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7" r:id="rId6"/>
    <p:sldId id="270" r:id="rId7"/>
    <p:sldId id="311" r:id="rId8"/>
    <p:sldId id="269" r:id="rId9"/>
    <p:sldId id="312" r:id="rId10"/>
    <p:sldId id="313" r:id="rId11"/>
    <p:sldId id="273" r:id="rId12"/>
    <p:sldId id="284" r:id="rId13"/>
    <p:sldId id="314" r:id="rId14"/>
    <p:sldId id="315" r:id="rId15"/>
    <p:sldId id="316" r:id="rId16"/>
    <p:sldId id="264" r:id="rId17"/>
    <p:sldId id="262" r:id="rId18"/>
  </p:sldIdLst>
  <p:sldSz cx="9144000" cy="5143500" type="screen16x9"/>
  <p:notesSz cx="6858000" cy="9144000"/>
  <p:embeddedFontLst>
    <p:embeddedFont>
      <p:font typeface="Bebas Neue" panose="020B0604020202020204" charset="0"/>
      <p:regular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Titan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BD2872-F169-4663-9676-6C680D1CB37F}">
  <a:tblStyle styleId="{FBBD2872-F169-4663-9676-6C680D1CB3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516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e4b7ac326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e4b7ac326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6" name="Google Shape;2806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6" name="Google Shape;2806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95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6" name="Google Shape;2806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0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6" name="Google Shape;2806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412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e4b7ac326b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e4b7ac326b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e4b7ac326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e4b7ac326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e4b7ac326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e4b7ac326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65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16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4350" y="780863"/>
            <a:ext cx="6375300" cy="20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49350" y="2557803"/>
            <a:ext cx="4845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82951" y="3725151"/>
            <a:ext cx="2205176" cy="587940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25177" y="998280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31002" y="210968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78651" y="2541670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428394" y="3145530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43259" y="2968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44626" y="324939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659808" y="27010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-421962" y="2560943"/>
            <a:ext cx="2507389" cy="868831"/>
            <a:chOff x="465025" y="1386225"/>
            <a:chExt cx="1357400" cy="470350"/>
          </a:xfrm>
        </p:grpSpPr>
        <p:sp>
          <p:nvSpPr>
            <p:cNvPr id="20" name="Google Shape;20;p2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1504759" y="5375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74663" y="4099392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261433" y="460850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"/>
          <p:cNvSpPr txBox="1">
            <a:spLocks noGrp="1"/>
          </p:cNvSpPr>
          <p:nvPr>
            <p:ph type="title"/>
          </p:nvPr>
        </p:nvSpPr>
        <p:spPr>
          <a:xfrm>
            <a:off x="1152563" y="178120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subTitle" idx="1"/>
          </p:nvPr>
        </p:nvSpPr>
        <p:spPr>
          <a:xfrm>
            <a:off x="1152563" y="211697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8"/>
          <p:cNvGrpSpPr/>
          <p:nvPr/>
        </p:nvGrpSpPr>
        <p:grpSpPr>
          <a:xfrm>
            <a:off x="-1013728" y="627960"/>
            <a:ext cx="1613677" cy="559152"/>
            <a:chOff x="465025" y="1386225"/>
            <a:chExt cx="1357400" cy="470350"/>
          </a:xfrm>
        </p:grpSpPr>
        <p:sp>
          <p:nvSpPr>
            <p:cNvPr id="414" name="Google Shape;414;p18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18"/>
          <p:cNvSpPr/>
          <p:nvPr/>
        </p:nvSpPr>
        <p:spPr>
          <a:xfrm>
            <a:off x="8480127" y="17836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8"/>
          <p:cNvSpPr/>
          <p:nvPr/>
        </p:nvSpPr>
        <p:spPr>
          <a:xfrm>
            <a:off x="1667719" y="4811368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99508" y="2758129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"/>
          <p:cNvSpPr/>
          <p:nvPr/>
        </p:nvSpPr>
        <p:spPr>
          <a:xfrm>
            <a:off x="477634" y="165532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"/>
          <p:cNvSpPr/>
          <p:nvPr/>
        </p:nvSpPr>
        <p:spPr>
          <a:xfrm>
            <a:off x="8680276" y="323669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"/>
          <p:cNvSpPr/>
          <p:nvPr/>
        </p:nvSpPr>
        <p:spPr>
          <a:xfrm>
            <a:off x="5968508" y="1294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18"/>
          <p:cNvGrpSpPr/>
          <p:nvPr/>
        </p:nvGrpSpPr>
        <p:grpSpPr>
          <a:xfrm>
            <a:off x="7032288" y="129455"/>
            <a:ext cx="2507389" cy="868831"/>
            <a:chOff x="465025" y="1386225"/>
            <a:chExt cx="1357400" cy="470350"/>
          </a:xfrm>
        </p:grpSpPr>
        <p:sp>
          <p:nvSpPr>
            <p:cNvPr id="432" name="Google Shape;432;p18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8"/>
          <p:cNvSpPr/>
          <p:nvPr/>
        </p:nvSpPr>
        <p:spPr>
          <a:xfrm>
            <a:off x="3725034" y="465855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>
            <a:off x="410027" y="4521667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>
            <a:off x="8758226" y="4281670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title" idx="3"/>
          </p:nvPr>
        </p:nvSpPr>
        <p:spPr>
          <a:xfrm>
            <a:off x="1152563" y="314045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subTitle" idx="4"/>
          </p:nvPr>
        </p:nvSpPr>
        <p:spPr>
          <a:xfrm>
            <a:off x="1152563" y="347622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8"/>
          <p:cNvSpPr txBox="1">
            <a:spLocks noGrp="1"/>
          </p:cNvSpPr>
          <p:nvPr>
            <p:ph type="title" idx="5"/>
          </p:nvPr>
        </p:nvSpPr>
        <p:spPr>
          <a:xfrm>
            <a:off x="5986838" y="178120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9" name="Google Shape;449;p18"/>
          <p:cNvSpPr txBox="1">
            <a:spLocks noGrp="1"/>
          </p:cNvSpPr>
          <p:nvPr>
            <p:ph type="subTitle" idx="6"/>
          </p:nvPr>
        </p:nvSpPr>
        <p:spPr>
          <a:xfrm>
            <a:off x="5986838" y="211697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8"/>
          <p:cNvSpPr txBox="1">
            <a:spLocks noGrp="1"/>
          </p:cNvSpPr>
          <p:nvPr>
            <p:ph type="title" idx="7"/>
          </p:nvPr>
        </p:nvSpPr>
        <p:spPr>
          <a:xfrm>
            <a:off x="5986838" y="314045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1" name="Google Shape;451;p18"/>
          <p:cNvSpPr txBox="1">
            <a:spLocks noGrp="1"/>
          </p:cNvSpPr>
          <p:nvPr>
            <p:ph type="subTitle" idx="8"/>
          </p:nvPr>
        </p:nvSpPr>
        <p:spPr>
          <a:xfrm>
            <a:off x="5986838" y="347622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20000" y="2551450"/>
            <a:ext cx="26496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0" name="Google Shape;550;p23"/>
          <p:cNvSpPr txBox="1">
            <a:spLocks noGrp="1"/>
          </p:cNvSpPr>
          <p:nvPr>
            <p:ph type="title"/>
          </p:nvPr>
        </p:nvSpPr>
        <p:spPr>
          <a:xfrm>
            <a:off x="715100" y="1452350"/>
            <a:ext cx="2589900" cy="9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23"/>
          <p:cNvSpPr/>
          <p:nvPr/>
        </p:nvSpPr>
        <p:spPr>
          <a:xfrm>
            <a:off x="3697252" y="47524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4042677" y="86656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3"/>
          <p:cNvSpPr/>
          <p:nvPr/>
        </p:nvSpPr>
        <p:spPr>
          <a:xfrm>
            <a:off x="8823276" y="1981720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3"/>
          <p:cNvSpPr/>
          <p:nvPr/>
        </p:nvSpPr>
        <p:spPr>
          <a:xfrm>
            <a:off x="1768769" y="4504618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3"/>
          <p:cNvSpPr/>
          <p:nvPr/>
        </p:nvSpPr>
        <p:spPr>
          <a:xfrm>
            <a:off x="296809" y="46085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3"/>
          <p:cNvSpPr/>
          <p:nvPr/>
        </p:nvSpPr>
        <p:spPr>
          <a:xfrm>
            <a:off x="99626" y="340914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3"/>
          <p:cNvSpPr/>
          <p:nvPr/>
        </p:nvSpPr>
        <p:spPr>
          <a:xfrm>
            <a:off x="7391034" y="8665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3"/>
          <p:cNvSpPr/>
          <p:nvPr/>
        </p:nvSpPr>
        <p:spPr>
          <a:xfrm>
            <a:off x="139038" y="86642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3"/>
          <p:cNvSpPr/>
          <p:nvPr/>
        </p:nvSpPr>
        <p:spPr>
          <a:xfrm>
            <a:off x="8639358" y="36911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"/>
          <p:cNvSpPr/>
          <p:nvPr/>
        </p:nvSpPr>
        <p:spPr>
          <a:xfrm>
            <a:off x="3369602" y="838880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/>
          <p:nvPr/>
        </p:nvSpPr>
        <p:spPr>
          <a:xfrm>
            <a:off x="6892975" y="4575601"/>
            <a:ext cx="1535933" cy="409508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3901683" y="1554450"/>
            <a:ext cx="4520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9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subTitle" idx="1"/>
          </p:nvPr>
        </p:nvSpPr>
        <p:spPr>
          <a:xfrm>
            <a:off x="4057983" y="2788050"/>
            <a:ext cx="4364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490671" y="181258"/>
            <a:ext cx="2653322" cy="707468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27"/>
          <p:cNvGrpSpPr/>
          <p:nvPr/>
        </p:nvGrpSpPr>
        <p:grpSpPr>
          <a:xfrm>
            <a:off x="-294102" y="839795"/>
            <a:ext cx="3298618" cy="1142998"/>
            <a:chOff x="465025" y="1386225"/>
            <a:chExt cx="1357400" cy="470350"/>
          </a:xfrm>
        </p:grpSpPr>
        <p:sp>
          <p:nvSpPr>
            <p:cNvPr id="610" name="Google Shape;610;p27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27"/>
          <p:cNvSpPr/>
          <p:nvPr/>
        </p:nvSpPr>
        <p:spPr>
          <a:xfrm>
            <a:off x="5361302" y="26885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285352" y="353723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4520064" y="4097795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8537294" y="2171130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285359" y="2272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585213" y="4745817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3810458" y="112016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7"/>
          <p:cNvSpPr/>
          <p:nvPr/>
        </p:nvSpPr>
        <p:spPr>
          <a:xfrm>
            <a:off x="5073334" y="4596025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8585083" y="3977879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0"/>
          <p:cNvSpPr/>
          <p:nvPr/>
        </p:nvSpPr>
        <p:spPr>
          <a:xfrm>
            <a:off x="2303552" y="4434830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0"/>
          <p:cNvSpPr/>
          <p:nvPr/>
        </p:nvSpPr>
        <p:spPr>
          <a:xfrm>
            <a:off x="2130277" y="448194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0"/>
          <p:cNvSpPr/>
          <p:nvPr/>
        </p:nvSpPr>
        <p:spPr>
          <a:xfrm>
            <a:off x="8823276" y="1981720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0"/>
          <p:cNvSpPr/>
          <p:nvPr/>
        </p:nvSpPr>
        <p:spPr>
          <a:xfrm>
            <a:off x="192869" y="2140518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0"/>
          <p:cNvSpPr/>
          <p:nvPr/>
        </p:nvSpPr>
        <p:spPr>
          <a:xfrm>
            <a:off x="192884" y="4304869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"/>
          <p:cNvSpPr/>
          <p:nvPr/>
        </p:nvSpPr>
        <p:spPr>
          <a:xfrm>
            <a:off x="3499576" y="333704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"/>
          <p:cNvSpPr/>
          <p:nvPr/>
        </p:nvSpPr>
        <p:spPr>
          <a:xfrm>
            <a:off x="7103234" y="44820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0"/>
          <p:cNvSpPr/>
          <p:nvPr/>
        </p:nvSpPr>
        <p:spPr>
          <a:xfrm>
            <a:off x="196995" y="900137"/>
            <a:ext cx="1036205" cy="34371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0"/>
          <p:cNvSpPr/>
          <p:nvPr/>
        </p:nvSpPr>
        <p:spPr>
          <a:xfrm>
            <a:off x="8639358" y="36911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>
            <a:off x="5738627" y="13894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 flipH="1">
            <a:off x="5570759" y="3775145"/>
            <a:ext cx="2161515" cy="71689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"/>
          <p:cNvSpPr/>
          <p:nvPr/>
        </p:nvSpPr>
        <p:spPr>
          <a:xfrm>
            <a:off x="6413466" y="192501"/>
            <a:ext cx="2467448" cy="657911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2" name="Google Shape;692;p31"/>
          <p:cNvGrpSpPr/>
          <p:nvPr/>
        </p:nvGrpSpPr>
        <p:grpSpPr>
          <a:xfrm>
            <a:off x="103786" y="804883"/>
            <a:ext cx="3067588" cy="1062944"/>
            <a:chOff x="465025" y="1386225"/>
            <a:chExt cx="1357400" cy="470350"/>
          </a:xfrm>
        </p:grpSpPr>
        <p:sp>
          <p:nvSpPr>
            <p:cNvPr id="693" name="Google Shape;693;p31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31"/>
          <p:cNvSpPr/>
          <p:nvPr/>
        </p:nvSpPr>
        <p:spPr>
          <a:xfrm>
            <a:off x="5363182" y="273963"/>
            <a:ext cx="161456" cy="161519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1"/>
          <p:cNvSpPr/>
          <p:nvPr/>
        </p:nvSpPr>
        <p:spPr>
          <a:xfrm>
            <a:off x="642678" y="3313467"/>
            <a:ext cx="161146" cy="161456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1"/>
          <p:cNvSpPr/>
          <p:nvPr/>
        </p:nvSpPr>
        <p:spPr>
          <a:xfrm>
            <a:off x="4523702" y="4010001"/>
            <a:ext cx="96600" cy="96600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1"/>
          <p:cNvSpPr/>
          <p:nvPr/>
        </p:nvSpPr>
        <p:spPr>
          <a:xfrm>
            <a:off x="8523873" y="1716454"/>
            <a:ext cx="96663" cy="96600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1"/>
          <p:cNvSpPr/>
          <p:nvPr/>
        </p:nvSpPr>
        <p:spPr>
          <a:xfrm>
            <a:off x="642684" y="235232"/>
            <a:ext cx="319620" cy="319620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1"/>
          <p:cNvSpPr/>
          <p:nvPr/>
        </p:nvSpPr>
        <p:spPr>
          <a:xfrm>
            <a:off x="1797716" y="4437420"/>
            <a:ext cx="241594" cy="241532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1"/>
          <p:cNvSpPr/>
          <p:nvPr/>
        </p:nvSpPr>
        <p:spPr>
          <a:xfrm>
            <a:off x="3920936" y="1065661"/>
            <a:ext cx="319620" cy="319620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1"/>
          <p:cNvSpPr/>
          <p:nvPr/>
        </p:nvSpPr>
        <p:spPr>
          <a:xfrm>
            <a:off x="6201950" y="4437426"/>
            <a:ext cx="1954872" cy="52112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1"/>
          <p:cNvSpPr/>
          <p:nvPr/>
        </p:nvSpPr>
        <p:spPr>
          <a:xfrm>
            <a:off x="8361215" y="3723258"/>
            <a:ext cx="319620" cy="319620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1"/>
          <p:cNvSpPr/>
          <p:nvPr/>
        </p:nvSpPr>
        <p:spPr>
          <a:xfrm>
            <a:off x="7739716" y="2450982"/>
            <a:ext cx="241594" cy="241532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2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"/>
          <p:cNvSpPr/>
          <p:nvPr/>
        </p:nvSpPr>
        <p:spPr>
          <a:xfrm flipH="1">
            <a:off x="6768291" y="159122"/>
            <a:ext cx="1409758" cy="375867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2"/>
          <p:cNvSpPr/>
          <p:nvPr/>
        </p:nvSpPr>
        <p:spPr>
          <a:xfrm flipH="1">
            <a:off x="1444622" y="1171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2"/>
          <p:cNvSpPr/>
          <p:nvPr/>
        </p:nvSpPr>
        <p:spPr>
          <a:xfrm flipH="1">
            <a:off x="8690055" y="267698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2"/>
          <p:cNvSpPr/>
          <p:nvPr/>
        </p:nvSpPr>
        <p:spPr>
          <a:xfrm flipH="1">
            <a:off x="3155124" y="4728408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2"/>
          <p:cNvSpPr/>
          <p:nvPr/>
        </p:nvSpPr>
        <p:spPr>
          <a:xfrm flipH="1">
            <a:off x="244827" y="3174705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2"/>
          <p:cNvSpPr/>
          <p:nvPr/>
        </p:nvSpPr>
        <p:spPr>
          <a:xfrm flipH="1">
            <a:off x="8690056" y="39302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2"/>
          <p:cNvSpPr/>
          <p:nvPr/>
        </p:nvSpPr>
        <p:spPr>
          <a:xfrm flipH="1">
            <a:off x="204605" y="36315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2"/>
          <p:cNvSpPr/>
          <p:nvPr/>
        </p:nvSpPr>
        <p:spPr>
          <a:xfrm flipH="1">
            <a:off x="7420201" y="4728405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2"/>
          <p:cNvSpPr/>
          <p:nvPr/>
        </p:nvSpPr>
        <p:spPr>
          <a:xfrm flipH="1">
            <a:off x="8690056" y="1366229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2"/>
          <p:cNvSpPr/>
          <p:nvPr/>
        </p:nvSpPr>
        <p:spPr>
          <a:xfrm flipH="1">
            <a:off x="204610" y="4608499"/>
            <a:ext cx="1289240" cy="343681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2"/>
          <p:cNvSpPr/>
          <p:nvPr/>
        </p:nvSpPr>
        <p:spPr>
          <a:xfrm flipH="1">
            <a:off x="8586174" y="602983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004700" y="2475272"/>
            <a:ext cx="33516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965975" y="1189953"/>
            <a:ext cx="14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1004700" y="3627972"/>
            <a:ext cx="31509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4565251" y="335776"/>
            <a:ext cx="2205176" cy="587940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347625" y="886480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flipH="1">
            <a:off x="8428896" y="1151256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947930" y="4718155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7554908" y="223982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8057767" y="4414517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262584" y="27733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818926" y="191075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2559050" y="4414517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669684" y="432870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-1371250" y="3604755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255188" y="2588617"/>
            <a:ext cx="2907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2"/>
          </p:nvPr>
        </p:nvSpPr>
        <p:spPr>
          <a:xfrm>
            <a:off x="1255188" y="2941500"/>
            <a:ext cx="2907600" cy="8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5073325" y="69147"/>
            <a:ext cx="1409758" cy="375867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7261427" y="1366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85352" y="353723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5683251" y="4856433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8537294" y="2171130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8585083" y="3977879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285359" y="2272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585213" y="4745817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8585083" y="19131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5"/>
          <p:cNvGrpSpPr/>
          <p:nvPr/>
        </p:nvGrpSpPr>
        <p:grpSpPr>
          <a:xfrm>
            <a:off x="-999828" y="878685"/>
            <a:ext cx="1613677" cy="559152"/>
            <a:chOff x="465025" y="1386225"/>
            <a:chExt cx="1357400" cy="470350"/>
          </a:xfrm>
        </p:grpSpPr>
        <p:sp>
          <p:nvSpPr>
            <p:cNvPr id="88" name="Google Shape;88;p5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5"/>
          <p:cNvSpPr/>
          <p:nvPr/>
        </p:nvSpPr>
        <p:spPr>
          <a:xfrm>
            <a:off x="7481984" y="4703625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3"/>
          </p:nvPr>
        </p:nvSpPr>
        <p:spPr>
          <a:xfrm>
            <a:off x="4981213" y="2588617"/>
            <a:ext cx="2907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4"/>
          </p:nvPr>
        </p:nvSpPr>
        <p:spPr>
          <a:xfrm>
            <a:off x="4981213" y="2941500"/>
            <a:ext cx="2907600" cy="8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720000" y="1025513"/>
            <a:ext cx="4535700" cy="16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720000" y="2792588"/>
            <a:ext cx="2813100" cy="10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9" name="Google Shape;129;p7"/>
          <p:cNvGrpSpPr/>
          <p:nvPr/>
        </p:nvGrpSpPr>
        <p:grpSpPr>
          <a:xfrm>
            <a:off x="124233" y="129459"/>
            <a:ext cx="991852" cy="343685"/>
            <a:chOff x="465025" y="1386225"/>
            <a:chExt cx="1357400" cy="470350"/>
          </a:xfrm>
        </p:grpSpPr>
        <p:sp>
          <p:nvSpPr>
            <p:cNvPr id="130" name="Google Shape;130;p7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7"/>
          <p:cNvSpPr/>
          <p:nvPr/>
        </p:nvSpPr>
        <p:spPr>
          <a:xfrm>
            <a:off x="8428902" y="13329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1774769" y="129443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43158" y="349640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7947809" y="438555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418401" y="104559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5968508" y="1294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7"/>
          <p:cNvGrpSpPr/>
          <p:nvPr/>
        </p:nvGrpSpPr>
        <p:grpSpPr>
          <a:xfrm>
            <a:off x="6855213" y="233333"/>
            <a:ext cx="1956285" cy="677868"/>
            <a:chOff x="465025" y="1386225"/>
            <a:chExt cx="1357400" cy="470350"/>
          </a:xfrm>
        </p:grpSpPr>
        <p:sp>
          <p:nvSpPr>
            <p:cNvPr id="148" name="Google Shape;148;p7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>
            <a:off x="5623584" y="460850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1116077" y="4775192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8837101" y="3881695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1952550" y="652575"/>
            <a:ext cx="52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subTitle" idx="1"/>
          </p:nvPr>
        </p:nvSpPr>
        <p:spPr>
          <a:xfrm>
            <a:off x="2084400" y="1494375"/>
            <a:ext cx="49752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-246586" y="2814626"/>
            <a:ext cx="2205176" cy="587940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7829877" y="41525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1431002" y="210968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8682476" y="2519808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543244" y="1466705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543259" y="2968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7700651" y="2814617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1260583" y="4163929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9"/>
          <p:cNvGrpSpPr/>
          <p:nvPr/>
        </p:nvGrpSpPr>
        <p:grpSpPr>
          <a:xfrm>
            <a:off x="6882938" y="896218"/>
            <a:ext cx="2507389" cy="868831"/>
            <a:chOff x="465025" y="1386225"/>
            <a:chExt cx="1357400" cy="470350"/>
          </a:xfrm>
        </p:grpSpPr>
        <p:sp>
          <p:nvSpPr>
            <p:cNvPr id="199" name="Google Shape;199;p9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9"/>
          <p:cNvSpPr/>
          <p:nvPr/>
        </p:nvSpPr>
        <p:spPr>
          <a:xfrm>
            <a:off x="1504759" y="5375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7749675" y="3604755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7261433" y="460850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title" hasCustomPrompt="1"/>
          </p:nvPr>
        </p:nvSpPr>
        <p:spPr>
          <a:xfrm>
            <a:off x="2869719" y="703770"/>
            <a:ext cx="54504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8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6" name="Google Shape;226;p11"/>
          <p:cNvSpPr txBox="1">
            <a:spLocks noGrp="1"/>
          </p:cNvSpPr>
          <p:nvPr>
            <p:ph type="subTitle" idx="1"/>
          </p:nvPr>
        </p:nvSpPr>
        <p:spPr>
          <a:xfrm>
            <a:off x="2869719" y="2214920"/>
            <a:ext cx="5450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11"/>
          <p:cNvSpPr/>
          <p:nvPr/>
        </p:nvSpPr>
        <p:spPr>
          <a:xfrm>
            <a:off x="943464" y="738051"/>
            <a:ext cx="2205176" cy="587940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8500777" y="2968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"/>
          <p:cNvSpPr/>
          <p:nvPr/>
        </p:nvSpPr>
        <p:spPr>
          <a:xfrm>
            <a:off x="97227" y="349743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8866176" y="2064558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418544" y="1407393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543259" y="2968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8363551" y="3277867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3337133" y="421180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11"/>
          <p:cNvGrpSpPr/>
          <p:nvPr/>
        </p:nvGrpSpPr>
        <p:grpSpPr>
          <a:xfrm>
            <a:off x="4109583" y="3039507"/>
            <a:ext cx="2945151" cy="1020518"/>
            <a:chOff x="465025" y="1386225"/>
            <a:chExt cx="1357400" cy="470350"/>
          </a:xfrm>
        </p:grpSpPr>
        <p:sp>
          <p:nvSpPr>
            <p:cNvPr id="236" name="Google Shape;236;p11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1"/>
          <p:cNvSpPr/>
          <p:nvPr/>
        </p:nvSpPr>
        <p:spPr>
          <a:xfrm>
            <a:off x="270509" y="455550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7700650" y="4403755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801483" y="211792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6950794" y="4631393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>
            <a:spLocks noGrp="1"/>
          </p:cNvSpPr>
          <p:nvPr>
            <p:ph type="title"/>
          </p:nvPr>
        </p:nvSpPr>
        <p:spPr>
          <a:xfrm>
            <a:off x="3864950" y="32758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subTitle" idx="1"/>
          </p:nvPr>
        </p:nvSpPr>
        <p:spPr>
          <a:xfrm>
            <a:off x="2719000" y="1335738"/>
            <a:ext cx="57099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410028" y="4214945"/>
            <a:ext cx="2169574" cy="578327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2023351" y="193649"/>
            <a:ext cx="2841039" cy="942265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7783427" y="227205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285352" y="3537231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5126426" y="4703633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8824844" y="2393855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4"/>
          <p:cNvSpPr/>
          <p:nvPr/>
        </p:nvSpPr>
        <p:spPr>
          <a:xfrm>
            <a:off x="8313658" y="417030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285359" y="22720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>
            <a:off x="3248313" y="391059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6107283" y="627942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8013497" y="627960"/>
            <a:ext cx="1613677" cy="559152"/>
            <a:chOff x="465025" y="1386225"/>
            <a:chExt cx="1357400" cy="470350"/>
          </a:xfrm>
        </p:grpSpPr>
        <p:sp>
          <p:nvSpPr>
            <p:cNvPr id="313" name="Google Shape;313;p14"/>
            <p:cNvSpPr/>
            <p:nvPr/>
          </p:nvSpPr>
          <p:spPr>
            <a:xfrm>
              <a:off x="832875" y="1538750"/>
              <a:ext cx="167625" cy="88875"/>
            </a:xfrm>
            <a:custGeom>
              <a:avLst/>
              <a:gdLst/>
              <a:ahLst/>
              <a:cxnLst/>
              <a:rect l="l" t="t" r="r" b="b"/>
              <a:pathLst>
                <a:path w="6705" h="3555" extrusionOk="0">
                  <a:moveTo>
                    <a:pt x="6632" y="2849"/>
                  </a:moveTo>
                  <a:cubicBezTo>
                    <a:pt x="6655" y="2904"/>
                    <a:pt x="6679" y="2958"/>
                    <a:pt x="6705" y="3012"/>
                  </a:cubicBezTo>
                  <a:cubicBezTo>
                    <a:pt x="6682" y="2957"/>
                    <a:pt x="6657" y="2903"/>
                    <a:pt x="6632" y="2849"/>
                  </a:cubicBezTo>
                  <a:close/>
                  <a:moveTo>
                    <a:pt x="3189" y="0"/>
                  </a:moveTo>
                  <a:cubicBezTo>
                    <a:pt x="2769" y="0"/>
                    <a:pt x="2352" y="78"/>
                    <a:pt x="1957" y="247"/>
                  </a:cubicBezTo>
                  <a:cubicBezTo>
                    <a:pt x="715" y="785"/>
                    <a:pt x="0" y="2246"/>
                    <a:pt x="147" y="3555"/>
                  </a:cubicBezTo>
                  <a:cubicBezTo>
                    <a:pt x="267" y="2454"/>
                    <a:pt x="929" y="1379"/>
                    <a:pt x="1957" y="931"/>
                  </a:cubicBezTo>
                  <a:cubicBezTo>
                    <a:pt x="2353" y="761"/>
                    <a:pt x="2771" y="682"/>
                    <a:pt x="3192" y="682"/>
                  </a:cubicBezTo>
                  <a:cubicBezTo>
                    <a:pt x="4593" y="682"/>
                    <a:pt x="6012" y="1560"/>
                    <a:pt x="6632" y="2849"/>
                  </a:cubicBezTo>
                  <a:lnTo>
                    <a:pt x="6632" y="2849"/>
                  </a:lnTo>
                  <a:cubicBezTo>
                    <a:pt x="6467" y="2461"/>
                    <a:pt x="6365" y="2056"/>
                    <a:pt x="6319" y="1640"/>
                  </a:cubicBezTo>
                  <a:cubicBezTo>
                    <a:pt x="5604" y="642"/>
                    <a:pt x="4389" y="0"/>
                    <a:pt x="3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88075" y="1386225"/>
              <a:ext cx="315075" cy="189250"/>
            </a:xfrm>
            <a:custGeom>
              <a:avLst/>
              <a:gdLst/>
              <a:ahLst/>
              <a:cxnLst/>
              <a:rect l="l" t="t" r="r" b="b"/>
              <a:pathLst>
                <a:path w="12603" h="7570" extrusionOk="0">
                  <a:moveTo>
                    <a:pt x="7677" y="0"/>
                  </a:moveTo>
                  <a:cubicBezTo>
                    <a:pt x="7135" y="0"/>
                    <a:pt x="6583" y="101"/>
                    <a:pt x="6054" y="238"/>
                  </a:cubicBezTo>
                  <a:cubicBezTo>
                    <a:pt x="4222" y="708"/>
                    <a:pt x="2449" y="1616"/>
                    <a:pt x="1284" y="3107"/>
                  </a:cubicBezTo>
                  <a:cubicBezTo>
                    <a:pt x="460" y="4162"/>
                    <a:pt x="1" y="5539"/>
                    <a:pt x="95" y="6859"/>
                  </a:cubicBezTo>
                  <a:cubicBezTo>
                    <a:pt x="169" y="5758"/>
                    <a:pt x="602" y="4663"/>
                    <a:pt x="1284" y="3791"/>
                  </a:cubicBezTo>
                  <a:cubicBezTo>
                    <a:pt x="2449" y="2298"/>
                    <a:pt x="4222" y="1391"/>
                    <a:pt x="6054" y="921"/>
                  </a:cubicBezTo>
                  <a:cubicBezTo>
                    <a:pt x="6585" y="787"/>
                    <a:pt x="7139" y="685"/>
                    <a:pt x="7683" y="685"/>
                  </a:cubicBezTo>
                  <a:cubicBezTo>
                    <a:pt x="8091" y="685"/>
                    <a:pt x="8493" y="742"/>
                    <a:pt x="8877" y="885"/>
                  </a:cubicBezTo>
                  <a:cubicBezTo>
                    <a:pt x="9670" y="1178"/>
                    <a:pt x="10296" y="1804"/>
                    <a:pt x="10797" y="2481"/>
                  </a:cubicBezTo>
                  <a:cubicBezTo>
                    <a:pt x="11882" y="3948"/>
                    <a:pt x="12461" y="5748"/>
                    <a:pt x="12530" y="7569"/>
                  </a:cubicBezTo>
                  <a:cubicBezTo>
                    <a:pt x="12602" y="5523"/>
                    <a:pt x="12018" y="3447"/>
                    <a:pt x="10797" y="1798"/>
                  </a:cubicBezTo>
                  <a:cubicBezTo>
                    <a:pt x="10296" y="1120"/>
                    <a:pt x="9670" y="494"/>
                    <a:pt x="8877" y="201"/>
                  </a:cubicBezTo>
                  <a:cubicBezTo>
                    <a:pt x="8491" y="58"/>
                    <a:pt x="8087" y="0"/>
                    <a:pt x="7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695775" y="1627725"/>
              <a:ext cx="150550" cy="97100"/>
            </a:xfrm>
            <a:custGeom>
              <a:avLst/>
              <a:gdLst/>
              <a:ahLst/>
              <a:cxnLst/>
              <a:rect l="l" t="t" r="r" b="b"/>
              <a:pathLst>
                <a:path w="6022" h="3884" extrusionOk="0">
                  <a:moveTo>
                    <a:pt x="3444" y="0"/>
                  </a:moveTo>
                  <a:cubicBezTo>
                    <a:pt x="2936" y="0"/>
                    <a:pt x="2430" y="111"/>
                    <a:pt x="1978" y="346"/>
                  </a:cubicBezTo>
                  <a:cubicBezTo>
                    <a:pt x="721" y="997"/>
                    <a:pt x="0" y="2480"/>
                    <a:pt x="141" y="3884"/>
                  </a:cubicBezTo>
                  <a:cubicBezTo>
                    <a:pt x="251" y="2704"/>
                    <a:pt x="923" y="1577"/>
                    <a:pt x="1978" y="1029"/>
                  </a:cubicBezTo>
                  <a:cubicBezTo>
                    <a:pt x="2432" y="796"/>
                    <a:pt x="2938" y="685"/>
                    <a:pt x="3447" y="685"/>
                  </a:cubicBezTo>
                  <a:cubicBezTo>
                    <a:pt x="4416" y="685"/>
                    <a:pt x="5392" y="1088"/>
                    <a:pt x="6021" y="1818"/>
                  </a:cubicBezTo>
                  <a:cubicBezTo>
                    <a:pt x="5818" y="1498"/>
                    <a:pt x="5693" y="1139"/>
                    <a:pt x="5641" y="763"/>
                  </a:cubicBezTo>
                  <a:cubicBezTo>
                    <a:pt x="5033" y="270"/>
                    <a:pt x="4236" y="0"/>
                    <a:pt x="3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26975" y="1776725"/>
              <a:ext cx="1295450" cy="77625"/>
            </a:xfrm>
            <a:custGeom>
              <a:avLst/>
              <a:gdLst/>
              <a:ahLst/>
              <a:cxnLst/>
              <a:rect l="l" t="t" r="r" b="b"/>
              <a:pathLst>
                <a:path w="51818" h="3105" extrusionOk="0">
                  <a:moveTo>
                    <a:pt x="51730" y="0"/>
                  </a:moveTo>
                  <a:cubicBezTo>
                    <a:pt x="51661" y="845"/>
                    <a:pt x="51359" y="1712"/>
                    <a:pt x="50905" y="2421"/>
                  </a:cubicBezTo>
                  <a:lnTo>
                    <a:pt x="9100" y="2421"/>
                  </a:lnTo>
                  <a:cubicBezTo>
                    <a:pt x="8502" y="2585"/>
                    <a:pt x="7896" y="2698"/>
                    <a:pt x="7248" y="2698"/>
                  </a:cubicBezTo>
                  <a:cubicBezTo>
                    <a:pt x="7234" y="2698"/>
                    <a:pt x="7220" y="2698"/>
                    <a:pt x="7206" y="2698"/>
                  </a:cubicBezTo>
                  <a:cubicBezTo>
                    <a:pt x="7134" y="2697"/>
                    <a:pt x="7060" y="2696"/>
                    <a:pt x="6985" y="2696"/>
                  </a:cubicBezTo>
                  <a:cubicBezTo>
                    <a:pt x="5015" y="2696"/>
                    <a:pt x="2076" y="2959"/>
                    <a:pt x="0" y="3104"/>
                  </a:cubicBezTo>
                  <a:lnTo>
                    <a:pt x="50905" y="3104"/>
                  </a:lnTo>
                  <a:cubicBezTo>
                    <a:pt x="51485" y="2202"/>
                    <a:pt x="51818" y="1048"/>
                    <a:pt x="51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835875" y="1627600"/>
              <a:ext cx="10450" cy="28475"/>
            </a:xfrm>
            <a:custGeom>
              <a:avLst/>
              <a:gdLst/>
              <a:ahLst/>
              <a:cxnLst/>
              <a:rect l="l" t="t" r="r" b="b"/>
              <a:pathLst>
                <a:path w="418" h="1139" extrusionOk="0">
                  <a:moveTo>
                    <a:pt x="27" y="1"/>
                  </a:moveTo>
                  <a:cubicBezTo>
                    <a:pt x="0" y="262"/>
                    <a:pt x="5" y="518"/>
                    <a:pt x="37" y="768"/>
                  </a:cubicBezTo>
                  <a:cubicBezTo>
                    <a:pt x="178" y="883"/>
                    <a:pt x="303" y="1002"/>
                    <a:pt x="417" y="1139"/>
                  </a:cubicBezTo>
                  <a:cubicBezTo>
                    <a:pt x="198" y="794"/>
                    <a:pt x="73" y="40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8250" y="1724800"/>
              <a:ext cx="96950" cy="93175"/>
            </a:xfrm>
            <a:custGeom>
              <a:avLst/>
              <a:gdLst/>
              <a:ahLst/>
              <a:cxnLst/>
              <a:rect l="l" t="t" r="r" b="b"/>
              <a:pathLst>
                <a:path w="3878" h="3727" extrusionOk="0">
                  <a:moveTo>
                    <a:pt x="42" y="1"/>
                  </a:moveTo>
                  <a:lnTo>
                    <a:pt x="42" y="1"/>
                  </a:lnTo>
                  <a:cubicBezTo>
                    <a:pt x="0" y="439"/>
                    <a:pt x="37" y="887"/>
                    <a:pt x="167" y="1316"/>
                  </a:cubicBezTo>
                  <a:cubicBezTo>
                    <a:pt x="511" y="2437"/>
                    <a:pt x="1440" y="3329"/>
                    <a:pt x="2541" y="3726"/>
                  </a:cubicBezTo>
                  <a:cubicBezTo>
                    <a:pt x="2980" y="3590"/>
                    <a:pt x="3423" y="3433"/>
                    <a:pt x="3877" y="3272"/>
                  </a:cubicBezTo>
                  <a:lnTo>
                    <a:pt x="3877" y="3272"/>
                  </a:lnTo>
                  <a:cubicBezTo>
                    <a:pt x="3852" y="3272"/>
                    <a:pt x="3826" y="3273"/>
                    <a:pt x="3800" y="3273"/>
                  </a:cubicBezTo>
                  <a:cubicBezTo>
                    <a:pt x="2199" y="3273"/>
                    <a:pt x="635" y="2168"/>
                    <a:pt x="167" y="632"/>
                  </a:cubicBezTo>
                  <a:cubicBezTo>
                    <a:pt x="104" y="423"/>
                    <a:pt x="63" y="214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89925" y="1557700"/>
              <a:ext cx="10575" cy="39275"/>
            </a:xfrm>
            <a:custGeom>
              <a:avLst/>
              <a:gdLst/>
              <a:ahLst/>
              <a:cxnLst/>
              <a:rect l="l" t="t" r="r" b="b"/>
              <a:pathLst>
                <a:path w="423" h="15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98"/>
                    <a:pt x="6" y="590"/>
                    <a:pt x="37" y="882"/>
                  </a:cubicBezTo>
                  <a:cubicBezTo>
                    <a:pt x="152" y="1044"/>
                    <a:pt x="258" y="1215"/>
                    <a:pt x="345" y="1396"/>
                  </a:cubicBezTo>
                  <a:lnTo>
                    <a:pt x="345" y="1396"/>
                  </a:lnTo>
                  <a:cubicBezTo>
                    <a:pt x="160" y="951"/>
                    <a:pt x="54" y="479"/>
                    <a:pt x="21" y="0"/>
                  </a:cubicBezTo>
                  <a:close/>
                  <a:moveTo>
                    <a:pt x="345" y="1396"/>
                  </a:moveTo>
                  <a:cubicBezTo>
                    <a:pt x="370" y="1455"/>
                    <a:pt x="396" y="1513"/>
                    <a:pt x="423" y="1571"/>
                  </a:cubicBezTo>
                  <a:cubicBezTo>
                    <a:pt x="399" y="1511"/>
                    <a:pt x="373" y="1453"/>
                    <a:pt x="345" y="1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5025" y="1854325"/>
              <a:ext cx="61975" cy="2250"/>
            </a:xfrm>
            <a:custGeom>
              <a:avLst/>
              <a:gdLst/>
              <a:ahLst/>
              <a:cxnLst/>
              <a:rect l="l" t="t" r="r" b="b"/>
              <a:pathLst>
                <a:path w="2479" h="90" extrusionOk="0">
                  <a:moveTo>
                    <a:pt x="0" y="0"/>
                  </a:moveTo>
                  <a:cubicBezTo>
                    <a:pt x="5" y="64"/>
                    <a:pt x="216" y="90"/>
                    <a:pt x="579" y="90"/>
                  </a:cubicBezTo>
                  <a:cubicBezTo>
                    <a:pt x="1021" y="90"/>
                    <a:pt x="1688" y="52"/>
                    <a:pt x="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46300" y="1673150"/>
              <a:ext cx="6575" cy="8750"/>
            </a:xfrm>
            <a:custGeom>
              <a:avLst/>
              <a:gdLst/>
              <a:ahLst/>
              <a:cxnLst/>
              <a:rect l="l" t="t" r="r" b="b"/>
              <a:pathLst>
                <a:path w="263" h="350" extrusionOk="0">
                  <a:moveTo>
                    <a:pt x="0" y="1"/>
                  </a:moveTo>
                  <a:cubicBezTo>
                    <a:pt x="79" y="120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690425" y="1403350"/>
              <a:ext cx="1129825" cy="433900"/>
            </a:xfrm>
            <a:custGeom>
              <a:avLst/>
              <a:gdLst/>
              <a:ahLst/>
              <a:cxnLst/>
              <a:rect l="l" t="t" r="r" b="b"/>
              <a:pathLst>
                <a:path w="45193" h="17356" extrusionOk="0">
                  <a:moveTo>
                    <a:pt x="6235" y="10109"/>
                  </a:moveTo>
                  <a:cubicBezTo>
                    <a:pt x="6329" y="10218"/>
                    <a:pt x="6418" y="10333"/>
                    <a:pt x="6497" y="10458"/>
                  </a:cubicBezTo>
                  <a:cubicBezTo>
                    <a:pt x="6397" y="10348"/>
                    <a:pt x="6314" y="10229"/>
                    <a:pt x="6235" y="10109"/>
                  </a:cubicBezTo>
                  <a:close/>
                  <a:moveTo>
                    <a:pt x="23991" y="9378"/>
                  </a:moveTo>
                  <a:cubicBezTo>
                    <a:pt x="23851" y="9816"/>
                    <a:pt x="23673" y="10249"/>
                    <a:pt x="23459" y="10661"/>
                  </a:cubicBezTo>
                  <a:cubicBezTo>
                    <a:pt x="23497" y="10181"/>
                    <a:pt x="23694" y="9743"/>
                    <a:pt x="23991" y="9378"/>
                  </a:cubicBezTo>
                  <a:close/>
                  <a:moveTo>
                    <a:pt x="6235" y="10793"/>
                  </a:moveTo>
                  <a:lnTo>
                    <a:pt x="6235" y="10793"/>
                  </a:lnTo>
                  <a:cubicBezTo>
                    <a:pt x="6329" y="10902"/>
                    <a:pt x="6418" y="11017"/>
                    <a:pt x="6497" y="11142"/>
                  </a:cubicBezTo>
                  <a:cubicBezTo>
                    <a:pt x="6397" y="11032"/>
                    <a:pt x="6314" y="10912"/>
                    <a:pt x="6235" y="10793"/>
                  </a:cubicBezTo>
                  <a:close/>
                  <a:moveTo>
                    <a:pt x="23991" y="10061"/>
                  </a:moveTo>
                  <a:lnTo>
                    <a:pt x="23991" y="10061"/>
                  </a:lnTo>
                  <a:cubicBezTo>
                    <a:pt x="23851" y="10500"/>
                    <a:pt x="23673" y="10933"/>
                    <a:pt x="23459" y="11345"/>
                  </a:cubicBezTo>
                  <a:cubicBezTo>
                    <a:pt x="23497" y="10865"/>
                    <a:pt x="23694" y="10427"/>
                    <a:pt x="23991" y="10061"/>
                  </a:cubicBezTo>
                  <a:close/>
                  <a:moveTo>
                    <a:pt x="28343" y="12014"/>
                  </a:moveTo>
                  <a:lnTo>
                    <a:pt x="28343" y="12014"/>
                  </a:lnTo>
                  <a:cubicBezTo>
                    <a:pt x="28193" y="12363"/>
                    <a:pt x="27967" y="12681"/>
                    <a:pt x="27660" y="12921"/>
                  </a:cubicBezTo>
                  <a:cubicBezTo>
                    <a:pt x="27880" y="12587"/>
                    <a:pt x="28104" y="12284"/>
                    <a:pt x="28343" y="12014"/>
                  </a:cubicBezTo>
                  <a:close/>
                  <a:moveTo>
                    <a:pt x="28343" y="12696"/>
                  </a:moveTo>
                  <a:lnTo>
                    <a:pt x="28343" y="12696"/>
                  </a:lnTo>
                  <a:cubicBezTo>
                    <a:pt x="28193" y="13047"/>
                    <a:pt x="27967" y="13365"/>
                    <a:pt x="27660" y="13604"/>
                  </a:cubicBezTo>
                  <a:cubicBezTo>
                    <a:pt x="27880" y="13271"/>
                    <a:pt x="28104" y="12968"/>
                    <a:pt x="28343" y="12696"/>
                  </a:cubicBezTo>
                  <a:close/>
                  <a:moveTo>
                    <a:pt x="34965" y="13986"/>
                  </a:moveTo>
                  <a:lnTo>
                    <a:pt x="34965" y="13986"/>
                  </a:lnTo>
                  <a:cubicBezTo>
                    <a:pt x="34897" y="14121"/>
                    <a:pt x="34823" y="14256"/>
                    <a:pt x="34751" y="14393"/>
                  </a:cubicBezTo>
                  <a:cubicBezTo>
                    <a:pt x="34803" y="14246"/>
                    <a:pt x="34876" y="14111"/>
                    <a:pt x="34965" y="13986"/>
                  </a:cubicBezTo>
                  <a:close/>
                  <a:moveTo>
                    <a:pt x="34965" y="14668"/>
                  </a:moveTo>
                  <a:lnTo>
                    <a:pt x="34965" y="14668"/>
                  </a:lnTo>
                  <a:cubicBezTo>
                    <a:pt x="34897" y="14805"/>
                    <a:pt x="34823" y="14940"/>
                    <a:pt x="34751" y="15075"/>
                  </a:cubicBezTo>
                  <a:cubicBezTo>
                    <a:pt x="34803" y="14930"/>
                    <a:pt x="34876" y="14794"/>
                    <a:pt x="34965" y="14668"/>
                  </a:cubicBezTo>
                  <a:close/>
                  <a:moveTo>
                    <a:pt x="19589" y="0"/>
                  </a:moveTo>
                  <a:cubicBezTo>
                    <a:pt x="19045" y="0"/>
                    <a:pt x="18491" y="102"/>
                    <a:pt x="17960" y="236"/>
                  </a:cubicBezTo>
                  <a:cubicBezTo>
                    <a:pt x="16128" y="706"/>
                    <a:pt x="14355" y="1613"/>
                    <a:pt x="13190" y="3106"/>
                  </a:cubicBezTo>
                  <a:cubicBezTo>
                    <a:pt x="12508" y="3978"/>
                    <a:pt x="12075" y="5073"/>
                    <a:pt x="12001" y="6174"/>
                  </a:cubicBezTo>
                  <a:cubicBezTo>
                    <a:pt x="12034" y="6653"/>
                    <a:pt x="12140" y="7125"/>
                    <a:pt x="12325" y="7570"/>
                  </a:cubicBezTo>
                  <a:lnTo>
                    <a:pt x="12325" y="7570"/>
                  </a:lnTo>
                  <a:cubicBezTo>
                    <a:pt x="12238" y="7389"/>
                    <a:pt x="12132" y="7218"/>
                    <a:pt x="12017" y="7056"/>
                  </a:cubicBezTo>
                  <a:lnTo>
                    <a:pt x="12017" y="7056"/>
                  </a:lnTo>
                  <a:cubicBezTo>
                    <a:pt x="12063" y="7472"/>
                    <a:pt x="12165" y="7877"/>
                    <a:pt x="12330" y="8265"/>
                  </a:cubicBezTo>
                  <a:lnTo>
                    <a:pt x="12330" y="8265"/>
                  </a:lnTo>
                  <a:cubicBezTo>
                    <a:pt x="11710" y="6976"/>
                    <a:pt x="10291" y="6098"/>
                    <a:pt x="8890" y="6098"/>
                  </a:cubicBezTo>
                  <a:cubicBezTo>
                    <a:pt x="8469" y="6098"/>
                    <a:pt x="8051" y="6177"/>
                    <a:pt x="7655" y="6347"/>
                  </a:cubicBezTo>
                  <a:cubicBezTo>
                    <a:pt x="6627" y="6795"/>
                    <a:pt x="5965" y="7870"/>
                    <a:pt x="5845" y="8971"/>
                  </a:cubicBezTo>
                  <a:cubicBezTo>
                    <a:pt x="5891" y="9378"/>
                    <a:pt x="6016" y="9764"/>
                    <a:pt x="6235" y="10109"/>
                  </a:cubicBezTo>
                  <a:cubicBezTo>
                    <a:pt x="6121" y="9972"/>
                    <a:pt x="5996" y="9853"/>
                    <a:pt x="5855" y="9738"/>
                  </a:cubicBezTo>
                  <a:lnTo>
                    <a:pt x="5855" y="9738"/>
                  </a:lnTo>
                  <a:cubicBezTo>
                    <a:pt x="5907" y="10114"/>
                    <a:pt x="6032" y="10473"/>
                    <a:pt x="6235" y="10793"/>
                  </a:cubicBezTo>
                  <a:cubicBezTo>
                    <a:pt x="5606" y="10063"/>
                    <a:pt x="4630" y="9660"/>
                    <a:pt x="3661" y="9660"/>
                  </a:cubicBezTo>
                  <a:cubicBezTo>
                    <a:pt x="3152" y="9660"/>
                    <a:pt x="2646" y="9771"/>
                    <a:pt x="2192" y="10004"/>
                  </a:cubicBezTo>
                  <a:cubicBezTo>
                    <a:pt x="1137" y="10552"/>
                    <a:pt x="465" y="11679"/>
                    <a:pt x="355" y="12859"/>
                  </a:cubicBezTo>
                  <a:cubicBezTo>
                    <a:pt x="376" y="13072"/>
                    <a:pt x="0" y="15279"/>
                    <a:pt x="2854" y="16584"/>
                  </a:cubicBezTo>
                  <a:cubicBezTo>
                    <a:pt x="3270" y="16736"/>
                    <a:pt x="3710" y="16819"/>
                    <a:pt x="4151" y="16819"/>
                  </a:cubicBezTo>
                  <a:cubicBezTo>
                    <a:pt x="4164" y="16819"/>
                    <a:pt x="4177" y="16819"/>
                    <a:pt x="4190" y="16819"/>
                  </a:cubicBezTo>
                  <a:lnTo>
                    <a:pt x="4190" y="16819"/>
                  </a:lnTo>
                  <a:cubicBezTo>
                    <a:pt x="3637" y="17011"/>
                    <a:pt x="3105" y="17204"/>
                    <a:pt x="2562" y="17356"/>
                  </a:cubicBezTo>
                  <a:lnTo>
                    <a:pt x="44367" y="17356"/>
                  </a:lnTo>
                  <a:cubicBezTo>
                    <a:pt x="44821" y="16647"/>
                    <a:pt x="45123" y="15780"/>
                    <a:pt x="45192" y="14935"/>
                  </a:cubicBezTo>
                  <a:cubicBezTo>
                    <a:pt x="45130" y="14179"/>
                    <a:pt x="44848" y="13474"/>
                    <a:pt x="44268" y="12963"/>
                  </a:cubicBezTo>
                  <a:cubicBezTo>
                    <a:pt x="43624" y="12396"/>
                    <a:pt x="42782" y="12202"/>
                    <a:pt x="41908" y="12202"/>
                  </a:cubicBezTo>
                  <a:cubicBezTo>
                    <a:pt x="41326" y="12202"/>
                    <a:pt x="40729" y="12288"/>
                    <a:pt x="40167" y="12409"/>
                  </a:cubicBezTo>
                  <a:cubicBezTo>
                    <a:pt x="38873" y="12691"/>
                    <a:pt x="37605" y="13109"/>
                    <a:pt x="36395" y="13652"/>
                  </a:cubicBezTo>
                  <a:cubicBezTo>
                    <a:pt x="35856" y="13892"/>
                    <a:pt x="35293" y="14199"/>
                    <a:pt x="34965" y="14668"/>
                  </a:cubicBezTo>
                  <a:cubicBezTo>
                    <a:pt x="35163" y="14283"/>
                    <a:pt x="35346" y="13886"/>
                    <a:pt x="35471" y="13479"/>
                  </a:cubicBezTo>
                  <a:lnTo>
                    <a:pt x="35471" y="13479"/>
                  </a:lnTo>
                  <a:cubicBezTo>
                    <a:pt x="35278" y="13625"/>
                    <a:pt x="35100" y="13792"/>
                    <a:pt x="34965" y="13986"/>
                  </a:cubicBezTo>
                  <a:cubicBezTo>
                    <a:pt x="35278" y="13375"/>
                    <a:pt x="35555" y="12744"/>
                    <a:pt x="35632" y="12070"/>
                  </a:cubicBezTo>
                  <a:cubicBezTo>
                    <a:pt x="35550" y="11397"/>
                    <a:pt x="35225" y="10761"/>
                    <a:pt x="34636" y="10448"/>
                  </a:cubicBezTo>
                  <a:cubicBezTo>
                    <a:pt x="34335" y="10285"/>
                    <a:pt x="33998" y="10225"/>
                    <a:pt x="33654" y="10225"/>
                  </a:cubicBezTo>
                  <a:cubicBezTo>
                    <a:pt x="33325" y="10225"/>
                    <a:pt x="32988" y="10280"/>
                    <a:pt x="32669" y="10354"/>
                  </a:cubicBezTo>
                  <a:cubicBezTo>
                    <a:pt x="30854" y="10781"/>
                    <a:pt x="29465" y="11424"/>
                    <a:pt x="28343" y="12696"/>
                  </a:cubicBezTo>
                  <a:cubicBezTo>
                    <a:pt x="28468" y="12409"/>
                    <a:pt x="28542" y="12096"/>
                    <a:pt x="28562" y="11778"/>
                  </a:cubicBezTo>
                  <a:lnTo>
                    <a:pt x="28562" y="11778"/>
                  </a:lnTo>
                  <a:cubicBezTo>
                    <a:pt x="28489" y="11857"/>
                    <a:pt x="28417" y="11935"/>
                    <a:pt x="28343" y="12014"/>
                  </a:cubicBezTo>
                  <a:cubicBezTo>
                    <a:pt x="28448" y="11773"/>
                    <a:pt x="28521" y="11513"/>
                    <a:pt x="28552" y="11251"/>
                  </a:cubicBezTo>
                  <a:cubicBezTo>
                    <a:pt x="28458" y="10427"/>
                    <a:pt x="28030" y="9644"/>
                    <a:pt x="27300" y="9247"/>
                  </a:cubicBezTo>
                  <a:cubicBezTo>
                    <a:pt x="26961" y="9064"/>
                    <a:pt x="26591" y="8981"/>
                    <a:pt x="26218" y="8981"/>
                  </a:cubicBezTo>
                  <a:cubicBezTo>
                    <a:pt x="25377" y="8981"/>
                    <a:pt x="24523" y="9404"/>
                    <a:pt x="23991" y="10061"/>
                  </a:cubicBezTo>
                  <a:cubicBezTo>
                    <a:pt x="24096" y="9748"/>
                    <a:pt x="24179" y="9425"/>
                    <a:pt x="24248" y="9102"/>
                  </a:cubicBezTo>
                  <a:lnTo>
                    <a:pt x="24248" y="9102"/>
                  </a:lnTo>
                  <a:cubicBezTo>
                    <a:pt x="24159" y="9190"/>
                    <a:pt x="24070" y="9279"/>
                    <a:pt x="23991" y="9378"/>
                  </a:cubicBezTo>
                  <a:cubicBezTo>
                    <a:pt x="24258" y="8575"/>
                    <a:pt x="24405" y="7730"/>
                    <a:pt x="24436" y="6884"/>
                  </a:cubicBezTo>
                  <a:cubicBezTo>
                    <a:pt x="24367" y="5063"/>
                    <a:pt x="23788" y="3263"/>
                    <a:pt x="22703" y="1796"/>
                  </a:cubicBezTo>
                  <a:cubicBezTo>
                    <a:pt x="22202" y="1119"/>
                    <a:pt x="21576" y="493"/>
                    <a:pt x="20783" y="200"/>
                  </a:cubicBezTo>
                  <a:cubicBezTo>
                    <a:pt x="20399" y="57"/>
                    <a:pt x="19997" y="0"/>
                    <a:pt x="19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46300" y="1656050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1"/>
                    <a:pt x="162" y="240"/>
                    <a:pt x="262" y="350"/>
                  </a:cubicBezTo>
                  <a:cubicBezTo>
                    <a:pt x="183" y="225"/>
                    <a:pt x="94" y="1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4"/>
          <p:cNvSpPr/>
          <p:nvPr/>
        </p:nvSpPr>
        <p:spPr>
          <a:xfrm>
            <a:off x="7481984" y="4703625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>
            <a:spLocks noGrp="1"/>
          </p:cNvSpPr>
          <p:nvPr>
            <p:ph type="subTitle" idx="1"/>
          </p:nvPr>
        </p:nvSpPr>
        <p:spPr>
          <a:xfrm>
            <a:off x="720000" y="1606325"/>
            <a:ext cx="45234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6588201" y="4164451"/>
            <a:ext cx="2205176" cy="587940"/>
          </a:xfrm>
          <a:custGeom>
            <a:avLst/>
            <a:gdLst/>
            <a:ahLst/>
            <a:cxnLst/>
            <a:rect l="l" t="t" r="r" b="b"/>
            <a:pathLst>
              <a:path w="66147" h="17636" extrusionOk="0">
                <a:moveTo>
                  <a:pt x="38240" y="1"/>
                </a:moveTo>
                <a:cubicBezTo>
                  <a:pt x="34655" y="1"/>
                  <a:pt x="31149" y="3347"/>
                  <a:pt x="31766" y="6902"/>
                </a:cubicBezTo>
                <a:cubicBezTo>
                  <a:pt x="31230" y="5611"/>
                  <a:pt x="29825" y="4891"/>
                  <a:pt x="28427" y="4891"/>
                </a:cubicBezTo>
                <a:cubicBezTo>
                  <a:pt x="27718" y="4891"/>
                  <a:pt x="27010" y="5077"/>
                  <a:pt x="26418" y="5467"/>
                </a:cubicBezTo>
                <a:cubicBezTo>
                  <a:pt x="24655" y="6625"/>
                  <a:pt x="24065" y="9130"/>
                  <a:pt x="24816" y="11097"/>
                </a:cubicBezTo>
                <a:cubicBezTo>
                  <a:pt x="22842" y="10327"/>
                  <a:pt x="20760" y="9543"/>
                  <a:pt x="18672" y="9543"/>
                </a:cubicBezTo>
                <a:cubicBezTo>
                  <a:pt x="18228" y="9543"/>
                  <a:pt x="17783" y="9578"/>
                  <a:pt x="17339" y="9657"/>
                </a:cubicBezTo>
                <a:cubicBezTo>
                  <a:pt x="14803" y="10100"/>
                  <a:pt x="12440" y="12547"/>
                  <a:pt x="13066" y="15042"/>
                </a:cubicBezTo>
                <a:cubicBezTo>
                  <a:pt x="11505" y="13748"/>
                  <a:pt x="9590" y="13138"/>
                  <a:pt x="7675" y="13138"/>
                </a:cubicBezTo>
                <a:cubicBezTo>
                  <a:pt x="4654" y="13138"/>
                  <a:pt x="1633" y="14656"/>
                  <a:pt x="0" y="17406"/>
                </a:cubicBezTo>
                <a:lnTo>
                  <a:pt x="57099" y="17406"/>
                </a:lnTo>
                <a:cubicBezTo>
                  <a:pt x="58735" y="17406"/>
                  <a:pt x="60769" y="17636"/>
                  <a:pt x="62680" y="17636"/>
                </a:cubicBezTo>
                <a:cubicBezTo>
                  <a:pt x="63938" y="17636"/>
                  <a:pt x="65142" y="17536"/>
                  <a:pt x="66146" y="17207"/>
                </a:cubicBezTo>
                <a:cubicBezTo>
                  <a:pt x="65770" y="15000"/>
                  <a:pt x="62598" y="14938"/>
                  <a:pt x="60913" y="14541"/>
                </a:cubicBezTo>
                <a:lnTo>
                  <a:pt x="60913" y="14541"/>
                </a:lnTo>
                <a:cubicBezTo>
                  <a:pt x="61004" y="14562"/>
                  <a:pt x="61094" y="14572"/>
                  <a:pt x="61183" y="14572"/>
                </a:cubicBezTo>
                <a:cubicBezTo>
                  <a:pt x="62163" y="14572"/>
                  <a:pt x="62940" y="13340"/>
                  <a:pt x="62676" y="12339"/>
                </a:cubicBezTo>
                <a:cubicBezTo>
                  <a:pt x="62389" y="11248"/>
                  <a:pt x="61325" y="10533"/>
                  <a:pt x="60255" y="10168"/>
                </a:cubicBezTo>
                <a:cubicBezTo>
                  <a:pt x="59471" y="9900"/>
                  <a:pt x="58643" y="9768"/>
                  <a:pt x="57815" y="9768"/>
                </a:cubicBezTo>
                <a:cubicBezTo>
                  <a:pt x="56449" y="9768"/>
                  <a:pt x="55081" y="10126"/>
                  <a:pt x="53905" y="10820"/>
                </a:cubicBezTo>
                <a:cubicBezTo>
                  <a:pt x="55956" y="9052"/>
                  <a:pt x="54736" y="5159"/>
                  <a:pt x="52126" y="4419"/>
                </a:cubicBezTo>
                <a:cubicBezTo>
                  <a:pt x="51753" y="4312"/>
                  <a:pt x="51376" y="4263"/>
                  <a:pt x="51000" y="4263"/>
                </a:cubicBezTo>
                <a:cubicBezTo>
                  <a:pt x="48749" y="4263"/>
                  <a:pt x="46559" y="6053"/>
                  <a:pt x="45902" y="8279"/>
                </a:cubicBezTo>
                <a:cubicBezTo>
                  <a:pt x="45708" y="4407"/>
                  <a:pt x="42859" y="599"/>
                  <a:pt x="39025" y="56"/>
                </a:cubicBezTo>
                <a:cubicBezTo>
                  <a:pt x="38764" y="19"/>
                  <a:pt x="38501" y="1"/>
                  <a:pt x="382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"/>
          <p:cNvSpPr/>
          <p:nvPr/>
        </p:nvSpPr>
        <p:spPr>
          <a:xfrm>
            <a:off x="8705552" y="1301780"/>
            <a:ext cx="173613" cy="173680"/>
          </a:xfrm>
          <a:custGeom>
            <a:avLst/>
            <a:gdLst/>
            <a:ahLst/>
            <a:cxnLst/>
            <a:rect l="l" t="t" r="r" b="b"/>
            <a:pathLst>
              <a:path w="2599" h="2600" extrusionOk="0">
                <a:moveTo>
                  <a:pt x="1300" y="1"/>
                </a:moveTo>
                <a:lnTo>
                  <a:pt x="1106" y="475"/>
                </a:lnTo>
                <a:cubicBezTo>
                  <a:pt x="992" y="762"/>
                  <a:pt x="768" y="992"/>
                  <a:pt x="480" y="1106"/>
                </a:cubicBezTo>
                <a:lnTo>
                  <a:pt x="0" y="1301"/>
                </a:lnTo>
                <a:lnTo>
                  <a:pt x="480" y="1493"/>
                </a:lnTo>
                <a:cubicBezTo>
                  <a:pt x="768" y="1607"/>
                  <a:pt x="992" y="1833"/>
                  <a:pt x="1106" y="2120"/>
                </a:cubicBezTo>
                <a:lnTo>
                  <a:pt x="1300" y="2599"/>
                </a:lnTo>
                <a:lnTo>
                  <a:pt x="1493" y="2120"/>
                </a:lnTo>
                <a:cubicBezTo>
                  <a:pt x="1607" y="1833"/>
                  <a:pt x="1837" y="1607"/>
                  <a:pt x="2119" y="1493"/>
                </a:cubicBezTo>
                <a:lnTo>
                  <a:pt x="2599" y="1301"/>
                </a:lnTo>
                <a:lnTo>
                  <a:pt x="2119" y="1106"/>
                </a:lnTo>
                <a:cubicBezTo>
                  <a:pt x="1837" y="992"/>
                  <a:pt x="1607" y="762"/>
                  <a:pt x="1493" y="475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4042677" y="86656"/>
            <a:ext cx="173279" cy="173613"/>
          </a:xfrm>
          <a:custGeom>
            <a:avLst/>
            <a:gdLst/>
            <a:ahLst/>
            <a:cxnLst/>
            <a:rect l="l" t="t" r="r" b="b"/>
            <a:pathLst>
              <a:path w="2594" h="2599" extrusionOk="0">
                <a:moveTo>
                  <a:pt x="1295" y="0"/>
                </a:moveTo>
                <a:lnTo>
                  <a:pt x="1107" y="480"/>
                </a:lnTo>
                <a:cubicBezTo>
                  <a:pt x="992" y="767"/>
                  <a:pt x="763" y="991"/>
                  <a:pt x="475" y="1106"/>
                </a:cubicBezTo>
                <a:lnTo>
                  <a:pt x="0" y="1299"/>
                </a:lnTo>
                <a:lnTo>
                  <a:pt x="475" y="1492"/>
                </a:lnTo>
                <a:cubicBezTo>
                  <a:pt x="763" y="1607"/>
                  <a:pt x="992" y="1831"/>
                  <a:pt x="1107" y="2118"/>
                </a:cubicBezTo>
                <a:lnTo>
                  <a:pt x="1295" y="2599"/>
                </a:lnTo>
                <a:lnTo>
                  <a:pt x="1488" y="2118"/>
                </a:lnTo>
                <a:cubicBezTo>
                  <a:pt x="1602" y="1831"/>
                  <a:pt x="1832" y="1607"/>
                  <a:pt x="2119" y="1492"/>
                </a:cubicBezTo>
                <a:lnTo>
                  <a:pt x="2593" y="1299"/>
                </a:lnTo>
                <a:lnTo>
                  <a:pt x="2119" y="1106"/>
                </a:lnTo>
                <a:cubicBezTo>
                  <a:pt x="1832" y="991"/>
                  <a:pt x="1602" y="767"/>
                  <a:pt x="1488" y="480"/>
                </a:cubicBezTo>
                <a:lnTo>
                  <a:pt x="12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"/>
          <p:cNvSpPr/>
          <p:nvPr/>
        </p:nvSpPr>
        <p:spPr>
          <a:xfrm>
            <a:off x="8823276" y="2820320"/>
            <a:ext cx="103874" cy="103874"/>
          </a:xfrm>
          <a:custGeom>
            <a:avLst/>
            <a:gdLst/>
            <a:ahLst/>
            <a:cxnLst/>
            <a:rect l="l" t="t" r="r" b="b"/>
            <a:pathLst>
              <a:path w="1555" h="1555" extrusionOk="0">
                <a:moveTo>
                  <a:pt x="778" y="0"/>
                </a:moveTo>
                <a:lnTo>
                  <a:pt x="663" y="287"/>
                </a:lnTo>
                <a:cubicBezTo>
                  <a:pt x="595" y="458"/>
                  <a:pt x="459" y="595"/>
                  <a:pt x="287" y="663"/>
                </a:cubicBezTo>
                <a:lnTo>
                  <a:pt x="1" y="776"/>
                </a:lnTo>
                <a:lnTo>
                  <a:pt x="287" y="892"/>
                </a:lnTo>
                <a:cubicBezTo>
                  <a:pt x="459" y="964"/>
                  <a:pt x="595" y="1101"/>
                  <a:pt x="663" y="1272"/>
                </a:cubicBezTo>
                <a:lnTo>
                  <a:pt x="778" y="1554"/>
                </a:lnTo>
                <a:lnTo>
                  <a:pt x="892" y="1272"/>
                </a:lnTo>
                <a:cubicBezTo>
                  <a:pt x="960" y="1101"/>
                  <a:pt x="1096" y="964"/>
                  <a:pt x="1268" y="892"/>
                </a:cubicBezTo>
                <a:lnTo>
                  <a:pt x="1555" y="776"/>
                </a:lnTo>
                <a:lnTo>
                  <a:pt x="1268" y="663"/>
                </a:lnTo>
                <a:cubicBezTo>
                  <a:pt x="1096" y="595"/>
                  <a:pt x="960" y="458"/>
                  <a:pt x="892" y="287"/>
                </a:cubicBezTo>
                <a:lnTo>
                  <a:pt x="7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5"/>
          <p:cNvSpPr/>
          <p:nvPr/>
        </p:nvSpPr>
        <p:spPr>
          <a:xfrm>
            <a:off x="4303919" y="4556568"/>
            <a:ext cx="103941" cy="103874"/>
          </a:xfrm>
          <a:custGeom>
            <a:avLst/>
            <a:gdLst/>
            <a:ahLst/>
            <a:cxnLst/>
            <a:rect l="l" t="t" r="r" b="b"/>
            <a:pathLst>
              <a:path w="1556" h="1555" extrusionOk="0">
                <a:moveTo>
                  <a:pt x="778" y="1"/>
                </a:moveTo>
                <a:lnTo>
                  <a:pt x="658" y="287"/>
                </a:lnTo>
                <a:cubicBezTo>
                  <a:pt x="590" y="459"/>
                  <a:pt x="455" y="596"/>
                  <a:pt x="282" y="663"/>
                </a:cubicBezTo>
                <a:lnTo>
                  <a:pt x="0" y="777"/>
                </a:lnTo>
                <a:lnTo>
                  <a:pt x="282" y="892"/>
                </a:lnTo>
                <a:cubicBezTo>
                  <a:pt x="455" y="960"/>
                  <a:pt x="590" y="1096"/>
                  <a:pt x="658" y="1268"/>
                </a:cubicBezTo>
                <a:lnTo>
                  <a:pt x="778" y="1555"/>
                </a:lnTo>
                <a:lnTo>
                  <a:pt x="893" y="1268"/>
                </a:lnTo>
                <a:cubicBezTo>
                  <a:pt x="961" y="1096"/>
                  <a:pt x="1096" y="960"/>
                  <a:pt x="1269" y="892"/>
                </a:cubicBezTo>
                <a:lnTo>
                  <a:pt x="1555" y="777"/>
                </a:lnTo>
                <a:lnTo>
                  <a:pt x="1269" y="663"/>
                </a:lnTo>
                <a:cubicBezTo>
                  <a:pt x="1096" y="596"/>
                  <a:pt x="961" y="459"/>
                  <a:pt x="893" y="287"/>
                </a:cubicBezTo>
                <a:lnTo>
                  <a:pt x="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"/>
          <p:cNvSpPr/>
          <p:nvPr/>
        </p:nvSpPr>
        <p:spPr>
          <a:xfrm>
            <a:off x="99634" y="119557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3" y="0"/>
                </a:moveTo>
                <a:lnTo>
                  <a:pt x="2192" y="945"/>
                </a:lnTo>
                <a:cubicBezTo>
                  <a:pt x="1968" y="1513"/>
                  <a:pt x="1520" y="1961"/>
                  <a:pt x="950" y="2192"/>
                </a:cubicBezTo>
                <a:lnTo>
                  <a:pt x="1" y="2573"/>
                </a:lnTo>
                <a:lnTo>
                  <a:pt x="950" y="2953"/>
                </a:lnTo>
                <a:cubicBezTo>
                  <a:pt x="1520" y="3182"/>
                  <a:pt x="1968" y="3632"/>
                  <a:pt x="2192" y="4195"/>
                </a:cubicBezTo>
                <a:lnTo>
                  <a:pt x="2573" y="5145"/>
                </a:lnTo>
                <a:lnTo>
                  <a:pt x="2954" y="4195"/>
                </a:lnTo>
                <a:cubicBezTo>
                  <a:pt x="3184" y="3632"/>
                  <a:pt x="3632" y="3182"/>
                  <a:pt x="4201" y="2953"/>
                </a:cubicBezTo>
                <a:lnTo>
                  <a:pt x="5145" y="2573"/>
                </a:lnTo>
                <a:lnTo>
                  <a:pt x="4201" y="2192"/>
                </a:lnTo>
                <a:cubicBezTo>
                  <a:pt x="3632" y="1961"/>
                  <a:pt x="3184" y="1513"/>
                  <a:pt x="2954" y="945"/>
                </a:cubicBezTo>
                <a:lnTo>
                  <a:pt x="2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99626" y="3409142"/>
            <a:ext cx="259785" cy="259718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"/>
          <p:cNvSpPr/>
          <p:nvPr/>
        </p:nvSpPr>
        <p:spPr>
          <a:xfrm>
            <a:off x="7391034" y="86650"/>
            <a:ext cx="1536118" cy="409493"/>
          </a:xfrm>
          <a:custGeom>
            <a:avLst/>
            <a:gdLst/>
            <a:ahLst/>
            <a:cxnLst/>
            <a:rect l="l" t="t" r="r" b="b"/>
            <a:pathLst>
              <a:path w="45803" h="12210" extrusionOk="0">
                <a:moveTo>
                  <a:pt x="19325" y="0"/>
                </a:moveTo>
                <a:cubicBezTo>
                  <a:pt x="19143" y="0"/>
                  <a:pt x="18961" y="12"/>
                  <a:pt x="18780" y="38"/>
                </a:cubicBezTo>
                <a:cubicBezTo>
                  <a:pt x="16124" y="414"/>
                  <a:pt x="14151" y="3048"/>
                  <a:pt x="14021" y="5731"/>
                </a:cubicBezTo>
                <a:cubicBezTo>
                  <a:pt x="13565" y="4189"/>
                  <a:pt x="12048" y="2952"/>
                  <a:pt x="10486" y="2952"/>
                </a:cubicBezTo>
                <a:cubicBezTo>
                  <a:pt x="10226" y="2952"/>
                  <a:pt x="9964" y="2986"/>
                  <a:pt x="9706" y="3060"/>
                </a:cubicBezTo>
                <a:cubicBezTo>
                  <a:pt x="7906" y="3571"/>
                  <a:pt x="7055" y="6263"/>
                  <a:pt x="8475" y="7489"/>
                </a:cubicBezTo>
                <a:cubicBezTo>
                  <a:pt x="7664" y="7010"/>
                  <a:pt x="6718" y="6763"/>
                  <a:pt x="5774" y="6763"/>
                </a:cubicBezTo>
                <a:cubicBezTo>
                  <a:pt x="5199" y="6763"/>
                  <a:pt x="4624" y="6855"/>
                  <a:pt x="4081" y="7041"/>
                </a:cubicBezTo>
                <a:cubicBezTo>
                  <a:pt x="3340" y="7296"/>
                  <a:pt x="2604" y="7787"/>
                  <a:pt x="2401" y="8543"/>
                </a:cubicBezTo>
                <a:cubicBezTo>
                  <a:pt x="2219" y="9237"/>
                  <a:pt x="2757" y="10089"/>
                  <a:pt x="3435" y="10089"/>
                </a:cubicBezTo>
                <a:cubicBezTo>
                  <a:pt x="3497" y="10089"/>
                  <a:pt x="3559" y="10082"/>
                  <a:pt x="3622" y="10067"/>
                </a:cubicBezTo>
                <a:lnTo>
                  <a:pt x="3622" y="10067"/>
                </a:lnTo>
                <a:cubicBezTo>
                  <a:pt x="2459" y="10338"/>
                  <a:pt x="261" y="10385"/>
                  <a:pt x="1" y="11914"/>
                </a:cubicBezTo>
                <a:cubicBezTo>
                  <a:pt x="694" y="12141"/>
                  <a:pt x="1525" y="12210"/>
                  <a:pt x="2393" y="12210"/>
                </a:cubicBezTo>
                <a:cubicBezTo>
                  <a:pt x="3720" y="12210"/>
                  <a:pt x="5131" y="12050"/>
                  <a:pt x="6267" y="12050"/>
                </a:cubicBezTo>
                <a:lnTo>
                  <a:pt x="45802" y="12050"/>
                </a:lnTo>
                <a:cubicBezTo>
                  <a:pt x="44672" y="10146"/>
                  <a:pt x="42579" y="9095"/>
                  <a:pt x="40487" y="9095"/>
                </a:cubicBezTo>
                <a:cubicBezTo>
                  <a:pt x="39161" y="9095"/>
                  <a:pt x="37835" y="9517"/>
                  <a:pt x="36755" y="10412"/>
                </a:cubicBezTo>
                <a:cubicBezTo>
                  <a:pt x="37188" y="8684"/>
                  <a:pt x="35550" y="6993"/>
                  <a:pt x="33797" y="6686"/>
                </a:cubicBezTo>
                <a:cubicBezTo>
                  <a:pt x="33488" y="6631"/>
                  <a:pt x="33178" y="6606"/>
                  <a:pt x="32869" y="6606"/>
                </a:cubicBezTo>
                <a:cubicBezTo>
                  <a:pt x="31425" y="6606"/>
                  <a:pt x="29987" y="7150"/>
                  <a:pt x="28620" y="7682"/>
                </a:cubicBezTo>
                <a:cubicBezTo>
                  <a:pt x="29142" y="6321"/>
                  <a:pt x="28730" y="4589"/>
                  <a:pt x="27509" y="3785"/>
                </a:cubicBezTo>
                <a:cubicBezTo>
                  <a:pt x="27100" y="3514"/>
                  <a:pt x="26610" y="3386"/>
                  <a:pt x="26118" y="3386"/>
                </a:cubicBezTo>
                <a:cubicBezTo>
                  <a:pt x="25149" y="3386"/>
                  <a:pt x="24174" y="3885"/>
                  <a:pt x="23804" y="4782"/>
                </a:cubicBezTo>
                <a:cubicBezTo>
                  <a:pt x="24237" y="2316"/>
                  <a:pt x="21811" y="0"/>
                  <a:pt x="19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99613" y="4328917"/>
            <a:ext cx="1685940" cy="559163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"/>
          <p:cNvSpPr/>
          <p:nvPr/>
        </p:nvSpPr>
        <p:spPr>
          <a:xfrm>
            <a:off x="5536283" y="3857454"/>
            <a:ext cx="343686" cy="343686"/>
          </a:xfrm>
          <a:custGeom>
            <a:avLst/>
            <a:gdLst/>
            <a:ahLst/>
            <a:cxnLst/>
            <a:rect l="l" t="t" r="r" b="b"/>
            <a:pathLst>
              <a:path w="5145" h="5145" extrusionOk="0">
                <a:moveTo>
                  <a:pt x="2572" y="1"/>
                </a:moveTo>
                <a:lnTo>
                  <a:pt x="2192" y="945"/>
                </a:lnTo>
                <a:cubicBezTo>
                  <a:pt x="1966" y="1513"/>
                  <a:pt x="1518" y="1962"/>
                  <a:pt x="949" y="2192"/>
                </a:cubicBezTo>
                <a:lnTo>
                  <a:pt x="0" y="2573"/>
                </a:lnTo>
                <a:lnTo>
                  <a:pt x="949" y="2953"/>
                </a:lnTo>
                <a:cubicBezTo>
                  <a:pt x="1518" y="3178"/>
                  <a:pt x="1966" y="3626"/>
                  <a:pt x="2192" y="4196"/>
                </a:cubicBezTo>
                <a:lnTo>
                  <a:pt x="2572" y="5145"/>
                </a:lnTo>
                <a:lnTo>
                  <a:pt x="2953" y="4196"/>
                </a:lnTo>
                <a:cubicBezTo>
                  <a:pt x="3182" y="3626"/>
                  <a:pt x="3632" y="3178"/>
                  <a:pt x="4200" y="2953"/>
                </a:cubicBezTo>
                <a:lnTo>
                  <a:pt x="5144" y="2573"/>
                </a:lnTo>
                <a:lnTo>
                  <a:pt x="4200" y="2192"/>
                </a:lnTo>
                <a:cubicBezTo>
                  <a:pt x="3632" y="1962"/>
                  <a:pt x="3182" y="1513"/>
                  <a:pt x="2953" y="945"/>
                </a:cubicBezTo>
                <a:lnTo>
                  <a:pt x="2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itan One"/>
              <a:buNone/>
              <a:defRPr sz="3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4" r:id="rId10"/>
    <p:sldLayoutId id="2147483669" r:id="rId11"/>
    <p:sldLayoutId id="2147483673" r:id="rId12"/>
    <p:sldLayoutId id="2147483676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6"/>
          <p:cNvSpPr/>
          <p:nvPr/>
        </p:nvSpPr>
        <p:spPr>
          <a:xfrm>
            <a:off x="6575367" y="-115839"/>
            <a:ext cx="2619583" cy="868817"/>
          </a:xfrm>
          <a:custGeom>
            <a:avLst/>
            <a:gdLst/>
            <a:ahLst/>
            <a:cxnLst/>
            <a:rect l="l" t="t" r="r" b="b"/>
            <a:pathLst>
              <a:path w="52261" h="17333" extrusionOk="0">
                <a:moveTo>
                  <a:pt x="27354" y="1"/>
                </a:moveTo>
                <a:cubicBezTo>
                  <a:pt x="26831" y="1"/>
                  <a:pt x="26300" y="98"/>
                  <a:pt x="25792" y="227"/>
                </a:cubicBezTo>
                <a:cubicBezTo>
                  <a:pt x="24044" y="675"/>
                  <a:pt x="22343" y="1547"/>
                  <a:pt x="21231" y="2972"/>
                </a:cubicBezTo>
                <a:cubicBezTo>
                  <a:pt x="20160" y="4340"/>
                  <a:pt x="19728" y="6286"/>
                  <a:pt x="20401" y="7883"/>
                </a:cubicBezTo>
                <a:lnTo>
                  <a:pt x="20401" y="7883"/>
                </a:lnTo>
                <a:cubicBezTo>
                  <a:pt x="19806" y="6662"/>
                  <a:pt x="18456" y="5832"/>
                  <a:pt x="17123" y="5832"/>
                </a:cubicBezTo>
                <a:cubicBezTo>
                  <a:pt x="16720" y="5832"/>
                  <a:pt x="16319" y="5907"/>
                  <a:pt x="15940" y="6071"/>
                </a:cubicBezTo>
                <a:cubicBezTo>
                  <a:pt x="14399" y="6734"/>
                  <a:pt x="13705" y="8885"/>
                  <a:pt x="14554" y="10281"/>
                </a:cubicBezTo>
                <a:lnTo>
                  <a:pt x="14554" y="10281"/>
                </a:lnTo>
                <a:cubicBezTo>
                  <a:pt x="13951" y="9608"/>
                  <a:pt x="13034" y="9235"/>
                  <a:pt x="12123" y="9235"/>
                </a:cubicBezTo>
                <a:cubicBezTo>
                  <a:pt x="11636" y="9235"/>
                  <a:pt x="11151" y="9342"/>
                  <a:pt x="10717" y="9566"/>
                </a:cubicBezTo>
                <a:cubicBezTo>
                  <a:pt x="9334" y="10281"/>
                  <a:pt x="8626" y="12061"/>
                  <a:pt x="9079" y="13553"/>
                </a:cubicBezTo>
                <a:cubicBezTo>
                  <a:pt x="9532" y="15019"/>
                  <a:pt x="11029" y="16079"/>
                  <a:pt x="12560" y="16079"/>
                </a:cubicBezTo>
                <a:cubicBezTo>
                  <a:pt x="12582" y="16079"/>
                  <a:pt x="12604" y="16078"/>
                  <a:pt x="12627" y="16078"/>
                </a:cubicBezTo>
                <a:lnTo>
                  <a:pt x="12627" y="16078"/>
                </a:lnTo>
                <a:cubicBezTo>
                  <a:pt x="11515" y="16469"/>
                  <a:pt x="10486" y="16861"/>
                  <a:pt x="9312" y="16861"/>
                </a:cubicBezTo>
                <a:cubicBezTo>
                  <a:pt x="9295" y="16861"/>
                  <a:pt x="9278" y="16861"/>
                  <a:pt x="9262" y="16861"/>
                </a:cubicBezTo>
                <a:cubicBezTo>
                  <a:pt x="9188" y="16860"/>
                  <a:pt x="9113" y="16859"/>
                  <a:pt x="9036" y="16859"/>
                </a:cubicBezTo>
                <a:cubicBezTo>
                  <a:pt x="7143" y="16859"/>
                  <a:pt x="4319" y="17111"/>
                  <a:pt x="2333" y="17248"/>
                </a:cubicBezTo>
                <a:lnTo>
                  <a:pt x="51040" y="17248"/>
                </a:lnTo>
                <a:cubicBezTo>
                  <a:pt x="51990" y="15765"/>
                  <a:pt x="52261" y="13558"/>
                  <a:pt x="50946" y="12395"/>
                </a:cubicBezTo>
                <a:cubicBezTo>
                  <a:pt x="50331" y="11854"/>
                  <a:pt x="49525" y="11667"/>
                  <a:pt x="48690" y="11667"/>
                </a:cubicBezTo>
                <a:cubicBezTo>
                  <a:pt x="48132" y="11667"/>
                  <a:pt x="47560" y="11750"/>
                  <a:pt x="47023" y="11868"/>
                </a:cubicBezTo>
                <a:cubicBezTo>
                  <a:pt x="45787" y="12133"/>
                  <a:pt x="44576" y="12530"/>
                  <a:pt x="43417" y="13052"/>
                </a:cubicBezTo>
                <a:cubicBezTo>
                  <a:pt x="42915" y="13273"/>
                  <a:pt x="42387" y="13559"/>
                  <a:pt x="42069" y="13989"/>
                </a:cubicBezTo>
                <a:lnTo>
                  <a:pt x="42069" y="13989"/>
                </a:lnTo>
                <a:cubicBezTo>
                  <a:pt x="42373" y="13394"/>
                  <a:pt x="42640" y="12774"/>
                  <a:pt x="42702" y="12113"/>
                </a:cubicBezTo>
                <a:cubicBezTo>
                  <a:pt x="42775" y="11293"/>
                  <a:pt x="42462" y="10375"/>
                  <a:pt x="41737" y="9989"/>
                </a:cubicBezTo>
                <a:cubicBezTo>
                  <a:pt x="41446" y="9834"/>
                  <a:pt x="41123" y="9776"/>
                  <a:pt x="40794" y="9776"/>
                </a:cubicBezTo>
                <a:cubicBezTo>
                  <a:pt x="40480" y="9776"/>
                  <a:pt x="40159" y="9829"/>
                  <a:pt x="39853" y="9900"/>
                </a:cubicBezTo>
                <a:cubicBezTo>
                  <a:pt x="38124" y="10307"/>
                  <a:pt x="36805" y="10914"/>
                  <a:pt x="35733" y="12122"/>
                </a:cubicBezTo>
                <a:lnTo>
                  <a:pt x="35733" y="12122"/>
                </a:lnTo>
                <a:cubicBezTo>
                  <a:pt x="36215" y="10982"/>
                  <a:pt x="35839" y="9443"/>
                  <a:pt x="34719" y="8841"/>
                </a:cubicBezTo>
                <a:cubicBezTo>
                  <a:pt x="34396" y="8667"/>
                  <a:pt x="34042" y="8588"/>
                  <a:pt x="33685" y="8588"/>
                </a:cubicBezTo>
                <a:cubicBezTo>
                  <a:pt x="32890" y="8588"/>
                  <a:pt x="32080" y="8982"/>
                  <a:pt x="31571" y="9599"/>
                </a:cubicBezTo>
                <a:lnTo>
                  <a:pt x="31571" y="9599"/>
                </a:lnTo>
                <a:cubicBezTo>
                  <a:pt x="32419" y="6978"/>
                  <a:pt x="31973" y="3943"/>
                  <a:pt x="30331" y="1719"/>
                </a:cubicBezTo>
                <a:cubicBezTo>
                  <a:pt x="29845" y="1072"/>
                  <a:pt x="29251" y="472"/>
                  <a:pt x="28494" y="190"/>
                </a:cubicBezTo>
                <a:cubicBezTo>
                  <a:pt x="28127" y="55"/>
                  <a:pt x="27743" y="1"/>
                  <a:pt x="27354" y="1"/>
                </a:cubicBezTo>
                <a:close/>
                <a:moveTo>
                  <a:pt x="0" y="17248"/>
                </a:moveTo>
                <a:cubicBezTo>
                  <a:pt x="6" y="17308"/>
                  <a:pt x="211" y="17333"/>
                  <a:pt x="562" y="17333"/>
                </a:cubicBezTo>
                <a:cubicBezTo>
                  <a:pt x="978" y="17333"/>
                  <a:pt x="1598" y="17298"/>
                  <a:pt x="2333" y="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6"/>
          <p:cNvSpPr txBox="1">
            <a:spLocks noGrp="1"/>
          </p:cNvSpPr>
          <p:nvPr>
            <p:ph type="ctrTitle"/>
          </p:nvPr>
        </p:nvSpPr>
        <p:spPr>
          <a:xfrm>
            <a:off x="1391532" y="563737"/>
            <a:ext cx="6375300" cy="20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200" dirty="0">
                <a:solidFill>
                  <a:schemeClr val="accent6"/>
                </a:solidFill>
              </a:rPr>
              <a:t>EDM0693 - Metodologia do Ensino de Língua Portuguesa: Alfabetização e </a:t>
            </a:r>
            <a:r>
              <a:rPr lang="pt-BR" sz="2200" dirty="0" smtClean="0">
                <a:solidFill>
                  <a:schemeClr val="accent6"/>
                </a:solidFill>
              </a:rPr>
              <a:t>Letramento</a:t>
            </a:r>
            <a:br>
              <a:rPr lang="pt-BR" sz="2200" dirty="0" smtClean="0">
                <a:solidFill>
                  <a:schemeClr val="accent6"/>
                </a:solidFill>
              </a:rPr>
            </a:br>
            <a:r>
              <a:rPr lang="pt-BR" sz="2200" dirty="0">
                <a:solidFill>
                  <a:schemeClr val="accent6"/>
                </a:solidFill>
              </a:rPr>
              <a:t/>
            </a:r>
            <a:br>
              <a:rPr lang="pt-BR" sz="2200" dirty="0">
                <a:solidFill>
                  <a:schemeClr val="accent6"/>
                </a:solidFill>
              </a:rPr>
            </a:br>
            <a:r>
              <a:rPr lang="en" sz="3200" dirty="0" smtClean="0"/>
              <a:t>Alfabetização: conceitos, definições e perspectivas</a:t>
            </a:r>
            <a:br>
              <a:rPr lang="en" sz="3200" dirty="0" smtClean="0"/>
            </a:br>
            <a:endParaRPr sz="3200" dirty="0"/>
          </a:p>
        </p:txBody>
      </p:sp>
      <p:sp>
        <p:nvSpPr>
          <p:cNvPr id="738" name="Google Shape;738;p36"/>
          <p:cNvSpPr txBox="1">
            <a:spLocks noGrp="1"/>
          </p:cNvSpPr>
          <p:nvPr>
            <p:ph type="subTitle" idx="1"/>
          </p:nvPr>
        </p:nvSpPr>
        <p:spPr>
          <a:xfrm>
            <a:off x="2138815" y="2672657"/>
            <a:ext cx="4845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Prof. Dr. Eduardo Perioli Jr.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24 de março de 2022</a:t>
            </a:r>
            <a:endParaRPr dirty="0"/>
          </a:p>
        </p:txBody>
      </p:sp>
      <p:sp>
        <p:nvSpPr>
          <p:cNvPr id="739" name="Google Shape;739;p36"/>
          <p:cNvSpPr txBox="1"/>
          <p:nvPr/>
        </p:nvSpPr>
        <p:spPr>
          <a:xfrm>
            <a:off x="6565036" y="3667016"/>
            <a:ext cx="24420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" dirty="0" smtClean="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rPr>
              <a:t>LEITURA: COLELLO, </a:t>
            </a:r>
            <a:r>
              <a:rPr lang="pt-BR" dirty="0" smtClean="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rPr>
              <a:t>Silvia</a:t>
            </a:r>
            <a:r>
              <a:rPr lang="en" dirty="0" smtClean="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rPr>
              <a:t> de Mattos Gasparian. </a:t>
            </a:r>
            <a:r>
              <a:rPr lang="pt-BR" dirty="0" smtClean="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rPr>
              <a:t>Sentidos </a:t>
            </a:r>
            <a:r>
              <a:rPr lang="pt-BR" dirty="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rPr>
              <a:t>da alfabetização nas práticas </a:t>
            </a:r>
            <a:r>
              <a:rPr lang="pt-BR" dirty="0" smtClean="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rPr>
              <a:t>educativas.</a:t>
            </a:r>
            <a:endParaRPr dirty="0">
              <a:solidFill>
                <a:schemeClr val="lt2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grpSp>
        <p:nvGrpSpPr>
          <p:cNvPr id="740" name="Google Shape;740;p36"/>
          <p:cNvGrpSpPr/>
          <p:nvPr/>
        </p:nvGrpSpPr>
        <p:grpSpPr>
          <a:xfrm>
            <a:off x="2863595" y="3124964"/>
            <a:ext cx="3416810" cy="2066928"/>
            <a:chOff x="1579925" y="1060650"/>
            <a:chExt cx="3514875" cy="2126250"/>
          </a:xfrm>
        </p:grpSpPr>
        <p:sp>
          <p:nvSpPr>
            <p:cNvPr id="741" name="Google Shape;741;p36"/>
            <p:cNvSpPr/>
            <p:nvPr/>
          </p:nvSpPr>
          <p:spPr>
            <a:xfrm>
              <a:off x="1790075" y="1145800"/>
              <a:ext cx="3072900" cy="1942950"/>
            </a:xfrm>
            <a:custGeom>
              <a:avLst/>
              <a:gdLst/>
              <a:ahLst/>
              <a:cxnLst/>
              <a:rect l="l" t="t" r="r" b="b"/>
              <a:pathLst>
                <a:path w="122916" h="77718" extrusionOk="0">
                  <a:moveTo>
                    <a:pt x="86255" y="1"/>
                  </a:moveTo>
                  <a:cubicBezTo>
                    <a:pt x="85754" y="1"/>
                    <a:pt x="85254" y="19"/>
                    <a:pt x="84757" y="56"/>
                  </a:cubicBezTo>
                  <a:cubicBezTo>
                    <a:pt x="76863" y="651"/>
                    <a:pt x="69783" y="5059"/>
                    <a:pt x="64133" y="10376"/>
                  </a:cubicBezTo>
                  <a:cubicBezTo>
                    <a:pt x="61289" y="13049"/>
                    <a:pt x="58529" y="16091"/>
                    <a:pt x="54734" y="17233"/>
                  </a:cubicBezTo>
                  <a:cubicBezTo>
                    <a:pt x="53700" y="17543"/>
                    <a:pt x="52652" y="17687"/>
                    <a:pt x="51608" y="17687"/>
                  </a:cubicBezTo>
                  <a:cubicBezTo>
                    <a:pt x="46321" y="17687"/>
                    <a:pt x="41148" y="13983"/>
                    <a:pt x="38398" y="9417"/>
                  </a:cubicBezTo>
                  <a:cubicBezTo>
                    <a:pt x="37021" y="7121"/>
                    <a:pt x="35945" y="4476"/>
                    <a:pt x="33650" y="2999"/>
                  </a:cubicBezTo>
                  <a:cubicBezTo>
                    <a:pt x="32248" y="2095"/>
                    <a:pt x="30571" y="1763"/>
                    <a:pt x="28866" y="1763"/>
                  </a:cubicBezTo>
                  <a:cubicBezTo>
                    <a:pt x="27873" y="1763"/>
                    <a:pt x="26871" y="1876"/>
                    <a:pt x="25907" y="2054"/>
                  </a:cubicBezTo>
                  <a:cubicBezTo>
                    <a:pt x="21279" y="2910"/>
                    <a:pt x="16833" y="5247"/>
                    <a:pt x="14136" y="8958"/>
                  </a:cubicBezTo>
                  <a:cubicBezTo>
                    <a:pt x="11292" y="12866"/>
                    <a:pt x="10623" y="17933"/>
                    <a:pt x="11261" y="22654"/>
                  </a:cubicBezTo>
                  <a:cubicBezTo>
                    <a:pt x="11897" y="27381"/>
                    <a:pt x="13723" y="31874"/>
                    <a:pt x="15518" y="36320"/>
                  </a:cubicBezTo>
                  <a:cubicBezTo>
                    <a:pt x="16535" y="38839"/>
                    <a:pt x="17469" y="41945"/>
                    <a:pt x="15685" y="44036"/>
                  </a:cubicBezTo>
                  <a:cubicBezTo>
                    <a:pt x="14271" y="45695"/>
                    <a:pt x="11762" y="45926"/>
                    <a:pt x="9722" y="46797"/>
                  </a:cubicBezTo>
                  <a:cubicBezTo>
                    <a:pt x="4920" y="48852"/>
                    <a:pt x="0" y="57206"/>
                    <a:pt x="715" y="62210"/>
                  </a:cubicBezTo>
                  <a:cubicBezTo>
                    <a:pt x="1592" y="68337"/>
                    <a:pt x="4795" y="74269"/>
                    <a:pt x="8834" y="77493"/>
                  </a:cubicBezTo>
                  <a:lnTo>
                    <a:pt x="99321" y="75631"/>
                  </a:lnTo>
                  <a:cubicBezTo>
                    <a:pt x="102995" y="75631"/>
                    <a:pt x="113764" y="77717"/>
                    <a:pt x="117488" y="77717"/>
                  </a:cubicBezTo>
                  <a:cubicBezTo>
                    <a:pt x="117502" y="77717"/>
                    <a:pt x="117516" y="77717"/>
                    <a:pt x="117531" y="77717"/>
                  </a:cubicBezTo>
                  <a:cubicBezTo>
                    <a:pt x="111765" y="70230"/>
                    <a:pt x="111974" y="58704"/>
                    <a:pt x="118026" y="52787"/>
                  </a:cubicBezTo>
                  <a:cubicBezTo>
                    <a:pt x="122915" y="48002"/>
                    <a:pt x="121418" y="38333"/>
                    <a:pt x="116247" y="33690"/>
                  </a:cubicBezTo>
                  <a:cubicBezTo>
                    <a:pt x="113701" y="31400"/>
                    <a:pt x="110075" y="30355"/>
                    <a:pt x="107799" y="27819"/>
                  </a:cubicBezTo>
                  <a:cubicBezTo>
                    <a:pt x="103792" y="23349"/>
                    <a:pt x="105556" y="16455"/>
                    <a:pt x="103678" y="10846"/>
                  </a:cubicBezTo>
                  <a:cubicBezTo>
                    <a:pt x="101409" y="4065"/>
                    <a:pt x="93707" y="1"/>
                    <a:pt x="8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1998500" y="3018275"/>
              <a:ext cx="2770050" cy="149800"/>
            </a:xfrm>
            <a:custGeom>
              <a:avLst/>
              <a:gdLst/>
              <a:ahLst/>
              <a:cxnLst/>
              <a:rect l="l" t="t" r="r" b="b"/>
              <a:pathLst>
                <a:path w="110802" h="5992" extrusionOk="0">
                  <a:moveTo>
                    <a:pt x="55404" y="1"/>
                  </a:moveTo>
                  <a:cubicBezTo>
                    <a:pt x="24807" y="1"/>
                    <a:pt x="1" y="1342"/>
                    <a:pt x="1" y="2996"/>
                  </a:cubicBezTo>
                  <a:cubicBezTo>
                    <a:pt x="1" y="4650"/>
                    <a:pt x="24807" y="5992"/>
                    <a:pt x="55404" y="5992"/>
                  </a:cubicBezTo>
                  <a:cubicBezTo>
                    <a:pt x="86000" y="5992"/>
                    <a:pt x="110801" y="4650"/>
                    <a:pt x="110801" y="2996"/>
                  </a:cubicBezTo>
                  <a:cubicBezTo>
                    <a:pt x="110801" y="1342"/>
                    <a:pt x="86000" y="1"/>
                    <a:pt x="55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063350" y="1933625"/>
              <a:ext cx="953925" cy="717100"/>
            </a:xfrm>
            <a:custGeom>
              <a:avLst/>
              <a:gdLst/>
              <a:ahLst/>
              <a:cxnLst/>
              <a:rect l="l" t="t" r="r" b="b"/>
              <a:pathLst>
                <a:path w="38157" h="28684" extrusionOk="0">
                  <a:moveTo>
                    <a:pt x="32204" y="0"/>
                  </a:moveTo>
                  <a:cubicBezTo>
                    <a:pt x="32187" y="0"/>
                    <a:pt x="32169" y="0"/>
                    <a:pt x="32152" y="0"/>
                  </a:cubicBezTo>
                  <a:cubicBezTo>
                    <a:pt x="29814" y="22"/>
                    <a:pt x="27628" y="1096"/>
                    <a:pt x="25609" y="2276"/>
                  </a:cubicBezTo>
                  <a:cubicBezTo>
                    <a:pt x="20193" y="5433"/>
                    <a:pt x="15413" y="9513"/>
                    <a:pt x="11182" y="14131"/>
                  </a:cubicBezTo>
                  <a:cubicBezTo>
                    <a:pt x="9715" y="15733"/>
                    <a:pt x="8489" y="16812"/>
                    <a:pt x="6929" y="18326"/>
                  </a:cubicBezTo>
                  <a:cubicBezTo>
                    <a:pt x="3543" y="21613"/>
                    <a:pt x="1575" y="27452"/>
                    <a:pt x="0" y="28684"/>
                  </a:cubicBezTo>
                  <a:cubicBezTo>
                    <a:pt x="8359" y="22151"/>
                    <a:pt x="20287" y="15967"/>
                    <a:pt x="30117" y="11971"/>
                  </a:cubicBezTo>
                  <a:cubicBezTo>
                    <a:pt x="32027" y="11193"/>
                    <a:pt x="34009" y="10437"/>
                    <a:pt x="35558" y="9069"/>
                  </a:cubicBezTo>
                  <a:cubicBezTo>
                    <a:pt x="37109" y="7702"/>
                    <a:pt x="38157" y="5553"/>
                    <a:pt x="37604" y="3559"/>
                  </a:cubicBezTo>
                  <a:cubicBezTo>
                    <a:pt x="36988" y="1327"/>
                    <a:pt x="34521" y="0"/>
                    <a:pt x="32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071175" y="2032500"/>
              <a:ext cx="844900" cy="603075"/>
            </a:xfrm>
            <a:custGeom>
              <a:avLst/>
              <a:gdLst/>
              <a:ahLst/>
              <a:cxnLst/>
              <a:rect l="l" t="t" r="r" b="b"/>
              <a:pathLst>
                <a:path w="33796" h="24123" extrusionOk="0">
                  <a:moveTo>
                    <a:pt x="33695" y="0"/>
                  </a:moveTo>
                  <a:cubicBezTo>
                    <a:pt x="33683" y="0"/>
                    <a:pt x="33672" y="2"/>
                    <a:pt x="33660" y="6"/>
                  </a:cubicBezTo>
                  <a:cubicBezTo>
                    <a:pt x="20458" y="5683"/>
                    <a:pt x="7889" y="14648"/>
                    <a:pt x="31" y="23982"/>
                  </a:cubicBezTo>
                  <a:cubicBezTo>
                    <a:pt x="0" y="24019"/>
                    <a:pt x="5" y="24076"/>
                    <a:pt x="41" y="24108"/>
                  </a:cubicBezTo>
                  <a:cubicBezTo>
                    <a:pt x="57" y="24118"/>
                    <a:pt x="78" y="24123"/>
                    <a:pt x="99" y="24123"/>
                  </a:cubicBezTo>
                  <a:cubicBezTo>
                    <a:pt x="119" y="24123"/>
                    <a:pt x="145" y="24113"/>
                    <a:pt x="162" y="24096"/>
                  </a:cubicBezTo>
                  <a:cubicBezTo>
                    <a:pt x="8003" y="14778"/>
                    <a:pt x="20552" y="5829"/>
                    <a:pt x="33727" y="163"/>
                  </a:cubicBezTo>
                  <a:cubicBezTo>
                    <a:pt x="33774" y="147"/>
                    <a:pt x="33795" y="95"/>
                    <a:pt x="33774" y="53"/>
                  </a:cubicBezTo>
                  <a:cubicBezTo>
                    <a:pt x="33759" y="18"/>
                    <a:pt x="33728" y="0"/>
                    <a:pt x="33695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1579925" y="2358175"/>
              <a:ext cx="1122375" cy="349525"/>
            </a:xfrm>
            <a:custGeom>
              <a:avLst/>
              <a:gdLst/>
              <a:ahLst/>
              <a:cxnLst/>
              <a:rect l="l" t="t" r="r" b="b"/>
              <a:pathLst>
                <a:path w="44895" h="13981" extrusionOk="0">
                  <a:moveTo>
                    <a:pt x="8024" y="0"/>
                  </a:moveTo>
                  <a:cubicBezTo>
                    <a:pt x="6598" y="0"/>
                    <a:pt x="5189" y="185"/>
                    <a:pt x="3888" y="749"/>
                  </a:cubicBezTo>
                  <a:cubicBezTo>
                    <a:pt x="1743" y="1672"/>
                    <a:pt x="1" y="3895"/>
                    <a:pt x="339" y="6207"/>
                  </a:cubicBezTo>
                  <a:cubicBezTo>
                    <a:pt x="642" y="8252"/>
                    <a:pt x="2468" y="9797"/>
                    <a:pt x="4440" y="10423"/>
                  </a:cubicBezTo>
                  <a:cubicBezTo>
                    <a:pt x="5717" y="10826"/>
                    <a:pt x="7057" y="10921"/>
                    <a:pt x="8404" y="10921"/>
                  </a:cubicBezTo>
                  <a:cubicBezTo>
                    <a:pt x="9133" y="10921"/>
                    <a:pt x="9864" y="10893"/>
                    <a:pt x="10588" y="10871"/>
                  </a:cubicBezTo>
                  <a:cubicBezTo>
                    <a:pt x="12018" y="10828"/>
                    <a:pt x="13499" y="10805"/>
                    <a:pt x="15017" y="10805"/>
                  </a:cubicBezTo>
                  <a:cubicBezTo>
                    <a:pt x="24755" y="10805"/>
                    <a:pt x="35992" y="11733"/>
                    <a:pt x="44895" y="13981"/>
                  </a:cubicBezTo>
                  <a:cubicBezTo>
                    <a:pt x="42954" y="13491"/>
                    <a:pt x="38790" y="8947"/>
                    <a:pt x="34364" y="7308"/>
                  </a:cubicBezTo>
                  <a:cubicBezTo>
                    <a:pt x="32330" y="6556"/>
                    <a:pt x="30769" y="6060"/>
                    <a:pt x="28777" y="5190"/>
                  </a:cubicBezTo>
                  <a:cubicBezTo>
                    <a:pt x="23043" y="2679"/>
                    <a:pt x="17021" y="880"/>
                    <a:pt x="10791" y="181"/>
                  </a:cubicBezTo>
                  <a:cubicBezTo>
                    <a:pt x="9878" y="78"/>
                    <a:pt x="8947" y="0"/>
                    <a:pt x="8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673325" y="2485700"/>
              <a:ext cx="1015025" cy="212500"/>
            </a:xfrm>
            <a:custGeom>
              <a:avLst/>
              <a:gdLst/>
              <a:ahLst/>
              <a:cxnLst/>
              <a:rect l="l" t="t" r="r" b="b"/>
              <a:pathLst>
                <a:path w="40601" h="8500" extrusionOk="0">
                  <a:moveTo>
                    <a:pt x="1057" y="0"/>
                  </a:moveTo>
                  <a:cubicBezTo>
                    <a:pt x="732" y="0"/>
                    <a:pt x="408" y="2"/>
                    <a:pt x="84" y="5"/>
                  </a:cubicBezTo>
                  <a:cubicBezTo>
                    <a:pt x="37" y="5"/>
                    <a:pt x="1" y="46"/>
                    <a:pt x="1" y="94"/>
                  </a:cubicBezTo>
                  <a:cubicBezTo>
                    <a:pt x="1" y="140"/>
                    <a:pt x="27" y="177"/>
                    <a:pt x="89" y="177"/>
                  </a:cubicBezTo>
                  <a:cubicBezTo>
                    <a:pt x="413" y="177"/>
                    <a:pt x="742" y="172"/>
                    <a:pt x="1065" y="172"/>
                  </a:cubicBezTo>
                  <a:cubicBezTo>
                    <a:pt x="15117" y="172"/>
                    <a:pt x="29773" y="3261"/>
                    <a:pt x="40464" y="8489"/>
                  </a:cubicBezTo>
                  <a:cubicBezTo>
                    <a:pt x="40475" y="8499"/>
                    <a:pt x="40490" y="8499"/>
                    <a:pt x="40501" y="8499"/>
                  </a:cubicBezTo>
                  <a:cubicBezTo>
                    <a:pt x="40533" y="8499"/>
                    <a:pt x="40564" y="8484"/>
                    <a:pt x="40579" y="8453"/>
                  </a:cubicBezTo>
                  <a:cubicBezTo>
                    <a:pt x="40600" y="8410"/>
                    <a:pt x="40584" y="8359"/>
                    <a:pt x="40538" y="8338"/>
                  </a:cubicBezTo>
                  <a:cubicBezTo>
                    <a:pt x="29827" y="3095"/>
                    <a:pt x="15128" y="0"/>
                    <a:pt x="105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3764600" y="1356500"/>
              <a:ext cx="515825" cy="1064900"/>
            </a:xfrm>
            <a:custGeom>
              <a:avLst/>
              <a:gdLst/>
              <a:ahLst/>
              <a:cxnLst/>
              <a:rect l="l" t="t" r="r" b="b"/>
              <a:pathLst>
                <a:path w="20633" h="42596" extrusionOk="0">
                  <a:moveTo>
                    <a:pt x="15751" y="1"/>
                  </a:moveTo>
                  <a:cubicBezTo>
                    <a:pt x="14544" y="1"/>
                    <a:pt x="13299" y="386"/>
                    <a:pt x="12288" y="1052"/>
                  </a:cubicBezTo>
                  <a:cubicBezTo>
                    <a:pt x="10337" y="2340"/>
                    <a:pt x="9085" y="4433"/>
                    <a:pt x="8031" y="6514"/>
                  </a:cubicBezTo>
                  <a:cubicBezTo>
                    <a:pt x="5193" y="12108"/>
                    <a:pt x="3397" y="18129"/>
                    <a:pt x="2354" y="24301"/>
                  </a:cubicBezTo>
                  <a:cubicBezTo>
                    <a:pt x="1988" y="26447"/>
                    <a:pt x="1545" y="28017"/>
                    <a:pt x="1060" y="30136"/>
                  </a:cubicBezTo>
                  <a:cubicBezTo>
                    <a:pt x="1" y="34732"/>
                    <a:pt x="1519" y="40706"/>
                    <a:pt x="868" y="42596"/>
                  </a:cubicBezTo>
                  <a:cubicBezTo>
                    <a:pt x="4336" y="32571"/>
                    <a:pt x="10995" y="20900"/>
                    <a:pt x="17078" y="12207"/>
                  </a:cubicBezTo>
                  <a:cubicBezTo>
                    <a:pt x="18263" y="10516"/>
                    <a:pt x="19515" y="8805"/>
                    <a:pt x="20074" y="6817"/>
                  </a:cubicBezTo>
                  <a:cubicBezTo>
                    <a:pt x="20632" y="4829"/>
                    <a:pt x="20345" y="2449"/>
                    <a:pt x="18800" y="1077"/>
                  </a:cubicBezTo>
                  <a:cubicBezTo>
                    <a:pt x="17960" y="332"/>
                    <a:pt x="16871" y="1"/>
                    <a:pt x="15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3783275" y="1440200"/>
              <a:ext cx="384800" cy="963325"/>
            </a:xfrm>
            <a:custGeom>
              <a:avLst/>
              <a:gdLst/>
              <a:ahLst/>
              <a:cxnLst/>
              <a:rect l="l" t="t" r="r" b="b"/>
              <a:pathLst>
                <a:path w="15392" h="38533" extrusionOk="0">
                  <a:moveTo>
                    <a:pt x="15296" y="1"/>
                  </a:moveTo>
                  <a:cubicBezTo>
                    <a:pt x="15269" y="1"/>
                    <a:pt x="15240" y="14"/>
                    <a:pt x="15220" y="41"/>
                  </a:cubicBezTo>
                  <a:cubicBezTo>
                    <a:pt x="7221" y="11973"/>
                    <a:pt x="1529" y="26328"/>
                    <a:pt x="5" y="38439"/>
                  </a:cubicBezTo>
                  <a:cubicBezTo>
                    <a:pt x="0" y="38485"/>
                    <a:pt x="32" y="38528"/>
                    <a:pt x="78" y="38533"/>
                  </a:cubicBezTo>
                  <a:lnTo>
                    <a:pt x="89" y="38533"/>
                  </a:lnTo>
                  <a:cubicBezTo>
                    <a:pt x="131" y="38533"/>
                    <a:pt x="167" y="38502"/>
                    <a:pt x="172" y="38459"/>
                  </a:cubicBezTo>
                  <a:cubicBezTo>
                    <a:pt x="1696" y="26375"/>
                    <a:pt x="7377" y="12047"/>
                    <a:pt x="15367" y="134"/>
                  </a:cubicBezTo>
                  <a:cubicBezTo>
                    <a:pt x="15392" y="93"/>
                    <a:pt x="15382" y="41"/>
                    <a:pt x="15341" y="14"/>
                  </a:cubicBezTo>
                  <a:cubicBezTo>
                    <a:pt x="15327" y="5"/>
                    <a:pt x="15312" y="1"/>
                    <a:pt x="15296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3233425" y="1482925"/>
              <a:ext cx="614425" cy="778975"/>
            </a:xfrm>
            <a:custGeom>
              <a:avLst/>
              <a:gdLst/>
              <a:ahLst/>
              <a:cxnLst/>
              <a:rect l="l" t="t" r="r" b="b"/>
              <a:pathLst>
                <a:path w="24577" h="31159" extrusionOk="0">
                  <a:moveTo>
                    <a:pt x="5263" y="1"/>
                  </a:moveTo>
                  <a:cubicBezTo>
                    <a:pt x="4424" y="1"/>
                    <a:pt x="3648" y="589"/>
                    <a:pt x="3794" y="1713"/>
                  </a:cubicBezTo>
                  <a:cubicBezTo>
                    <a:pt x="4446" y="6628"/>
                    <a:pt x="9513" y="9879"/>
                    <a:pt x="10813" y="14669"/>
                  </a:cubicBezTo>
                  <a:cubicBezTo>
                    <a:pt x="9492" y="12607"/>
                    <a:pt x="7921" y="10709"/>
                    <a:pt x="6153" y="9023"/>
                  </a:cubicBezTo>
                  <a:cubicBezTo>
                    <a:pt x="5412" y="8318"/>
                    <a:pt x="4608" y="7641"/>
                    <a:pt x="3637" y="7322"/>
                  </a:cubicBezTo>
                  <a:cubicBezTo>
                    <a:pt x="3313" y="7214"/>
                    <a:pt x="2964" y="7158"/>
                    <a:pt x="2617" y="7158"/>
                  </a:cubicBezTo>
                  <a:cubicBezTo>
                    <a:pt x="1933" y="7158"/>
                    <a:pt x="1258" y="7378"/>
                    <a:pt x="795" y="7870"/>
                  </a:cubicBezTo>
                  <a:cubicBezTo>
                    <a:pt x="1" y="8705"/>
                    <a:pt x="53" y="10093"/>
                    <a:pt x="622" y="11095"/>
                  </a:cubicBezTo>
                  <a:cubicBezTo>
                    <a:pt x="1195" y="12096"/>
                    <a:pt x="2177" y="12785"/>
                    <a:pt x="3158" y="13390"/>
                  </a:cubicBezTo>
                  <a:cubicBezTo>
                    <a:pt x="4942" y="14486"/>
                    <a:pt x="6837" y="15405"/>
                    <a:pt x="8569" y="16573"/>
                  </a:cubicBezTo>
                  <a:cubicBezTo>
                    <a:pt x="10301" y="17742"/>
                    <a:pt x="11902" y="19218"/>
                    <a:pt x="12800" y="21108"/>
                  </a:cubicBezTo>
                  <a:cubicBezTo>
                    <a:pt x="10650" y="19078"/>
                    <a:pt x="8140" y="17440"/>
                    <a:pt x="5422" y="16282"/>
                  </a:cubicBezTo>
                  <a:cubicBezTo>
                    <a:pt x="4726" y="15984"/>
                    <a:pt x="3993" y="15720"/>
                    <a:pt x="3248" y="15720"/>
                  </a:cubicBezTo>
                  <a:cubicBezTo>
                    <a:pt x="3155" y="15720"/>
                    <a:pt x="3063" y="15724"/>
                    <a:pt x="2970" y="15733"/>
                  </a:cubicBezTo>
                  <a:cubicBezTo>
                    <a:pt x="2130" y="15812"/>
                    <a:pt x="1274" y="16375"/>
                    <a:pt x="1118" y="17204"/>
                  </a:cubicBezTo>
                  <a:cubicBezTo>
                    <a:pt x="1024" y="17722"/>
                    <a:pt x="1202" y="18254"/>
                    <a:pt x="1483" y="18692"/>
                  </a:cubicBezTo>
                  <a:cubicBezTo>
                    <a:pt x="2620" y="20487"/>
                    <a:pt x="5036" y="20800"/>
                    <a:pt x="7076" y="21385"/>
                  </a:cubicBezTo>
                  <a:cubicBezTo>
                    <a:pt x="9857" y="22172"/>
                    <a:pt x="12398" y="23769"/>
                    <a:pt x="14308" y="25934"/>
                  </a:cubicBezTo>
                  <a:cubicBezTo>
                    <a:pt x="12810" y="25235"/>
                    <a:pt x="11314" y="24540"/>
                    <a:pt x="9811" y="23842"/>
                  </a:cubicBezTo>
                  <a:cubicBezTo>
                    <a:pt x="8627" y="23295"/>
                    <a:pt x="7388" y="22734"/>
                    <a:pt x="6086" y="22734"/>
                  </a:cubicBezTo>
                  <a:cubicBezTo>
                    <a:pt x="6046" y="22734"/>
                    <a:pt x="6006" y="22735"/>
                    <a:pt x="5965" y="22736"/>
                  </a:cubicBezTo>
                  <a:cubicBezTo>
                    <a:pt x="5089" y="22756"/>
                    <a:pt x="4076" y="23215"/>
                    <a:pt x="3957" y="24087"/>
                  </a:cubicBezTo>
                  <a:cubicBezTo>
                    <a:pt x="3878" y="24661"/>
                    <a:pt x="4227" y="25214"/>
                    <a:pt x="4645" y="25616"/>
                  </a:cubicBezTo>
                  <a:cubicBezTo>
                    <a:pt x="5855" y="26763"/>
                    <a:pt x="7613" y="27051"/>
                    <a:pt x="9236" y="27442"/>
                  </a:cubicBezTo>
                  <a:cubicBezTo>
                    <a:pt x="12263" y="28167"/>
                    <a:pt x="14700" y="28872"/>
                    <a:pt x="17768" y="31136"/>
                  </a:cubicBezTo>
                  <a:cubicBezTo>
                    <a:pt x="17812" y="31151"/>
                    <a:pt x="17861" y="31158"/>
                    <a:pt x="17912" y="31158"/>
                  </a:cubicBezTo>
                  <a:cubicBezTo>
                    <a:pt x="18298" y="31158"/>
                    <a:pt x="18825" y="30742"/>
                    <a:pt x="18727" y="30202"/>
                  </a:cubicBezTo>
                  <a:cubicBezTo>
                    <a:pt x="18613" y="29592"/>
                    <a:pt x="18269" y="28673"/>
                    <a:pt x="18127" y="28073"/>
                  </a:cubicBezTo>
                  <a:cubicBezTo>
                    <a:pt x="17669" y="26112"/>
                    <a:pt x="18425" y="23100"/>
                    <a:pt x="19724" y="21197"/>
                  </a:cubicBezTo>
                  <a:cubicBezTo>
                    <a:pt x="21024" y="19287"/>
                    <a:pt x="22046" y="18254"/>
                    <a:pt x="23570" y="16521"/>
                  </a:cubicBezTo>
                  <a:cubicBezTo>
                    <a:pt x="23962" y="16072"/>
                    <a:pt x="24347" y="15587"/>
                    <a:pt x="24463" y="15003"/>
                  </a:cubicBezTo>
                  <a:cubicBezTo>
                    <a:pt x="24576" y="14423"/>
                    <a:pt x="24331" y="13729"/>
                    <a:pt x="23774" y="13520"/>
                  </a:cubicBezTo>
                  <a:cubicBezTo>
                    <a:pt x="23653" y="13476"/>
                    <a:pt x="23527" y="13457"/>
                    <a:pt x="23399" y="13457"/>
                  </a:cubicBezTo>
                  <a:cubicBezTo>
                    <a:pt x="23139" y="13457"/>
                    <a:pt x="22872" y="13536"/>
                    <a:pt x="22630" y="13641"/>
                  </a:cubicBezTo>
                  <a:cubicBezTo>
                    <a:pt x="21394" y="14184"/>
                    <a:pt x="20538" y="15321"/>
                    <a:pt x="19740" y="16417"/>
                  </a:cubicBezTo>
                  <a:lnTo>
                    <a:pt x="17063" y="20080"/>
                  </a:lnTo>
                  <a:cubicBezTo>
                    <a:pt x="16892" y="20318"/>
                    <a:pt x="16642" y="20578"/>
                    <a:pt x="16373" y="20578"/>
                  </a:cubicBezTo>
                  <a:cubicBezTo>
                    <a:pt x="16323" y="20578"/>
                    <a:pt x="16273" y="20569"/>
                    <a:pt x="16223" y="20549"/>
                  </a:cubicBezTo>
                  <a:cubicBezTo>
                    <a:pt x="17236" y="16677"/>
                    <a:pt x="20653" y="13802"/>
                    <a:pt x="21754" y="9958"/>
                  </a:cubicBezTo>
                  <a:cubicBezTo>
                    <a:pt x="21927" y="9357"/>
                    <a:pt x="22031" y="8674"/>
                    <a:pt x="21701" y="8147"/>
                  </a:cubicBezTo>
                  <a:cubicBezTo>
                    <a:pt x="21443" y="7728"/>
                    <a:pt x="20992" y="7545"/>
                    <a:pt x="20509" y="7545"/>
                  </a:cubicBezTo>
                  <a:cubicBezTo>
                    <a:pt x="19920" y="7545"/>
                    <a:pt x="19282" y="7818"/>
                    <a:pt x="18890" y="8272"/>
                  </a:cubicBezTo>
                  <a:cubicBezTo>
                    <a:pt x="18175" y="9096"/>
                    <a:pt x="18002" y="10239"/>
                    <a:pt x="17720" y="11293"/>
                  </a:cubicBezTo>
                  <a:cubicBezTo>
                    <a:pt x="17152" y="13411"/>
                    <a:pt x="16030" y="15374"/>
                    <a:pt x="14491" y="16939"/>
                  </a:cubicBezTo>
                  <a:cubicBezTo>
                    <a:pt x="14006" y="16876"/>
                    <a:pt x="14031" y="16161"/>
                    <a:pt x="14204" y="15702"/>
                  </a:cubicBezTo>
                  <a:cubicBezTo>
                    <a:pt x="14955" y="13698"/>
                    <a:pt x="15868" y="11747"/>
                    <a:pt x="16395" y="9676"/>
                  </a:cubicBezTo>
                  <a:cubicBezTo>
                    <a:pt x="16923" y="7598"/>
                    <a:pt x="17037" y="5339"/>
                    <a:pt x="16203" y="3367"/>
                  </a:cubicBezTo>
                  <a:cubicBezTo>
                    <a:pt x="15978" y="2835"/>
                    <a:pt x="15665" y="2302"/>
                    <a:pt x="15174" y="1989"/>
                  </a:cubicBezTo>
                  <a:cubicBezTo>
                    <a:pt x="14928" y="1832"/>
                    <a:pt x="14628" y="1744"/>
                    <a:pt x="14336" y="1744"/>
                  </a:cubicBezTo>
                  <a:cubicBezTo>
                    <a:pt x="14047" y="1744"/>
                    <a:pt x="13765" y="1831"/>
                    <a:pt x="13552" y="2026"/>
                  </a:cubicBezTo>
                  <a:cubicBezTo>
                    <a:pt x="13342" y="2214"/>
                    <a:pt x="13217" y="2469"/>
                    <a:pt x="13118" y="2726"/>
                  </a:cubicBezTo>
                  <a:cubicBezTo>
                    <a:pt x="11683" y="6295"/>
                    <a:pt x="13411" y="10421"/>
                    <a:pt x="12528" y="14163"/>
                  </a:cubicBezTo>
                  <a:cubicBezTo>
                    <a:pt x="12247" y="12018"/>
                    <a:pt x="11731" y="9336"/>
                    <a:pt x="10938" y="7165"/>
                  </a:cubicBezTo>
                  <a:cubicBezTo>
                    <a:pt x="10594" y="6216"/>
                    <a:pt x="9831" y="4781"/>
                    <a:pt x="9315" y="3915"/>
                  </a:cubicBezTo>
                  <a:cubicBezTo>
                    <a:pt x="8386" y="2355"/>
                    <a:pt x="7750" y="1337"/>
                    <a:pt x="6310" y="330"/>
                  </a:cubicBezTo>
                  <a:cubicBezTo>
                    <a:pt x="5994" y="109"/>
                    <a:pt x="5623" y="1"/>
                    <a:pt x="5263" y="1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1715750" y="1933575"/>
              <a:ext cx="711300" cy="64652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283650" y="1096700"/>
              <a:ext cx="314000" cy="235825"/>
            </a:xfrm>
            <a:custGeom>
              <a:avLst/>
              <a:gdLst/>
              <a:ahLst/>
              <a:cxnLst/>
              <a:rect l="l" t="t" r="r" b="b"/>
              <a:pathLst>
                <a:path w="12560" h="9433" extrusionOk="0">
                  <a:moveTo>
                    <a:pt x="699" y="1"/>
                  </a:moveTo>
                  <a:cubicBezTo>
                    <a:pt x="136" y="1164"/>
                    <a:pt x="0" y="2505"/>
                    <a:pt x="167" y="3784"/>
                  </a:cubicBezTo>
                  <a:cubicBezTo>
                    <a:pt x="335" y="5114"/>
                    <a:pt x="747" y="5871"/>
                    <a:pt x="1310" y="7081"/>
                  </a:cubicBezTo>
                  <a:cubicBezTo>
                    <a:pt x="1633" y="7791"/>
                    <a:pt x="2291" y="8302"/>
                    <a:pt x="3001" y="8626"/>
                  </a:cubicBezTo>
                  <a:cubicBezTo>
                    <a:pt x="4343" y="9234"/>
                    <a:pt x="5609" y="9433"/>
                    <a:pt x="6895" y="9433"/>
                  </a:cubicBezTo>
                  <a:cubicBezTo>
                    <a:pt x="7353" y="9433"/>
                    <a:pt x="7814" y="9407"/>
                    <a:pt x="8282" y="9366"/>
                  </a:cubicBezTo>
                  <a:cubicBezTo>
                    <a:pt x="8901" y="9315"/>
                    <a:pt x="9539" y="9200"/>
                    <a:pt x="10076" y="8882"/>
                  </a:cubicBezTo>
                  <a:cubicBezTo>
                    <a:pt x="10618" y="8564"/>
                    <a:pt x="11052" y="8010"/>
                    <a:pt x="11078" y="7384"/>
                  </a:cubicBezTo>
                  <a:cubicBezTo>
                    <a:pt x="11115" y="6573"/>
                    <a:pt x="10353" y="5842"/>
                    <a:pt x="9559" y="5842"/>
                  </a:cubicBezTo>
                  <a:cubicBezTo>
                    <a:pt x="9469" y="5842"/>
                    <a:pt x="9378" y="5851"/>
                    <a:pt x="9288" y="5871"/>
                  </a:cubicBezTo>
                  <a:cubicBezTo>
                    <a:pt x="9997" y="5484"/>
                    <a:pt x="10791" y="5250"/>
                    <a:pt x="11437" y="4769"/>
                  </a:cubicBezTo>
                  <a:cubicBezTo>
                    <a:pt x="12080" y="4285"/>
                    <a:pt x="12559" y="3423"/>
                    <a:pt x="12263" y="2678"/>
                  </a:cubicBezTo>
                  <a:cubicBezTo>
                    <a:pt x="12032" y="2093"/>
                    <a:pt x="11412" y="1759"/>
                    <a:pt x="10801" y="1607"/>
                  </a:cubicBezTo>
                  <a:cubicBezTo>
                    <a:pt x="10436" y="1517"/>
                    <a:pt x="10058" y="1471"/>
                    <a:pt x="9680" y="1471"/>
                  </a:cubicBezTo>
                  <a:cubicBezTo>
                    <a:pt x="8965" y="1471"/>
                    <a:pt x="8252" y="1637"/>
                    <a:pt x="7634" y="1989"/>
                  </a:cubicBezTo>
                  <a:cubicBezTo>
                    <a:pt x="7707" y="1884"/>
                    <a:pt x="7764" y="1775"/>
                    <a:pt x="7812" y="1665"/>
                  </a:cubicBezTo>
                  <a:lnTo>
                    <a:pt x="7812" y="1665"/>
                  </a:lnTo>
                  <a:cubicBezTo>
                    <a:pt x="7222" y="1816"/>
                    <a:pt x="6616" y="1915"/>
                    <a:pt x="6001" y="1947"/>
                  </a:cubicBezTo>
                  <a:cubicBezTo>
                    <a:pt x="5891" y="1952"/>
                    <a:pt x="5780" y="1954"/>
                    <a:pt x="5669" y="1954"/>
                  </a:cubicBezTo>
                  <a:cubicBezTo>
                    <a:pt x="3837" y="1954"/>
                    <a:pt x="1968" y="1265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4301125" y="1060650"/>
              <a:ext cx="185375" cy="84925"/>
            </a:xfrm>
            <a:custGeom>
              <a:avLst/>
              <a:gdLst/>
              <a:ahLst/>
              <a:cxnLst/>
              <a:rect l="l" t="t" r="r" b="b"/>
              <a:pathLst>
                <a:path w="7415" h="3397" extrusionOk="0">
                  <a:moveTo>
                    <a:pt x="1751" y="0"/>
                  </a:moveTo>
                  <a:cubicBezTo>
                    <a:pt x="1008" y="0"/>
                    <a:pt x="402" y="651"/>
                    <a:pt x="53" y="1322"/>
                  </a:cubicBezTo>
                  <a:cubicBezTo>
                    <a:pt x="31" y="1359"/>
                    <a:pt x="16" y="1401"/>
                    <a:pt x="0" y="1443"/>
                  </a:cubicBezTo>
                  <a:cubicBezTo>
                    <a:pt x="1269" y="2707"/>
                    <a:pt x="3138" y="3396"/>
                    <a:pt x="4970" y="3396"/>
                  </a:cubicBezTo>
                  <a:cubicBezTo>
                    <a:pt x="5081" y="3396"/>
                    <a:pt x="5192" y="3394"/>
                    <a:pt x="5302" y="3389"/>
                  </a:cubicBezTo>
                  <a:cubicBezTo>
                    <a:pt x="5917" y="3357"/>
                    <a:pt x="6523" y="3258"/>
                    <a:pt x="7113" y="3107"/>
                  </a:cubicBezTo>
                  <a:cubicBezTo>
                    <a:pt x="7415" y="2444"/>
                    <a:pt x="7352" y="1625"/>
                    <a:pt x="6925" y="1031"/>
                  </a:cubicBezTo>
                  <a:cubicBezTo>
                    <a:pt x="6540" y="492"/>
                    <a:pt x="5879" y="176"/>
                    <a:pt x="5220" y="176"/>
                  </a:cubicBezTo>
                  <a:cubicBezTo>
                    <a:pt x="5029" y="176"/>
                    <a:pt x="4838" y="203"/>
                    <a:pt x="4655" y="258"/>
                  </a:cubicBezTo>
                  <a:cubicBezTo>
                    <a:pt x="3917" y="480"/>
                    <a:pt x="3338" y="1152"/>
                    <a:pt x="3209" y="1909"/>
                  </a:cubicBezTo>
                  <a:lnTo>
                    <a:pt x="3209" y="1909"/>
                  </a:lnTo>
                  <a:cubicBezTo>
                    <a:pt x="3248" y="1024"/>
                    <a:pt x="2702" y="55"/>
                    <a:pt x="1827" y="2"/>
                  </a:cubicBezTo>
                  <a:cubicBezTo>
                    <a:pt x="1802" y="1"/>
                    <a:pt x="1776" y="0"/>
                    <a:pt x="1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4283400" y="1161250"/>
              <a:ext cx="159150" cy="169425"/>
            </a:xfrm>
            <a:custGeom>
              <a:avLst/>
              <a:gdLst/>
              <a:ahLst/>
              <a:cxnLst/>
              <a:rect l="l" t="t" r="r" b="b"/>
              <a:pathLst>
                <a:path w="6366" h="6777" extrusionOk="0">
                  <a:moveTo>
                    <a:pt x="1622" y="1"/>
                  </a:moveTo>
                  <a:cubicBezTo>
                    <a:pt x="1602" y="1"/>
                    <a:pt x="1582" y="3"/>
                    <a:pt x="1561" y="7"/>
                  </a:cubicBezTo>
                  <a:cubicBezTo>
                    <a:pt x="1356" y="43"/>
                    <a:pt x="1263" y="267"/>
                    <a:pt x="1205" y="465"/>
                  </a:cubicBezTo>
                  <a:cubicBezTo>
                    <a:pt x="1004" y="1240"/>
                    <a:pt x="1001" y="2065"/>
                    <a:pt x="1197" y="2840"/>
                  </a:cubicBezTo>
                  <a:lnTo>
                    <a:pt x="1197" y="2840"/>
                  </a:lnTo>
                  <a:cubicBezTo>
                    <a:pt x="1064" y="2489"/>
                    <a:pt x="896" y="2151"/>
                    <a:pt x="694" y="1833"/>
                  </a:cubicBezTo>
                  <a:cubicBezTo>
                    <a:pt x="626" y="1724"/>
                    <a:pt x="543" y="1609"/>
                    <a:pt x="417" y="1582"/>
                  </a:cubicBezTo>
                  <a:cubicBezTo>
                    <a:pt x="401" y="1579"/>
                    <a:pt x="385" y="1578"/>
                    <a:pt x="369" y="1578"/>
                  </a:cubicBezTo>
                  <a:cubicBezTo>
                    <a:pt x="225" y="1578"/>
                    <a:pt x="94" y="1697"/>
                    <a:pt x="47" y="1838"/>
                  </a:cubicBezTo>
                  <a:cubicBezTo>
                    <a:pt x="0" y="1989"/>
                    <a:pt x="27" y="2162"/>
                    <a:pt x="63" y="2319"/>
                  </a:cubicBezTo>
                  <a:cubicBezTo>
                    <a:pt x="297" y="3352"/>
                    <a:pt x="778" y="4332"/>
                    <a:pt x="1450" y="5146"/>
                  </a:cubicBezTo>
                  <a:cubicBezTo>
                    <a:pt x="1821" y="5590"/>
                    <a:pt x="2170" y="5919"/>
                    <a:pt x="2703" y="6148"/>
                  </a:cubicBezTo>
                  <a:cubicBezTo>
                    <a:pt x="3431" y="6461"/>
                    <a:pt x="4230" y="6776"/>
                    <a:pt x="5006" y="6776"/>
                  </a:cubicBezTo>
                  <a:cubicBezTo>
                    <a:pt x="5292" y="6776"/>
                    <a:pt x="5575" y="6734"/>
                    <a:pt x="5850" y="6633"/>
                  </a:cubicBezTo>
                  <a:cubicBezTo>
                    <a:pt x="5917" y="6404"/>
                    <a:pt x="5672" y="6206"/>
                    <a:pt x="5458" y="6101"/>
                  </a:cubicBezTo>
                  <a:cubicBezTo>
                    <a:pt x="4759" y="5762"/>
                    <a:pt x="3991" y="5575"/>
                    <a:pt x="3220" y="5548"/>
                  </a:cubicBezTo>
                  <a:lnTo>
                    <a:pt x="3220" y="5548"/>
                  </a:lnTo>
                  <a:cubicBezTo>
                    <a:pt x="3235" y="5548"/>
                    <a:pt x="3250" y="5548"/>
                    <a:pt x="3265" y="5548"/>
                  </a:cubicBezTo>
                  <a:cubicBezTo>
                    <a:pt x="4053" y="5548"/>
                    <a:pt x="4846" y="5418"/>
                    <a:pt x="5599" y="5178"/>
                  </a:cubicBezTo>
                  <a:cubicBezTo>
                    <a:pt x="5959" y="5057"/>
                    <a:pt x="6366" y="4828"/>
                    <a:pt x="6366" y="4453"/>
                  </a:cubicBezTo>
                  <a:cubicBezTo>
                    <a:pt x="6366" y="4217"/>
                    <a:pt x="6194" y="4014"/>
                    <a:pt x="5980" y="3915"/>
                  </a:cubicBezTo>
                  <a:cubicBezTo>
                    <a:pt x="5793" y="3826"/>
                    <a:pt x="5581" y="3804"/>
                    <a:pt x="5371" y="3804"/>
                  </a:cubicBezTo>
                  <a:cubicBezTo>
                    <a:pt x="5346" y="3804"/>
                    <a:pt x="5321" y="3805"/>
                    <a:pt x="5296" y="3805"/>
                  </a:cubicBezTo>
                  <a:cubicBezTo>
                    <a:pt x="4398" y="3821"/>
                    <a:pt x="3502" y="4056"/>
                    <a:pt x="2713" y="4489"/>
                  </a:cubicBezTo>
                  <a:cubicBezTo>
                    <a:pt x="3480" y="3983"/>
                    <a:pt x="4169" y="3352"/>
                    <a:pt x="4733" y="2620"/>
                  </a:cubicBezTo>
                  <a:cubicBezTo>
                    <a:pt x="4899" y="2406"/>
                    <a:pt x="5061" y="2172"/>
                    <a:pt x="5098" y="1900"/>
                  </a:cubicBezTo>
                  <a:cubicBezTo>
                    <a:pt x="5135" y="1630"/>
                    <a:pt x="5004" y="1317"/>
                    <a:pt x="4743" y="1233"/>
                  </a:cubicBezTo>
                  <a:cubicBezTo>
                    <a:pt x="4694" y="1217"/>
                    <a:pt x="4645" y="1210"/>
                    <a:pt x="4595" y="1210"/>
                  </a:cubicBezTo>
                  <a:cubicBezTo>
                    <a:pt x="4401" y="1210"/>
                    <a:pt x="4203" y="1319"/>
                    <a:pt x="4034" y="1431"/>
                  </a:cubicBezTo>
                  <a:cubicBezTo>
                    <a:pt x="3235" y="1968"/>
                    <a:pt x="2604" y="2553"/>
                    <a:pt x="2118" y="3393"/>
                  </a:cubicBezTo>
                  <a:cubicBezTo>
                    <a:pt x="2312" y="2459"/>
                    <a:pt x="2301" y="1488"/>
                    <a:pt x="2082" y="565"/>
                  </a:cubicBezTo>
                  <a:cubicBezTo>
                    <a:pt x="2024" y="310"/>
                    <a:pt x="1863" y="1"/>
                    <a:pt x="1622" y="1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926750" y="1278400"/>
              <a:ext cx="397075" cy="727650"/>
            </a:xfrm>
            <a:custGeom>
              <a:avLst/>
              <a:gdLst/>
              <a:ahLst/>
              <a:cxnLst/>
              <a:rect l="l" t="t" r="r" b="b"/>
              <a:pathLst>
                <a:path w="15883" h="29106" extrusionOk="0">
                  <a:moveTo>
                    <a:pt x="15675" y="1"/>
                  </a:moveTo>
                  <a:cubicBezTo>
                    <a:pt x="14454" y="544"/>
                    <a:pt x="13400" y="1410"/>
                    <a:pt x="12502" y="2187"/>
                  </a:cubicBezTo>
                  <a:cubicBezTo>
                    <a:pt x="9089" y="5135"/>
                    <a:pt x="6460" y="8078"/>
                    <a:pt x="4462" y="11172"/>
                  </a:cubicBezTo>
                  <a:cubicBezTo>
                    <a:pt x="2134" y="14778"/>
                    <a:pt x="679" y="18681"/>
                    <a:pt x="256" y="22448"/>
                  </a:cubicBezTo>
                  <a:cubicBezTo>
                    <a:pt x="0" y="24670"/>
                    <a:pt x="89" y="26925"/>
                    <a:pt x="173" y="29106"/>
                  </a:cubicBezTo>
                  <a:lnTo>
                    <a:pt x="689" y="29085"/>
                  </a:lnTo>
                  <a:cubicBezTo>
                    <a:pt x="605" y="26925"/>
                    <a:pt x="523" y="24687"/>
                    <a:pt x="768" y="22505"/>
                  </a:cubicBezTo>
                  <a:cubicBezTo>
                    <a:pt x="1185" y="18816"/>
                    <a:pt x="2609" y="14992"/>
                    <a:pt x="4894" y="11449"/>
                  </a:cubicBezTo>
                  <a:cubicBezTo>
                    <a:pt x="6867" y="8396"/>
                    <a:pt x="9465" y="5496"/>
                    <a:pt x="12841" y="2573"/>
                  </a:cubicBezTo>
                  <a:cubicBezTo>
                    <a:pt x="13708" y="1828"/>
                    <a:pt x="14731" y="982"/>
                    <a:pt x="15883" y="475"/>
                  </a:cubicBezTo>
                  <a:lnTo>
                    <a:pt x="15675" y="1"/>
                  </a:ln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4296475" y="1265175"/>
              <a:ext cx="36625" cy="35550"/>
            </a:xfrm>
            <a:custGeom>
              <a:avLst/>
              <a:gdLst/>
              <a:ahLst/>
              <a:cxnLst/>
              <a:rect l="l" t="t" r="r" b="b"/>
              <a:pathLst>
                <a:path w="1465" h="1422" extrusionOk="0">
                  <a:moveTo>
                    <a:pt x="487" y="0"/>
                  </a:moveTo>
                  <a:cubicBezTo>
                    <a:pt x="0" y="0"/>
                    <a:pt x="263" y="892"/>
                    <a:pt x="468" y="1141"/>
                  </a:cubicBezTo>
                  <a:cubicBezTo>
                    <a:pt x="525" y="1203"/>
                    <a:pt x="583" y="1261"/>
                    <a:pt x="656" y="1302"/>
                  </a:cubicBezTo>
                  <a:cubicBezTo>
                    <a:pt x="756" y="1360"/>
                    <a:pt x="870" y="1380"/>
                    <a:pt x="985" y="1401"/>
                  </a:cubicBezTo>
                  <a:cubicBezTo>
                    <a:pt x="1036" y="1413"/>
                    <a:pt x="1092" y="1422"/>
                    <a:pt x="1146" y="1422"/>
                  </a:cubicBezTo>
                  <a:cubicBezTo>
                    <a:pt x="1218" y="1422"/>
                    <a:pt x="1286" y="1405"/>
                    <a:pt x="1334" y="1355"/>
                  </a:cubicBezTo>
                  <a:cubicBezTo>
                    <a:pt x="1382" y="1307"/>
                    <a:pt x="1402" y="1235"/>
                    <a:pt x="1407" y="1167"/>
                  </a:cubicBezTo>
                  <a:cubicBezTo>
                    <a:pt x="1465" y="666"/>
                    <a:pt x="1120" y="154"/>
                    <a:pt x="641" y="24"/>
                  </a:cubicBezTo>
                  <a:cubicBezTo>
                    <a:pt x="583" y="8"/>
                    <a:pt x="532" y="0"/>
                    <a:pt x="487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2110825" y="1483225"/>
              <a:ext cx="657350" cy="550600"/>
            </a:xfrm>
            <a:custGeom>
              <a:avLst/>
              <a:gdLst/>
              <a:ahLst/>
              <a:cxnLst/>
              <a:rect l="l" t="t" r="r" b="b"/>
              <a:pathLst>
                <a:path w="26294" h="22024" extrusionOk="0">
                  <a:moveTo>
                    <a:pt x="37" y="0"/>
                  </a:moveTo>
                  <a:lnTo>
                    <a:pt x="1" y="354"/>
                  </a:lnTo>
                  <a:cubicBezTo>
                    <a:pt x="6643" y="1048"/>
                    <a:pt x="11975" y="4983"/>
                    <a:pt x="15284" y="8161"/>
                  </a:cubicBezTo>
                  <a:cubicBezTo>
                    <a:pt x="19515" y="12231"/>
                    <a:pt x="22814" y="17209"/>
                    <a:pt x="25996" y="22024"/>
                  </a:cubicBezTo>
                  <a:lnTo>
                    <a:pt x="26294" y="21826"/>
                  </a:lnTo>
                  <a:cubicBezTo>
                    <a:pt x="23095" y="17000"/>
                    <a:pt x="19792" y="12006"/>
                    <a:pt x="15529" y="7904"/>
                  </a:cubicBezTo>
                  <a:cubicBezTo>
                    <a:pt x="12184" y="4691"/>
                    <a:pt x="6778" y="710"/>
                    <a:pt x="37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2021875" y="1453500"/>
              <a:ext cx="108925" cy="48500"/>
            </a:xfrm>
            <a:custGeom>
              <a:avLst/>
              <a:gdLst/>
              <a:ahLst/>
              <a:cxnLst/>
              <a:rect l="l" t="t" r="r" b="b"/>
              <a:pathLst>
                <a:path w="4357" h="1940" extrusionOk="0">
                  <a:moveTo>
                    <a:pt x="1435" y="0"/>
                  </a:moveTo>
                  <a:cubicBezTo>
                    <a:pt x="1054" y="0"/>
                    <a:pt x="694" y="87"/>
                    <a:pt x="501" y="339"/>
                  </a:cubicBezTo>
                  <a:cubicBezTo>
                    <a:pt x="0" y="991"/>
                    <a:pt x="862" y="1763"/>
                    <a:pt x="1451" y="1893"/>
                  </a:cubicBezTo>
                  <a:cubicBezTo>
                    <a:pt x="1602" y="1926"/>
                    <a:pt x="1754" y="1939"/>
                    <a:pt x="1907" y="1939"/>
                  </a:cubicBezTo>
                  <a:cubicBezTo>
                    <a:pt x="2315" y="1939"/>
                    <a:pt x="2729" y="1841"/>
                    <a:pt x="3131" y="1743"/>
                  </a:cubicBezTo>
                  <a:cubicBezTo>
                    <a:pt x="3538" y="1642"/>
                    <a:pt x="3950" y="1538"/>
                    <a:pt x="4357" y="1440"/>
                  </a:cubicBezTo>
                  <a:cubicBezTo>
                    <a:pt x="3814" y="970"/>
                    <a:pt x="3261" y="495"/>
                    <a:pt x="2598" y="224"/>
                  </a:cubicBezTo>
                  <a:cubicBezTo>
                    <a:pt x="2327" y="112"/>
                    <a:pt x="1868" y="0"/>
                    <a:pt x="1435" y="0"/>
                  </a:cubicBezTo>
                  <a:close/>
                </a:path>
              </a:pathLst>
            </a:custGeom>
            <a:solidFill>
              <a:srgbClr val="3B4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2115000" y="1504900"/>
              <a:ext cx="83375" cy="93300"/>
            </a:xfrm>
            <a:custGeom>
              <a:avLst/>
              <a:gdLst/>
              <a:ahLst/>
              <a:cxnLst/>
              <a:rect l="l" t="t" r="r" b="b"/>
              <a:pathLst>
                <a:path w="3335" h="3732" extrusionOk="0">
                  <a:moveTo>
                    <a:pt x="2917" y="0"/>
                  </a:moveTo>
                  <a:cubicBezTo>
                    <a:pt x="2836" y="0"/>
                    <a:pt x="2739" y="12"/>
                    <a:pt x="2625" y="36"/>
                  </a:cubicBezTo>
                  <a:cubicBezTo>
                    <a:pt x="2119" y="140"/>
                    <a:pt x="1613" y="313"/>
                    <a:pt x="1175" y="594"/>
                  </a:cubicBezTo>
                  <a:cubicBezTo>
                    <a:pt x="575" y="985"/>
                    <a:pt x="99" y="1616"/>
                    <a:pt x="48" y="2331"/>
                  </a:cubicBezTo>
                  <a:cubicBezTo>
                    <a:pt x="0" y="2916"/>
                    <a:pt x="319" y="3569"/>
                    <a:pt x="888" y="3704"/>
                  </a:cubicBezTo>
                  <a:cubicBezTo>
                    <a:pt x="965" y="3723"/>
                    <a:pt x="1042" y="3731"/>
                    <a:pt x="1118" y="3731"/>
                  </a:cubicBezTo>
                  <a:cubicBezTo>
                    <a:pt x="1609" y="3731"/>
                    <a:pt x="2074" y="3365"/>
                    <a:pt x="2385" y="2963"/>
                  </a:cubicBezTo>
                  <a:cubicBezTo>
                    <a:pt x="2892" y="2316"/>
                    <a:pt x="3210" y="1522"/>
                    <a:pt x="3288" y="703"/>
                  </a:cubicBezTo>
                  <a:cubicBezTo>
                    <a:pt x="3334" y="208"/>
                    <a:pt x="3252" y="0"/>
                    <a:pt x="2917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2213750" y="1404025"/>
              <a:ext cx="56775" cy="111025"/>
            </a:xfrm>
            <a:custGeom>
              <a:avLst/>
              <a:gdLst/>
              <a:ahLst/>
              <a:cxnLst/>
              <a:rect l="l" t="t" r="r" b="b"/>
              <a:pathLst>
                <a:path w="2271" h="4441" extrusionOk="0">
                  <a:moveTo>
                    <a:pt x="1141" y="0"/>
                  </a:moveTo>
                  <a:cubicBezTo>
                    <a:pt x="954" y="0"/>
                    <a:pt x="762" y="67"/>
                    <a:pt x="616" y="184"/>
                  </a:cubicBezTo>
                  <a:cubicBezTo>
                    <a:pt x="361" y="387"/>
                    <a:pt x="214" y="710"/>
                    <a:pt x="142" y="1029"/>
                  </a:cubicBezTo>
                  <a:cubicBezTo>
                    <a:pt x="0" y="1634"/>
                    <a:pt x="63" y="2275"/>
                    <a:pt x="257" y="2865"/>
                  </a:cubicBezTo>
                  <a:cubicBezTo>
                    <a:pt x="418" y="3361"/>
                    <a:pt x="669" y="3867"/>
                    <a:pt x="982" y="4290"/>
                  </a:cubicBezTo>
                  <a:cubicBezTo>
                    <a:pt x="1058" y="4395"/>
                    <a:pt x="1119" y="4440"/>
                    <a:pt x="1176" y="4440"/>
                  </a:cubicBezTo>
                  <a:cubicBezTo>
                    <a:pt x="1257" y="4440"/>
                    <a:pt x="1330" y="4351"/>
                    <a:pt x="1430" y="4211"/>
                  </a:cubicBezTo>
                  <a:cubicBezTo>
                    <a:pt x="1555" y="4040"/>
                    <a:pt x="1628" y="3831"/>
                    <a:pt x="1697" y="3638"/>
                  </a:cubicBezTo>
                  <a:cubicBezTo>
                    <a:pt x="2035" y="2615"/>
                    <a:pt x="2271" y="1461"/>
                    <a:pt x="1806" y="491"/>
                  </a:cubicBezTo>
                  <a:cubicBezTo>
                    <a:pt x="1738" y="350"/>
                    <a:pt x="1654" y="215"/>
                    <a:pt x="1529" y="121"/>
                  </a:cubicBezTo>
                  <a:cubicBezTo>
                    <a:pt x="1417" y="38"/>
                    <a:pt x="1281" y="0"/>
                    <a:pt x="1141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2602600" y="1730575"/>
              <a:ext cx="95250" cy="76275"/>
            </a:xfrm>
            <a:custGeom>
              <a:avLst/>
              <a:gdLst/>
              <a:ahLst/>
              <a:cxnLst/>
              <a:rect l="l" t="t" r="r" b="b"/>
              <a:pathLst>
                <a:path w="3810" h="3051" extrusionOk="0">
                  <a:moveTo>
                    <a:pt x="2916" y="0"/>
                  </a:moveTo>
                  <a:cubicBezTo>
                    <a:pt x="2690" y="0"/>
                    <a:pt x="2463" y="60"/>
                    <a:pt x="2255" y="146"/>
                  </a:cubicBezTo>
                  <a:cubicBezTo>
                    <a:pt x="1681" y="385"/>
                    <a:pt x="1201" y="813"/>
                    <a:pt x="831" y="1314"/>
                  </a:cubicBezTo>
                  <a:cubicBezTo>
                    <a:pt x="523" y="1736"/>
                    <a:pt x="256" y="2232"/>
                    <a:pt x="94" y="2733"/>
                  </a:cubicBezTo>
                  <a:cubicBezTo>
                    <a:pt x="1" y="3026"/>
                    <a:pt x="126" y="3051"/>
                    <a:pt x="424" y="3051"/>
                  </a:cubicBezTo>
                  <a:cubicBezTo>
                    <a:pt x="638" y="3051"/>
                    <a:pt x="846" y="2994"/>
                    <a:pt x="1045" y="2932"/>
                  </a:cubicBezTo>
                  <a:cubicBezTo>
                    <a:pt x="2072" y="2607"/>
                    <a:pt x="3148" y="2128"/>
                    <a:pt x="3663" y="1184"/>
                  </a:cubicBezTo>
                  <a:cubicBezTo>
                    <a:pt x="3737" y="1047"/>
                    <a:pt x="3800" y="902"/>
                    <a:pt x="3805" y="750"/>
                  </a:cubicBezTo>
                  <a:cubicBezTo>
                    <a:pt x="3810" y="416"/>
                    <a:pt x="3533" y="129"/>
                    <a:pt x="3220" y="40"/>
                  </a:cubicBezTo>
                  <a:cubicBezTo>
                    <a:pt x="3120" y="12"/>
                    <a:pt x="3018" y="0"/>
                    <a:pt x="2916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2553275" y="1666350"/>
              <a:ext cx="88900" cy="82575"/>
            </a:xfrm>
            <a:custGeom>
              <a:avLst/>
              <a:gdLst/>
              <a:ahLst/>
              <a:cxnLst/>
              <a:rect l="l" t="t" r="r" b="b"/>
              <a:pathLst>
                <a:path w="3556" h="3303" extrusionOk="0">
                  <a:moveTo>
                    <a:pt x="2704" y="0"/>
                  </a:moveTo>
                  <a:cubicBezTo>
                    <a:pt x="2440" y="0"/>
                    <a:pt x="2175" y="93"/>
                    <a:pt x="1942" y="220"/>
                  </a:cubicBezTo>
                  <a:cubicBezTo>
                    <a:pt x="1395" y="512"/>
                    <a:pt x="957" y="986"/>
                    <a:pt x="644" y="1519"/>
                  </a:cubicBezTo>
                  <a:cubicBezTo>
                    <a:pt x="377" y="1973"/>
                    <a:pt x="163" y="2495"/>
                    <a:pt x="54" y="3006"/>
                  </a:cubicBezTo>
                  <a:cubicBezTo>
                    <a:pt x="0" y="3246"/>
                    <a:pt x="68" y="3302"/>
                    <a:pt x="248" y="3302"/>
                  </a:cubicBezTo>
                  <a:cubicBezTo>
                    <a:pt x="295" y="3302"/>
                    <a:pt x="350" y="3299"/>
                    <a:pt x="413" y="3293"/>
                  </a:cubicBezTo>
                  <a:cubicBezTo>
                    <a:pt x="622" y="3272"/>
                    <a:pt x="826" y="3189"/>
                    <a:pt x="1019" y="3110"/>
                  </a:cubicBezTo>
                  <a:cubicBezTo>
                    <a:pt x="2005" y="2688"/>
                    <a:pt x="3028" y="2103"/>
                    <a:pt x="3445" y="1112"/>
                  </a:cubicBezTo>
                  <a:cubicBezTo>
                    <a:pt x="3508" y="966"/>
                    <a:pt x="3555" y="815"/>
                    <a:pt x="3539" y="658"/>
                  </a:cubicBezTo>
                  <a:cubicBezTo>
                    <a:pt x="3513" y="335"/>
                    <a:pt x="3211" y="73"/>
                    <a:pt x="2886" y="16"/>
                  </a:cubicBezTo>
                  <a:cubicBezTo>
                    <a:pt x="2826" y="5"/>
                    <a:pt x="2765" y="0"/>
                    <a:pt x="2704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2424025" y="1694350"/>
              <a:ext cx="87350" cy="84025"/>
            </a:xfrm>
            <a:custGeom>
              <a:avLst/>
              <a:gdLst/>
              <a:ahLst/>
              <a:cxnLst/>
              <a:rect l="l" t="t" r="r" b="b"/>
              <a:pathLst>
                <a:path w="3494" h="3361" extrusionOk="0">
                  <a:moveTo>
                    <a:pt x="3260" y="1"/>
                  </a:moveTo>
                  <a:cubicBezTo>
                    <a:pt x="3210" y="1"/>
                    <a:pt x="3152" y="6"/>
                    <a:pt x="3085" y="13"/>
                  </a:cubicBezTo>
                  <a:cubicBezTo>
                    <a:pt x="2876" y="39"/>
                    <a:pt x="2672" y="128"/>
                    <a:pt x="2484" y="211"/>
                  </a:cubicBezTo>
                  <a:cubicBezTo>
                    <a:pt x="1503" y="655"/>
                    <a:pt x="497" y="1265"/>
                    <a:pt x="100" y="2262"/>
                  </a:cubicBezTo>
                  <a:cubicBezTo>
                    <a:pt x="42" y="2409"/>
                    <a:pt x="1" y="2565"/>
                    <a:pt x="17" y="2715"/>
                  </a:cubicBezTo>
                  <a:cubicBezTo>
                    <a:pt x="48" y="3045"/>
                    <a:pt x="355" y="3295"/>
                    <a:pt x="684" y="3348"/>
                  </a:cubicBezTo>
                  <a:cubicBezTo>
                    <a:pt x="738" y="3356"/>
                    <a:pt x="791" y="3360"/>
                    <a:pt x="844" y="3360"/>
                  </a:cubicBezTo>
                  <a:cubicBezTo>
                    <a:pt x="1115" y="3360"/>
                    <a:pt x="1384" y="3258"/>
                    <a:pt x="1624" y="3122"/>
                  </a:cubicBezTo>
                  <a:cubicBezTo>
                    <a:pt x="2166" y="2815"/>
                    <a:pt x="2594" y="2335"/>
                    <a:pt x="2891" y="1792"/>
                  </a:cubicBezTo>
                  <a:cubicBezTo>
                    <a:pt x="3153" y="1333"/>
                    <a:pt x="3350" y="812"/>
                    <a:pt x="3449" y="290"/>
                  </a:cubicBezTo>
                  <a:cubicBezTo>
                    <a:pt x="3494" y="59"/>
                    <a:pt x="3429" y="1"/>
                    <a:pt x="3260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2505550" y="1596825"/>
              <a:ext cx="68775" cy="98675"/>
            </a:xfrm>
            <a:custGeom>
              <a:avLst/>
              <a:gdLst/>
              <a:ahLst/>
              <a:cxnLst/>
              <a:rect l="l" t="t" r="r" b="b"/>
              <a:pathLst>
                <a:path w="2751" h="3947" extrusionOk="0">
                  <a:moveTo>
                    <a:pt x="1974" y="0"/>
                  </a:moveTo>
                  <a:cubicBezTo>
                    <a:pt x="1942" y="0"/>
                    <a:pt x="1910" y="2"/>
                    <a:pt x="1879" y="6"/>
                  </a:cubicBezTo>
                  <a:cubicBezTo>
                    <a:pt x="1556" y="48"/>
                    <a:pt x="1269" y="246"/>
                    <a:pt x="1034" y="480"/>
                  </a:cubicBezTo>
                  <a:cubicBezTo>
                    <a:pt x="600" y="918"/>
                    <a:pt x="319" y="1503"/>
                    <a:pt x="178" y="2103"/>
                  </a:cubicBezTo>
                  <a:cubicBezTo>
                    <a:pt x="53" y="2615"/>
                    <a:pt x="1" y="3173"/>
                    <a:pt x="48" y="3700"/>
                  </a:cubicBezTo>
                  <a:cubicBezTo>
                    <a:pt x="64" y="3881"/>
                    <a:pt x="113" y="3947"/>
                    <a:pt x="208" y="3947"/>
                  </a:cubicBezTo>
                  <a:cubicBezTo>
                    <a:pt x="274" y="3947"/>
                    <a:pt x="362" y="3914"/>
                    <a:pt x="475" y="3868"/>
                  </a:cubicBezTo>
                  <a:cubicBezTo>
                    <a:pt x="669" y="3784"/>
                    <a:pt x="841" y="3648"/>
                    <a:pt x="997" y="3512"/>
                  </a:cubicBezTo>
                  <a:cubicBezTo>
                    <a:pt x="1821" y="2818"/>
                    <a:pt x="2625" y="1963"/>
                    <a:pt x="2735" y="887"/>
                  </a:cubicBezTo>
                  <a:cubicBezTo>
                    <a:pt x="2751" y="737"/>
                    <a:pt x="2751" y="574"/>
                    <a:pt x="2693" y="434"/>
                  </a:cubicBezTo>
                  <a:cubicBezTo>
                    <a:pt x="2584" y="155"/>
                    <a:pt x="2275" y="0"/>
                    <a:pt x="1974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2372775" y="1493200"/>
              <a:ext cx="56750" cy="110975"/>
            </a:xfrm>
            <a:custGeom>
              <a:avLst/>
              <a:gdLst/>
              <a:ahLst/>
              <a:cxnLst/>
              <a:rect l="l" t="t" r="r" b="b"/>
              <a:pathLst>
                <a:path w="2270" h="4439" extrusionOk="0">
                  <a:moveTo>
                    <a:pt x="1142" y="0"/>
                  </a:moveTo>
                  <a:cubicBezTo>
                    <a:pt x="955" y="0"/>
                    <a:pt x="762" y="69"/>
                    <a:pt x="616" y="186"/>
                  </a:cubicBezTo>
                  <a:cubicBezTo>
                    <a:pt x="360" y="389"/>
                    <a:pt x="214" y="707"/>
                    <a:pt x="141" y="1025"/>
                  </a:cubicBezTo>
                  <a:cubicBezTo>
                    <a:pt x="1" y="1631"/>
                    <a:pt x="63" y="2272"/>
                    <a:pt x="256" y="2862"/>
                  </a:cubicBezTo>
                  <a:cubicBezTo>
                    <a:pt x="418" y="3363"/>
                    <a:pt x="668" y="3864"/>
                    <a:pt x="981" y="4287"/>
                  </a:cubicBezTo>
                  <a:cubicBezTo>
                    <a:pt x="1058" y="4392"/>
                    <a:pt x="1118" y="4438"/>
                    <a:pt x="1175" y="4438"/>
                  </a:cubicBezTo>
                  <a:cubicBezTo>
                    <a:pt x="1254" y="4438"/>
                    <a:pt x="1327" y="4350"/>
                    <a:pt x="1430" y="4208"/>
                  </a:cubicBezTo>
                  <a:cubicBezTo>
                    <a:pt x="1555" y="4037"/>
                    <a:pt x="1629" y="3832"/>
                    <a:pt x="1696" y="3635"/>
                  </a:cubicBezTo>
                  <a:cubicBezTo>
                    <a:pt x="2036" y="2612"/>
                    <a:pt x="2270" y="1458"/>
                    <a:pt x="1805" y="488"/>
                  </a:cubicBezTo>
                  <a:cubicBezTo>
                    <a:pt x="1738" y="352"/>
                    <a:pt x="1654" y="211"/>
                    <a:pt x="1528" y="123"/>
                  </a:cubicBezTo>
                  <a:cubicBezTo>
                    <a:pt x="1417" y="38"/>
                    <a:pt x="1281" y="0"/>
                    <a:pt x="1142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2658725" y="1795675"/>
              <a:ext cx="93400" cy="77875"/>
            </a:xfrm>
            <a:custGeom>
              <a:avLst/>
              <a:gdLst/>
              <a:ahLst/>
              <a:cxnLst/>
              <a:rect l="l" t="t" r="r" b="b"/>
              <a:pathLst>
                <a:path w="3736" h="3115" extrusionOk="0">
                  <a:moveTo>
                    <a:pt x="2861" y="1"/>
                  </a:moveTo>
                  <a:cubicBezTo>
                    <a:pt x="2628" y="1"/>
                    <a:pt x="2392" y="68"/>
                    <a:pt x="2175" y="165"/>
                  </a:cubicBezTo>
                  <a:cubicBezTo>
                    <a:pt x="1606" y="415"/>
                    <a:pt x="1137" y="854"/>
                    <a:pt x="782" y="1366"/>
                  </a:cubicBezTo>
                  <a:cubicBezTo>
                    <a:pt x="484" y="1799"/>
                    <a:pt x="229" y="2300"/>
                    <a:pt x="84" y="2806"/>
                  </a:cubicBezTo>
                  <a:cubicBezTo>
                    <a:pt x="1" y="3077"/>
                    <a:pt x="103" y="3115"/>
                    <a:pt x="360" y="3115"/>
                  </a:cubicBezTo>
                  <a:cubicBezTo>
                    <a:pt x="379" y="3115"/>
                    <a:pt x="400" y="3114"/>
                    <a:pt x="422" y="3114"/>
                  </a:cubicBezTo>
                  <a:cubicBezTo>
                    <a:pt x="631" y="3108"/>
                    <a:pt x="840" y="3045"/>
                    <a:pt x="1038" y="2978"/>
                  </a:cubicBezTo>
                  <a:cubicBezTo>
                    <a:pt x="2056" y="2628"/>
                    <a:pt x="3120" y="2122"/>
                    <a:pt x="3610" y="1167"/>
                  </a:cubicBezTo>
                  <a:cubicBezTo>
                    <a:pt x="3678" y="1027"/>
                    <a:pt x="3735" y="880"/>
                    <a:pt x="3735" y="724"/>
                  </a:cubicBezTo>
                  <a:cubicBezTo>
                    <a:pt x="3735" y="395"/>
                    <a:pt x="3453" y="114"/>
                    <a:pt x="3135" y="35"/>
                  </a:cubicBezTo>
                  <a:cubicBezTo>
                    <a:pt x="3045" y="11"/>
                    <a:pt x="2953" y="1"/>
                    <a:pt x="2861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2313800" y="1609300"/>
              <a:ext cx="97975" cy="71400"/>
            </a:xfrm>
            <a:custGeom>
              <a:avLst/>
              <a:gdLst/>
              <a:ahLst/>
              <a:cxnLst/>
              <a:rect l="l" t="t" r="r" b="b"/>
              <a:pathLst>
                <a:path w="3919" h="2856" extrusionOk="0">
                  <a:moveTo>
                    <a:pt x="3482" y="1"/>
                  </a:moveTo>
                  <a:cubicBezTo>
                    <a:pt x="2995" y="1"/>
                    <a:pt x="2490" y="77"/>
                    <a:pt x="2025" y="217"/>
                  </a:cubicBezTo>
                  <a:cubicBezTo>
                    <a:pt x="1430" y="388"/>
                    <a:pt x="867" y="701"/>
                    <a:pt x="450" y="1161"/>
                  </a:cubicBezTo>
                  <a:cubicBezTo>
                    <a:pt x="225" y="1401"/>
                    <a:pt x="43" y="1698"/>
                    <a:pt x="22" y="2027"/>
                  </a:cubicBezTo>
                  <a:cubicBezTo>
                    <a:pt x="0" y="2355"/>
                    <a:pt x="178" y="2711"/>
                    <a:pt x="491" y="2820"/>
                  </a:cubicBezTo>
                  <a:cubicBezTo>
                    <a:pt x="570" y="2846"/>
                    <a:pt x="651" y="2856"/>
                    <a:pt x="734" y="2856"/>
                  </a:cubicBezTo>
                  <a:cubicBezTo>
                    <a:pt x="805" y="2856"/>
                    <a:pt x="878" y="2848"/>
                    <a:pt x="951" y="2836"/>
                  </a:cubicBezTo>
                  <a:cubicBezTo>
                    <a:pt x="2009" y="2669"/>
                    <a:pt x="2829" y="1818"/>
                    <a:pt x="3475" y="963"/>
                  </a:cubicBezTo>
                  <a:cubicBezTo>
                    <a:pt x="3601" y="795"/>
                    <a:pt x="3731" y="619"/>
                    <a:pt x="3800" y="419"/>
                  </a:cubicBezTo>
                  <a:cubicBezTo>
                    <a:pt x="3899" y="138"/>
                    <a:pt x="3919" y="12"/>
                    <a:pt x="3612" y="2"/>
                  </a:cubicBezTo>
                  <a:cubicBezTo>
                    <a:pt x="3569" y="1"/>
                    <a:pt x="3526" y="1"/>
                    <a:pt x="3482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2585925" y="1902425"/>
              <a:ext cx="97975" cy="71375"/>
            </a:xfrm>
            <a:custGeom>
              <a:avLst/>
              <a:gdLst/>
              <a:ahLst/>
              <a:cxnLst/>
              <a:rect l="l" t="t" r="r" b="b"/>
              <a:pathLst>
                <a:path w="3919" h="2855" extrusionOk="0">
                  <a:moveTo>
                    <a:pt x="3473" y="0"/>
                  </a:moveTo>
                  <a:cubicBezTo>
                    <a:pt x="2988" y="0"/>
                    <a:pt x="2487" y="78"/>
                    <a:pt x="2025" y="215"/>
                  </a:cubicBezTo>
                  <a:cubicBezTo>
                    <a:pt x="1430" y="388"/>
                    <a:pt x="867" y="701"/>
                    <a:pt x="448" y="1161"/>
                  </a:cubicBezTo>
                  <a:cubicBezTo>
                    <a:pt x="229" y="1400"/>
                    <a:pt x="46" y="1698"/>
                    <a:pt x="21" y="2026"/>
                  </a:cubicBezTo>
                  <a:cubicBezTo>
                    <a:pt x="0" y="2355"/>
                    <a:pt x="178" y="2710"/>
                    <a:pt x="491" y="2820"/>
                  </a:cubicBezTo>
                  <a:cubicBezTo>
                    <a:pt x="569" y="2845"/>
                    <a:pt x="651" y="2855"/>
                    <a:pt x="734" y="2855"/>
                  </a:cubicBezTo>
                  <a:cubicBezTo>
                    <a:pt x="806" y="2855"/>
                    <a:pt x="879" y="2847"/>
                    <a:pt x="949" y="2835"/>
                  </a:cubicBezTo>
                  <a:cubicBezTo>
                    <a:pt x="2014" y="2669"/>
                    <a:pt x="2828" y="1818"/>
                    <a:pt x="3475" y="962"/>
                  </a:cubicBezTo>
                  <a:cubicBezTo>
                    <a:pt x="3600" y="795"/>
                    <a:pt x="3731" y="617"/>
                    <a:pt x="3803" y="419"/>
                  </a:cubicBezTo>
                  <a:cubicBezTo>
                    <a:pt x="3903" y="138"/>
                    <a:pt x="3918" y="12"/>
                    <a:pt x="3610" y="2"/>
                  </a:cubicBezTo>
                  <a:cubicBezTo>
                    <a:pt x="3565" y="1"/>
                    <a:pt x="3519" y="0"/>
                    <a:pt x="3473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2251850" y="1561500"/>
              <a:ext cx="89050" cy="82325"/>
            </a:xfrm>
            <a:custGeom>
              <a:avLst/>
              <a:gdLst/>
              <a:ahLst/>
              <a:cxnLst/>
              <a:rect l="l" t="t" r="r" b="b"/>
              <a:pathLst>
                <a:path w="3562" h="3293" extrusionOk="0">
                  <a:moveTo>
                    <a:pt x="3309" y="1"/>
                  </a:moveTo>
                  <a:cubicBezTo>
                    <a:pt x="3263" y="1"/>
                    <a:pt x="3211" y="5"/>
                    <a:pt x="3152" y="10"/>
                  </a:cubicBezTo>
                  <a:cubicBezTo>
                    <a:pt x="2943" y="31"/>
                    <a:pt x="2740" y="109"/>
                    <a:pt x="2546" y="193"/>
                  </a:cubicBezTo>
                  <a:cubicBezTo>
                    <a:pt x="1555" y="610"/>
                    <a:pt x="527" y="1189"/>
                    <a:pt x="104" y="2175"/>
                  </a:cubicBezTo>
                  <a:cubicBezTo>
                    <a:pt x="48" y="2321"/>
                    <a:pt x="0" y="2473"/>
                    <a:pt x="10" y="2630"/>
                  </a:cubicBezTo>
                  <a:cubicBezTo>
                    <a:pt x="36" y="2953"/>
                    <a:pt x="335" y="3214"/>
                    <a:pt x="658" y="3277"/>
                  </a:cubicBezTo>
                  <a:cubicBezTo>
                    <a:pt x="718" y="3288"/>
                    <a:pt x="780" y="3292"/>
                    <a:pt x="841" y="3292"/>
                  </a:cubicBezTo>
                  <a:cubicBezTo>
                    <a:pt x="1105" y="3292"/>
                    <a:pt x="1370" y="3201"/>
                    <a:pt x="1607" y="3078"/>
                  </a:cubicBezTo>
                  <a:cubicBezTo>
                    <a:pt x="2155" y="2786"/>
                    <a:pt x="2594" y="2316"/>
                    <a:pt x="2912" y="1784"/>
                  </a:cubicBezTo>
                  <a:cubicBezTo>
                    <a:pt x="3183" y="1330"/>
                    <a:pt x="3398" y="814"/>
                    <a:pt x="3512" y="297"/>
                  </a:cubicBezTo>
                  <a:cubicBezTo>
                    <a:pt x="3562" y="59"/>
                    <a:pt x="3491" y="1"/>
                    <a:pt x="3309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2540900" y="1816000"/>
              <a:ext cx="76700" cy="70825"/>
            </a:xfrm>
            <a:custGeom>
              <a:avLst/>
              <a:gdLst/>
              <a:ahLst/>
              <a:cxnLst/>
              <a:rect l="l" t="t" r="r" b="b"/>
              <a:pathLst>
                <a:path w="3068" h="2833" extrusionOk="0">
                  <a:moveTo>
                    <a:pt x="2853" y="1"/>
                  </a:moveTo>
                  <a:cubicBezTo>
                    <a:pt x="2813" y="1"/>
                    <a:pt x="2767" y="4"/>
                    <a:pt x="2714" y="9"/>
                  </a:cubicBezTo>
                  <a:cubicBezTo>
                    <a:pt x="2531" y="26"/>
                    <a:pt x="2360" y="93"/>
                    <a:pt x="2192" y="166"/>
                  </a:cubicBezTo>
                  <a:cubicBezTo>
                    <a:pt x="1337" y="522"/>
                    <a:pt x="455" y="1023"/>
                    <a:pt x="94" y="1873"/>
                  </a:cubicBezTo>
                  <a:cubicBezTo>
                    <a:pt x="43" y="1998"/>
                    <a:pt x="0" y="2128"/>
                    <a:pt x="12" y="2259"/>
                  </a:cubicBezTo>
                  <a:cubicBezTo>
                    <a:pt x="32" y="2540"/>
                    <a:pt x="293" y="2764"/>
                    <a:pt x="570" y="2817"/>
                  </a:cubicBezTo>
                  <a:cubicBezTo>
                    <a:pt x="625" y="2828"/>
                    <a:pt x="680" y="2832"/>
                    <a:pt x="736" y="2832"/>
                  </a:cubicBezTo>
                  <a:cubicBezTo>
                    <a:pt x="959" y="2832"/>
                    <a:pt x="1184" y="2754"/>
                    <a:pt x="1384" y="2646"/>
                  </a:cubicBezTo>
                  <a:cubicBezTo>
                    <a:pt x="1859" y="2395"/>
                    <a:pt x="2234" y="1993"/>
                    <a:pt x="2505" y="1533"/>
                  </a:cubicBezTo>
                  <a:cubicBezTo>
                    <a:pt x="2740" y="1143"/>
                    <a:pt x="2923" y="698"/>
                    <a:pt x="3022" y="255"/>
                  </a:cubicBezTo>
                  <a:cubicBezTo>
                    <a:pt x="3068" y="52"/>
                    <a:pt x="3008" y="1"/>
                    <a:pt x="2853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2196025" y="1526275"/>
              <a:ext cx="66450" cy="84700"/>
            </a:xfrm>
            <a:custGeom>
              <a:avLst/>
              <a:gdLst/>
              <a:ahLst/>
              <a:cxnLst/>
              <a:rect l="l" t="t" r="r" b="b"/>
              <a:pathLst>
                <a:path w="2658" h="3388" extrusionOk="0">
                  <a:moveTo>
                    <a:pt x="2115" y="1"/>
                  </a:moveTo>
                  <a:cubicBezTo>
                    <a:pt x="2044" y="1"/>
                    <a:pt x="1962" y="19"/>
                    <a:pt x="1867" y="58"/>
                  </a:cubicBezTo>
                  <a:cubicBezTo>
                    <a:pt x="1190" y="334"/>
                    <a:pt x="653" y="882"/>
                    <a:pt x="302" y="1518"/>
                  </a:cubicBezTo>
                  <a:cubicBezTo>
                    <a:pt x="141" y="1799"/>
                    <a:pt x="10" y="2113"/>
                    <a:pt x="5" y="2442"/>
                  </a:cubicBezTo>
                  <a:cubicBezTo>
                    <a:pt x="0" y="2765"/>
                    <a:pt x="146" y="3109"/>
                    <a:pt x="427" y="3277"/>
                  </a:cubicBezTo>
                  <a:cubicBezTo>
                    <a:pt x="557" y="3352"/>
                    <a:pt x="708" y="3388"/>
                    <a:pt x="861" y="3388"/>
                  </a:cubicBezTo>
                  <a:cubicBezTo>
                    <a:pt x="911" y="3388"/>
                    <a:pt x="962" y="3384"/>
                    <a:pt x="1012" y="3376"/>
                  </a:cubicBezTo>
                  <a:cubicBezTo>
                    <a:pt x="1424" y="3313"/>
                    <a:pt x="1780" y="3020"/>
                    <a:pt x="2004" y="2666"/>
                  </a:cubicBezTo>
                  <a:cubicBezTo>
                    <a:pt x="2223" y="2312"/>
                    <a:pt x="2337" y="1900"/>
                    <a:pt x="2426" y="1486"/>
                  </a:cubicBezTo>
                  <a:cubicBezTo>
                    <a:pt x="2524" y="1049"/>
                    <a:pt x="2657" y="1"/>
                    <a:pt x="2115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2495125" y="1741525"/>
              <a:ext cx="66325" cy="84700"/>
            </a:xfrm>
            <a:custGeom>
              <a:avLst/>
              <a:gdLst/>
              <a:ahLst/>
              <a:cxnLst/>
              <a:rect l="l" t="t" r="r" b="b"/>
              <a:pathLst>
                <a:path w="2653" h="3388" extrusionOk="0">
                  <a:moveTo>
                    <a:pt x="2109" y="0"/>
                  </a:moveTo>
                  <a:cubicBezTo>
                    <a:pt x="2039" y="0"/>
                    <a:pt x="1957" y="18"/>
                    <a:pt x="1863" y="57"/>
                  </a:cubicBezTo>
                  <a:cubicBezTo>
                    <a:pt x="1185" y="334"/>
                    <a:pt x="653" y="886"/>
                    <a:pt x="297" y="1517"/>
                  </a:cubicBezTo>
                  <a:cubicBezTo>
                    <a:pt x="136" y="1805"/>
                    <a:pt x="6" y="2112"/>
                    <a:pt x="6" y="2441"/>
                  </a:cubicBezTo>
                  <a:cubicBezTo>
                    <a:pt x="1" y="2769"/>
                    <a:pt x="141" y="3109"/>
                    <a:pt x="423" y="3276"/>
                  </a:cubicBezTo>
                  <a:cubicBezTo>
                    <a:pt x="550" y="3353"/>
                    <a:pt x="701" y="3388"/>
                    <a:pt x="851" y="3388"/>
                  </a:cubicBezTo>
                  <a:cubicBezTo>
                    <a:pt x="903" y="3388"/>
                    <a:pt x="956" y="3384"/>
                    <a:pt x="1007" y="3375"/>
                  </a:cubicBezTo>
                  <a:cubicBezTo>
                    <a:pt x="1419" y="3313"/>
                    <a:pt x="1775" y="3020"/>
                    <a:pt x="1999" y="2665"/>
                  </a:cubicBezTo>
                  <a:cubicBezTo>
                    <a:pt x="2223" y="2311"/>
                    <a:pt x="2332" y="1899"/>
                    <a:pt x="2421" y="1492"/>
                  </a:cubicBezTo>
                  <a:cubicBezTo>
                    <a:pt x="2519" y="1053"/>
                    <a:pt x="2653" y="0"/>
                    <a:pt x="2109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2292300" y="1464275"/>
              <a:ext cx="56075" cy="91950"/>
            </a:xfrm>
            <a:custGeom>
              <a:avLst/>
              <a:gdLst/>
              <a:ahLst/>
              <a:cxnLst/>
              <a:rect l="l" t="t" r="r" b="b"/>
              <a:pathLst>
                <a:path w="2243" h="3678" extrusionOk="0">
                  <a:moveTo>
                    <a:pt x="988" y="0"/>
                  </a:moveTo>
                  <a:cubicBezTo>
                    <a:pt x="946" y="0"/>
                    <a:pt x="903" y="4"/>
                    <a:pt x="860" y="12"/>
                  </a:cubicBezTo>
                  <a:cubicBezTo>
                    <a:pt x="663" y="48"/>
                    <a:pt x="485" y="163"/>
                    <a:pt x="349" y="315"/>
                  </a:cubicBezTo>
                  <a:cubicBezTo>
                    <a:pt x="78" y="628"/>
                    <a:pt x="0" y="1081"/>
                    <a:pt x="58" y="1499"/>
                  </a:cubicBezTo>
                  <a:cubicBezTo>
                    <a:pt x="120" y="1911"/>
                    <a:pt x="302" y="2297"/>
                    <a:pt x="501" y="2668"/>
                  </a:cubicBezTo>
                  <a:cubicBezTo>
                    <a:pt x="679" y="3001"/>
                    <a:pt x="1119" y="3677"/>
                    <a:pt x="1499" y="3677"/>
                  </a:cubicBezTo>
                  <a:cubicBezTo>
                    <a:pt x="1630" y="3677"/>
                    <a:pt x="1754" y="3596"/>
                    <a:pt x="1857" y="3393"/>
                  </a:cubicBezTo>
                  <a:cubicBezTo>
                    <a:pt x="2192" y="2740"/>
                    <a:pt x="2243" y="1974"/>
                    <a:pt x="2098" y="1264"/>
                  </a:cubicBezTo>
                  <a:cubicBezTo>
                    <a:pt x="2035" y="946"/>
                    <a:pt x="1930" y="623"/>
                    <a:pt x="1722" y="372"/>
                  </a:cubicBezTo>
                  <a:cubicBezTo>
                    <a:pt x="1541" y="155"/>
                    <a:pt x="1265" y="0"/>
                    <a:pt x="988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2685700" y="1868425"/>
              <a:ext cx="94875" cy="66325"/>
            </a:xfrm>
            <a:custGeom>
              <a:avLst/>
              <a:gdLst/>
              <a:ahLst/>
              <a:cxnLst/>
              <a:rect l="l" t="t" r="r" b="b"/>
              <a:pathLst>
                <a:path w="3795" h="2653" extrusionOk="0">
                  <a:moveTo>
                    <a:pt x="2773" y="0"/>
                  </a:moveTo>
                  <a:cubicBezTo>
                    <a:pt x="2483" y="0"/>
                    <a:pt x="2188" y="97"/>
                    <a:pt x="1936" y="250"/>
                  </a:cubicBezTo>
                  <a:cubicBezTo>
                    <a:pt x="1582" y="465"/>
                    <a:pt x="1295" y="788"/>
                    <a:pt x="1028" y="1112"/>
                  </a:cubicBezTo>
                  <a:cubicBezTo>
                    <a:pt x="710" y="1503"/>
                    <a:pt x="0" y="2577"/>
                    <a:pt x="888" y="2646"/>
                  </a:cubicBezTo>
                  <a:cubicBezTo>
                    <a:pt x="951" y="2651"/>
                    <a:pt x="1015" y="2653"/>
                    <a:pt x="1078" y="2653"/>
                  </a:cubicBezTo>
                  <a:cubicBezTo>
                    <a:pt x="1743" y="2653"/>
                    <a:pt x="2395" y="2412"/>
                    <a:pt x="2943" y="2040"/>
                  </a:cubicBezTo>
                  <a:cubicBezTo>
                    <a:pt x="3215" y="1857"/>
                    <a:pt x="3470" y="1633"/>
                    <a:pt x="3622" y="1346"/>
                  </a:cubicBezTo>
                  <a:cubicBezTo>
                    <a:pt x="3768" y="1054"/>
                    <a:pt x="3794" y="684"/>
                    <a:pt x="3617" y="407"/>
                  </a:cubicBezTo>
                  <a:cubicBezTo>
                    <a:pt x="3506" y="240"/>
                    <a:pt x="3335" y="120"/>
                    <a:pt x="3142" y="58"/>
                  </a:cubicBezTo>
                  <a:cubicBezTo>
                    <a:pt x="3022" y="18"/>
                    <a:pt x="2898" y="0"/>
                    <a:pt x="2773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2640950" y="1957475"/>
              <a:ext cx="87975" cy="71900"/>
            </a:xfrm>
            <a:custGeom>
              <a:avLst/>
              <a:gdLst/>
              <a:ahLst/>
              <a:cxnLst/>
              <a:rect l="l" t="t" r="r" b="b"/>
              <a:pathLst>
                <a:path w="3519" h="2876" extrusionOk="0">
                  <a:moveTo>
                    <a:pt x="2709" y="0"/>
                  </a:moveTo>
                  <a:cubicBezTo>
                    <a:pt x="2691" y="0"/>
                    <a:pt x="2671" y="1"/>
                    <a:pt x="2652" y="2"/>
                  </a:cubicBezTo>
                  <a:cubicBezTo>
                    <a:pt x="1922" y="38"/>
                    <a:pt x="1238" y="383"/>
                    <a:pt x="694" y="869"/>
                  </a:cubicBezTo>
                  <a:cubicBezTo>
                    <a:pt x="450" y="1081"/>
                    <a:pt x="225" y="1338"/>
                    <a:pt x="116" y="1645"/>
                  </a:cubicBezTo>
                  <a:cubicBezTo>
                    <a:pt x="1" y="1953"/>
                    <a:pt x="27" y="2324"/>
                    <a:pt x="236" y="2569"/>
                  </a:cubicBezTo>
                  <a:cubicBezTo>
                    <a:pt x="366" y="2726"/>
                    <a:pt x="559" y="2820"/>
                    <a:pt x="757" y="2856"/>
                  </a:cubicBezTo>
                  <a:cubicBezTo>
                    <a:pt x="828" y="2869"/>
                    <a:pt x="900" y="2876"/>
                    <a:pt x="971" y="2876"/>
                  </a:cubicBezTo>
                  <a:cubicBezTo>
                    <a:pt x="1314" y="2876"/>
                    <a:pt x="1654" y="2727"/>
                    <a:pt x="1927" y="2512"/>
                  </a:cubicBezTo>
                  <a:cubicBezTo>
                    <a:pt x="2250" y="2251"/>
                    <a:pt x="2490" y="1895"/>
                    <a:pt x="2709" y="1536"/>
                  </a:cubicBezTo>
                  <a:cubicBezTo>
                    <a:pt x="2969" y="1112"/>
                    <a:pt x="3518" y="0"/>
                    <a:pt x="2709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2377975" y="1646650"/>
              <a:ext cx="89700" cy="70650"/>
            </a:xfrm>
            <a:custGeom>
              <a:avLst/>
              <a:gdLst/>
              <a:ahLst/>
              <a:cxnLst/>
              <a:rect l="l" t="t" r="r" b="b"/>
              <a:pathLst>
                <a:path w="3588" h="2826" extrusionOk="0">
                  <a:moveTo>
                    <a:pt x="2739" y="1"/>
                  </a:moveTo>
                  <a:cubicBezTo>
                    <a:pt x="2729" y="1"/>
                    <a:pt x="2719" y="1"/>
                    <a:pt x="2709" y="1"/>
                  </a:cubicBezTo>
                  <a:cubicBezTo>
                    <a:pt x="1973" y="16"/>
                    <a:pt x="1279" y="346"/>
                    <a:pt x="726" y="810"/>
                  </a:cubicBezTo>
                  <a:cubicBezTo>
                    <a:pt x="475" y="1018"/>
                    <a:pt x="241" y="1263"/>
                    <a:pt x="121" y="1567"/>
                  </a:cubicBezTo>
                  <a:cubicBezTo>
                    <a:pt x="1" y="1875"/>
                    <a:pt x="17" y="2244"/>
                    <a:pt x="220" y="2501"/>
                  </a:cubicBezTo>
                  <a:cubicBezTo>
                    <a:pt x="345" y="2657"/>
                    <a:pt x="533" y="2756"/>
                    <a:pt x="726" y="2797"/>
                  </a:cubicBezTo>
                  <a:cubicBezTo>
                    <a:pt x="810" y="2817"/>
                    <a:pt x="895" y="2826"/>
                    <a:pt x="980" y="2826"/>
                  </a:cubicBezTo>
                  <a:cubicBezTo>
                    <a:pt x="1311" y="2826"/>
                    <a:pt x="1639" y="2689"/>
                    <a:pt x="1905" y="2489"/>
                  </a:cubicBezTo>
                  <a:cubicBezTo>
                    <a:pt x="2240" y="2234"/>
                    <a:pt x="2490" y="1890"/>
                    <a:pt x="2719" y="1540"/>
                  </a:cubicBezTo>
                  <a:cubicBezTo>
                    <a:pt x="2998" y="1117"/>
                    <a:pt x="3587" y="1"/>
                    <a:pt x="2739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2134975" y="1406175"/>
              <a:ext cx="54525" cy="93700"/>
            </a:xfrm>
            <a:custGeom>
              <a:avLst/>
              <a:gdLst/>
              <a:ahLst/>
              <a:cxnLst/>
              <a:rect l="l" t="t" r="r" b="b"/>
              <a:pathLst>
                <a:path w="2181" h="3748" extrusionOk="0">
                  <a:moveTo>
                    <a:pt x="647" y="1"/>
                  </a:moveTo>
                  <a:cubicBezTo>
                    <a:pt x="494" y="1"/>
                    <a:pt x="346" y="48"/>
                    <a:pt x="235" y="154"/>
                  </a:cubicBezTo>
                  <a:cubicBezTo>
                    <a:pt x="15" y="358"/>
                    <a:pt x="0" y="693"/>
                    <a:pt x="42" y="990"/>
                  </a:cubicBezTo>
                  <a:cubicBezTo>
                    <a:pt x="141" y="1642"/>
                    <a:pt x="459" y="2237"/>
                    <a:pt x="866" y="2753"/>
                  </a:cubicBezTo>
                  <a:cubicBezTo>
                    <a:pt x="996" y="2923"/>
                    <a:pt x="1630" y="3747"/>
                    <a:pt x="1968" y="3747"/>
                  </a:cubicBezTo>
                  <a:cubicBezTo>
                    <a:pt x="2036" y="3747"/>
                    <a:pt x="2092" y="3714"/>
                    <a:pt x="2129" y="3636"/>
                  </a:cubicBezTo>
                  <a:cubicBezTo>
                    <a:pt x="2181" y="3535"/>
                    <a:pt x="2171" y="3416"/>
                    <a:pt x="2166" y="3301"/>
                  </a:cubicBezTo>
                  <a:cubicBezTo>
                    <a:pt x="2103" y="2534"/>
                    <a:pt x="1946" y="1772"/>
                    <a:pt x="1691" y="1047"/>
                  </a:cubicBezTo>
                  <a:cubicBezTo>
                    <a:pt x="1581" y="729"/>
                    <a:pt x="1436" y="400"/>
                    <a:pt x="1169" y="186"/>
                  </a:cubicBezTo>
                  <a:cubicBezTo>
                    <a:pt x="1024" y="69"/>
                    <a:pt x="832" y="1"/>
                    <a:pt x="647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2445025" y="1508975"/>
              <a:ext cx="80400" cy="133150"/>
            </a:xfrm>
            <a:custGeom>
              <a:avLst/>
              <a:gdLst/>
              <a:ahLst/>
              <a:cxnLst/>
              <a:rect l="l" t="t" r="r" b="b"/>
              <a:pathLst>
                <a:path w="3216" h="5326" extrusionOk="0">
                  <a:moveTo>
                    <a:pt x="2208" y="0"/>
                  </a:moveTo>
                  <a:cubicBezTo>
                    <a:pt x="2004" y="0"/>
                    <a:pt x="1794" y="51"/>
                    <a:pt x="1608" y="133"/>
                  </a:cubicBezTo>
                  <a:cubicBezTo>
                    <a:pt x="1065" y="374"/>
                    <a:pt x="642" y="838"/>
                    <a:pt x="387" y="1376"/>
                  </a:cubicBezTo>
                  <a:cubicBezTo>
                    <a:pt x="131" y="1913"/>
                    <a:pt x="32" y="2508"/>
                    <a:pt x="11" y="3103"/>
                  </a:cubicBezTo>
                  <a:cubicBezTo>
                    <a:pt x="1" y="3473"/>
                    <a:pt x="22" y="3849"/>
                    <a:pt x="74" y="4213"/>
                  </a:cubicBezTo>
                  <a:cubicBezTo>
                    <a:pt x="105" y="4454"/>
                    <a:pt x="131" y="5096"/>
                    <a:pt x="304" y="5263"/>
                  </a:cubicBezTo>
                  <a:cubicBezTo>
                    <a:pt x="348" y="5306"/>
                    <a:pt x="406" y="5325"/>
                    <a:pt x="473" y="5325"/>
                  </a:cubicBezTo>
                  <a:cubicBezTo>
                    <a:pt x="839" y="5325"/>
                    <a:pt x="1479" y="4759"/>
                    <a:pt x="1713" y="4543"/>
                  </a:cubicBezTo>
                  <a:cubicBezTo>
                    <a:pt x="2583" y="3734"/>
                    <a:pt x="3153" y="2575"/>
                    <a:pt x="3194" y="1381"/>
                  </a:cubicBezTo>
                  <a:cubicBezTo>
                    <a:pt x="3215" y="937"/>
                    <a:pt x="3137" y="441"/>
                    <a:pt x="2782" y="175"/>
                  </a:cubicBezTo>
                  <a:cubicBezTo>
                    <a:pt x="2617" y="52"/>
                    <a:pt x="2415" y="0"/>
                    <a:pt x="2208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4180075" y="2427400"/>
              <a:ext cx="833175" cy="229850"/>
            </a:xfrm>
            <a:custGeom>
              <a:avLst/>
              <a:gdLst/>
              <a:ahLst/>
              <a:cxnLst/>
              <a:rect l="l" t="t" r="r" b="b"/>
              <a:pathLst>
                <a:path w="33327" h="9194" extrusionOk="0">
                  <a:moveTo>
                    <a:pt x="25097" y="1"/>
                  </a:moveTo>
                  <a:cubicBezTo>
                    <a:pt x="21647" y="1"/>
                    <a:pt x="18445" y="670"/>
                    <a:pt x="15936" y="1424"/>
                  </a:cubicBezTo>
                  <a:cubicBezTo>
                    <a:pt x="10274" y="3120"/>
                    <a:pt x="5051" y="6053"/>
                    <a:pt x="1" y="8885"/>
                  </a:cubicBezTo>
                  <a:lnTo>
                    <a:pt x="172" y="9193"/>
                  </a:lnTo>
                  <a:cubicBezTo>
                    <a:pt x="5208" y="6371"/>
                    <a:pt x="10410" y="3448"/>
                    <a:pt x="16035" y="1764"/>
                  </a:cubicBezTo>
                  <a:cubicBezTo>
                    <a:pt x="18518" y="1017"/>
                    <a:pt x="21687" y="354"/>
                    <a:pt x="25098" y="354"/>
                  </a:cubicBezTo>
                  <a:cubicBezTo>
                    <a:pt x="27722" y="354"/>
                    <a:pt x="30489" y="747"/>
                    <a:pt x="33196" y="1795"/>
                  </a:cubicBezTo>
                  <a:lnTo>
                    <a:pt x="33326" y="1465"/>
                  </a:lnTo>
                  <a:cubicBezTo>
                    <a:pt x="30571" y="400"/>
                    <a:pt x="27760" y="1"/>
                    <a:pt x="25097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4993400" y="2453650"/>
              <a:ext cx="101400" cy="51525"/>
            </a:xfrm>
            <a:custGeom>
              <a:avLst/>
              <a:gdLst/>
              <a:ahLst/>
              <a:cxnLst/>
              <a:rect l="l" t="t" r="r" b="b"/>
              <a:pathLst>
                <a:path w="4056" h="2061" extrusionOk="0">
                  <a:moveTo>
                    <a:pt x="1814" y="0"/>
                  </a:moveTo>
                  <a:cubicBezTo>
                    <a:pt x="1206" y="0"/>
                    <a:pt x="599" y="148"/>
                    <a:pt x="0" y="290"/>
                  </a:cubicBezTo>
                  <a:cubicBezTo>
                    <a:pt x="319" y="567"/>
                    <a:pt x="637" y="844"/>
                    <a:pt x="955" y="1120"/>
                  </a:cubicBezTo>
                  <a:cubicBezTo>
                    <a:pt x="1383" y="1496"/>
                    <a:pt x="1831" y="1877"/>
                    <a:pt x="2385" y="2022"/>
                  </a:cubicBezTo>
                  <a:cubicBezTo>
                    <a:pt x="2482" y="2048"/>
                    <a:pt x="2595" y="2061"/>
                    <a:pt x="2715" y="2061"/>
                  </a:cubicBezTo>
                  <a:cubicBezTo>
                    <a:pt x="3305" y="2061"/>
                    <a:pt x="4056" y="1746"/>
                    <a:pt x="3935" y="1073"/>
                  </a:cubicBezTo>
                  <a:cubicBezTo>
                    <a:pt x="3810" y="410"/>
                    <a:pt x="2672" y="61"/>
                    <a:pt x="2119" y="13"/>
                  </a:cubicBezTo>
                  <a:cubicBezTo>
                    <a:pt x="2017" y="4"/>
                    <a:pt x="1915" y="0"/>
                    <a:pt x="1814" y="0"/>
                  </a:cubicBezTo>
                  <a:close/>
                </a:path>
              </a:pathLst>
            </a:custGeom>
            <a:solidFill>
              <a:srgbClr val="3B4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4909650" y="2447075"/>
              <a:ext cx="70050" cy="107650"/>
            </a:xfrm>
            <a:custGeom>
              <a:avLst/>
              <a:gdLst/>
              <a:ahLst/>
              <a:cxnLst/>
              <a:rect l="l" t="t" r="r" b="b"/>
              <a:pathLst>
                <a:path w="2802" h="4306" extrusionOk="0">
                  <a:moveTo>
                    <a:pt x="834" y="0"/>
                  </a:moveTo>
                  <a:cubicBezTo>
                    <a:pt x="654" y="0"/>
                    <a:pt x="525" y="172"/>
                    <a:pt x="386" y="517"/>
                  </a:cubicBezTo>
                  <a:cubicBezTo>
                    <a:pt x="85" y="1278"/>
                    <a:pt x="1" y="2129"/>
                    <a:pt x="157" y="2938"/>
                  </a:cubicBezTo>
                  <a:cubicBezTo>
                    <a:pt x="266" y="3517"/>
                    <a:pt x="574" y="4143"/>
                    <a:pt x="1149" y="4279"/>
                  </a:cubicBezTo>
                  <a:cubicBezTo>
                    <a:pt x="1222" y="4297"/>
                    <a:pt x="1296" y="4306"/>
                    <a:pt x="1369" y="4306"/>
                  </a:cubicBezTo>
                  <a:cubicBezTo>
                    <a:pt x="1861" y="4306"/>
                    <a:pt x="2326" y="3913"/>
                    <a:pt x="2526" y="3443"/>
                  </a:cubicBezTo>
                  <a:cubicBezTo>
                    <a:pt x="2802" y="2786"/>
                    <a:pt x="2672" y="2003"/>
                    <a:pt x="2317" y="1383"/>
                  </a:cubicBezTo>
                  <a:cubicBezTo>
                    <a:pt x="2057" y="934"/>
                    <a:pt x="1686" y="548"/>
                    <a:pt x="1279" y="225"/>
                  </a:cubicBezTo>
                  <a:cubicBezTo>
                    <a:pt x="1096" y="76"/>
                    <a:pt x="954" y="0"/>
                    <a:pt x="834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4877950" y="2332075"/>
              <a:ext cx="68400" cy="100625"/>
            </a:xfrm>
            <a:custGeom>
              <a:avLst/>
              <a:gdLst/>
              <a:ahLst/>
              <a:cxnLst/>
              <a:rect l="l" t="t" r="r" b="b"/>
              <a:pathLst>
                <a:path w="2736" h="4025" extrusionOk="0">
                  <a:moveTo>
                    <a:pt x="1912" y="0"/>
                  </a:moveTo>
                  <a:cubicBezTo>
                    <a:pt x="1879" y="0"/>
                    <a:pt x="1845" y="3"/>
                    <a:pt x="1811" y="9"/>
                  </a:cubicBezTo>
                  <a:cubicBezTo>
                    <a:pt x="1659" y="35"/>
                    <a:pt x="1524" y="118"/>
                    <a:pt x="1399" y="207"/>
                  </a:cubicBezTo>
                  <a:cubicBezTo>
                    <a:pt x="544" y="859"/>
                    <a:pt x="226" y="1996"/>
                    <a:pt x="63" y="3056"/>
                  </a:cubicBezTo>
                  <a:cubicBezTo>
                    <a:pt x="31" y="3265"/>
                    <a:pt x="0" y="3479"/>
                    <a:pt x="31" y="3687"/>
                  </a:cubicBezTo>
                  <a:cubicBezTo>
                    <a:pt x="66" y="3902"/>
                    <a:pt x="99" y="4025"/>
                    <a:pt x="218" y="4025"/>
                  </a:cubicBezTo>
                  <a:cubicBezTo>
                    <a:pt x="264" y="4025"/>
                    <a:pt x="322" y="4006"/>
                    <a:pt x="397" y="3969"/>
                  </a:cubicBezTo>
                  <a:cubicBezTo>
                    <a:pt x="872" y="3734"/>
                    <a:pt x="1321" y="3395"/>
                    <a:pt x="1697" y="3029"/>
                  </a:cubicBezTo>
                  <a:cubicBezTo>
                    <a:pt x="2135" y="2591"/>
                    <a:pt x="2485" y="2049"/>
                    <a:pt x="2636" y="1449"/>
                  </a:cubicBezTo>
                  <a:cubicBezTo>
                    <a:pt x="2714" y="1131"/>
                    <a:pt x="2735" y="780"/>
                    <a:pt x="2599" y="484"/>
                  </a:cubicBezTo>
                  <a:cubicBezTo>
                    <a:pt x="2477" y="212"/>
                    <a:pt x="2202" y="0"/>
                    <a:pt x="1912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4368575" y="2423600"/>
              <a:ext cx="63800" cy="101775"/>
            </a:xfrm>
            <a:custGeom>
              <a:avLst/>
              <a:gdLst/>
              <a:ahLst/>
              <a:cxnLst/>
              <a:rect l="l" t="t" r="r" b="b"/>
              <a:pathLst>
                <a:path w="2552" h="4071" extrusionOk="0">
                  <a:moveTo>
                    <a:pt x="761" y="0"/>
                  </a:moveTo>
                  <a:cubicBezTo>
                    <a:pt x="483" y="0"/>
                    <a:pt x="201" y="131"/>
                    <a:pt x="78" y="375"/>
                  </a:cubicBezTo>
                  <a:cubicBezTo>
                    <a:pt x="11" y="517"/>
                    <a:pt x="1" y="673"/>
                    <a:pt x="1" y="830"/>
                  </a:cubicBezTo>
                  <a:cubicBezTo>
                    <a:pt x="26" y="1904"/>
                    <a:pt x="767" y="2823"/>
                    <a:pt x="1535" y="3580"/>
                  </a:cubicBezTo>
                  <a:cubicBezTo>
                    <a:pt x="1680" y="3725"/>
                    <a:pt x="1842" y="3872"/>
                    <a:pt x="2029" y="3970"/>
                  </a:cubicBezTo>
                  <a:cubicBezTo>
                    <a:pt x="2146" y="4030"/>
                    <a:pt x="2236" y="4070"/>
                    <a:pt x="2304" y="4070"/>
                  </a:cubicBezTo>
                  <a:cubicBezTo>
                    <a:pt x="2391" y="4070"/>
                    <a:pt x="2442" y="4005"/>
                    <a:pt x="2468" y="3835"/>
                  </a:cubicBezTo>
                  <a:cubicBezTo>
                    <a:pt x="2552" y="3318"/>
                    <a:pt x="2547" y="2755"/>
                    <a:pt x="2463" y="2234"/>
                  </a:cubicBezTo>
                  <a:cubicBezTo>
                    <a:pt x="2364" y="1622"/>
                    <a:pt x="2130" y="1023"/>
                    <a:pt x="1728" y="548"/>
                  </a:cubicBezTo>
                  <a:cubicBezTo>
                    <a:pt x="1513" y="298"/>
                    <a:pt x="1242" y="78"/>
                    <a:pt x="924" y="16"/>
                  </a:cubicBezTo>
                  <a:cubicBezTo>
                    <a:pt x="870" y="6"/>
                    <a:pt x="816" y="0"/>
                    <a:pt x="761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4445525" y="2391675"/>
              <a:ext cx="60425" cy="105275"/>
            </a:xfrm>
            <a:custGeom>
              <a:avLst/>
              <a:gdLst/>
              <a:ahLst/>
              <a:cxnLst/>
              <a:rect l="l" t="t" r="r" b="b"/>
              <a:pathLst>
                <a:path w="2417" h="4211" extrusionOk="0">
                  <a:moveTo>
                    <a:pt x="830" y="0"/>
                  </a:moveTo>
                  <a:cubicBezTo>
                    <a:pt x="582" y="0"/>
                    <a:pt x="332" y="105"/>
                    <a:pt x="199" y="312"/>
                  </a:cubicBezTo>
                  <a:cubicBezTo>
                    <a:pt x="121" y="443"/>
                    <a:pt x="90" y="599"/>
                    <a:pt x="78" y="756"/>
                  </a:cubicBezTo>
                  <a:cubicBezTo>
                    <a:pt x="1" y="1830"/>
                    <a:pt x="642" y="2817"/>
                    <a:pt x="1326" y="3641"/>
                  </a:cubicBezTo>
                  <a:cubicBezTo>
                    <a:pt x="1462" y="3802"/>
                    <a:pt x="1602" y="3969"/>
                    <a:pt x="1780" y="4084"/>
                  </a:cubicBezTo>
                  <a:cubicBezTo>
                    <a:pt x="1901" y="4161"/>
                    <a:pt x="1991" y="4211"/>
                    <a:pt x="2061" y="4211"/>
                  </a:cubicBezTo>
                  <a:cubicBezTo>
                    <a:pt x="2138" y="4211"/>
                    <a:pt x="2190" y="4149"/>
                    <a:pt x="2234" y="3995"/>
                  </a:cubicBezTo>
                  <a:cubicBezTo>
                    <a:pt x="2370" y="3484"/>
                    <a:pt x="2416" y="2926"/>
                    <a:pt x="2385" y="2399"/>
                  </a:cubicBezTo>
                  <a:cubicBezTo>
                    <a:pt x="2349" y="1784"/>
                    <a:pt x="2176" y="1163"/>
                    <a:pt x="1827" y="650"/>
                  </a:cubicBezTo>
                  <a:cubicBezTo>
                    <a:pt x="1639" y="380"/>
                    <a:pt x="1388" y="134"/>
                    <a:pt x="1075" y="36"/>
                  </a:cubicBezTo>
                  <a:cubicBezTo>
                    <a:pt x="997" y="12"/>
                    <a:pt x="914" y="0"/>
                    <a:pt x="830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4553675" y="2470950"/>
              <a:ext cx="59900" cy="105975"/>
            </a:xfrm>
            <a:custGeom>
              <a:avLst/>
              <a:gdLst/>
              <a:ahLst/>
              <a:cxnLst/>
              <a:rect l="l" t="t" r="r" b="b"/>
              <a:pathLst>
                <a:path w="2396" h="4239" extrusionOk="0">
                  <a:moveTo>
                    <a:pt x="381" y="1"/>
                  </a:moveTo>
                  <a:cubicBezTo>
                    <a:pt x="307" y="1"/>
                    <a:pt x="255" y="61"/>
                    <a:pt x="209" y="214"/>
                  </a:cubicBezTo>
                  <a:cubicBezTo>
                    <a:pt x="63" y="720"/>
                    <a:pt x="0" y="1279"/>
                    <a:pt x="21" y="1800"/>
                  </a:cubicBezTo>
                  <a:cubicBezTo>
                    <a:pt x="41" y="2421"/>
                    <a:pt x="204" y="3047"/>
                    <a:pt x="542" y="3564"/>
                  </a:cubicBezTo>
                  <a:cubicBezTo>
                    <a:pt x="720" y="3841"/>
                    <a:pt x="966" y="4091"/>
                    <a:pt x="1279" y="4195"/>
                  </a:cubicBezTo>
                  <a:cubicBezTo>
                    <a:pt x="1365" y="4224"/>
                    <a:pt x="1458" y="4239"/>
                    <a:pt x="1550" y="4239"/>
                  </a:cubicBezTo>
                  <a:cubicBezTo>
                    <a:pt x="1790" y="4239"/>
                    <a:pt x="2028" y="4140"/>
                    <a:pt x="2160" y="3940"/>
                  </a:cubicBezTo>
                  <a:cubicBezTo>
                    <a:pt x="2244" y="3810"/>
                    <a:pt x="2275" y="3653"/>
                    <a:pt x="2291" y="3502"/>
                  </a:cubicBezTo>
                  <a:cubicBezTo>
                    <a:pt x="2396" y="2426"/>
                    <a:pt x="1775" y="1424"/>
                    <a:pt x="1106" y="585"/>
                  </a:cubicBezTo>
                  <a:cubicBezTo>
                    <a:pt x="976" y="422"/>
                    <a:pt x="835" y="251"/>
                    <a:pt x="663" y="135"/>
                  </a:cubicBezTo>
                  <a:cubicBezTo>
                    <a:pt x="541" y="55"/>
                    <a:pt x="451" y="1"/>
                    <a:pt x="381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4530175" y="2360175"/>
              <a:ext cx="57050" cy="110825"/>
            </a:xfrm>
            <a:custGeom>
              <a:avLst/>
              <a:gdLst/>
              <a:ahLst/>
              <a:cxnLst/>
              <a:rect l="l" t="t" r="r" b="b"/>
              <a:pathLst>
                <a:path w="2282" h="4433" extrusionOk="0">
                  <a:moveTo>
                    <a:pt x="1077" y="1"/>
                  </a:moveTo>
                  <a:cubicBezTo>
                    <a:pt x="917" y="1"/>
                    <a:pt x="762" y="48"/>
                    <a:pt x="643" y="152"/>
                  </a:cubicBezTo>
                  <a:cubicBezTo>
                    <a:pt x="523" y="257"/>
                    <a:pt x="449" y="398"/>
                    <a:pt x="393" y="544"/>
                  </a:cubicBezTo>
                  <a:cubicBezTo>
                    <a:pt x="1" y="1546"/>
                    <a:pt x="324" y="2678"/>
                    <a:pt x="742" y="3670"/>
                  </a:cubicBezTo>
                  <a:cubicBezTo>
                    <a:pt x="820" y="3863"/>
                    <a:pt x="909" y="4061"/>
                    <a:pt x="1044" y="4222"/>
                  </a:cubicBezTo>
                  <a:cubicBezTo>
                    <a:pt x="1156" y="4352"/>
                    <a:pt x="1236" y="4433"/>
                    <a:pt x="1314" y="4433"/>
                  </a:cubicBezTo>
                  <a:cubicBezTo>
                    <a:pt x="1374" y="4433"/>
                    <a:pt x="1433" y="4384"/>
                    <a:pt x="1504" y="4270"/>
                  </a:cubicBezTo>
                  <a:cubicBezTo>
                    <a:pt x="1780" y="3826"/>
                    <a:pt x="1995" y="3304"/>
                    <a:pt x="2120" y="2793"/>
                  </a:cubicBezTo>
                  <a:cubicBezTo>
                    <a:pt x="2265" y="2187"/>
                    <a:pt x="2281" y="1546"/>
                    <a:pt x="2093" y="956"/>
                  </a:cubicBezTo>
                  <a:cubicBezTo>
                    <a:pt x="1995" y="643"/>
                    <a:pt x="1833" y="330"/>
                    <a:pt x="1561" y="147"/>
                  </a:cubicBezTo>
                  <a:cubicBezTo>
                    <a:pt x="1419" y="53"/>
                    <a:pt x="1245" y="1"/>
                    <a:pt x="1077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4695850" y="2338700"/>
              <a:ext cx="68250" cy="100600"/>
            </a:xfrm>
            <a:custGeom>
              <a:avLst/>
              <a:gdLst/>
              <a:ahLst/>
              <a:cxnLst/>
              <a:rect l="l" t="t" r="r" b="b"/>
              <a:pathLst>
                <a:path w="2730" h="4024" extrusionOk="0">
                  <a:moveTo>
                    <a:pt x="1912" y="1"/>
                  </a:moveTo>
                  <a:cubicBezTo>
                    <a:pt x="1879" y="1"/>
                    <a:pt x="1845" y="3"/>
                    <a:pt x="1812" y="9"/>
                  </a:cubicBezTo>
                  <a:cubicBezTo>
                    <a:pt x="1655" y="36"/>
                    <a:pt x="1519" y="115"/>
                    <a:pt x="1398" y="209"/>
                  </a:cubicBezTo>
                  <a:cubicBezTo>
                    <a:pt x="538" y="860"/>
                    <a:pt x="225" y="1993"/>
                    <a:pt x="59" y="3057"/>
                  </a:cubicBezTo>
                  <a:cubicBezTo>
                    <a:pt x="27" y="3265"/>
                    <a:pt x="1" y="3479"/>
                    <a:pt x="32" y="3689"/>
                  </a:cubicBezTo>
                  <a:cubicBezTo>
                    <a:pt x="65" y="3902"/>
                    <a:pt x="97" y="4024"/>
                    <a:pt x="214" y="4024"/>
                  </a:cubicBezTo>
                  <a:cubicBezTo>
                    <a:pt x="260" y="4024"/>
                    <a:pt x="319" y="4005"/>
                    <a:pt x="397" y="3965"/>
                  </a:cubicBezTo>
                  <a:cubicBezTo>
                    <a:pt x="866" y="3735"/>
                    <a:pt x="1321" y="3396"/>
                    <a:pt x="1691" y="3031"/>
                  </a:cubicBezTo>
                  <a:cubicBezTo>
                    <a:pt x="2130" y="2593"/>
                    <a:pt x="2484" y="2049"/>
                    <a:pt x="2631" y="1450"/>
                  </a:cubicBezTo>
                  <a:cubicBezTo>
                    <a:pt x="2713" y="1131"/>
                    <a:pt x="2730" y="782"/>
                    <a:pt x="2594" y="479"/>
                  </a:cubicBezTo>
                  <a:cubicBezTo>
                    <a:pt x="2472" y="213"/>
                    <a:pt x="2200" y="1"/>
                    <a:pt x="1912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4290325" y="2456525"/>
              <a:ext cx="62350" cy="102750"/>
            </a:xfrm>
            <a:custGeom>
              <a:avLst/>
              <a:gdLst/>
              <a:ahLst/>
              <a:cxnLst/>
              <a:rect l="l" t="t" r="r" b="b"/>
              <a:pathLst>
                <a:path w="2494" h="4110" extrusionOk="0">
                  <a:moveTo>
                    <a:pt x="764" y="0"/>
                  </a:moveTo>
                  <a:cubicBezTo>
                    <a:pt x="491" y="0"/>
                    <a:pt x="216" y="124"/>
                    <a:pt x="88" y="363"/>
                  </a:cubicBezTo>
                  <a:cubicBezTo>
                    <a:pt x="20" y="498"/>
                    <a:pt x="0" y="655"/>
                    <a:pt x="0" y="811"/>
                  </a:cubicBezTo>
                  <a:cubicBezTo>
                    <a:pt x="0" y="1887"/>
                    <a:pt x="714" y="2826"/>
                    <a:pt x="1465" y="3598"/>
                  </a:cubicBezTo>
                  <a:cubicBezTo>
                    <a:pt x="1607" y="3749"/>
                    <a:pt x="1763" y="3901"/>
                    <a:pt x="1951" y="4000"/>
                  </a:cubicBezTo>
                  <a:cubicBezTo>
                    <a:pt x="2069" y="4066"/>
                    <a:pt x="2158" y="4110"/>
                    <a:pt x="2226" y="4110"/>
                  </a:cubicBezTo>
                  <a:cubicBezTo>
                    <a:pt x="2307" y="4110"/>
                    <a:pt x="2358" y="4045"/>
                    <a:pt x="2389" y="3879"/>
                  </a:cubicBezTo>
                  <a:cubicBezTo>
                    <a:pt x="2488" y="3364"/>
                    <a:pt x="2493" y="2800"/>
                    <a:pt x="2426" y="2278"/>
                  </a:cubicBezTo>
                  <a:cubicBezTo>
                    <a:pt x="2342" y="1663"/>
                    <a:pt x="2123" y="1057"/>
                    <a:pt x="1737" y="577"/>
                  </a:cubicBezTo>
                  <a:cubicBezTo>
                    <a:pt x="1528" y="322"/>
                    <a:pt x="1262" y="91"/>
                    <a:pt x="944" y="19"/>
                  </a:cubicBezTo>
                  <a:cubicBezTo>
                    <a:pt x="885" y="6"/>
                    <a:pt x="825" y="0"/>
                    <a:pt x="764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4685925" y="2441325"/>
              <a:ext cx="69575" cy="99825"/>
            </a:xfrm>
            <a:custGeom>
              <a:avLst/>
              <a:gdLst/>
              <a:ahLst/>
              <a:cxnLst/>
              <a:rect l="l" t="t" r="r" b="b"/>
              <a:pathLst>
                <a:path w="2783" h="3993" extrusionOk="0">
                  <a:moveTo>
                    <a:pt x="209" y="1"/>
                  </a:moveTo>
                  <a:cubicBezTo>
                    <a:pt x="88" y="1"/>
                    <a:pt x="57" y="123"/>
                    <a:pt x="27" y="340"/>
                  </a:cubicBezTo>
                  <a:cubicBezTo>
                    <a:pt x="1" y="549"/>
                    <a:pt x="32" y="768"/>
                    <a:pt x="69" y="971"/>
                  </a:cubicBezTo>
                  <a:cubicBezTo>
                    <a:pt x="251" y="2030"/>
                    <a:pt x="591" y="3158"/>
                    <a:pt x="1462" y="3794"/>
                  </a:cubicBezTo>
                  <a:cubicBezTo>
                    <a:pt x="1588" y="3883"/>
                    <a:pt x="1723" y="3967"/>
                    <a:pt x="1879" y="3987"/>
                  </a:cubicBezTo>
                  <a:cubicBezTo>
                    <a:pt x="1907" y="3991"/>
                    <a:pt x="1936" y="3993"/>
                    <a:pt x="1963" y="3993"/>
                  </a:cubicBezTo>
                  <a:cubicBezTo>
                    <a:pt x="2257" y="3993"/>
                    <a:pt x="2533" y="3772"/>
                    <a:pt x="2652" y="3497"/>
                  </a:cubicBezTo>
                  <a:cubicBezTo>
                    <a:pt x="2782" y="3194"/>
                    <a:pt x="2756" y="2849"/>
                    <a:pt x="2672" y="2531"/>
                  </a:cubicBezTo>
                  <a:cubicBezTo>
                    <a:pt x="2510" y="1932"/>
                    <a:pt x="2151" y="1399"/>
                    <a:pt x="1702" y="971"/>
                  </a:cubicBezTo>
                  <a:cubicBezTo>
                    <a:pt x="1321" y="605"/>
                    <a:pt x="863" y="282"/>
                    <a:pt x="387" y="53"/>
                  </a:cubicBezTo>
                  <a:cubicBezTo>
                    <a:pt x="312" y="18"/>
                    <a:pt x="254" y="1"/>
                    <a:pt x="209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4309875" y="2577775"/>
              <a:ext cx="69675" cy="99750"/>
            </a:xfrm>
            <a:custGeom>
              <a:avLst/>
              <a:gdLst/>
              <a:ahLst/>
              <a:cxnLst/>
              <a:rect l="l" t="t" r="r" b="b"/>
              <a:pathLst>
                <a:path w="2787" h="3990" extrusionOk="0">
                  <a:moveTo>
                    <a:pt x="211" y="0"/>
                  </a:moveTo>
                  <a:cubicBezTo>
                    <a:pt x="88" y="0"/>
                    <a:pt x="58" y="123"/>
                    <a:pt x="32" y="339"/>
                  </a:cubicBezTo>
                  <a:cubicBezTo>
                    <a:pt x="1" y="548"/>
                    <a:pt x="37" y="763"/>
                    <a:pt x="68" y="965"/>
                  </a:cubicBezTo>
                  <a:cubicBezTo>
                    <a:pt x="256" y="2030"/>
                    <a:pt x="596" y="3157"/>
                    <a:pt x="1461" y="3788"/>
                  </a:cubicBezTo>
                  <a:cubicBezTo>
                    <a:pt x="1586" y="3882"/>
                    <a:pt x="1728" y="3961"/>
                    <a:pt x="1879" y="3982"/>
                  </a:cubicBezTo>
                  <a:cubicBezTo>
                    <a:pt x="1910" y="3987"/>
                    <a:pt x="1940" y="3989"/>
                    <a:pt x="1970" y="3989"/>
                  </a:cubicBezTo>
                  <a:cubicBezTo>
                    <a:pt x="2265" y="3989"/>
                    <a:pt x="2537" y="3771"/>
                    <a:pt x="2656" y="3496"/>
                  </a:cubicBezTo>
                  <a:cubicBezTo>
                    <a:pt x="2787" y="3193"/>
                    <a:pt x="2761" y="2844"/>
                    <a:pt x="2672" y="2526"/>
                  </a:cubicBezTo>
                  <a:cubicBezTo>
                    <a:pt x="2510" y="1926"/>
                    <a:pt x="2150" y="1394"/>
                    <a:pt x="1701" y="965"/>
                  </a:cubicBezTo>
                  <a:cubicBezTo>
                    <a:pt x="1321" y="606"/>
                    <a:pt x="866" y="277"/>
                    <a:pt x="391" y="53"/>
                  </a:cubicBezTo>
                  <a:cubicBezTo>
                    <a:pt x="315" y="17"/>
                    <a:pt x="256" y="0"/>
                    <a:pt x="211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4766950" y="2430750"/>
              <a:ext cx="60550" cy="105150"/>
            </a:xfrm>
            <a:custGeom>
              <a:avLst/>
              <a:gdLst/>
              <a:ahLst/>
              <a:cxnLst/>
              <a:rect l="l" t="t" r="r" b="b"/>
              <a:pathLst>
                <a:path w="2422" h="4206" extrusionOk="0">
                  <a:moveTo>
                    <a:pt x="350" y="0"/>
                  </a:moveTo>
                  <a:cubicBezTo>
                    <a:pt x="272" y="0"/>
                    <a:pt x="219" y="63"/>
                    <a:pt x="177" y="221"/>
                  </a:cubicBezTo>
                  <a:cubicBezTo>
                    <a:pt x="47" y="727"/>
                    <a:pt x="1" y="1290"/>
                    <a:pt x="32" y="1811"/>
                  </a:cubicBezTo>
                  <a:cubicBezTo>
                    <a:pt x="73" y="2432"/>
                    <a:pt x="245" y="3053"/>
                    <a:pt x="601" y="3559"/>
                  </a:cubicBezTo>
                  <a:cubicBezTo>
                    <a:pt x="788" y="3831"/>
                    <a:pt x="1039" y="4076"/>
                    <a:pt x="1352" y="4170"/>
                  </a:cubicBezTo>
                  <a:cubicBezTo>
                    <a:pt x="1432" y="4194"/>
                    <a:pt x="1515" y="4206"/>
                    <a:pt x="1599" y="4206"/>
                  </a:cubicBezTo>
                  <a:cubicBezTo>
                    <a:pt x="1850" y="4206"/>
                    <a:pt x="2099" y="4100"/>
                    <a:pt x="2229" y="3889"/>
                  </a:cubicBezTo>
                  <a:cubicBezTo>
                    <a:pt x="2311" y="3758"/>
                    <a:pt x="2338" y="3602"/>
                    <a:pt x="2349" y="3445"/>
                  </a:cubicBezTo>
                  <a:cubicBezTo>
                    <a:pt x="2421" y="2375"/>
                    <a:pt x="1774" y="1389"/>
                    <a:pt x="1085" y="565"/>
                  </a:cubicBezTo>
                  <a:cubicBezTo>
                    <a:pt x="950" y="402"/>
                    <a:pt x="804" y="241"/>
                    <a:pt x="627" y="127"/>
                  </a:cubicBezTo>
                  <a:cubicBezTo>
                    <a:pt x="509" y="50"/>
                    <a:pt x="420" y="0"/>
                    <a:pt x="350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4405500" y="2530475"/>
              <a:ext cx="52175" cy="90450"/>
            </a:xfrm>
            <a:custGeom>
              <a:avLst/>
              <a:gdLst/>
              <a:ahLst/>
              <a:cxnLst/>
              <a:rect l="l" t="t" r="r" b="b"/>
              <a:pathLst>
                <a:path w="2087" h="3618" extrusionOk="0">
                  <a:moveTo>
                    <a:pt x="302" y="0"/>
                  </a:moveTo>
                  <a:cubicBezTo>
                    <a:pt x="236" y="0"/>
                    <a:pt x="192" y="52"/>
                    <a:pt x="157" y="186"/>
                  </a:cubicBezTo>
                  <a:cubicBezTo>
                    <a:pt x="41" y="625"/>
                    <a:pt x="0" y="1109"/>
                    <a:pt x="31" y="1559"/>
                  </a:cubicBezTo>
                  <a:cubicBezTo>
                    <a:pt x="63" y="2091"/>
                    <a:pt x="214" y="2623"/>
                    <a:pt x="516" y="3062"/>
                  </a:cubicBezTo>
                  <a:cubicBezTo>
                    <a:pt x="678" y="3296"/>
                    <a:pt x="897" y="3505"/>
                    <a:pt x="1163" y="3589"/>
                  </a:cubicBezTo>
                  <a:cubicBezTo>
                    <a:pt x="1231" y="3608"/>
                    <a:pt x="1302" y="3618"/>
                    <a:pt x="1374" y="3618"/>
                  </a:cubicBezTo>
                  <a:cubicBezTo>
                    <a:pt x="1590" y="3618"/>
                    <a:pt x="1806" y="3529"/>
                    <a:pt x="1920" y="3348"/>
                  </a:cubicBezTo>
                  <a:cubicBezTo>
                    <a:pt x="1987" y="3233"/>
                    <a:pt x="2014" y="3098"/>
                    <a:pt x="2019" y="2968"/>
                  </a:cubicBezTo>
                  <a:cubicBezTo>
                    <a:pt x="2086" y="2043"/>
                    <a:pt x="1529" y="1193"/>
                    <a:pt x="934" y="483"/>
                  </a:cubicBezTo>
                  <a:cubicBezTo>
                    <a:pt x="819" y="348"/>
                    <a:pt x="694" y="208"/>
                    <a:pt x="542" y="107"/>
                  </a:cubicBezTo>
                  <a:cubicBezTo>
                    <a:pt x="438" y="43"/>
                    <a:pt x="361" y="0"/>
                    <a:pt x="302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4842725" y="2438750"/>
              <a:ext cx="52200" cy="93175"/>
            </a:xfrm>
            <a:custGeom>
              <a:avLst/>
              <a:gdLst/>
              <a:ahLst/>
              <a:cxnLst/>
              <a:rect l="l" t="t" r="r" b="b"/>
              <a:pathLst>
                <a:path w="2088" h="3727" extrusionOk="0">
                  <a:moveTo>
                    <a:pt x="1006" y="1"/>
                  </a:moveTo>
                  <a:cubicBezTo>
                    <a:pt x="600" y="1"/>
                    <a:pt x="302" y="833"/>
                    <a:pt x="199" y="1221"/>
                  </a:cubicBezTo>
                  <a:cubicBezTo>
                    <a:pt x="89" y="1628"/>
                    <a:pt x="0" y="2045"/>
                    <a:pt x="38" y="2462"/>
                  </a:cubicBezTo>
                  <a:cubicBezTo>
                    <a:pt x="74" y="2880"/>
                    <a:pt x="257" y="3302"/>
                    <a:pt x="595" y="3547"/>
                  </a:cubicBezTo>
                  <a:cubicBezTo>
                    <a:pt x="748" y="3655"/>
                    <a:pt x="936" y="3726"/>
                    <a:pt x="1122" y="3726"/>
                  </a:cubicBezTo>
                  <a:cubicBezTo>
                    <a:pt x="1134" y="3726"/>
                    <a:pt x="1146" y="3726"/>
                    <a:pt x="1159" y="3725"/>
                  </a:cubicBezTo>
                  <a:cubicBezTo>
                    <a:pt x="1488" y="3704"/>
                    <a:pt x="1770" y="3463"/>
                    <a:pt x="1916" y="3172"/>
                  </a:cubicBezTo>
                  <a:cubicBezTo>
                    <a:pt x="2062" y="2880"/>
                    <a:pt x="2088" y="2545"/>
                    <a:pt x="2078" y="2217"/>
                  </a:cubicBezTo>
                  <a:cubicBezTo>
                    <a:pt x="2052" y="1491"/>
                    <a:pt x="1827" y="761"/>
                    <a:pt x="1353" y="202"/>
                  </a:cubicBezTo>
                  <a:cubicBezTo>
                    <a:pt x="1231" y="60"/>
                    <a:pt x="1115" y="1"/>
                    <a:pt x="1006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4478400" y="2493550"/>
              <a:ext cx="52225" cy="93150"/>
            </a:xfrm>
            <a:custGeom>
              <a:avLst/>
              <a:gdLst/>
              <a:ahLst/>
              <a:cxnLst/>
              <a:rect l="l" t="t" r="r" b="b"/>
              <a:pathLst>
                <a:path w="2089" h="3726" extrusionOk="0">
                  <a:moveTo>
                    <a:pt x="1007" y="1"/>
                  </a:moveTo>
                  <a:cubicBezTo>
                    <a:pt x="601" y="1"/>
                    <a:pt x="301" y="837"/>
                    <a:pt x="199" y="1225"/>
                  </a:cubicBezTo>
                  <a:cubicBezTo>
                    <a:pt x="90" y="1627"/>
                    <a:pt x="1" y="2044"/>
                    <a:pt x="37" y="2461"/>
                  </a:cubicBezTo>
                  <a:cubicBezTo>
                    <a:pt x="73" y="2884"/>
                    <a:pt x="256" y="3306"/>
                    <a:pt x="595" y="3547"/>
                  </a:cubicBezTo>
                  <a:cubicBezTo>
                    <a:pt x="747" y="3659"/>
                    <a:pt x="935" y="3726"/>
                    <a:pt x="1120" y="3726"/>
                  </a:cubicBezTo>
                  <a:cubicBezTo>
                    <a:pt x="1133" y="3726"/>
                    <a:pt x="1146" y="3725"/>
                    <a:pt x="1159" y="3725"/>
                  </a:cubicBezTo>
                  <a:cubicBezTo>
                    <a:pt x="1482" y="3708"/>
                    <a:pt x="1769" y="3469"/>
                    <a:pt x="1915" y="3176"/>
                  </a:cubicBezTo>
                  <a:cubicBezTo>
                    <a:pt x="2062" y="2884"/>
                    <a:pt x="2088" y="2545"/>
                    <a:pt x="2077" y="2222"/>
                  </a:cubicBezTo>
                  <a:cubicBezTo>
                    <a:pt x="2051" y="1497"/>
                    <a:pt x="1826" y="760"/>
                    <a:pt x="1352" y="202"/>
                  </a:cubicBezTo>
                  <a:cubicBezTo>
                    <a:pt x="1230" y="60"/>
                    <a:pt x="1115" y="1"/>
                    <a:pt x="1007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4781175" y="2351125"/>
              <a:ext cx="71250" cy="79325"/>
            </a:xfrm>
            <a:custGeom>
              <a:avLst/>
              <a:gdLst/>
              <a:ahLst/>
              <a:cxnLst/>
              <a:rect l="l" t="t" r="r" b="b"/>
              <a:pathLst>
                <a:path w="2850" h="3173" extrusionOk="0">
                  <a:moveTo>
                    <a:pt x="1929" y="1"/>
                  </a:moveTo>
                  <a:cubicBezTo>
                    <a:pt x="1784" y="1"/>
                    <a:pt x="1637" y="32"/>
                    <a:pt x="1503" y="87"/>
                  </a:cubicBezTo>
                  <a:cubicBezTo>
                    <a:pt x="1205" y="217"/>
                    <a:pt x="966" y="452"/>
                    <a:pt x="762" y="707"/>
                  </a:cubicBezTo>
                  <a:cubicBezTo>
                    <a:pt x="308" y="1277"/>
                    <a:pt x="5" y="1981"/>
                    <a:pt x="0" y="2711"/>
                  </a:cubicBezTo>
                  <a:cubicBezTo>
                    <a:pt x="0" y="3053"/>
                    <a:pt x="166" y="3172"/>
                    <a:pt x="393" y="3172"/>
                  </a:cubicBezTo>
                  <a:cubicBezTo>
                    <a:pt x="758" y="3172"/>
                    <a:pt x="1282" y="2865"/>
                    <a:pt x="1539" y="2686"/>
                  </a:cubicBezTo>
                  <a:cubicBezTo>
                    <a:pt x="1884" y="2450"/>
                    <a:pt x="2223" y="2190"/>
                    <a:pt x="2469" y="1850"/>
                  </a:cubicBezTo>
                  <a:cubicBezTo>
                    <a:pt x="2713" y="1506"/>
                    <a:pt x="2849" y="1068"/>
                    <a:pt x="2750" y="661"/>
                  </a:cubicBezTo>
                  <a:cubicBezTo>
                    <a:pt x="2703" y="468"/>
                    <a:pt x="2599" y="285"/>
                    <a:pt x="2437" y="160"/>
                  </a:cubicBezTo>
                  <a:cubicBezTo>
                    <a:pt x="2291" y="50"/>
                    <a:pt x="2112" y="1"/>
                    <a:pt x="1929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4230825" y="2509625"/>
              <a:ext cx="65725" cy="85025"/>
            </a:xfrm>
            <a:custGeom>
              <a:avLst/>
              <a:gdLst/>
              <a:ahLst/>
              <a:cxnLst/>
              <a:rect l="l" t="t" r="r" b="b"/>
              <a:pathLst>
                <a:path w="2629" h="3401" extrusionOk="0">
                  <a:moveTo>
                    <a:pt x="845" y="0"/>
                  </a:moveTo>
                  <a:cubicBezTo>
                    <a:pt x="700" y="0"/>
                    <a:pt x="556" y="32"/>
                    <a:pt x="428" y="107"/>
                  </a:cubicBezTo>
                  <a:cubicBezTo>
                    <a:pt x="146" y="269"/>
                    <a:pt x="1" y="608"/>
                    <a:pt x="1" y="936"/>
                  </a:cubicBezTo>
                  <a:cubicBezTo>
                    <a:pt x="1" y="1261"/>
                    <a:pt x="131" y="1579"/>
                    <a:pt x="288" y="1861"/>
                  </a:cubicBezTo>
                  <a:cubicBezTo>
                    <a:pt x="637" y="2497"/>
                    <a:pt x="1164" y="3055"/>
                    <a:pt x="1837" y="3342"/>
                  </a:cubicBezTo>
                  <a:cubicBezTo>
                    <a:pt x="1932" y="3382"/>
                    <a:pt x="2015" y="3400"/>
                    <a:pt x="2086" y="3400"/>
                  </a:cubicBezTo>
                  <a:cubicBezTo>
                    <a:pt x="2628" y="3400"/>
                    <a:pt x="2503" y="2350"/>
                    <a:pt x="2411" y="1912"/>
                  </a:cubicBezTo>
                  <a:cubicBezTo>
                    <a:pt x="2327" y="1500"/>
                    <a:pt x="2217" y="1088"/>
                    <a:pt x="1998" y="729"/>
                  </a:cubicBezTo>
                  <a:cubicBezTo>
                    <a:pt x="1779" y="373"/>
                    <a:pt x="1430" y="76"/>
                    <a:pt x="1013" y="14"/>
                  </a:cubicBezTo>
                  <a:cubicBezTo>
                    <a:pt x="957" y="5"/>
                    <a:pt x="901" y="0"/>
                    <a:pt x="845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4247150" y="2611425"/>
              <a:ext cx="58425" cy="88625"/>
            </a:xfrm>
            <a:custGeom>
              <a:avLst/>
              <a:gdLst/>
              <a:ahLst/>
              <a:cxnLst/>
              <a:rect l="l" t="t" r="r" b="b"/>
              <a:pathLst>
                <a:path w="2337" h="3545" extrusionOk="0">
                  <a:moveTo>
                    <a:pt x="499" y="1"/>
                  </a:moveTo>
                  <a:cubicBezTo>
                    <a:pt x="14" y="1"/>
                    <a:pt x="0" y="1002"/>
                    <a:pt x="36" y="1435"/>
                  </a:cubicBezTo>
                  <a:cubicBezTo>
                    <a:pt x="68" y="1854"/>
                    <a:pt x="119" y="2281"/>
                    <a:pt x="287" y="2661"/>
                  </a:cubicBezTo>
                  <a:cubicBezTo>
                    <a:pt x="458" y="3043"/>
                    <a:pt x="767" y="3388"/>
                    <a:pt x="1174" y="3502"/>
                  </a:cubicBezTo>
                  <a:cubicBezTo>
                    <a:pt x="1266" y="3529"/>
                    <a:pt x="1363" y="3545"/>
                    <a:pt x="1459" y="3545"/>
                  </a:cubicBezTo>
                  <a:cubicBezTo>
                    <a:pt x="1563" y="3545"/>
                    <a:pt x="1666" y="3527"/>
                    <a:pt x="1763" y="3486"/>
                  </a:cubicBezTo>
                  <a:cubicBezTo>
                    <a:pt x="2065" y="3361"/>
                    <a:pt x="2253" y="3043"/>
                    <a:pt x="2296" y="2719"/>
                  </a:cubicBezTo>
                  <a:cubicBezTo>
                    <a:pt x="2337" y="2396"/>
                    <a:pt x="2253" y="2066"/>
                    <a:pt x="2134" y="1765"/>
                  </a:cubicBezTo>
                  <a:cubicBezTo>
                    <a:pt x="1872" y="1086"/>
                    <a:pt x="1419" y="465"/>
                    <a:pt x="788" y="94"/>
                  </a:cubicBezTo>
                  <a:cubicBezTo>
                    <a:pt x="677" y="29"/>
                    <a:pt x="581" y="1"/>
                    <a:pt x="499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4622150" y="2454700"/>
              <a:ext cx="59775" cy="87875"/>
            </a:xfrm>
            <a:custGeom>
              <a:avLst/>
              <a:gdLst/>
              <a:ahLst/>
              <a:cxnLst/>
              <a:rect l="l" t="t" r="r" b="b"/>
              <a:pathLst>
                <a:path w="2391" h="3515" extrusionOk="0">
                  <a:moveTo>
                    <a:pt x="495" y="1"/>
                  </a:moveTo>
                  <a:cubicBezTo>
                    <a:pt x="0" y="1"/>
                    <a:pt x="18" y="1012"/>
                    <a:pt x="64" y="1448"/>
                  </a:cubicBezTo>
                  <a:cubicBezTo>
                    <a:pt x="105" y="1866"/>
                    <a:pt x="168" y="2288"/>
                    <a:pt x="350" y="2664"/>
                  </a:cubicBezTo>
                  <a:cubicBezTo>
                    <a:pt x="533" y="3045"/>
                    <a:pt x="851" y="3374"/>
                    <a:pt x="1258" y="3483"/>
                  </a:cubicBezTo>
                  <a:cubicBezTo>
                    <a:pt x="1341" y="3503"/>
                    <a:pt x="1428" y="3515"/>
                    <a:pt x="1515" y="3515"/>
                  </a:cubicBezTo>
                  <a:cubicBezTo>
                    <a:pt x="1629" y="3515"/>
                    <a:pt x="1744" y="3494"/>
                    <a:pt x="1848" y="3447"/>
                  </a:cubicBezTo>
                  <a:cubicBezTo>
                    <a:pt x="2145" y="3311"/>
                    <a:pt x="2328" y="2988"/>
                    <a:pt x="2359" y="2664"/>
                  </a:cubicBezTo>
                  <a:cubicBezTo>
                    <a:pt x="2390" y="2341"/>
                    <a:pt x="2296" y="2011"/>
                    <a:pt x="2171" y="1715"/>
                  </a:cubicBezTo>
                  <a:cubicBezTo>
                    <a:pt x="1889" y="1047"/>
                    <a:pt x="1420" y="441"/>
                    <a:pt x="777" y="87"/>
                  </a:cubicBezTo>
                  <a:cubicBezTo>
                    <a:pt x="669" y="27"/>
                    <a:pt x="575" y="1"/>
                    <a:pt x="495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4938800" y="2375300"/>
              <a:ext cx="84500" cy="71325"/>
            </a:xfrm>
            <a:custGeom>
              <a:avLst/>
              <a:gdLst/>
              <a:ahLst/>
              <a:cxnLst/>
              <a:rect l="l" t="t" r="r" b="b"/>
              <a:pathLst>
                <a:path w="3380" h="2853" extrusionOk="0">
                  <a:moveTo>
                    <a:pt x="2599" y="1"/>
                  </a:moveTo>
                  <a:cubicBezTo>
                    <a:pt x="2544" y="1"/>
                    <a:pt x="2489" y="6"/>
                    <a:pt x="2435" y="17"/>
                  </a:cubicBezTo>
                  <a:cubicBezTo>
                    <a:pt x="2101" y="84"/>
                    <a:pt x="1824" y="310"/>
                    <a:pt x="1573" y="544"/>
                  </a:cubicBezTo>
                  <a:cubicBezTo>
                    <a:pt x="1016" y="1071"/>
                    <a:pt x="530" y="1676"/>
                    <a:pt x="128" y="2334"/>
                  </a:cubicBezTo>
                  <a:cubicBezTo>
                    <a:pt x="66" y="2432"/>
                    <a:pt x="8" y="2533"/>
                    <a:pt x="3" y="2647"/>
                  </a:cubicBezTo>
                  <a:cubicBezTo>
                    <a:pt x="0" y="2797"/>
                    <a:pt x="107" y="2853"/>
                    <a:pt x="266" y="2853"/>
                  </a:cubicBezTo>
                  <a:cubicBezTo>
                    <a:pt x="657" y="2853"/>
                    <a:pt x="1365" y="2516"/>
                    <a:pt x="1532" y="2439"/>
                  </a:cubicBezTo>
                  <a:cubicBezTo>
                    <a:pt x="2132" y="2167"/>
                    <a:pt x="2685" y="1781"/>
                    <a:pt x="3071" y="1243"/>
                  </a:cubicBezTo>
                  <a:cubicBezTo>
                    <a:pt x="3244" y="1004"/>
                    <a:pt x="3379" y="696"/>
                    <a:pt x="3280" y="414"/>
                  </a:cubicBezTo>
                  <a:cubicBezTo>
                    <a:pt x="3183" y="147"/>
                    <a:pt x="2889" y="1"/>
                    <a:pt x="2599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4604950" y="2306525"/>
              <a:ext cx="76200" cy="141975"/>
            </a:xfrm>
            <a:custGeom>
              <a:avLst/>
              <a:gdLst/>
              <a:ahLst/>
              <a:cxnLst/>
              <a:rect l="l" t="t" r="r" b="b"/>
              <a:pathLst>
                <a:path w="3048" h="5679" extrusionOk="0">
                  <a:moveTo>
                    <a:pt x="1589" y="0"/>
                  </a:moveTo>
                  <a:cubicBezTo>
                    <a:pt x="1541" y="0"/>
                    <a:pt x="1493" y="4"/>
                    <a:pt x="1445" y="13"/>
                  </a:cubicBezTo>
                  <a:cubicBezTo>
                    <a:pt x="1012" y="87"/>
                    <a:pt x="714" y="494"/>
                    <a:pt x="533" y="894"/>
                  </a:cubicBezTo>
                  <a:cubicBezTo>
                    <a:pt x="25" y="1980"/>
                    <a:pt x="0" y="3264"/>
                    <a:pt x="407" y="4386"/>
                  </a:cubicBezTo>
                  <a:cubicBezTo>
                    <a:pt x="526" y="4721"/>
                    <a:pt x="901" y="5679"/>
                    <a:pt x="1264" y="5679"/>
                  </a:cubicBezTo>
                  <a:cubicBezTo>
                    <a:pt x="1284" y="5679"/>
                    <a:pt x="1305" y="5676"/>
                    <a:pt x="1325" y="5669"/>
                  </a:cubicBezTo>
                  <a:cubicBezTo>
                    <a:pt x="1559" y="5597"/>
                    <a:pt x="1872" y="5043"/>
                    <a:pt x="2014" y="4845"/>
                  </a:cubicBezTo>
                  <a:cubicBezTo>
                    <a:pt x="2228" y="4537"/>
                    <a:pt x="2416" y="4219"/>
                    <a:pt x="2577" y="3885"/>
                  </a:cubicBezTo>
                  <a:cubicBezTo>
                    <a:pt x="2833" y="3348"/>
                    <a:pt x="3016" y="2768"/>
                    <a:pt x="3031" y="2173"/>
                  </a:cubicBezTo>
                  <a:cubicBezTo>
                    <a:pt x="3047" y="1583"/>
                    <a:pt x="2886" y="973"/>
                    <a:pt x="2515" y="509"/>
                  </a:cubicBezTo>
                  <a:cubicBezTo>
                    <a:pt x="2285" y="228"/>
                    <a:pt x="1945" y="0"/>
                    <a:pt x="1589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2524325" y="1288650"/>
              <a:ext cx="374675" cy="743625"/>
            </a:xfrm>
            <a:custGeom>
              <a:avLst/>
              <a:gdLst/>
              <a:ahLst/>
              <a:cxnLst/>
              <a:rect l="l" t="t" r="r" b="b"/>
              <a:pathLst>
                <a:path w="14987" h="29745" extrusionOk="0">
                  <a:moveTo>
                    <a:pt x="1895" y="0"/>
                  </a:moveTo>
                  <a:cubicBezTo>
                    <a:pt x="1275" y="0"/>
                    <a:pt x="696" y="243"/>
                    <a:pt x="340" y="917"/>
                  </a:cubicBezTo>
                  <a:cubicBezTo>
                    <a:pt x="53" y="1469"/>
                    <a:pt x="1" y="2789"/>
                    <a:pt x="157" y="3390"/>
                  </a:cubicBezTo>
                  <a:cubicBezTo>
                    <a:pt x="632" y="5242"/>
                    <a:pt x="1358" y="6369"/>
                    <a:pt x="2505" y="7585"/>
                  </a:cubicBezTo>
                  <a:cubicBezTo>
                    <a:pt x="2329" y="7501"/>
                    <a:pt x="2130" y="7439"/>
                    <a:pt x="1916" y="7397"/>
                  </a:cubicBezTo>
                  <a:cubicBezTo>
                    <a:pt x="1783" y="7372"/>
                    <a:pt x="1645" y="7358"/>
                    <a:pt x="1508" y="7358"/>
                  </a:cubicBezTo>
                  <a:cubicBezTo>
                    <a:pt x="1138" y="7358"/>
                    <a:pt x="768" y="7459"/>
                    <a:pt x="502" y="7710"/>
                  </a:cubicBezTo>
                  <a:cubicBezTo>
                    <a:pt x="157" y="8034"/>
                    <a:pt x="48" y="8544"/>
                    <a:pt x="80" y="9019"/>
                  </a:cubicBezTo>
                  <a:cubicBezTo>
                    <a:pt x="126" y="9823"/>
                    <a:pt x="528" y="10569"/>
                    <a:pt x="1070" y="11169"/>
                  </a:cubicBezTo>
                  <a:cubicBezTo>
                    <a:pt x="1566" y="11723"/>
                    <a:pt x="2177" y="12161"/>
                    <a:pt x="2803" y="12573"/>
                  </a:cubicBezTo>
                  <a:cubicBezTo>
                    <a:pt x="2725" y="12568"/>
                    <a:pt x="2652" y="12568"/>
                    <a:pt x="2573" y="12568"/>
                  </a:cubicBezTo>
                  <a:cubicBezTo>
                    <a:pt x="2490" y="12573"/>
                    <a:pt x="2401" y="12583"/>
                    <a:pt x="2313" y="12594"/>
                  </a:cubicBezTo>
                  <a:cubicBezTo>
                    <a:pt x="2302" y="12594"/>
                    <a:pt x="2292" y="12594"/>
                    <a:pt x="2282" y="12594"/>
                  </a:cubicBezTo>
                  <a:cubicBezTo>
                    <a:pt x="2012" y="12594"/>
                    <a:pt x="1759" y="12674"/>
                    <a:pt x="1588" y="12855"/>
                  </a:cubicBezTo>
                  <a:cubicBezTo>
                    <a:pt x="1395" y="12970"/>
                    <a:pt x="1222" y="13115"/>
                    <a:pt x="1087" y="13298"/>
                  </a:cubicBezTo>
                  <a:cubicBezTo>
                    <a:pt x="695" y="13804"/>
                    <a:pt x="627" y="14509"/>
                    <a:pt x="795" y="15130"/>
                  </a:cubicBezTo>
                  <a:cubicBezTo>
                    <a:pt x="961" y="15750"/>
                    <a:pt x="1332" y="16294"/>
                    <a:pt x="1754" y="16778"/>
                  </a:cubicBezTo>
                  <a:cubicBezTo>
                    <a:pt x="2813" y="17994"/>
                    <a:pt x="4207" y="18897"/>
                    <a:pt x="5694" y="19523"/>
                  </a:cubicBezTo>
                  <a:cubicBezTo>
                    <a:pt x="5992" y="19648"/>
                    <a:pt x="6294" y="19757"/>
                    <a:pt x="6597" y="19862"/>
                  </a:cubicBezTo>
                  <a:cubicBezTo>
                    <a:pt x="6393" y="19845"/>
                    <a:pt x="6186" y="19835"/>
                    <a:pt x="5978" y="19835"/>
                  </a:cubicBezTo>
                  <a:cubicBezTo>
                    <a:pt x="5936" y="19835"/>
                    <a:pt x="5893" y="19835"/>
                    <a:pt x="5850" y="19836"/>
                  </a:cubicBezTo>
                  <a:cubicBezTo>
                    <a:pt x="5453" y="19846"/>
                    <a:pt x="5036" y="19909"/>
                    <a:pt x="4718" y="20149"/>
                  </a:cubicBezTo>
                  <a:cubicBezTo>
                    <a:pt x="4275" y="20489"/>
                    <a:pt x="4133" y="21120"/>
                    <a:pt x="4249" y="21662"/>
                  </a:cubicBezTo>
                  <a:cubicBezTo>
                    <a:pt x="4369" y="22205"/>
                    <a:pt x="4723" y="22957"/>
                    <a:pt x="5073" y="23395"/>
                  </a:cubicBezTo>
                  <a:cubicBezTo>
                    <a:pt x="6597" y="25289"/>
                    <a:pt x="11146" y="28185"/>
                    <a:pt x="14987" y="29744"/>
                  </a:cubicBezTo>
                  <a:cubicBezTo>
                    <a:pt x="14460" y="21235"/>
                    <a:pt x="12398" y="12813"/>
                    <a:pt x="8923" y="5023"/>
                  </a:cubicBezTo>
                  <a:cubicBezTo>
                    <a:pt x="8816" y="5005"/>
                    <a:pt x="8712" y="4997"/>
                    <a:pt x="8614" y="4997"/>
                  </a:cubicBezTo>
                  <a:cubicBezTo>
                    <a:pt x="8481" y="4997"/>
                    <a:pt x="8358" y="5012"/>
                    <a:pt x="8251" y="5038"/>
                  </a:cubicBezTo>
                  <a:cubicBezTo>
                    <a:pt x="7823" y="5148"/>
                    <a:pt x="7567" y="5712"/>
                    <a:pt x="7504" y="6196"/>
                  </a:cubicBezTo>
                  <a:cubicBezTo>
                    <a:pt x="7238" y="3739"/>
                    <a:pt x="5641" y="1443"/>
                    <a:pt x="3403" y="385"/>
                  </a:cubicBezTo>
                  <a:cubicBezTo>
                    <a:pt x="2940" y="163"/>
                    <a:pt x="2404" y="0"/>
                    <a:pt x="1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2747400" y="1414225"/>
              <a:ext cx="223475" cy="625275"/>
            </a:xfrm>
            <a:custGeom>
              <a:avLst/>
              <a:gdLst/>
              <a:ahLst/>
              <a:cxnLst/>
              <a:rect l="l" t="t" r="r" b="b"/>
              <a:pathLst>
                <a:path w="8939" h="25011" extrusionOk="0">
                  <a:moveTo>
                    <a:pt x="0" y="0"/>
                  </a:moveTo>
                  <a:cubicBezTo>
                    <a:pt x="3475" y="7790"/>
                    <a:pt x="5537" y="16212"/>
                    <a:pt x="6064" y="24721"/>
                  </a:cubicBezTo>
                  <a:cubicBezTo>
                    <a:pt x="6273" y="24805"/>
                    <a:pt x="6476" y="24889"/>
                    <a:pt x="6680" y="24962"/>
                  </a:cubicBezTo>
                  <a:cubicBezTo>
                    <a:pt x="6768" y="24995"/>
                    <a:pt x="6857" y="25011"/>
                    <a:pt x="6943" y="25011"/>
                  </a:cubicBezTo>
                  <a:cubicBezTo>
                    <a:pt x="7227" y="25011"/>
                    <a:pt x="7480" y="24839"/>
                    <a:pt x="7535" y="24540"/>
                  </a:cubicBezTo>
                  <a:cubicBezTo>
                    <a:pt x="7937" y="22301"/>
                    <a:pt x="8939" y="15586"/>
                    <a:pt x="8062" y="12684"/>
                  </a:cubicBezTo>
                  <a:cubicBezTo>
                    <a:pt x="7817" y="11875"/>
                    <a:pt x="7352" y="11056"/>
                    <a:pt x="6637" y="10613"/>
                  </a:cubicBezTo>
                  <a:cubicBezTo>
                    <a:pt x="6401" y="10466"/>
                    <a:pt x="6115" y="10395"/>
                    <a:pt x="5832" y="10395"/>
                  </a:cubicBezTo>
                  <a:cubicBezTo>
                    <a:pt x="5260" y="10395"/>
                    <a:pt x="4698" y="10687"/>
                    <a:pt x="4576" y="11239"/>
                  </a:cubicBezTo>
                  <a:cubicBezTo>
                    <a:pt x="4624" y="9345"/>
                    <a:pt x="4525" y="7425"/>
                    <a:pt x="3961" y="5619"/>
                  </a:cubicBezTo>
                  <a:cubicBezTo>
                    <a:pt x="3393" y="3808"/>
                    <a:pt x="2625" y="1915"/>
                    <a:pt x="1238" y="621"/>
                  </a:cubicBezTo>
                  <a:cubicBezTo>
                    <a:pt x="836" y="251"/>
                    <a:pt x="397" y="6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2592550" y="1333725"/>
              <a:ext cx="331250" cy="708225"/>
            </a:xfrm>
            <a:custGeom>
              <a:avLst/>
              <a:gdLst/>
              <a:ahLst/>
              <a:cxnLst/>
              <a:rect l="l" t="t" r="r" b="b"/>
              <a:pathLst>
                <a:path w="13250" h="28329" extrusionOk="0">
                  <a:moveTo>
                    <a:pt x="88" y="0"/>
                  </a:moveTo>
                  <a:cubicBezTo>
                    <a:pt x="74" y="0"/>
                    <a:pt x="61" y="4"/>
                    <a:pt x="48" y="10"/>
                  </a:cubicBezTo>
                  <a:cubicBezTo>
                    <a:pt x="12" y="32"/>
                    <a:pt x="1" y="78"/>
                    <a:pt x="27" y="116"/>
                  </a:cubicBezTo>
                  <a:cubicBezTo>
                    <a:pt x="5542" y="8928"/>
                    <a:pt x="9383" y="18768"/>
                    <a:pt x="13098" y="28281"/>
                  </a:cubicBezTo>
                  <a:cubicBezTo>
                    <a:pt x="13108" y="28312"/>
                    <a:pt x="13134" y="28328"/>
                    <a:pt x="13166" y="28328"/>
                  </a:cubicBezTo>
                  <a:cubicBezTo>
                    <a:pt x="13176" y="28328"/>
                    <a:pt x="13187" y="28328"/>
                    <a:pt x="13192" y="28323"/>
                  </a:cubicBezTo>
                  <a:cubicBezTo>
                    <a:pt x="13233" y="28307"/>
                    <a:pt x="13250" y="28265"/>
                    <a:pt x="13238" y="28229"/>
                  </a:cubicBezTo>
                  <a:cubicBezTo>
                    <a:pt x="9518" y="18706"/>
                    <a:pt x="5678" y="8860"/>
                    <a:pt x="152" y="37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2752750" y="1460900"/>
              <a:ext cx="23375" cy="175875"/>
            </a:xfrm>
            <a:custGeom>
              <a:avLst/>
              <a:gdLst/>
              <a:ahLst/>
              <a:cxnLst/>
              <a:rect l="l" t="t" r="r" b="b"/>
              <a:pathLst>
                <a:path w="935" h="7035" extrusionOk="0">
                  <a:moveTo>
                    <a:pt x="91" y="1"/>
                  </a:moveTo>
                  <a:cubicBezTo>
                    <a:pt x="82" y="1"/>
                    <a:pt x="73" y="3"/>
                    <a:pt x="63" y="6"/>
                  </a:cubicBezTo>
                  <a:cubicBezTo>
                    <a:pt x="22" y="16"/>
                    <a:pt x="0" y="58"/>
                    <a:pt x="17" y="100"/>
                  </a:cubicBezTo>
                  <a:cubicBezTo>
                    <a:pt x="742" y="2292"/>
                    <a:pt x="783" y="4723"/>
                    <a:pt x="131" y="6940"/>
                  </a:cubicBezTo>
                  <a:cubicBezTo>
                    <a:pt x="116" y="6982"/>
                    <a:pt x="142" y="7024"/>
                    <a:pt x="178" y="7034"/>
                  </a:cubicBezTo>
                  <a:lnTo>
                    <a:pt x="205" y="7034"/>
                  </a:lnTo>
                  <a:cubicBezTo>
                    <a:pt x="236" y="7034"/>
                    <a:pt x="267" y="7013"/>
                    <a:pt x="272" y="6982"/>
                  </a:cubicBezTo>
                  <a:cubicBezTo>
                    <a:pt x="935" y="4734"/>
                    <a:pt x="893" y="2276"/>
                    <a:pt x="157" y="53"/>
                  </a:cubicBezTo>
                  <a:cubicBezTo>
                    <a:pt x="149" y="21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2589050" y="1507825"/>
              <a:ext cx="140250" cy="73500"/>
            </a:xfrm>
            <a:custGeom>
              <a:avLst/>
              <a:gdLst/>
              <a:ahLst/>
              <a:cxnLst/>
              <a:rect l="l" t="t" r="r" b="b"/>
              <a:pathLst>
                <a:path w="5610" h="2940" extrusionOk="0">
                  <a:moveTo>
                    <a:pt x="84" y="1"/>
                  </a:moveTo>
                  <a:cubicBezTo>
                    <a:pt x="63" y="1"/>
                    <a:pt x="41" y="10"/>
                    <a:pt x="27" y="28"/>
                  </a:cubicBezTo>
                  <a:cubicBezTo>
                    <a:pt x="0" y="64"/>
                    <a:pt x="5" y="112"/>
                    <a:pt x="37" y="138"/>
                  </a:cubicBezTo>
                  <a:cubicBezTo>
                    <a:pt x="1597" y="1348"/>
                    <a:pt x="3428" y="2256"/>
                    <a:pt x="5337" y="2763"/>
                  </a:cubicBezTo>
                  <a:cubicBezTo>
                    <a:pt x="5406" y="2778"/>
                    <a:pt x="5448" y="2814"/>
                    <a:pt x="5453" y="2830"/>
                  </a:cubicBezTo>
                  <a:cubicBezTo>
                    <a:pt x="5431" y="2872"/>
                    <a:pt x="5453" y="2913"/>
                    <a:pt x="5489" y="2929"/>
                  </a:cubicBezTo>
                  <a:cubicBezTo>
                    <a:pt x="5500" y="2934"/>
                    <a:pt x="5510" y="2939"/>
                    <a:pt x="5520" y="2939"/>
                  </a:cubicBezTo>
                  <a:cubicBezTo>
                    <a:pt x="5547" y="2939"/>
                    <a:pt x="5578" y="2919"/>
                    <a:pt x="5588" y="2893"/>
                  </a:cubicBezTo>
                  <a:cubicBezTo>
                    <a:pt x="5609" y="2851"/>
                    <a:pt x="5604" y="2804"/>
                    <a:pt x="5588" y="2763"/>
                  </a:cubicBezTo>
                  <a:cubicBezTo>
                    <a:pt x="5552" y="2689"/>
                    <a:pt x="5453" y="2638"/>
                    <a:pt x="5380" y="2616"/>
                  </a:cubicBezTo>
                  <a:cubicBezTo>
                    <a:pt x="3485" y="2115"/>
                    <a:pt x="1675" y="1218"/>
                    <a:pt x="131" y="18"/>
                  </a:cubicBezTo>
                  <a:cubicBezTo>
                    <a:pt x="117" y="6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2618525" y="1648850"/>
              <a:ext cx="184475" cy="94100"/>
            </a:xfrm>
            <a:custGeom>
              <a:avLst/>
              <a:gdLst/>
              <a:ahLst/>
              <a:cxnLst/>
              <a:rect l="l" t="t" r="r" b="b"/>
              <a:pathLst>
                <a:path w="7379" h="3764" extrusionOk="0">
                  <a:moveTo>
                    <a:pt x="84" y="0"/>
                  </a:moveTo>
                  <a:cubicBezTo>
                    <a:pt x="63" y="0"/>
                    <a:pt x="41" y="9"/>
                    <a:pt x="26" y="27"/>
                  </a:cubicBezTo>
                  <a:cubicBezTo>
                    <a:pt x="1" y="65"/>
                    <a:pt x="6" y="111"/>
                    <a:pt x="42" y="137"/>
                  </a:cubicBezTo>
                  <a:cubicBezTo>
                    <a:pt x="2171" y="1792"/>
                    <a:pt x="4671" y="3049"/>
                    <a:pt x="7274" y="3759"/>
                  </a:cubicBezTo>
                  <a:cubicBezTo>
                    <a:pt x="7284" y="3764"/>
                    <a:pt x="7289" y="3764"/>
                    <a:pt x="7295" y="3764"/>
                  </a:cubicBezTo>
                  <a:cubicBezTo>
                    <a:pt x="7332" y="3764"/>
                    <a:pt x="7358" y="3743"/>
                    <a:pt x="7368" y="3706"/>
                  </a:cubicBezTo>
                  <a:cubicBezTo>
                    <a:pt x="7378" y="3670"/>
                    <a:pt x="7358" y="3627"/>
                    <a:pt x="7315" y="3617"/>
                  </a:cubicBezTo>
                  <a:cubicBezTo>
                    <a:pt x="4733" y="2907"/>
                    <a:pt x="2249" y="1661"/>
                    <a:pt x="131" y="17"/>
                  </a:cubicBezTo>
                  <a:cubicBezTo>
                    <a:pt x="118" y="6"/>
                    <a:pt x="101" y="0"/>
                    <a:pt x="84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2875625" y="1716425"/>
              <a:ext cx="32775" cy="210050"/>
            </a:xfrm>
            <a:custGeom>
              <a:avLst/>
              <a:gdLst/>
              <a:ahLst/>
              <a:cxnLst/>
              <a:rect l="l" t="t" r="r" b="b"/>
              <a:pathLst>
                <a:path w="1311" h="8402" extrusionOk="0">
                  <a:moveTo>
                    <a:pt x="948" y="1"/>
                  </a:moveTo>
                  <a:cubicBezTo>
                    <a:pt x="946" y="1"/>
                    <a:pt x="943" y="1"/>
                    <a:pt x="940" y="1"/>
                  </a:cubicBezTo>
                  <a:cubicBezTo>
                    <a:pt x="898" y="6"/>
                    <a:pt x="867" y="43"/>
                    <a:pt x="872" y="85"/>
                  </a:cubicBezTo>
                  <a:cubicBezTo>
                    <a:pt x="1012" y="1457"/>
                    <a:pt x="1159" y="2882"/>
                    <a:pt x="1086" y="4280"/>
                  </a:cubicBezTo>
                  <a:cubicBezTo>
                    <a:pt x="1002" y="5846"/>
                    <a:pt x="643" y="7197"/>
                    <a:pt x="22" y="8288"/>
                  </a:cubicBezTo>
                  <a:cubicBezTo>
                    <a:pt x="1" y="8324"/>
                    <a:pt x="11" y="8370"/>
                    <a:pt x="48" y="8392"/>
                  </a:cubicBezTo>
                  <a:cubicBezTo>
                    <a:pt x="63" y="8397"/>
                    <a:pt x="73" y="8402"/>
                    <a:pt x="89" y="8402"/>
                  </a:cubicBezTo>
                  <a:cubicBezTo>
                    <a:pt x="116" y="8402"/>
                    <a:pt x="136" y="8387"/>
                    <a:pt x="152" y="8360"/>
                  </a:cubicBezTo>
                  <a:cubicBezTo>
                    <a:pt x="788" y="7248"/>
                    <a:pt x="1154" y="5877"/>
                    <a:pt x="1238" y="4291"/>
                  </a:cubicBezTo>
                  <a:cubicBezTo>
                    <a:pt x="1310" y="2877"/>
                    <a:pt x="1164" y="1447"/>
                    <a:pt x="1024" y="69"/>
                  </a:cubicBezTo>
                  <a:cubicBezTo>
                    <a:pt x="1019" y="31"/>
                    <a:pt x="986" y="1"/>
                    <a:pt x="948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2673450" y="1821175"/>
              <a:ext cx="196075" cy="81700"/>
            </a:xfrm>
            <a:custGeom>
              <a:avLst/>
              <a:gdLst/>
              <a:ahLst/>
              <a:cxnLst/>
              <a:rect l="l" t="t" r="r" b="b"/>
              <a:pathLst>
                <a:path w="7843" h="3268" extrusionOk="0">
                  <a:moveTo>
                    <a:pt x="86" y="1"/>
                  </a:moveTo>
                  <a:cubicBezTo>
                    <a:pt x="60" y="1"/>
                    <a:pt x="35" y="14"/>
                    <a:pt x="20" y="38"/>
                  </a:cubicBezTo>
                  <a:cubicBezTo>
                    <a:pt x="0" y="74"/>
                    <a:pt x="10" y="122"/>
                    <a:pt x="47" y="142"/>
                  </a:cubicBezTo>
                  <a:cubicBezTo>
                    <a:pt x="2447" y="1556"/>
                    <a:pt x="5036" y="2610"/>
                    <a:pt x="7738" y="3268"/>
                  </a:cubicBezTo>
                  <a:lnTo>
                    <a:pt x="7759" y="3268"/>
                  </a:lnTo>
                  <a:cubicBezTo>
                    <a:pt x="7791" y="3268"/>
                    <a:pt x="7822" y="3246"/>
                    <a:pt x="7832" y="3210"/>
                  </a:cubicBezTo>
                  <a:cubicBezTo>
                    <a:pt x="7842" y="3174"/>
                    <a:pt x="7816" y="3132"/>
                    <a:pt x="7775" y="3121"/>
                  </a:cubicBezTo>
                  <a:cubicBezTo>
                    <a:pt x="5082" y="2470"/>
                    <a:pt x="2510" y="1420"/>
                    <a:pt x="126" y="12"/>
                  </a:cubicBezTo>
                  <a:cubicBezTo>
                    <a:pt x="113" y="4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2603375" y="1555925"/>
              <a:ext cx="34100" cy="28800"/>
            </a:xfrm>
            <a:custGeom>
              <a:avLst/>
              <a:gdLst/>
              <a:ahLst/>
              <a:cxnLst/>
              <a:rect l="l" t="t" r="r" b="b"/>
              <a:pathLst>
                <a:path w="1364" h="1152" extrusionOk="0">
                  <a:moveTo>
                    <a:pt x="537" y="1"/>
                  </a:moveTo>
                  <a:cubicBezTo>
                    <a:pt x="334" y="1"/>
                    <a:pt x="143" y="85"/>
                    <a:pt x="68" y="285"/>
                  </a:cubicBezTo>
                  <a:cubicBezTo>
                    <a:pt x="1" y="468"/>
                    <a:pt x="95" y="676"/>
                    <a:pt x="220" y="828"/>
                  </a:cubicBezTo>
                  <a:cubicBezTo>
                    <a:pt x="367" y="1005"/>
                    <a:pt x="581" y="1152"/>
                    <a:pt x="815" y="1152"/>
                  </a:cubicBezTo>
                  <a:cubicBezTo>
                    <a:pt x="1363" y="1146"/>
                    <a:pt x="1352" y="562"/>
                    <a:pt x="1087" y="233"/>
                  </a:cubicBezTo>
                  <a:cubicBezTo>
                    <a:pt x="967" y="90"/>
                    <a:pt x="746" y="1"/>
                    <a:pt x="537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2603675" y="1449300"/>
              <a:ext cx="20200" cy="17100"/>
            </a:xfrm>
            <a:custGeom>
              <a:avLst/>
              <a:gdLst/>
              <a:ahLst/>
              <a:cxnLst/>
              <a:rect l="l" t="t" r="r" b="b"/>
              <a:pathLst>
                <a:path w="808" h="684" extrusionOk="0">
                  <a:moveTo>
                    <a:pt x="319" y="0"/>
                  </a:moveTo>
                  <a:cubicBezTo>
                    <a:pt x="199" y="0"/>
                    <a:pt x="85" y="51"/>
                    <a:pt x="41" y="172"/>
                  </a:cubicBezTo>
                  <a:cubicBezTo>
                    <a:pt x="0" y="283"/>
                    <a:pt x="51" y="402"/>
                    <a:pt x="130" y="490"/>
                  </a:cubicBezTo>
                  <a:cubicBezTo>
                    <a:pt x="219" y="601"/>
                    <a:pt x="345" y="683"/>
                    <a:pt x="485" y="683"/>
                  </a:cubicBezTo>
                  <a:cubicBezTo>
                    <a:pt x="808" y="683"/>
                    <a:pt x="798" y="334"/>
                    <a:pt x="641" y="141"/>
                  </a:cubicBezTo>
                  <a:cubicBezTo>
                    <a:pt x="573" y="54"/>
                    <a:pt x="442" y="0"/>
                    <a:pt x="319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2546525" y="1379275"/>
              <a:ext cx="35950" cy="23950"/>
            </a:xfrm>
            <a:custGeom>
              <a:avLst/>
              <a:gdLst/>
              <a:ahLst/>
              <a:cxnLst/>
              <a:rect l="l" t="t" r="r" b="b"/>
              <a:pathLst>
                <a:path w="1438" h="958" extrusionOk="0">
                  <a:moveTo>
                    <a:pt x="779" y="0"/>
                  </a:moveTo>
                  <a:cubicBezTo>
                    <a:pt x="729" y="0"/>
                    <a:pt x="680" y="5"/>
                    <a:pt x="632" y="16"/>
                  </a:cubicBezTo>
                  <a:cubicBezTo>
                    <a:pt x="314" y="83"/>
                    <a:pt x="1" y="553"/>
                    <a:pt x="261" y="840"/>
                  </a:cubicBezTo>
                  <a:cubicBezTo>
                    <a:pt x="342" y="927"/>
                    <a:pt x="457" y="958"/>
                    <a:pt x="577" y="958"/>
                  </a:cubicBezTo>
                  <a:cubicBezTo>
                    <a:pt x="636" y="958"/>
                    <a:pt x="695" y="950"/>
                    <a:pt x="752" y="938"/>
                  </a:cubicBezTo>
                  <a:cubicBezTo>
                    <a:pt x="950" y="897"/>
                    <a:pt x="1153" y="782"/>
                    <a:pt x="1247" y="599"/>
                  </a:cubicBezTo>
                  <a:cubicBezTo>
                    <a:pt x="1437" y="223"/>
                    <a:pt x="1107" y="0"/>
                    <a:pt x="779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2657675" y="1396675"/>
              <a:ext cx="32750" cy="21875"/>
            </a:xfrm>
            <a:custGeom>
              <a:avLst/>
              <a:gdLst/>
              <a:ahLst/>
              <a:cxnLst/>
              <a:rect l="l" t="t" r="r" b="b"/>
              <a:pathLst>
                <a:path w="1310" h="875" extrusionOk="0">
                  <a:moveTo>
                    <a:pt x="703" y="1"/>
                  </a:moveTo>
                  <a:cubicBezTo>
                    <a:pt x="659" y="1"/>
                    <a:pt x="616" y="5"/>
                    <a:pt x="574" y="13"/>
                  </a:cubicBezTo>
                  <a:cubicBezTo>
                    <a:pt x="282" y="76"/>
                    <a:pt x="0" y="503"/>
                    <a:pt x="234" y="765"/>
                  </a:cubicBezTo>
                  <a:cubicBezTo>
                    <a:pt x="309" y="846"/>
                    <a:pt x="417" y="875"/>
                    <a:pt x="526" y="875"/>
                  </a:cubicBezTo>
                  <a:cubicBezTo>
                    <a:pt x="578" y="875"/>
                    <a:pt x="629" y="869"/>
                    <a:pt x="678" y="859"/>
                  </a:cubicBezTo>
                  <a:cubicBezTo>
                    <a:pt x="866" y="816"/>
                    <a:pt x="1048" y="712"/>
                    <a:pt x="1132" y="546"/>
                  </a:cubicBezTo>
                  <a:cubicBezTo>
                    <a:pt x="1310" y="203"/>
                    <a:pt x="1005" y="1"/>
                    <a:pt x="703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2604450" y="1695600"/>
              <a:ext cx="24425" cy="16300"/>
            </a:xfrm>
            <a:custGeom>
              <a:avLst/>
              <a:gdLst/>
              <a:ahLst/>
              <a:cxnLst/>
              <a:rect l="l" t="t" r="r" b="b"/>
              <a:pathLst>
                <a:path w="977" h="652" extrusionOk="0">
                  <a:moveTo>
                    <a:pt x="530" y="0"/>
                  </a:moveTo>
                  <a:cubicBezTo>
                    <a:pt x="497" y="0"/>
                    <a:pt x="464" y="4"/>
                    <a:pt x="432" y="10"/>
                  </a:cubicBezTo>
                  <a:cubicBezTo>
                    <a:pt x="213" y="57"/>
                    <a:pt x="0" y="375"/>
                    <a:pt x="177" y="568"/>
                  </a:cubicBezTo>
                  <a:cubicBezTo>
                    <a:pt x="233" y="630"/>
                    <a:pt x="316" y="651"/>
                    <a:pt x="402" y="651"/>
                  </a:cubicBezTo>
                  <a:cubicBezTo>
                    <a:pt x="439" y="651"/>
                    <a:pt x="476" y="648"/>
                    <a:pt x="511" y="642"/>
                  </a:cubicBezTo>
                  <a:cubicBezTo>
                    <a:pt x="647" y="610"/>
                    <a:pt x="783" y="531"/>
                    <a:pt x="846" y="406"/>
                  </a:cubicBezTo>
                  <a:cubicBezTo>
                    <a:pt x="977" y="152"/>
                    <a:pt x="752" y="0"/>
                    <a:pt x="530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2659350" y="1621950"/>
              <a:ext cx="22725" cy="16125"/>
            </a:xfrm>
            <a:custGeom>
              <a:avLst/>
              <a:gdLst/>
              <a:ahLst/>
              <a:cxnLst/>
              <a:rect l="l" t="t" r="r" b="b"/>
              <a:pathLst>
                <a:path w="909" h="645" extrusionOk="0">
                  <a:moveTo>
                    <a:pt x="369" y="1"/>
                  </a:moveTo>
                  <a:cubicBezTo>
                    <a:pt x="191" y="1"/>
                    <a:pt x="1" y="100"/>
                    <a:pt x="1" y="289"/>
                  </a:cubicBezTo>
                  <a:cubicBezTo>
                    <a:pt x="1" y="404"/>
                    <a:pt x="95" y="503"/>
                    <a:pt x="194" y="561"/>
                  </a:cubicBezTo>
                  <a:cubicBezTo>
                    <a:pt x="281" y="611"/>
                    <a:pt x="380" y="645"/>
                    <a:pt x="476" y="645"/>
                  </a:cubicBezTo>
                  <a:cubicBezTo>
                    <a:pt x="519" y="645"/>
                    <a:pt x="561" y="638"/>
                    <a:pt x="601" y="624"/>
                  </a:cubicBezTo>
                  <a:cubicBezTo>
                    <a:pt x="909" y="508"/>
                    <a:pt x="784" y="180"/>
                    <a:pt x="564" y="50"/>
                  </a:cubicBezTo>
                  <a:cubicBezTo>
                    <a:pt x="510" y="17"/>
                    <a:pt x="441" y="1"/>
                    <a:pt x="369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2568300" y="1639075"/>
              <a:ext cx="23325" cy="16775"/>
            </a:xfrm>
            <a:custGeom>
              <a:avLst/>
              <a:gdLst/>
              <a:ahLst/>
              <a:cxnLst/>
              <a:rect l="l" t="t" r="r" b="b"/>
              <a:pathLst>
                <a:path w="933" h="671" extrusionOk="0">
                  <a:moveTo>
                    <a:pt x="541" y="1"/>
                  </a:moveTo>
                  <a:cubicBezTo>
                    <a:pt x="487" y="1"/>
                    <a:pt x="433" y="10"/>
                    <a:pt x="382" y="27"/>
                  </a:cubicBezTo>
                  <a:cubicBezTo>
                    <a:pt x="173" y="100"/>
                    <a:pt x="0" y="444"/>
                    <a:pt x="199" y="612"/>
                  </a:cubicBezTo>
                  <a:cubicBezTo>
                    <a:pt x="249" y="654"/>
                    <a:pt x="311" y="670"/>
                    <a:pt x="374" y="670"/>
                  </a:cubicBezTo>
                  <a:cubicBezTo>
                    <a:pt x="430" y="670"/>
                    <a:pt x="487" y="657"/>
                    <a:pt x="539" y="637"/>
                  </a:cubicBezTo>
                  <a:cubicBezTo>
                    <a:pt x="669" y="591"/>
                    <a:pt x="794" y="502"/>
                    <a:pt x="845" y="367"/>
                  </a:cubicBezTo>
                  <a:cubicBezTo>
                    <a:pt x="932" y="124"/>
                    <a:pt x="743" y="1"/>
                    <a:pt x="541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1864825" y="1613000"/>
              <a:ext cx="644000" cy="536425"/>
            </a:xfrm>
            <a:custGeom>
              <a:avLst/>
              <a:gdLst/>
              <a:ahLst/>
              <a:cxnLst/>
              <a:rect l="l" t="t" r="r" b="b"/>
              <a:pathLst>
                <a:path w="25760" h="21457" extrusionOk="0">
                  <a:moveTo>
                    <a:pt x="2590" y="1"/>
                  </a:moveTo>
                  <a:cubicBezTo>
                    <a:pt x="2576" y="1"/>
                    <a:pt x="2561" y="1"/>
                    <a:pt x="2546" y="1"/>
                  </a:cubicBezTo>
                  <a:cubicBezTo>
                    <a:pt x="1403" y="11"/>
                    <a:pt x="68" y="434"/>
                    <a:pt x="21" y="1817"/>
                  </a:cubicBezTo>
                  <a:cubicBezTo>
                    <a:pt x="1" y="2443"/>
                    <a:pt x="527" y="3648"/>
                    <a:pt x="934" y="4128"/>
                  </a:cubicBezTo>
                  <a:cubicBezTo>
                    <a:pt x="2166" y="5584"/>
                    <a:pt x="3313" y="6282"/>
                    <a:pt x="4873" y="6877"/>
                  </a:cubicBezTo>
                  <a:cubicBezTo>
                    <a:pt x="4675" y="6883"/>
                    <a:pt x="4471" y="6909"/>
                    <a:pt x="4263" y="6966"/>
                  </a:cubicBezTo>
                  <a:cubicBezTo>
                    <a:pt x="3777" y="7096"/>
                    <a:pt x="3303" y="7394"/>
                    <a:pt x="3125" y="7864"/>
                  </a:cubicBezTo>
                  <a:cubicBezTo>
                    <a:pt x="2953" y="8307"/>
                    <a:pt x="3079" y="8813"/>
                    <a:pt x="3308" y="9225"/>
                  </a:cubicBezTo>
                  <a:cubicBezTo>
                    <a:pt x="3705" y="9925"/>
                    <a:pt x="4394" y="10426"/>
                    <a:pt x="5140" y="10734"/>
                  </a:cubicBezTo>
                  <a:cubicBezTo>
                    <a:pt x="5829" y="11016"/>
                    <a:pt x="6569" y="11141"/>
                    <a:pt x="7310" y="11240"/>
                  </a:cubicBezTo>
                  <a:cubicBezTo>
                    <a:pt x="7242" y="11266"/>
                    <a:pt x="7170" y="11298"/>
                    <a:pt x="7107" y="11334"/>
                  </a:cubicBezTo>
                  <a:cubicBezTo>
                    <a:pt x="7028" y="11375"/>
                    <a:pt x="6956" y="11423"/>
                    <a:pt x="6882" y="11474"/>
                  </a:cubicBezTo>
                  <a:cubicBezTo>
                    <a:pt x="6626" y="11589"/>
                    <a:pt x="6419" y="11777"/>
                    <a:pt x="6340" y="12023"/>
                  </a:cubicBezTo>
                  <a:cubicBezTo>
                    <a:pt x="6219" y="12211"/>
                    <a:pt x="6125" y="12419"/>
                    <a:pt x="6079" y="12638"/>
                  </a:cubicBezTo>
                  <a:cubicBezTo>
                    <a:pt x="5954" y="13264"/>
                    <a:pt x="6199" y="13932"/>
                    <a:pt x="6616" y="14417"/>
                  </a:cubicBezTo>
                  <a:cubicBezTo>
                    <a:pt x="7038" y="14903"/>
                    <a:pt x="7608" y="15231"/>
                    <a:pt x="8203" y="15482"/>
                  </a:cubicBezTo>
                  <a:cubicBezTo>
                    <a:pt x="9481" y="16032"/>
                    <a:pt x="10880" y="16254"/>
                    <a:pt x="12276" y="16254"/>
                  </a:cubicBezTo>
                  <a:cubicBezTo>
                    <a:pt x="12498" y="16254"/>
                    <a:pt x="12719" y="16249"/>
                    <a:pt x="12940" y="16238"/>
                  </a:cubicBezTo>
                  <a:cubicBezTo>
                    <a:pt x="13263" y="16218"/>
                    <a:pt x="13581" y="16192"/>
                    <a:pt x="13901" y="16155"/>
                  </a:cubicBezTo>
                  <a:lnTo>
                    <a:pt x="13901" y="16155"/>
                  </a:lnTo>
                  <a:cubicBezTo>
                    <a:pt x="13665" y="16238"/>
                    <a:pt x="13441" y="16338"/>
                    <a:pt x="13222" y="16452"/>
                  </a:cubicBezTo>
                  <a:cubicBezTo>
                    <a:pt x="12868" y="16635"/>
                    <a:pt x="12517" y="16870"/>
                    <a:pt x="12335" y="17230"/>
                  </a:cubicBezTo>
                  <a:cubicBezTo>
                    <a:pt x="12085" y="17726"/>
                    <a:pt x="12230" y="18352"/>
                    <a:pt x="12570" y="18795"/>
                  </a:cubicBezTo>
                  <a:cubicBezTo>
                    <a:pt x="12914" y="19233"/>
                    <a:pt x="13561" y="19756"/>
                    <a:pt x="14062" y="19990"/>
                  </a:cubicBezTo>
                  <a:cubicBezTo>
                    <a:pt x="15918" y="20870"/>
                    <a:pt x="20012" y="21457"/>
                    <a:pt x="23734" y="21457"/>
                  </a:cubicBezTo>
                  <a:cubicBezTo>
                    <a:pt x="24428" y="21457"/>
                    <a:pt x="25109" y="21436"/>
                    <a:pt x="25760" y="21394"/>
                  </a:cubicBezTo>
                  <a:cubicBezTo>
                    <a:pt x="21576" y="13959"/>
                    <a:pt x="16055" y="7279"/>
                    <a:pt x="9538" y="1774"/>
                  </a:cubicBezTo>
                  <a:cubicBezTo>
                    <a:pt x="9287" y="1853"/>
                    <a:pt x="9085" y="1962"/>
                    <a:pt x="8938" y="2087"/>
                  </a:cubicBezTo>
                  <a:cubicBezTo>
                    <a:pt x="8599" y="2369"/>
                    <a:pt x="8615" y="2985"/>
                    <a:pt x="8772" y="3450"/>
                  </a:cubicBezTo>
                  <a:cubicBezTo>
                    <a:pt x="7469" y="1365"/>
                    <a:pt x="5053" y="1"/>
                    <a:pt x="2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2103250" y="1655125"/>
              <a:ext cx="439225" cy="492725"/>
            </a:xfrm>
            <a:custGeom>
              <a:avLst/>
              <a:gdLst/>
              <a:ahLst/>
              <a:cxnLst/>
              <a:rect l="l" t="t" r="r" b="b"/>
              <a:pathLst>
                <a:path w="17569" h="19709" extrusionOk="0">
                  <a:moveTo>
                    <a:pt x="640" y="1"/>
                  </a:moveTo>
                  <a:cubicBezTo>
                    <a:pt x="407" y="1"/>
                    <a:pt x="191" y="35"/>
                    <a:pt x="1" y="89"/>
                  </a:cubicBezTo>
                  <a:cubicBezTo>
                    <a:pt x="6518" y="5594"/>
                    <a:pt x="12039" y="12274"/>
                    <a:pt x="16223" y="19709"/>
                  </a:cubicBezTo>
                  <a:lnTo>
                    <a:pt x="16880" y="19662"/>
                  </a:lnTo>
                  <a:cubicBezTo>
                    <a:pt x="17277" y="19625"/>
                    <a:pt x="17569" y="19287"/>
                    <a:pt x="17465" y="18905"/>
                  </a:cubicBezTo>
                  <a:cubicBezTo>
                    <a:pt x="16855" y="16713"/>
                    <a:pt x="14830" y="10233"/>
                    <a:pt x="12774" y="8000"/>
                  </a:cubicBezTo>
                  <a:cubicBezTo>
                    <a:pt x="12205" y="7384"/>
                    <a:pt x="11428" y="6841"/>
                    <a:pt x="10594" y="6758"/>
                  </a:cubicBezTo>
                  <a:cubicBezTo>
                    <a:pt x="10548" y="6753"/>
                    <a:pt x="10502" y="6750"/>
                    <a:pt x="10455" y="6750"/>
                  </a:cubicBezTo>
                  <a:cubicBezTo>
                    <a:pt x="9658" y="6750"/>
                    <a:pt x="8825" y="7445"/>
                    <a:pt x="9012" y="8214"/>
                  </a:cubicBezTo>
                  <a:cubicBezTo>
                    <a:pt x="8225" y="6492"/>
                    <a:pt x="7300" y="4807"/>
                    <a:pt x="6007" y="3429"/>
                  </a:cubicBezTo>
                  <a:cubicBezTo>
                    <a:pt x="4713" y="2046"/>
                    <a:pt x="3189" y="674"/>
                    <a:pt x="1383" y="115"/>
                  </a:cubicBezTo>
                  <a:cubicBezTo>
                    <a:pt x="1123" y="35"/>
                    <a:pt x="872" y="1"/>
                    <a:pt x="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929375" y="1651225"/>
              <a:ext cx="605275" cy="495725"/>
            </a:xfrm>
            <a:custGeom>
              <a:avLst/>
              <a:gdLst/>
              <a:ahLst/>
              <a:cxnLst/>
              <a:rect l="l" t="t" r="r" b="b"/>
              <a:pathLst>
                <a:path w="24211" h="19829" extrusionOk="0">
                  <a:moveTo>
                    <a:pt x="88" y="0"/>
                  </a:moveTo>
                  <a:cubicBezTo>
                    <a:pt x="63" y="0"/>
                    <a:pt x="39" y="13"/>
                    <a:pt x="22" y="37"/>
                  </a:cubicBezTo>
                  <a:cubicBezTo>
                    <a:pt x="1" y="74"/>
                    <a:pt x="11" y="115"/>
                    <a:pt x="48" y="141"/>
                  </a:cubicBezTo>
                  <a:cubicBezTo>
                    <a:pt x="8851" y="5673"/>
                    <a:pt x="16593" y="12857"/>
                    <a:pt x="24076" y="19807"/>
                  </a:cubicBezTo>
                  <a:cubicBezTo>
                    <a:pt x="24092" y="19818"/>
                    <a:pt x="24107" y="19828"/>
                    <a:pt x="24128" y="19828"/>
                  </a:cubicBezTo>
                  <a:cubicBezTo>
                    <a:pt x="24148" y="19828"/>
                    <a:pt x="24170" y="19818"/>
                    <a:pt x="24186" y="19802"/>
                  </a:cubicBezTo>
                  <a:cubicBezTo>
                    <a:pt x="24211" y="19771"/>
                    <a:pt x="24211" y="19724"/>
                    <a:pt x="24180" y="19698"/>
                  </a:cubicBezTo>
                  <a:cubicBezTo>
                    <a:pt x="16687" y="12743"/>
                    <a:pt x="8945" y="5552"/>
                    <a:pt x="126" y="11"/>
                  </a:cubicBezTo>
                  <a:cubicBezTo>
                    <a:pt x="114" y="4"/>
                    <a:pt x="101" y="0"/>
                    <a:pt x="88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2128975" y="1696025"/>
              <a:ext cx="81650" cy="157550"/>
            </a:xfrm>
            <a:custGeom>
              <a:avLst/>
              <a:gdLst/>
              <a:ahLst/>
              <a:cxnLst/>
              <a:rect l="l" t="t" r="r" b="b"/>
              <a:pathLst>
                <a:path w="3266" h="6302" extrusionOk="0">
                  <a:moveTo>
                    <a:pt x="83" y="0"/>
                  </a:moveTo>
                  <a:cubicBezTo>
                    <a:pt x="65" y="0"/>
                    <a:pt x="46" y="7"/>
                    <a:pt x="31" y="19"/>
                  </a:cubicBezTo>
                  <a:cubicBezTo>
                    <a:pt x="0" y="50"/>
                    <a:pt x="0" y="97"/>
                    <a:pt x="31" y="129"/>
                  </a:cubicBezTo>
                  <a:cubicBezTo>
                    <a:pt x="1638" y="1788"/>
                    <a:pt x="2734" y="3953"/>
                    <a:pt x="3109" y="6234"/>
                  </a:cubicBezTo>
                  <a:cubicBezTo>
                    <a:pt x="3116" y="6275"/>
                    <a:pt x="3152" y="6301"/>
                    <a:pt x="3188" y="6301"/>
                  </a:cubicBezTo>
                  <a:cubicBezTo>
                    <a:pt x="3188" y="6301"/>
                    <a:pt x="3193" y="6301"/>
                    <a:pt x="3198" y="6296"/>
                  </a:cubicBezTo>
                  <a:cubicBezTo>
                    <a:pt x="3241" y="6291"/>
                    <a:pt x="3266" y="6255"/>
                    <a:pt x="3261" y="6212"/>
                  </a:cubicBezTo>
                  <a:cubicBezTo>
                    <a:pt x="2880" y="3901"/>
                    <a:pt x="1769" y="1704"/>
                    <a:pt x="142" y="25"/>
                  </a:cubicBezTo>
                  <a:cubicBezTo>
                    <a:pt x="125" y="8"/>
                    <a:pt x="104" y="0"/>
                    <a:pt x="83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2002050" y="1809525"/>
              <a:ext cx="156675" cy="11950"/>
            </a:xfrm>
            <a:custGeom>
              <a:avLst/>
              <a:gdLst/>
              <a:ahLst/>
              <a:cxnLst/>
              <a:rect l="l" t="t" r="r" b="b"/>
              <a:pathLst>
                <a:path w="6267" h="478" extrusionOk="0">
                  <a:moveTo>
                    <a:pt x="81" y="1"/>
                  </a:moveTo>
                  <a:cubicBezTo>
                    <a:pt x="46" y="1"/>
                    <a:pt x="15" y="24"/>
                    <a:pt x="10" y="61"/>
                  </a:cubicBezTo>
                  <a:cubicBezTo>
                    <a:pt x="0" y="102"/>
                    <a:pt x="27" y="143"/>
                    <a:pt x="68" y="150"/>
                  </a:cubicBezTo>
                  <a:cubicBezTo>
                    <a:pt x="1080" y="369"/>
                    <a:pt x="2124" y="478"/>
                    <a:pt x="3172" y="478"/>
                  </a:cubicBezTo>
                  <a:cubicBezTo>
                    <a:pt x="4117" y="478"/>
                    <a:pt x="5062" y="389"/>
                    <a:pt x="5985" y="206"/>
                  </a:cubicBezTo>
                  <a:cubicBezTo>
                    <a:pt x="5999" y="204"/>
                    <a:pt x="6012" y="203"/>
                    <a:pt x="6025" y="203"/>
                  </a:cubicBezTo>
                  <a:cubicBezTo>
                    <a:pt x="6070" y="203"/>
                    <a:pt x="6106" y="214"/>
                    <a:pt x="6110" y="222"/>
                  </a:cubicBezTo>
                  <a:cubicBezTo>
                    <a:pt x="6115" y="263"/>
                    <a:pt x="6146" y="295"/>
                    <a:pt x="6189" y="295"/>
                  </a:cubicBezTo>
                  <a:cubicBezTo>
                    <a:pt x="6230" y="295"/>
                    <a:pt x="6267" y="258"/>
                    <a:pt x="6262" y="217"/>
                  </a:cubicBezTo>
                  <a:cubicBezTo>
                    <a:pt x="6262" y="170"/>
                    <a:pt x="6240" y="128"/>
                    <a:pt x="6204" y="102"/>
                  </a:cubicBezTo>
                  <a:cubicBezTo>
                    <a:pt x="6161" y="66"/>
                    <a:pt x="6097" y="52"/>
                    <a:pt x="6036" y="52"/>
                  </a:cubicBezTo>
                  <a:cubicBezTo>
                    <a:pt x="6007" y="52"/>
                    <a:pt x="5979" y="55"/>
                    <a:pt x="5954" y="61"/>
                  </a:cubicBezTo>
                  <a:cubicBezTo>
                    <a:pt x="5042" y="237"/>
                    <a:pt x="4108" y="324"/>
                    <a:pt x="3173" y="324"/>
                  </a:cubicBezTo>
                  <a:cubicBezTo>
                    <a:pt x="2138" y="324"/>
                    <a:pt x="1103" y="217"/>
                    <a:pt x="99" y="3"/>
                  </a:cubicBezTo>
                  <a:cubicBezTo>
                    <a:pt x="93" y="2"/>
                    <a:pt x="87" y="1"/>
                    <a:pt x="81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2089950" y="1923675"/>
              <a:ext cx="205750" cy="15075"/>
            </a:xfrm>
            <a:custGeom>
              <a:avLst/>
              <a:gdLst/>
              <a:ahLst/>
              <a:cxnLst/>
              <a:rect l="l" t="t" r="r" b="b"/>
              <a:pathLst>
                <a:path w="8230" h="603" extrusionOk="0">
                  <a:moveTo>
                    <a:pt x="82" y="0"/>
                  </a:moveTo>
                  <a:cubicBezTo>
                    <a:pt x="51" y="0"/>
                    <a:pt x="20" y="24"/>
                    <a:pt x="12" y="60"/>
                  </a:cubicBezTo>
                  <a:cubicBezTo>
                    <a:pt x="1" y="102"/>
                    <a:pt x="27" y="138"/>
                    <a:pt x="68" y="148"/>
                  </a:cubicBezTo>
                  <a:cubicBezTo>
                    <a:pt x="1483" y="451"/>
                    <a:pt x="2944" y="603"/>
                    <a:pt x="4405" y="603"/>
                  </a:cubicBezTo>
                  <a:cubicBezTo>
                    <a:pt x="5667" y="603"/>
                    <a:pt x="6931" y="487"/>
                    <a:pt x="8162" y="263"/>
                  </a:cubicBezTo>
                  <a:cubicBezTo>
                    <a:pt x="8203" y="253"/>
                    <a:pt x="8229" y="217"/>
                    <a:pt x="8224" y="174"/>
                  </a:cubicBezTo>
                  <a:cubicBezTo>
                    <a:pt x="8215" y="136"/>
                    <a:pt x="8183" y="111"/>
                    <a:pt x="8145" y="111"/>
                  </a:cubicBezTo>
                  <a:cubicBezTo>
                    <a:pt x="8142" y="111"/>
                    <a:pt x="8139" y="111"/>
                    <a:pt x="8135" y="112"/>
                  </a:cubicBezTo>
                  <a:cubicBezTo>
                    <a:pt x="6912" y="340"/>
                    <a:pt x="5658" y="453"/>
                    <a:pt x="4402" y="453"/>
                  </a:cubicBezTo>
                  <a:cubicBezTo>
                    <a:pt x="2953" y="453"/>
                    <a:pt x="1503" y="302"/>
                    <a:pt x="100" y="3"/>
                  </a:cubicBezTo>
                  <a:cubicBezTo>
                    <a:pt x="94" y="1"/>
                    <a:pt x="88" y="0"/>
                    <a:pt x="82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370150" y="1863200"/>
              <a:ext cx="76725" cy="198800"/>
            </a:xfrm>
            <a:custGeom>
              <a:avLst/>
              <a:gdLst/>
              <a:ahLst/>
              <a:cxnLst/>
              <a:rect l="l" t="t" r="r" b="b"/>
              <a:pathLst>
                <a:path w="3069" h="7952" extrusionOk="0">
                  <a:moveTo>
                    <a:pt x="88" y="0"/>
                  </a:moveTo>
                  <a:cubicBezTo>
                    <a:pt x="74" y="0"/>
                    <a:pt x="61" y="4"/>
                    <a:pt x="48" y="11"/>
                  </a:cubicBezTo>
                  <a:cubicBezTo>
                    <a:pt x="12" y="31"/>
                    <a:pt x="0" y="79"/>
                    <a:pt x="22" y="115"/>
                  </a:cubicBezTo>
                  <a:cubicBezTo>
                    <a:pt x="747" y="1290"/>
                    <a:pt x="1498" y="2504"/>
                    <a:pt x="2040" y="3799"/>
                  </a:cubicBezTo>
                  <a:cubicBezTo>
                    <a:pt x="2652" y="5249"/>
                    <a:pt x="2912" y="6617"/>
                    <a:pt x="2829" y="7869"/>
                  </a:cubicBezTo>
                  <a:cubicBezTo>
                    <a:pt x="2823" y="7910"/>
                    <a:pt x="2854" y="7947"/>
                    <a:pt x="2897" y="7952"/>
                  </a:cubicBezTo>
                  <a:lnTo>
                    <a:pt x="2902" y="7952"/>
                  </a:lnTo>
                  <a:cubicBezTo>
                    <a:pt x="2943" y="7952"/>
                    <a:pt x="2975" y="7920"/>
                    <a:pt x="2980" y="7879"/>
                  </a:cubicBezTo>
                  <a:cubicBezTo>
                    <a:pt x="3069" y="6601"/>
                    <a:pt x="2798" y="5213"/>
                    <a:pt x="2182" y="3742"/>
                  </a:cubicBezTo>
                  <a:cubicBezTo>
                    <a:pt x="1633" y="2437"/>
                    <a:pt x="882" y="1216"/>
                    <a:pt x="152" y="37"/>
                  </a:cubicBezTo>
                  <a:cubicBezTo>
                    <a:pt x="138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214525" y="2041575"/>
              <a:ext cx="210725" cy="19525"/>
            </a:xfrm>
            <a:custGeom>
              <a:avLst/>
              <a:gdLst/>
              <a:ahLst/>
              <a:cxnLst/>
              <a:rect l="l" t="t" r="r" b="b"/>
              <a:pathLst>
                <a:path w="8429" h="781" extrusionOk="0">
                  <a:moveTo>
                    <a:pt x="8346" y="1"/>
                  </a:moveTo>
                  <a:cubicBezTo>
                    <a:pt x="8340" y="1"/>
                    <a:pt x="8334" y="1"/>
                    <a:pt x="8328" y="3"/>
                  </a:cubicBezTo>
                  <a:cubicBezTo>
                    <a:pt x="6394" y="421"/>
                    <a:pt x="4426" y="631"/>
                    <a:pt x="2454" y="631"/>
                  </a:cubicBezTo>
                  <a:cubicBezTo>
                    <a:pt x="1666" y="631"/>
                    <a:pt x="877" y="597"/>
                    <a:pt x="89" y="530"/>
                  </a:cubicBezTo>
                  <a:cubicBezTo>
                    <a:pt x="48" y="530"/>
                    <a:pt x="12" y="561"/>
                    <a:pt x="7" y="604"/>
                  </a:cubicBezTo>
                  <a:cubicBezTo>
                    <a:pt x="0" y="645"/>
                    <a:pt x="32" y="682"/>
                    <a:pt x="74" y="682"/>
                  </a:cubicBezTo>
                  <a:cubicBezTo>
                    <a:pt x="862" y="749"/>
                    <a:pt x="1650" y="780"/>
                    <a:pt x="2437" y="780"/>
                  </a:cubicBezTo>
                  <a:cubicBezTo>
                    <a:pt x="4426" y="780"/>
                    <a:pt x="6408" y="573"/>
                    <a:pt x="8359" y="149"/>
                  </a:cubicBezTo>
                  <a:cubicBezTo>
                    <a:pt x="8402" y="139"/>
                    <a:pt x="8428" y="103"/>
                    <a:pt x="8417" y="60"/>
                  </a:cubicBezTo>
                  <a:cubicBezTo>
                    <a:pt x="8413" y="25"/>
                    <a:pt x="8382" y="1"/>
                    <a:pt x="8346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2039050" y="1839875"/>
              <a:ext cx="39325" cy="26375"/>
            </a:xfrm>
            <a:custGeom>
              <a:avLst/>
              <a:gdLst/>
              <a:ahLst/>
              <a:cxnLst/>
              <a:rect l="l" t="t" r="r" b="b"/>
              <a:pathLst>
                <a:path w="1573" h="1055" extrusionOk="0">
                  <a:moveTo>
                    <a:pt x="675" y="0"/>
                  </a:moveTo>
                  <a:cubicBezTo>
                    <a:pt x="358" y="0"/>
                    <a:pt x="1" y="205"/>
                    <a:pt x="33" y="542"/>
                  </a:cubicBezTo>
                  <a:cubicBezTo>
                    <a:pt x="54" y="735"/>
                    <a:pt x="226" y="882"/>
                    <a:pt x="404" y="964"/>
                  </a:cubicBezTo>
                  <a:cubicBezTo>
                    <a:pt x="529" y="1019"/>
                    <a:pt x="669" y="1055"/>
                    <a:pt x="805" y="1055"/>
                  </a:cubicBezTo>
                  <a:cubicBezTo>
                    <a:pt x="901" y="1055"/>
                    <a:pt x="996" y="1037"/>
                    <a:pt x="1082" y="995"/>
                  </a:cubicBezTo>
                  <a:cubicBezTo>
                    <a:pt x="1572" y="756"/>
                    <a:pt x="1307" y="229"/>
                    <a:pt x="926" y="51"/>
                  </a:cubicBezTo>
                  <a:cubicBezTo>
                    <a:pt x="852" y="17"/>
                    <a:pt x="765" y="0"/>
                    <a:pt x="675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1991350" y="1746975"/>
              <a:ext cx="23375" cy="15675"/>
            </a:xfrm>
            <a:custGeom>
              <a:avLst/>
              <a:gdLst/>
              <a:ahLst/>
              <a:cxnLst/>
              <a:rect l="l" t="t" r="r" b="b"/>
              <a:pathLst>
                <a:path w="935" h="627" extrusionOk="0">
                  <a:moveTo>
                    <a:pt x="397" y="1"/>
                  </a:moveTo>
                  <a:cubicBezTo>
                    <a:pt x="210" y="1"/>
                    <a:pt x="1" y="121"/>
                    <a:pt x="21" y="324"/>
                  </a:cubicBezTo>
                  <a:cubicBezTo>
                    <a:pt x="31" y="439"/>
                    <a:pt x="130" y="523"/>
                    <a:pt x="240" y="569"/>
                  </a:cubicBezTo>
                  <a:cubicBezTo>
                    <a:pt x="315" y="603"/>
                    <a:pt x="399" y="626"/>
                    <a:pt x="481" y="626"/>
                  </a:cubicBezTo>
                  <a:cubicBezTo>
                    <a:pt x="537" y="626"/>
                    <a:pt x="592" y="616"/>
                    <a:pt x="642" y="590"/>
                  </a:cubicBezTo>
                  <a:cubicBezTo>
                    <a:pt x="934" y="449"/>
                    <a:pt x="773" y="136"/>
                    <a:pt x="549" y="32"/>
                  </a:cubicBezTo>
                  <a:cubicBezTo>
                    <a:pt x="504" y="11"/>
                    <a:pt x="452" y="1"/>
                    <a:pt x="397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1913200" y="1703200"/>
              <a:ext cx="28750" cy="26875"/>
            </a:xfrm>
            <a:custGeom>
              <a:avLst/>
              <a:gdLst/>
              <a:ahLst/>
              <a:cxnLst/>
              <a:rect l="l" t="t" r="r" b="b"/>
              <a:pathLst>
                <a:path w="1150" h="1075" extrusionOk="0">
                  <a:moveTo>
                    <a:pt x="759" y="0"/>
                  </a:moveTo>
                  <a:cubicBezTo>
                    <a:pt x="615" y="0"/>
                    <a:pt x="456" y="56"/>
                    <a:pt x="335" y="150"/>
                  </a:cubicBezTo>
                  <a:cubicBezTo>
                    <a:pt x="79" y="348"/>
                    <a:pt x="0" y="906"/>
                    <a:pt x="361" y="1053"/>
                  </a:cubicBezTo>
                  <a:cubicBezTo>
                    <a:pt x="401" y="1068"/>
                    <a:pt x="442" y="1075"/>
                    <a:pt x="483" y="1075"/>
                  </a:cubicBezTo>
                  <a:cubicBezTo>
                    <a:pt x="610" y="1075"/>
                    <a:pt x="739" y="1011"/>
                    <a:pt x="841" y="932"/>
                  </a:cubicBezTo>
                  <a:cubicBezTo>
                    <a:pt x="1002" y="802"/>
                    <a:pt x="1139" y="614"/>
                    <a:pt x="1144" y="405"/>
                  </a:cubicBezTo>
                  <a:cubicBezTo>
                    <a:pt x="1150" y="118"/>
                    <a:pt x="969" y="0"/>
                    <a:pt x="759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2020175" y="1671450"/>
              <a:ext cx="26150" cy="24475"/>
            </a:xfrm>
            <a:custGeom>
              <a:avLst/>
              <a:gdLst/>
              <a:ahLst/>
              <a:cxnLst/>
              <a:rect l="l" t="t" r="r" b="b"/>
              <a:pathLst>
                <a:path w="1046" h="979" extrusionOk="0">
                  <a:moveTo>
                    <a:pt x="690" y="1"/>
                  </a:moveTo>
                  <a:cubicBezTo>
                    <a:pt x="560" y="1"/>
                    <a:pt x="417" y="51"/>
                    <a:pt x="308" y="136"/>
                  </a:cubicBezTo>
                  <a:cubicBezTo>
                    <a:pt x="73" y="319"/>
                    <a:pt x="0" y="825"/>
                    <a:pt x="330" y="955"/>
                  </a:cubicBezTo>
                  <a:cubicBezTo>
                    <a:pt x="367" y="971"/>
                    <a:pt x="406" y="979"/>
                    <a:pt x="446" y="979"/>
                  </a:cubicBezTo>
                  <a:cubicBezTo>
                    <a:pt x="559" y="979"/>
                    <a:pt x="675" y="919"/>
                    <a:pt x="768" y="845"/>
                  </a:cubicBezTo>
                  <a:cubicBezTo>
                    <a:pt x="918" y="731"/>
                    <a:pt x="1039" y="558"/>
                    <a:pt x="1039" y="370"/>
                  </a:cubicBezTo>
                  <a:cubicBezTo>
                    <a:pt x="1045" y="108"/>
                    <a:pt x="881" y="1"/>
                    <a:pt x="690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2101025" y="1966050"/>
              <a:ext cx="19550" cy="18275"/>
            </a:xfrm>
            <a:custGeom>
              <a:avLst/>
              <a:gdLst/>
              <a:ahLst/>
              <a:cxnLst/>
              <a:rect l="l" t="t" r="r" b="b"/>
              <a:pathLst>
                <a:path w="782" h="731" extrusionOk="0">
                  <a:moveTo>
                    <a:pt x="517" y="1"/>
                  </a:moveTo>
                  <a:cubicBezTo>
                    <a:pt x="419" y="1"/>
                    <a:pt x="312" y="38"/>
                    <a:pt x="231" y="102"/>
                  </a:cubicBezTo>
                  <a:cubicBezTo>
                    <a:pt x="54" y="238"/>
                    <a:pt x="1" y="613"/>
                    <a:pt x="246" y="713"/>
                  </a:cubicBezTo>
                  <a:cubicBezTo>
                    <a:pt x="274" y="725"/>
                    <a:pt x="302" y="730"/>
                    <a:pt x="331" y="730"/>
                  </a:cubicBezTo>
                  <a:cubicBezTo>
                    <a:pt x="417" y="730"/>
                    <a:pt x="505" y="684"/>
                    <a:pt x="576" y="629"/>
                  </a:cubicBezTo>
                  <a:cubicBezTo>
                    <a:pt x="685" y="546"/>
                    <a:pt x="774" y="415"/>
                    <a:pt x="779" y="275"/>
                  </a:cubicBezTo>
                  <a:cubicBezTo>
                    <a:pt x="782" y="80"/>
                    <a:pt x="659" y="1"/>
                    <a:pt x="517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114725" y="1877650"/>
              <a:ext cx="25625" cy="15750"/>
            </a:xfrm>
            <a:custGeom>
              <a:avLst/>
              <a:gdLst/>
              <a:ahLst/>
              <a:cxnLst/>
              <a:rect l="l" t="t" r="r" b="b"/>
              <a:pathLst>
                <a:path w="1025" h="630" extrusionOk="0">
                  <a:moveTo>
                    <a:pt x="491" y="1"/>
                  </a:moveTo>
                  <a:cubicBezTo>
                    <a:pt x="275" y="1"/>
                    <a:pt x="0" y="234"/>
                    <a:pt x="110" y="466"/>
                  </a:cubicBezTo>
                  <a:cubicBezTo>
                    <a:pt x="158" y="570"/>
                    <a:pt x="288" y="618"/>
                    <a:pt x="403" y="628"/>
                  </a:cubicBezTo>
                  <a:cubicBezTo>
                    <a:pt x="420" y="629"/>
                    <a:pt x="436" y="630"/>
                    <a:pt x="453" y="630"/>
                  </a:cubicBezTo>
                  <a:cubicBezTo>
                    <a:pt x="579" y="630"/>
                    <a:pt x="712" y="594"/>
                    <a:pt x="799" y="503"/>
                  </a:cubicBezTo>
                  <a:cubicBezTo>
                    <a:pt x="1025" y="267"/>
                    <a:pt x="768" y="28"/>
                    <a:pt x="512" y="2"/>
                  </a:cubicBezTo>
                  <a:cubicBezTo>
                    <a:pt x="505" y="1"/>
                    <a:pt x="498" y="1"/>
                    <a:pt x="491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044675" y="1930850"/>
              <a:ext cx="18575" cy="18800"/>
            </a:xfrm>
            <a:custGeom>
              <a:avLst/>
              <a:gdLst/>
              <a:ahLst/>
              <a:cxnLst/>
              <a:rect l="l" t="t" r="r" b="b"/>
              <a:pathLst>
                <a:path w="743" h="752" extrusionOk="0">
                  <a:moveTo>
                    <a:pt x="477" y="0"/>
                  </a:moveTo>
                  <a:cubicBezTo>
                    <a:pt x="367" y="0"/>
                    <a:pt x="244" y="55"/>
                    <a:pt x="157" y="138"/>
                  </a:cubicBezTo>
                  <a:cubicBezTo>
                    <a:pt x="1" y="294"/>
                    <a:pt x="1" y="681"/>
                    <a:pt x="258" y="744"/>
                  </a:cubicBezTo>
                  <a:cubicBezTo>
                    <a:pt x="276" y="749"/>
                    <a:pt x="295" y="752"/>
                    <a:pt x="313" y="752"/>
                  </a:cubicBezTo>
                  <a:cubicBezTo>
                    <a:pt x="406" y="752"/>
                    <a:pt x="501" y="692"/>
                    <a:pt x="571" y="624"/>
                  </a:cubicBezTo>
                  <a:cubicBezTo>
                    <a:pt x="670" y="518"/>
                    <a:pt x="742" y="383"/>
                    <a:pt x="727" y="243"/>
                  </a:cubicBezTo>
                  <a:cubicBezTo>
                    <a:pt x="707" y="69"/>
                    <a:pt x="600" y="0"/>
                    <a:pt x="477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963000" y="1488525"/>
              <a:ext cx="532900" cy="644850"/>
            </a:xfrm>
            <a:custGeom>
              <a:avLst/>
              <a:gdLst/>
              <a:ahLst/>
              <a:cxnLst/>
              <a:rect l="l" t="t" r="r" b="b"/>
              <a:pathLst>
                <a:path w="21316" h="25794" extrusionOk="0">
                  <a:moveTo>
                    <a:pt x="7875" y="18280"/>
                  </a:moveTo>
                  <a:cubicBezTo>
                    <a:pt x="7849" y="18285"/>
                    <a:pt x="7827" y="18290"/>
                    <a:pt x="7802" y="18295"/>
                  </a:cubicBezTo>
                  <a:cubicBezTo>
                    <a:pt x="7822" y="18290"/>
                    <a:pt x="7844" y="18285"/>
                    <a:pt x="7865" y="18280"/>
                  </a:cubicBezTo>
                  <a:close/>
                  <a:moveTo>
                    <a:pt x="19171" y="1"/>
                  </a:moveTo>
                  <a:cubicBezTo>
                    <a:pt x="18886" y="1"/>
                    <a:pt x="18598" y="35"/>
                    <a:pt x="18326" y="91"/>
                  </a:cubicBezTo>
                  <a:cubicBezTo>
                    <a:pt x="15894" y="581"/>
                    <a:pt x="13792" y="2418"/>
                    <a:pt x="12942" y="4740"/>
                  </a:cubicBezTo>
                  <a:cubicBezTo>
                    <a:pt x="12999" y="4255"/>
                    <a:pt x="12884" y="3649"/>
                    <a:pt x="12498" y="3441"/>
                  </a:cubicBezTo>
                  <a:cubicBezTo>
                    <a:pt x="12325" y="3347"/>
                    <a:pt x="12101" y="3284"/>
                    <a:pt x="11846" y="3263"/>
                  </a:cubicBezTo>
                  <a:cubicBezTo>
                    <a:pt x="6596" y="9984"/>
                    <a:pt x="2568" y="17659"/>
                    <a:pt x="1" y="25794"/>
                  </a:cubicBezTo>
                  <a:cubicBezTo>
                    <a:pt x="4108" y="25204"/>
                    <a:pt x="9216" y="23487"/>
                    <a:pt x="11157" y="22016"/>
                  </a:cubicBezTo>
                  <a:cubicBezTo>
                    <a:pt x="11600" y="21682"/>
                    <a:pt x="12128" y="21035"/>
                    <a:pt x="12373" y="20539"/>
                  </a:cubicBezTo>
                  <a:cubicBezTo>
                    <a:pt x="12617" y="20039"/>
                    <a:pt x="12628" y="19391"/>
                    <a:pt x="12284" y="18958"/>
                  </a:cubicBezTo>
                  <a:cubicBezTo>
                    <a:pt x="12034" y="18645"/>
                    <a:pt x="11642" y="18483"/>
                    <a:pt x="11256" y="18379"/>
                  </a:cubicBezTo>
                  <a:cubicBezTo>
                    <a:pt x="11016" y="18312"/>
                    <a:pt x="10776" y="18259"/>
                    <a:pt x="10531" y="18228"/>
                  </a:cubicBezTo>
                  <a:cubicBezTo>
                    <a:pt x="10849" y="18196"/>
                    <a:pt x="11167" y="18160"/>
                    <a:pt x="11485" y="18113"/>
                  </a:cubicBezTo>
                  <a:cubicBezTo>
                    <a:pt x="13082" y="17862"/>
                    <a:pt x="14647" y="17325"/>
                    <a:pt x="15967" y="16402"/>
                  </a:cubicBezTo>
                  <a:cubicBezTo>
                    <a:pt x="16494" y="16031"/>
                    <a:pt x="16990" y="15593"/>
                    <a:pt x="17298" y="15029"/>
                  </a:cubicBezTo>
                  <a:cubicBezTo>
                    <a:pt x="17611" y="14471"/>
                    <a:pt x="17715" y="13766"/>
                    <a:pt x="17460" y="13182"/>
                  </a:cubicBezTo>
                  <a:cubicBezTo>
                    <a:pt x="17371" y="12973"/>
                    <a:pt x="17241" y="12790"/>
                    <a:pt x="17079" y="12634"/>
                  </a:cubicBezTo>
                  <a:cubicBezTo>
                    <a:pt x="16954" y="12405"/>
                    <a:pt x="16708" y="12269"/>
                    <a:pt x="16437" y="12207"/>
                  </a:cubicBezTo>
                  <a:cubicBezTo>
                    <a:pt x="16354" y="12169"/>
                    <a:pt x="16275" y="12138"/>
                    <a:pt x="16192" y="12113"/>
                  </a:cubicBezTo>
                  <a:cubicBezTo>
                    <a:pt x="16119" y="12092"/>
                    <a:pt x="16046" y="12075"/>
                    <a:pt x="15967" y="12065"/>
                  </a:cubicBezTo>
                  <a:cubicBezTo>
                    <a:pt x="16672" y="11815"/>
                    <a:pt x="17371" y="11538"/>
                    <a:pt x="17987" y="11121"/>
                  </a:cubicBezTo>
                  <a:cubicBezTo>
                    <a:pt x="18654" y="10673"/>
                    <a:pt x="19229" y="10040"/>
                    <a:pt x="19468" y="9274"/>
                  </a:cubicBezTo>
                  <a:cubicBezTo>
                    <a:pt x="19615" y="8819"/>
                    <a:pt x="19630" y="8299"/>
                    <a:pt x="19369" y="7902"/>
                  </a:cubicBezTo>
                  <a:cubicBezTo>
                    <a:pt x="19098" y="7480"/>
                    <a:pt x="18577" y="7280"/>
                    <a:pt x="18076" y="7254"/>
                  </a:cubicBezTo>
                  <a:cubicBezTo>
                    <a:pt x="18033" y="7252"/>
                    <a:pt x="17991" y="7251"/>
                    <a:pt x="17949" y="7251"/>
                  </a:cubicBezTo>
                  <a:cubicBezTo>
                    <a:pt x="17777" y="7251"/>
                    <a:pt x="17615" y="7267"/>
                    <a:pt x="17460" y="7297"/>
                  </a:cubicBezTo>
                  <a:cubicBezTo>
                    <a:pt x="18863" y="6394"/>
                    <a:pt x="19844" y="5476"/>
                    <a:pt x="20752" y="3790"/>
                  </a:cubicBezTo>
                  <a:cubicBezTo>
                    <a:pt x="21045" y="3242"/>
                    <a:pt x="21315" y="1953"/>
                    <a:pt x="21170" y="1348"/>
                  </a:cubicBezTo>
                  <a:cubicBezTo>
                    <a:pt x="20917" y="330"/>
                    <a:pt x="20058" y="1"/>
                    <a:pt x="19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927825" y="1569875"/>
              <a:ext cx="331325" cy="565725"/>
            </a:xfrm>
            <a:custGeom>
              <a:avLst/>
              <a:gdLst/>
              <a:ahLst/>
              <a:cxnLst/>
              <a:rect l="l" t="t" r="r" b="b"/>
              <a:pathLst>
                <a:path w="13253" h="22629" extrusionOk="0">
                  <a:moveTo>
                    <a:pt x="13060" y="0"/>
                  </a:moveTo>
                  <a:cubicBezTo>
                    <a:pt x="12707" y="0"/>
                    <a:pt x="12307" y="87"/>
                    <a:pt x="11907" y="312"/>
                  </a:cubicBezTo>
                  <a:cubicBezTo>
                    <a:pt x="10247" y="1230"/>
                    <a:pt x="9041" y="2889"/>
                    <a:pt x="8061" y="4507"/>
                  </a:cubicBezTo>
                  <a:cubicBezTo>
                    <a:pt x="7074" y="6119"/>
                    <a:pt x="6517" y="7961"/>
                    <a:pt x="6104" y="9808"/>
                  </a:cubicBezTo>
                  <a:cubicBezTo>
                    <a:pt x="6121" y="9114"/>
                    <a:pt x="5394" y="8637"/>
                    <a:pt x="4687" y="8637"/>
                  </a:cubicBezTo>
                  <a:cubicBezTo>
                    <a:pt x="4539" y="8637"/>
                    <a:pt x="4391" y="8658"/>
                    <a:pt x="4251" y="8702"/>
                  </a:cubicBezTo>
                  <a:cubicBezTo>
                    <a:pt x="3454" y="8963"/>
                    <a:pt x="2806" y="9652"/>
                    <a:pt x="2373" y="10372"/>
                  </a:cubicBezTo>
                  <a:cubicBezTo>
                    <a:pt x="824" y="12975"/>
                    <a:pt x="172" y="19737"/>
                    <a:pt x="25" y="22002"/>
                  </a:cubicBezTo>
                  <a:cubicBezTo>
                    <a:pt x="1" y="22372"/>
                    <a:pt x="302" y="22628"/>
                    <a:pt x="659" y="22628"/>
                  </a:cubicBezTo>
                  <a:cubicBezTo>
                    <a:pt x="689" y="22628"/>
                    <a:pt x="720" y="22626"/>
                    <a:pt x="750" y="22623"/>
                  </a:cubicBezTo>
                  <a:cubicBezTo>
                    <a:pt x="969" y="22596"/>
                    <a:pt x="1183" y="22571"/>
                    <a:pt x="1408" y="22540"/>
                  </a:cubicBezTo>
                  <a:cubicBezTo>
                    <a:pt x="3975" y="14405"/>
                    <a:pt x="8003" y="6730"/>
                    <a:pt x="13253" y="9"/>
                  </a:cubicBezTo>
                  <a:cubicBezTo>
                    <a:pt x="13190" y="3"/>
                    <a:pt x="13126" y="0"/>
                    <a:pt x="13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936925" y="1528675"/>
              <a:ext cx="491425" cy="608625"/>
            </a:xfrm>
            <a:custGeom>
              <a:avLst/>
              <a:gdLst/>
              <a:ahLst/>
              <a:cxnLst/>
              <a:rect l="l" t="t" r="r" b="b"/>
              <a:pathLst>
                <a:path w="19657" h="24345" extrusionOk="0">
                  <a:moveTo>
                    <a:pt x="19575" y="1"/>
                  </a:moveTo>
                  <a:cubicBezTo>
                    <a:pt x="19556" y="1"/>
                    <a:pt x="19536" y="9"/>
                    <a:pt x="19521" y="24"/>
                  </a:cubicBezTo>
                  <a:cubicBezTo>
                    <a:pt x="12032" y="7256"/>
                    <a:pt x="5927" y="15880"/>
                    <a:pt x="27" y="24224"/>
                  </a:cubicBezTo>
                  <a:cubicBezTo>
                    <a:pt x="0" y="24261"/>
                    <a:pt x="10" y="24307"/>
                    <a:pt x="42" y="24328"/>
                  </a:cubicBezTo>
                  <a:cubicBezTo>
                    <a:pt x="58" y="24338"/>
                    <a:pt x="73" y="24345"/>
                    <a:pt x="89" y="24345"/>
                  </a:cubicBezTo>
                  <a:cubicBezTo>
                    <a:pt x="111" y="24345"/>
                    <a:pt x="136" y="24333"/>
                    <a:pt x="152" y="24313"/>
                  </a:cubicBezTo>
                  <a:cubicBezTo>
                    <a:pt x="6048" y="15974"/>
                    <a:pt x="12147" y="7355"/>
                    <a:pt x="19625" y="128"/>
                  </a:cubicBezTo>
                  <a:cubicBezTo>
                    <a:pt x="19656" y="102"/>
                    <a:pt x="19656" y="55"/>
                    <a:pt x="19630" y="24"/>
                  </a:cubicBezTo>
                  <a:cubicBezTo>
                    <a:pt x="19614" y="9"/>
                    <a:pt x="19595" y="1"/>
                    <a:pt x="19575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4191550" y="1613525"/>
              <a:ext cx="50775" cy="170125"/>
            </a:xfrm>
            <a:custGeom>
              <a:avLst/>
              <a:gdLst/>
              <a:ahLst/>
              <a:cxnLst/>
              <a:rect l="l" t="t" r="r" b="b"/>
              <a:pathLst>
                <a:path w="2031" h="6805" extrusionOk="0">
                  <a:moveTo>
                    <a:pt x="1947" y="0"/>
                  </a:moveTo>
                  <a:cubicBezTo>
                    <a:pt x="1922" y="0"/>
                    <a:pt x="1898" y="11"/>
                    <a:pt x="1885" y="31"/>
                  </a:cubicBezTo>
                  <a:cubicBezTo>
                    <a:pt x="633" y="2015"/>
                    <a:pt x="0" y="4394"/>
                    <a:pt x="100" y="6731"/>
                  </a:cubicBezTo>
                  <a:cubicBezTo>
                    <a:pt x="100" y="6774"/>
                    <a:pt x="137" y="6805"/>
                    <a:pt x="173" y="6805"/>
                  </a:cubicBezTo>
                  <a:lnTo>
                    <a:pt x="178" y="6805"/>
                  </a:lnTo>
                  <a:cubicBezTo>
                    <a:pt x="219" y="6800"/>
                    <a:pt x="251" y="6769"/>
                    <a:pt x="251" y="6726"/>
                  </a:cubicBezTo>
                  <a:cubicBezTo>
                    <a:pt x="152" y="4414"/>
                    <a:pt x="773" y="2066"/>
                    <a:pt x="2010" y="115"/>
                  </a:cubicBezTo>
                  <a:cubicBezTo>
                    <a:pt x="2030" y="79"/>
                    <a:pt x="2020" y="31"/>
                    <a:pt x="1989" y="11"/>
                  </a:cubicBezTo>
                  <a:cubicBezTo>
                    <a:pt x="1976" y="4"/>
                    <a:pt x="1961" y="0"/>
                    <a:pt x="1947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4237100" y="1698550"/>
              <a:ext cx="152875" cy="38525"/>
            </a:xfrm>
            <a:custGeom>
              <a:avLst/>
              <a:gdLst/>
              <a:ahLst/>
              <a:cxnLst/>
              <a:rect l="l" t="t" r="r" b="b"/>
              <a:pathLst>
                <a:path w="6115" h="1541" extrusionOk="0">
                  <a:moveTo>
                    <a:pt x="6027" y="1"/>
                  </a:moveTo>
                  <a:cubicBezTo>
                    <a:pt x="6016" y="1"/>
                    <a:pt x="6006" y="3"/>
                    <a:pt x="5995" y="6"/>
                  </a:cubicBezTo>
                  <a:cubicBezTo>
                    <a:pt x="4210" y="800"/>
                    <a:pt x="2233" y="1232"/>
                    <a:pt x="282" y="1264"/>
                  </a:cubicBezTo>
                  <a:cubicBezTo>
                    <a:pt x="198" y="1264"/>
                    <a:pt x="94" y="1290"/>
                    <a:pt x="42" y="1358"/>
                  </a:cubicBezTo>
                  <a:cubicBezTo>
                    <a:pt x="10" y="1389"/>
                    <a:pt x="0" y="1437"/>
                    <a:pt x="10" y="1483"/>
                  </a:cubicBezTo>
                  <a:cubicBezTo>
                    <a:pt x="15" y="1520"/>
                    <a:pt x="47" y="1540"/>
                    <a:pt x="83" y="1540"/>
                  </a:cubicBezTo>
                  <a:lnTo>
                    <a:pt x="94" y="1540"/>
                  </a:lnTo>
                  <a:cubicBezTo>
                    <a:pt x="135" y="1535"/>
                    <a:pt x="162" y="1494"/>
                    <a:pt x="157" y="1452"/>
                  </a:cubicBezTo>
                  <a:cubicBezTo>
                    <a:pt x="162" y="1442"/>
                    <a:pt x="213" y="1415"/>
                    <a:pt x="282" y="1415"/>
                  </a:cubicBezTo>
                  <a:cubicBezTo>
                    <a:pt x="2254" y="1384"/>
                    <a:pt x="4252" y="946"/>
                    <a:pt x="6057" y="143"/>
                  </a:cubicBezTo>
                  <a:cubicBezTo>
                    <a:pt x="6099" y="127"/>
                    <a:pt x="6115" y="80"/>
                    <a:pt x="6099" y="43"/>
                  </a:cubicBezTo>
                  <a:cubicBezTo>
                    <a:pt x="6084" y="16"/>
                    <a:pt x="6057" y="1"/>
                    <a:pt x="6027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4126575" y="1828225"/>
              <a:ext cx="200800" cy="48050"/>
            </a:xfrm>
            <a:custGeom>
              <a:avLst/>
              <a:gdLst/>
              <a:ahLst/>
              <a:cxnLst/>
              <a:rect l="l" t="t" r="r" b="b"/>
              <a:pathLst>
                <a:path w="8032" h="1922" extrusionOk="0">
                  <a:moveTo>
                    <a:pt x="7941" y="0"/>
                  </a:moveTo>
                  <a:cubicBezTo>
                    <a:pt x="7931" y="0"/>
                    <a:pt x="7921" y="2"/>
                    <a:pt x="7911" y="6"/>
                  </a:cubicBezTo>
                  <a:cubicBezTo>
                    <a:pt x="5464" y="1097"/>
                    <a:pt x="2751" y="1707"/>
                    <a:pt x="75" y="1770"/>
                  </a:cubicBezTo>
                  <a:cubicBezTo>
                    <a:pt x="32" y="1770"/>
                    <a:pt x="1" y="1806"/>
                    <a:pt x="1" y="1848"/>
                  </a:cubicBezTo>
                  <a:cubicBezTo>
                    <a:pt x="1" y="1885"/>
                    <a:pt x="32" y="1921"/>
                    <a:pt x="75" y="1921"/>
                  </a:cubicBezTo>
                  <a:lnTo>
                    <a:pt x="80" y="1921"/>
                  </a:lnTo>
                  <a:cubicBezTo>
                    <a:pt x="2777" y="1853"/>
                    <a:pt x="5506" y="1242"/>
                    <a:pt x="7974" y="147"/>
                  </a:cubicBezTo>
                  <a:cubicBezTo>
                    <a:pt x="8010" y="132"/>
                    <a:pt x="8031" y="84"/>
                    <a:pt x="8010" y="48"/>
                  </a:cubicBezTo>
                  <a:cubicBezTo>
                    <a:pt x="7999" y="17"/>
                    <a:pt x="7970" y="0"/>
                    <a:pt x="7941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3998500" y="1826675"/>
              <a:ext cx="42175" cy="209125"/>
            </a:xfrm>
            <a:custGeom>
              <a:avLst/>
              <a:gdLst/>
              <a:ahLst/>
              <a:cxnLst/>
              <a:rect l="l" t="t" r="r" b="b"/>
              <a:pathLst>
                <a:path w="1687" h="8365" extrusionOk="0">
                  <a:moveTo>
                    <a:pt x="1596" y="0"/>
                  </a:moveTo>
                  <a:cubicBezTo>
                    <a:pt x="1566" y="0"/>
                    <a:pt x="1537" y="19"/>
                    <a:pt x="1530" y="47"/>
                  </a:cubicBezTo>
                  <a:cubicBezTo>
                    <a:pt x="1054" y="1357"/>
                    <a:pt x="569" y="2703"/>
                    <a:pt x="302" y="4091"/>
                  </a:cubicBezTo>
                  <a:cubicBezTo>
                    <a:pt x="1" y="5656"/>
                    <a:pt x="21" y="7076"/>
                    <a:pt x="371" y="8307"/>
                  </a:cubicBezTo>
                  <a:cubicBezTo>
                    <a:pt x="381" y="8338"/>
                    <a:pt x="413" y="8365"/>
                    <a:pt x="444" y="8365"/>
                  </a:cubicBezTo>
                  <a:cubicBezTo>
                    <a:pt x="449" y="8365"/>
                    <a:pt x="459" y="8360"/>
                    <a:pt x="465" y="8360"/>
                  </a:cubicBezTo>
                  <a:cubicBezTo>
                    <a:pt x="507" y="8348"/>
                    <a:pt x="528" y="8307"/>
                    <a:pt x="517" y="8266"/>
                  </a:cubicBezTo>
                  <a:cubicBezTo>
                    <a:pt x="177" y="7060"/>
                    <a:pt x="152" y="5662"/>
                    <a:pt x="449" y="4122"/>
                  </a:cubicBezTo>
                  <a:cubicBezTo>
                    <a:pt x="716" y="2744"/>
                    <a:pt x="1200" y="1398"/>
                    <a:pt x="1670" y="100"/>
                  </a:cubicBezTo>
                  <a:cubicBezTo>
                    <a:pt x="1686" y="63"/>
                    <a:pt x="1665" y="16"/>
                    <a:pt x="1624" y="6"/>
                  </a:cubicBezTo>
                  <a:cubicBezTo>
                    <a:pt x="1615" y="2"/>
                    <a:pt x="1606" y="0"/>
                    <a:pt x="1596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4023425" y="1982225"/>
              <a:ext cx="209000" cy="33225"/>
            </a:xfrm>
            <a:custGeom>
              <a:avLst/>
              <a:gdLst/>
              <a:ahLst/>
              <a:cxnLst/>
              <a:rect l="l" t="t" r="r" b="b"/>
              <a:pathLst>
                <a:path w="8360" h="1329" extrusionOk="0">
                  <a:moveTo>
                    <a:pt x="8274" y="1"/>
                  </a:moveTo>
                  <a:cubicBezTo>
                    <a:pt x="8267" y="1"/>
                    <a:pt x="8261" y="2"/>
                    <a:pt x="8254" y="4"/>
                  </a:cubicBezTo>
                  <a:cubicBezTo>
                    <a:pt x="5650" y="781"/>
                    <a:pt x="2958" y="1178"/>
                    <a:pt x="242" y="1178"/>
                  </a:cubicBezTo>
                  <a:cubicBezTo>
                    <a:pt x="187" y="1178"/>
                    <a:pt x="133" y="1177"/>
                    <a:pt x="78" y="1177"/>
                  </a:cubicBezTo>
                  <a:cubicBezTo>
                    <a:pt x="37" y="1177"/>
                    <a:pt x="5" y="1213"/>
                    <a:pt x="0" y="1250"/>
                  </a:cubicBezTo>
                  <a:cubicBezTo>
                    <a:pt x="0" y="1292"/>
                    <a:pt x="37" y="1329"/>
                    <a:pt x="78" y="1329"/>
                  </a:cubicBezTo>
                  <a:lnTo>
                    <a:pt x="235" y="1329"/>
                  </a:lnTo>
                  <a:cubicBezTo>
                    <a:pt x="2968" y="1329"/>
                    <a:pt x="5677" y="932"/>
                    <a:pt x="8297" y="149"/>
                  </a:cubicBezTo>
                  <a:cubicBezTo>
                    <a:pt x="8338" y="139"/>
                    <a:pt x="8359" y="98"/>
                    <a:pt x="8348" y="55"/>
                  </a:cubicBezTo>
                  <a:cubicBezTo>
                    <a:pt x="8336" y="21"/>
                    <a:pt x="8305" y="1"/>
                    <a:pt x="8274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4324875" y="1738475"/>
              <a:ext cx="37050" cy="27225"/>
            </a:xfrm>
            <a:custGeom>
              <a:avLst/>
              <a:gdLst/>
              <a:ahLst/>
              <a:cxnLst/>
              <a:rect l="l" t="t" r="r" b="b"/>
              <a:pathLst>
                <a:path w="1482" h="1089" extrusionOk="0">
                  <a:moveTo>
                    <a:pt x="890" y="1"/>
                  </a:moveTo>
                  <a:cubicBezTo>
                    <a:pt x="742" y="1"/>
                    <a:pt x="595" y="41"/>
                    <a:pt x="490" y="121"/>
                  </a:cubicBezTo>
                  <a:cubicBezTo>
                    <a:pt x="152" y="372"/>
                    <a:pt x="1" y="940"/>
                    <a:pt x="528" y="1071"/>
                  </a:cubicBezTo>
                  <a:cubicBezTo>
                    <a:pt x="576" y="1083"/>
                    <a:pt x="625" y="1088"/>
                    <a:pt x="674" y="1088"/>
                  </a:cubicBezTo>
                  <a:cubicBezTo>
                    <a:pt x="856" y="1088"/>
                    <a:pt x="1037" y="1011"/>
                    <a:pt x="1185" y="904"/>
                  </a:cubicBezTo>
                  <a:cubicBezTo>
                    <a:pt x="1347" y="789"/>
                    <a:pt x="1482" y="612"/>
                    <a:pt x="1461" y="413"/>
                  </a:cubicBezTo>
                  <a:cubicBezTo>
                    <a:pt x="1431" y="134"/>
                    <a:pt x="1159" y="1"/>
                    <a:pt x="890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4366600" y="1636550"/>
              <a:ext cx="21950" cy="16175"/>
            </a:xfrm>
            <a:custGeom>
              <a:avLst/>
              <a:gdLst/>
              <a:ahLst/>
              <a:cxnLst/>
              <a:rect l="l" t="t" r="r" b="b"/>
              <a:pathLst>
                <a:path w="878" h="647" extrusionOk="0">
                  <a:moveTo>
                    <a:pt x="526" y="1"/>
                  </a:moveTo>
                  <a:cubicBezTo>
                    <a:pt x="438" y="1"/>
                    <a:pt x="351" y="25"/>
                    <a:pt x="288" y="71"/>
                  </a:cubicBezTo>
                  <a:cubicBezTo>
                    <a:pt x="90" y="217"/>
                    <a:pt x="1" y="557"/>
                    <a:pt x="314" y="634"/>
                  </a:cubicBezTo>
                  <a:cubicBezTo>
                    <a:pt x="343" y="642"/>
                    <a:pt x="373" y="646"/>
                    <a:pt x="403" y="646"/>
                  </a:cubicBezTo>
                  <a:cubicBezTo>
                    <a:pt x="508" y="646"/>
                    <a:pt x="616" y="601"/>
                    <a:pt x="706" y="535"/>
                  </a:cubicBezTo>
                  <a:cubicBezTo>
                    <a:pt x="794" y="468"/>
                    <a:pt x="877" y="363"/>
                    <a:pt x="867" y="249"/>
                  </a:cubicBezTo>
                  <a:cubicBezTo>
                    <a:pt x="847" y="80"/>
                    <a:pt x="686" y="1"/>
                    <a:pt x="526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426750" y="1579375"/>
              <a:ext cx="32500" cy="25400"/>
            </a:xfrm>
            <a:custGeom>
              <a:avLst/>
              <a:gdLst/>
              <a:ahLst/>
              <a:cxnLst/>
              <a:rect l="l" t="t" r="r" b="b"/>
              <a:pathLst>
                <a:path w="1300" h="1016" extrusionOk="0">
                  <a:moveTo>
                    <a:pt x="503" y="0"/>
                  </a:moveTo>
                  <a:cubicBezTo>
                    <a:pt x="239" y="0"/>
                    <a:pt x="0" y="154"/>
                    <a:pt x="78" y="489"/>
                  </a:cubicBezTo>
                  <a:cubicBezTo>
                    <a:pt x="126" y="694"/>
                    <a:pt x="292" y="845"/>
                    <a:pt x="480" y="939"/>
                  </a:cubicBezTo>
                  <a:cubicBezTo>
                    <a:pt x="571" y="984"/>
                    <a:pt x="673" y="1015"/>
                    <a:pt x="772" y="1015"/>
                  </a:cubicBezTo>
                  <a:cubicBezTo>
                    <a:pt x="844" y="1015"/>
                    <a:pt x="914" y="999"/>
                    <a:pt x="976" y="959"/>
                  </a:cubicBezTo>
                  <a:cubicBezTo>
                    <a:pt x="1299" y="746"/>
                    <a:pt x="1106" y="214"/>
                    <a:pt x="814" y="72"/>
                  </a:cubicBezTo>
                  <a:cubicBezTo>
                    <a:pt x="719" y="25"/>
                    <a:pt x="609" y="0"/>
                    <a:pt x="503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318000" y="1569950"/>
              <a:ext cx="29600" cy="23125"/>
            </a:xfrm>
            <a:custGeom>
              <a:avLst/>
              <a:gdLst/>
              <a:ahLst/>
              <a:cxnLst/>
              <a:rect l="l" t="t" r="r" b="b"/>
              <a:pathLst>
                <a:path w="1184" h="925" extrusionOk="0">
                  <a:moveTo>
                    <a:pt x="459" y="0"/>
                  </a:moveTo>
                  <a:cubicBezTo>
                    <a:pt x="218" y="0"/>
                    <a:pt x="1" y="138"/>
                    <a:pt x="71" y="444"/>
                  </a:cubicBezTo>
                  <a:cubicBezTo>
                    <a:pt x="114" y="632"/>
                    <a:pt x="264" y="773"/>
                    <a:pt x="437" y="856"/>
                  </a:cubicBezTo>
                  <a:cubicBezTo>
                    <a:pt x="519" y="896"/>
                    <a:pt x="613" y="924"/>
                    <a:pt x="703" y="924"/>
                  </a:cubicBezTo>
                  <a:cubicBezTo>
                    <a:pt x="768" y="924"/>
                    <a:pt x="831" y="909"/>
                    <a:pt x="885" y="873"/>
                  </a:cubicBezTo>
                  <a:cubicBezTo>
                    <a:pt x="1183" y="679"/>
                    <a:pt x="1006" y="194"/>
                    <a:pt x="740" y="64"/>
                  </a:cubicBezTo>
                  <a:cubicBezTo>
                    <a:pt x="654" y="22"/>
                    <a:pt x="555" y="0"/>
                    <a:pt x="459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4305750" y="1874075"/>
              <a:ext cx="22000" cy="17300"/>
            </a:xfrm>
            <a:custGeom>
              <a:avLst/>
              <a:gdLst/>
              <a:ahLst/>
              <a:cxnLst/>
              <a:rect l="l" t="t" r="r" b="b"/>
              <a:pathLst>
                <a:path w="880" h="692" extrusionOk="0">
                  <a:moveTo>
                    <a:pt x="340" y="1"/>
                  </a:moveTo>
                  <a:cubicBezTo>
                    <a:pt x="162" y="1"/>
                    <a:pt x="0" y="106"/>
                    <a:pt x="56" y="333"/>
                  </a:cubicBezTo>
                  <a:cubicBezTo>
                    <a:pt x="87" y="468"/>
                    <a:pt x="202" y="578"/>
                    <a:pt x="327" y="641"/>
                  </a:cubicBezTo>
                  <a:cubicBezTo>
                    <a:pt x="387" y="670"/>
                    <a:pt x="457" y="691"/>
                    <a:pt x="523" y="691"/>
                  </a:cubicBezTo>
                  <a:cubicBezTo>
                    <a:pt x="573" y="691"/>
                    <a:pt x="620" y="679"/>
                    <a:pt x="660" y="651"/>
                  </a:cubicBezTo>
                  <a:cubicBezTo>
                    <a:pt x="880" y="504"/>
                    <a:pt x="754" y="145"/>
                    <a:pt x="551" y="51"/>
                  </a:cubicBezTo>
                  <a:cubicBezTo>
                    <a:pt x="487" y="18"/>
                    <a:pt x="412" y="1"/>
                    <a:pt x="340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4269425" y="1790325"/>
              <a:ext cx="24750" cy="15675"/>
            </a:xfrm>
            <a:custGeom>
              <a:avLst/>
              <a:gdLst/>
              <a:ahLst/>
              <a:cxnLst/>
              <a:rect l="l" t="t" r="r" b="b"/>
              <a:pathLst>
                <a:path w="990" h="627" extrusionOk="0">
                  <a:moveTo>
                    <a:pt x="544" y="0"/>
                  </a:moveTo>
                  <a:cubicBezTo>
                    <a:pt x="509" y="0"/>
                    <a:pt x="475" y="5"/>
                    <a:pt x="444" y="15"/>
                  </a:cubicBezTo>
                  <a:cubicBezTo>
                    <a:pt x="204" y="87"/>
                    <a:pt x="1" y="379"/>
                    <a:pt x="273" y="562"/>
                  </a:cubicBezTo>
                  <a:cubicBezTo>
                    <a:pt x="341" y="607"/>
                    <a:pt x="421" y="627"/>
                    <a:pt x="502" y="627"/>
                  </a:cubicBezTo>
                  <a:cubicBezTo>
                    <a:pt x="561" y="627"/>
                    <a:pt x="622" y="616"/>
                    <a:pt x="680" y="598"/>
                  </a:cubicBezTo>
                  <a:cubicBezTo>
                    <a:pt x="793" y="567"/>
                    <a:pt x="909" y="494"/>
                    <a:pt x="940" y="379"/>
                  </a:cubicBezTo>
                  <a:cubicBezTo>
                    <a:pt x="989" y="161"/>
                    <a:pt x="749" y="0"/>
                    <a:pt x="544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4355600" y="1827825"/>
              <a:ext cx="20550" cy="17925"/>
            </a:xfrm>
            <a:custGeom>
              <a:avLst/>
              <a:gdLst/>
              <a:ahLst/>
              <a:cxnLst/>
              <a:rect l="l" t="t" r="r" b="b"/>
              <a:pathLst>
                <a:path w="822" h="717" extrusionOk="0">
                  <a:moveTo>
                    <a:pt x="292" y="0"/>
                  </a:moveTo>
                  <a:cubicBezTo>
                    <a:pt x="137" y="0"/>
                    <a:pt x="1" y="89"/>
                    <a:pt x="24" y="299"/>
                  </a:cubicBezTo>
                  <a:cubicBezTo>
                    <a:pt x="34" y="439"/>
                    <a:pt x="133" y="560"/>
                    <a:pt x="253" y="638"/>
                  </a:cubicBezTo>
                  <a:cubicBezTo>
                    <a:pt x="320" y="681"/>
                    <a:pt x="400" y="716"/>
                    <a:pt x="478" y="716"/>
                  </a:cubicBezTo>
                  <a:cubicBezTo>
                    <a:pt x="515" y="716"/>
                    <a:pt x="552" y="708"/>
                    <a:pt x="587" y="690"/>
                  </a:cubicBezTo>
                  <a:cubicBezTo>
                    <a:pt x="822" y="576"/>
                    <a:pt x="739" y="200"/>
                    <a:pt x="551" y="80"/>
                  </a:cubicBezTo>
                  <a:cubicBezTo>
                    <a:pt x="475" y="29"/>
                    <a:pt x="381" y="0"/>
                    <a:pt x="292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3616150" y="1208725"/>
              <a:ext cx="357200" cy="831075"/>
            </a:xfrm>
            <a:custGeom>
              <a:avLst/>
              <a:gdLst/>
              <a:ahLst/>
              <a:cxnLst/>
              <a:rect l="l" t="t" r="r" b="b"/>
              <a:pathLst>
                <a:path w="14288" h="33243" extrusionOk="0">
                  <a:moveTo>
                    <a:pt x="5898" y="21932"/>
                  </a:moveTo>
                  <a:lnTo>
                    <a:pt x="5903" y="21937"/>
                  </a:lnTo>
                  <a:cubicBezTo>
                    <a:pt x="5918" y="21952"/>
                    <a:pt x="5934" y="21969"/>
                    <a:pt x="5944" y="21984"/>
                  </a:cubicBezTo>
                  <a:cubicBezTo>
                    <a:pt x="5929" y="21969"/>
                    <a:pt x="5913" y="21948"/>
                    <a:pt x="5898" y="21932"/>
                  </a:cubicBezTo>
                  <a:close/>
                  <a:moveTo>
                    <a:pt x="5893" y="0"/>
                  </a:moveTo>
                  <a:cubicBezTo>
                    <a:pt x="5527" y="0"/>
                    <a:pt x="5157" y="125"/>
                    <a:pt x="4807" y="430"/>
                  </a:cubicBezTo>
                  <a:cubicBezTo>
                    <a:pt x="4337" y="837"/>
                    <a:pt x="3810" y="2048"/>
                    <a:pt x="3737" y="2667"/>
                  </a:cubicBezTo>
                  <a:cubicBezTo>
                    <a:pt x="3507" y="4567"/>
                    <a:pt x="3779" y="5882"/>
                    <a:pt x="4405" y="7426"/>
                  </a:cubicBezTo>
                  <a:cubicBezTo>
                    <a:pt x="4263" y="7286"/>
                    <a:pt x="4107" y="7156"/>
                    <a:pt x="3925" y="7040"/>
                  </a:cubicBezTo>
                  <a:cubicBezTo>
                    <a:pt x="3636" y="6859"/>
                    <a:pt x="3291" y="6735"/>
                    <a:pt x="2952" y="6735"/>
                  </a:cubicBezTo>
                  <a:cubicBezTo>
                    <a:pt x="2795" y="6735"/>
                    <a:pt x="2639" y="6762"/>
                    <a:pt x="2490" y="6821"/>
                  </a:cubicBezTo>
                  <a:cubicBezTo>
                    <a:pt x="2052" y="6994"/>
                    <a:pt x="1765" y="7432"/>
                    <a:pt x="1619" y="7881"/>
                  </a:cubicBezTo>
                  <a:cubicBezTo>
                    <a:pt x="1378" y="8647"/>
                    <a:pt x="1477" y="9492"/>
                    <a:pt x="1765" y="10250"/>
                  </a:cubicBezTo>
                  <a:cubicBezTo>
                    <a:pt x="2026" y="10944"/>
                    <a:pt x="2438" y="11575"/>
                    <a:pt x="2871" y="12185"/>
                  </a:cubicBezTo>
                  <a:cubicBezTo>
                    <a:pt x="2803" y="12148"/>
                    <a:pt x="2729" y="12122"/>
                    <a:pt x="2657" y="12097"/>
                  </a:cubicBezTo>
                  <a:cubicBezTo>
                    <a:pt x="2579" y="12071"/>
                    <a:pt x="2495" y="12050"/>
                    <a:pt x="2406" y="12028"/>
                  </a:cubicBezTo>
                  <a:cubicBezTo>
                    <a:pt x="2262" y="11971"/>
                    <a:pt x="2113" y="11937"/>
                    <a:pt x="1969" y="11937"/>
                  </a:cubicBezTo>
                  <a:cubicBezTo>
                    <a:pt x="1852" y="11937"/>
                    <a:pt x="1739" y="11959"/>
                    <a:pt x="1634" y="12008"/>
                  </a:cubicBezTo>
                  <a:cubicBezTo>
                    <a:pt x="1415" y="12044"/>
                    <a:pt x="1202" y="12117"/>
                    <a:pt x="1008" y="12237"/>
                  </a:cubicBezTo>
                  <a:cubicBezTo>
                    <a:pt x="460" y="12567"/>
                    <a:pt x="142" y="13203"/>
                    <a:pt x="68" y="13839"/>
                  </a:cubicBezTo>
                  <a:cubicBezTo>
                    <a:pt x="1" y="14476"/>
                    <a:pt x="152" y="15118"/>
                    <a:pt x="366" y="15722"/>
                  </a:cubicBezTo>
                  <a:cubicBezTo>
                    <a:pt x="914" y="17241"/>
                    <a:pt x="1884" y="18588"/>
                    <a:pt x="3042" y="19710"/>
                  </a:cubicBezTo>
                  <a:cubicBezTo>
                    <a:pt x="3273" y="19934"/>
                    <a:pt x="3512" y="20148"/>
                    <a:pt x="3758" y="20356"/>
                  </a:cubicBezTo>
                  <a:cubicBezTo>
                    <a:pt x="3538" y="20242"/>
                    <a:pt x="3309" y="20143"/>
                    <a:pt x="3074" y="20059"/>
                  </a:cubicBezTo>
                  <a:cubicBezTo>
                    <a:pt x="2811" y="19968"/>
                    <a:pt x="2530" y="19892"/>
                    <a:pt x="2255" y="19892"/>
                  </a:cubicBezTo>
                  <a:cubicBezTo>
                    <a:pt x="2137" y="19892"/>
                    <a:pt x="2020" y="19906"/>
                    <a:pt x="1905" y="19939"/>
                  </a:cubicBezTo>
                  <a:cubicBezTo>
                    <a:pt x="1368" y="20095"/>
                    <a:pt x="1008" y="20628"/>
                    <a:pt x="920" y="21181"/>
                  </a:cubicBezTo>
                  <a:cubicBezTo>
                    <a:pt x="831" y="21728"/>
                    <a:pt x="889" y="22559"/>
                    <a:pt x="1060" y="23091"/>
                  </a:cubicBezTo>
                  <a:cubicBezTo>
                    <a:pt x="1833" y="25538"/>
                    <a:pt x="5328" y="30234"/>
                    <a:pt x="8480" y="33056"/>
                  </a:cubicBezTo>
                  <a:cubicBezTo>
                    <a:pt x="8617" y="33179"/>
                    <a:pt x="8784" y="33243"/>
                    <a:pt x="8945" y="33243"/>
                  </a:cubicBezTo>
                  <a:cubicBezTo>
                    <a:pt x="9135" y="33243"/>
                    <a:pt x="9317" y="33154"/>
                    <a:pt x="9429" y="32967"/>
                  </a:cubicBezTo>
                  <a:cubicBezTo>
                    <a:pt x="10619" y="31031"/>
                    <a:pt x="13985" y="25136"/>
                    <a:pt x="14219" y="22115"/>
                  </a:cubicBezTo>
                  <a:cubicBezTo>
                    <a:pt x="14288" y="21275"/>
                    <a:pt x="14151" y="20341"/>
                    <a:pt x="13650" y="19667"/>
                  </a:cubicBezTo>
                  <a:cubicBezTo>
                    <a:pt x="13365" y="19288"/>
                    <a:pt x="12865" y="19061"/>
                    <a:pt x="12400" y="19061"/>
                  </a:cubicBezTo>
                  <a:cubicBezTo>
                    <a:pt x="12041" y="19061"/>
                    <a:pt x="11703" y="19196"/>
                    <a:pt x="11502" y="19501"/>
                  </a:cubicBezTo>
                  <a:cubicBezTo>
                    <a:pt x="12227" y="17752"/>
                    <a:pt x="12836" y="15932"/>
                    <a:pt x="12962" y="14043"/>
                  </a:cubicBezTo>
                  <a:cubicBezTo>
                    <a:pt x="13092" y="12153"/>
                    <a:pt x="13061" y="10103"/>
                    <a:pt x="12242" y="8397"/>
                  </a:cubicBezTo>
                  <a:cubicBezTo>
                    <a:pt x="11851" y="7589"/>
                    <a:pt x="11167" y="7202"/>
                    <a:pt x="10681" y="7139"/>
                  </a:cubicBezTo>
                  <a:cubicBezTo>
                    <a:pt x="10657" y="7137"/>
                    <a:pt x="10633" y="7135"/>
                    <a:pt x="10609" y="7135"/>
                  </a:cubicBezTo>
                  <a:cubicBezTo>
                    <a:pt x="10195" y="7135"/>
                    <a:pt x="9787" y="7543"/>
                    <a:pt x="9566" y="7948"/>
                  </a:cubicBezTo>
                  <a:cubicBezTo>
                    <a:pt x="10212" y="5559"/>
                    <a:pt x="9554" y="2845"/>
                    <a:pt x="7854" y="1046"/>
                  </a:cubicBezTo>
                  <a:cubicBezTo>
                    <a:pt x="7334" y="491"/>
                    <a:pt x="6620" y="0"/>
                    <a:pt x="5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3783275" y="1262475"/>
              <a:ext cx="52825" cy="778800"/>
            </a:xfrm>
            <a:custGeom>
              <a:avLst/>
              <a:gdLst/>
              <a:ahLst/>
              <a:cxnLst/>
              <a:rect l="l" t="t" r="r" b="b"/>
              <a:pathLst>
                <a:path w="2113" h="31152" extrusionOk="0">
                  <a:moveTo>
                    <a:pt x="78" y="1"/>
                  </a:moveTo>
                  <a:cubicBezTo>
                    <a:pt x="75" y="1"/>
                    <a:pt x="71" y="1"/>
                    <a:pt x="68" y="2"/>
                  </a:cubicBezTo>
                  <a:cubicBezTo>
                    <a:pt x="27" y="7"/>
                    <a:pt x="0" y="48"/>
                    <a:pt x="5" y="90"/>
                  </a:cubicBezTo>
                  <a:cubicBezTo>
                    <a:pt x="1951" y="10306"/>
                    <a:pt x="1956" y="20867"/>
                    <a:pt x="1961" y="31079"/>
                  </a:cubicBezTo>
                  <a:cubicBezTo>
                    <a:pt x="1961" y="31120"/>
                    <a:pt x="1999" y="31152"/>
                    <a:pt x="2040" y="31152"/>
                  </a:cubicBezTo>
                  <a:cubicBezTo>
                    <a:pt x="2082" y="31152"/>
                    <a:pt x="2113" y="31120"/>
                    <a:pt x="2113" y="31079"/>
                  </a:cubicBezTo>
                  <a:cubicBezTo>
                    <a:pt x="2108" y="20857"/>
                    <a:pt x="2098" y="10291"/>
                    <a:pt x="157" y="59"/>
                  </a:cubicBezTo>
                  <a:cubicBezTo>
                    <a:pt x="147" y="26"/>
                    <a:pt x="115" y="1"/>
                    <a:pt x="78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3826450" y="1439125"/>
              <a:ext cx="63800" cy="165175"/>
            </a:xfrm>
            <a:custGeom>
              <a:avLst/>
              <a:gdLst/>
              <a:ahLst/>
              <a:cxnLst/>
              <a:rect l="l" t="t" r="r" b="b"/>
              <a:pathLst>
                <a:path w="2552" h="6607" extrusionOk="0">
                  <a:moveTo>
                    <a:pt x="2478" y="1"/>
                  </a:moveTo>
                  <a:cubicBezTo>
                    <a:pt x="2442" y="1"/>
                    <a:pt x="2406" y="26"/>
                    <a:pt x="2401" y="68"/>
                  </a:cubicBezTo>
                  <a:cubicBezTo>
                    <a:pt x="2281" y="2380"/>
                    <a:pt x="1440" y="4654"/>
                    <a:pt x="26" y="6486"/>
                  </a:cubicBezTo>
                  <a:cubicBezTo>
                    <a:pt x="0" y="6518"/>
                    <a:pt x="5" y="6564"/>
                    <a:pt x="37" y="6590"/>
                  </a:cubicBezTo>
                  <a:cubicBezTo>
                    <a:pt x="53" y="6600"/>
                    <a:pt x="68" y="6607"/>
                    <a:pt x="84" y="6607"/>
                  </a:cubicBezTo>
                  <a:cubicBezTo>
                    <a:pt x="109" y="6607"/>
                    <a:pt x="130" y="6595"/>
                    <a:pt x="147" y="6580"/>
                  </a:cubicBezTo>
                  <a:cubicBezTo>
                    <a:pt x="1576" y="4722"/>
                    <a:pt x="2432" y="2417"/>
                    <a:pt x="2551" y="79"/>
                  </a:cubicBezTo>
                  <a:cubicBezTo>
                    <a:pt x="2551" y="37"/>
                    <a:pt x="2520" y="1"/>
                    <a:pt x="2478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3716625" y="1423325"/>
              <a:ext cx="106050" cy="118075"/>
            </a:xfrm>
            <a:custGeom>
              <a:avLst/>
              <a:gdLst/>
              <a:ahLst/>
              <a:cxnLst/>
              <a:rect l="l" t="t" r="r" b="b"/>
              <a:pathLst>
                <a:path w="4242" h="4723" extrusionOk="0">
                  <a:moveTo>
                    <a:pt x="87" y="1"/>
                  </a:moveTo>
                  <a:cubicBezTo>
                    <a:pt x="73" y="1"/>
                    <a:pt x="59" y="4"/>
                    <a:pt x="47" y="12"/>
                  </a:cubicBezTo>
                  <a:cubicBezTo>
                    <a:pt x="10" y="32"/>
                    <a:pt x="0" y="79"/>
                    <a:pt x="20" y="116"/>
                  </a:cubicBezTo>
                  <a:cubicBezTo>
                    <a:pt x="1033" y="1811"/>
                    <a:pt x="2411" y="3325"/>
                    <a:pt x="4008" y="4489"/>
                  </a:cubicBezTo>
                  <a:cubicBezTo>
                    <a:pt x="4059" y="4530"/>
                    <a:pt x="4090" y="4578"/>
                    <a:pt x="4085" y="4593"/>
                  </a:cubicBezTo>
                  <a:cubicBezTo>
                    <a:pt x="4054" y="4624"/>
                    <a:pt x="4054" y="4671"/>
                    <a:pt x="4085" y="4703"/>
                  </a:cubicBezTo>
                  <a:cubicBezTo>
                    <a:pt x="4101" y="4713"/>
                    <a:pt x="4116" y="4723"/>
                    <a:pt x="4138" y="4723"/>
                  </a:cubicBezTo>
                  <a:cubicBezTo>
                    <a:pt x="4158" y="4723"/>
                    <a:pt x="4174" y="4713"/>
                    <a:pt x="4189" y="4703"/>
                  </a:cubicBezTo>
                  <a:cubicBezTo>
                    <a:pt x="4220" y="4665"/>
                    <a:pt x="4242" y="4624"/>
                    <a:pt x="4237" y="4578"/>
                  </a:cubicBezTo>
                  <a:cubicBezTo>
                    <a:pt x="4232" y="4494"/>
                    <a:pt x="4158" y="4415"/>
                    <a:pt x="4095" y="4368"/>
                  </a:cubicBezTo>
                  <a:cubicBezTo>
                    <a:pt x="2515" y="3215"/>
                    <a:pt x="1152" y="1717"/>
                    <a:pt x="151" y="38"/>
                  </a:cubicBezTo>
                  <a:cubicBezTo>
                    <a:pt x="137" y="14"/>
                    <a:pt x="113" y="1"/>
                    <a:pt x="87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692850" y="1565525"/>
              <a:ext cx="139475" cy="153300"/>
            </a:xfrm>
            <a:custGeom>
              <a:avLst/>
              <a:gdLst/>
              <a:ahLst/>
              <a:cxnLst/>
              <a:rect l="l" t="t" r="r" b="b"/>
              <a:pathLst>
                <a:path w="5579" h="6132" extrusionOk="0">
                  <a:moveTo>
                    <a:pt x="88" y="0"/>
                  </a:moveTo>
                  <a:cubicBezTo>
                    <a:pt x="74" y="0"/>
                    <a:pt x="61" y="3"/>
                    <a:pt x="48" y="10"/>
                  </a:cubicBezTo>
                  <a:cubicBezTo>
                    <a:pt x="17" y="32"/>
                    <a:pt x="1" y="79"/>
                    <a:pt x="22" y="115"/>
                  </a:cubicBezTo>
                  <a:cubicBezTo>
                    <a:pt x="1405" y="2432"/>
                    <a:pt x="3283" y="4508"/>
                    <a:pt x="5448" y="6115"/>
                  </a:cubicBezTo>
                  <a:cubicBezTo>
                    <a:pt x="5464" y="6126"/>
                    <a:pt x="5479" y="6131"/>
                    <a:pt x="5496" y="6131"/>
                  </a:cubicBezTo>
                  <a:cubicBezTo>
                    <a:pt x="5522" y="6131"/>
                    <a:pt x="5542" y="6121"/>
                    <a:pt x="5558" y="6100"/>
                  </a:cubicBezTo>
                  <a:cubicBezTo>
                    <a:pt x="5578" y="6069"/>
                    <a:pt x="5573" y="6021"/>
                    <a:pt x="5542" y="5996"/>
                  </a:cubicBezTo>
                  <a:cubicBezTo>
                    <a:pt x="3387" y="4400"/>
                    <a:pt x="1525" y="2338"/>
                    <a:pt x="152" y="37"/>
                  </a:cubicBezTo>
                  <a:cubicBezTo>
                    <a:pt x="138" y="13"/>
                    <a:pt x="113" y="0"/>
                    <a:pt x="88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3833225" y="1729575"/>
              <a:ext cx="99025" cy="188175"/>
            </a:xfrm>
            <a:custGeom>
              <a:avLst/>
              <a:gdLst/>
              <a:ahLst/>
              <a:cxnLst/>
              <a:rect l="l" t="t" r="r" b="b"/>
              <a:pathLst>
                <a:path w="3961" h="7527" extrusionOk="0">
                  <a:moveTo>
                    <a:pt x="3878" y="0"/>
                  </a:moveTo>
                  <a:cubicBezTo>
                    <a:pt x="3844" y="0"/>
                    <a:pt x="3813" y="24"/>
                    <a:pt x="3804" y="54"/>
                  </a:cubicBezTo>
                  <a:cubicBezTo>
                    <a:pt x="3438" y="1385"/>
                    <a:pt x="3058" y="2763"/>
                    <a:pt x="2479" y="4046"/>
                  </a:cubicBezTo>
                  <a:cubicBezTo>
                    <a:pt x="1837" y="5476"/>
                    <a:pt x="1013" y="6603"/>
                    <a:pt x="37" y="7391"/>
                  </a:cubicBezTo>
                  <a:cubicBezTo>
                    <a:pt x="1" y="7417"/>
                    <a:pt x="1" y="7464"/>
                    <a:pt x="26" y="7495"/>
                  </a:cubicBezTo>
                  <a:cubicBezTo>
                    <a:pt x="37" y="7516"/>
                    <a:pt x="64" y="7526"/>
                    <a:pt x="84" y="7526"/>
                  </a:cubicBezTo>
                  <a:cubicBezTo>
                    <a:pt x="100" y="7526"/>
                    <a:pt x="115" y="7521"/>
                    <a:pt x="131" y="7511"/>
                  </a:cubicBezTo>
                  <a:cubicBezTo>
                    <a:pt x="1128" y="6702"/>
                    <a:pt x="1962" y="5559"/>
                    <a:pt x="2619" y="4109"/>
                  </a:cubicBezTo>
                  <a:cubicBezTo>
                    <a:pt x="3199" y="2815"/>
                    <a:pt x="3580" y="1432"/>
                    <a:pt x="3951" y="97"/>
                  </a:cubicBezTo>
                  <a:cubicBezTo>
                    <a:pt x="3961" y="54"/>
                    <a:pt x="3939" y="13"/>
                    <a:pt x="3898" y="3"/>
                  </a:cubicBezTo>
                  <a:cubicBezTo>
                    <a:pt x="3891" y="1"/>
                    <a:pt x="3885" y="0"/>
                    <a:pt x="3878" y="0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3681525" y="1746025"/>
              <a:ext cx="154700" cy="146025"/>
            </a:xfrm>
            <a:custGeom>
              <a:avLst/>
              <a:gdLst/>
              <a:ahLst/>
              <a:cxnLst/>
              <a:rect l="l" t="t" r="r" b="b"/>
              <a:pathLst>
                <a:path w="6188" h="5841" extrusionOk="0">
                  <a:moveTo>
                    <a:pt x="87" y="1"/>
                  </a:moveTo>
                  <a:cubicBezTo>
                    <a:pt x="71" y="1"/>
                    <a:pt x="55" y="6"/>
                    <a:pt x="42" y="17"/>
                  </a:cubicBezTo>
                  <a:cubicBezTo>
                    <a:pt x="10" y="43"/>
                    <a:pt x="0" y="91"/>
                    <a:pt x="27" y="122"/>
                  </a:cubicBezTo>
                  <a:cubicBezTo>
                    <a:pt x="1749" y="2314"/>
                    <a:pt x="3777" y="4234"/>
                    <a:pt x="6063" y="5825"/>
                  </a:cubicBezTo>
                  <a:cubicBezTo>
                    <a:pt x="6074" y="5835"/>
                    <a:pt x="6089" y="5840"/>
                    <a:pt x="6105" y="5840"/>
                  </a:cubicBezTo>
                  <a:cubicBezTo>
                    <a:pt x="6125" y="5840"/>
                    <a:pt x="6152" y="5830"/>
                    <a:pt x="6168" y="5809"/>
                  </a:cubicBezTo>
                  <a:cubicBezTo>
                    <a:pt x="6188" y="5773"/>
                    <a:pt x="6183" y="5726"/>
                    <a:pt x="6147" y="5705"/>
                  </a:cubicBezTo>
                  <a:cubicBezTo>
                    <a:pt x="3877" y="4118"/>
                    <a:pt x="1858" y="2209"/>
                    <a:pt x="146" y="28"/>
                  </a:cubicBezTo>
                  <a:cubicBezTo>
                    <a:pt x="131" y="10"/>
                    <a:pt x="109" y="1"/>
                    <a:pt x="87" y="1"/>
                  </a:cubicBezTo>
                  <a:close/>
                </a:path>
              </a:pathLst>
            </a:custGeom>
            <a:solidFill>
              <a:srgbClr val="E8C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3709050" y="1476525"/>
              <a:ext cx="30200" cy="31500"/>
            </a:xfrm>
            <a:custGeom>
              <a:avLst/>
              <a:gdLst/>
              <a:ahLst/>
              <a:cxnLst/>
              <a:rect l="l" t="t" r="r" b="b"/>
              <a:pathLst>
                <a:path w="1208" h="1260" extrusionOk="0">
                  <a:moveTo>
                    <a:pt x="453" y="0"/>
                  </a:moveTo>
                  <a:cubicBezTo>
                    <a:pt x="334" y="0"/>
                    <a:pt x="219" y="42"/>
                    <a:pt x="130" y="143"/>
                  </a:cubicBezTo>
                  <a:cubicBezTo>
                    <a:pt x="0" y="289"/>
                    <a:pt x="15" y="514"/>
                    <a:pt x="73" y="696"/>
                  </a:cubicBezTo>
                  <a:cubicBezTo>
                    <a:pt x="152" y="921"/>
                    <a:pt x="297" y="1135"/>
                    <a:pt x="516" y="1217"/>
                  </a:cubicBezTo>
                  <a:cubicBezTo>
                    <a:pt x="590" y="1246"/>
                    <a:pt x="657" y="1259"/>
                    <a:pt x="717" y="1259"/>
                  </a:cubicBezTo>
                  <a:cubicBezTo>
                    <a:pt x="1075" y="1259"/>
                    <a:pt x="1207" y="805"/>
                    <a:pt x="1096" y="461"/>
                  </a:cubicBezTo>
                  <a:cubicBezTo>
                    <a:pt x="1019" y="218"/>
                    <a:pt x="724" y="0"/>
                    <a:pt x="453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749750" y="1375725"/>
              <a:ext cx="17875" cy="18750"/>
            </a:xfrm>
            <a:custGeom>
              <a:avLst/>
              <a:gdLst/>
              <a:ahLst/>
              <a:cxnLst/>
              <a:rect l="l" t="t" r="r" b="b"/>
              <a:pathLst>
                <a:path w="715" h="750" extrusionOk="0">
                  <a:moveTo>
                    <a:pt x="267" y="1"/>
                  </a:moveTo>
                  <a:cubicBezTo>
                    <a:pt x="197" y="1"/>
                    <a:pt x="130" y="25"/>
                    <a:pt x="78" y="84"/>
                  </a:cubicBezTo>
                  <a:cubicBezTo>
                    <a:pt x="0" y="173"/>
                    <a:pt x="5" y="308"/>
                    <a:pt x="41" y="418"/>
                  </a:cubicBezTo>
                  <a:cubicBezTo>
                    <a:pt x="89" y="548"/>
                    <a:pt x="178" y="673"/>
                    <a:pt x="303" y="726"/>
                  </a:cubicBezTo>
                  <a:cubicBezTo>
                    <a:pt x="346" y="742"/>
                    <a:pt x="385" y="749"/>
                    <a:pt x="420" y="749"/>
                  </a:cubicBezTo>
                  <a:cubicBezTo>
                    <a:pt x="635" y="749"/>
                    <a:pt x="715" y="479"/>
                    <a:pt x="653" y="277"/>
                  </a:cubicBezTo>
                  <a:cubicBezTo>
                    <a:pt x="605" y="131"/>
                    <a:pt x="428" y="1"/>
                    <a:pt x="267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3719725" y="1293550"/>
              <a:ext cx="37450" cy="23000"/>
            </a:xfrm>
            <a:custGeom>
              <a:avLst/>
              <a:gdLst/>
              <a:ahLst/>
              <a:cxnLst/>
              <a:rect l="l" t="t" r="r" b="b"/>
              <a:pathLst>
                <a:path w="1498" h="920" extrusionOk="0">
                  <a:moveTo>
                    <a:pt x="702" y="0"/>
                  </a:moveTo>
                  <a:cubicBezTo>
                    <a:pt x="391" y="0"/>
                    <a:pt x="0" y="302"/>
                    <a:pt x="132" y="637"/>
                  </a:cubicBezTo>
                  <a:cubicBezTo>
                    <a:pt x="194" y="799"/>
                    <a:pt x="377" y="882"/>
                    <a:pt x="549" y="909"/>
                  </a:cubicBezTo>
                  <a:cubicBezTo>
                    <a:pt x="596" y="916"/>
                    <a:pt x="644" y="920"/>
                    <a:pt x="692" y="920"/>
                  </a:cubicBezTo>
                  <a:cubicBezTo>
                    <a:pt x="854" y="920"/>
                    <a:pt x="1017" y="876"/>
                    <a:pt x="1134" y="767"/>
                  </a:cubicBezTo>
                  <a:cubicBezTo>
                    <a:pt x="1498" y="449"/>
                    <a:pt x="1144" y="63"/>
                    <a:pt x="773" y="6"/>
                  </a:cubicBezTo>
                  <a:cubicBezTo>
                    <a:pt x="750" y="2"/>
                    <a:pt x="726" y="0"/>
                    <a:pt x="702" y="0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3817400" y="1349500"/>
              <a:ext cx="33975" cy="20925"/>
            </a:xfrm>
            <a:custGeom>
              <a:avLst/>
              <a:gdLst/>
              <a:ahLst/>
              <a:cxnLst/>
              <a:rect l="l" t="t" r="r" b="b"/>
              <a:pathLst>
                <a:path w="1359" h="837" extrusionOk="0">
                  <a:moveTo>
                    <a:pt x="638" y="1"/>
                  </a:moveTo>
                  <a:cubicBezTo>
                    <a:pt x="352" y="1"/>
                    <a:pt x="0" y="274"/>
                    <a:pt x="117" y="580"/>
                  </a:cubicBezTo>
                  <a:cubicBezTo>
                    <a:pt x="174" y="731"/>
                    <a:pt x="341" y="805"/>
                    <a:pt x="497" y="825"/>
                  </a:cubicBezTo>
                  <a:cubicBezTo>
                    <a:pt x="544" y="833"/>
                    <a:pt x="592" y="837"/>
                    <a:pt x="640" y="837"/>
                  </a:cubicBezTo>
                  <a:cubicBezTo>
                    <a:pt x="782" y="837"/>
                    <a:pt x="925" y="799"/>
                    <a:pt x="1030" y="706"/>
                  </a:cubicBezTo>
                  <a:cubicBezTo>
                    <a:pt x="1359" y="408"/>
                    <a:pt x="1041" y="58"/>
                    <a:pt x="702" y="6"/>
                  </a:cubicBezTo>
                  <a:cubicBezTo>
                    <a:pt x="681" y="2"/>
                    <a:pt x="659" y="1"/>
                    <a:pt x="638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3660425" y="1607325"/>
              <a:ext cx="25425" cy="15675"/>
            </a:xfrm>
            <a:custGeom>
              <a:avLst/>
              <a:gdLst/>
              <a:ahLst/>
              <a:cxnLst/>
              <a:rect l="l" t="t" r="r" b="b"/>
              <a:pathLst>
                <a:path w="1017" h="627" extrusionOk="0">
                  <a:moveTo>
                    <a:pt x="483" y="1"/>
                  </a:moveTo>
                  <a:cubicBezTo>
                    <a:pt x="269" y="1"/>
                    <a:pt x="0" y="207"/>
                    <a:pt x="88" y="436"/>
                  </a:cubicBezTo>
                  <a:cubicBezTo>
                    <a:pt x="129" y="546"/>
                    <a:pt x="255" y="604"/>
                    <a:pt x="370" y="619"/>
                  </a:cubicBezTo>
                  <a:cubicBezTo>
                    <a:pt x="402" y="624"/>
                    <a:pt x="436" y="626"/>
                    <a:pt x="469" y="626"/>
                  </a:cubicBezTo>
                  <a:cubicBezTo>
                    <a:pt x="580" y="626"/>
                    <a:pt x="691" y="597"/>
                    <a:pt x="771" y="525"/>
                  </a:cubicBezTo>
                  <a:cubicBezTo>
                    <a:pt x="1016" y="306"/>
                    <a:pt x="777" y="45"/>
                    <a:pt x="526" y="4"/>
                  </a:cubicBezTo>
                  <a:cubicBezTo>
                    <a:pt x="512" y="2"/>
                    <a:pt x="498" y="1"/>
                    <a:pt x="483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3737875" y="1557150"/>
              <a:ext cx="20250" cy="17400"/>
            </a:xfrm>
            <a:custGeom>
              <a:avLst/>
              <a:gdLst/>
              <a:ahLst/>
              <a:cxnLst/>
              <a:rect l="l" t="t" r="r" b="b"/>
              <a:pathLst>
                <a:path w="810" h="696" extrusionOk="0">
                  <a:moveTo>
                    <a:pt x="318" y="1"/>
                  </a:moveTo>
                  <a:cubicBezTo>
                    <a:pt x="200" y="1"/>
                    <a:pt x="89" y="49"/>
                    <a:pt x="42" y="164"/>
                  </a:cubicBezTo>
                  <a:cubicBezTo>
                    <a:pt x="1" y="273"/>
                    <a:pt x="52" y="398"/>
                    <a:pt x="126" y="492"/>
                  </a:cubicBezTo>
                  <a:cubicBezTo>
                    <a:pt x="215" y="602"/>
                    <a:pt x="340" y="696"/>
                    <a:pt x="480" y="696"/>
                  </a:cubicBezTo>
                  <a:cubicBezTo>
                    <a:pt x="482" y="696"/>
                    <a:pt x="485" y="696"/>
                    <a:pt x="487" y="696"/>
                  </a:cubicBezTo>
                  <a:cubicBezTo>
                    <a:pt x="809" y="696"/>
                    <a:pt x="808" y="344"/>
                    <a:pt x="658" y="147"/>
                  </a:cubicBezTo>
                  <a:cubicBezTo>
                    <a:pt x="584" y="58"/>
                    <a:pt x="447" y="1"/>
                    <a:pt x="318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646450" y="1541500"/>
              <a:ext cx="25825" cy="15850"/>
            </a:xfrm>
            <a:custGeom>
              <a:avLst/>
              <a:gdLst/>
              <a:ahLst/>
              <a:cxnLst/>
              <a:rect l="l" t="t" r="r" b="b"/>
              <a:pathLst>
                <a:path w="1033" h="634" extrusionOk="0">
                  <a:moveTo>
                    <a:pt x="499" y="1"/>
                  </a:moveTo>
                  <a:cubicBezTo>
                    <a:pt x="281" y="1"/>
                    <a:pt x="1" y="254"/>
                    <a:pt x="125" y="487"/>
                  </a:cubicBezTo>
                  <a:cubicBezTo>
                    <a:pt x="182" y="591"/>
                    <a:pt x="313" y="627"/>
                    <a:pt x="428" y="633"/>
                  </a:cubicBezTo>
                  <a:cubicBezTo>
                    <a:pt x="573" y="633"/>
                    <a:pt x="720" y="596"/>
                    <a:pt x="814" y="487"/>
                  </a:cubicBezTo>
                  <a:cubicBezTo>
                    <a:pt x="1033" y="241"/>
                    <a:pt x="761" y="12"/>
                    <a:pt x="506" y="1"/>
                  </a:cubicBezTo>
                  <a:cubicBezTo>
                    <a:pt x="503" y="1"/>
                    <a:pt x="501" y="1"/>
                    <a:pt x="499" y="1"/>
                  </a:cubicBezTo>
                  <a:close/>
                </a:path>
              </a:pathLst>
            </a:custGeom>
            <a:solidFill>
              <a:srgbClr val="E0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2946725" y="1551825"/>
              <a:ext cx="172450" cy="106150"/>
            </a:xfrm>
            <a:custGeom>
              <a:avLst/>
              <a:gdLst/>
              <a:ahLst/>
              <a:cxnLst/>
              <a:rect l="l" t="t" r="r" b="b"/>
              <a:pathLst>
                <a:path w="6898" h="4246" extrusionOk="0">
                  <a:moveTo>
                    <a:pt x="1927" y="0"/>
                  </a:moveTo>
                  <a:cubicBezTo>
                    <a:pt x="1672" y="0"/>
                    <a:pt x="1418" y="46"/>
                    <a:pt x="1180" y="141"/>
                  </a:cubicBezTo>
                  <a:cubicBezTo>
                    <a:pt x="622" y="365"/>
                    <a:pt x="193" y="856"/>
                    <a:pt x="0" y="1425"/>
                  </a:cubicBezTo>
                  <a:cubicBezTo>
                    <a:pt x="590" y="2015"/>
                    <a:pt x="1248" y="2537"/>
                    <a:pt x="1968" y="2969"/>
                  </a:cubicBezTo>
                  <a:cubicBezTo>
                    <a:pt x="3344" y="3794"/>
                    <a:pt x="4967" y="4246"/>
                    <a:pt x="6565" y="4246"/>
                  </a:cubicBezTo>
                  <a:cubicBezTo>
                    <a:pt x="6645" y="4246"/>
                    <a:pt x="6724" y="4245"/>
                    <a:pt x="6804" y="4242"/>
                  </a:cubicBezTo>
                  <a:cubicBezTo>
                    <a:pt x="6809" y="4180"/>
                    <a:pt x="6820" y="4122"/>
                    <a:pt x="6825" y="4065"/>
                  </a:cubicBezTo>
                  <a:cubicBezTo>
                    <a:pt x="6898" y="3288"/>
                    <a:pt x="6721" y="2380"/>
                    <a:pt x="6038" y="2005"/>
                  </a:cubicBezTo>
                  <a:cubicBezTo>
                    <a:pt x="5849" y="1900"/>
                    <a:pt x="5647" y="1853"/>
                    <a:pt x="5444" y="1853"/>
                  </a:cubicBezTo>
                  <a:cubicBezTo>
                    <a:pt x="4818" y="1853"/>
                    <a:pt x="4176" y="2298"/>
                    <a:pt x="3843" y="2882"/>
                  </a:cubicBezTo>
                  <a:lnTo>
                    <a:pt x="3843" y="2882"/>
                  </a:lnTo>
                  <a:cubicBezTo>
                    <a:pt x="4143" y="2171"/>
                    <a:pt x="4020" y="1289"/>
                    <a:pt x="3512" y="700"/>
                  </a:cubicBezTo>
                  <a:cubicBezTo>
                    <a:pt x="3121" y="250"/>
                    <a:pt x="2523" y="0"/>
                    <a:pt x="1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2791100" y="1551550"/>
              <a:ext cx="325750" cy="257575"/>
            </a:xfrm>
            <a:custGeom>
              <a:avLst/>
              <a:gdLst/>
              <a:ahLst/>
              <a:cxnLst/>
              <a:rect l="l" t="t" r="r" b="b"/>
              <a:pathLst>
                <a:path w="13030" h="10303" extrusionOk="0">
                  <a:moveTo>
                    <a:pt x="2763" y="1"/>
                  </a:moveTo>
                  <a:cubicBezTo>
                    <a:pt x="2430" y="1"/>
                    <a:pt x="2106" y="79"/>
                    <a:pt x="1838" y="273"/>
                  </a:cubicBezTo>
                  <a:cubicBezTo>
                    <a:pt x="1185" y="747"/>
                    <a:pt x="1128" y="1728"/>
                    <a:pt x="1414" y="2485"/>
                  </a:cubicBezTo>
                  <a:cubicBezTo>
                    <a:pt x="1701" y="3237"/>
                    <a:pt x="2245" y="3863"/>
                    <a:pt x="2640" y="4567"/>
                  </a:cubicBezTo>
                  <a:cubicBezTo>
                    <a:pt x="2372" y="4303"/>
                    <a:pt x="2003" y="4178"/>
                    <a:pt x="1632" y="4178"/>
                  </a:cubicBezTo>
                  <a:cubicBezTo>
                    <a:pt x="1107" y="4178"/>
                    <a:pt x="576" y="4427"/>
                    <a:pt x="314" y="4885"/>
                  </a:cubicBezTo>
                  <a:cubicBezTo>
                    <a:pt x="0" y="5428"/>
                    <a:pt x="68" y="6127"/>
                    <a:pt x="355" y="6685"/>
                  </a:cubicBezTo>
                  <a:cubicBezTo>
                    <a:pt x="643" y="7244"/>
                    <a:pt x="1117" y="7682"/>
                    <a:pt x="1618" y="8058"/>
                  </a:cubicBezTo>
                  <a:cubicBezTo>
                    <a:pt x="3037" y="9142"/>
                    <a:pt x="4487" y="9983"/>
                    <a:pt x="6471" y="10259"/>
                  </a:cubicBezTo>
                  <a:cubicBezTo>
                    <a:pt x="6670" y="10288"/>
                    <a:pt x="6873" y="10303"/>
                    <a:pt x="7077" y="10303"/>
                  </a:cubicBezTo>
                  <a:cubicBezTo>
                    <a:pt x="7659" y="10303"/>
                    <a:pt x="8241" y="10176"/>
                    <a:pt x="8725" y="9862"/>
                  </a:cubicBezTo>
                  <a:cubicBezTo>
                    <a:pt x="9847" y="9137"/>
                    <a:pt x="10603" y="8720"/>
                    <a:pt x="11454" y="7692"/>
                  </a:cubicBezTo>
                  <a:cubicBezTo>
                    <a:pt x="12273" y="6705"/>
                    <a:pt x="12873" y="5516"/>
                    <a:pt x="13029" y="4253"/>
                  </a:cubicBezTo>
                  <a:lnTo>
                    <a:pt x="13029" y="4253"/>
                  </a:lnTo>
                  <a:cubicBezTo>
                    <a:pt x="12949" y="4256"/>
                    <a:pt x="12870" y="4257"/>
                    <a:pt x="12790" y="4257"/>
                  </a:cubicBezTo>
                  <a:cubicBezTo>
                    <a:pt x="11192" y="4257"/>
                    <a:pt x="9569" y="3805"/>
                    <a:pt x="8193" y="2980"/>
                  </a:cubicBezTo>
                  <a:cubicBezTo>
                    <a:pt x="7473" y="2548"/>
                    <a:pt x="6815" y="2026"/>
                    <a:pt x="6225" y="1436"/>
                  </a:cubicBezTo>
                  <a:cubicBezTo>
                    <a:pt x="6142" y="1671"/>
                    <a:pt x="6100" y="1922"/>
                    <a:pt x="6115" y="2172"/>
                  </a:cubicBezTo>
                  <a:cubicBezTo>
                    <a:pt x="5604" y="1217"/>
                    <a:pt x="4670" y="497"/>
                    <a:pt x="3642" y="157"/>
                  </a:cubicBezTo>
                  <a:cubicBezTo>
                    <a:pt x="3363" y="62"/>
                    <a:pt x="3059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2885025" y="1682975"/>
              <a:ext cx="187725" cy="132325"/>
            </a:xfrm>
            <a:custGeom>
              <a:avLst/>
              <a:gdLst/>
              <a:ahLst/>
              <a:cxnLst/>
              <a:rect l="l" t="t" r="r" b="b"/>
              <a:pathLst>
                <a:path w="7509" h="5293" extrusionOk="0">
                  <a:moveTo>
                    <a:pt x="3714" y="1"/>
                  </a:moveTo>
                  <a:cubicBezTo>
                    <a:pt x="3487" y="1"/>
                    <a:pt x="3271" y="174"/>
                    <a:pt x="3172" y="384"/>
                  </a:cubicBezTo>
                  <a:cubicBezTo>
                    <a:pt x="3058" y="634"/>
                    <a:pt x="3068" y="916"/>
                    <a:pt x="3095" y="1188"/>
                  </a:cubicBezTo>
                  <a:cubicBezTo>
                    <a:pt x="3179" y="2106"/>
                    <a:pt x="3418" y="3009"/>
                    <a:pt x="3798" y="3849"/>
                  </a:cubicBezTo>
                  <a:cubicBezTo>
                    <a:pt x="3360" y="3061"/>
                    <a:pt x="2734" y="2383"/>
                    <a:pt x="1978" y="1887"/>
                  </a:cubicBezTo>
                  <a:cubicBezTo>
                    <a:pt x="1785" y="1762"/>
                    <a:pt x="1576" y="1643"/>
                    <a:pt x="1346" y="1616"/>
                  </a:cubicBezTo>
                  <a:cubicBezTo>
                    <a:pt x="1313" y="1612"/>
                    <a:pt x="1279" y="1610"/>
                    <a:pt x="1245" y="1610"/>
                  </a:cubicBezTo>
                  <a:cubicBezTo>
                    <a:pt x="1042" y="1610"/>
                    <a:pt x="838" y="1691"/>
                    <a:pt x="730" y="1862"/>
                  </a:cubicBezTo>
                  <a:cubicBezTo>
                    <a:pt x="527" y="2180"/>
                    <a:pt x="752" y="2592"/>
                    <a:pt x="992" y="2884"/>
                  </a:cubicBezTo>
                  <a:cubicBezTo>
                    <a:pt x="1508" y="3505"/>
                    <a:pt x="2119" y="4042"/>
                    <a:pt x="2803" y="4475"/>
                  </a:cubicBezTo>
                  <a:cubicBezTo>
                    <a:pt x="2134" y="4078"/>
                    <a:pt x="1388" y="3828"/>
                    <a:pt x="621" y="3740"/>
                  </a:cubicBezTo>
                  <a:cubicBezTo>
                    <a:pt x="579" y="3735"/>
                    <a:pt x="534" y="3733"/>
                    <a:pt x="489" y="3733"/>
                  </a:cubicBezTo>
                  <a:cubicBezTo>
                    <a:pt x="277" y="3733"/>
                    <a:pt x="52" y="3791"/>
                    <a:pt x="0" y="3984"/>
                  </a:cubicBezTo>
                  <a:cubicBezTo>
                    <a:pt x="663" y="4846"/>
                    <a:pt x="1847" y="5080"/>
                    <a:pt x="2922" y="5258"/>
                  </a:cubicBezTo>
                  <a:cubicBezTo>
                    <a:pt x="3074" y="5282"/>
                    <a:pt x="3220" y="5293"/>
                    <a:pt x="3362" y="5293"/>
                  </a:cubicBezTo>
                  <a:cubicBezTo>
                    <a:pt x="3749" y="5293"/>
                    <a:pt x="4108" y="5210"/>
                    <a:pt x="4508" y="5080"/>
                  </a:cubicBezTo>
                  <a:cubicBezTo>
                    <a:pt x="5520" y="4752"/>
                    <a:pt x="6449" y="4183"/>
                    <a:pt x="7196" y="3437"/>
                  </a:cubicBezTo>
                  <a:cubicBezTo>
                    <a:pt x="7311" y="3322"/>
                    <a:pt x="7430" y="3192"/>
                    <a:pt x="7468" y="3035"/>
                  </a:cubicBezTo>
                  <a:cubicBezTo>
                    <a:pt x="7509" y="2879"/>
                    <a:pt x="7446" y="2681"/>
                    <a:pt x="7295" y="2623"/>
                  </a:cubicBezTo>
                  <a:cubicBezTo>
                    <a:pt x="7264" y="2613"/>
                    <a:pt x="7232" y="2608"/>
                    <a:pt x="7200" y="2608"/>
                  </a:cubicBezTo>
                  <a:cubicBezTo>
                    <a:pt x="7107" y="2608"/>
                    <a:pt x="7010" y="2646"/>
                    <a:pt x="6924" y="2686"/>
                  </a:cubicBezTo>
                  <a:cubicBezTo>
                    <a:pt x="6585" y="2847"/>
                    <a:pt x="6261" y="3044"/>
                    <a:pt x="5960" y="3270"/>
                  </a:cubicBezTo>
                  <a:lnTo>
                    <a:pt x="5960" y="3270"/>
                  </a:lnTo>
                  <a:cubicBezTo>
                    <a:pt x="6540" y="2720"/>
                    <a:pt x="6979" y="2024"/>
                    <a:pt x="7222" y="1261"/>
                  </a:cubicBezTo>
                  <a:cubicBezTo>
                    <a:pt x="7285" y="1063"/>
                    <a:pt x="7321" y="817"/>
                    <a:pt x="7175" y="677"/>
                  </a:cubicBezTo>
                  <a:cubicBezTo>
                    <a:pt x="7113" y="620"/>
                    <a:pt x="7040" y="596"/>
                    <a:pt x="6963" y="596"/>
                  </a:cubicBezTo>
                  <a:cubicBezTo>
                    <a:pt x="6780" y="596"/>
                    <a:pt x="6572" y="731"/>
                    <a:pt x="6428" y="870"/>
                  </a:cubicBezTo>
                  <a:cubicBezTo>
                    <a:pt x="5751" y="1537"/>
                    <a:pt x="5223" y="2351"/>
                    <a:pt x="4889" y="3239"/>
                  </a:cubicBezTo>
                  <a:cubicBezTo>
                    <a:pt x="4925" y="2274"/>
                    <a:pt x="4706" y="1443"/>
                    <a:pt x="4321" y="557"/>
                  </a:cubicBezTo>
                  <a:cubicBezTo>
                    <a:pt x="4217" y="328"/>
                    <a:pt x="4070" y="77"/>
                    <a:pt x="3825" y="15"/>
                  </a:cubicBezTo>
                  <a:cubicBezTo>
                    <a:pt x="3788" y="5"/>
                    <a:pt x="3751" y="1"/>
                    <a:pt x="3714" y="1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2931850" y="1800850"/>
              <a:ext cx="161000" cy="822075"/>
            </a:xfrm>
            <a:custGeom>
              <a:avLst/>
              <a:gdLst/>
              <a:ahLst/>
              <a:cxnLst/>
              <a:rect l="l" t="t" r="r" b="b"/>
              <a:pathLst>
                <a:path w="6440" h="32883" extrusionOk="0">
                  <a:moveTo>
                    <a:pt x="2922" y="1"/>
                  </a:moveTo>
                  <a:lnTo>
                    <a:pt x="2489" y="287"/>
                  </a:lnTo>
                  <a:cubicBezTo>
                    <a:pt x="3194" y="1336"/>
                    <a:pt x="3606" y="2594"/>
                    <a:pt x="3935" y="3690"/>
                  </a:cubicBezTo>
                  <a:cubicBezTo>
                    <a:pt x="5224" y="7963"/>
                    <a:pt x="5865" y="11808"/>
                    <a:pt x="5891" y="15440"/>
                  </a:cubicBezTo>
                  <a:cubicBezTo>
                    <a:pt x="5923" y="19656"/>
                    <a:pt x="5082" y="23652"/>
                    <a:pt x="3459" y="26992"/>
                  </a:cubicBezTo>
                  <a:cubicBezTo>
                    <a:pt x="2500" y="28964"/>
                    <a:pt x="1227" y="30806"/>
                    <a:pt x="1" y="32591"/>
                  </a:cubicBezTo>
                  <a:lnTo>
                    <a:pt x="423" y="32883"/>
                  </a:lnTo>
                  <a:cubicBezTo>
                    <a:pt x="1665" y="31083"/>
                    <a:pt x="2948" y="29225"/>
                    <a:pt x="3924" y="27216"/>
                  </a:cubicBezTo>
                  <a:cubicBezTo>
                    <a:pt x="5583" y="23804"/>
                    <a:pt x="6440" y="19734"/>
                    <a:pt x="6409" y="15440"/>
                  </a:cubicBezTo>
                  <a:cubicBezTo>
                    <a:pt x="6377" y="11756"/>
                    <a:pt x="5730" y="7864"/>
                    <a:pt x="4430" y="3543"/>
                  </a:cubicBezTo>
                  <a:cubicBezTo>
                    <a:pt x="4086" y="2411"/>
                    <a:pt x="3664" y="1106"/>
                    <a:pt x="2922" y="1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2983875" y="1792375"/>
              <a:ext cx="50000" cy="27825"/>
            </a:xfrm>
            <a:custGeom>
              <a:avLst/>
              <a:gdLst/>
              <a:ahLst/>
              <a:cxnLst/>
              <a:rect l="l" t="t" r="r" b="b"/>
              <a:pathLst>
                <a:path w="2000" h="1113" extrusionOk="0">
                  <a:moveTo>
                    <a:pt x="1038" y="0"/>
                  </a:moveTo>
                  <a:cubicBezTo>
                    <a:pt x="637" y="0"/>
                    <a:pt x="235" y="233"/>
                    <a:pt x="59" y="595"/>
                  </a:cubicBezTo>
                  <a:cubicBezTo>
                    <a:pt x="27" y="658"/>
                    <a:pt x="1" y="725"/>
                    <a:pt x="17" y="793"/>
                  </a:cubicBezTo>
                  <a:cubicBezTo>
                    <a:pt x="44" y="918"/>
                    <a:pt x="174" y="981"/>
                    <a:pt x="289" y="1023"/>
                  </a:cubicBezTo>
                  <a:cubicBezTo>
                    <a:pt x="398" y="1065"/>
                    <a:pt x="508" y="1106"/>
                    <a:pt x="622" y="1111"/>
                  </a:cubicBezTo>
                  <a:cubicBezTo>
                    <a:pt x="634" y="1112"/>
                    <a:pt x="646" y="1112"/>
                    <a:pt x="658" y="1112"/>
                  </a:cubicBezTo>
                  <a:cubicBezTo>
                    <a:pt x="728" y="1112"/>
                    <a:pt x="795" y="1097"/>
                    <a:pt x="862" y="1075"/>
                  </a:cubicBezTo>
                  <a:cubicBezTo>
                    <a:pt x="1202" y="966"/>
                    <a:pt x="2000" y="251"/>
                    <a:pt x="1322" y="42"/>
                  </a:cubicBezTo>
                  <a:cubicBezTo>
                    <a:pt x="1229" y="14"/>
                    <a:pt x="1134" y="0"/>
                    <a:pt x="1038" y="0"/>
                  </a:cubicBezTo>
                  <a:close/>
                </a:path>
              </a:pathLst>
            </a:custGeom>
            <a:solidFill>
              <a:srgbClr val="3D4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3107050" y="1700100"/>
              <a:ext cx="363050" cy="1119025"/>
            </a:xfrm>
            <a:custGeom>
              <a:avLst/>
              <a:gdLst/>
              <a:ahLst/>
              <a:cxnLst/>
              <a:rect l="l" t="t" r="r" b="b"/>
              <a:pathLst>
                <a:path w="14522" h="44761" extrusionOk="0">
                  <a:moveTo>
                    <a:pt x="4700" y="1"/>
                  </a:moveTo>
                  <a:cubicBezTo>
                    <a:pt x="3936" y="1"/>
                    <a:pt x="3185" y="178"/>
                    <a:pt x="2515" y="576"/>
                  </a:cubicBezTo>
                  <a:cubicBezTo>
                    <a:pt x="735" y="1630"/>
                    <a:pt x="0" y="3905"/>
                    <a:pt x="167" y="5967"/>
                  </a:cubicBezTo>
                  <a:cubicBezTo>
                    <a:pt x="333" y="8022"/>
                    <a:pt x="1236" y="9943"/>
                    <a:pt x="2077" y="11831"/>
                  </a:cubicBezTo>
                  <a:cubicBezTo>
                    <a:pt x="6382" y="21526"/>
                    <a:pt x="10681" y="34257"/>
                    <a:pt x="12167" y="44761"/>
                  </a:cubicBezTo>
                  <a:cubicBezTo>
                    <a:pt x="11886" y="42783"/>
                    <a:pt x="14522" y="37211"/>
                    <a:pt x="14365" y="32493"/>
                  </a:cubicBezTo>
                  <a:cubicBezTo>
                    <a:pt x="14291" y="30323"/>
                    <a:pt x="14156" y="28689"/>
                    <a:pt x="14214" y="26519"/>
                  </a:cubicBezTo>
                  <a:cubicBezTo>
                    <a:pt x="14365" y="20263"/>
                    <a:pt x="13759" y="14006"/>
                    <a:pt x="12048" y="7975"/>
                  </a:cubicBezTo>
                  <a:cubicBezTo>
                    <a:pt x="11411" y="5726"/>
                    <a:pt x="10582" y="3436"/>
                    <a:pt x="8911" y="1797"/>
                  </a:cubicBezTo>
                  <a:cubicBezTo>
                    <a:pt x="7803" y="709"/>
                    <a:pt x="6224" y="1"/>
                    <a:pt x="4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223925" y="1783325"/>
              <a:ext cx="214600" cy="1018450"/>
            </a:xfrm>
            <a:custGeom>
              <a:avLst/>
              <a:gdLst/>
              <a:ahLst/>
              <a:cxnLst/>
              <a:rect l="l" t="t" r="r" b="b"/>
              <a:pathLst>
                <a:path w="8584" h="40738" extrusionOk="0">
                  <a:moveTo>
                    <a:pt x="97" y="0"/>
                  </a:moveTo>
                  <a:cubicBezTo>
                    <a:pt x="86" y="0"/>
                    <a:pt x="74" y="3"/>
                    <a:pt x="63" y="8"/>
                  </a:cubicBezTo>
                  <a:cubicBezTo>
                    <a:pt x="21" y="28"/>
                    <a:pt x="0" y="75"/>
                    <a:pt x="16" y="122"/>
                  </a:cubicBezTo>
                  <a:cubicBezTo>
                    <a:pt x="5578" y="13345"/>
                    <a:pt x="8407" y="28491"/>
                    <a:pt x="7586" y="40644"/>
                  </a:cubicBezTo>
                  <a:cubicBezTo>
                    <a:pt x="7586" y="40690"/>
                    <a:pt x="7624" y="40732"/>
                    <a:pt x="7670" y="40738"/>
                  </a:cubicBezTo>
                  <a:lnTo>
                    <a:pt x="7675" y="40738"/>
                  </a:lnTo>
                  <a:cubicBezTo>
                    <a:pt x="7718" y="40738"/>
                    <a:pt x="7759" y="40700"/>
                    <a:pt x="7759" y="40654"/>
                  </a:cubicBezTo>
                  <a:cubicBezTo>
                    <a:pt x="8583" y="28481"/>
                    <a:pt x="5745" y="13302"/>
                    <a:pt x="178" y="54"/>
                  </a:cubicBezTo>
                  <a:cubicBezTo>
                    <a:pt x="162" y="23"/>
                    <a:pt x="131" y="0"/>
                    <a:pt x="9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6" name="Google Shape;866;p36"/>
            <p:cNvGrpSpPr/>
            <p:nvPr/>
          </p:nvGrpSpPr>
          <p:grpSpPr>
            <a:xfrm>
              <a:off x="2102450" y="1872250"/>
              <a:ext cx="2478400" cy="1314650"/>
              <a:chOff x="2213275" y="4162175"/>
              <a:chExt cx="2478400" cy="1314650"/>
            </a:xfrm>
          </p:grpSpPr>
          <p:sp>
            <p:nvSpPr>
              <p:cNvPr id="867" name="Google Shape;867;p36"/>
              <p:cNvSpPr/>
              <p:nvPr/>
            </p:nvSpPr>
            <p:spPr>
              <a:xfrm>
                <a:off x="3338725" y="4408950"/>
                <a:ext cx="227500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4187" extrusionOk="0">
                    <a:moveTo>
                      <a:pt x="4675" y="1"/>
                    </a:moveTo>
                    <a:lnTo>
                      <a:pt x="4143" y="283"/>
                    </a:lnTo>
                    <a:lnTo>
                      <a:pt x="0" y="3235"/>
                    </a:lnTo>
                    <a:cubicBezTo>
                      <a:pt x="1154" y="4074"/>
                      <a:pt x="3091" y="4186"/>
                      <a:pt x="4024" y="4186"/>
                    </a:cubicBezTo>
                    <a:cubicBezTo>
                      <a:pt x="4263" y="4186"/>
                      <a:pt x="4437" y="4179"/>
                      <a:pt x="4513" y="4175"/>
                    </a:cubicBezTo>
                    <a:lnTo>
                      <a:pt x="4513" y="4170"/>
                    </a:lnTo>
                    <a:cubicBezTo>
                      <a:pt x="4513" y="4170"/>
                      <a:pt x="4523" y="4175"/>
                      <a:pt x="4535" y="4175"/>
                    </a:cubicBezTo>
                    <a:cubicBezTo>
                      <a:pt x="4550" y="4175"/>
                      <a:pt x="4560" y="4170"/>
                      <a:pt x="4560" y="4170"/>
                    </a:cubicBezTo>
                    <a:lnTo>
                      <a:pt x="4560" y="4175"/>
                    </a:lnTo>
                    <a:cubicBezTo>
                      <a:pt x="4636" y="4179"/>
                      <a:pt x="4808" y="4186"/>
                      <a:pt x="5046" y="4186"/>
                    </a:cubicBezTo>
                    <a:cubicBezTo>
                      <a:pt x="5984" y="4186"/>
                      <a:pt x="7946" y="4073"/>
                      <a:pt x="9094" y="3220"/>
                    </a:cubicBezTo>
                    <a:lnTo>
                      <a:pt x="9099" y="3215"/>
                    </a:lnTo>
                    <a:lnTo>
                      <a:pt x="4675" y="1"/>
                    </a:lnTo>
                    <a:close/>
                  </a:path>
                </a:pathLst>
              </a:custGeom>
              <a:solidFill>
                <a:srgbClr val="C3BF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2301925" y="4162175"/>
                <a:ext cx="1150300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46012" h="13181" extrusionOk="0">
                    <a:moveTo>
                      <a:pt x="5928" y="0"/>
                    </a:moveTo>
                    <a:lnTo>
                      <a:pt x="1" y="4070"/>
                    </a:lnTo>
                    <a:lnTo>
                      <a:pt x="38910" y="10320"/>
                    </a:lnTo>
                    <a:lnTo>
                      <a:pt x="38946" y="13180"/>
                    </a:lnTo>
                    <a:lnTo>
                      <a:pt x="38946" y="13175"/>
                    </a:lnTo>
                    <a:lnTo>
                      <a:pt x="38910" y="10320"/>
                    </a:lnTo>
                    <a:lnTo>
                      <a:pt x="38910" y="10320"/>
                    </a:lnTo>
                    <a:cubicBezTo>
                      <a:pt x="38910" y="10320"/>
                      <a:pt x="38915" y="10326"/>
                      <a:pt x="38920" y="10336"/>
                    </a:cubicBezTo>
                    <a:cubicBezTo>
                      <a:pt x="38925" y="10341"/>
                      <a:pt x="38931" y="10346"/>
                      <a:pt x="38931" y="10351"/>
                    </a:cubicBezTo>
                    <a:cubicBezTo>
                      <a:pt x="38941" y="10363"/>
                      <a:pt x="38951" y="10373"/>
                      <a:pt x="38963" y="10389"/>
                    </a:cubicBezTo>
                    <a:cubicBezTo>
                      <a:pt x="38968" y="10399"/>
                      <a:pt x="38978" y="10409"/>
                      <a:pt x="38983" y="10420"/>
                    </a:cubicBezTo>
                    <a:cubicBezTo>
                      <a:pt x="38999" y="10435"/>
                      <a:pt x="39014" y="10457"/>
                      <a:pt x="39030" y="10477"/>
                    </a:cubicBezTo>
                    <a:cubicBezTo>
                      <a:pt x="39040" y="10493"/>
                      <a:pt x="39050" y="10503"/>
                      <a:pt x="39062" y="10519"/>
                    </a:cubicBezTo>
                    <a:cubicBezTo>
                      <a:pt x="39082" y="10546"/>
                      <a:pt x="39103" y="10577"/>
                      <a:pt x="39129" y="10608"/>
                    </a:cubicBezTo>
                    <a:cubicBezTo>
                      <a:pt x="39139" y="10618"/>
                      <a:pt x="39144" y="10628"/>
                      <a:pt x="39155" y="10644"/>
                    </a:cubicBezTo>
                    <a:cubicBezTo>
                      <a:pt x="39192" y="10686"/>
                      <a:pt x="39228" y="10733"/>
                      <a:pt x="39269" y="10785"/>
                    </a:cubicBezTo>
                    <a:cubicBezTo>
                      <a:pt x="39281" y="10801"/>
                      <a:pt x="39291" y="10816"/>
                      <a:pt x="39307" y="10832"/>
                    </a:cubicBezTo>
                    <a:cubicBezTo>
                      <a:pt x="39338" y="10869"/>
                      <a:pt x="39370" y="10910"/>
                      <a:pt x="39401" y="10953"/>
                    </a:cubicBezTo>
                    <a:cubicBezTo>
                      <a:pt x="39416" y="10973"/>
                      <a:pt x="39437" y="10994"/>
                      <a:pt x="39452" y="11020"/>
                    </a:cubicBezTo>
                    <a:cubicBezTo>
                      <a:pt x="39484" y="11056"/>
                      <a:pt x="39515" y="11098"/>
                      <a:pt x="39551" y="11134"/>
                    </a:cubicBezTo>
                    <a:cubicBezTo>
                      <a:pt x="39572" y="11160"/>
                      <a:pt x="39594" y="11187"/>
                      <a:pt x="39614" y="11213"/>
                    </a:cubicBezTo>
                    <a:cubicBezTo>
                      <a:pt x="39651" y="11254"/>
                      <a:pt x="39688" y="11302"/>
                      <a:pt x="39724" y="11343"/>
                    </a:cubicBezTo>
                    <a:cubicBezTo>
                      <a:pt x="39739" y="11365"/>
                      <a:pt x="39760" y="11391"/>
                      <a:pt x="39782" y="11411"/>
                    </a:cubicBezTo>
                    <a:cubicBezTo>
                      <a:pt x="39833" y="11478"/>
                      <a:pt x="39891" y="11547"/>
                      <a:pt x="39953" y="11615"/>
                    </a:cubicBezTo>
                    <a:cubicBezTo>
                      <a:pt x="39969" y="11635"/>
                      <a:pt x="39984" y="11651"/>
                      <a:pt x="40006" y="11673"/>
                    </a:cubicBezTo>
                    <a:cubicBezTo>
                      <a:pt x="40047" y="11724"/>
                      <a:pt x="40095" y="11776"/>
                      <a:pt x="40136" y="11823"/>
                    </a:cubicBezTo>
                    <a:cubicBezTo>
                      <a:pt x="40162" y="11849"/>
                      <a:pt x="40184" y="11880"/>
                      <a:pt x="40209" y="11907"/>
                    </a:cubicBezTo>
                    <a:cubicBezTo>
                      <a:pt x="40251" y="11948"/>
                      <a:pt x="40292" y="11996"/>
                      <a:pt x="40329" y="12037"/>
                    </a:cubicBezTo>
                    <a:cubicBezTo>
                      <a:pt x="40355" y="12068"/>
                      <a:pt x="40381" y="12095"/>
                      <a:pt x="40408" y="12121"/>
                    </a:cubicBezTo>
                    <a:cubicBezTo>
                      <a:pt x="40449" y="12167"/>
                      <a:pt x="40497" y="12215"/>
                      <a:pt x="40538" y="12256"/>
                    </a:cubicBezTo>
                    <a:cubicBezTo>
                      <a:pt x="40559" y="12282"/>
                      <a:pt x="40584" y="12309"/>
                      <a:pt x="40606" y="12330"/>
                    </a:cubicBezTo>
                    <a:cubicBezTo>
                      <a:pt x="40892" y="12622"/>
                      <a:pt x="41179" y="12887"/>
                      <a:pt x="41446" y="13091"/>
                    </a:cubicBezTo>
                    <a:cubicBezTo>
                      <a:pt x="41456" y="13096"/>
                      <a:pt x="41467" y="13101"/>
                      <a:pt x="41472" y="13106"/>
                    </a:cubicBezTo>
                    <a:lnTo>
                      <a:pt x="45615" y="10154"/>
                    </a:lnTo>
                    <a:lnTo>
                      <a:pt x="46012" y="9872"/>
                    </a:lnTo>
                    <a:cubicBezTo>
                      <a:pt x="46012" y="9872"/>
                      <a:pt x="46012" y="7591"/>
                      <a:pt x="42380" y="6580"/>
                    </a:cubicBezTo>
                    <a:cubicBezTo>
                      <a:pt x="38753" y="5568"/>
                      <a:pt x="5928" y="0"/>
                      <a:pt x="5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3455575" y="4162175"/>
                <a:ext cx="1149775" cy="327950"/>
              </a:xfrm>
              <a:custGeom>
                <a:avLst/>
                <a:gdLst/>
                <a:ahLst/>
                <a:cxnLst/>
                <a:rect l="l" t="t" r="r" b="b"/>
                <a:pathLst>
                  <a:path w="45991" h="13118" extrusionOk="0">
                    <a:moveTo>
                      <a:pt x="40078" y="0"/>
                    </a:moveTo>
                    <a:cubicBezTo>
                      <a:pt x="40078" y="0"/>
                      <a:pt x="7259" y="5568"/>
                      <a:pt x="3627" y="6580"/>
                    </a:cubicBezTo>
                    <a:cubicBezTo>
                      <a:pt x="1" y="7591"/>
                      <a:pt x="1" y="9872"/>
                      <a:pt x="1" y="9872"/>
                    </a:cubicBezTo>
                    <a:lnTo>
                      <a:pt x="4425" y="13086"/>
                    </a:lnTo>
                    <a:cubicBezTo>
                      <a:pt x="4598" y="12956"/>
                      <a:pt x="4776" y="12805"/>
                      <a:pt x="4952" y="12632"/>
                    </a:cubicBezTo>
                    <a:cubicBezTo>
                      <a:pt x="5746" y="11885"/>
                      <a:pt x="6570" y="10827"/>
                      <a:pt x="6857" y="10457"/>
                    </a:cubicBezTo>
                    <a:cubicBezTo>
                      <a:pt x="6857" y="10452"/>
                      <a:pt x="6862" y="10452"/>
                      <a:pt x="6862" y="10445"/>
                    </a:cubicBezTo>
                    <a:cubicBezTo>
                      <a:pt x="6883" y="10425"/>
                      <a:pt x="6898" y="10399"/>
                      <a:pt x="6915" y="10383"/>
                    </a:cubicBezTo>
                    <a:cubicBezTo>
                      <a:pt x="6915" y="10378"/>
                      <a:pt x="6915" y="10378"/>
                      <a:pt x="6920" y="10373"/>
                    </a:cubicBezTo>
                    <a:cubicBezTo>
                      <a:pt x="6946" y="10336"/>
                      <a:pt x="6961" y="10320"/>
                      <a:pt x="6961" y="10320"/>
                    </a:cubicBezTo>
                    <a:lnTo>
                      <a:pt x="6961" y="10320"/>
                    </a:lnTo>
                    <a:lnTo>
                      <a:pt x="6920" y="13118"/>
                    </a:lnTo>
                    <a:lnTo>
                      <a:pt x="6951" y="13113"/>
                    </a:lnTo>
                    <a:lnTo>
                      <a:pt x="6987" y="10320"/>
                    </a:lnTo>
                    <a:lnTo>
                      <a:pt x="21800" y="7941"/>
                    </a:lnTo>
                    <a:lnTo>
                      <a:pt x="21817" y="7331"/>
                    </a:lnTo>
                    <a:cubicBezTo>
                      <a:pt x="21817" y="6903"/>
                      <a:pt x="21612" y="6945"/>
                      <a:pt x="21665" y="6919"/>
                    </a:cubicBezTo>
                    <a:lnTo>
                      <a:pt x="25349" y="6199"/>
                    </a:lnTo>
                    <a:cubicBezTo>
                      <a:pt x="25366" y="6191"/>
                      <a:pt x="25384" y="6187"/>
                      <a:pt x="25402" y="6187"/>
                    </a:cubicBezTo>
                    <a:cubicBezTo>
                      <a:pt x="25502" y="6187"/>
                      <a:pt x="25618" y="6296"/>
                      <a:pt x="25610" y="6423"/>
                    </a:cubicBezTo>
                    <a:cubicBezTo>
                      <a:pt x="25610" y="6496"/>
                      <a:pt x="25600" y="6814"/>
                      <a:pt x="25583" y="7331"/>
                    </a:cubicBezTo>
                    <a:lnTo>
                      <a:pt x="45990" y="4054"/>
                    </a:lnTo>
                    <a:lnTo>
                      <a:pt x="400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2213275" y="4253475"/>
                <a:ext cx="1074300" cy="1162800"/>
              </a:xfrm>
              <a:custGeom>
                <a:avLst/>
                <a:gdLst/>
                <a:ahLst/>
                <a:cxnLst/>
                <a:rect l="l" t="t" r="r" b="b"/>
                <a:pathLst>
                  <a:path w="42972" h="46512" extrusionOk="0">
                    <a:moveTo>
                      <a:pt x="867" y="0"/>
                    </a:moveTo>
                    <a:cubicBezTo>
                      <a:pt x="384" y="0"/>
                      <a:pt x="1" y="432"/>
                      <a:pt x="77" y="929"/>
                    </a:cubicBezTo>
                    <a:lnTo>
                      <a:pt x="6198" y="39744"/>
                    </a:lnTo>
                    <a:cubicBezTo>
                      <a:pt x="6292" y="40318"/>
                      <a:pt x="6740" y="40767"/>
                      <a:pt x="7314" y="40861"/>
                    </a:cubicBezTo>
                    <a:lnTo>
                      <a:pt x="42972" y="46512"/>
                    </a:lnTo>
                    <a:lnTo>
                      <a:pt x="42972" y="46512"/>
                    </a:lnTo>
                    <a:lnTo>
                      <a:pt x="42492" y="9523"/>
                    </a:lnTo>
                    <a:lnTo>
                      <a:pt x="42456" y="6668"/>
                    </a:lnTo>
                    <a:lnTo>
                      <a:pt x="3547" y="418"/>
                    </a:lnTo>
                    <a:lnTo>
                      <a:pt x="1001" y="11"/>
                    </a:lnTo>
                    <a:cubicBezTo>
                      <a:pt x="956" y="4"/>
                      <a:pt x="911" y="0"/>
                      <a:pt x="8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3617350" y="4253475"/>
                <a:ext cx="1074325" cy="1162800"/>
              </a:xfrm>
              <a:custGeom>
                <a:avLst/>
                <a:gdLst/>
                <a:ahLst/>
                <a:cxnLst/>
                <a:rect l="l" t="t" r="r" b="b"/>
                <a:pathLst>
                  <a:path w="42973" h="46512" extrusionOk="0">
                    <a:moveTo>
                      <a:pt x="42105" y="0"/>
                    </a:moveTo>
                    <a:cubicBezTo>
                      <a:pt x="42061" y="0"/>
                      <a:pt x="42017" y="4"/>
                      <a:pt x="41971" y="11"/>
                    </a:cubicBezTo>
                    <a:lnTo>
                      <a:pt x="39519" y="402"/>
                    </a:lnTo>
                    <a:lnTo>
                      <a:pt x="19112" y="3679"/>
                    </a:lnTo>
                    <a:cubicBezTo>
                      <a:pt x="18982" y="8146"/>
                      <a:pt x="18466" y="27378"/>
                      <a:pt x="18466" y="27378"/>
                    </a:cubicBezTo>
                    <a:lnTo>
                      <a:pt x="16655" y="24785"/>
                    </a:lnTo>
                    <a:lnTo>
                      <a:pt x="14616" y="27759"/>
                    </a:lnTo>
                    <a:lnTo>
                      <a:pt x="15329" y="4289"/>
                    </a:lnTo>
                    <a:lnTo>
                      <a:pt x="516" y="6668"/>
                    </a:lnTo>
                    <a:lnTo>
                      <a:pt x="480" y="9461"/>
                    </a:lnTo>
                    <a:lnTo>
                      <a:pt x="0" y="46512"/>
                    </a:lnTo>
                    <a:lnTo>
                      <a:pt x="35659" y="40861"/>
                    </a:lnTo>
                    <a:cubicBezTo>
                      <a:pt x="36232" y="40767"/>
                      <a:pt x="36680" y="40318"/>
                      <a:pt x="36769" y="39744"/>
                    </a:cubicBezTo>
                    <a:lnTo>
                      <a:pt x="42895" y="929"/>
                    </a:lnTo>
                    <a:cubicBezTo>
                      <a:pt x="42972" y="432"/>
                      <a:pt x="42588" y="0"/>
                      <a:pt x="42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3317050" y="4470425"/>
                <a:ext cx="262350" cy="10064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40256" extrusionOk="0">
                    <a:moveTo>
                      <a:pt x="1" y="0"/>
                    </a:moveTo>
                    <a:cubicBezTo>
                      <a:pt x="15" y="15"/>
                      <a:pt x="30" y="29"/>
                      <a:pt x="44" y="44"/>
                    </a:cubicBezTo>
                    <a:lnTo>
                      <a:pt x="44" y="44"/>
                    </a:lnTo>
                    <a:cubicBezTo>
                      <a:pt x="30" y="29"/>
                      <a:pt x="15" y="15"/>
                      <a:pt x="1" y="0"/>
                    </a:cubicBezTo>
                    <a:close/>
                    <a:moveTo>
                      <a:pt x="44" y="44"/>
                    </a:moveTo>
                    <a:cubicBezTo>
                      <a:pt x="96" y="97"/>
                      <a:pt x="146" y="149"/>
                      <a:pt x="198" y="198"/>
                    </a:cubicBezTo>
                    <a:lnTo>
                      <a:pt x="658" y="39509"/>
                    </a:lnTo>
                    <a:cubicBezTo>
                      <a:pt x="1930" y="40143"/>
                      <a:pt x="3542" y="40255"/>
                      <a:pt x="4527" y="40255"/>
                    </a:cubicBezTo>
                    <a:cubicBezTo>
                      <a:pt x="4992" y="40255"/>
                      <a:pt x="5318" y="40230"/>
                      <a:pt x="5402" y="40223"/>
                    </a:cubicBezTo>
                    <a:cubicBezTo>
                      <a:pt x="5484" y="40230"/>
                      <a:pt x="5811" y="40255"/>
                      <a:pt x="6278" y="40255"/>
                    </a:cubicBezTo>
                    <a:cubicBezTo>
                      <a:pt x="7187" y="40255"/>
                      <a:pt x="8628" y="40160"/>
                      <a:pt x="9841" y="39649"/>
                    </a:cubicBezTo>
                    <a:lnTo>
                      <a:pt x="10493" y="302"/>
                    </a:lnTo>
                    <a:lnTo>
                      <a:pt x="10493" y="302"/>
                    </a:lnTo>
                    <a:cubicBezTo>
                      <a:pt x="10317" y="475"/>
                      <a:pt x="10139" y="626"/>
                      <a:pt x="9966" y="756"/>
                    </a:cubicBezTo>
                    <a:lnTo>
                      <a:pt x="9961" y="761"/>
                    </a:lnTo>
                    <a:cubicBezTo>
                      <a:pt x="8813" y="1614"/>
                      <a:pt x="6851" y="1727"/>
                      <a:pt x="5913" y="1727"/>
                    </a:cubicBezTo>
                    <a:cubicBezTo>
                      <a:pt x="5675" y="1727"/>
                      <a:pt x="5503" y="1720"/>
                      <a:pt x="5427" y="1716"/>
                    </a:cubicBezTo>
                    <a:lnTo>
                      <a:pt x="5427" y="1711"/>
                    </a:lnTo>
                    <a:cubicBezTo>
                      <a:pt x="5427" y="1711"/>
                      <a:pt x="5417" y="1716"/>
                      <a:pt x="5402" y="1716"/>
                    </a:cubicBezTo>
                    <a:cubicBezTo>
                      <a:pt x="5390" y="1716"/>
                      <a:pt x="5380" y="1711"/>
                      <a:pt x="5380" y="1711"/>
                    </a:cubicBezTo>
                    <a:lnTo>
                      <a:pt x="5380" y="1716"/>
                    </a:lnTo>
                    <a:cubicBezTo>
                      <a:pt x="5304" y="1720"/>
                      <a:pt x="5130" y="1727"/>
                      <a:pt x="4891" y="1727"/>
                    </a:cubicBezTo>
                    <a:cubicBezTo>
                      <a:pt x="3958" y="1727"/>
                      <a:pt x="2021" y="1615"/>
                      <a:pt x="867" y="776"/>
                    </a:cubicBezTo>
                    <a:cubicBezTo>
                      <a:pt x="862" y="771"/>
                      <a:pt x="851" y="766"/>
                      <a:pt x="841" y="761"/>
                    </a:cubicBezTo>
                    <a:cubicBezTo>
                      <a:pt x="588" y="568"/>
                      <a:pt x="316" y="318"/>
                      <a:pt x="44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3292250" y="4442475"/>
                <a:ext cx="27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32" extrusionOk="0">
                    <a:moveTo>
                      <a:pt x="111" y="131"/>
                    </a:moveTo>
                    <a:cubicBezTo>
                      <a:pt x="75" y="90"/>
                      <a:pt x="38" y="42"/>
                      <a:pt x="1" y="1"/>
                    </a:cubicBezTo>
                    <a:cubicBezTo>
                      <a:pt x="38" y="42"/>
                      <a:pt x="75" y="90"/>
                      <a:pt x="111" y="13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3288225" y="4437675"/>
                <a:ext cx="25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" y="37"/>
                      <a:pt x="63" y="78"/>
                      <a:pt x="99" y="114"/>
                    </a:cubicBezTo>
                    <a:cubicBezTo>
                      <a:pt x="63" y="73"/>
                      <a:pt x="32" y="37"/>
                      <a:pt x="0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3284575" y="4432975"/>
                <a:ext cx="237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1" extrusionOk="0">
                    <a:moveTo>
                      <a:pt x="95" y="121"/>
                    </a:moveTo>
                    <a:cubicBezTo>
                      <a:pt x="64" y="78"/>
                      <a:pt x="32" y="37"/>
                      <a:pt x="1" y="0"/>
                    </a:cubicBezTo>
                    <a:cubicBezTo>
                      <a:pt x="32" y="37"/>
                      <a:pt x="64" y="78"/>
                      <a:pt x="95" y="12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296450" y="4447425"/>
                <a:ext cx="432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05" extrusionOk="0">
                    <a:moveTo>
                      <a:pt x="172" y="205"/>
                    </a:moveTo>
                    <a:cubicBezTo>
                      <a:pt x="110" y="137"/>
                      <a:pt x="52" y="68"/>
                      <a:pt x="1" y="1"/>
                    </a:cubicBezTo>
                    <a:cubicBezTo>
                      <a:pt x="52" y="68"/>
                      <a:pt x="110" y="137"/>
                      <a:pt x="172" y="205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278450" y="4425150"/>
                <a:ext cx="1725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90" extrusionOk="0">
                    <a:moveTo>
                      <a:pt x="68" y="89"/>
                    </a:moveTo>
                    <a:cubicBezTo>
                      <a:pt x="42" y="58"/>
                      <a:pt x="21" y="27"/>
                      <a:pt x="1" y="0"/>
                    </a:cubicBezTo>
                    <a:cubicBezTo>
                      <a:pt x="21" y="27"/>
                      <a:pt x="42" y="58"/>
                      <a:pt x="68" y="89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274650" y="4420175"/>
                <a:ext cx="2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7" extrusionOk="0">
                    <a:moveTo>
                      <a:pt x="11" y="16"/>
                    </a:moveTo>
                    <a:cubicBezTo>
                      <a:pt x="6" y="6"/>
                      <a:pt x="1" y="0"/>
                      <a:pt x="1" y="0"/>
                    </a:cubicBezTo>
                    <a:cubicBezTo>
                      <a:pt x="1" y="0"/>
                      <a:pt x="6" y="6"/>
                      <a:pt x="11" y="16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280800" y="4428275"/>
                <a:ext cx="2875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41" extrusionOk="0">
                    <a:moveTo>
                      <a:pt x="114" y="141"/>
                    </a:moveTo>
                    <a:cubicBezTo>
                      <a:pt x="73" y="89"/>
                      <a:pt x="37" y="42"/>
                      <a:pt x="0" y="0"/>
                    </a:cubicBezTo>
                    <a:cubicBezTo>
                      <a:pt x="37" y="42"/>
                      <a:pt x="73" y="89"/>
                      <a:pt x="114" y="14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276475" y="4422675"/>
                <a:ext cx="12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57" extrusionOk="0">
                    <a:moveTo>
                      <a:pt x="48" y="57"/>
                    </a:moveTo>
                    <a:cubicBezTo>
                      <a:pt x="32" y="37"/>
                      <a:pt x="17" y="15"/>
                      <a:pt x="1" y="0"/>
                    </a:cubicBezTo>
                    <a:cubicBezTo>
                      <a:pt x="17" y="15"/>
                      <a:pt x="32" y="37"/>
                      <a:pt x="48" y="57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275200" y="4420950"/>
                <a:ext cx="8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8" extrusionOk="0">
                    <a:moveTo>
                      <a:pt x="32" y="38"/>
                    </a:moveTo>
                    <a:cubicBezTo>
                      <a:pt x="20" y="22"/>
                      <a:pt x="10" y="12"/>
                      <a:pt x="0" y="0"/>
                    </a:cubicBezTo>
                    <a:cubicBezTo>
                      <a:pt x="10" y="12"/>
                      <a:pt x="20" y="22"/>
                      <a:pt x="32" y="38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307125" y="4459825"/>
                <a:ext cx="3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31" extrusionOk="0">
                    <a:moveTo>
                      <a:pt x="121" y="131"/>
                    </a:moveTo>
                    <a:cubicBezTo>
                      <a:pt x="84" y="90"/>
                      <a:pt x="43" y="42"/>
                      <a:pt x="1" y="1"/>
                    </a:cubicBezTo>
                    <a:cubicBezTo>
                      <a:pt x="43" y="42"/>
                      <a:pt x="84" y="90"/>
                      <a:pt x="121" y="13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3302050" y="4453975"/>
                <a:ext cx="32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51" extrusionOk="0">
                    <a:moveTo>
                      <a:pt x="131" y="151"/>
                    </a:moveTo>
                    <a:cubicBezTo>
                      <a:pt x="90" y="104"/>
                      <a:pt x="42" y="52"/>
                      <a:pt x="1" y="1"/>
                    </a:cubicBezTo>
                    <a:cubicBezTo>
                      <a:pt x="42" y="52"/>
                      <a:pt x="90" y="104"/>
                      <a:pt x="131" y="15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3312100" y="4465175"/>
                <a:ext cx="3275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37" extrusionOk="0">
                    <a:moveTo>
                      <a:pt x="131" y="136"/>
                    </a:moveTo>
                    <a:cubicBezTo>
                      <a:pt x="90" y="95"/>
                      <a:pt x="42" y="47"/>
                      <a:pt x="1" y="1"/>
                    </a:cubicBezTo>
                    <a:cubicBezTo>
                      <a:pt x="42" y="47"/>
                      <a:pt x="90" y="95"/>
                      <a:pt x="131" y="136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3628425" y="4421475"/>
                <a:ext cx="1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1" y="11"/>
                    </a:moveTo>
                    <a:cubicBezTo>
                      <a:pt x="1" y="6"/>
                      <a:pt x="1" y="6"/>
                      <a:pt x="6" y="1"/>
                    </a:cubicBezTo>
                    <a:cubicBezTo>
                      <a:pt x="1" y="6"/>
                      <a:pt x="1" y="6"/>
                      <a:pt x="1" y="1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3627000" y="4423300"/>
                <a:ext cx="1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0" y="12"/>
                    </a:moveTo>
                    <a:cubicBezTo>
                      <a:pt x="0" y="7"/>
                      <a:pt x="5" y="7"/>
                      <a:pt x="5" y="0"/>
                    </a:cubicBezTo>
                    <a:cubicBezTo>
                      <a:pt x="5" y="7"/>
                      <a:pt x="0" y="7"/>
                      <a:pt x="0" y="12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3982725" y="4316825"/>
                <a:ext cx="113325" cy="630625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25225" extrusionOk="0">
                    <a:moveTo>
                      <a:pt x="4316" y="1"/>
                    </a:moveTo>
                    <a:cubicBezTo>
                      <a:pt x="4298" y="1"/>
                      <a:pt x="4280" y="5"/>
                      <a:pt x="4263" y="13"/>
                    </a:cubicBezTo>
                    <a:lnTo>
                      <a:pt x="579" y="733"/>
                    </a:lnTo>
                    <a:cubicBezTo>
                      <a:pt x="526" y="759"/>
                      <a:pt x="731" y="717"/>
                      <a:pt x="731" y="1145"/>
                    </a:cubicBezTo>
                    <a:lnTo>
                      <a:pt x="714" y="1755"/>
                    </a:lnTo>
                    <a:lnTo>
                      <a:pt x="1" y="25225"/>
                    </a:lnTo>
                    <a:lnTo>
                      <a:pt x="2040" y="22251"/>
                    </a:lnTo>
                    <a:lnTo>
                      <a:pt x="3851" y="24844"/>
                    </a:lnTo>
                    <a:cubicBezTo>
                      <a:pt x="3851" y="24844"/>
                      <a:pt x="4367" y="5612"/>
                      <a:pt x="4497" y="1145"/>
                    </a:cubicBezTo>
                    <a:cubicBezTo>
                      <a:pt x="4514" y="628"/>
                      <a:pt x="4524" y="310"/>
                      <a:pt x="4524" y="237"/>
                    </a:cubicBezTo>
                    <a:cubicBezTo>
                      <a:pt x="4532" y="110"/>
                      <a:pt x="4416" y="1"/>
                      <a:pt x="4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3274650" y="4420175"/>
                <a:ext cx="58850" cy="103800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41520" extrusionOk="0">
                    <a:moveTo>
                      <a:pt x="1" y="0"/>
                    </a:moveTo>
                    <a:lnTo>
                      <a:pt x="37" y="2860"/>
                    </a:lnTo>
                    <a:lnTo>
                      <a:pt x="533" y="39844"/>
                    </a:lnTo>
                    <a:cubicBezTo>
                      <a:pt x="533" y="39844"/>
                      <a:pt x="1159" y="40887"/>
                      <a:pt x="2229" y="41457"/>
                    </a:cubicBezTo>
                    <a:cubicBezTo>
                      <a:pt x="2270" y="41477"/>
                      <a:pt x="2313" y="41498"/>
                      <a:pt x="2354" y="41519"/>
                    </a:cubicBezTo>
                    <a:lnTo>
                      <a:pt x="1894" y="2208"/>
                    </a:lnTo>
                    <a:cubicBezTo>
                      <a:pt x="1827" y="2145"/>
                      <a:pt x="1764" y="2078"/>
                      <a:pt x="1697" y="2010"/>
                    </a:cubicBezTo>
                    <a:cubicBezTo>
                      <a:pt x="1675" y="1989"/>
                      <a:pt x="1650" y="1962"/>
                      <a:pt x="1629" y="1936"/>
                    </a:cubicBezTo>
                    <a:cubicBezTo>
                      <a:pt x="1588" y="1895"/>
                      <a:pt x="1540" y="1847"/>
                      <a:pt x="1499" y="1801"/>
                    </a:cubicBezTo>
                    <a:cubicBezTo>
                      <a:pt x="1472" y="1775"/>
                      <a:pt x="1446" y="1748"/>
                      <a:pt x="1420" y="1717"/>
                    </a:cubicBezTo>
                    <a:cubicBezTo>
                      <a:pt x="1383" y="1676"/>
                      <a:pt x="1342" y="1628"/>
                      <a:pt x="1300" y="1587"/>
                    </a:cubicBezTo>
                    <a:cubicBezTo>
                      <a:pt x="1275" y="1560"/>
                      <a:pt x="1253" y="1529"/>
                      <a:pt x="1227" y="1503"/>
                    </a:cubicBezTo>
                    <a:cubicBezTo>
                      <a:pt x="1186" y="1456"/>
                      <a:pt x="1138" y="1404"/>
                      <a:pt x="1097" y="1353"/>
                    </a:cubicBezTo>
                    <a:cubicBezTo>
                      <a:pt x="1075" y="1331"/>
                      <a:pt x="1060" y="1315"/>
                      <a:pt x="1044" y="1295"/>
                    </a:cubicBezTo>
                    <a:cubicBezTo>
                      <a:pt x="982" y="1227"/>
                      <a:pt x="924" y="1158"/>
                      <a:pt x="873" y="1091"/>
                    </a:cubicBezTo>
                    <a:cubicBezTo>
                      <a:pt x="851" y="1071"/>
                      <a:pt x="830" y="1045"/>
                      <a:pt x="815" y="1023"/>
                    </a:cubicBezTo>
                    <a:cubicBezTo>
                      <a:pt x="779" y="982"/>
                      <a:pt x="742" y="934"/>
                      <a:pt x="705" y="893"/>
                    </a:cubicBezTo>
                    <a:cubicBezTo>
                      <a:pt x="685" y="867"/>
                      <a:pt x="663" y="840"/>
                      <a:pt x="642" y="814"/>
                    </a:cubicBezTo>
                    <a:cubicBezTo>
                      <a:pt x="606" y="773"/>
                      <a:pt x="575" y="736"/>
                      <a:pt x="543" y="700"/>
                    </a:cubicBezTo>
                    <a:cubicBezTo>
                      <a:pt x="528" y="674"/>
                      <a:pt x="507" y="653"/>
                      <a:pt x="492" y="633"/>
                    </a:cubicBezTo>
                    <a:cubicBezTo>
                      <a:pt x="461" y="590"/>
                      <a:pt x="429" y="549"/>
                      <a:pt x="398" y="512"/>
                    </a:cubicBezTo>
                    <a:cubicBezTo>
                      <a:pt x="382" y="496"/>
                      <a:pt x="372" y="481"/>
                      <a:pt x="360" y="465"/>
                    </a:cubicBezTo>
                    <a:cubicBezTo>
                      <a:pt x="319" y="413"/>
                      <a:pt x="283" y="366"/>
                      <a:pt x="246" y="324"/>
                    </a:cubicBezTo>
                    <a:cubicBezTo>
                      <a:pt x="235" y="308"/>
                      <a:pt x="230" y="298"/>
                      <a:pt x="220" y="288"/>
                    </a:cubicBezTo>
                    <a:cubicBezTo>
                      <a:pt x="194" y="257"/>
                      <a:pt x="173" y="226"/>
                      <a:pt x="153" y="199"/>
                    </a:cubicBezTo>
                    <a:cubicBezTo>
                      <a:pt x="141" y="183"/>
                      <a:pt x="131" y="173"/>
                      <a:pt x="121" y="157"/>
                    </a:cubicBezTo>
                    <a:cubicBezTo>
                      <a:pt x="105" y="137"/>
                      <a:pt x="90" y="115"/>
                      <a:pt x="74" y="100"/>
                    </a:cubicBezTo>
                    <a:cubicBezTo>
                      <a:pt x="69" y="89"/>
                      <a:pt x="59" y="79"/>
                      <a:pt x="54" y="69"/>
                    </a:cubicBezTo>
                    <a:cubicBezTo>
                      <a:pt x="42" y="53"/>
                      <a:pt x="32" y="43"/>
                      <a:pt x="22" y="31"/>
                    </a:cubicBezTo>
                    <a:cubicBezTo>
                      <a:pt x="22" y="26"/>
                      <a:pt x="16" y="21"/>
                      <a:pt x="11" y="16"/>
                    </a:cubicBezTo>
                    <a:cubicBezTo>
                      <a:pt x="6" y="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563050" y="4420175"/>
                <a:ext cx="66550" cy="104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41660" extrusionOk="0">
                    <a:moveTo>
                      <a:pt x="2662" y="0"/>
                    </a:moveTo>
                    <a:cubicBezTo>
                      <a:pt x="2662" y="0"/>
                      <a:pt x="2647" y="16"/>
                      <a:pt x="2621" y="53"/>
                    </a:cubicBezTo>
                    <a:cubicBezTo>
                      <a:pt x="2616" y="58"/>
                      <a:pt x="2616" y="58"/>
                      <a:pt x="2616" y="63"/>
                    </a:cubicBezTo>
                    <a:cubicBezTo>
                      <a:pt x="2599" y="79"/>
                      <a:pt x="2584" y="105"/>
                      <a:pt x="2563" y="125"/>
                    </a:cubicBezTo>
                    <a:cubicBezTo>
                      <a:pt x="2563" y="132"/>
                      <a:pt x="2558" y="132"/>
                      <a:pt x="2558" y="137"/>
                    </a:cubicBezTo>
                    <a:cubicBezTo>
                      <a:pt x="2271" y="507"/>
                      <a:pt x="1447" y="1565"/>
                      <a:pt x="653" y="2312"/>
                    </a:cubicBezTo>
                    <a:lnTo>
                      <a:pt x="1" y="41659"/>
                    </a:lnTo>
                    <a:cubicBezTo>
                      <a:pt x="147" y="41597"/>
                      <a:pt x="294" y="41529"/>
                      <a:pt x="434" y="41457"/>
                    </a:cubicBezTo>
                    <a:cubicBezTo>
                      <a:pt x="836" y="41242"/>
                      <a:pt x="1170" y="40961"/>
                      <a:pt x="1436" y="40694"/>
                    </a:cubicBezTo>
                    <a:cubicBezTo>
                      <a:pt x="1879" y="40251"/>
                      <a:pt x="2125" y="39844"/>
                      <a:pt x="2125" y="39844"/>
                    </a:cubicBezTo>
                    <a:lnTo>
                      <a:pt x="2621" y="2798"/>
                    </a:lnTo>
                    <a:lnTo>
                      <a:pt x="26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9"/>
          <p:cNvSpPr txBox="1">
            <a:spLocks noGrp="1"/>
          </p:cNvSpPr>
          <p:nvPr>
            <p:ph type="title"/>
          </p:nvPr>
        </p:nvSpPr>
        <p:spPr>
          <a:xfrm>
            <a:off x="319960" y="-230158"/>
            <a:ext cx="5472982" cy="16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/>
              <a:t>O</a:t>
            </a:r>
            <a:r>
              <a:rPr lang="en" sz="3200" dirty="0"/>
              <a:t> </a:t>
            </a:r>
            <a:r>
              <a:rPr lang="en" sz="3200" dirty="0" smtClean="0"/>
              <a:t>Sentido </a:t>
            </a:r>
            <a:r>
              <a:rPr lang="en" sz="3200" dirty="0" smtClean="0">
                <a:solidFill>
                  <a:schemeClr val="accent6"/>
                </a:solidFill>
              </a:rPr>
              <a:t>Pedagógico</a:t>
            </a:r>
            <a:endParaRPr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59" y="1038225"/>
            <a:ext cx="4076700" cy="30670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421" y="1672937"/>
            <a:ext cx="42957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3"/>
          <p:cNvSpPr txBox="1">
            <a:spLocks noGrp="1"/>
          </p:cNvSpPr>
          <p:nvPr>
            <p:ph type="title"/>
          </p:nvPr>
        </p:nvSpPr>
        <p:spPr>
          <a:xfrm>
            <a:off x="465584" y="246234"/>
            <a:ext cx="4293318" cy="9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Sentido </a:t>
            </a:r>
            <a:r>
              <a:rPr lang="en" sz="3200" dirty="0" smtClean="0">
                <a:solidFill>
                  <a:schemeClr val="accent6"/>
                </a:solidFill>
              </a:rPr>
              <a:t>Social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104" name="Google Shape;2104;p53"/>
          <p:cNvSpPr txBox="1">
            <a:spLocks noGrp="1"/>
          </p:cNvSpPr>
          <p:nvPr>
            <p:ph type="subTitle" idx="1"/>
          </p:nvPr>
        </p:nvSpPr>
        <p:spPr>
          <a:xfrm>
            <a:off x="527708" y="2166151"/>
            <a:ext cx="4937689" cy="3351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/>
            <a:r>
              <a:rPr lang="en" sz="1600" dirty="0" smtClean="0"/>
              <a:t>Paulo Freire: aproximação escola x vida;</a:t>
            </a:r>
          </a:p>
          <a:p>
            <a:pPr marL="285750" indent="-285750" algn="just"/>
            <a:r>
              <a:rPr lang="pt-BR" sz="1600" dirty="0" smtClean="0"/>
              <a:t>V</a:t>
            </a:r>
            <a:r>
              <a:rPr lang="en" sz="1600" dirty="0" smtClean="0"/>
              <a:t>alorização da diversidade;</a:t>
            </a:r>
          </a:p>
          <a:p>
            <a:pPr marL="285750" indent="-285750" algn="just"/>
            <a:r>
              <a:rPr lang="en" sz="1600" dirty="0" smtClean="0"/>
              <a:t>Compromisso político da educação.</a:t>
            </a:r>
            <a:endParaRPr sz="1600" dirty="0"/>
          </a:p>
        </p:txBody>
      </p:sp>
      <p:grpSp>
        <p:nvGrpSpPr>
          <p:cNvPr id="2105" name="Google Shape;2105;p53"/>
          <p:cNvGrpSpPr/>
          <p:nvPr/>
        </p:nvGrpSpPr>
        <p:grpSpPr>
          <a:xfrm>
            <a:off x="5590309" y="863843"/>
            <a:ext cx="2889932" cy="2604615"/>
            <a:chOff x="4387013" y="545115"/>
            <a:chExt cx="4214360" cy="3392476"/>
          </a:xfrm>
        </p:grpSpPr>
        <p:grpSp>
          <p:nvGrpSpPr>
            <p:cNvPr id="2106" name="Google Shape;2106;p53"/>
            <p:cNvGrpSpPr/>
            <p:nvPr/>
          </p:nvGrpSpPr>
          <p:grpSpPr>
            <a:xfrm rot="2700000" flipH="1">
              <a:off x="5183571" y="680922"/>
              <a:ext cx="553680" cy="1143051"/>
              <a:chOff x="3566600" y="2164288"/>
              <a:chExt cx="515825" cy="1064900"/>
            </a:xfrm>
          </p:grpSpPr>
          <p:sp>
            <p:nvSpPr>
              <p:cNvPr id="2107" name="Google Shape;2107;p53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3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9" name="Google Shape;2109;p53"/>
            <p:cNvSpPr/>
            <p:nvPr/>
          </p:nvSpPr>
          <p:spPr>
            <a:xfrm rot="3584914">
              <a:off x="7421373" y="852055"/>
              <a:ext cx="763404" cy="69388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2110;p53"/>
            <p:cNvGrpSpPr/>
            <p:nvPr/>
          </p:nvGrpSpPr>
          <p:grpSpPr>
            <a:xfrm rot="-5597737">
              <a:off x="6774716" y="949390"/>
              <a:ext cx="981751" cy="422361"/>
              <a:chOff x="3982075" y="3114313"/>
              <a:chExt cx="914725" cy="393525"/>
            </a:xfrm>
          </p:grpSpPr>
          <p:sp>
            <p:nvSpPr>
              <p:cNvPr id="2111" name="Google Shape;2111;p53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3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3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53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3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3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3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3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3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3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3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3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3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3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3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3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3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3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3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53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3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3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3" name="Google Shape;2133;p53"/>
            <p:cNvGrpSpPr/>
            <p:nvPr/>
          </p:nvGrpSpPr>
          <p:grpSpPr>
            <a:xfrm rot="955533" flipH="1">
              <a:off x="6575806" y="774704"/>
              <a:ext cx="675757" cy="771754"/>
              <a:chOff x="3729825" y="2296313"/>
              <a:chExt cx="568075" cy="648775"/>
            </a:xfrm>
          </p:grpSpPr>
          <p:sp>
            <p:nvSpPr>
              <p:cNvPr id="2134" name="Google Shape;2134;p53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3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3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3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3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3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3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3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3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3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3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3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3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3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3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9" name="Google Shape;2149;p53"/>
            <p:cNvGrpSpPr/>
            <p:nvPr/>
          </p:nvGrpSpPr>
          <p:grpSpPr>
            <a:xfrm rot="-2714377">
              <a:off x="7182744" y="761343"/>
              <a:ext cx="782716" cy="1102966"/>
              <a:chOff x="3728750" y="1868438"/>
              <a:chExt cx="670900" cy="945400"/>
            </a:xfrm>
          </p:grpSpPr>
          <p:sp>
            <p:nvSpPr>
              <p:cNvPr id="2150" name="Google Shape;2150;p53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53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53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3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4" name="Google Shape;2154;p53"/>
            <p:cNvGrpSpPr/>
            <p:nvPr/>
          </p:nvGrpSpPr>
          <p:grpSpPr>
            <a:xfrm rot="-3261670">
              <a:off x="6390590" y="680952"/>
              <a:ext cx="553649" cy="1142987"/>
              <a:chOff x="3566600" y="2164288"/>
              <a:chExt cx="515825" cy="1064900"/>
            </a:xfrm>
          </p:grpSpPr>
          <p:sp>
            <p:nvSpPr>
              <p:cNvPr id="2155" name="Google Shape;2155;p53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3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53"/>
            <p:cNvGrpSpPr/>
            <p:nvPr/>
          </p:nvGrpSpPr>
          <p:grpSpPr>
            <a:xfrm rot="-558104">
              <a:off x="7958939" y="861358"/>
              <a:ext cx="553694" cy="1143079"/>
              <a:chOff x="3566600" y="2164288"/>
              <a:chExt cx="515825" cy="1064900"/>
            </a:xfrm>
          </p:grpSpPr>
          <p:sp>
            <p:nvSpPr>
              <p:cNvPr id="2158" name="Google Shape;2158;p53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3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0" name="Google Shape;2160;p53"/>
            <p:cNvSpPr/>
            <p:nvPr/>
          </p:nvSpPr>
          <p:spPr>
            <a:xfrm rot="1896828">
              <a:off x="4512235" y="905490"/>
              <a:ext cx="763419" cy="693898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1" name="Google Shape;2161;p53"/>
            <p:cNvGrpSpPr/>
            <p:nvPr/>
          </p:nvGrpSpPr>
          <p:grpSpPr>
            <a:xfrm rot="-1235467">
              <a:off x="4858151" y="647519"/>
              <a:ext cx="782693" cy="1102933"/>
              <a:chOff x="3728750" y="1868438"/>
              <a:chExt cx="670900" cy="945400"/>
            </a:xfrm>
          </p:grpSpPr>
          <p:sp>
            <p:nvSpPr>
              <p:cNvPr id="2162" name="Google Shape;2162;p53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53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53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3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6" name="Google Shape;2166;p53"/>
            <p:cNvGrpSpPr/>
            <p:nvPr/>
          </p:nvGrpSpPr>
          <p:grpSpPr>
            <a:xfrm rot="7719639" flipH="1">
              <a:off x="4758610" y="987797"/>
              <a:ext cx="981778" cy="422372"/>
              <a:chOff x="3982075" y="3114313"/>
              <a:chExt cx="914725" cy="393525"/>
            </a:xfrm>
          </p:grpSpPr>
          <p:sp>
            <p:nvSpPr>
              <p:cNvPr id="2167" name="Google Shape;2167;p53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3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3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3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3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3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3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3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3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3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3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3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3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3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3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3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3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3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3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3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3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3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9" name="Google Shape;2189;p53"/>
            <p:cNvGrpSpPr/>
            <p:nvPr/>
          </p:nvGrpSpPr>
          <p:grpSpPr>
            <a:xfrm rot="2260054" flipH="1">
              <a:off x="5588123" y="774706"/>
              <a:ext cx="675745" cy="771741"/>
              <a:chOff x="3729825" y="2296313"/>
              <a:chExt cx="568075" cy="648775"/>
            </a:xfrm>
          </p:grpSpPr>
          <p:sp>
            <p:nvSpPr>
              <p:cNvPr id="2190" name="Google Shape;2190;p53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3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3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3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3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3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3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53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53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53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3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3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3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3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3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5" name="Google Shape;2205;p53"/>
            <p:cNvGrpSpPr/>
            <p:nvPr/>
          </p:nvGrpSpPr>
          <p:grpSpPr>
            <a:xfrm rot="-5597737">
              <a:off x="5754716" y="949390"/>
              <a:ext cx="981751" cy="422361"/>
              <a:chOff x="3982075" y="3114313"/>
              <a:chExt cx="914725" cy="393525"/>
            </a:xfrm>
          </p:grpSpPr>
          <p:sp>
            <p:nvSpPr>
              <p:cNvPr id="2206" name="Google Shape;2206;p53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3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3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3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3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3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3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3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3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3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3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3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3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3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3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3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3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8" name="Google Shape;2228;p53"/>
            <p:cNvGrpSpPr/>
            <p:nvPr/>
          </p:nvGrpSpPr>
          <p:grpSpPr>
            <a:xfrm>
              <a:off x="4738976" y="1295717"/>
              <a:ext cx="3587988" cy="2641874"/>
              <a:chOff x="741941" y="1602100"/>
              <a:chExt cx="3929889" cy="2893935"/>
            </a:xfrm>
          </p:grpSpPr>
          <p:sp>
            <p:nvSpPr>
              <p:cNvPr id="2229" name="Google Shape;2229;p53"/>
              <p:cNvSpPr/>
              <p:nvPr/>
            </p:nvSpPr>
            <p:spPr>
              <a:xfrm>
                <a:off x="2509869" y="4168024"/>
                <a:ext cx="394033" cy="321293"/>
              </a:xfrm>
              <a:custGeom>
                <a:avLst/>
                <a:gdLst/>
                <a:ahLst/>
                <a:cxnLst/>
                <a:rect l="l" t="t" r="r" b="b"/>
                <a:pathLst>
                  <a:path w="24604" h="20062" extrusionOk="0">
                    <a:moveTo>
                      <a:pt x="1335" y="0"/>
                    </a:moveTo>
                    <a:lnTo>
                      <a:pt x="0" y="20061"/>
                    </a:lnTo>
                    <a:lnTo>
                      <a:pt x="24603" y="20061"/>
                    </a:lnTo>
                    <a:lnTo>
                      <a:pt x="232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>
                <a:off x="741941" y="1602100"/>
                <a:ext cx="3929889" cy="2587239"/>
              </a:xfrm>
              <a:custGeom>
                <a:avLst/>
                <a:gdLst/>
                <a:ahLst/>
                <a:cxnLst/>
                <a:rect l="l" t="t" r="r" b="b"/>
                <a:pathLst>
                  <a:path w="245388" h="161551" extrusionOk="0">
                    <a:moveTo>
                      <a:pt x="10334" y="1"/>
                    </a:moveTo>
                    <a:cubicBezTo>
                      <a:pt x="4628" y="1"/>
                      <a:pt x="1" y="4628"/>
                      <a:pt x="1" y="10334"/>
                    </a:cubicBezTo>
                    <a:lnTo>
                      <a:pt x="1" y="151216"/>
                    </a:lnTo>
                    <a:cubicBezTo>
                      <a:pt x="1" y="156923"/>
                      <a:pt x="4628" y="161550"/>
                      <a:pt x="10334" y="161550"/>
                    </a:cubicBezTo>
                    <a:lnTo>
                      <a:pt x="235053" y="161550"/>
                    </a:lnTo>
                    <a:cubicBezTo>
                      <a:pt x="240760" y="161550"/>
                      <a:pt x="245387" y="156923"/>
                      <a:pt x="245387" y="151216"/>
                    </a:cubicBezTo>
                    <a:lnTo>
                      <a:pt x="245387" y="10334"/>
                    </a:lnTo>
                    <a:cubicBezTo>
                      <a:pt x="245387" y="4628"/>
                      <a:pt x="240760" y="1"/>
                      <a:pt x="235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>
                <a:off x="2033165" y="4372576"/>
                <a:ext cx="1347454" cy="123460"/>
              </a:xfrm>
              <a:custGeom>
                <a:avLst/>
                <a:gdLst/>
                <a:ahLst/>
                <a:cxnLst/>
                <a:rect l="l" t="t" r="r" b="b"/>
                <a:pathLst>
                  <a:path w="84137" h="7709" extrusionOk="0">
                    <a:moveTo>
                      <a:pt x="7709" y="0"/>
                    </a:moveTo>
                    <a:cubicBezTo>
                      <a:pt x="3451" y="0"/>
                      <a:pt x="1" y="3450"/>
                      <a:pt x="1" y="7708"/>
                    </a:cubicBezTo>
                    <a:lnTo>
                      <a:pt x="84137" y="7708"/>
                    </a:lnTo>
                    <a:cubicBezTo>
                      <a:pt x="84137" y="3450"/>
                      <a:pt x="80687" y="0"/>
                      <a:pt x="76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64"/>
          <p:cNvSpPr txBox="1">
            <a:spLocks noGrp="1"/>
          </p:cNvSpPr>
          <p:nvPr>
            <p:ph type="title"/>
          </p:nvPr>
        </p:nvSpPr>
        <p:spPr>
          <a:xfrm>
            <a:off x="670673" y="282056"/>
            <a:ext cx="52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Hipóteses</a:t>
            </a:r>
            <a:endParaRPr dirty="0"/>
          </a:p>
        </p:txBody>
      </p:sp>
      <p:sp>
        <p:nvSpPr>
          <p:cNvPr id="2809" name="Google Shape;2809;p64"/>
          <p:cNvSpPr txBox="1">
            <a:spLocks noGrp="1"/>
          </p:cNvSpPr>
          <p:nvPr>
            <p:ph type="subTitle" idx="1"/>
          </p:nvPr>
        </p:nvSpPr>
        <p:spPr>
          <a:xfrm>
            <a:off x="547154" y="1804673"/>
            <a:ext cx="4087191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pt-BR" dirty="0" smtClean="0"/>
              <a:t>A. </a:t>
            </a:r>
            <a:r>
              <a:rPr lang="pt-BR" b="1" dirty="0" err="1" smtClean="0"/>
              <a:t>Pré</a:t>
            </a:r>
            <a:r>
              <a:rPr lang="pt-BR" b="1" dirty="0" smtClean="0"/>
              <a:t>-Silábico</a:t>
            </a:r>
            <a:r>
              <a:rPr lang="pt-BR" b="1" dirty="0"/>
              <a:t>:</a:t>
            </a:r>
            <a:r>
              <a:rPr lang="pt-BR" dirty="0"/>
              <a:t> Neste primeiro nível, a criança começa perceber que a escrita representa aquilo que é falado. Ela tenta se aventurar pela escrita e por meio da reprodução de rabiscos e desenhos. Ainda não consegue relacionar as letras, com os sons da língua falada.</a:t>
            </a:r>
          </a:p>
        </p:txBody>
      </p:sp>
      <p:grpSp>
        <p:nvGrpSpPr>
          <p:cNvPr id="2810" name="Google Shape;2810;p64"/>
          <p:cNvGrpSpPr/>
          <p:nvPr/>
        </p:nvGrpSpPr>
        <p:grpSpPr>
          <a:xfrm>
            <a:off x="6157565" y="106533"/>
            <a:ext cx="2186335" cy="1192845"/>
            <a:chOff x="2874038" y="2773319"/>
            <a:chExt cx="3395925" cy="1979056"/>
          </a:xfrm>
        </p:grpSpPr>
        <p:grpSp>
          <p:nvGrpSpPr>
            <p:cNvPr id="2811" name="Google Shape;2811;p64"/>
            <p:cNvGrpSpPr/>
            <p:nvPr/>
          </p:nvGrpSpPr>
          <p:grpSpPr>
            <a:xfrm>
              <a:off x="4458811" y="2859121"/>
              <a:ext cx="553687" cy="1143064"/>
              <a:chOff x="3566600" y="2164288"/>
              <a:chExt cx="515825" cy="1064900"/>
            </a:xfrm>
          </p:grpSpPr>
          <p:sp>
            <p:nvSpPr>
              <p:cNvPr id="2812" name="Google Shape;2812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4" name="Google Shape;2814;p64"/>
            <p:cNvSpPr/>
            <p:nvPr/>
          </p:nvSpPr>
          <p:spPr>
            <a:xfrm>
              <a:off x="3362781" y="3152805"/>
              <a:ext cx="763438" cy="69391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5" name="Google Shape;2815;p64"/>
            <p:cNvGrpSpPr/>
            <p:nvPr/>
          </p:nvGrpSpPr>
          <p:grpSpPr>
            <a:xfrm rot="-1000882">
              <a:off x="4238292" y="2948268"/>
              <a:ext cx="782739" cy="1102998"/>
              <a:chOff x="3728750" y="1868438"/>
              <a:chExt cx="670900" cy="945400"/>
            </a:xfrm>
          </p:grpSpPr>
          <p:sp>
            <p:nvSpPr>
              <p:cNvPr id="2816" name="Google Shape;2816;p64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64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64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64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64"/>
            <p:cNvGrpSpPr/>
            <p:nvPr/>
          </p:nvGrpSpPr>
          <p:grpSpPr>
            <a:xfrm rot="-5009685">
              <a:off x="3900766" y="3076868"/>
              <a:ext cx="981784" cy="422375"/>
              <a:chOff x="3982075" y="3114313"/>
              <a:chExt cx="914725" cy="393525"/>
            </a:xfrm>
          </p:grpSpPr>
          <p:sp>
            <p:nvSpPr>
              <p:cNvPr id="2821" name="Google Shape;2821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3" name="Google Shape;2843;p64"/>
            <p:cNvGrpSpPr/>
            <p:nvPr/>
          </p:nvGrpSpPr>
          <p:grpSpPr>
            <a:xfrm rot="-3442295">
              <a:off x="3813243" y="2996895"/>
              <a:ext cx="609703" cy="696317"/>
              <a:chOff x="3729825" y="2296313"/>
              <a:chExt cx="568075" cy="648775"/>
            </a:xfrm>
          </p:grpSpPr>
          <p:sp>
            <p:nvSpPr>
              <p:cNvPr id="2844" name="Google Shape;2844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9" name="Google Shape;2859;p64"/>
            <p:cNvGrpSpPr/>
            <p:nvPr/>
          </p:nvGrpSpPr>
          <p:grpSpPr>
            <a:xfrm rot="-496957">
              <a:off x="4704070" y="2996937"/>
              <a:ext cx="609655" cy="696261"/>
              <a:chOff x="3729825" y="2296313"/>
              <a:chExt cx="568075" cy="648775"/>
            </a:xfrm>
          </p:grpSpPr>
          <p:sp>
            <p:nvSpPr>
              <p:cNvPr id="2860" name="Google Shape;2860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5" name="Google Shape;2875;p64"/>
            <p:cNvGrpSpPr/>
            <p:nvPr/>
          </p:nvGrpSpPr>
          <p:grpSpPr>
            <a:xfrm rot="5861986" flipH="1">
              <a:off x="4762742" y="3076884"/>
              <a:ext cx="981753" cy="422361"/>
              <a:chOff x="3982075" y="3114313"/>
              <a:chExt cx="914725" cy="393525"/>
            </a:xfrm>
          </p:grpSpPr>
          <p:sp>
            <p:nvSpPr>
              <p:cNvPr id="2876" name="Google Shape;2876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8" name="Google Shape;2898;p64"/>
            <p:cNvGrpSpPr/>
            <p:nvPr/>
          </p:nvGrpSpPr>
          <p:grpSpPr>
            <a:xfrm rot="-1629712">
              <a:off x="5323434" y="2928242"/>
              <a:ext cx="553672" cy="1143033"/>
              <a:chOff x="3566600" y="2164288"/>
              <a:chExt cx="515825" cy="1064900"/>
            </a:xfrm>
          </p:grpSpPr>
          <p:sp>
            <p:nvSpPr>
              <p:cNvPr id="2899" name="Google Shape;2899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1" name="Google Shape;2901;p64"/>
            <p:cNvGrpSpPr/>
            <p:nvPr/>
          </p:nvGrpSpPr>
          <p:grpSpPr>
            <a:xfrm>
              <a:off x="2874038" y="3534775"/>
              <a:ext cx="3395925" cy="1217600"/>
              <a:chOff x="1411825" y="3516900"/>
              <a:chExt cx="3395925" cy="1217600"/>
            </a:xfrm>
          </p:grpSpPr>
          <p:sp>
            <p:nvSpPr>
              <p:cNvPr id="2902" name="Google Shape;2902;p64"/>
              <p:cNvSpPr/>
              <p:nvPr/>
            </p:nvSpPr>
            <p:spPr>
              <a:xfrm>
                <a:off x="1423150" y="4026375"/>
                <a:ext cx="337332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25523" extrusionOk="0">
                    <a:moveTo>
                      <a:pt x="21317" y="0"/>
                    </a:moveTo>
                    <a:lnTo>
                      <a:pt x="0" y="25522"/>
                    </a:lnTo>
                    <a:lnTo>
                      <a:pt x="63232" y="19021"/>
                    </a:lnTo>
                    <a:lnTo>
                      <a:pt x="63232" y="19021"/>
                    </a:lnTo>
                    <a:cubicBezTo>
                      <a:pt x="63232" y="19021"/>
                      <a:pt x="63168" y="23051"/>
                      <a:pt x="66827" y="23051"/>
                    </a:cubicBezTo>
                    <a:cubicBezTo>
                      <a:pt x="67028" y="23051"/>
                      <a:pt x="67241" y="23038"/>
                      <a:pt x="67466" y="23013"/>
                    </a:cubicBezTo>
                    <a:cubicBezTo>
                      <a:pt x="71772" y="22519"/>
                      <a:pt x="71707" y="19021"/>
                      <a:pt x="71707" y="19021"/>
                    </a:cubicBezTo>
                    <a:lnTo>
                      <a:pt x="71707" y="19021"/>
                    </a:lnTo>
                    <a:lnTo>
                      <a:pt x="134933" y="25522"/>
                    </a:lnTo>
                    <a:lnTo>
                      <a:pt x="12235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4"/>
              <p:cNvSpPr/>
              <p:nvPr/>
            </p:nvSpPr>
            <p:spPr>
              <a:xfrm>
                <a:off x="1508650" y="4108300"/>
                <a:ext cx="160115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6" h="10754" extrusionOk="0">
                    <a:moveTo>
                      <a:pt x="32531" y="0"/>
                    </a:moveTo>
                    <a:cubicBezTo>
                      <a:pt x="17668" y="0"/>
                      <a:pt x="4443" y="4170"/>
                      <a:pt x="4443" y="4170"/>
                    </a:cubicBezTo>
                    <a:lnTo>
                      <a:pt x="0" y="9482"/>
                    </a:lnTo>
                    <a:cubicBezTo>
                      <a:pt x="12022" y="6366"/>
                      <a:pt x="22707" y="5288"/>
                      <a:pt x="31741" y="5288"/>
                    </a:cubicBezTo>
                    <a:cubicBezTo>
                      <a:pt x="52078" y="5288"/>
                      <a:pt x="64046" y="10754"/>
                      <a:pt x="64046" y="10754"/>
                    </a:cubicBezTo>
                    <a:cubicBezTo>
                      <a:pt x="55942" y="2384"/>
                      <a:pt x="43768" y="0"/>
                      <a:pt x="3253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4"/>
              <p:cNvSpPr/>
              <p:nvPr/>
            </p:nvSpPr>
            <p:spPr>
              <a:xfrm>
                <a:off x="1428500" y="4314150"/>
                <a:ext cx="1859750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0" h="8844" extrusionOk="0">
                    <a:moveTo>
                      <a:pt x="37648" y="1"/>
                    </a:moveTo>
                    <a:cubicBezTo>
                      <a:pt x="20646" y="1"/>
                      <a:pt x="3206" y="4049"/>
                      <a:pt x="3206" y="4049"/>
                    </a:cubicBezTo>
                    <a:lnTo>
                      <a:pt x="0" y="8265"/>
                    </a:lnTo>
                    <a:lnTo>
                      <a:pt x="4104" y="8844"/>
                    </a:lnTo>
                    <a:cubicBezTo>
                      <a:pt x="4104" y="8844"/>
                      <a:pt x="74389" y="7195"/>
                      <a:pt x="54821" y="1902"/>
                    </a:cubicBezTo>
                    <a:cubicBezTo>
                      <a:pt x="49688" y="513"/>
                      <a:pt x="43696" y="1"/>
                      <a:pt x="37648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4"/>
              <p:cNvSpPr/>
              <p:nvPr/>
            </p:nvSpPr>
            <p:spPr>
              <a:xfrm>
                <a:off x="3109775" y="4108300"/>
                <a:ext cx="160120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8" h="10754" extrusionOk="0">
                    <a:moveTo>
                      <a:pt x="31518" y="0"/>
                    </a:moveTo>
                    <a:cubicBezTo>
                      <a:pt x="20282" y="0"/>
                      <a:pt x="8108" y="2384"/>
                      <a:pt x="1" y="10754"/>
                    </a:cubicBezTo>
                    <a:lnTo>
                      <a:pt x="1" y="10754"/>
                    </a:lnTo>
                    <a:cubicBezTo>
                      <a:pt x="1" y="10754"/>
                      <a:pt x="11969" y="5288"/>
                      <a:pt x="32306" y="5288"/>
                    </a:cubicBezTo>
                    <a:cubicBezTo>
                      <a:pt x="41341" y="5288"/>
                      <a:pt x="52026" y="6366"/>
                      <a:pt x="64047" y="9482"/>
                    </a:cubicBezTo>
                    <a:lnTo>
                      <a:pt x="59604" y="4170"/>
                    </a:lnTo>
                    <a:cubicBezTo>
                      <a:pt x="59604" y="4170"/>
                      <a:pt x="46381" y="0"/>
                      <a:pt x="31518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4"/>
              <p:cNvSpPr/>
              <p:nvPr/>
            </p:nvSpPr>
            <p:spPr>
              <a:xfrm>
                <a:off x="2931350" y="4314150"/>
                <a:ext cx="1859775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1" h="8844" extrusionOk="0">
                    <a:moveTo>
                      <a:pt x="36746" y="1"/>
                    </a:moveTo>
                    <a:cubicBezTo>
                      <a:pt x="30697" y="1"/>
                      <a:pt x="24704" y="513"/>
                      <a:pt x="19570" y="1902"/>
                    </a:cubicBezTo>
                    <a:cubicBezTo>
                      <a:pt x="0" y="7195"/>
                      <a:pt x="70287" y="8844"/>
                      <a:pt x="70287" y="8844"/>
                    </a:cubicBezTo>
                    <a:lnTo>
                      <a:pt x="74391" y="8265"/>
                    </a:lnTo>
                    <a:lnTo>
                      <a:pt x="71184" y="4049"/>
                    </a:lnTo>
                    <a:cubicBezTo>
                      <a:pt x="71184" y="4049"/>
                      <a:pt x="53748" y="1"/>
                      <a:pt x="36746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4"/>
              <p:cNvSpPr/>
              <p:nvPr/>
            </p:nvSpPr>
            <p:spPr>
              <a:xfrm>
                <a:off x="310977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27905" y="0"/>
                    </a:moveTo>
                    <a:cubicBezTo>
                      <a:pt x="17816" y="0"/>
                      <a:pt x="7559" y="1606"/>
                      <a:pt x="1" y="6584"/>
                    </a:cubicBezTo>
                    <a:lnTo>
                      <a:pt x="4003" y="10397"/>
                    </a:lnTo>
                    <a:lnTo>
                      <a:pt x="67919" y="16226"/>
                    </a:lnTo>
                    <a:cubicBezTo>
                      <a:pt x="67919" y="16226"/>
                      <a:pt x="67877" y="14585"/>
                      <a:pt x="67254" y="12329"/>
                    </a:cubicBezTo>
                    <a:cubicBezTo>
                      <a:pt x="52502" y="8143"/>
                      <a:pt x="23501" y="5312"/>
                      <a:pt x="23501" y="5312"/>
                    </a:cubicBezTo>
                    <a:cubicBezTo>
                      <a:pt x="24682" y="5272"/>
                      <a:pt x="25866" y="5253"/>
                      <a:pt x="27049" y="5253"/>
                    </a:cubicBezTo>
                    <a:cubicBezTo>
                      <a:pt x="43470" y="5253"/>
                      <a:pt x="59815" y="8906"/>
                      <a:pt x="66705" y="10659"/>
                    </a:cubicBezTo>
                    <a:cubicBezTo>
                      <a:pt x="66219" y="9350"/>
                      <a:pt x="65011" y="6674"/>
                      <a:pt x="64047" y="5312"/>
                    </a:cubicBezTo>
                    <a:cubicBezTo>
                      <a:pt x="64047" y="5312"/>
                      <a:pt x="46253" y="0"/>
                      <a:pt x="2790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4"/>
              <p:cNvSpPr/>
              <p:nvPr/>
            </p:nvSpPr>
            <p:spPr>
              <a:xfrm>
                <a:off x="310977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1604" y="0"/>
                    </a:moveTo>
                    <a:cubicBezTo>
                      <a:pt x="6935" y="0"/>
                      <a:pt x="1" y="11475"/>
                      <a:pt x="1" y="11475"/>
                    </a:cubicBezTo>
                    <a:lnTo>
                      <a:pt x="1" y="11475"/>
                    </a:lnTo>
                    <a:cubicBezTo>
                      <a:pt x="8105" y="4040"/>
                      <a:pt x="19427" y="1781"/>
                      <a:pt x="30196" y="1781"/>
                    </a:cubicBezTo>
                    <a:cubicBezTo>
                      <a:pt x="46882" y="1781"/>
                      <a:pt x="62239" y="7205"/>
                      <a:pt x="62239" y="7205"/>
                    </a:cubicBezTo>
                    <a:lnTo>
                      <a:pt x="62239" y="4582"/>
                    </a:lnTo>
                    <a:cubicBezTo>
                      <a:pt x="49833" y="1252"/>
                      <a:pt x="39752" y="0"/>
                      <a:pt x="3160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4"/>
              <p:cNvSpPr/>
              <p:nvPr/>
            </p:nvSpPr>
            <p:spPr>
              <a:xfrm>
                <a:off x="141182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40015" y="0"/>
                    </a:moveTo>
                    <a:cubicBezTo>
                      <a:pt x="21667" y="0"/>
                      <a:pt x="3873" y="5312"/>
                      <a:pt x="3873" y="5312"/>
                    </a:cubicBezTo>
                    <a:cubicBezTo>
                      <a:pt x="2910" y="6674"/>
                      <a:pt x="1708" y="9350"/>
                      <a:pt x="1214" y="10659"/>
                    </a:cubicBezTo>
                    <a:cubicBezTo>
                      <a:pt x="8110" y="8906"/>
                      <a:pt x="24452" y="5253"/>
                      <a:pt x="40872" y="5253"/>
                    </a:cubicBezTo>
                    <a:cubicBezTo>
                      <a:pt x="42055" y="5253"/>
                      <a:pt x="43239" y="5272"/>
                      <a:pt x="44420" y="5312"/>
                    </a:cubicBezTo>
                    <a:cubicBezTo>
                      <a:pt x="44420" y="5312"/>
                      <a:pt x="15417" y="8143"/>
                      <a:pt x="667" y="12329"/>
                    </a:cubicBezTo>
                    <a:cubicBezTo>
                      <a:pt x="42" y="14585"/>
                      <a:pt x="1" y="16226"/>
                      <a:pt x="1" y="16226"/>
                    </a:cubicBezTo>
                    <a:lnTo>
                      <a:pt x="63916" y="10397"/>
                    </a:lnTo>
                    <a:lnTo>
                      <a:pt x="67919" y="6584"/>
                    </a:lnTo>
                    <a:cubicBezTo>
                      <a:pt x="60360" y="1606"/>
                      <a:pt x="50104" y="0"/>
                      <a:pt x="4001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64"/>
              <p:cNvSpPr/>
              <p:nvPr/>
            </p:nvSpPr>
            <p:spPr>
              <a:xfrm>
                <a:off x="155382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0638" y="0"/>
                    </a:moveTo>
                    <a:cubicBezTo>
                      <a:pt x="22491" y="0"/>
                      <a:pt x="12408" y="1252"/>
                      <a:pt x="1" y="4582"/>
                    </a:cubicBezTo>
                    <a:lnTo>
                      <a:pt x="1" y="7205"/>
                    </a:lnTo>
                    <a:cubicBezTo>
                      <a:pt x="1" y="7205"/>
                      <a:pt x="15360" y="1781"/>
                      <a:pt x="32046" y="1781"/>
                    </a:cubicBezTo>
                    <a:cubicBezTo>
                      <a:pt x="42815" y="1781"/>
                      <a:pt x="54136" y="4040"/>
                      <a:pt x="62239" y="11475"/>
                    </a:cubicBezTo>
                    <a:cubicBezTo>
                      <a:pt x="62239" y="11475"/>
                      <a:pt x="55309" y="0"/>
                      <a:pt x="3063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64"/>
              <p:cNvSpPr/>
              <p:nvPr/>
            </p:nvSpPr>
            <p:spPr>
              <a:xfrm>
                <a:off x="1553825" y="3516900"/>
                <a:ext cx="3111925" cy="860250"/>
              </a:xfrm>
              <a:custGeom>
                <a:avLst/>
                <a:gdLst/>
                <a:ahLst/>
                <a:cxnLst/>
                <a:rect l="l" t="t" r="r" b="b"/>
                <a:pathLst>
                  <a:path w="124477" h="34410" extrusionOk="0">
                    <a:moveTo>
                      <a:pt x="41704" y="1"/>
                    </a:moveTo>
                    <a:cubicBezTo>
                      <a:pt x="28173" y="1"/>
                      <a:pt x="16661" y="5855"/>
                      <a:pt x="16661" y="5855"/>
                    </a:cubicBezTo>
                    <a:lnTo>
                      <a:pt x="1" y="27517"/>
                    </a:lnTo>
                    <a:cubicBezTo>
                      <a:pt x="12408" y="24187"/>
                      <a:pt x="22491" y="22935"/>
                      <a:pt x="30638" y="22935"/>
                    </a:cubicBezTo>
                    <a:cubicBezTo>
                      <a:pt x="55309" y="22935"/>
                      <a:pt x="62239" y="34410"/>
                      <a:pt x="62239" y="34410"/>
                    </a:cubicBezTo>
                    <a:cubicBezTo>
                      <a:pt x="62239" y="34410"/>
                      <a:pt x="69173" y="22935"/>
                      <a:pt x="93842" y="22935"/>
                    </a:cubicBezTo>
                    <a:cubicBezTo>
                      <a:pt x="101990" y="22935"/>
                      <a:pt x="112071" y="24187"/>
                      <a:pt x="124477" y="27517"/>
                    </a:cubicBezTo>
                    <a:lnTo>
                      <a:pt x="107824" y="5855"/>
                    </a:lnTo>
                    <a:cubicBezTo>
                      <a:pt x="107824" y="5855"/>
                      <a:pt x="96309" y="1"/>
                      <a:pt x="82776" y="1"/>
                    </a:cubicBezTo>
                    <a:cubicBezTo>
                      <a:pt x="76040" y="1"/>
                      <a:pt x="68804" y="1451"/>
                      <a:pt x="62239" y="5796"/>
                    </a:cubicBezTo>
                    <a:cubicBezTo>
                      <a:pt x="55674" y="1451"/>
                      <a:pt x="48439" y="1"/>
                      <a:pt x="41704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4"/>
              <p:cNvSpPr/>
              <p:nvPr/>
            </p:nvSpPr>
            <p:spPr>
              <a:xfrm>
                <a:off x="2957550" y="4377125"/>
                <a:ext cx="298425" cy="198425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7937" extrusionOk="0">
                    <a:moveTo>
                      <a:pt x="6090" y="1"/>
                    </a:moveTo>
                    <a:lnTo>
                      <a:pt x="0" y="5842"/>
                    </a:lnTo>
                    <a:lnTo>
                      <a:pt x="1725" y="7936"/>
                    </a:lnTo>
                    <a:lnTo>
                      <a:pt x="6090" y="3350"/>
                    </a:lnTo>
                    <a:lnTo>
                      <a:pt x="10092" y="7258"/>
                    </a:lnTo>
                    <a:lnTo>
                      <a:pt x="11937" y="5539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4"/>
              <p:cNvSpPr/>
              <p:nvPr/>
            </p:nvSpPr>
            <p:spPr>
              <a:xfrm>
                <a:off x="1553825" y="4257675"/>
                <a:ext cx="1455925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7" h="4779" extrusionOk="0">
                    <a:moveTo>
                      <a:pt x="34637" y="0"/>
                    </a:moveTo>
                    <a:cubicBezTo>
                      <a:pt x="32862" y="0"/>
                      <a:pt x="31061" y="48"/>
                      <a:pt x="29264" y="140"/>
                    </a:cubicBezTo>
                    <a:cubicBezTo>
                      <a:pt x="25558" y="348"/>
                      <a:pt x="21865" y="735"/>
                      <a:pt x="18421" y="1199"/>
                    </a:cubicBezTo>
                    <a:cubicBezTo>
                      <a:pt x="14972" y="1663"/>
                      <a:pt x="11777" y="2239"/>
                      <a:pt x="9048" y="2763"/>
                    </a:cubicBezTo>
                    <a:cubicBezTo>
                      <a:pt x="6317" y="3293"/>
                      <a:pt x="4058" y="3815"/>
                      <a:pt x="2482" y="4179"/>
                    </a:cubicBezTo>
                    <a:cubicBezTo>
                      <a:pt x="899" y="4548"/>
                      <a:pt x="1" y="4779"/>
                      <a:pt x="1" y="4779"/>
                    </a:cubicBezTo>
                    <a:cubicBezTo>
                      <a:pt x="1" y="4779"/>
                      <a:pt x="911" y="4595"/>
                      <a:pt x="2499" y="4274"/>
                    </a:cubicBezTo>
                    <a:cubicBezTo>
                      <a:pt x="3297" y="4119"/>
                      <a:pt x="4260" y="3930"/>
                      <a:pt x="5367" y="3715"/>
                    </a:cubicBezTo>
                    <a:cubicBezTo>
                      <a:pt x="6479" y="3501"/>
                      <a:pt x="7733" y="3280"/>
                      <a:pt x="9095" y="3037"/>
                    </a:cubicBezTo>
                    <a:cubicBezTo>
                      <a:pt x="10463" y="2799"/>
                      <a:pt x="11950" y="2549"/>
                      <a:pt x="13520" y="2316"/>
                    </a:cubicBezTo>
                    <a:cubicBezTo>
                      <a:pt x="15091" y="2074"/>
                      <a:pt x="16756" y="1853"/>
                      <a:pt x="18475" y="1621"/>
                    </a:cubicBezTo>
                    <a:cubicBezTo>
                      <a:pt x="21912" y="1182"/>
                      <a:pt x="25601" y="818"/>
                      <a:pt x="29294" y="633"/>
                    </a:cubicBezTo>
                    <a:cubicBezTo>
                      <a:pt x="31297" y="517"/>
                      <a:pt x="33303" y="457"/>
                      <a:pt x="35274" y="457"/>
                    </a:cubicBezTo>
                    <a:cubicBezTo>
                      <a:pt x="36930" y="457"/>
                      <a:pt x="38561" y="500"/>
                      <a:pt x="40143" y="586"/>
                    </a:cubicBezTo>
                    <a:cubicBezTo>
                      <a:pt x="41867" y="693"/>
                      <a:pt x="43539" y="842"/>
                      <a:pt x="45115" y="1032"/>
                    </a:cubicBezTo>
                    <a:cubicBezTo>
                      <a:pt x="46685" y="1246"/>
                      <a:pt x="48172" y="1479"/>
                      <a:pt x="49523" y="1781"/>
                    </a:cubicBezTo>
                    <a:cubicBezTo>
                      <a:pt x="50201" y="1913"/>
                      <a:pt x="50843" y="2097"/>
                      <a:pt x="51456" y="2239"/>
                    </a:cubicBezTo>
                    <a:cubicBezTo>
                      <a:pt x="52062" y="2412"/>
                      <a:pt x="52645" y="2561"/>
                      <a:pt x="53180" y="2733"/>
                    </a:cubicBezTo>
                    <a:cubicBezTo>
                      <a:pt x="54258" y="3066"/>
                      <a:pt x="55178" y="3411"/>
                      <a:pt x="55922" y="3715"/>
                    </a:cubicBezTo>
                    <a:cubicBezTo>
                      <a:pt x="56298" y="3875"/>
                      <a:pt x="56630" y="4018"/>
                      <a:pt x="56916" y="4144"/>
                    </a:cubicBezTo>
                    <a:cubicBezTo>
                      <a:pt x="57207" y="4268"/>
                      <a:pt x="57445" y="4393"/>
                      <a:pt x="57641" y="4488"/>
                    </a:cubicBezTo>
                    <a:cubicBezTo>
                      <a:pt x="58028" y="4679"/>
                      <a:pt x="58236" y="4779"/>
                      <a:pt x="58236" y="4779"/>
                    </a:cubicBezTo>
                    <a:cubicBezTo>
                      <a:pt x="58236" y="4779"/>
                      <a:pt x="58033" y="4666"/>
                      <a:pt x="57654" y="4465"/>
                    </a:cubicBezTo>
                    <a:cubicBezTo>
                      <a:pt x="57457" y="4363"/>
                      <a:pt x="57225" y="4232"/>
                      <a:pt x="56946" y="4089"/>
                    </a:cubicBezTo>
                    <a:cubicBezTo>
                      <a:pt x="56660" y="3952"/>
                      <a:pt x="56333" y="3798"/>
                      <a:pt x="55964" y="3625"/>
                    </a:cubicBezTo>
                    <a:cubicBezTo>
                      <a:pt x="55221" y="3299"/>
                      <a:pt x="54305" y="2930"/>
                      <a:pt x="53234" y="2561"/>
                    </a:cubicBezTo>
                    <a:cubicBezTo>
                      <a:pt x="52705" y="2371"/>
                      <a:pt x="52122" y="2204"/>
                      <a:pt x="51521" y="2008"/>
                    </a:cubicBezTo>
                    <a:cubicBezTo>
                      <a:pt x="50903" y="1853"/>
                      <a:pt x="50261" y="1663"/>
                      <a:pt x="49583" y="1514"/>
                    </a:cubicBezTo>
                    <a:cubicBezTo>
                      <a:pt x="48227" y="1182"/>
                      <a:pt x="46739" y="925"/>
                      <a:pt x="45163" y="675"/>
                    </a:cubicBezTo>
                    <a:cubicBezTo>
                      <a:pt x="43580" y="461"/>
                      <a:pt x="41903" y="271"/>
                      <a:pt x="40167" y="164"/>
                    </a:cubicBezTo>
                    <a:cubicBezTo>
                      <a:pt x="38378" y="54"/>
                      <a:pt x="36522" y="0"/>
                      <a:pt x="3463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4"/>
              <p:cNvSpPr/>
              <p:nvPr/>
            </p:nvSpPr>
            <p:spPr>
              <a:xfrm>
                <a:off x="1785800" y="4301250"/>
                <a:ext cx="9066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4" h="3036" extrusionOk="0">
                    <a:moveTo>
                      <a:pt x="26491" y="0"/>
                    </a:moveTo>
                    <a:cubicBezTo>
                      <a:pt x="25924" y="0"/>
                      <a:pt x="25344" y="13"/>
                      <a:pt x="24750" y="32"/>
                    </a:cubicBezTo>
                    <a:cubicBezTo>
                      <a:pt x="23679" y="62"/>
                      <a:pt x="22567" y="62"/>
                      <a:pt x="21448" y="122"/>
                    </a:cubicBezTo>
                    <a:cubicBezTo>
                      <a:pt x="20325" y="194"/>
                      <a:pt x="19183" y="259"/>
                      <a:pt x="18046" y="324"/>
                    </a:cubicBezTo>
                    <a:cubicBezTo>
                      <a:pt x="16904" y="384"/>
                      <a:pt x="15768" y="521"/>
                      <a:pt x="14650" y="633"/>
                    </a:cubicBezTo>
                    <a:cubicBezTo>
                      <a:pt x="13531" y="752"/>
                      <a:pt x="12438" y="872"/>
                      <a:pt x="11373" y="979"/>
                    </a:cubicBezTo>
                    <a:cubicBezTo>
                      <a:pt x="10314" y="1139"/>
                      <a:pt x="9292" y="1294"/>
                      <a:pt x="8315" y="1443"/>
                    </a:cubicBezTo>
                    <a:cubicBezTo>
                      <a:pt x="7346" y="1591"/>
                      <a:pt x="6430" y="1723"/>
                      <a:pt x="5586" y="1865"/>
                    </a:cubicBezTo>
                    <a:cubicBezTo>
                      <a:pt x="3909" y="2198"/>
                      <a:pt x="2511" y="2501"/>
                      <a:pt x="1535" y="2703"/>
                    </a:cubicBezTo>
                    <a:cubicBezTo>
                      <a:pt x="560" y="2912"/>
                      <a:pt x="0" y="3036"/>
                      <a:pt x="0" y="3036"/>
                    </a:cubicBezTo>
                    <a:cubicBezTo>
                      <a:pt x="0" y="3036"/>
                      <a:pt x="566" y="2947"/>
                      <a:pt x="1553" y="2799"/>
                    </a:cubicBezTo>
                    <a:cubicBezTo>
                      <a:pt x="2540" y="2638"/>
                      <a:pt x="3950" y="2429"/>
                      <a:pt x="5633" y="2138"/>
                    </a:cubicBezTo>
                    <a:cubicBezTo>
                      <a:pt x="7329" y="1924"/>
                      <a:pt x="9303" y="1674"/>
                      <a:pt x="11420" y="1407"/>
                    </a:cubicBezTo>
                    <a:cubicBezTo>
                      <a:pt x="12485" y="1306"/>
                      <a:pt x="13580" y="1199"/>
                      <a:pt x="14698" y="1092"/>
                    </a:cubicBezTo>
                    <a:cubicBezTo>
                      <a:pt x="15810" y="990"/>
                      <a:pt x="16946" y="866"/>
                      <a:pt x="18082" y="812"/>
                    </a:cubicBezTo>
                    <a:cubicBezTo>
                      <a:pt x="19218" y="735"/>
                      <a:pt x="20355" y="658"/>
                      <a:pt x="21472" y="581"/>
                    </a:cubicBezTo>
                    <a:cubicBezTo>
                      <a:pt x="22590" y="509"/>
                      <a:pt x="23691" y="502"/>
                      <a:pt x="24756" y="455"/>
                    </a:cubicBezTo>
                    <a:cubicBezTo>
                      <a:pt x="25725" y="428"/>
                      <a:pt x="26660" y="382"/>
                      <a:pt x="27551" y="382"/>
                    </a:cubicBezTo>
                    <a:cubicBezTo>
                      <a:pt x="27645" y="382"/>
                      <a:pt x="27738" y="383"/>
                      <a:pt x="27830" y="384"/>
                    </a:cubicBezTo>
                    <a:cubicBezTo>
                      <a:pt x="28813" y="384"/>
                      <a:pt x="29733" y="378"/>
                      <a:pt x="30590" y="378"/>
                    </a:cubicBezTo>
                    <a:cubicBezTo>
                      <a:pt x="31441" y="408"/>
                      <a:pt x="32220" y="438"/>
                      <a:pt x="32909" y="466"/>
                    </a:cubicBezTo>
                    <a:cubicBezTo>
                      <a:pt x="33261" y="479"/>
                      <a:pt x="33582" y="491"/>
                      <a:pt x="33886" y="502"/>
                    </a:cubicBezTo>
                    <a:cubicBezTo>
                      <a:pt x="34183" y="532"/>
                      <a:pt x="34457" y="568"/>
                      <a:pt x="34707" y="592"/>
                    </a:cubicBezTo>
                    <a:cubicBezTo>
                      <a:pt x="35700" y="699"/>
                      <a:pt x="36264" y="759"/>
                      <a:pt x="36264" y="759"/>
                    </a:cubicBezTo>
                    <a:cubicBezTo>
                      <a:pt x="36264" y="759"/>
                      <a:pt x="35706" y="663"/>
                      <a:pt x="34718" y="496"/>
                    </a:cubicBezTo>
                    <a:cubicBezTo>
                      <a:pt x="34474" y="461"/>
                      <a:pt x="34201" y="414"/>
                      <a:pt x="33903" y="367"/>
                    </a:cubicBezTo>
                    <a:cubicBezTo>
                      <a:pt x="33606" y="342"/>
                      <a:pt x="33279" y="318"/>
                      <a:pt x="32934" y="288"/>
                    </a:cubicBezTo>
                    <a:cubicBezTo>
                      <a:pt x="32238" y="229"/>
                      <a:pt x="31453" y="158"/>
                      <a:pt x="30597" y="98"/>
                    </a:cubicBezTo>
                    <a:cubicBezTo>
                      <a:pt x="29740" y="81"/>
                      <a:pt x="28813" y="57"/>
                      <a:pt x="27830" y="27"/>
                    </a:cubicBezTo>
                    <a:cubicBezTo>
                      <a:pt x="27393" y="8"/>
                      <a:pt x="26947" y="0"/>
                      <a:pt x="2649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64"/>
              <p:cNvSpPr/>
              <p:nvPr/>
            </p:nvSpPr>
            <p:spPr>
              <a:xfrm>
                <a:off x="1566450" y="4397225"/>
                <a:ext cx="1409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4" h="5348" extrusionOk="0">
                    <a:moveTo>
                      <a:pt x="39397" y="0"/>
                    </a:moveTo>
                    <a:cubicBezTo>
                      <a:pt x="39086" y="0"/>
                      <a:pt x="38774" y="3"/>
                      <a:pt x="38460" y="12"/>
                    </a:cubicBezTo>
                    <a:cubicBezTo>
                      <a:pt x="37628" y="36"/>
                      <a:pt x="36777" y="61"/>
                      <a:pt x="35921" y="83"/>
                    </a:cubicBezTo>
                    <a:cubicBezTo>
                      <a:pt x="35492" y="96"/>
                      <a:pt x="35058" y="113"/>
                      <a:pt x="34625" y="125"/>
                    </a:cubicBezTo>
                    <a:cubicBezTo>
                      <a:pt x="34189" y="149"/>
                      <a:pt x="33755" y="173"/>
                      <a:pt x="33321" y="203"/>
                    </a:cubicBezTo>
                    <a:cubicBezTo>
                      <a:pt x="31573" y="303"/>
                      <a:pt x="29794" y="393"/>
                      <a:pt x="28022" y="577"/>
                    </a:cubicBezTo>
                    <a:cubicBezTo>
                      <a:pt x="27136" y="660"/>
                      <a:pt x="26249" y="744"/>
                      <a:pt x="25369" y="827"/>
                    </a:cubicBezTo>
                    <a:cubicBezTo>
                      <a:pt x="24489" y="917"/>
                      <a:pt x="23614" y="1041"/>
                      <a:pt x="22746" y="1148"/>
                    </a:cubicBezTo>
                    <a:cubicBezTo>
                      <a:pt x="21003" y="1368"/>
                      <a:pt x="19296" y="1565"/>
                      <a:pt x="17649" y="1838"/>
                    </a:cubicBezTo>
                    <a:cubicBezTo>
                      <a:pt x="16002" y="2100"/>
                      <a:pt x="14407" y="2337"/>
                      <a:pt x="12903" y="2611"/>
                    </a:cubicBezTo>
                    <a:cubicBezTo>
                      <a:pt x="11404" y="2903"/>
                      <a:pt x="9982" y="3171"/>
                      <a:pt x="8673" y="3426"/>
                    </a:cubicBezTo>
                    <a:cubicBezTo>
                      <a:pt x="8019" y="3551"/>
                      <a:pt x="7388" y="3665"/>
                      <a:pt x="6800" y="3789"/>
                    </a:cubicBezTo>
                    <a:cubicBezTo>
                      <a:pt x="6205" y="3926"/>
                      <a:pt x="5640" y="4050"/>
                      <a:pt x="5117" y="4176"/>
                    </a:cubicBezTo>
                    <a:cubicBezTo>
                      <a:pt x="4058" y="4414"/>
                      <a:pt x="3136" y="4621"/>
                      <a:pt x="2381" y="4794"/>
                    </a:cubicBezTo>
                    <a:cubicBezTo>
                      <a:pt x="865" y="5145"/>
                      <a:pt x="1" y="5348"/>
                      <a:pt x="1" y="5348"/>
                    </a:cubicBezTo>
                    <a:cubicBezTo>
                      <a:pt x="1" y="5348"/>
                      <a:pt x="870" y="5181"/>
                      <a:pt x="2399" y="4890"/>
                    </a:cubicBezTo>
                    <a:cubicBezTo>
                      <a:pt x="3160" y="4741"/>
                      <a:pt x="4088" y="4563"/>
                      <a:pt x="5153" y="4354"/>
                    </a:cubicBezTo>
                    <a:cubicBezTo>
                      <a:pt x="5682" y="4247"/>
                      <a:pt x="6246" y="4140"/>
                      <a:pt x="6841" y="4022"/>
                    </a:cubicBezTo>
                    <a:cubicBezTo>
                      <a:pt x="7442" y="3920"/>
                      <a:pt x="8073" y="3813"/>
                      <a:pt x="8727" y="3693"/>
                    </a:cubicBezTo>
                    <a:cubicBezTo>
                      <a:pt x="10042" y="3468"/>
                      <a:pt x="11464" y="3224"/>
                      <a:pt x="12963" y="2968"/>
                    </a:cubicBezTo>
                    <a:cubicBezTo>
                      <a:pt x="14473" y="2724"/>
                      <a:pt x="16067" y="2516"/>
                      <a:pt x="17709" y="2260"/>
                    </a:cubicBezTo>
                    <a:cubicBezTo>
                      <a:pt x="19356" y="1999"/>
                      <a:pt x="21063" y="1815"/>
                      <a:pt x="22799" y="1601"/>
                    </a:cubicBezTo>
                    <a:cubicBezTo>
                      <a:pt x="23669" y="1505"/>
                      <a:pt x="24537" y="1387"/>
                      <a:pt x="25417" y="1302"/>
                    </a:cubicBezTo>
                    <a:cubicBezTo>
                      <a:pt x="26297" y="1225"/>
                      <a:pt x="27183" y="1143"/>
                      <a:pt x="28064" y="1065"/>
                    </a:cubicBezTo>
                    <a:cubicBezTo>
                      <a:pt x="29830" y="874"/>
                      <a:pt x="31603" y="774"/>
                      <a:pt x="33345" y="660"/>
                    </a:cubicBezTo>
                    <a:cubicBezTo>
                      <a:pt x="33779" y="631"/>
                      <a:pt x="34213" y="602"/>
                      <a:pt x="34647" y="572"/>
                    </a:cubicBezTo>
                    <a:cubicBezTo>
                      <a:pt x="35076" y="560"/>
                      <a:pt x="35510" y="542"/>
                      <a:pt x="35938" y="524"/>
                    </a:cubicBezTo>
                    <a:cubicBezTo>
                      <a:pt x="36789" y="494"/>
                      <a:pt x="37634" y="470"/>
                      <a:pt x="38466" y="440"/>
                    </a:cubicBezTo>
                    <a:cubicBezTo>
                      <a:pt x="39300" y="410"/>
                      <a:pt x="40113" y="429"/>
                      <a:pt x="40917" y="410"/>
                    </a:cubicBezTo>
                    <a:cubicBezTo>
                      <a:pt x="41448" y="410"/>
                      <a:pt x="41974" y="398"/>
                      <a:pt x="42491" y="398"/>
                    </a:cubicBezTo>
                    <a:cubicBezTo>
                      <a:pt x="42750" y="398"/>
                      <a:pt x="43007" y="401"/>
                      <a:pt x="43261" y="410"/>
                    </a:cubicBezTo>
                    <a:cubicBezTo>
                      <a:pt x="44022" y="429"/>
                      <a:pt x="44765" y="440"/>
                      <a:pt x="45485" y="459"/>
                    </a:cubicBezTo>
                    <a:cubicBezTo>
                      <a:pt x="46199" y="470"/>
                      <a:pt x="46888" y="524"/>
                      <a:pt x="47555" y="553"/>
                    </a:cubicBezTo>
                    <a:cubicBezTo>
                      <a:pt x="48221" y="583"/>
                      <a:pt x="48856" y="624"/>
                      <a:pt x="49457" y="679"/>
                    </a:cubicBezTo>
                    <a:cubicBezTo>
                      <a:pt x="50064" y="726"/>
                      <a:pt x="50641" y="761"/>
                      <a:pt x="51176" y="816"/>
                    </a:cubicBezTo>
                    <a:cubicBezTo>
                      <a:pt x="52254" y="928"/>
                      <a:pt x="53193" y="1030"/>
                      <a:pt x="53960" y="1148"/>
                    </a:cubicBezTo>
                    <a:cubicBezTo>
                      <a:pt x="54728" y="1255"/>
                      <a:pt x="55329" y="1368"/>
                      <a:pt x="55738" y="1445"/>
                    </a:cubicBezTo>
                    <a:cubicBezTo>
                      <a:pt x="56144" y="1524"/>
                      <a:pt x="56364" y="1576"/>
                      <a:pt x="56364" y="1576"/>
                    </a:cubicBezTo>
                    <a:cubicBezTo>
                      <a:pt x="56364" y="1576"/>
                      <a:pt x="56149" y="1511"/>
                      <a:pt x="55744" y="1417"/>
                    </a:cubicBezTo>
                    <a:cubicBezTo>
                      <a:pt x="55334" y="1327"/>
                      <a:pt x="54739" y="1184"/>
                      <a:pt x="53973" y="1060"/>
                    </a:cubicBezTo>
                    <a:cubicBezTo>
                      <a:pt x="53205" y="910"/>
                      <a:pt x="52271" y="780"/>
                      <a:pt x="51200" y="631"/>
                    </a:cubicBezTo>
                    <a:cubicBezTo>
                      <a:pt x="50118" y="517"/>
                      <a:pt x="48905" y="352"/>
                      <a:pt x="47572" y="280"/>
                    </a:cubicBezTo>
                    <a:cubicBezTo>
                      <a:pt x="46907" y="239"/>
                      <a:pt x="46216" y="173"/>
                      <a:pt x="45496" y="143"/>
                    </a:cubicBezTo>
                    <a:cubicBezTo>
                      <a:pt x="44777" y="113"/>
                      <a:pt x="44033" y="83"/>
                      <a:pt x="43272" y="53"/>
                    </a:cubicBezTo>
                    <a:cubicBezTo>
                      <a:pt x="42504" y="12"/>
                      <a:pt x="41719" y="25"/>
                      <a:pt x="40917" y="12"/>
                    </a:cubicBezTo>
                    <a:cubicBezTo>
                      <a:pt x="40416" y="8"/>
                      <a:pt x="39909" y="0"/>
                      <a:pt x="3939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4"/>
              <p:cNvSpPr/>
              <p:nvPr/>
            </p:nvSpPr>
            <p:spPr>
              <a:xfrm>
                <a:off x="172230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35686" y="0"/>
                    </a:moveTo>
                    <a:cubicBezTo>
                      <a:pt x="35328" y="0"/>
                      <a:pt x="34955" y="6"/>
                      <a:pt x="34570" y="25"/>
                    </a:cubicBezTo>
                    <a:cubicBezTo>
                      <a:pt x="33607" y="49"/>
                      <a:pt x="32553" y="85"/>
                      <a:pt x="31447" y="115"/>
                    </a:cubicBezTo>
                    <a:cubicBezTo>
                      <a:pt x="30335" y="144"/>
                      <a:pt x="29168" y="233"/>
                      <a:pt x="27962" y="310"/>
                    </a:cubicBezTo>
                    <a:cubicBezTo>
                      <a:pt x="26755" y="400"/>
                      <a:pt x="25506" y="447"/>
                      <a:pt x="24244" y="578"/>
                    </a:cubicBezTo>
                    <a:cubicBezTo>
                      <a:pt x="22978" y="703"/>
                      <a:pt x="21693" y="823"/>
                      <a:pt x="20408" y="947"/>
                    </a:cubicBezTo>
                    <a:cubicBezTo>
                      <a:pt x="19123" y="1078"/>
                      <a:pt x="17839" y="1202"/>
                      <a:pt x="16584" y="1381"/>
                    </a:cubicBezTo>
                    <a:cubicBezTo>
                      <a:pt x="15322" y="1548"/>
                      <a:pt x="14086" y="1709"/>
                      <a:pt x="12884" y="1869"/>
                    </a:cubicBezTo>
                    <a:cubicBezTo>
                      <a:pt x="11682" y="2023"/>
                      <a:pt x="10528" y="2184"/>
                      <a:pt x="9428" y="2351"/>
                    </a:cubicBezTo>
                    <a:cubicBezTo>
                      <a:pt x="8340" y="2536"/>
                      <a:pt x="7305" y="2708"/>
                      <a:pt x="6347" y="2868"/>
                    </a:cubicBezTo>
                    <a:cubicBezTo>
                      <a:pt x="4445" y="3208"/>
                      <a:pt x="2856" y="3480"/>
                      <a:pt x="1744" y="3677"/>
                    </a:cubicBezTo>
                    <a:cubicBezTo>
                      <a:pt x="632" y="3879"/>
                      <a:pt x="1" y="3999"/>
                      <a:pt x="1" y="3999"/>
                    </a:cubicBezTo>
                    <a:cubicBezTo>
                      <a:pt x="1" y="3999"/>
                      <a:pt x="637" y="3914"/>
                      <a:pt x="1761" y="3772"/>
                    </a:cubicBezTo>
                    <a:cubicBezTo>
                      <a:pt x="2880" y="3623"/>
                      <a:pt x="4473" y="3403"/>
                      <a:pt x="6389" y="3142"/>
                    </a:cubicBezTo>
                    <a:cubicBezTo>
                      <a:pt x="7347" y="3011"/>
                      <a:pt x="8382" y="2862"/>
                      <a:pt x="9482" y="2708"/>
                    </a:cubicBezTo>
                    <a:cubicBezTo>
                      <a:pt x="10583" y="2577"/>
                      <a:pt x="11742" y="2434"/>
                      <a:pt x="12938" y="2291"/>
                    </a:cubicBezTo>
                    <a:cubicBezTo>
                      <a:pt x="14139" y="2143"/>
                      <a:pt x="15376" y="1994"/>
                      <a:pt x="16637" y="1839"/>
                    </a:cubicBezTo>
                    <a:cubicBezTo>
                      <a:pt x="17891" y="1666"/>
                      <a:pt x="19176" y="1553"/>
                      <a:pt x="20461" y="1435"/>
                    </a:cubicBezTo>
                    <a:cubicBezTo>
                      <a:pt x="21740" y="1298"/>
                      <a:pt x="23019" y="1167"/>
                      <a:pt x="24279" y="1037"/>
                    </a:cubicBezTo>
                    <a:cubicBezTo>
                      <a:pt x="25541" y="894"/>
                      <a:pt x="26790" y="834"/>
                      <a:pt x="27991" y="733"/>
                    </a:cubicBezTo>
                    <a:cubicBezTo>
                      <a:pt x="29198" y="656"/>
                      <a:pt x="30359" y="531"/>
                      <a:pt x="31465" y="471"/>
                    </a:cubicBezTo>
                    <a:cubicBezTo>
                      <a:pt x="32572" y="411"/>
                      <a:pt x="33618" y="353"/>
                      <a:pt x="34581" y="299"/>
                    </a:cubicBezTo>
                    <a:cubicBezTo>
                      <a:pt x="35545" y="233"/>
                      <a:pt x="36431" y="233"/>
                      <a:pt x="37217" y="197"/>
                    </a:cubicBezTo>
                    <a:cubicBezTo>
                      <a:pt x="38002" y="167"/>
                      <a:pt x="38685" y="144"/>
                      <a:pt x="39251" y="144"/>
                    </a:cubicBezTo>
                    <a:cubicBezTo>
                      <a:pt x="39810" y="144"/>
                      <a:pt x="40256" y="139"/>
                      <a:pt x="40560" y="139"/>
                    </a:cubicBezTo>
                    <a:cubicBezTo>
                      <a:pt x="40862" y="139"/>
                      <a:pt x="41024" y="144"/>
                      <a:pt x="41024" y="144"/>
                    </a:cubicBezTo>
                    <a:cubicBezTo>
                      <a:pt x="41024" y="144"/>
                      <a:pt x="40381" y="85"/>
                      <a:pt x="39251" y="49"/>
                    </a:cubicBezTo>
                    <a:cubicBezTo>
                      <a:pt x="38685" y="25"/>
                      <a:pt x="38002" y="19"/>
                      <a:pt x="37211" y="13"/>
                    </a:cubicBezTo>
                    <a:cubicBezTo>
                      <a:pt x="36738" y="13"/>
                      <a:pt x="36228" y="0"/>
                      <a:pt x="3568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4"/>
              <p:cNvSpPr/>
              <p:nvPr/>
            </p:nvSpPr>
            <p:spPr>
              <a:xfrm>
                <a:off x="1619700" y="4108750"/>
                <a:ext cx="117117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7" h="4153" extrusionOk="0">
                    <a:moveTo>
                      <a:pt x="28404" y="0"/>
                    </a:moveTo>
                    <a:cubicBezTo>
                      <a:pt x="28203" y="0"/>
                      <a:pt x="28002" y="5"/>
                      <a:pt x="27801" y="18"/>
                    </a:cubicBezTo>
                    <a:cubicBezTo>
                      <a:pt x="26338" y="66"/>
                      <a:pt x="24850" y="114"/>
                      <a:pt x="23370" y="161"/>
                    </a:cubicBezTo>
                    <a:cubicBezTo>
                      <a:pt x="22626" y="167"/>
                      <a:pt x="21888" y="262"/>
                      <a:pt x="21152" y="340"/>
                    </a:cubicBezTo>
                    <a:cubicBezTo>
                      <a:pt x="20414" y="417"/>
                      <a:pt x="19683" y="494"/>
                      <a:pt x="18956" y="572"/>
                    </a:cubicBezTo>
                    <a:cubicBezTo>
                      <a:pt x="18231" y="649"/>
                      <a:pt x="17512" y="726"/>
                      <a:pt x="16798" y="804"/>
                    </a:cubicBezTo>
                    <a:cubicBezTo>
                      <a:pt x="16441" y="845"/>
                      <a:pt x="16084" y="875"/>
                      <a:pt x="15733" y="922"/>
                    </a:cubicBezTo>
                    <a:cubicBezTo>
                      <a:pt x="15388" y="982"/>
                      <a:pt x="15044" y="1036"/>
                      <a:pt x="14698" y="1095"/>
                    </a:cubicBezTo>
                    <a:cubicBezTo>
                      <a:pt x="13323" y="1327"/>
                      <a:pt x="11997" y="1559"/>
                      <a:pt x="10743" y="1773"/>
                    </a:cubicBezTo>
                    <a:cubicBezTo>
                      <a:pt x="9488" y="2000"/>
                      <a:pt x="8299" y="2171"/>
                      <a:pt x="7215" y="2445"/>
                    </a:cubicBezTo>
                    <a:cubicBezTo>
                      <a:pt x="5051" y="2956"/>
                      <a:pt x="3248" y="3379"/>
                      <a:pt x="1982" y="3677"/>
                    </a:cubicBezTo>
                    <a:cubicBezTo>
                      <a:pt x="720" y="3980"/>
                      <a:pt x="1" y="4152"/>
                      <a:pt x="1" y="4152"/>
                    </a:cubicBezTo>
                    <a:cubicBezTo>
                      <a:pt x="1" y="4152"/>
                      <a:pt x="733" y="4010"/>
                      <a:pt x="2005" y="3766"/>
                    </a:cubicBezTo>
                    <a:cubicBezTo>
                      <a:pt x="3273" y="3516"/>
                      <a:pt x="5093" y="3153"/>
                      <a:pt x="7270" y="2719"/>
                    </a:cubicBezTo>
                    <a:cubicBezTo>
                      <a:pt x="8352" y="2469"/>
                      <a:pt x="9548" y="2321"/>
                      <a:pt x="10803" y="2124"/>
                    </a:cubicBezTo>
                    <a:cubicBezTo>
                      <a:pt x="12063" y="1934"/>
                      <a:pt x="13383" y="1726"/>
                      <a:pt x="14758" y="1517"/>
                    </a:cubicBezTo>
                    <a:cubicBezTo>
                      <a:pt x="15102" y="1464"/>
                      <a:pt x="15448" y="1410"/>
                      <a:pt x="15793" y="1350"/>
                    </a:cubicBezTo>
                    <a:cubicBezTo>
                      <a:pt x="16143" y="1309"/>
                      <a:pt x="16494" y="1279"/>
                      <a:pt x="16851" y="1243"/>
                    </a:cubicBezTo>
                    <a:cubicBezTo>
                      <a:pt x="17559" y="1172"/>
                      <a:pt x="18278" y="1100"/>
                      <a:pt x="19005" y="1029"/>
                    </a:cubicBezTo>
                    <a:cubicBezTo>
                      <a:pt x="19730" y="958"/>
                      <a:pt x="20455" y="886"/>
                      <a:pt x="21193" y="815"/>
                    </a:cubicBezTo>
                    <a:cubicBezTo>
                      <a:pt x="21924" y="738"/>
                      <a:pt x="22656" y="655"/>
                      <a:pt x="23400" y="655"/>
                    </a:cubicBezTo>
                    <a:cubicBezTo>
                      <a:pt x="24875" y="595"/>
                      <a:pt x="26349" y="537"/>
                      <a:pt x="27807" y="477"/>
                    </a:cubicBezTo>
                    <a:cubicBezTo>
                      <a:pt x="28038" y="459"/>
                      <a:pt x="28268" y="453"/>
                      <a:pt x="28497" y="453"/>
                    </a:cubicBezTo>
                    <a:cubicBezTo>
                      <a:pt x="28990" y="453"/>
                      <a:pt x="29479" y="482"/>
                      <a:pt x="29966" y="494"/>
                    </a:cubicBezTo>
                    <a:cubicBezTo>
                      <a:pt x="30674" y="512"/>
                      <a:pt x="31381" y="537"/>
                      <a:pt x="32072" y="559"/>
                    </a:cubicBezTo>
                    <a:cubicBezTo>
                      <a:pt x="32761" y="589"/>
                      <a:pt x="33445" y="584"/>
                      <a:pt x="34112" y="644"/>
                    </a:cubicBezTo>
                    <a:cubicBezTo>
                      <a:pt x="34771" y="708"/>
                      <a:pt x="35421" y="768"/>
                      <a:pt x="36056" y="833"/>
                    </a:cubicBezTo>
                    <a:cubicBezTo>
                      <a:pt x="37318" y="976"/>
                      <a:pt x="38518" y="1029"/>
                      <a:pt x="39608" y="1262"/>
                    </a:cubicBezTo>
                    <a:cubicBezTo>
                      <a:pt x="40695" y="1452"/>
                      <a:pt x="41702" y="1624"/>
                      <a:pt x="42587" y="1778"/>
                    </a:cubicBezTo>
                    <a:cubicBezTo>
                      <a:pt x="43473" y="1945"/>
                      <a:pt x="44236" y="2160"/>
                      <a:pt x="44865" y="2302"/>
                    </a:cubicBezTo>
                    <a:cubicBezTo>
                      <a:pt x="46127" y="2606"/>
                      <a:pt x="46846" y="2778"/>
                      <a:pt x="46846" y="2778"/>
                    </a:cubicBezTo>
                    <a:cubicBezTo>
                      <a:pt x="46846" y="2778"/>
                      <a:pt x="46138" y="2571"/>
                      <a:pt x="44889" y="2214"/>
                    </a:cubicBezTo>
                    <a:cubicBezTo>
                      <a:pt x="44264" y="2047"/>
                      <a:pt x="43515" y="1803"/>
                      <a:pt x="42635" y="1600"/>
                    </a:cubicBezTo>
                    <a:cubicBezTo>
                      <a:pt x="41743" y="1422"/>
                      <a:pt x="40744" y="1215"/>
                      <a:pt x="39655" y="993"/>
                    </a:cubicBezTo>
                    <a:cubicBezTo>
                      <a:pt x="38567" y="732"/>
                      <a:pt x="37359" y="649"/>
                      <a:pt x="36092" y="477"/>
                    </a:cubicBezTo>
                    <a:cubicBezTo>
                      <a:pt x="35462" y="400"/>
                      <a:pt x="34807" y="322"/>
                      <a:pt x="34142" y="238"/>
                    </a:cubicBezTo>
                    <a:cubicBezTo>
                      <a:pt x="33475" y="161"/>
                      <a:pt x="32791" y="173"/>
                      <a:pt x="32095" y="131"/>
                    </a:cubicBezTo>
                    <a:cubicBezTo>
                      <a:pt x="31400" y="108"/>
                      <a:pt x="30692" y="78"/>
                      <a:pt x="29972" y="48"/>
                    </a:cubicBezTo>
                    <a:cubicBezTo>
                      <a:pt x="29455" y="35"/>
                      <a:pt x="28931" y="0"/>
                      <a:pt x="28404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4"/>
              <p:cNvSpPr/>
              <p:nvPr/>
            </p:nvSpPr>
            <p:spPr>
              <a:xfrm>
                <a:off x="3209850" y="4257675"/>
                <a:ext cx="14559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6" h="4779" extrusionOk="0">
                    <a:moveTo>
                      <a:pt x="23601" y="0"/>
                    </a:moveTo>
                    <a:cubicBezTo>
                      <a:pt x="21717" y="0"/>
                      <a:pt x="19863" y="54"/>
                      <a:pt x="18071" y="164"/>
                    </a:cubicBezTo>
                    <a:cubicBezTo>
                      <a:pt x="16334" y="271"/>
                      <a:pt x="14656" y="461"/>
                      <a:pt x="13080" y="675"/>
                    </a:cubicBezTo>
                    <a:cubicBezTo>
                      <a:pt x="11499" y="925"/>
                      <a:pt x="10011" y="1182"/>
                      <a:pt x="8655" y="1514"/>
                    </a:cubicBezTo>
                    <a:cubicBezTo>
                      <a:pt x="7977" y="1663"/>
                      <a:pt x="7335" y="1853"/>
                      <a:pt x="6722" y="2008"/>
                    </a:cubicBezTo>
                    <a:cubicBezTo>
                      <a:pt x="6116" y="2204"/>
                      <a:pt x="5539" y="2371"/>
                      <a:pt x="5004" y="2561"/>
                    </a:cubicBezTo>
                    <a:cubicBezTo>
                      <a:pt x="3933" y="2930"/>
                      <a:pt x="3017" y="3299"/>
                      <a:pt x="2279" y="3625"/>
                    </a:cubicBezTo>
                    <a:cubicBezTo>
                      <a:pt x="1910" y="3798"/>
                      <a:pt x="1583" y="3952"/>
                      <a:pt x="1298" y="4089"/>
                    </a:cubicBezTo>
                    <a:cubicBezTo>
                      <a:pt x="1013" y="4232"/>
                      <a:pt x="780" y="4363"/>
                      <a:pt x="590" y="4465"/>
                    </a:cubicBezTo>
                    <a:cubicBezTo>
                      <a:pt x="209" y="4666"/>
                      <a:pt x="0" y="4779"/>
                      <a:pt x="0" y="4779"/>
                    </a:cubicBezTo>
                    <a:cubicBezTo>
                      <a:pt x="0" y="4779"/>
                      <a:pt x="209" y="4679"/>
                      <a:pt x="601" y="4488"/>
                    </a:cubicBezTo>
                    <a:cubicBezTo>
                      <a:pt x="798" y="4393"/>
                      <a:pt x="1035" y="4268"/>
                      <a:pt x="1321" y="4144"/>
                    </a:cubicBezTo>
                    <a:cubicBezTo>
                      <a:pt x="1613" y="4018"/>
                      <a:pt x="1940" y="3875"/>
                      <a:pt x="2314" y="3715"/>
                    </a:cubicBezTo>
                    <a:cubicBezTo>
                      <a:pt x="3064" y="3411"/>
                      <a:pt x="3986" y="3066"/>
                      <a:pt x="5062" y="2733"/>
                    </a:cubicBezTo>
                    <a:cubicBezTo>
                      <a:pt x="5598" y="2561"/>
                      <a:pt x="6174" y="2412"/>
                      <a:pt x="6781" y="2239"/>
                    </a:cubicBezTo>
                    <a:cubicBezTo>
                      <a:pt x="7400" y="2097"/>
                      <a:pt x="8037" y="1913"/>
                      <a:pt x="8721" y="1781"/>
                    </a:cubicBezTo>
                    <a:cubicBezTo>
                      <a:pt x="10071" y="1479"/>
                      <a:pt x="11552" y="1246"/>
                      <a:pt x="13128" y="1032"/>
                    </a:cubicBezTo>
                    <a:cubicBezTo>
                      <a:pt x="14703" y="842"/>
                      <a:pt x="16369" y="693"/>
                      <a:pt x="18101" y="586"/>
                    </a:cubicBezTo>
                    <a:cubicBezTo>
                      <a:pt x="19679" y="500"/>
                      <a:pt x="21308" y="457"/>
                      <a:pt x="22965" y="457"/>
                    </a:cubicBezTo>
                    <a:cubicBezTo>
                      <a:pt x="24935" y="457"/>
                      <a:pt x="26943" y="517"/>
                      <a:pt x="28950" y="633"/>
                    </a:cubicBezTo>
                    <a:cubicBezTo>
                      <a:pt x="32643" y="818"/>
                      <a:pt x="36324" y="1182"/>
                      <a:pt x="39769" y="1621"/>
                    </a:cubicBezTo>
                    <a:cubicBezTo>
                      <a:pt x="41482" y="1853"/>
                      <a:pt x="43146" y="2074"/>
                      <a:pt x="44716" y="2316"/>
                    </a:cubicBezTo>
                    <a:cubicBezTo>
                      <a:pt x="46294" y="2549"/>
                      <a:pt x="47774" y="2799"/>
                      <a:pt x="49141" y="3037"/>
                    </a:cubicBezTo>
                    <a:cubicBezTo>
                      <a:pt x="50510" y="3280"/>
                      <a:pt x="51765" y="3501"/>
                      <a:pt x="52871" y="3715"/>
                    </a:cubicBezTo>
                    <a:cubicBezTo>
                      <a:pt x="53978" y="3930"/>
                      <a:pt x="54947" y="4119"/>
                      <a:pt x="55738" y="4274"/>
                    </a:cubicBezTo>
                    <a:cubicBezTo>
                      <a:pt x="57327" y="4595"/>
                      <a:pt x="58236" y="4779"/>
                      <a:pt x="58236" y="4779"/>
                    </a:cubicBezTo>
                    <a:cubicBezTo>
                      <a:pt x="58236" y="4779"/>
                      <a:pt x="57338" y="4548"/>
                      <a:pt x="55762" y="4179"/>
                    </a:cubicBezTo>
                    <a:cubicBezTo>
                      <a:pt x="54180" y="3815"/>
                      <a:pt x="51925" y="3293"/>
                      <a:pt x="49196" y="2763"/>
                    </a:cubicBezTo>
                    <a:cubicBezTo>
                      <a:pt x="46459" y="2239"/>
                      <a:pt x="43266" y="1663"/>
                      <a:pt x="39821" y="1199"/>
                    </a:cubicBezTo>
                    <a:cubicBezTo>
                      <a:pt x="36373" y="735"/>
                      <a:pt x="32684" y="348"/>
                      <a:pt x="28973" y="140"/>
                    </a:cubicBezTo>
                    <a:cubicBezTo>
                      <a:pt x="27175" y="48"/>
                      <a:pt x="25376" y="0"/>
                      <a:pt x="2360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4"/>
              <p:cNvSpPr/>
              <p:nvPr/>
            </p:nvSpPr>
            <p:spPr>
              <a:xfrm>
                <a:off x="3527175" y="4301250"/>
                <a:ext cx="9066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5" h="3036" extrusionOk="0">
                    <a:moveTo>
                      <a:pt x="9777" y="0"/>
                    </a:moveTo>
                    <a:cubicBezTo>
                      <a:pt x="9320" y="0"/>
                      <a:pt x="8872" y="8"/>
                      <a:pt x="8434" y="27"/>
                    </a:cubicBezTo>
                    <a:cubicBezTo>
                      <a:pt x="7453" y="57"/>
                      <a:pt x="6526" y="81"/>
                      <a:pt x="5669" y="98"/>
                    </a:cubicBezTo>
                    <a:cubicBezTo>
                      <a:pt x="4813" y="158"/>
                      <a:pt x="4027" y="229"/>
                      <a:pt x="3338" y="288"/>
                    </a:cubicBezTo>
                    <a:cubicBezTo>
                      <a:pt x="2987" y="318"/>
                      <a:pt x="2666" y="342"/>
                      <a:pt x="2362" y="367"/>
                    </a:cubicBezTo>
                    <a:cubicBezTo>
                      <a:pt x="2065" y="414"/>
                      <a:pt x="1796" y="461"/>
                      <a:pt x="1547" y="496"/>
                    </a:cubicBezTo>
                    <a:cubicBezTo>
                      <a:pt x="566" y="663"/>
                      <a:pt x="1" y="759"/>
                      <a:pt x="1" y="759"/>
                    </a:cubicBezTo>
                    <a:cubicBezTo>
                      <a:pt x="1" y="759"/>
                      <a:pt x="572" y="699"/>
                      <a:pt x="1565" y="592"/>
                    </a:cubicBezTo>
                    <a:cubicBezTo>
                      <a:pt x="1809" y="568"/>
                      <a:pt x="2082" y="532"/>
                      <a:pt x="2386" y="502"/>
                    </a:cubicBezTo>
                    <a:cubicBezTo>
                      <a:pt x="2683" y="491"/>
                      <a:pt x="3010" y="479"/>
                      <a:pt x="3355" y="466"/>
                    </a:cubicBezTo>
                    <a:cubicBezTo>
                      <a:pt x="4045" y="438"/>
                      <a:pt x="4830" y="408"/>
                      <a:pt x="5681" y="378"/>
                    </a:cubicBezTo>
                    <a:cubicBezTo>
                      <a:pt x="6531" y="378"/>
                      <a:pt x="7459" y="384"/>
                      <a:pt x="8434" y="384"/>
                    </a:cubicBezTo>
                    <a:cubicBezTo>
                      <a:pt x="8527" y="383"/>
                      <a:pt x="8621" y="382"/>
                      <a:pt x="8715" y="382"/>
                    </a:cubicBezTo>
                    <a:cubicBezTo>
                      <a:pt x="9612" y="382"/>
                      <a:pt x="10547" y="428"/>
                      <a:pt x="11510" y="455"/>
                    </a:cubicBezTo>
                    <a:cubicBezTo>
                      <a:pt x="12574" y="502"/>
                      <a:pt x="13680" y="509"/>
                      <a:pt x="14799" y="581"/>
                    </a:cubicBezTo>
                    <a:cubicBezTo>
                      <a:pt x="15917" y="658"/>
                      <a:pt x="17053" y="735"/>
                      <a:pt x="18190" y="812"/>
                    </a:cubicBezTo>
                    <a:cubicBezTo>
                      <a:pt x="19326" y="866"/>
                      <a:pt x="20455" y="990"/>
                      <a:pt x="21574" y="1092"/>
                    </a:cubicBezTo>
                    <a:cubicBezTo>
                      <a:pt x="22686" y="1199"/>
                      <a:pt x="23787" y="1306"/>
                      <a:pt x="24844" y="1407"/>
                    </a:cubicBezTo>
                    <a:cubicBezTo>
                      <a:pt x="26969" y="1674"/>
                      <a:pt x="28943" y="1924"/>
                      <a:pt x="30639" y="2138"/>
                    </a:cubicBezTo>
                    <a:cubicBezTo>
                      <a:pt x="32322" y="2429"/>
                      <a:pt x="33730" y="2638"/>
                      <a:pt x="34713" y="2799"/>
                    </a:cubicBezTo>
                    <a:cubicBezTo>
                      <a:pt x="35699" y="2947"/>
                      <a:pt x="36264" y="3036"/>
                      <a:pt x="36264" y="3036"/>
                    </a:cubicBezTo>
                    <a:cubicBezTo>
                      <a:pt x="36264" y="3036"/>
                      <a:pt x="35706" y="2912"/>
                      <a:pt x="34730" y="2703"/>
                    </a:cubicBezTo>
                    <a:cubicBezTo>
                      <a:pt x="33755" y="2501"/>
                      <a:pt x="32363" y="2198"/>
                      <a:pt x="30680" y="1865"/>
                    </a:cubicBezTo>
                    <a:cubicBezTo>
                      <a:pt x="29835" y="1723"/>
                      <a:pt x="28918" y="1591"/>
                      <a:pt x="27949" y="1443"/>
                    </a:cubicBezTo>
                    <a:cubicBezTo>
                      <a:pt x="26980" y="1294"/>
                      <a:pt x="25956" y="1139"/>
                      <a:pt x="24899" y="979"/>
                    </a:cubicBezTo>
                    <a:cubicBezTo>
                      <a:pt x="23834" y="872"/>
                      <a:pt x="22733" y="752"/>
                      <a:pt x="21615" y="633"/>
                    </a:cubicBezTo>
                    <a:cubicBezTo>
                      <a:pt x="20496" y="521"/>
                      <a:pt x="19361" y="384"/>
                      <a:pt x="18225" y="324"/>
                    </a:cubicBezTo>
                    <a:cubicBezTo>
                      <a:pt x="17083" y="259"/>
                      <a:pt x="15941" y="194"/>
                      <a:pt x="14822" y="122"/>
                    </a:cubicBezTo>
                    <a:cubicBezTo>
                      <a:pt x="13699" y="62"/>
                      <a:pt x="12592" y="62"/>
                      <a:pt x="11522" y="32"/>
                    </a:cubicBezTo>
                    <a:cubicBezTo>
                      <a:pt x="10928" y="13"/>
                      <a:pt x="10346" y="0"/>
                      <a:pt x="977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4"/>
              <p:cNvSpPr/>
              <p:nvPr/>
            </p:nvSpPr>
            <p:spPr>
              <a:xfrm>
                <a:off x="3244225" y="4397225"/>
                <a:ext cx="14090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2" h="5348" extrusionOk="0">
                    <a:moveTo>
                      <a:pt x="16965" y="0"/>
                    </a:moveTo>
                    <a:cubicBezTo>
                      <a:pt x="16451" y="0"/>
                      <a:pt x="15943" y="8"/>
                      <a:pt x="15447" y="12"/>
                    </a:cubicBezTo>
                    <a:cubicBezTo>
                      <a:pt x="14643" y="25"/>
                      <a:pt x="13852" y="12"/>
                      <a:pt x="13092" y="53"/>
                    </a:cubicBezTo>
                    <a:cubicBezTo>
                      <a:pt x="12324" y="83"/>
                      <a:pt x="11587" y="113"/>
                      <a:pt x="10866" y="143"/>
                    </a:cubicBezTo>
                    <a:cubicBezTo>
                      <a:pt x="10147" y="173"/>
                      <a:pt x="9451" y="239"/>
                      <a:pt x="8785" y="280"/>
                    </a:cubicBezTo>
                    <a:cubicBezTo>
                      <a:pt x="7453" y="352"/>
                      <a:pt x="6240" y="517"/>
                      <a:pt x="5163" y="631"/>
                    </a:cubicBezTo>
                    <a:cubicBezTo>
                      <a:pt x="4086" y="780"/>
                      <a:pt x="3152" y="910"/>
                      <a:pt x="2385" y="1060"/>
                    </a:cubicBezTo>
                    <a:cubicBezTo>
                      <a:pt x="1617" y="1184"/>
                      <a:pt x="1024" y="1327"/>
                      <a:pt x="618" y="1417"/>
                    </a:cubicBezTo>
                    <a:cubicBezTo>
                      <a:pt x="214" y="1511"/>
                      <a:pt x="0" y="1576"/>
                      <a:pt x="0" y="1576"/>
                    </a:cubicBezTo>
                    <a:cubicBezTo>
                      <a:pt x="0" y="1576"/>
                      <a:pt x="214" y="1524"/>
                      <a:pt x="624" y="1445"/>
                    </a:cubicBezTo>
                    <a:cubicBezTo>
                      <a:pt x="1029" y="1368"/>
                      <a:pt x="1636" y="1255"/>
                      <a:pt x="2403" y="1148"/>
                    </a:cubicBezTo>
                    <a:cubicBezTo>
                      <a:pt x="3171" y="1030"/>
                      <a:pt x="4110" y="928"/>
                      <a:pt x="5180" y="816"/>
                    </a:cubicBezTo>
                    <a:cubicBezTo>
                      <a:pt x="5721" y="761"/>
                      <a:pt x="6292" y="726"/>
                      <a:pt x="6899" y="679"/>
                    </a:cubicBezTo>
                    <a:cubicBezTo>
                      <a:pt x="7506" y="624"/>
                      <a:pt x="8142" y="583"/>
                      <a:pt x="8803" y="553"/>
                    </a:cubicBezTo>
                    <a:cubicBezTo>
                      <a:pt x="9469" y="524"/>
                      <a:pt x="10159" y="470"/>
                      <a:pt x="10879" y="459"/>
                    </a:cubicBezTo>
                    <a:cubicBezTo>
                      <a:pt x="11593" y="440"/>
                      <a:pt x="12336" y="429"/>
                      <a:pt x="13097" y="410"/>
                    </a:cubicBezTo>
                    <a:cubicBezTo>
                      <a:pt x="13351" y="401"/>
                      <a:pt x="13607" y="398"/>
                      <a:pt x="13866" y="398"/>
                    </a:cubicBezTo>
                    <a:cubicBezTo>
                      <a:pt x="14384" y="398"/>
                      <a:pt x="14911" y="410"/>
                      <a:pt x="15447" y="410"/>
                    </a:cubicBezTo>
                    <a:cubicBezTo>
                      <a:pt x="16243" y="429"/>
                      <a:pt x="17064" y="410"/>
                      <a:pt x="17891" y="440"/>
                    </a:cubicBezTo>
                    <a:cubicBezTo>
                      <a:pt x="18724" y="470"/>
                      <a:pt x="19568" y="494"/>
                      <a:pt x="20424" y="524"/>
                    </a:cubicBezTo>
                    <a:cubicBezTo>
                      <a:pt x="20853" y="542"/>
                      <a:pt x="21281" y="560"/>
                      <a:pt x="21715" y="572"/>
                    </a:cubicBezTo>
                    <a:cubicBezTo>
                      <a:pt x="22143" y="602"/>
                      <a:pt x="22579" y="631"/>
                      <a:pt x="23018" y="660"/>
                    </a:cubicBezTo>
                    <a:cubicBezTo>
                      <a:pt x="24761" y="774"/>
                      <a:pt x="26527" y="874"/>
                      <a:pt x="28294" y="1065"/>
                    </a:cubicBezTo>
                    <a:cubicBezTo>
                      <a:pt x="29181" y="1143"/>
                      <a:pt x="30060" y="1225"/>
                      <a:pt x="30941" y="1302"/>
                    </a:cubicBezTo>
                    <a:cubicBezTo>
                      <a:pt x="31821" y="1387"/>
                      <a:pt x="32695" y="1505"/>
                      <a:pt x="33563" y="1601"/>
                    </a:cubicBezTo>
                    <a:cubicBezTo>
                      <a:pt x="35295" y="1815"/>
                      <a:pt x="37007" y="1999"/>
                      <a:pt x="38649" y="2260"/>
                    </a:cubicBezTo>
                    <a:cubicBezTo>
                      <a:pt x="40291" y="2516"/>
                      <a:pt x="41891" y="2724"/>
                      <a:pt x="43395" y="2968"/>
                    </a:cubicBezTo>
                    <a:cubicBezTo>
                      <a:pt x="44900" y="3224"/>
                      <a:pt x="46322" y="3468"/>
                      <a:pt x="47637" y="3693"/>
                    </a:cubicBezTo>
                    <a:cubicBezTo>
                      <a:pt x="48290" y="3813"/>
                      <a:pt x="48921" y="3920"/>
                      <a:pt x="49515" y="4022"/>
                    </a:cubicBezTo>
                    <a:cubicBezTo>
                      <a:pt x="50110" y="4140"/>
                      <a:pt x="50676" y="4247"/>
                      <a:pt x="51211" y="4354"/>
                    </a:cubicBezTo>
                    <a:cubicBezTo>
                      <a:pt x="52270" y="4563"/>
                      <a:pt x="53198" y="4741"/>
                      <a:pt x="53959" y="4890"/>
                    </a:cubicBezTo>
                    <a:cubicBezTo>
                      <a:pt x="55488" y="5181"/>
                      <a:pt x="56361" y="5348"/>
                      <a:pt x="56361" y="5348"/>
                    </a:cubicBezTo>
                    <a:cubicBezTo>
                      <a:pt x="56361" y="5348"/>
                      <a:pt x="55493" y="5145"/>
                      <a:pt x="53983" y="4794"/>
                    </a:cubicBezTo>
                    <a:cubicBezTo>
                      <a:pt x="53221" y="4621"/>
                      <a:pt x="52299" y="4414"/>
                      <a:pt x="51247" y="4176"/>
                    </a:cubicBezTo>
                    <a:cubicBezTo>
                      <a:pt x="50717" y="4050"/>
                      <a:pt x="50157" y="3926"/>
                      <a:pt x="49564" y="3789"/>
                    </a:cubicBezTo>
                    <a:cubicBezTo>
                      <a:pt x="48968" y="3665"/>
                      <a:pt x="48337" y="3551"/>
                      <a:pt x="47684" y="3426"/>
                    </a:cubicBezTo>
                    <a:cubicBezTo>
                      <a:pt x="46375" y="3171"/>
                      <a:pt x="44954" y="2903"/>
                      <a:pt x="43455" y="2611"/>
                    </a:cubicBezTo>
                    <a:cubicBezTo>
                      <a:pt x="41949" y="2337"/>
                      <a:pt x="40356" y="2100"/>
                      <a:pt x="38709" y="1838"/>
                    </a:cubicBezTo>
                    <a:cubicBezTo>
                      <a:pt x="37067" y="1565"/>
                      <a:pt x="35354" y="1368"/>
                      <a:pt x="33617" y="1148"/>
                    </a:cubicBezTo>
                    <a:cubicBezTo>
                      <a:pt x="32749" y="1041"/>
                      <a:pt x="31874" y="917"/>
                      <a:pt x="30994" y="827"/>
                    </a:cubicBezTo>
                    <a:cubicBezTo>
                      <a:pt x="30108" y="744"/>
                      <a:pt x="29222" y="660"/>
                      <a:pt x="28336" y="577"/>
                    </a:cubicBezTo>
                    <a:cubicBezTo>
                      <a:pt x="26568" y="393"/>
                      <a:pt x="24791" y="303"/>
                      <a:pt x="23042" y="203"/>
                    </a:cubicBezTo>
                    <a:cubicBezTo>
                      <a:pt x="22601" y="173"/>
                      <a:pt x="22167" y="149"/>
                      <a:pt x="21733" y="125"/>
                    </a:cubicBezTo>
                    <a:cubicBezTo>
                      <a:pt x="21300" y="113"/>
                      <a:pt x="20871" y="96"/>
                      <a:pt x="20443" y="83"/>
                    </a:cubicBezTo>
                    <a:cubicBezTo>
                      <a:pt x="19581" y="61"/>
                      <a:pt x="18736" y="36"/>
                      <a:pt x="17904" y="12"/>
                    </a:cubicBezTo>
                    <a:cubicBezTo>
                      <a:pt x="17589" y="3"/>
                      <a:pt x="17276" y="0"/>
                      <a:pt x="16965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4"/>
              <p:cNvSpPr/>
              <p:nvPr/>
            </p:nvSpPr>
            <p:spPr>
              <a:xfrm>
                <a:off x="347185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5336" y="0"/>
                    </a:moveTo>
                    <a:cubicBezTo>
                      <a:pt x="4793" y="0"/>
                      <a:pt x="4281" y="13"/>
                      <a:pt x="3808" y="13"/>
                    </a:cubicBezTo>
                    <a:cubicBezTo>
                      <a:pt x="3023" y="19"/>
                      <a:pt x="2339" y="25"/>
                      <a:pt x="1774" y="49"/>
                    </a:cubicBezTo>
                    <a:cubicBezTo>
                      <a:pt x="643" y="85"/>
                      <a:pt x="1" y="144"/>
                      <a:pt x="1" y="144"/>
                    </a:cubicBezTo>
                    <a:cubicBezTo>
                      <a:pt x="1" y="144"/>
                      <a:pt x="162" y="139"/>
                      <a:pt x="465" y="139"/>
                    </a:cubicBezTo>
                    <a:cubicBezTo>
                      <a:pt x="769" y="139"/>
                      <a:pt x="1209" y="144"/>
                      <a:pt x="1774" y="144"/>
                    </a:cubicBezTo>
                    <a:cubicBezTo>
                      <a:pt x="2339" y="144"/>
                      <a:pt x="3023" y="167"/>
                      <a:pt x="3808" y="197"/>
                    </a:cubicBezTo>
                    <a:cubicBezTo>
                      <a:pt x="4593" y="233"/>
                      <a:pt x="5480" y="233"/>
                      <a:pt x="6443" y="299"/>
                    </a:cubicBezTo>
                    <a:cubicBezTo>
                      <a:pt x="7407" y="353"/>
                      <a:pt x="8453" y="411"/>
                      <a:pt x="9554" y="471"/>
                    </a:cubicBezTo>
                    <a:cubicBezTo>
                      <a:pt x="10660" y="531"/>
                      <a:pt x="11825" y="656"/>
                      <a:pt x="13027" y="733"/>
                    </a:cubicBezTo>
                    <a:cubicBezTo>
                      <a:pt x="14229" y="834"/>
                      <a:pt x="15478" y="894"/>
                      <a:pt x="16738" y="1037"/>
                    </a:cubicBezTo>
                    <a:cubicBezTo>
                      <a:pt x="17999" y="1167"/>
                      <a:pt x="19278" y="1298"/>
                      <a:pt x="20562" y="1435"/>
                    </a:cubicBezTo>
                    <a:cubicBezTo>
                      <a:pt x="21841" y="1553"/>
                      <a:pt x="23126" y="1666"/>
                      <a:pt x="24387" y="1839"/>
                    </a:cubicBezTo>
                    <a:cubicBezTo>
                      <a:pt x="25643" y="1994"/>
                      <a:pt x="26885" y="2143"/>
                      <a:pt x="28081" y="2291"/>
                    </a:cubicBezTo>
                    <a:cubicBezTo>
                      <a:pt x="29283" y="2434"/>
                      <a:pt x="30442" y="2577"/>
                      <a:pt x="31543" y="2708"/>
                    </a:cubicBezTo>
                    <a:cubicBezTo>
                      <a:pt x="32637" y="2862"/>
                      <a:pt x="33672" y="3011"/>
                      <a:pt x="34629" y="3142"/>
                    </a:cubicBezTo>
                    <a:cubicBezTo>
                      <a:pt x="36544" y="3403"/>
                      <a:pt x="38145" y="3623"/>
                      <a:pt x="39262" y="3772"/>
                    </a:cubicBezTo>
                    <a:cubicBezTo>
                      <a:pt x="40382" y="3914"/>
                      <a:pt x="41024" y="3999"/>
                      <a:pt x="41024" y="3999"/>
                    </a:cubicBezTo>
                    <a:cubicBezTo>
                      <a:pt x="41024" y="3999"/>
                      <a:pt x="40387" y="3879"/>
                      <a:pt x="39275" y="3677"/>
                    </a:cubicBezTo>
                    <a:cubicBezTo>
                      <a:pt x="38169" y="3480"/>
                      <a:pt x="36580" y="3208"/>
                      <a:pt x="34672" y="2868"/>
                    </a:cubicBezTo>
                    <a:cubicBezTo>
                      <a:pt x="33719" y="2708"/>
                      <a:pt x="32685" y="2536"/>
                      <a:pt x="31590" y="2351"/>
                    </a:cubicBezTo>
                    <a:cubicBezTo>
                      <a:pt x="30496" y="2184"/>
                      <a:pt x="29336" y="2023"/>
                      <a:pt x="28134" y="1869"/>
                    </a:cubicBezTo>
                    <a:cubicBezTo>
                      <a:pt x="26939" y="1709"/>
                      <a:pt x="25696" y="1548"/>
                      <a:pt x="24441" y="1381"/>
                    </a:cubicBezTo>
                    <a:cubicBezTo>
                      <a:pt x="23180" y="1202"/>
                      <a:pt x="21896" y="1078"/>
                      <a:pt x="20611" y="947"/>
                    </a:cubicBezTo>
                    <a:cubicBezTo>
                      <a:pt x="19326" y="823"/>
                      <a:pt x="18041" y="703"/>
                      <a:pt x="16780" y="578"/>
                    </a:cubicBezTo>
                    <a:cubicBezTo>
                      <a:pt x="15513" y="447"/>
                      <a:pt x="14264" y="400"/>
                      <a:pt x="13057" y="310"/>
                    </a:cubicBezTo>
                    <a:cubicBezTo>
                      <a:pt x="11849" y="233"/>
                      <a:pt x="10683" y="144"/>
                      <a:pt x="9577" y="115"/>
                    </a:cubicBezTo>
                    <a:cubicBezTo>
                      <a:pt x="8465" y="85"/>
                      <a:pt x="7418" y="49"/>
                      <a:pt x="6449" y="25"/>
                    </a:cubicBezTo>
                    <a:cubicBezTo>
                      <a:pt x="6066" y="6"/>
                      <a:pt x="5694" y="0"/>
                      <a:pt x="533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64"/>
              <p:cNvSpPr/>
              <p:nvPr/>
            </p:nvSpPr>
            <p:spPr>
              <a:xfrm>
                <a:off x="3428750" y="4108750"/>
                <a:ext cx="11711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5" h="4153" extrusionOk="0">
                    <a:moveTo>
                      <a:pt x="18449" y="0"/>
                    </a:moveTo>
                    <a:cubicBezTo>
                      <a:pt x="17921" y="0"/>
                      <a:pt x="17396" y="35"/>
                      <a:pt x="16875" y="48"/>
                    </a:cubicBezTo>
                    <a:cubicBezTo>
                      <a:pt x="16161" y="78"/>
                      <a:pt x="15453" y="108"/>
                      <a:pt x="14756" y="131"/>
                    </a:cubicBezTo>
                    <a:cubicBezTo>
                      <a:pt x="14061" y="173"/>
                      <a:pt x="13370" y="161"/>
                      <a:pt x="12705" y="238"/>
                    </a:cubicBezTo>
                    <a:cubicBezTo>
                      <a:pt x="12039" y="322"/>
                      <a:pt x="11390" y="400"/>
                      <a:pt x="10754" y="477"/>
                    </a:cubicBezTo>
                    <a:cubicBezTo>
                      <a:pt x="9493" y="649"/>
                      <a:pt x="8286" y="732"/>
                      <a:pt x="7197" y="993"/>
                    </a:cubicBezTo>
                    <a:cubicBezTo>
                      <a:pt x="6103" y="1215"/>
                      <a:pt x="5104" y="1422"/>
                      <a:pt x="4217" y="1600"/>
                    </a:cubicBezTo>
                    <a:cubicBezTo>
                      <a:pt x="3337" y="1803"/>
                      <a:pt x="2587" y="2047"/>
                      <a:pt x="1958" y="2214"/>
                    </a:cubicBezTo>
                    <a:cubicBezTo>
                      <a:pt x="714" y="2571"/>
                      <a:pt x="1" y="2778"/>
                      <a:pt x="1" y="2778"/>
                    </a:cubicBezTo>
                    <a:cubicBezTo>
                      <a:pt x="1" y="2778"/>
                      <a:pt x="720" y="2606"/>
                      <a:pt x="1986" y="2302"/>
                    </a:cubicBezTo>
                    <a:cubicBezTo>
                      <a:pt x="2617" y="2160"/>
                      <a:pt x="3372" y="1945"/>
                      <a:pt x="4259" y="1778"/>
                    </a:cubicBezTo>
                    <a:cubicBezTo>
                      <a:pt x="5151" y="1624"/>
                      <a:pt x="6150" y="1452"/>
                      <a:pt x="7245" y="1262"/>
                    </a:cubicBezTo>
                    <a:cubicBezTo>
                      <a:pt x="8327" y="1029"/>
                      <a:pt x="9535" y="976"/>
                      <a:pt x="10795" y="833"/>
                    </a:cubicBezTo>
                    <a:cubicBezTo>
                      <a:pt x="11426" y="768"/>
                      <a:pt x="12074" y="708"/>
                      <a:pt x="12741" y="644"/>
                    </a:cubicBezTo>
                    <a:cubicBezTo>
                      <a:pt x="13400" y="584"/>
                      <a:pt x="14084" y="589"/>
                      <a:pt x="14775" y="559"/>
                    </a:cubicBezTo>
                    <a:cubicBezTo>
                      <a:pt x="15470" y="537"/>
                      <a:pt x="16172" y="512"/>
                      <a:pt x="16886" y="494"/>
                    </a:cubicBezTo>
                    <a:cubicBezTo>
                      <a:pt x="17373" y="482"/>
                      <a:pt x="17863" y="453"/>
                      <a:pt x="18355" y="453"/>
                    </a:cubicBezTo>
                    <a:cubicBezTo>
                      <a:pt x="18584" y="453"/>
                      <a:pt x="18814" y="459"/>
                      <a:pt x="19045" y="477"/>
                    </a:cubicBezTo>
                    <a:cubicBezTo>
                      <a:pt x="20496" y="537"/>
                      <a:pt x="21971" y="595"/>
                      <a:pt x="23453" y="655"/>
                    </a:cubicBezTo>
                    <a:cubicBezTo>
                      <a:pt x="24191" y="655"/>
                      <a:pt x="24927" y="738"/>
                      <a:pt x="25660" y="815"/>
                    </a:cubicBezTo>
                    <a:cubicBezTo>
                      <a:pt x="26390" y="886"/>
                      <a:pt x="27123" y="958"/>
                      <a:pt x="27848" y="1029"/>
                    </a:cubicBezTo>
                    <a:cubicBezTo>
                      <a:pt x="28567" y="1100"/>
                      <a:pt x="29287" y="1172"/>
                      <a:pt x="30000" y="1243"/>
                    </a:cubicBezTo>
                    <a:cubicBezTo>
                      <a:pt x="30352" y="1279"/>
                      <a:pt x="30709" y="1309"/>
                      <a:pt x="31054" y="1350"/>
                    </a:cubicBezTo>
                    <a:cubicBezTo>
                      <a:pt x="31405" y="1410"/>
                      <a:pt x="31749" y="1464"/>
                      <a:pt x="32089" y="1517"/>
                    </a:cubicBezTo>
                    <a:cubicBezTo>
                      <a:pt x="33462" y="1726"/>
                      <a:pt x="34790" y="1934"/>
                      <a:pt x="36044" y="2124"/>
                    </a:cubicBezTo>
                    <a:cubicBezTo>
                      <a:pt x="37299" y="2321"/>
                      <a:pt x="38494" y="2469"/>
                      <a:pt x="39577" y="2719"/>
                    </a:cubicBezTo>
                    <a:cubicBezTo>
                      <a:pt x="41760" y="3153"/>
                      <a:pt x="43574" y="3516"/>
                      <a:pt x="44846" y="3766"/>
                    </a:cubicBezTo>
                    <a:cubicBezTo>
                      <a:pt x="46120" y="4010"/>
                      <a:pt x="46845" y="4152"/>
                      <a:pt x="46845" y="4152"/>
                    </a:cubicBezTo>
                    <a:cubicBezTo>
                      <a:pt x="46845" y="4152"/>
                      <a:pt x="46125" y="3980"/>
                      <a:pt x="44865" y="3677"/>
                    </a:cubicBezTo>
                    <a:cubicBezTo>
                      <a:pt x="43604" y="3379"/>
                      <a:pt x="41796" y="2956"/>
                      <a:pt x="39630" y="2445"/>
                    </a:cubicBezTo>
                    <a:cubicBezTo>
                      <a:pt x="38554" y="2171"/>
                      <a:pt x="37359" y="2000"/>
                      <a:pt x="36103" y="1773"/>
                    </a:cubicBezTo>
                    <a:cubicBezTo>
                      <a:pt x="34848" y="1559"/>
                      <a:pt x="33522" y="1327"/>
                      <a:pt x="32149" y="1095"/>
                    </a:cubicBezTo>
                    <a:cubicBezTo>
                      <a:pt x="31809" y="1036"/>
                      <a:pt x="31464" y="982"/>
                      <a:pt x="31114" y="922"/>
                    </a:cubicBezTo>
                    <a:cubicBezTo>
                      <a:pt x="30763" y="875"/>
                      <a:pt x="30412" y="845"/>
                      <a:pt x="30055" y="804"/>
                    </a:cubicBezTo>
                    <a:cubicBezTo>
                      <a:pt x="29341" y="726"/>
                      <a:pt x="28622" y="649"/>
                      <a:pt x="27895" y="572"/>
                    </a:cubicBezTo>
                    <a:cubicBezTo>
                      <a:pt x="27164" y="494"/>
                      <a:pt x="26432" y="417"/>
                      <a:pt x="25701" y="340"/>
                    </a:cubicBezTo>
                    <a:cubicBezTo>
                      <a:pt x="24963" y="262"/>
                      <a:pt x="24226" y="167"/>
                      <a:pt x="23483" y="161"/>
                    </a:cubicBezTo>
                    <a:cubicBezTo>
                      <a:pt x="21995" y="114"/>
                      <a:pt x="20508" y="66"/>
                      <a:pt x="19052" y="18"/>
                    </a:cubicBezTo>
                    <a:cubicBezTo>
                      <a:pt x="18850" y="5"/>
                      <a:pt x="18649" y="0"/>
                      <a:pt x="18449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64"/>
              <p:cNvSpPr/>
              <p:nvPr/>
            </p:nvSpPr>
            <p:spPr>
              <a:xfrm>
                <a:off x="1423150" y="4501900"/>
                <a:ext cx="3373325" cy="232600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9304" extrusionOk="0">
                    <a:moveTo>
                      <a:pt x="63232" y="0"/>
                    </a:moveTo>
                    <a:lnTo>
                      <a:pt x="62024" y="102"/>
                    </a:lnTo>
                    <a:lnTo>
                      <a:pt x="0" y="6501"/>
                    </a:lnTo>
                    <a:lnTo>
                      <a:pt x="1642" y="9303"/>
                    </a:lnTo>
                    <a:lnTo>
                      <a:pt x="61275" y="3146"/>
                    </a:lnTo>
                    <a:cubicBezTo>
                      <a:pt x="62173" y="4681"/>
                      <a:pt x="64111" y="5550"/>
                      <a:pt x="67466" y="5550"/>
                    </a:cubicBezTo>
                    <a:cubicBezTo>
                      <a:pt x="70820" y="5550"/>
                      <a:pt x="72766" y="4681"/>
                      <a:pt x="73664" y="3146"/>
                    </a:cubicBezTo>
                    <a:lnTo>
                      <a:pt x="133297" y="9303"/>
                    </a:lnTo>
                    <a:lnTo>
                      <a:pt x="134933" y="6501"/>
                    </a:lnTo>
                    <a:lnTo>
                      <a:pt x="72909" y="102"/>
                    </a:lnTo>
                    <a:lnTo>
                      <a:pt x="71707" y="0"/>
                    </a:lnTo>
                    <a:lnTo>
                      <a:pt x="71344" y="1148"/>
                    </a:lnTo>
                    <a:cubicBezTo>
                      <a:pt x="71267" y="1392"/>
                      <a:pt x="70505" y="2600"/>
                      <a:pt x="67466" y="2600"/>
                    </a:cubicBezTo>
                    <a:cubicBezTo>
                      <a:pt x="64432" y="2600"/>
                      <a:pt x="63666" y="1392"/>
                      <a:pt x="63589" y="1148"/>
                    </a:cubicBezTo>
                    <a:lnTo>
                      <a:pt x="6323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64"/>
              <p:cNvSpPr/>
              <p:nvPr/>
            </p:nvSpPr>
            <p:spPr>
              <a:xfrm>
                <a:off x="3502650" y="3517050"/>
                <a:ext cx="233025" cy="602275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24091" extrusionOk="0">
                    <a:moveTo>
                      <a:pt x="4818" y="0"/>
                    </a:moveTo>
                    <a:cubicBezTo>
                      <a:pt x="3494" y="0"/>
                      <a:pt x="2150" y="56"/>
                      <a:pt x="797" y="174"/>
                    </a:cubicBezTo>
                    <a:cubicBezTo>
                      <a:pt x="1" y="7526"/>
                      <a:pt x="333" y="15907"/>
                      <a:pt x="3290" y="24090"/>
                    </a:cubicBezTo>
                    <a:cubicBezTo>
                      <a:pt x="5133" y="23722"/>
                      <a:pt x="7144" y="23425"/>
                      <a:pt x="9321" y="23222"/>
                    </a:cubicBezTo>
                    <a:cubicBezTo>
                      <a:pt x="7180" y="15704"/>
                      <a:pt x="5217" y="7163"/>
                      <a:pt x="5193" y="2"/>
                    </a:cubicBezTo>
                    <a:cubicBezTo>
                      <a:pt x="5068" y="1"/>
                      <a:pt x="4943" y="0"/>
                      <a:pt x="481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64"/>
              <p:cNvSpPr/>
              <p:nvPr/>
            </p:nvSpPr>
            <p:spPr>
              <a:xfrm>
                <a:off x="3109775" y="3528850"/>
                <a:ext cx="371650" cy="848300"/>
              </a:xfrm>
              <a:custGeom>
                <a:avLst/>
                <a:gdLst/>
                <a:ahLst/>
                <a:cxnLst/>
                <a:rect l="l" t="t" r="r" b="b"/>
                <a:pathLst>
                  <a:path w="14866" h="33932" extrusionOk="0">
                    <a:moveTo>
                      <a:pt x="14097" y="1"/>
                    </a:moveTo>
                    <a:cubicBezTo>
                      <a:pt x="9334" y="720"/>
                      <a:pt x="4510" y="2332"/>
                      <a:pt x="1" y="5318"/>
                    </a:cubicBezTo>
                    <a:lnTo>
                      <a:pt x="1" y="33932"/>
                    </a:lnTo>
                    <a:cubicBezTo>
                      <a:pt x="1" y="33932"/>
                      <a:pt x="3611" y="27966"/>
                      <a:pt x="14865" y="24642"/>
                    </a:cubicBezTo>
                    <a:cubicBezTo>
                      <a:pt x="13325" y="17951"/>
                      <a:pt x="12373" y="9261"/>
                      <a:pt x="14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64"/>
              <p:cNvSpPr/>
              <p:nvPr/>
            </p:nvSpPr>
            <p:spPr>
              <a:xfrm>
                <a:off x="1855250" y="3545800"/>
                <a:ext cx="470200" cy="590475"/>
              </a:xfrm>
              <a:custGeom>
                <a:avLst/>
                <a:gdLst/>
                <a:ahLst/>
                <a:cxnLst/>
                <a:rect l="l" t="t" r="r" b="b"/>
                <a:pathLst>
                  <a:path w="18808" h="23619" extrusionOk="0">
                    <a:moveTo>
                      <a:pt x="18807" y="1"/>
                    </a:moveTo>
                    <a:lnTo>
                      <a:pt x="18807" y="1"/>
                    </a:lnTo>
                    <a:cubicBezTo>
                      <a:pt x="14947" y="792"/>
                      <a:pt x="11610" y="1862"/>
                      <a:pt x="9142" y="2784"/>
                    </a:cubicBezTo>
                    <a:cubicBezTo>
                      <a:pt x="5079" y="9249"/>
                      <a:pt x="1767" y="16428"/>
                      <a:pt x="0" y="23618"/>
                    </a:cubicBezTo>
                    <a:cubicBezTo>
                      <a:pt x="4151" y="22858"/>
                      <a:pt x="7983" y="22358"/>
                      <a:pt x="11516" y="22072"/>
                    </a:cubicBezTo>
                    <a:cubicBezTo>
                      <a:pt x="11653" y="14839"/>
                      <a:pt x="14401" y="7007"/>
                      <a:pt x="1880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1" name="Imagem 120">
            <a:extLst>
              <a:ext uri="{FF2B5EF4-FFF2-40B4-BE49-F238E27FC236}">
                <a16:creationId xmlns:a16="http://schemas.microsoft.com/office/drawing/2014/main" id="{006FC687-CD4C-437F-8D46-8AEC23A1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53" y="1634699"/>
            <a:ext cx="2839475" cy="3200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64"/>
          <p:cNvSpPr txBox="1">
            <a:spLocks noGrp="1"/>
          </p:cNvSpPr>
          <p:nvPr>
            <p:ph type="title"/>
          </p:nvPr>
        </p:nvSpPr>
        <p:spPr>
          <a:xfrm>
            <a:off x="670673" y="282056"/>
            <a:ext cx="52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Hipóteses</a:t>
            </a:r>
            <a:endParaRPr dirty="0"/>
          </a:p>
        </p:txBody>
      </p:sp>
      <p:sp>
        <p:nvSpPr>
          <p:cNvPr id="2809" name="Google Shape;2809;p64"/>
          <p:cNvSpPr txBox="1">
            <a:spLocks noGrp="1"/>
          </p:cNvSpPr>
          <p:nvPr>
            <p:ph type="subTitle" idx="1"/>
          </p:nvPr>
        </p:nvSpPr>
        <p:spPr>
          <a:xfrm>
            <a:off x="4674060" y="1835846"/>
            <a:ext cx="4087191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pt-BR" dirty="0" smtClean="0"/>
              <a:t>B. </a:t>
            </a:r>
            <a:r>
              <a:rPr lang="pt-BR" b="1" dirty="0" smtClean="0"/>
              <a:t>Silábico</a:t>
            </a:r>
            <a:r>
              <a:rPr lang="pt-BR" b="1" dirty="0"/>
              <a:t>: </a:t>
            </a:r>
            <a:r>
              <a:rPr lang="pt-BR" dirty="0"/>
              <a:t>É possível de ser identificado quando percebemos que as crianças, ao fazerem a tentativa de leitura de uma determinada sequência de letras que escreveram, o fazem dividindo essa palavra em sílabas, independente dessas letras estarem relacionadas ao som que de fato produzem (com valor sonoro) ou não (sem valor sonoro).</a:t>
            </a:r>
          </a:p>
        </p:txBody>
      </p:sp>
      <p:grpSp>
        <p:nvGrpSpPr>
          <p:cNvPr id="2810" name="Google Shape;2810;p64"/>
          <p:cNvGrpSpPr/>
          <p:nvPr/>
        </p:nvGrpSpPr>
        <p:grpSpPr>
          <a:xfrm>
            <a:off x="6157565" y="106533"/>
            <a:ext cx="2186335" cy="1192845"/>
            <a:chOff x="2874038" y="2773319"/>
            <a:chExt cx="3395925" cy="1979056"/>
          </a:xfrm>
        </p:grpSpPr>
        <p:grpSp>
          <p:nvGrpSpPr>
            <p:cNvPr id="2811" name="Google Shape;2811;p64"/>
            <p:cNvGrpSpPr/>
            <p:nvPr/>
          </p:nvGrpSpPr>
          <p:grpSpPr>
            <a:xfrm>
              <a:off x="4458811" y="2859121"/>
              <a:ext cx="553687" cy="1143064"/>
              <a:chOff x="3566600" y="2164288"/>
              <a:chExt cx="515825" cy="1064900"/>
            </a:xfrm>
          </p:grpSpPr>
          <p:sp>
            <p:nvSpPr>
              <p:cNvPr id="2812" name="Google Shape;2812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4" name="Google Shape;2814;p64"/>
            <p:cNvSpPr/>
            <p:nvPr/>
          </p:nvSpPr>
          <p:spPr>
            <a:xfrm>
              <a:off x="3362781" y="3152805"/>
              <a:ext cx="763438" cy="69391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5" name="Google Shape;2815;p64"/>
            <p:cNvGrpSpPr/>
            <p:nvPr/>
          </p:nvGrpSpPr>
          <p:grpSpPr>
            <a:xfrm rot="-1000882">
              <a:off x="4238292" y="2948268"/>
              <a:ext cx="782739" cy="1102998"/>
              <a:chOff x="3728750" y="1868438"/>
              <a:chExt cx="670900" cy="945400"/>
            </a:xfrm>
          </p:grpSpPr>
          <p:sp>
            <p:nvSpPr>
              <p:cNvPr id="2816" name="Google Shape;2816;p64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64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64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64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64"/>
            <p:cNvGrpSpPr/>
            <p:nvPr/>
          </p:nvGrpSpPr>
          <p:grpSpPr>
            <a:xfrm rot="-5009685">
              <a:off x="3900766" y="3076868"/>
              <a:ext cx="981784" cy="422375"/>
              <a:chOff x="3982075" y="3114313"/>
              <a:chExt cx="914725" cy="393525"/>
            </a:xfrm>
          </p:grpSpPr>
          <p:sp>
            <p:nvSpPr>
              <p:cNvPr id="2821" name="Google Shape;2821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3" name="Google Shape;2843;p64"/>
            <p:cNvGrpSpPr/>
            <p:nvPr/>
          </p:nvGrpSpPr>
          <p:grpSpPr>
            <a:xfrm rot="-3442295">
              <a:off x="3813243" y="2996895"/>
              <a:ext cx="609703" cy="696317"/>
              <a:chOff x="3729825" y="2296313"/>
              <a:chExt cx="568075" cy="648775"/>
            </a:xfrm>
          </p:grpSpPr>
          <p:sp>
            <p:nvSpPr>
              <p:cNvPr id="2844" name="Google Shape;2844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9" name="Google Shape;2859;p64"/>
            <p:cNvGrpSpPr/>
            <p:nvPr/>
          </p:nvGrpSpPr>
          <p:grpSpPr>
            <a:xfrm rot="-496957">
              <a:off x="4704070" y="2996937"/>
              <a:ext cx="609655" cy="696261"/>
              <a:chOff x="3729825" y="2296313"/>
              <a:chExt cx="568075" cy="648775"/>
            </a:xfrm>
          </p:grpSpPr>
          <p:sp>
            <p:nvSpPr>
              <p:cNvPr id="2860" name="Google Shape;2860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5" name="Google Shape;2875;p64"/>
            <p:cNvGrpSpPr/>
            <p:nvPr/>
          </p:nvGrpSpPr>
          <p:grpSpPr>
            <a:xfrm rot="5861986" flipH="1">
              <a:off x="4762742" y="3076884"/>
              <a:ext cx="981753" cy="422361"/>
              <a:chOff x="3982075" y="3114313"/>
              <a:chExt cx="914725" cy="393525"/>
            </a:xfrm>
          </p:grpSpPr>
          <p:sp>
            <p:nvSpPr>
              <p:cNvPr id="2876" name="Google Shape;2876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8" name="Google Shape;2898;p64"/>
            <p:cNvGrpSpPr/>
            <p:nvPr/>
          </p:nvGrpSpPr>
          <p:grpSpPr>
            <a:xfrm rot="-1629712">
              <a:off x="5323434" y="2928242"/>
              <a:ext cx="553672" cy="1143033"/>
              <a:chOff x="3566600" y="2164288"/>
              <a:chExt cx="515825" cy="1064900"/>
            </a:xfrm>
          </p:grpSpPr>
          <p:sp>
            <p:nvSpPr>
              <p:cNvPr id="2899" name="Google Shape;2899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1" name="Google Shape;2901;p64"/>
            <p:cNvGrpSpPr/>
            <p:nvPr/>
          </p:nvGrpSpPr>
          <p:grpSpPr>
            <a:xfrm>
              <a:off x="2874038" y="3534775"/>
              <a:ext cx="3395925" cy="1217600"/>
              <a:chOff x="1411825" y="3516900"/>
              <a:chExt cx="3395925" cy="1217600"/>
            </a:xfrm>
          </p:grpSpPr>
          <p:sp>
            <p:nvSpPr>
              <p:cNvPr id="2902" name="Google Shape;2902;p64"/>
              <p:cNvSpPr/>
              <p:nvPr/>
            </p:nvSpPr>
            <p:spPr>
              <a:xfrm>
                <a:off x="1423150" y="4026375"/>
                <a:ext cx="337332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25523" extrusionOk="0">
                    <a:moveTo>
                      <a:pt x="21317" y="0"/>
                    </a:moveTo>
                    <a:lnTo>
                      <a:pt x="0" y="25522"/>
                    </a:lnTo>
                    <a:lnTo>
                      <a:pt x="63232" y="19021"/>
                    </a:lnTo>
                    <a:lnTo>
                      <a:pt x="63232" y="19021"/>
                    </a:lnTo>
                    <a:cubicBezTo>
                      <a:pt x="63232" y="19021"/>
                      <a:pt x="63168" y="23051"/>
                      <a:pt x="66827" y="23051"/>
                    </a:cubicBezTo>
                    <a:cubicBezTo>
                      <a:pt x="67028" y="23051"/>
                      <a:pt x="67241" y="23038"/>
                      <a:pt x="67466" y="23013"/>
                    </a:cubicBezTo>
                    <a:cubicBezTo>
                      <a:pt x="71772" y="22519"/>
                      <a:pt x="71707" y="19021"/>
                      <a:pt x="71707" y="19021"/>
                    </a:cubicBezTo>
                    <a:lnTo>
                      <a:pt x="71707" y="19021"/>
                    </a:lnTo>
                    <a:lnTo>
                      <a:pt x="134933" y="25522"/>
                    </a:lnTo>
                    <a:lnTo>
                      <a:pt x="12235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4"/>
              <p:cNvSpPr/>
              <p:nvPr/>
            </p:nvSpPr>
            <p:spPr>
              <a:xfrm>
                <a:off x="1508650" y="4108300"/>
                <a:ext cx="160115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6" h="10754" extrusionOk="0">
                    <a:moveTo>
                      <a:pt x="32531" y="0"/>
                    </a:moveTo>
                    <a:cubicBezTo>
                      <a:pt x="17668" y="0"/>
                      <a:pt x="4443" y="4170"/>
                      <a:pt x="4443" y="4170"/>
                    </a:cubicBezTo>
                    <a:lnTo>
                      <a:pt x="0" y="9482"/>
                    </a:lnTo>
                    <a:cubicBezTo>
                      <a:pt x="12022" y="6366"/>
                      <a:pt x="22707" y="5288"/>
                      <a:pt x="31741" y="5288"/>
                    </a:cubicBezTo>
                    <a:cubicBezTo>
                      <a:pt x="52078" y="5288"/>
                      <a:pt x="64046" y="10754"/>
                      <a:pt x="64046" y="10754"/>
                    </a:cubicBezTo>
                    <a:cubicBezTo>
                      <a:pt x="55942" y="2384"/>
                      <a:pt x="43768" y="0"/>
                      <a:pt x="3253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4"/>
              <p:cNvSpPr/>
              <p:nvPr/>
            </p:nvSpPr>
            <p:spPr>
              <a:xfrm>
                <a:off x="1428500" y="4314150"/>
                <a:ext cx="1859750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0" h="8844" extrusionOk="0">
                    <a:moveTo>
                      <a:pt x="37648" y="1"/>
                    </a:moveTo>
                    <a:cubicBezTo>
                      <a:pt x="20646" y="1"/>
                      <a:pt x="3206" y="4049"/>
                      <a:pt x="3206" y="4049"/>
                    </a:cubicBezTo>
                    <a:lnTo>
                      <a:pt x="0" y="8265"/>
                    </a:lnTo>
                    <a:lnTo>
                      <a:pt x="4104" y="8844"/>
                    </a:lnTo>
                    <a:cubicBezTo>
                      <a:pt x="4104" y="8844"/>
                      <a:pt x="74389" y="7195"/>
                      <a:pt x="54821" y="1902"/>
                    </a:cubicBezTo>
                    <a:cubicBezTo>
                      <a:pt x="49688" y="513"/>
                      <a:pt x="43696" y="1"/>
                      <a:pt x="37648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4"/>
              <p:cNvSpPr/>
              <p:nvPr/>
            </p:nvSpPr>
            <p:spPr>
              <a:xfrm>
                <a:off x="3109775" y="4108300"/>
                <a:ext cx="160120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8" h="10754" extrusionOk="0">
                    <a:moveTo>
                      <a:pt x="31518" y="0"/>
                    </a:moveTo>
                    <a:cubicBezTo>
                      <a:pt x="20282" y="0"/>
                      <a:pt x="8108" y="2384"/>
                      <a:pt x="1" y="10754"/>
                    </a:cubicBezTo>
                    <a:lnTo>
                      <a:pt x="1" y="10754"/>
                    </a:lnTo>
                    <a:cubicBezTo>
                      <a:pt x="1" y="10754"/>
                      <a:pt x="11969" y="5288"/>
                      <a:pt x="32306" y="5288"/>
                    </a:cubicBezTo>
                    <a:cubicBezTo>
                      <a:pt x="41341" y="5288"/>
                      <a:pt x="52026" y="6366"/>
                      <a:pt x="64047" y="9482"/>
                    </a:cubicBezTo>
                    <a:lnTo>
                      <a:pt x="59604" y="4170"/>
                    </a:lnTo>
                    <a:cubicBezTo>
                      <a:pt x="59604" y="4170"/>
                      <a:pt x="46381" y="0"/>
                      <a:pt x="31518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4"/>
              <p:cNvSpPr/>
              <p:nvPr/>
            </p:nvSpPr>
            <p:spPr>
              <a:xfrm>
                <a:off x="2931350" y="4314150"/>
                <a:ext cx="1859775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1" h="8844" extrusionOk="0">
                    <a:moveTo>
                      <a:pt x="36746" y="1"/>
                    </a:moveTo>
                    <a:cubicBezTo>
                      <a:pt x="30697" y="1"/>
                      <a:pt x="24704" y="513"/>
                      <a:pt x="19570" y="1902"/>
                    </a:cubicBezTo>
                    <a:cubicBezTo>
                      <a:pt x="0" y="7195"/>
                      <a:pt x="70287" y="8844"/>
                      <a:pt x="70287" y="8844"/>
                    </a:cubicBezTo>
                    <a:lnTo>
                      <a:pt x="74391" y="8265"/>
                    </a:lnTo>
                    <a:lnTo>
                      <a:pt x="71184" y="4049"/>
                    </a:lnTo>
                    <a:cubicBezTo>
                      <a:pt x="71184" y="4049"/>
                      <a:pt x="53748" y="1"/>
                      <a:pt x="36746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4"/>
              <p:cNvSpPr/>
              <p:nvPr/>
            </p:nvSpPr>
            <p:spPr>
              <a:xfrm>
                <a:off x="310977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27905" y="0"/>
                    </a:moveTo>
                    <a:cubicBezTo>
                      <a:pt x="17816" y="0"/>
                      <a:pt x="7559" y="1606"/>
                      <a:pt x="1" y="6584"/>
                    </a:cubicBezTo>
                    <a:lnTo>
                      <a:pt x="4003" y="10397"/>
                    </a:lnTo>
                    <a:lnTo>
                      <a:pt x="67919" y="16226"/>
                    </a:lnTo>
                    <a:cubicBezTo>
                      <a:pt x="67919" y="16226"/>
                      <a:pt x="67877" y="14585"/>
                      <a:pt x="67254" y="12329"/>
                    </a:cubicBezTo>
                    <a:cubicBezTo>
                      <a:pt x="52502" y="8143"/>
                      <a:pt x="23501" y="5312"/>
                      <a:pt x="23501" y="5312"/>
                    </a:cubicBezTo>
                    <a:cubicBezTo>
                      <a:pt x="24682" y="5272"/>
                      <a:pt x="25866" y="5253"/>
                      <a:pt x="27049" y="5253"/>
                    </a:cubicBezTo>
                    <a:cubicBezTo>
                      <a:pt x="43470" y="5253"/>
                      <a:pt x="59815" y="8906"/>
                      <a:pt x="66705" y="10659"/>
                    </a:cubicBezTo>
                    <a:cubicBezTo>
                      <a:pt x="66219" y="9350"/>
                      <a:pt x="65011" y="6674"/>
                      <a:pt x="64047" y="5312"/>
                    </a:cubicBezTo>
                    <a:cubicBezTo>
                      <a:pt x="64047" y="5312"/>
                      <a:pt x="46253" y="0"/>
                      <a:pt x="2790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4"/>
              <p:cNvSpPr/>
              <p:nvPr/>
            </p:nvSpPr>
            <p:spPr>
              <a:xfrm>
                <a:off x="310977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1604" y="0"/>
                    </a:moveTo>
                    <a:cubicBezTo>
                      <a:pt x="6935" y="0"/>
                      <a:pt x="1" y="11475"/>
                      <a:pt x="1" y="11475"/>
                    </a:cubicBezTo>
                    <a:lnTo>
                      <a:pt x="1" y="11475"/>
                    </a:lnTo>
                    <a:cubicBezTo>
                      <a:pt x="8105" y="4040"/>
                      <a:pt x="19427" y="1781"/>
                      <a:pt x="30196" y="1781"/>
                    </a:cubicBezTo>
                    <a:cubicBezTo>
                      <a:pt x="46882" y="1781"/>
                      <a:pt x="62239" y="7205"/>
                      <a:pt x="62239" y="7205"/>
                    </a:cubicBezTo>
                    <a:lnTo>
                      <a:pt x="62239" y="4582"/>
                    </a:lnTo>
                    <a:cubicBezTo>
                      <a:pt x="49833" y="1252"/>
                      <a:pt x="39752" y="0"/>
                      <a:pt x="3160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4"/>
              <p:cNvSpPr/>
              <p:nvPr/>
            </p:nvSpPr>
            <p:spPr>
              <a:xfrm>
                <a:off x="141182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40015" y="0"/>
                    </a:moveTo>
                    <a:cubicBezTo>
                      <a:pt x="21667" y="0"/>
                      <a:pt x="3873" y="5312"/>
                      <a:pt x="3873" y="5312"/>
                    </a:cubicBezTo>
                    <a:cubicBezTo>
                      <a:pt x="2910" y="6674"/>
                      <a:pt x="1708" y="9350"/>
                      <a:pt x="1214" y="10659"/>
                    </a:cubicBezTo>
                    <a:cubicBezTo>
                      <a:pt x="8110" y="8906"/>
                      <a:pt x="24452" y="5253"/>
                      <a:pt x="40872" y="5253"/>
                    </a:cubicBezTo>
                    <a:cubicBezTo>
                      <a:pt x="42055" y="5253"/>
                      <a:pt x="43239" y="5272"/>
                      <a:pt x="44420" y="5312"/>
                    </a:cubicBezTo>
                    <a:cubicBezTo>
                      <a:pt x="44420" y="5312"/>
                      <a:pt x="15417" y="8143"/>
                      <a:pt x="667" y="12329"/>
                    </a:cubicBezTo>
                    <a:cubicBezTo>
                      <a:pt x="42" y="14585"/>
                      <a:pt x="1" y="16226"/>
                      <a:pt x="1" y="16226"/>
                    </a:cubicBezTo>
                    <a:lnTo>
                      <a:pt x="63916" y="10397"/>
                    </a:lnTo>
                    <a:lnTo>
                      <a:pt x="67919" y="6584"/>
                    </a:lnTo>
                    <a:cubicBezTo>
                      <a:pt x="60360" y="1606"/>
                      <a:pt x="50104" y="0"/>
                      <a:pt x="4001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64"/>
              <p:cNvSpPr/>
              <p:nvPr/>
            </p:nvSpPr>
            <p:spPr>
              <a:xfrm>
                <a:off x="155382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0638" y="0"/>
                    </a:moveTo>
                    <a:cubicBezTo>
                      <a:pt x="22491" y="0"/>
                      <a:pt x="12408" y="1252"/>
                      <a:pt x="1" y="4582"/>
                    </a:cubicBezTo>
                    <a:lnTo>
                      <a:pt x="1" y="7205"/>
                    </a:lnTo>
                    <a:cubicBezTo>
                      <a:pt x="1" y="7205"/>
                      <a:pt x="15360" y="1781"/>
                      <a:pt x="32046" y="1781"/>
                    </a:cubicBezTo>
                    <a:cubicBezTo>
                      <a:pt x="42815" y="1781"/>
                      <a:pt x="54136" y="4040"/>
                      <a:pt x="62239" y="11475"/>
                    </a:cubicBezTo>
                    <a:cubicBezTo>
                      <a:pt x="62239" y="11475"/>
                      <a:pt x="55309" y="0"/>
                      <a:pt x="3063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64"/>
              <p:cNvSpPr/>
              <p:nvPr/>
            </p:nvSpPr>
            <p:spPr>
              <a:xfrm>
                <a:off x="1553825" y="3516900"/>
                <a:ext cx="3111925" cy="860250"/>
              </a:xfrm>
              <a:custGeom>
                <a:avLst/>
                <a:gdLst/>
                <a:ahLst/>
                <a:cxnLst/>
                <a:rect l="l" t="t" r="r" b="b"/>
                <a:pathLst>
                  <a:path w="124477" h="34410" extrusionOk="0">
                    <a:moveTo>
                      <a:pt x="41704" y="1"/>
                    </a:moveTo>
                    <a:cubicBezTo>
                      <a:pt x="28173" y="1"/>
                      <a:pt x="16661" y="5855"/>
                      <a:pt x="16661" y="5855"/>
                    </a:cubicBezTo>
                    <a:lnTo>
                      <a:pt x="1" y="27517"/>
                    </a:lnTo>
                    <a:cubicBezTo>
                      <a:pt x="12408" y="24187"/>
                      <a:pt x="22491" y="22935"/>
                      <a:pt x="30638" y="22935"/>
                    </a:cubicBezTo>
                    <a:cubicBezTo>
                      <a:pt x="55309" y="22935"/>
                      <a:pt x="62239" y="34410"/>
                      <a:pt x="62239" y="34410"/>
                    </a:cubicBezTo>
                    <a:cubicBezTo>
                      <a:pt x="62239" y="34410"/>
                      <a:pt x="69173" y="22935"/>
                      <a:pt x="93842" y="22935"/>
                    </a:cubicBezTo>
                    <a:cubicBezTo>
                      <a:pt x="101990" y="22935"/>
                      <a:pt x="112071" y="24187"/>
                      <a:pt x="124477" y="27517"/>
                    </a:cubicBezTo>
                    <a:lnTo>
                      <a:pt x="107824" y="5855"/>
                    </a:lnTo>
                    <a:cubicBezTo>
                      <a:pt x="107824" y="5855"/>
                      <a:pt x="96309" y="1"/>
                      <a:pt x="82776" y="1"/>
                    </a:cubicBezTo>
                    <a:cubicBezTo>
                      <a:pt x="76040" y="1"/>
                      <a:pt x="68804" y="1451"/>
                      <a:pt x="62239" y="5796"/>
                    </a:cubicBezTo>
                    <a:cubicBezTo>
                      <a:pt x="55674" y="1451"/>
                      <a:pt x="48439" y="1"/>
                      <a:pt x="41704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4"/>
              <p:cNvSpPr/>
              <p:nvPr/>
            </p:nvSpPr>
            <p:spPr>
              <a:xfrm>
                <a:off x="2957550" y="4377125"/>
                <a:ext cx="298425" cy="198425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7937" extrusionOk="0">
                    <a:moveTo>
                      <a:pt x="6090" y="1"/>
                    </a:moveTo>
                    <a:lnTo>
                      <a:pt x="0" y="5842"/>
                    </a:lnTo>
                    <a:lnTo>
                      <a:pt x="1725" y="7936"/>
                    </a:lnTo>
                    <a:lnTo>
                      <a:pt x="6090" y="3350"/>
                    </a:lnTo>
                    <a:lnTo>
                      <a:pt x="10092" y="7258"/>
                    </a:lnTo>
                    <a:lnTo>
                      <a:pt x="11937" y="5539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4"/>
              <p:cNvSpPr/>
              <p:nvPr/>
            </p:nvSpPr>
            <p:spPr>
              <a:xfrm>
                <a:off x="1553825" y="4257675"/>
                <a:ext cx="1455925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7" h="4779" extrusionOk="0">
                    <a:moveTo>
                      <a:pt x="34637" y="0"/>
                    </a:moveTo>
                    <a:cubicBezTo>
                      <a:pt x="32862" y="0"/>
                      <a:pt x="31061" y="48"/>
                      <a:pt x="29264" y="140"/>
                    </a:cubicBezTo>
                    <a:cubicBezTo>
                      <a:pt x="25558" y="348"/>
                      <a:pt x="21865" y="735"/>
                      <a:pt x="18421" y="1199"/>
                    </a:cubicBezTo>
                    <a:cubicBezTo>
                      <a:pt x="14972" y="1663"/>
                      <a:pt x="11777" y="2239"/>
                      <a:pt x="9048" y="2763"/>
                    </a:cubicBezTo>
                    <a:cubicBezTo>
                      <a:pt x="6317" y="3293"/>
                      <a:pt x="4058" y="3815"/>
                      <a:pt x="2482" y="4179"/>
                    </a:cubicBezTo>
                    <a:cubicBezTo>
                      <a:pt x="899" y="4548"/>
                      <a:pt x="1" y="4779"/>
                      <a:pt x="1" y="4779"/>
                    </a:cubicBezTo>
                    <a:cubicBezTo>
                      <a:pt x="1" y="4779"/>
                      <a:pt x="911" y="4595"/>
                      <a:pt x="2499" y="4274"/>
                    </a:cubicBezTo>
                    <a:cubicBezTo>
                      <a:pt x="3297" y="4119"/>
                      <a:pt x="4260" y="3930"/>
                      <a:pt x="5367" y="3715"/>
                    </a:cubicBezTo>
                    <a:cubicBezTo>
                      <a:pt x="6479" y="3501"/>
                      <a:pt x="7733" y="3280"/>
                      <a:pt x="9095" y="3037"/>
                    </a:cubicBezTo>
                    <a:cubicBezTo>
                      <a:pt x="10463" y="2799"/>
                      <a:pt x="11950" y="2549"/>
                      <a:pt x="13520" y="2316"/>
                    </a:cubicBezTo>
                    <a:cubicBezTo>
                      <a:pt x="15091" y="2074"/>
                      <a:pt x="16756" y="1853"/>
                      <a:pt x="18475" y="1621"/>
                    </a:cubicBezTo>
                    <a:cubicBezTo>
                      <a:pt x="21912" y="1182"/>
                      <a:pt x="25601" y="818"/>
                      <a:pt x="29294" y="633"/>
                    </a:cubicBezTo>
                    <a:cubicBezTo>
                      <a:pt x="31297" y="517"/>
                      <a:pt x="33303" y="457"/>
                      <a:pt x="35274" y="457"/>
                    </a:cubicBezTo>
                    <a:cubicBezTo>
                      <a:pt x="36930" y="457"/>
                      <a:pt x="38561" y="500"/>
                      <a:pt x="40143" y="586"/>
                    </a:cubicBezTo>
                    <a:cubicBezTo>
                      <a:pt x="41867" y="693"/>
                      <a:pt x="43539" y="842"/>
                      <a:pt x="45115" y="1032"/>
                    </a:cubicBezTo>
                    <a:cubicBezTo>
                      <a:pt x="46685" y="1246"/>
                      <a:pt x="48172" y="1479"/>
                      <a:pt x="49523" y="1781"/>
                    </a:cubicBezTo>
                    <a:cubicBezTo>
                      <a:pt x="50201" y="1913"/>
                      <a:pt x="50843" y="2097"/>
                      <a:pt x="51456" y="2239"/>
                    </a:cubicBezTo>
                    <a:cubicBezTo>
                      <a:pt x="52062" y="2412"/>
                      <a:pt x="52645" y="2561"/>
                      <a:pt x="53180" y="2733"/>
                    </a:cubicBezTo>
                    <a:cubicBezTo>
                      <a:pt x="54258" y="3066"/>
                      <a:pt x="55178" y="3411"/>
                      <a:pt x="55922" y="3715"/>
                    </a:cubicBezTo>
                    <a:cubicBezTo>
                      <a:pt x="56298" y="3875"/>
                      <a:pt x="56630" y="4018"/>
                      <a:pt x="56916" y="4144"/>
                    </a:cubicBezTo>
                    <a:cubicBezTo>
                      <a:pt x="57207" y="4268"/>
                      <a:pt x="57445" y="4393"/>
                      <a:pt x="57641" y="4488"/>
                    </a:cubicBezTo>
                    <a:cubicBezTo>
                      <a:pt x="58028" y="4679"/>
                      <a:pt x="58236" y="4779"/>
                      <a:pt x="58236" y="4779"/>
                    </a:cubicBezTo>
                    <a:cubicBezTo>
                      <a:pt x="58236" y="4779"/>
                      <a:pt x="58033" y="4666"/>
                      <a:pt x="57654" y="4465"/>
                    </a:cubicBezTo>
                    <a:cubicBezTo>
                      <a:pt x="57457" y="4363"/>
                      <a:pt x="57225" y="4232"/>
                      <a:pt x="56946" y="4089"/>
                    </a:cubicBezTo>
                    <a:cubicBezTo>
                      <a:pt x="56660" y="3952"/>
                      <a:pt x="56333" y="3798"/>
                      <a:pt x="55964" y="3625"/>
                    </a:cubicBezTo>
                    <a:cubicBezTo>
                      <a:pt x="55221" y="3299"/>
                      <a:pt x="54305" y="2930"/>
                      <a:pt x="53234" y="2561"/>
                    </a:cubicBezTo>
                    <a:cubicBezTo>
                      <a:pt x="52705" y="2371"/>
                      <a:pt x="52122" y="2204"/>
                      <a:pt x="51521" y="2008"/>
                    </a:cubicBezTo>
                    <a:cubicBezTo>
                      <a:pt x="50903" y="1853"/>
                      <a:pt x="50261" y="1663"/>
                      <a:pt x="49583" y="1514"/>
                    </a:cubicBezTo>
                    <a:cubicBezTo>
                      <a:pt x="48227" y="1182"/>
                      <a:pt x="46739" y="925"/>
                      <a:pt x="45163" y="675"/>
                    </a:cubicBezTo>
                    <a:cubicBezTo>
                      <a:pt x="43580" y="461"/>
                      <a:pt x="41903" y="271"/>
                      <a:pt x="40167" y="164"/>
                    </a:cubicBezTo>
                    <a:cubicBezTo>
                      <a:pt x="38378" y="54"/>
                      <a:pt x="36522" y="0"/>
                      <a:pt x="3463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4"/>
              <p:cNvSpPr/>
              <p:nvPr/>
            </p:nvSpPr>
            <p:spPr>
              <a:xfrm>
                <a:off x="1785800" y="4301250"/>
                <a:ext cx="9066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4" h="3036" extrusionOk="0">
                    <a:moveTo>
                      <a:pt x="26491" y="0"/>
                    </a:moveTo>
                    <a:cubicBezTo>
                      <a:pt x="25924" y="0"/>
                      <a:pt x="25344" y="13"/>
                      <a:pt x="24750" y="32"/>
                    </a:cubicBezTo>
                    <a:cubicBezTo>
                      <a:pt x="23679" y="62"/>
                      <a:pt x="22567" y="62"/>
                      <a:pt x="21448" y="122"/>
                    </a:cubicBezTo>
                    <a:cubicBezTo>
                      <a:pt x="20325" y="194"/>
                      <a:pt x="19183" y="259"/>
                      <a:pt x="18046" y="324"/>
                    </a:cubicBezTo>
                    <a:cubicBezTo>
                      <a:pt x="16904" y="384"/>
                      <a:pt x="15768" y="521"/>
                      <a:pt x="14650" y="633"/>
                    </a:cubicBezTo>
                    <a:cubicBezTo>
                      <a:pt x="13531" y="752"/>
                      <a:pt x="12438" y="872"/>
                      <a:pt x="11373" y="979"/>
                    </a:cubicBezTo>
                    <a:cubicBezTo>
                      <a:pt x="10314" y="1139"/>
                      <a:pt x="9292" y="1294"/>
                      <a:pt x="8315" y="1443"/>
                    </a:cubicBezTo>
                    <a:cubicBezTo>
                      <a:pt x="7346" y="1591"/>
                      <a:pt x="6430" y="1723"/>
                      <a:pt x="5586" y="1865"/>
                    </a:cubicBezTo>
                    <a:cubicBezTo>
                      <a:pt x="3909" y="2198"/>
                      <a:pt x="2511" y="2501"/>
                      <a:pt x="1535" y="2703"/>
                    </a:cubicBezTo>
                    <a:cubicBezTo>
                      <a:pt x="560" y="2912"/>
                      <a:pt x="0" y="3036"/>
                      <a:pt x="0" y="3036"/>
                    </a:cubicBezTo>
                    <a:cubicBezTo>
                      <a:pt x="0" y="3036"/>
                      <a:pt x="566" y="2947"/>
                      <a:pt x="1553" y="2799"/>
                    </a:cubicBezTo>
                    <a:cubicBezTo>
                      <a:pt x="2540" y="2638"/>
                      <a:pt x="3950" y="2429"/>
                      <a:pt x="5633" y="2138"/>
                    </a:cubicBezTo>
                    <a:cubicBezTo>
                      <a:pt x="7329" y="1924"/>
                      <a:pt x="9303" y="1674"/>
                      <a:pt x="11420" y="1407"/>
                    </a:cubicBezTo>
                    <a:cubicBezTo>
                      <a:pt x="12485" y="1306"/>
                      <a:pt x="13580" y="1199"/>
                      <a:pt x="14698" y="1092"/>
                    </a:cubicBezTo>
                    <a:cubicBezTo>
                      <a:pt x="15810" y="990"/>
                      <a:pt x="16946" y="866"/>
                      <a:pt x="18082" y="812"/>
                    </a:cubicBezTo>
                    <a:cubicBezTo>
                      <a:pt x="19218" y="735"/>
                      <a:pt x="20355" y="658"/>
                      <a:pt x="21472" y="581"/>
                    </a:cubicBezTo>
                    <a:cubicBezTo>
                      <a:pt x="22590" y="509"/>
                      <a:pt x="23691" y="502"/>
                      <a:pt x="24756" y="455"/>
                    </a:cubicBezTo>
                    <a:cubicBezTo>
                      <a:pt x="25725" y="428"/>
                      <a:pt x="26660" y="382"/>
                      <a:pt x="27551" y="382"/>
                    </a:cubicBezTo>
                    <a:cubicBezTo>
                      <a:pt x="27645" y="382"/>
                      <a:pt x="27738" y="383"/>
                      <a:pt x="27830" y="384"/>
                    </a:cubicBezTo>
                    <a:cubicBezTo>
                      <a:pt x="28813" y="384"/>
                      <a:pt x="29733" y="378"/>
                      <a:pt x="30590" y="378"/>
                    </a:cubicBezTo>
                    <a:cubicBezTo>
                      <a:pt x="31441" y="408"/>
                      <a:pt x="32220" y="438"/>
                      <a:pt x="32909" y="466"/>
                    </a:cubicBezTo>
                    <a:cubicBezTo>
                      <a:pt x="33261" y="479"/>
                      <a:pt x="33582" y="491"/>
                      <a:pt x="33886" y="502"/>
                    </a:cubicBezTo>
                    <a:cubicBezTo>
                      <a:pt x="34183" y="532"/>
                      <a:pt x="34457" y="568"/>
                      <a:pt x="34707" y="592"/>
                    </a:cubicBezTo>
                    <a:cubicBezTo>
                      <a:pt x="35700" y="699"/>
                      <a:pt x="36264" y="759"/>
                      <a:pt x="36264" y="759"/>
                    </a:cubicBezTo>
                    <a:cubicBezTo>
                      <a:pt x="36264" y="759"/>
                      <a:pt x="35706" y="663"/>
                      <a:pt x="34718" y="496"/>
                    </a:cubicBezTo>
                    <a:cubicBezTo>
                      <a:pt x="34474" y="461"/>
                      <a:pt x="34201" y="414"/>
                      <a:pt x="33903" y="367"/>
                    </a:cubicBezTo>
                    <a:cubicBezTo>
                      <a:pt x="33606" y="342"/>
                      <a:pt x="33279" y="318"/>
                      <a:pt x="32934" y="288"/>
                    </a:cubicBezTo>
                    <a:cubicBezTo>
                      <a:pt x="32238" y="229"/>
                      <a:pt x="31453" y="158"/>
                      <a:pt x="30597" y="98"/>
                    </a:cubicBezTo>
                    <a:cubicBezTo>
                      <a:pt x="29740" y="81"/>
                      <a:pt x="28813" y="57"/>
                      <a:pt x="27830" y="27"/>
                    </a:cubicBezTo>
                    <a:cubicBezTo>
                      <a:pt x="27393" y="8"/>
                      <a:pt x="26947" y="0"/>
                      <a:pt x="2649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64"/>
              <p:cNvSpPr/>
              <p:nvPr/>
            </p:nvSpPr>
            <p:spPr>
              <a:xfrm>
                <a:off x="1566450" y="4397225"/>
                <a:ext cx="1409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4" h="5348" extrusionOk="0">
                    <a:moveTo>
                      <a:pt x="39397" y="0"/>
                    </a:moveTo>
                    <a:cubicBezTo>
                      <a:pt x="39086" y="0"/>
                      <a:pt x="38774" y="3"/>
                      <a:pt x="38460" y="12"/>
                    </a:cubicBezTo>
                    <a:cubicBezTo>
                      <a:pt x="37628" y="36"/>
                      <a:pt x="36777" y="61"/>
                      <a:pt x="35921" y="83"/>
                    </a:cubicBezTo>
                    <a:cubicBezTo>
                      <a:pt x="35492" y="96"/>
                      <a:pt x="35058" y="113"/>
                      <a:pt x="34625" y="125"/>
                    </a:cubicBezTo>
                    <a:cubicBezTo>
                      <a:pt x="34189" y="149"/>
                      <a:pt x="33755" y="173"/>
                      <a:pt x="33321" y="203"/>
                    </a:cubicBezTo>
                    <a:cubicBezTo>
                      <a:pt x="31573" y="303"/>
                      <a:pt x="29794" y="393"/>
                      <a:pt x="28022" y="577"/>
                    </a:cubicBezTo>
                    <a:cubicBezTo>
                      <a:pt x="27136" y="660"/>
                      <a:pt x="26249" y="744"/>
                      <a:pt x="25369" y="827"/>
                    </a:cubicBezTo>
                    <a:cubicBezTo>
                      <a:pt x="24489" y="917"/>
                      <a:pt x="23614" y="1041"/>
                      <a:pt x="22746" y="1148"/>
                    </a:cubicBezTo>
                    <a:cubicBezTo>
                      <a:pt x="21003" y="1368"/>
                      <a:pt x="19296" y="1565"/>
                      <a:pt x="17649" y="1838"/>
                    </a:cubicBezTo>
                    <a:cubicBezTo>
                      <a:pt x="16002" y="2100"/>
                      <a:pt x="14407" y="2337"/>
                      <a:pt x="12903" y="2611"/>
                    </a:cubicBezTo>
                    <a:cubicBezTo>
                      <a:pt x="11404" y="2903"/>
                      <a:pt x="9982" y="3171"/>
                      <a:pt x="8673" y="3426"/>
                    </a:cubicBezTo>
                    <a:cubicBezTo>
                      <a:pt x="8019" y="3551"/>
                      <a:pt x="7388" y="3665"/>
                      <a:pt x="6800" y="3789"/>
                    </a:cubicBezTo>
                    <a:cubicBezTo>
                      <a:pt x="6205" y="3926"/>
                      <a:pt x="5640" y="4050"/>
                      <a:pt x="5117" y="4176"/>
                    </a:cubicBezTo>
                    <a:cubicBezTo>
                      <a:pt x="4058" y="4414"/>
                      <a:pt x="3136" y="4621"/>
                      <a:pt x="2381" y="4794"/>
                    </a:cubicBezTo>
                    <a:cubicBezTo>
                      <a:pt x="865" y="5145"/>
                      <a:pt x="1" y="5348"/>
                      <a:pt x="1" y="5348"/>
                    </a:cubicBezTo>
                    <a:cubicBezTo>
                      <a:pt x="1" y="5348"/>
                      <a:pt x="870" y="5181"/>
                      <a:pt x="2399" y="4890"/>
                    </a:cubicBezTo>
                    <a:cubicBezTo>
                      <a:pt x="3160" y="4741"/>
                      <a:pt x="4088" y="4563"/>
                      <a:pt x="5153" y="4354"/>
                    </a:cubicBezTo>
                    <a:cubicBezTo>
                      <a:pt x="5682" y="4247"/>
                      <a:pt x="6246" y="4140"/>
                      <a:pt x="6841" y="4022"/>
                    </a:cubicBezTo>
                    <a:cubicBezTo>
                      <a:pt x="7442" y="3920"/>
                      <a:pt x="8073" y="3813"/>
                      <a:pt x="8727" y="3693"/>
                    </a:cubicBezTo>
                    <a:cubicBezTo>
                      <a:pt x="10042" y="3468"/>
                      <a:pt x="11464" y="3224"/>
                      <a:pt x="12963" y="2968"/>
                    </a:cubicBezTo>
                    <a:cubicBezTo>
                      <a:pt x="14473" y="2724"/>
                      <a:pt x="16067" y="2516"/>
                      <a:pt x="17709" y="2260"/>
                    </a:cubicBezTo>
                    <a:cubicBezTo>
                      <a:pt x="19356" y="1999"/>
                      <a:pt x="21063" y="1815"/>
                      <a:pt x="22799" y="1601"/>
                    </a:cubicBezTo>
                    <a:cubicBezTo>
                      <a:pt x="23669" y="1505"/>
                      <a:pt x="24537" y="1387"/>
                      <a:pt x="25417" y="1302"/>
                    </a:cubicBezTo>
                    <a:cubicBezTo>
                      <a:pt x="26297" y="1225"/>
                      <a:pt x="27183" y="1143"/>
                      <a:pt x="28064" y="1065"/>
                    </a:cubicBezTo>
                    <a:cubicBezTo>
                      <a:pt x="29830" y="874"/>
                      <a:pt x="31603" y="774"/>
                      <a:pt x="33345" y="660"/>
                    </a:cubicBezTo>
                    <a:cubicBezTo>
                      <a:pt x="33779" y="631"/>
                      <a:pt x="34213" y="602"/>
                      <a:pt x="34647" y="572"/>
                    </a:cubicBezTo>
                    <a:cubicBezTo>
                      <a:pt x="35076" y="560"/>
                      <a:pt x="35510" y="542"/>
                      <a:pt x="35938" y="524"/>
                    </a:cubicBezTo>
                    <a:cubicBezTo>
                      <a:pt x="36789" y="494"/>
                      <a:pt x="37634" y="470"/>
                      <a:pt x="38466" y="440"/>
                    </a:cubicBezTo>
                    <a:cubicBezTo>
                      <a:pt x="39300" y="410"/>
                      <a:pt x="40113" y="429"/>
                      <a:pt x="40917" y="410"/>
                    </a:cubicBezTo>
                    <a:cubicBezTo>
                      <a:pt x="41448" y="410"/>
                      <a:pt x="41974" y="398"/>
                      <a:pt x="42491" y="398"/>
                    </a:cubicBezTo>
                    <a:cubicBezTo>
                      <a:pt x="42750" y="398"/>
                      <a:pt x="43007" y="401"/>
                      <a:pt x="43261" y="410"/>
                    </a:cubicBezTo>
                    <a:cubicBezTo>
                      <a:pt x="44022" y="429"/>
                      <a:pt x="44765" y="440"/>
                      <a:pt x="45485" y="459"/>
                    </a:cubicBezTo>
                    <a:cubicBezTo>
                      <a:pt x="46199" y="470"/>
                      <a:pt x="46888" y="524"/>
                      <a:pt x="47555" y="553"/>
                    </a:cubicBezTo>
                    <a:cubicBezTo>
                      <a:pt x="48221" y="583"/>
                      <a:pt x="48856" y="624"/>
                      <a:pt x="49457" y="679"/>
                    </a:cubicBezTo>
                    <a:cubicBezTo>
                      <a:pt x="50064" y="726"/>
                      <a:pt x="50641" y="761"/>
                      <a:pt x="51176" y="816"/>
                    </a:cubicBezTo>
                    <a:cubicBezTo>
                      <a:pt x="52254" y="928"/>
                      <a:pt x="53193" y="1030"/>
                      <a:pt x="53960" y="1148"/>
                    </a:cubicBezTo>
                    <a:cubicBezTo>
                      <a:pt x="54728" y="1255"/>
                      <a:pt x="55329" y="1368"/>
                      <a:pt x="55738" y="1445"/>
                    </a:cubicBezTo>
                    <a:cubicBezTo>
                      <a:pt x="56144" y="1524"/>
                      <a:pt x="56364" y="1576"/>
                      <a:pt x="56364" y="1576"/>
                    </a:cubicBezTo>
                    <a:cubicBezTo>
                      <a:pt x="56364" y="1576"/>
                      <a:pt x="56149" y="1511"/>
                      <a:pt x="55744" y="1417"/>
                    </a:cubicBezTo>
                    <a:cubicBezTo>
                      <a:pt x="55334" y="1327"/>
                      <a:pt x="54739" y="1184"/>
                      <a:pt x="53973" y="1060"/>
                    </a:cubicBezTo>
                    <a:cubicBezTo>
                      <a:pt x="53205" y="910"/>
                      <a:pt x="52271" y="780"/>
                      <a:pt x="51200" y="631"/>
                    </a:cubicBezTo>
                    <a:cubicBezTo>
                      <a:pt x="50118" y="517"/>
                      <a:pt x="48905" y="352"/>
                      <a:pt x="47572" y="280"/>
                    </a:cubicBezTo>
                    <a:cubicBezTo>
                      <a:pt x="46907" y="239"/>
                      <a:pt x="46216" y="173"/>
                      <a:pt x="45496" y="143"/>
                    </a:cubicBezTo>
                    <a:cubicBezTo>
                      <a:pt x="44777" y="113"/>
                      <a:pt x="44033" y="83"/>
                      <a:pt x="43272" y="53"/>
                    </a:cubicBezTo>
                    <a:cubicBezTo>
                      <a:pt x="42504" y="12"/>
                      <a:pt x="41719" y="25"/>
                      <a:pt x="40917" y="12"/>
                    </a:cubicBezTo>
                    <a:cubicBezTo>
                      <a:pt x="40416" y="8"/>
                      <a:pt x="39909" y="0"/>
                      <a:pt x="3939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4"/>
              <p:cNvSpPr/>
              <p:nvPr/>
            </p:nvSpPr>
            <p:spPr>
              <a:xfrm>
                <a:off x="172230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35686" y="0"/>
                    </a:moveTo>
                    <a:cubicBezTo>
                      <a:pt x="35328" y="0"/>
                      <a:pt x="34955" y="6"/>
                      <a:pt x="34570" y="25"/>
                    </a:cubicBezTo>
                    <a:cubicBezTo>
                      <a:pt x="33607" y="49"/>
                      <a:pt x="32553" y="85"/>
                      <a:pt x="31447" y="115"/>
                    </a:cubicBezTo>
                    <a:cubicBezTo>
                      <a:pt x="30335" y="144"/>
                      <a:pt x="29168" y="233"/>
                      <a:pt x="27962" y="310"/>
                    </a:cubicBezTo>
                    <a:cubicBezTo>
                      <a:pt x="26755" y="400"/>
                      <a:pt x="25506" y="447"/>
                      <a:pt x="24244" y="578"/>
                    </a:cubicBezTo>
                    <a:cubicBezTo>
                      <a:pt x="22978" y="703"/>
                      <a:pt x="21693" y="823"/>
                      <a:pt x="20408" y="947"/>
                    </a:cubicBezTo>
                    <a:cubicBezTo>
                      <a:pt x="19123" y="1078"/>
                      <a:pt x="17839" y="1202"/>
                      <a:pt x="16584" y="1381"/>
                    </a:cubicBezTo>
                    <a:cubicBezTo>
                      <a:pt x="15322" y="1548"/>
                      <a:pt x="14086" y="1709"/>
                      <a:pt x="12884" y="1869"/>
                    </a:cubicBezTo>
                    <a:cubicBezTo>
                      <a:pt x="11682" y="2023"/>
                      <a:pt x="10528" y="2184"/>
                      <a:pt x="9428" y="2351"/>
                    </a:cubicBezTo>
                    <a:cubicBezTo>
                      <a:pt x="8340" y="2536"/>
                      <a:pt x="7305" y="2708"/>
                      <a:pt x="6347" y="2868"/>
                    </a:cubicBezTo>
                    <a:cubicBezTo>
                      <a:pt x="4445" y="3208"/>
                      <a:pt x="2856" y="3480"/>
                      <a:pt x="1744" y="3677"/>
                    </a:cubicBezTo>
                    <a:cubicBezTo>
                      <a:pt x="632" y="3879"/>
                      <a:pt x="1" y="3999"/>
                      <a:pt x="1" y="3999"/>
                    </a:cubicBezTo>
                    <a:cubicBezTo>
                      <a:pt x="1" y="3999"/>
                      <a:pt x="637" y="3914"/>
                      <a:pt x="1761" y="3772"/>
                    </a:cubicBezTo>
                    <a:cubicBezTo>
                      <a:pt x="2880" y="3623"/>
                      <a:pt x="4473" y="3403"/>
                      <a:pt x="6389" y="3142"/>
                    </a:cubicBezTo>
                    <a:cubicBezTo>
                      <a:pt x="7347" y="3011"/>
                      <a:pt x="8382" y="2862"/>
                      <a:pt x="9482" y="2708"/>
                    </a:cubicBezTo>
                    <a:cubicBezTo>
                      <a:pt x="10583" y="2577"/>
                      <a:pt x="11742" y="2434"/>
                      <a:pt x="12938" y="2291"/>
                    </a:cubicBezTo>
                    <a:cubicBezTo>
                      <a:pt x="14139" y="2143"/>
                      <a:pt x="15376" y="1994"/>
                      <a:pt x="16637" y="1839"/>
                    </a:cubicBezTo>
                    <a:cubicBezTo>
                      <a:pt x="17891" y="1666"/>
                      <a:pt x="19176" y="1553"/>
                      <a:pt x="20461" y="1435"/>
                    </a:cubicBezTo>
                    <a:cubicBezTo>
                      <a:pt x="21740" y="1298"/>
                      <a:pt x="23019" y="1167"/>
                      <a:pt x="24279" y="1037"/>
                    </a:cubicBezTo>
                    <a:cubicBezTo>
                      <a:pt x="25541" y="894"/>
                      <a:pt x="26790" y="834"/>
                      <a:pt x="27991" y="733"/>
                    </a:cubicBezTo>
                    <a:cubicBezTo>
                      <a:pt x="29198" y="656"/>
                      <a:pt x="30359" y="531"/>
                      <a:pt x="31465" y="471"/>
                    </a:cubicBezTo>
                    <a:cubicBezTo>
                      <a:pt x="32572" y="411"/>
                      <a:pt x="33618" y="353"/>
                      <a:pt x="34581" y="299"/>
                    </a:cubicBezTo>
                    <a:cubicBezTo>
                      <a:pt x="35545" y="233"/>
                      <a:pt x="36431" y="233"/>
                      <a:pt x="37217" y="197"/>
                    </a:cubicBezTo>
                    <a:cubicBezTo>
                      <a:pt x="38002" y="167"/>
                      <a:pt x="38685" y="144"/>
                      <a:pt x="39251" y="144"/>
                    </a:cubicBezTo>
                    <a:cubicBezTo>
                      <a:pt x="39810" y="144"/>
                      <a:pt x="40256" y="139"/>
                      <a:pt x="40560" y="139"/>
                    </a:cubicBezTo>
                    <a:cubicBezTo>
                      <a:pt x="40862" y="139"/>
                      <a:pt x="41024" y="144"/>
                      <a:pt x="41024" y="144"/>
                    </a:cubicBezTo>
                    <a:cubicBezTo>
                      <a:pt x="41024" y="144"/>
                      <a:pt x="40381" y="85"/>
                      <a:pt x="39251" y="49"/>
                    </a:cubicBezTo>
                    <a:cubicBezTo>
                      <a:pt x="38685" y="25"/>
                      <a:pt x="38002" y="19"/>
                      <a:pt x="37211" y="13"/>
                    </a:cubicBezTo>
                    <a:cubicBezTo>
                      <a:pt x="36738" y="13"/>
                      <a:pt x="36228" y="0"/>
                      <a:pt x="3568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4"/>
              <p:cNvSpPr/>
              <p:nvPr/>
            </p:nvSpPr>
            <p:spPr>
              <a:xfrm>
                <a:off x="1619700" y="4108750"/>
                <a:ext cx="117117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7" h="4153" extrusionOk="0">
                    <a:moveTo>
                      <a:pt x="28404" y="0"/>
                    </a:moveTo>
                    <a:cubicBezTo>
                      <a:pt x="28203" y="0"/>
                      <a:pt x="28002" y="5"/>
                      <a:pt x="27801" y="18"/>
                    </a:cubicBezTo>
                    <a:cubicBezTo>
                      <a:pt x="26338" y="66"/>
                      <a:pt x="24850" y="114"/>
                      <a:pt x="23370" y="161"/>
                    </a:cubicBezTo>
                    <a:cubicBezTo>
                      <a:pt x="22626" y="167"/>
                      <a:pt x="21888" y="262"/>
                      <a:pt x="21152" y="340"/>
                    </a:cubicBezTo>
                    <a:cubicBezTo>
                      <a:pt x="20414" y="417"/>
                      <a:pt x="19683" y="494"/>
                      <a:pt x="18956" y="572"/>
                    </a:cubicBezTo>
                    <a:cubicBezTo>
                      <a:pt x="18231" y="649"/>
                      <a:pt x="17512" y="726"/>
                      <a:pt x="16798" y="804"/>
                    </a:cubicBezTo>
                    <a:cubicBezTo>
                      <a:pt x="16441" y="845"/>
                      <a:pt x="16084" y="875"/>
                      <a:pt x="15733" y="922"/>
                    </a:cubicBezTo>
                    <a:cubicBezTo>
                      <a:pt x="15388" y="982"/>
                      <a:pt x="15044" y="1036"/>
                      <a:pt x="14698" y="1095"/>
                    </a:cubicBezTo>
                    <a:cubicBezTo>
                      <a:pt x="13323" y="1327"/>
                      <a:pt x="11997" y="1559"/>
                      <a:pt x="10743" y="1773"/>
                    </a:cubicBezTo>
                    <a:cubicBezTo>
                      <a:pt x="9488" y="2000"/>
                      <a:pt x="8299" y="2171"/>
                      <a:pt x="7215" y="2445"/>
                    </a:cubicBezTo>
                    <a:cubicBezTo>
                      <a:pt x="5051" y="2956"/>
                      <a:pt x="3248" y="3379"/>
                      <a:pt x="1982" y="3677"/>
                    </a:cubicBezTo>
                    <a:cubicBezTo>
                      <a:pt x="720" y="3980"/>
                      <a:pt x="1" y="4152"/>
                      <a:pt x="1" y="4152"/>
                    </a:cubicBezTo>
                    <a:cubicBezTo>
                      <a:pt x="1" y="4152"/>
                      <a:pt x="733" y="4010"/>
                      <a:pt x="2005" y="3766"/>
                    </a:cubicBezTo>
                    <a:cubicBezTo>
                      <a:pt x="3273" y="3516"/>
                      <a:pt x="5093" y="3153"/>
                      <a:pt x="7270" y="2719"/>
                    </a:cubicBezTo>
                    <a:cubicBezTo>
                      <a:pt x="8352" y="2469"/>
                      <a:pt x="9548" y="2321"/>
                      <a:pt x="10803" y="2124"/>
                    </a:cubicBezTo>
                    <a:cubicBezTo>
                      <a:pt x="12063" y="1934"/>
                      <a:pt x="13383" y="1726"/>
                      <a:pt x="14758" y="1517"/>
                    </a:cubicBezTo>
                    <a:cubicBezTo>
                      <a:pt x="15102" y="1464"/>
                      <a:pt x="15448" y="1410"/>
                      <a:pt x="15793" y="1350"/>
                    </a:cubicBezTo>
                    <a:cubicBezTo>
                      <a:pt x="16143" y="1309"/>
                      <a:pt x="16494" y="1279"/>
                      <a:pt x="16851" y="1243"/>
                    </a:cubicBezTo>
                    <a:cubicBezTo>
                      <a:pt x="17559" y="1172"/>
                      <a:pt x="18278" y="1100"/>
                      <a:pt x="19005" y="1029"/>
                    </a:cubicBezTo>
                    <a:cubicBezTo>
                      <a:pt x="19730" y="958"/>
                      <a:pt x="20455" y="886"/>
                      <a:pt x="21193" y="815"/>
                    </a:cubicBezTo>
                    <a:cubicBezTo>
                      <a:pt x="21924" y="738"/>
                      <a:pt x="22656" y="655"/>
                      <a:pt x="23400" y="655"/>
                    </a:cubicBezTo>
                    <a:cubicBezTo>
                      <a:pt x="24875" y="595"/>
                      <a:pt x="26349" y="537"/>
                      <a:pt x="27807" y="477"/>
                    </a:cubicBezTo>
                    <a:cubicBezTo>
                      <a:pt x="28038" y="459"/>
                      <a:pt x="28268" y="453"/>
                      <a:pt x="28497" y="453"/>
                    </a:cubicBezTo>
                    <a:cubicBezTo>
                      <a:pt x="28990" y="453"/>
                      <a:pt x="29479" y="482"/>
                      <a:pt x="29966" y="494"/>
                    </a:cubicBezTo>
                    <a:cubicBezTo>
                      <a:pt x="30674" y="512"/>
                      <a:pt x="31381" y="537"/>
                      <a:pt x="32072" y="559"/>
                    </a:cubicBezTo>
                    <a:cubicBezTo>
                      <a:pt x="32761" y="589"/>
                      <a:pt x="33445" y="584"/>
                      <a:pt x="34112" y="644"/>
                    </a:cubicBezTo>
                    <a:cubicBezTo>
                      <a:pt x="34771" y="708"/>
                      <a:pt x="35421" y="768"/>
                      <a:pt x="36056" y="833"/>
                    </a:cubicBezTo>
                    <a:cubicBezTo>
                      <a:pt x="37318" y="976"/>
                      <a:pt x="38518" y="1029"/>
                      <a:pt x="39608" y="1262"/>
                    </a:cubicBezTo>
                    <a:cubicBezTo>
                      <a:pt x="40695" y="1452"/>
                      <a:pt x="41702" y="1624"/>
                      <a:pt x="42587" y="1778"/>
                    </a:cubicBezTo>
                    <a:cubicBezTo>
                      <a:pt x="43473" y="1945"/>
                      <a:pt x="44236" y="2160"/>
                      <a:pt x="44865" y="2302"/>
                    </a:cubicBezTo>
                    <a:cubicBezTo>
                      <a:pt x="46127" y="2606"/>
                      <a:pt x="46846" y="2778"/>
                      <a:pt x="46846" y="2778"/>
                    </a:cubicBezTo>
                    <a:cubicBezTo>
                      <a:pt x="46846" y="2778"/>
                      <a:pt x="46138" y="2571"/>
                      <a:pt x="44889" y="2214"/>
                    </a:cubicBezTo>
                    <a:cubicBezTo>
                      <a:pt x="44264" y="2047"/>
                      <a:pt x="43515" y="1803"/>
                      <a:pt x="42635" y="1600"/>
                    </a:cubicBezTo>
                    <a:cubicBezTo>
                      <a:pt x="41743" y="1422"/>
                      <a:pt x="40744" y="1215"/>
                      <a:pt x="39655" y="993"/>
                    </a:cubicBezTo>
                    <a:cubicBezTo>
                      <a:pt x="38567" y="732"/>
                      <a:pt x="37359" y="649"/>
                      <a:pt x="36092" y="477"/>
                    </a:cubicBezTo>
                    <a:cubicBezTo>
                      <a:pt x="35462" y="400"/>
                      <a:pt x="34807" y="322"/>
                      <a:pt x="34142" y="238"/>
                    </a:cubicBezTo>
                    <a:cubicBezTo>
                      <a:pt x="33475" y="161"/>
                      <a:pt x="32791" y="173"/>
                      <a:pt x="32095" y="131"/>
                    </a:cubicBezTo>
                    <a:cubicBezTo>
                      <a:pt x="31400" y="108"/>
                      <a:pt x="30692" y="78"/>
                      <a:pt x="29972" y="48"/>
                    </a:cubicBezTo>
                    <a:cubicBezTo>
                      <a:pt x="29455" y="35"/>
                      <a:pt x="28931" y="0"/>
                      <a:pt x="28404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4"/>
              <p:cNvSpPr/>
              <p:nvPr/>
            </p:nvSpPr>
            <p:spPr>
              <a:xfrm>
                <a:off x="3209850" y="4257675"/>
                <a:ext cx="14559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6" h="4779" extrusionOk="0">
                    <a:moveTo>
                      <a:pt x="23601" y="0"/>
                    </a:moveTo>
                    <a:cubicBezTo>
                      <a:pt x="21717" y="0"/>
                      <a:pt x="19863" y="54"/>
                      <a:pt x="18071" y="164"/>
                    </a:cubicBezTo>
                    <a:cubicBezTo>
                      <a:pt x="16334" y="271"/>
                      <a:pt x="14656" y="461"/>
                      <a:pt x="13080" y="675"/>
                    </a:cubicBezTo>
                    <a:cubicBezTo>
                      <a:pt x="11499" y="925"/>
                      <a:pt x="10011" y="1182"/>
                      <a:pt x="8655" y="1514"/>
                    </a:cubicBezTo>
                    <a:cubicBezTo>
                      <a:pt x="7977" y="1663"/>
                      <a:pt x="7335" y="1853"/>
                      <a:pt x="6722" y="2008"/>
                    </a:cubicBezTo>
                    <a:cubicBezTo>
                      <a:pt x="6116" y="2204"/>
                      <a:pt x="5539" y="2371"/>
                      <a:pt x="5004" y="2561"/>
                    </a:cubicBezTo>
                    <a:cubicBezTo>
                      <a:pt x="3933" y="2930"/>
                      <a:pt x="3017" y="3299"/>
                      <a:pt x="2279" y="3625"/>
                    </a:cubicBezTo>
                    <a:cubicBezTo>
                      <a:pt x="1910" y="3798"/>
                      <a:pt x="1583" y="3952"/>
                      <a:pt x="1298" y="4089"/>
                    </a:cubicBezTo>
                    <a:cubicBezTo>
                      <a:pt x="1013" y="4232"/>
                      <a:pt x="780" y="4363"/>
                      <a:pt x="590" y="4465"/>
                    </a:cubicBezTo>
                    <a:cubicBezTo>
                      <a:pt x="209" y="4666"/>
                      <a:pt x="0" y="4779"/>
                      <a:pt x="0" y="4779"/>
                    </a:cubicBezTo>
                    <a:cubicBezTo>
                      <a:pt x="0" y="4779"/>
                      <a:pt x="209" y="4679"/>
                      <a:pt x="601" y="4488"/>
                    </a:cubicBezTo>
                    <a:cubicBezTo>
                      <a:pt x="798" y="4393"/>
                      <a:pt x="1035" y="4268"/>
                      <a:pt x="1321" y="4144"/>
                    </a:cubicBezTo>
                    <a:cubicBezTo>
                      <a:pt x="1613" y="4018"/>
                      <a:pt x="1940" y="3875"/>
                      <a:pt x="2314" y="3715"/>
                    </a:cubicBezTo>
                    <a:cubicBezTo>
                      <a:pt x="3064" y="3411"/>
                      <a:pt x="3986" y="3066"/>
                      <a:pt x="5062" y="2733"/>
                    </a:cubicBezTo>
                    <a:cubicBezTo>
                      <a:pt x="5598" y="2561"/>
                      <a:pt x="6174" y="2412"/>
                      <a:pt x="6781" y="2239"/>
                    </a:cubicBezTo>
                    <a:cubicBezTo>
                      <a:pt x="7400" y="2097"/>
                      <a:pt x="8037" y="1913"/>
                      <a:pt x="8721" y="1781"/>
                    </a:cubicBezTo>
                    <a:cubicBezTo>
                      <a:pt x="10071" y="1479"/>
                      <a:pt x="11552" y="1246"/>
                      <a:pt x="13128" y="1032"/>
                    </a:cubicBezTo>
                    <a:cubicBezTo>
                      <a:pt x="14703" y="842"/>
                      <a:pt x="16369" y="693"/>
                      <a:pt x="18101" y="586"/>
                    </a:cubicBezTo>
                    <a:cubicBezTo>
                      <a:pt x="19679" y="500"/>
                      <a:pt x="21308" y="457"/>
                      <a:pt x="22965" y="457"/>
                    </a:cubicBezTo>
                    <a:cubicBezTo>
                      <a:pt x="24935" y="457"/>
                      <a:pt x="26943" y="517"/>
                      <a:pt x="28950" y="633"/>
                    </a:cubicBezTo>
                    <a:cubicBezTo>
                      <a:pt x="32643" y="818"/>
                      <a:pt x="36324" y="1182"/>
                      <a:pt x="39769" y="1621"/>
                    </a:cubicBezTo>
                    <a:cubicBezTo>
                      <a:pt x="41482" y="1853"/>
                      <a:pt x="43146" y="2074"/>
                      <a:pt x="44716" y="2316"/>
                    </a:cubicBezTo>
                    <a:cubicBezTo>
                      <a:pt x="46294" y="2549"/>
                      <a:pt x="47774" y="2799"/>
                      <a:pt x="49141" y="3037"/>
                    </a:cubicBezTo>
                    <a:cubicBezTo>
                      <a:pt x="50510" y="3280"/>
                      <a:pt x="51765" y="3501"/>
                      <a:pt x="52871" y="3715"/>
                    </a:cubicBezTo>
                    <a:cubicBezTo>
                      <a:pt x="53978" y="3930"/>
                      <a:pt x="54947" y="4119"/>
                      <a:pt x="55738" y="4274"/>
                    </a:cubicBezTo>
                    <a:cubicBezTo>
                      <a:pt x="57327" y="4595"/>
                      <a:pt x="58236" y="4779"/>
                      <a:pt x="58236" y="4779"/>
                    </a:cubicBezTo>
                    <a:cubicBezTo>
                      <a:pt x="58236" y="4779"/>
                      <a:pt x="57338" y="4548"/>
                      <a:pt x="55762" y="4179"/>
                    </a:cubicBezTo>
                    <a:cubicBezTo>
                      <a:pt x="54180" y="3815"/>
                      <a:pt x="51925" y="3293"/>
                      <a:pt x="49196" y="2763"/>
                    </a:cubicBezTo>
                    <a:cubicBezTo>
                      <a:pt x="46459" y="2239"/>
                      <a:pt x="43266" y="1663"/>
                      <a:pt x="39821" y="1199"/>
                    </a:cubicBezTo>
                    <a:cubicBezTo>
                      <a:pt x="36373" y="735"/>
                      <a:pt x="32684" y="348"/>
                      <a:pt x="28973" y="140"/>
                    </a:cubicBezTo>
                    <a:cubicBezTo>
                      <a:pt x="27175" y="48"/>
                      <a:pt x="25376" y="0"/>
                      <a:pt x="2360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4"/>
              <p:cNvSpPr/>
              <p:nvPr/>
            </p:nvSpPr>
            <p:spPr>
              <a:xfrm>
                <a:off x="3527175" y="4301250"/>
                <a:ext cx="9066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5" h="3036" extrusionOk="0">
                    <a:moveTo>
                      <a:pt x="9777" y="0"/>
                    </a:moveTo>
                    <a:cubicBezTo>
                      <a:pt x="9320" y="0"/>
                      <a:pt x="8872" y="8"/>
                      <a:pt x="8434" y="27"/>
                    </a:cubicBezTo>
                    <a:cubicBezTo>
                      <a:pt x="7453" y="57"/>
                      <a:pt x="6526" y="81"/>
                      <a:pt x="5669" y="98"/>
                    </a:cubicBezTo>
                    <a:cubicBezTo>
                      <a:pt x="4813" y="158"/>
                      <a:pt x="4027" y="229"/>
                      <a:pt x="3338" y="288"/>
                    </a:cubicBezTo>
                    <a:cubicBezTo>
                      <a:pt x="2987" y="318"/>
                      <a:pt x="2666" y="342"/>
                      <a:pt x="2362" y="367"/>
                    </a:cubicBezTo>
                    <a:cubicBezTo>
                      <a:pt x="2065" y="414"/>
                      <a:pt x="1796" y="461"/>
                      <a:pt x="1547" y="496"/>
                    </a:cubicBezTo>
                    <a:cubicBezTo>
                      <a:pt x="566" y="663"/>
                      <a:pt x="1" y="759"/>
                      <a:pt x="1" y="759"/>
                    </a:cubicBezTo>
                    <a:cubicBezTo>
                      <a:pt x="1" y="759"/>
                      <a:pt x="572" y="699"/>
                      <a:pt x="1565" y="592"/>
                    </a:cubicBezTo>
                    <a:cubicBezTo>
                      <a:pt x="1809" y="568"/>
                      <a:pt x="2082" y="532"/>
                      <a:pt x="2386" y="502"/>
                    </a:cubicBezTo>
                    <a:cubicBezTo>
                      <a:pt x="2683" y="491"/>
                      <a:pt x="3010" y="479"/>
                      <a:pt x="3355" y="466"/>
                    </a:cubicBezTo>
                    <a:cubicBezTo>
                      <a:pt x="4045" y="438"/>
                      <a:pt x="4830" y="408"/>
                      <a:pt x="5681" y="378"/>
                    </a:cubicBezTo>
                    <a:cubicBezTo>
                      <a:pt x="6531" y="378"/>
                      <a:pt x="7459" y="384"/>
                      <a:pt x="8434" y="384"/>
                    </a:cubicBezTo>
                    <a:cubicBezTo>
                      <a:pt x="8527" y="383"/>
                      <a:pt x="8621" y="382"/>
                      <a:pt x="8715" y="382"/>
                    </a:cubicBezTo>
                    <a:cubicBezTo>
                      <a:pt x="9612" y="382"/>
                      <a:pt x="10547" y="428"/>
                      <a:pt x="11510" y="455"/>
                    </a:cubicBezTo>
                    <a:cubicBezTo>
                      <a:pt x="12574" y="502"/>
                      <a:pt x="13680" y="509"/>
                      <a:pt x="14799" y="581"/>
                    </a:cubicBezTo>
                    <a:cubicBezTo>
                      <a:pt x="15917" y="658"/>
                      <a:pt x="17053" y="735"/>
                      <a:pt x="18190" y="812"/>
                    </a:cubicBezTo>
                    <a:cubicBezTo>
                      <a:pt x="19326" y="866"/>
                      <a:pt x="20455" y="990"/>
                      <a:pt x="21574" y="1092"/>
                    </a:cubicBezTo>
                    <a:cubicBezTo>
                      <a:pt x="22686" y="1199"/>
                      <a:pt x="23787" y="1306"/>
                      <a:pt x="24844" y="1407"/>
                    </a:cubicBezTo>
                    <a:cubicBezTo>
                      <a:pt x="26969" y="1674"/>
                      <a:pt x="28943" y="1924"/>
                      <a:pt x="30639" y="2138"/>
                    </a:cubicBezTo>
                    <a:cubicBezTo>
                      <a:pt x="32322" y="2429"/>
                      <a:pt x="33730" y="2638"/>
                      <a:pt x="34713" y="2799"/>
                    </a:cubicBezTo>
                    <a:cubicBezTo>
                      <a:pt x="35699" y="2947"/>
                      <a:pt x="36264" y="3036"/>
                      <a:pt x="36264" y="3036"/>
                    </a:cubicBezTo>
                    <a:cubicBezTo>
                      <a:pt x="36264" y="3036"/>
                      <a:pt x="35706" y="2912"/>
                      <a:pt x="34730" y="2703"/>
                    </a:cubicBezTo>
                    <a:cubicBezTo>
                      <a:pt x="33755" y="2501"/>
                      <a:pt x="32363" y="2198"/>
                      <a:pt x="30680" y="1865"/>
                    </a:cubicBezTo>
                    <a:cubicBezTo>
                      <a:pt x="29835" y="1723"/>
                      <a:pt x="28918" y="1591"/>
                      <a:pt x="27949" y="1443"/>
                    </a:cubicBezTo>
                    <a:cubicBezTo>
                      <a:pt x="26980" y="1294"/>
                      <a:pt x="25956" y="1139"/>
                      <a:pt x="24899" y="979"/>
                    </a:cubicBezTo>
                    <a:cubicBezTo>
                      <a:pt x="23834" y="872"/>
                      <a:pt x="22733" y="752"/>
                      <a:pt x="21615" y="633"/>
                    </a:cubicBezTo>
                    <a:cubicBezTo>
                      <a:pt x="20496" y="521"/>
                      <a:pt x="19361" y="384"/>
                      <a:pt x="18225" y="324"/>
                    </a:cubicBezTo>
                    <a:cubicBezTo>
                      <a:pt x="17083" y="259"/>
                      <a:pt x="15941" y="194"/>
                      <a:pt x="14822" y="122"/>
                    </a:cubicBezTo>
                    <a:cubicBezTo>
                      <a:pt x="13699" y="62"/>
                      <a:pt x="12592" y="62"/>
                      <a:pt x="11522" y="32"/>
                    </a:cubicBezTo>
                    <a:cubicBezTo>
                      <a:pt x="10928" y="13"/>
                      <a:pt x="10346" y="0"/>
                      <a:pt x="977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4"/>
              <p:cNvSpPr/>
              <p:nvPr/>
            </p:nvSpPr>
            <p:spPr>
              <a:xfrm>
                <a:off x="3244225" y="4397225"/>
                <a:ext cx="14090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2" h="5348" extrusionOk="0">
                    <a:moveTo>
                      <a:pt x="16965" y="0"/>
                    </a:moveTo>
                    <a:cubicBezTo>
                      <a:pt x="16451" y="0"/>
                      <a:pt x="15943" y="8"/>
                      <a:pt x="15447" y="12"/>
                    </a:cubicBezTo>
                    <a:cubicBezTo>
                      <a:pt x="14643" y="25"/>
                      <a:pt x="13852" y="12"/>
                      <a:pt x="13092" y="53"/>
                    </a:cubicBezTo>
                    <a:cubicBezTo>
                      <a:pt x="12324" y="83"/>
                      <a:pt x="11587" y="113"/>
                      <a:pt x="10866" y="143"/>
                    </a:cubicBezTo>
                    <a:cubicBezTo>
                      <a:pt x="10147" y="173"/>
                      <a:pt x="9451" y="239"/>
                      <a:pt x="8785" y="280"/>
                    </a:cubicBezTo>
                    <a:cubicBezTo>
                      <a:pt x="7453" y="352"/>
                      <a:pt x="6240" y="517"/>
                      <a:pt x="5163" y="631"/>
                    </a:cubicBezTo>
                    <a:cubicBezTo>
                      <a:pt x="4086" y="780"/>
                      <a:pt x="3152" y="910"/>
                      <a:pt x="2385" y="1060"/>
                    </a:cubicBezTo>
                    <a:cubicBezTo>
                      <a:pt x="1617" y="1184"/>
                      <a:pt x="1024" y="1327"/>
                      <a:pt x="618" y="1417"/>
                    </a:cubicBezTo>
                    <a:cubicBezTo>
                      <a:pt x="214" y="1511"/>
                      <a:pt x="0" y="1576"/>
                      <a:pt x="0" y="1576"/>
                    </a:cubicBezTo>
                    <a:cubicBezTo>
                      <a:pt x="0" y="1576"/>
                      <a:pt x="214" y="1524"/>
                      <a:pt x="624" y="1445"/>
                    </a:cubicBezTo>
                    <a:cubicBezTo>
                      <a:pt x="1029" y="1368"/>
                      <a:pt x="1636" y="1255"/>
                      <a:pt x="2403" y="1148"/>
                    </a:cubicBezTo>
                    <a:cubicBezTo>
                      <a:pt x="3171" y="1030"/>
                      <a:pt x="4110" y="928"/>
                      <a:pt x="5180" y="816"/>
                    </a:cubicBezTo>
                    <a:cubicBezTo>
                      <a:pt x="5721" y="761"/>
                      <a:pt x="6292" y="726"/>
                      <a:pt x="6899" y="679"/>
                    </a:cubicBezTo>
                    <a:cubicBezTo>
                      <a:pt x="7506" y="624"/>
                      <a:pt x="8142" y="583"/>
                      <a:pt x="8803" y="553"/>
                    </a:cubicBezTo>
                    <a:cubicBezTo>
                      <a:pt x="9469" y="524"/>
                      <a:pt x="10159" y="470"/>
                      <a:pt x="10879" y="459"/>
                    </a:cubicBezTo>
                    <a:cubicBezTo>
                      <a:pt x="11593" y="440"/>
                      <a:pt x="12336" y="429"/>
                      <a:pt x="13097" y="410"/>
                    </a:cubicBezTo>
                    <a:cubicBezTo>
                      <a:pt x="13351" y="401"/>
                      <a:pt x="13607" y="398"/>
                      <a:pt x="13866" y="398"/>
                    </a:cubicBezTo>
                    <a:cubicBezTo>
                      <a:pt x="14384" y="398"/>
                      <a:pt x="14911" y="410"/>
                      <a:pt x="15447" y="410"/>
                    </a:cubicBezTo>
                    <a:cubicBezTo>
                      <a:pt x="16243" y="429"/>
                      <a:pt x="17064" y="410"/>
                      <a:pt x="17891" y="440"/>
                    </a:cubicBezTo>
                    <a:cubicBezTo>
                      <a:pt x="18724" y="470"/>
                      <a:pt x="19568" y="494"/>
                      <a:pt x="20424" y="524"/>
                    </a:cubicBezTo>
                    <a:cubicBezTo>
                      <a:pt x="20853" y="542"/>
                      <a:pt x="21281" y="560"/>
                      <a:pt x="21715" y="572"/>
                    </a:cubicBezTo>
                    <a:cubicBezTo>
                      <a:pt x="22143" y="602"/>
                      <a:pt x="22579" y="631"/>
                      <a:pt x="23018" y="660"/>
                    </a:cubicBezTo>
                    <a:cubicBezTo>
                      <a:pt x="24761" y="774"/>
                      <a:pt x="26527" y="874"/>
                      <a:pt x="28294" y="1065"/>
                    </a:cubicBezTo>
                    <a:cubicBezTo>
                      <a:pt x="29181" y="1143"/>
                      <a:pt x="30060" y="1225"/>
                      <a:pt x="30941" y="1302"/>
                    </a:cubicBezTo>
                    <a:cubicBezTo>
                      <a:pt x="31821" y="1387"/>
                      <a:pt x="32695" y="1505"/>
                      <a:pt x="33563" y="1601"/>
                    </a:cubicBezTo>
                    <a:cubicBezTo>
                      <a:pt x="35295" y="1815"/>
                      <a:pt x="37007" y="1999"/>
                      <a:pt x="38649" y="2260"/>
                    </a:cubicBezTo>
                    <a:cubicBezTo>
                      <a:pt x="40291" y="2516"/>
                      <a:pt x="41891" y="2724"/>
                      <a:pt x="43395" y="2968"/>
                    </a:cubicBezTo>
                    <a:cubicBezTo>
                      <a:pt x="44900" y="3224"/>
                      <a:pt x="46322" y="3468"/>
                      <a:pt x="47637" y="3693"/>
                    </a:cubicBezTo>
                    <a:cubicBezTo>
                      <a:pt x="48290" y="3813"/>
                      <a:pt x="48921" y="3920"/>
                      <a:pt x="49515" y="4022"/>
                    </a:cubicBezTo>
                    <a:cubicBezTo>
                      <a:pt x="50110" y="4140"/>
                      <a:pt x="50676" y="4247"/>
                      <a:pt x="51211" y="4354"/>
                    </a:cubicBezTo>
                    <a:cubicBezTo>
                      <a:pt x="52270" y="4563"/>
                      <a:pt x="53198" y="4741"/>
                      <a:pt x="53959" y="4890"/>
                    </a:cubicBezTo>
                    <a:cubicBezTo>
                      <a:pt x="55488" y="5181"/>
                      <a:pt x="56361" y="5348"/>
                      <a:pt x="56361" y="5348"/>
                    </a:cubicBezTo>
                    <a:cubicBezTo>
                      <a:pt x="56361" y="5348"/>
                      <a:pt x="55493" y="5145"/>
                      <a:pt x="53983" y="4794"/>
                    </a:cubicBezTo>
                    <a:cubicBezTo>
                      <a:pt x="53221" y="4621"/>
                      <a:pt x="52299" y="4414"/>
                      <a:pt x="51247" y="4176"/>
                    </a:cubicBezTo>
                    <a:cubicBezTo>
                      <a:pt x="50717" y="4050"/>
                      <a:pt x="50157" y="3926"/>
                      <a:pt x="49564" y="3789"/>
                    </a:cubicBezTo>
                    <a:cubicBezTo>
                      <a:pt x="48968" y="3665"/>
                      <a:pt x="48337" y="3551"/>
                      <a:pt x="47684" y="3426"/>
                    </a:cubicBezTo>
                    <a:cubicBezTo>
                      <a:pt x="46375" y="3171"/>
                      <a:pt x="44954" y="2903"/>
                      <a:pt x="43455" y="2611"/>
                    </a:cubicBezTo>
                    <a:cubicBezTo>
                      <a:pt x="41949" y="2337"/>
                      <a:pt x="40356" y="2100"/>
                      <a:pt x="38709" y="1838"/>
                    </a:cubicBezTo>
                    <a:cubicBezTo>
                      <a:pt x="37067" y="1565"/>
                      <a:pt x="35354" y="1368"/>
                      <a:pt x="33617" y="1148"/>
                    </a:cubicBezTo>
                    <a:cubicBezTo>
                      <a:pt x="32749" y="1041"/>
                      <a:pt x="31874" y="917"/>
                      <a:pt x="30994" y="827"/>
                    </a:cubicBezTo>
                    <a:cubicBezTo>
                      <a:pt x="30108" y="744"/>
                      <a:pt x="29222" y="660"/>
                      <a:pt x="28336" y="577"/>
                    </a:cubicBezTo>
                    <a:cubicBezTo>
                      <a:pt x="26568" y="393"/>
                      <a:pt x="24791" y="303"/>
                      <a:pt x="23042" y="203"/>
                    </a:cubicBezTo>
                    <a:cubicBezTo>
                      <a:pt x="22601" y="173"/>
                      <a:pt x="22167" y="149"/>
                      <a:pt x="21733" y="125"/>
                    </a:cubicBezTo>
                    <a:cubicBezTo>
                      <a:pt x="21300" y="113"/>
                      <a:pt x="20871" y="96"/>
                      <a:pt x="20443" y="83"/>
                    </a:cubicBezTo>
                    <a:cubicBezTo>
                      <a:pt x="19581" y="61"/>
                      <a:pt x="18736" y="36"/>
                      <a:pt x="17904" y="12"/>
                    </a:cubicBezTo>
                    <a:cubicBezTo>
                      <a:pt x="17589" y="3"/>
                      <a:pt x="17276" y="0"/>
                      <a:pt x="16965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4"/>
              <p:cNvSpPr/>
              <p:nvPr/>
            </p:nvSpPr>
            <p:spPr>
              <a:xfrm>
                <a:off x="347185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5336" y="0"/>
                    </a:moveTo>
                    <a:cubicBezTo>
                      <a:pt x="4793" y="0"/>
                      <a:pt x="4281" y="13"/>
                      <a:pt x="3808" y="13"/>
                    </a:cubicBezTo>
                    <a:cubicBezTo>
                      <a:pt x="3023" y="19"/>
                      <a:pt x="2339" y="25"/>
                      <a:pt x="1774" y="49"/>
                    </a:cubicBezTo>
                    <a:cubicBezTo>
                      <a:pt x="643" y="85"/>
                      <a:pt x="1" y="144"/>
                      <a:pt x="1" y="144"/>
                    </a:cubicBezTo>
                    <a:cubicBezTo>
                      <a:pt x="1" y="144"/>
                      <a:pt x="162" y="139"/>
                      <a:pt x="465" y="139"/>
                    </a:cubicBezTo>
                    <a:cubicBezTo>
                      <a:pt x="769" y="139"/>
                      <a:pt x="1209" y="144"/>
                      <a:pt x="1774" y="144"/>
                    </a:cubicBezTo>
                    <a:cubicBezTo>
                      <a:pt x="2339" y="144"/>
                      <a:pt x="3023" y="167"/>
                      <a:pt x="3808" y="197"/>
                    </a:cubicBezTo>
                    <a:cubicBezTo>
                      <a:pt x="4593" y="233"/>
                      <a:pt x="5480" y="233"/>
                      <a:pt x="6443" y="299"/>
                    </a:cubicBezTo>
                    <a:cubicBezTo>
                      <a:pt x="7407" y="353"/>
                      <a:pt x="8453" y="411"/>
                      <a:pt x="9554" y="471"/>
                    </a:cubicBezTo>
                    <a:cubicBezTo>
                      <a:pt x="10660" y="531"/>
                      <a:pt x="11825" y="656"/>
                      <a:pt x="13027" y="733"/>
                    </a:cubicBezTo>
                    <a:cubicBezTo>
                      <a:pt x="14229" y="834"/>
                      <a:pt x="15478" y="894"/>
                      <a:pt x="16738" y="1037"/>
                    </a:cubicBezTo>
                    <a:cubicBezTo>
                      <a:pt x="17999" y="1167"/>
                      <a:pt x="19278" y="1298"/>
                      <a:pt x="20562" y="1435"/>
                    </a:cubicBezTo>
                    <a:cubicBezTo>
                      <a:pt x="21841" y="1553"/>
                      <a:pt x="23126" y="1666"/>
                      <a:pt x="24387" y="1839"/>
                    </a:cubicBezTo>
                    <a:cubicBezTo>
                      <a:pt x="25643" y="1994"/>
                      <a:pt x="26885" y="2143"/>
                      <a:pt x="28081" y="2291"/>
                    </a:cubicBezTo>
                    <a:cubicBezTo>
                      <a:pt x="29283" y="2434"/>
                      <a:pt x="30442" y="2577"/>
                      <a:pt x="31543" y="2708"/>
                    </a:cubicBezTo>
                    <a:cubicBezTo>
                      <a:pt x="32637" y="2862"/>
                      <a:pt x="33672" y="3011"/>
                      <a:pt x="34629" y="3142"/>
                    </a:cubicBezTo>
                    <a:cubicBezTo>
                      <a:pt x="36544" y="3403"/>
                      <a:pt x="38145" y="3623"/>
                      <a:pt x="39262" y="3772"/>
                    </a:cubicBezTo>
                    <a:cubicBezTo>
                      <a:pt x="40382" y="3914"/>
                      <a:pt x="41024" y="3999"/>
                      <a:pt x="41024" y="3999"/>
                    </a:cubicBezTo>
                    <a:cubicBezTo>
                      <a:pt x="41024" y="3999"/>
                      <a:pt x="40387" y="3879"/>
                      <a:pt x="39275" y="3677"/>
                    </a:cubicBezTo>
                    <a:cubicBezTo>
                      <a:pt x="38169" y="3480"/>
                      <a:pt x="36580" y="3208"/>
                      <a:pt x="34672" y="2868"/>
                    </a:cubicBezTo>
                    <a:cubicBezTo>
                      <a:pt x="33719" y="2708"/>
                      <a:pt x="32685" y="2536"/>
                      <a:pt x="31590" y="2351"/>
                    </a:cubicBezTo>
                    <a:cubicBezTo>
                      <a:pt x="30496" y="2184"/>
                      <a:pt x="29336" y="2023"/>
                      <a:pt x="28134" y="1869"/>
                    </a:cubicBezTo>
                    <a:cubicBezTo>
                      <a:pt x="26939" y="1709"/>
                      <a:pt x="25696" y="1548"/>
                      <a:pt x="24441" y="1381"/>
                    </a:cubicBezTo>
                    <a:cubicBezTo>
                      <a:pt x="23180" y="1202"/>
                      <a:pt x="21896" y="1078"/>
                      <a:pt x="20611" y="947"/>
                    </a:cubicBezTo>
                    <a:cubicBezTo>
                      <a:pt x="19326" y="823"/>
                      <a:pt x="18041" y="703"/>
                      <a:pt x="16780" y="578"/>
                    </a:cubicBezTo>
                    <a:cubicBezTo>
                      <a:pt x="15513" y="447"/>
                      <a:pt x="14264" y="400"/>
                      <a:pt x="13057" y="310"/>
                    </a:cubicBezTo>
                    <a:cubicBezTo>
                      <a:pt x="11849" y="233"/>
                      <a:pt x="10683" y="144"/>
                      <a:pt x="9577" y="115"/>
                    </a:cubicBezTo>
                    <a:cubicBezTo>
                      <a:pt x="8465" y="85"/>
                      <a:pt x="7418" y="49"/>
                      <a:pt x="6449" y="25"/>
                    </a:cubicBezTo>
                    <a:cubicBezTo>
                      <a:pt x="6066" y="6"/>
                      <a:pt x="5694" y="0"/>
                      <a:pt x="533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64"/>
              <p:cNvSpPr/>
              <p:nvPr/>
            </p:nvSpPr>
            <p:spPr>
              <a:xfrm>
                <a:off x="3428750" y="4108750"/>
                <a:ext cx="11711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5" h="4153" extrusionOk="0">
                    <a:moveTo>
                      <a:pt x="18449" y="0"/>
                    </a:moveTo>
                    <a:cubicBezTo>
                      <a:pt x="17921" y="0"/>
                      <a:pt x="17396" y="35"/>
                      <a:pt x="16875" y="48"/>
                    </a:cubicBezTo>
                    <a:cubicBezTo>
                      <a:pt x="16161" y="78"/>
                      <a:pt x="15453" y="108"/>
                      <a:pt x="14756" y="131"/>
                    </a:cubicBezTo>
                    <a:cubicBezTo>
                      <a:pt x="14061" y="173"/>
                      <a:pt x="13370" y="161"/>
                      <a:pt x="12705" y="238"/>
                    </a:cubicBezTo>
                    <a:cubicBezTo>
                      <a:pt x="12039" y="322"/>
                      <a:pt x="11390" y="400"/>
                      <a:pt x="10754" y="477"/>
                    </a:cubicBezTo>
                    <a:cubicBezTo>
                      <a:pt x="9493" y="649"/>
                      <a:pt x="8286" y="732"/>
                      <a:pt x="7197" y="993"/>
                    </a:cubicBezTo>
                    <a:cubicBezTo>
                      <a:pt x="6103" y="1215"/>
                      <a:pt x="5104" y="1422"/>
                      <a:pt x="4217" y="1600"/>
                    </a:cubicBezTo>
                    <a:cubicBezTo>
                      <a:pt x="3337" y="1803"/>
                      <a:pt x="2587" y="2047"/>
                      <a:pt x="1958" y="2214"/>
                    </a:cubicBezTo>
                    <a:cubicBezTo>
                      <a:pt x="714" y="2571"/>
                      <a:pt x="1" y="2778"/>
                      <a:pt x="1" y="2778"/>
                    </a:cubicBezTo>
                    <a:cubicBezTo>
                      <a:pt x="1" y="2778"/>
                      <a:pt x="720" y="2606"/>
                      <a:pt x="1986" y="2302"/>
                    </a:cubicBezTo>
                    <a:cubicBezTo>
                      <a:pt x="2617" y="2160"/>
                      <a:pt x="3372" y="1945"/>
                      <a:pt x="4259" y="1778"/>
                    </a:cubicBezTo>
                    <a:cubicBezTo>
                      <a:pt x="5151" y="1624"/>
                      <a:pt x="6150" y="1452"/>
                      <a:pt x="7245" y="1262"/>
                    </a:cubicBezTo>
                    <a:cubicBezTo>
                      <a:pt x="8327" y="1029"/>
                      <a:pt x="9535" y="976"/>
                      <a:pt x="10795" y="833"/>
                    </a:cubicBezTo>
                    <a:cubicBezTo>
                      <a:pt x="11426" y="768"/>
                      <a:pt x="12074" y="708"/>
                      <a:pt x="12741" y="644"/>
                    </a:cubicBezTo>
                    <a:cubicBezTo>
                      <a:pt x="13400" y="584"/>
                      <a:pt x="14084" y="589"/>
                      <a:pt x="14775" y="559"/>
                    </a:cubicBezTo>
                    <a:cubicBezTo>
                      <a:pt x="15470" y="537"/>
                      <a:pt x="16172" y="512"/>
                      <a:pt x="16886" y="494"/>
                    </a:cubicBezTo>
                    <a:cubicBezTo>
                      <a:pt x="17373" y="482"/>
                      <a:pt x="17863" y="453"/>
                      <a:pt x="18355" y="453"/>
                    </a:cubicBezTo>
                    <a:cubicBezTo>
                      <a:pt x="18584" y="453"/>
                      <a:pt x="18814" y="459"/>
                      <a:pt x="19045" y="477"/>
                    </a:cubicBezTo>
                    <a:cubicBezTo>
                      <a:pt x="20496" y="537"/>
                      <a:pt x="21971" y="595"/>
                      <a:pt x="23453" y="655"/>
                    </a:cubicBezTo>
                    <a:cubicBezTo>
                      <a:pt x="24191" y="655"/>
                      <a:pt x="24927" y="738"/>
                      <a:pt x="25660" y="815"/>
                    </a:cubicBezTo>
                    <a:cubicBezTo>
                      <a:pt x="26390" y="886"/>
                      <a:pt x="27123" y="958"/>
                      <a:pt x="27848" y="1029"/>
                    </a:cubicBezTo>
                    <a:cubicBezTo>
                      <a:pt x="28567" y="1100"/>
                      <a:pt x="29287" y="1172"/>
                      <a:pt x="30000" y="1243"/>
                    </a:cubicBezTo>
                    <a:cubicBezTo>
                      <a:pt x="30352" y="1279"/>
                      <a:pt x="30709" y="1309"/>
                      <a:pt x="31054" y="1350"/>
                    </a:cubicBezTo>
                    <a:cubicBezTo>
                      <a:pt x="31405" y="1410"/>
                      <a:pt x="31749" y="1464"/>
                      <a:pt x="32089" y="1517"/>
                    </a:cubicBezTo>
                    <a:cubicBezTo>
                      <a:pt x="33462" y="1726"/>
                      <a:pt x="34790" y="1934"/>
                      <a:pt x="36044" y="2124"/>
                    </a:cubicBezTo>
                    <a:cubicBezTo>
                      <a:pt x="37299" y="2321"/>
                      <a:pt x="38494" y="2469"/>
                      <a:pt x="39577" y="2719"/>
                    </a:cubicBezTo>
                    <a:cubicBezTo>
                      <a:pt x="41760" y="3153"/>
                      <a:pt x="43574" y="3516"/>
                      <a:pt x="44846" y="3766"/>
                    </a:cubicBezTo>
                    <a:cubicBezTo>
                      <a:pt x="46120" y="4010"/>
                      <a:pt x="46845" y="4152"/>
                      <a:pt x="46845" y="4152"/>
                    </a:cubicBezTo>
                    <a:cubicBezTo>
                      <a:pt x="46845" y="4152"/>
                      <a:pt x="46125" y="3980"/>
                      <a:pt x="44865" y="3677"/>
                    </a:cubicBezTo>
                    <a:cubicBezTo>
                      <a:pt x="43604" y="3379"/>
                      <a:pt x="41796" y="2956"/>
                      <a:pt x="39630" y="2445"/>
                    </a:cubicBezTo>
                    <a:cubicBezTo>
                      <a:pt x="38554" y="2171"/>
                      <a:pt x="37359" y="2000"/>
                      <a:pt x="36103" y="1773"/>
                    </a:cubicBezTo>
                    <a:cubicBezTo>
                      <a:pt x="34848" y="1559"/>
                      <a:pt x="33522" y="1327"/>
                      <a:pt x="32149" y="1095"/>
                    </a:cubicBezTo>
                    <a:cubicBezTo>
                      <a:pt x="31809" y="1036"/>
                      <a:pt x="31464" y="982"/>
                      <a:pt x="31114" y="922"/>
                    </a:cubicBezTo>
                    <a:cubicBezTo>
                      <a:pt x="30763" y="875"/>
                      <a:pt x="30412" y="845"/>
                      <a:pt x="30055" y="804"/>
                    </a:cubicBezTo>
                    <a:cubicBezTo>
                      <a:pt x="29341" y="726"/>
                      <a:pt x="28622" y="649"/>
                      <a:pt x="27895" y="572"/>
                    </a:cubicBezTo>
                    <a:cubicBezTo>
                      <a:pt x="27164" y="494"/>
                      <a:pt x="26432" y="417"/>
                      <a:pt x="25701" y="340"/>
                    </a:cubicBezTo>
                    <a:cubicBezTo>
                      <a:pt x="24963" y="262"/>
                      <a:pt x="24226" y="167"/>
                      <a:pt x="23483" y="161"/>
                    </a:cubicBezTo>
                    <a:cubicBezTo>
                      <a:pt x="21995" y="114"/>
                      <a:pt x="20508" y="66"/>
                      <a:pt x="19052" y="18"/>
                    </a:cubicBezTo>
                    <a:cubicBezTo>
                      <a:pt x="18850" y="5"/>
                      <a:pt x="18649" y="0"/>
                      <a:pt x="18449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64"/>
              <p:cNvSpPr/>
              <p:nvPr/>
            </p:nvSpPr>
            <p:spPr>
              <a:xfrm>
                <a:off x="1423150" y="4501900"/>
                <a:ext cx="3373325" cy="232600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9304" extrusionOk="0">
                    <a:moveTo>
                      <a:pt x="63232" y="0"/>
                    </a:moveTo>
                    <a:lnTo>
                      <a:pt x="62024" y="102"/>
                    </a:lnTo>
                    <a:lnTo>
                      <a:pt x="0" y="6501"/>
                    </a:lnTo>
                    <a:lnTo>
                      <a:pt x="1642" y="9303"/>
                    </a:lnTo>
                    <a:lnTo>
                      <a:pt x="61275" y="3146"/>
                    </a:lnTo>
                    <a:cubicBezTo>
                      <a:pt x="62173" y="4681"/>
                      <a:pt x="64111" y="5550"/>
                      <a:pt x="67466" y="5550"/>
                    </a:cubicBezTo>
                    <a:cubicBezTo>
                      <a:pt x="70820" y="5550"/>
                      <a:pt x="72766" y="4681"/>
                      <a:pt x="73664" y="3146"/>
                    </a:cubicBezTo>
                    <a:lnTo>
                      <a:pt x="133297" y="9303"/>
                    </a:lnTo>
                    <a:lnTo>
                      <a:pt x="134933" y="6501"/>
                    </a:lnTo>
                    <a:lnTo>
                      <a:pt x="72909" y="102"/>
                    </a:lnTo>
                    <a:lnTo>
                      <a:pt x="71707" y="0"/>
                    </a:lnTo>
                    <a:lnTo>
                      <a:pt x="71344" y="1148"/>
                    </a:lnTo>
                    <a:cubicBezTo>
                      <a:pt x="71267" y="1392"/>
                      <a:pt x="70505" y="2600"/>
                      <a:pt x="67466" y="2600"/>
                    </a:cubicBezTo>
                    <a:cubicBezTo>
                      <a:pt x="64432" y="2600"/>
                      <a:pt x="63666" y="1392"/>
                      <a:pt x="63589" y="1148"/>
                    </a:cubicBezTo>
                    <a:lnTo>
                      <a:pt x="6323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64"/>
              <p:cNvSpPr/>
              <p:nvPr/>
            </p:nvSpPr>
            <p:spPr>
              <a:xfrm>
                <a:off x="3502650" y="3517050"/>
                <a:ext cx="233025" cy="602275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24091" extrusionOk="0">
                    <a:moveTo>
                      <a:pt x="4818" y="0"/>
                    </a:moveTo>
                    <a:cubicBezTo>
                      <a:pt x="3494" y="0"/>
                      <a:pt x="2150" y="56"/>
                      <a:pt x="797" y="174"/>
                    </a:cubicBezTo>
                    <a:cubicBezTo>
                      <a:pt x="1" y="7526"/>
                      <a:pt x="333" y="15907"/>
                      <a:pt x="3290" y="24090"/>
                    </a:cubicBezTo>
                    <a:cubicBezTo>
                      <a:pt x="5133" y="23722"/>
                      <a:pt x="7144" y="23425"/>
                      <a:pt x="9321" y="23222"/>
                    </a:cubicBezTo>
                    <a:cubicBezTo>
                      <a:pt x="7180" y="15704"/>
                      <a:pt x="5217" y="7163"/>
                      <a:pt x="5193" y="2"/>
                    </a:cubicBezTo>
                    <a:cubicBezTo>
                      <a:pt x="5068" y="1"/>
                      <a:pt x="4943" y="0"/>
                      <a:pt x="481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64"/>
              <p:cNvSpPr/>
              <p:nvPr/>
            </p:nvSpPr>
            <p:spPr>
              <a:xfrm>
                <a:off x="3109775" y="3528850"/>
                <a:ext cx="371650" cy="848300"/>
              </a:xfrm>
              <a:custGeom>
                <a:avLst/>
                <a:gdLst/>
                <a:ahLst/>
                <a:cxnLst/>
                <a:rect l="l" t="t" r="r" b="b"/>
                <a:pathLst>
                  <a:path w="14866" h="33932" extrusionOk="0">
                    <a:moveTo>
                      <a:pt x="14097" y="1"/>
                    </a:moveTo>
                    <a:cubicBezTo>
                      <a:pt x="9334" y="720"/>
                      <a:pt x="4510" y="2332"/>
                      <a:pt x="1" y="5318"/>
                    </a:cubicBezTo>
                    <a:lnTo>
                      <a:pt x="1" y="33932"/>
                    </a:lnTo>
                    <a:cubicBezTo>
                      <a:pt x="1" y="33932"/>
                      <a:pt x="3611" y="27966"/>
                      <a:pt x="14865" y="24642"/>
                    </a:cubicBezTo>
                    <a:cubicBezTo>
                      <a:pt x="13325" y="17951"/>
                      <a:pt x="12373" y="9261"/>
                      <a:pt x="14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64"/>
              <p:cNvSpPr/>
              <p:nvPr/>
            </p:nvSpPr>
            <p:spPr>
              <a:xfrm>
                <a:off x="1855250" y="3545800"/>
                <a:ext cx="470200" cy="590475"/>
              </a:xfrm>
              <a:custGeom>
                <a:avLst/>
                <a:gdLst/>
                <a:ahLst/>
                <a:cxnLst/>
                <a:rect l="l" t="t" r="r" b="b"/>
                <a:pathLst>
                  <a:path w="18808" h="23619" extrusionOk="0">
                    <a:moveTo>
                      <a:pt x="18807" y="1"/>
                    </a:moveTo>
                    <a:lnTo>
                      <a:pt x="18807" y="1"/>
                    </a:lnTo>
                    <a:cubicBezTo>
                      <a:pt x="14947" y="792"/>
                      <a:pt x="11610" y="1862"/>
                      <a:pt x="9142" y="2784"/>
                    </a:cubicBezTo>
                    <a:cubicBezTo>
                      <a:pt x="5079" y="9249"/>
                      <a:pt x="1767" y="16428"/>
                      <a:pt x="0" y="23618"/>
                    </a:cubicBezTo>
                    <a:cubicBezTo>
                      <a:pt x="4151" y="22858"/>
                      <a:pt x="7983" y="22358"/>
                      <a:pt x="11516" y="22072"/>
                    </a:cubicBezTo>
                    <a:cubicBezTo>
                      <a:pt x="11653" y="14839"/>
                      <a:pt x="14401" y="7007"/>
                      <a:pt x="1880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2" name="Picture 2" descr="FASES DA ALFABETIZAÇÃO E LETRAMENTO">
            <a:extLst>
              <a:ext uri="{FF2B5EF4-FFF2-40B4-BE49-F238E27FC236}">
                <a16:creationId xmlns:a16="http://schemas.microsoft.com/office/drawing/2014/main" id="{7BB5B6D2-8398-4482-933A-890C6507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3" y="1708407"/>
            <a:ext cx="3800475" cy="25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64"/>
          <p:cNvSpPr txBox="1">
            <a:spLocks noGrp="1"/>
          </p:cNvSpPr>
          <p:nvPr>
            <p:ph type="title"/>
          </p:nvPr>
        </p:nvSpPr>
        <p:spPr>
          <a:xfrm>
            <a:off x="670673" y="282056"/>
            <a:ext cx="52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Hipóteses</a:t>
            </a:r>
            <a:endParaRPr dirty="0"/>
          </a:p>
        </p:txBody>
      </p:sp>
      <p:sp>
        <p:nvSpPr>
          <p:cNvPr id="2809" name="Google Shape;2809;p64"/>
          <p:cNvSpPr txBox="1">
            <a:spLocks noGrp="1"/>
          </p:cNvSpPr>
          <p:nvPr>
            <p:ph type="subTitle" idx="1"/>
          </p:nvPr>
        </p:nvSpPr>
        <p:spPr>
          <a:xfrm>
            <a:off x="547154" y="1804673"/>
            <a:ext cx="4087191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pt-BR" dirty="0" smtClean="0"/>
              <a:t>C. </a:t>
            </a:r>
            <a:r>
              <a:rPr lang="pt-BR" b="1" dirty="0" smtClean="0"/>
              <a:t>Silábico-Alfabética</a:t>
            </a:r>
            <a:r>
              <a:rPr lang="pt-BR" dirty="0"/>
              <a:t>: Começa a compreender que as sílabas possuem mais que uma letra (fará a transição de ora utilizar uma letra para cada sílaba, ora reconhecer os demais fonemas das palavras e passar a empregá-los). Mistura a lógica da fase anterior com a identificação de algumas sílabas.</a:t>
            </a:r>
          </a:p>
        </p:txBody>
      </p:sp>
      <p:grpSp>
        <p:nvGrpSpPr>
          <p:cNvPr id="2810" name="Google Shape;2810;p64"/>
          <p:cNvGrpSpPr/>
          <p:nvPr/>
        </p:nvGrpSpPr>
        <p:grpSpPr>
          <a:xfrm>
            <a:off x="6157565" y="106533"/>
            <a:ext cx="2186335" cy="1192845"/>
            <a:chOff x="2874038" y="2773319"/>
            <a:chExt cx="3395925" cy="1979056"/>
          </a:xfrm>
        </p:grpSpPr>
        <p:grpSp>
          <p:nvGrpSpPr>
            <p:cNvPr id="2811" name="Google Shape;2811;p64"/>
            <p:cNvGrpSpPr/>
            <p:nvPr/>
          </p:nvGrpSpPr>
          <p:grpSpPr>
            <a:xfrm>
              <a:off x="4458811" y="2859121"/>
              <a:ext cx="553687" cy="1143064"/>
              <a:chOff x="3566600" y="2164288"/>
              <a:chExt cx="515825" cy="1064900"/>
            </a:xfrm>
          </p:grpSpPr>
          <p:sp>
            <p:nvSpPr>
              <p:cNvPr id="2812" name="Google Shape;2812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4" name="Google Shape;2814;p64"/>
            <p:cNvSpPr/>
            <p:nvPr/>
          </p:nvSpPr>
          <p:spPr>
            <a:xfrm>
              <a:off x="3362781" y="3152805"/>
              <a:ext cx="763438" cy="69391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5" name="Google Shape;2815;p64"/>
            <p:cNvGrpSpPr/>
            <p:nvPr/>
          </p:nvGrpSpPr>
          <p:grpSpPr>
            <a:xfrm rot="-1000882">
              <a:off x="4238292" y="2948268"/>
              <a:ext cx="782739" cy="1102998"/>
              <a:chOff x="3728750" y="1868438"/>
              <a:chExt cx="670900" cy="945400"/>
            </a:xfrm>
          </p:grpSpPr>
          <p:sp>
            <p:nvSpPr>
              <p:cNvPr id="2816" name="Google Shape;2816;p64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64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64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64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64"/>
            <p:cNvGrpSpPr/>
            <p:nvPr/>
          </p:nvGrpSpPr>
          <p:grpSpPr>
            <a:xfrm rot="-5009685">
              <a:off x="3900766" y="3076868"/>
              <a:ext cx="981784" cy="422375"/>
              <a:chOff x="3982075" y="3114313"/>
              <a:chExt cx="914725" cy="393525"/>
            </a:xfrm>
          </p:grpSpPr>
          <p:sp>
            <p:nvSpPr>
              <p:cNvPr id="2821" name="Google Shape;2821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3" name="Google Shape;2843;p64"/>
            <p:cNvGrpSpPr/>
            <p:nvPr/>
          </p:nvGrpSpPr>
          <p:grpSpPr>
            <a:xfrm rot="-3442295">
              <a:off x="3813243" y="2996895"/>
              <a:ext cx="609703" cy="696317"/>
              <a:chOff x="3729825" y="2296313"/>
              <a:chExt cx="568075" cy="648775"/>
            </a:xfrm>
          </p:grpSpPr>
          <p:sp>
            <p:nvSpPr>
              <p:cNvPr id="2844" name="Google Shape;2844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9" name="Google Shape;2859;p64"/>
            <p:cNvGrpSpPr/>
            <p:nvPr/>
          </p:nvGrpSpPr>
          <p:grpSpPr>
            <a:xfrm rot="-496957">
              <a:off x="4704070" y="2996937"/>
              <a:ext cx="609655" cy="696261"/>
              <a:chOff x="3729825" y="2296313"/>
              <a:chExt cx="568075" cy="648775"/>
            </a:xfrm>
          </p:grpSpPr>
          <p:sp>
            <p:nvSpPr>
              <p:cNvPr id="2860" name="Google Shape;2860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5" name="Google Shape;2875;p64"/>
            <p:cNvGrpSpPr/>
            <p:nvPr/>
          </p:nvGrpSpPr>
          <p:grpSpPr>
            <a:xfrm rot="5861986" flipH="1">
              <a:off x="4762742" y="3076884"/>
              <a:ext cx="981753" cy="422361"/>
              <a:chOff x="3982075" y="3114313"/>
              <a:chExt cx="914725" cy="393525"/>
            </a:xfrm>
          </p:grpSpPr>
          <p:sp>
            <p:nvSpPr>
              <p:cNvPr id="2876" name="Google Shape;2876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8" name="Google Shape;2898;p64"/>
            <p:cNvGrpSpPr/>
            <p:nvPr/>
          </p:nvGrpSpPr>
          <p:grpSpPr>
            <a:xfrm rot="-1629712">
              <a:off x="5323434" y="2928242"/>
              <a:ext cx="553672" cy="1143033"/>
              <a:chOff x="3566600" y="2164288"/>
              <a:chExt cx="515825" cy="1064900"/>
            </a:xfrm>
          </p:grpSpPr>
          <p:sp>
            <p:nvSpPr>
              <p:cNvPr id="2899" name="Google Shape;2899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1" name="Google Shape;2901;p64"/>
            <p:cNvGrpSpPr/>
            <p:nvPr/>
          </p:nvGrpSpPr>
          <p:grpSpPr>
            <a:xfrm>
              <a:off x="2874038" y="3534775"/>
              <a:ext cx="3395925" cy="1217600"/>
              <a:chOff x="1411825" y="3516900"/>
              <a:chExt cx="3395925" cy="1217600"/>
            </a:xfrm>
          </p:grpSpPr>
          <p:sp>
            <p:nvSpPr>
              <p:cNvPr id="2902" name="Google Shape;2902;p64"/>
              <p:cNvSpPr/>
              <p:nvPr/>
            </p:nvSpPr>
            <p:spPr>
              <a:xfrm>
                <a:off x="1423150" y="4026375"/>
                <a:ext cx="337332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25523" extrusionOk="0">
                    <a:moveTo>
                      <a:pt x="21317" y="0"/>
                    </a:moveTo>
                    <a:lnTo>
                      <a:pt x="0" y="25522"/>
                    </a:lnTo>
                    <a:lnTo>
                      <a:pt x="63232" y="19021"/>
                    </a:lnTo>
                    <a:lnTo>
                      <a:pt x="63232" y="19021"/>
                    </a:lnTo>
                    <a:cubicBezTo>
                      <a:pt x="63232" y="19021"/>
                      <a:pt x="63168" y="23051"/>
                      <a:pt x="66827" y="23051"/>
                    </a:cubicBezTo>
                    <a:cubicBezTo>
                      <a:pt x="67028" y="23051"/>
                      <a:pt x="67241" y="23038"/>
                      <a:pt x="67466" y="23013"/>
                    </a:cubicBezTo>
                    <a:cubicBezTo>
                      <a:pt x="71772" y="22519"/>
                      <a:pt x="71707" y="19021"/>
                      <a:pt x="71707" y="19021"/>
                    </a:cubicBezTo>
                    <a:lnTo>
                      <a:pt x="71707" y="19021"/>
                    </a:lnTo>
                    <a:lnTo>
                      <a:pt x="134933" y="25522"/>
                    </a:lnTo>
                    <a:lnTo>
                      <a:pt x="12235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4"/>
              <p:cNvSpPr/>
              <p:nvPr/>
            </p:nvSpPr>
            <p:spPr>
              <a:xfrm>
                <a:off x="1508650" y="4108300"/>
                <a:ext cx="160115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6" h="10754" extrusionOk="0">
                    <a:moveTo>
                      <a:pt x="32531" y="0"/>
                    </a:moveTo>
                    <a:cubicBezTo>
                      <a:pt x="17668" y="0"/>
                      <a:pt x="4443" y="4170"/>
                      <a:pt x="4443" y="4170"/>
                    </a:cubicBezTo>
                    <a:lnTo>
                      <a:pt x="0" y="9482"/>
                    </a:lnTo>
                    <a:cubicBezTo>
                      <a:pt x="12022" y="6366"/>
                      <a:pt x="22707" y="5288"/>
                      <a:pt x="31741" y="5288"/>
                    </a:cubicBezTo>
                    <a:cubicBezTo>
                      <a:pt x="52078" y="5288"/>
                      <a:pt x="64046" y="10754"/>
                      <a:pt x="64046" y="10754"/>
                    </a:cubicBezTo>
                    <a:cubicBezTo>
                      <a:pt x="55942" y="2384"/>
                      <a:pt x="43768" y="0"/>
                      <a:pt x="3253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4"/>
              <p:cNvSpPr/>
              <p:nvPr/>
            </p:nvSpPr>
            <p:spPr>
              <a:xfrm>
                <a:off x="1428500" y="4314150"/>
                <a:ext cx="1859750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0" h="8844" extrusionOk="0">
                    <a:moveTo>
                      <a:pt x="37648" y="1"/>
                    </a:moveTo>
                    <a:cubicBezTo>
                      <a:pt x="20646" y="1"/>
                      <a:pt x="3206" y="4049"/>
                      <a:pt x="3206" y="4049"/>
                    </a:cubicBezTo>
                    <a:lnTo>
                      <a:pt x="0" y="8265"/>
                    </a:lnTo>
                    <a:lnTo>
                      <a:pt x="4104" y="8844"/>
                    </a:lnTo>
                    <a:cubicBezTo>
                      <a:pt x="4104" y="8844"/>
                      <a:pt x="74389" y="7195"/>
                      <a:pt x="54821" y="1902"/>
                    </a:cubicBezTo>
                    <a:cubicBezTo>
                      <a:pt x="49688" y="513"/>
                      <a:pt x="43696" y="1"/>
                      <a:pt x="37648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4"/>
              <p:cNvSpPr/>
              <p:nvPr/>
            </p:nvSpPr>
            <p:spPr>
              <a:xfrm>
                <a:off x="3109775" y="4108300"/>
                <a:ext cx="160120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8" h="10754" extrusionOk="0">
                    <a:moveTo>
                      <a:pt x="31518" y="0"/>
                    </a:moveTo>
                    <a:cubicBezTo>
                      <a:pt x="20282" y="0"/>
                      <a:pt x="8108" y="2384"/>
                      <a:pt x="1" y="10754"/>
                    </a:cubicBezTo>
                    <a:lnTo>
                      <a:pt x="1" y="10754"/>
                    </a:lnTo>
                    <a:cubicBezTo>
                      <a:pt x="1" y="10754"/>
                      <a:pt x="11969" y="5288"/>
                      <a:pt x="32306" y="5288"/>
                    </a:cubicBezTo>
                    <a:cubicBezTo>
                      <a:pt x="41341" y="5288"/>
                      <a:pt x="52026" y="6366"/>
                      <a:pt x="64047" y="9482"/>
                    </a:cubicBezTo>
                    <a:lnTo>
                      <a:pt x="59604" y="4170"/>
                    </a:lnTo>
                    <a:cubicBezTo>
                      <a:pt x="59604" y="4170"/>
                      <a:pt x="46381" y="0"/>
                      <a:pt x="31518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4"/>
              <p:cNvSpPr/>
              <p:nvPr/>
            </p:nvSpPr>
            <p:spPr>
              <a:xfrm>
                <a:off x="2931350" y="4314150"/>
                <a:ext cx="1859775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1" h="8844" extrusionOk="0">
                    <a:moveTo>
                      <a:pt x="36746" y="1"/>
                    </a:moveTo>
                    <a:cubicBezTo>
                      <a:pt x="30697" y="1"/>
                      <a:pt x="24704" y="513"/>
                      <a:pt x="19570" y="1902"/>
                    </a:cubicBezTo>
                    <a:cubicBezTo>
                      <a:pt x="0" y="7195"/>
                      <a:pt x="70287" y="8844"/>
                      <a:pt x="70287" y="8844"/>
                    </a:cubicBezTo>
                    <a:lnTo>
                      <a:pt x="74391" y="8265"/>
                    </a:lnTo>
                    <a:lnTo>
                      <a:pt x="71184" y="4049"/>
                    </a:lnTo>
                    <a:cubicBezTo>
                      <a:pt x="71184" y="4049"/>
                      <a:pt x="53748" y="1"/>
                      <a:pt x="36746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4"/>
              <p:cNvSpPr/>
              <p:nvPr/>
            </p:nvSpPr>
            <p:spPr>
              <a:xfrm>
                <a:off x="310977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27905" y="0"/>
                    </a:moveTo>
                    <a:cubicBezTo>
                      <a:pt x="17816" y="0"/>
                      <a:pt x="7559" y="1606"/>
                      <a:pt x="1" y="6584"/>
                    </a:cubicBezTo>
                    <a:lnTo>
                      <a:pt x="4003" y="10397"/>
                    </a:lnTo>
                    <a:lnTo>
                      <a:pt x="67919" y="16226"/>
                    </a:lnTo>
                    <a:cubicBezTo>
                      <a:pt x="67919" y="16226"/>
                      <a:pt x="67877" y="14585"/>
                      <a:pt x="67254" y="12329"/>
                    </a:cubicBezTo>
                    <a:cubicBezTo>
                      <a:pt x="52502" y="8143"/>
                      <a:pt x="23501" y="5312"/>
                      <a:pt x="23501" y="5312"/>
                    </a:cubicBezTo>
                    <a:cubicBezTo>
                      <a:pt x="24682" y="5272"/>
                      <a:pt x="25866" y="5253"/>
                      <a:pt x="27049" y="5253"/>
                    </a:cubicBezTo>
                    <a:cubicBezTo>
                      <a:pt x="43470" y="5253"/>
                      <a:pt x="59815" y="8906"/>
                      <a:pt x="66705" y="10659"/>
                    </a:cubicBezTo>
                    <a:cubicBezTo>
                      <a:pt x="66219" y="9350"/>
                      <a:pt x="65011" y="6674"/>
                      <a:pt x="64047" y="5312"/>
                    </a:cubicBezTo>
                    <a:cubicBezTo>
                      <a:pt x="64047" y="5312"/>
                      <a:pt x="46253" y="0"/>
                      <a:pt x="2790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4"/>
              <p:cNvSpPr/>
              <p:nvPr/>
            </p:nvSpPr>
            <p:spPr>
              <a:xfrm>
                <a:off x="310977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1604" y="0"/>
                    </a:moveTo>
                    <a:cubicBezTo>
                      <a:pt x="6935" y="0"/>
                      <a:pt x="1" y="11475"/>
                      <a:pt x="1" y="11475"/>
                    </a:cubicBezTo>
                    <a:lnTo>
                      <a:pt x="1" y="11475"/>
                    </a:lnTo>
                    <a:cubicBezTo>
                      <a:pt x="8105" y="4040"/>
                      <a:pt x="19427" y="1781"/>
                      <a:pt x="30196" y="1781"/>
                    </a:cubicBezTo>
                    <a:cubicBezTo>
                      <a:pt x="46882" y="1781"/>
                      <a:pt x="62239" y="7205"/>
                      <a:pt x="62239" y="7205"/>
                    </a:cubicBezTo>
                    <a:lnTo>
                      <a:pt x="62239" y="4582"/>
                    </a:lnTo>
                    <a:cubicBezTo>
                      <a:pt x="49833" y="1252"/>
                      <a:pt x="39752" y="0"/>
                      <a:pt x="3160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4"/>
              <p:cNvSpPr/>
              <p:nvPr/>
            </p:nvSpPr>
            <p:spPr>
              <a:xfrm>
                <a:off x="141182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40015" y="0"/>
                    </a:moveTo>
                    <a:cubicBezTo>
                      <a:pt x="21667" y="0"/>
                      <a:pt x="3873" y="5312"/>
                      <a:pt x="3873" y="5312"/>
                    </a:cubicBezTo>
                    <a:cubicBezTo>
                      <a:pt x="2910" y="6674"/>
                      <a:pt x="1708" y="9350"/>
                      <a:pt x="1214" y="10659"/>
                    </a:cubicBezTo>
                    <a:cubicBezTo>
                      <a:pt x="8110" y="8906"/>
                      <a:pt x="24452" y="5253"/>
                      <a:pt x="40872" y="5253"/>
                    </a:cubicBezTo>
                    <a:cubicBezTo>
                      <a:pt x="42055" y="5253"/>
                      <a:pt x="43239" y="5272"/>
                      <a:pt x="44420" y="5312"/>
                    </a:cubicBezTo>
                    <a:cubicBezTo>
                      <a:pt x="44420" y="5312"/>
                      <a:pt x="15417" y="8143"/>
                      <a:pt x="667" y="12329"/>
                    </a:cubicBezTo>
                    <a:cubicBezTo>
                      <a:pt x="42" y="14585"/>
                      <a:pt x="1" y="16226"/>
                      <a:pt x="1" y="16226"/>
                    </a:cubicBezTo>
                    <a:lnTo>
                      <a:pt x="63916" y="10397"/>
                    </a:lnTo>
                    <a:lnTo>
                      <a:pt x="67919" y="6584"/>
                    </a:lnTo>
                    <a:cubicBezTo>
                      <a:pt x="60360" y="1606"/>
                      <a:pt x="50104" y="0"/>
                      <a:pt x="4001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64"/>
              <p:cNvSpPr/>
              <p:nvPr/>
            </p:nvSpPr>
            <p:spPr>
              <a:xfrm>
                <a:off x="155382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0638" y="0"/>
                    </a:moveTo>
                    <a:cubicBezTo>
                      <a:pt x="22491" y="0"/>
                      <a:pt x="12408" y="1252"/>
                      <a:pt x="1" y="4582"/>
                    </a:cubicBezTo>
                    <a:lnTo>
                      <a:pt x="1" y="7205"/>
                    </a:lnTo>
                    <a:cubicBezTo>
                      <a:pt x="1" y="7205"/>
                      <a:pt x="15360" y="1781"/>
                      <a:pt x="32046" y="1781"/>
                    </a:cubicBezTo>
                    <a:cubicBezTo>
                      <a:pt x="42815" y="1781"/>
                      <a:pt x="54136" y="4040"/>
                      <a:pt x="62239" y="11475"/>
                    </a:cubicBezTo>
                    <a:cubicBezTo>
                      <a:pt x="62239" y="11475"/>
                      <a:pt x="55309" y="0"/>
                      <a:pt x="3063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64"/>
              <p:cNvSpPr/>
              <p:nvPr/>
            </p:nvSpPr>
            <p:spPr>
              <a:xfrm>
                <a:off x="1553825" y="3516900"/>
                <a:ext cx="3111925" cy="860250"/>
              </a:xfrm>
              <a:custGeom>
                <a:avLst/>
                <a:gdLst/>
                <a:ahLst/>
                <a:cxnLst/>
                <a:rect l="l" t="t" r="r" b="b"/>
                <a:pathLst>
                  <a:path w="124477" h="34410" extrusionOk="0">
                    <a:moveTo>
                      <a:pt x="41704" y="1"/>
                    </a:moveTo>
                    <a:cubicBezTo>
                      <a:pt x="28173" y="1"/>
                      <a:pt x="16661" y="5855"/>
                      <a:pt x="16661" y="5855"/>
                    </a:cubicBezTo>
                    <a:lnTo>
                      <a:pt x="1" y="27517"/>
                    </a:lnTo>
                    <a:cubicBezTo>
                      <a:pt x="12408" y="24187"/>
                      <a:pt x="22491" y="22935"/>
                      <a:pt x="30638" y="22935"/>
                    </a:cubicBezTo>
                    <a:cubicBezTo>
                      <a:pt x="55309" y="22935"/>
                      <a:pt x="62239" y="34410"/>
                      <a:pt x="62239" y="34410"/>
                    </a:cubicBezTo>
                    <a:cubicBezTo>
                      <a:pt x="62239" y="34410"/>
                      <a:pt x="69173" y="22935"/>
                      <a:pt x="93842" y="22935"/>
                    </a:cubicBezTo>
                    <a:cubicBezTo>
                      <a:pt x="101990" y="22935"/>
                      <a:pt x="112071" y="24187"/>
                      <a:pt x="124477" y="27517"/>
                    </a:cubicBezTo>
                    <a:lnTo>
                      <a:pt x="107824" y="5855"/>
                    </a:lnTo>
                    <a:cubicBezTo>
                      <a:pt x="107824" y="5855"/>
                      <a:pt x="96309" y="1"/>
                      <a:pt x="82776" y="1"/>
                    </a:cubicBezTo>
                    <a:cubicBezTo>
                      <a:pt x="76040" y="1"/>
                      <a:pt x="68804" y="1451"/>
                      <a:pt x="62239" y="5796"/>
                    </a:cubicBezTo>
                    <a:cubicBezTo>
                      <a:pt x="55674" y="1451"/>
                      <a:pt x="48439" y="1"/>
                      <a:pt x="41704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4"/>
              <p:cNvSpPr/>
              <p:nvPr/>
            </p:nvSpPr>
            <p:spPr>
              <a:xfrm>
                <a:off x="2957550" y="4377125"/>
                <a:ext cx="298425" cy="198425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7937" extrusionOk="0">
                    <a:moveTo>
                      <a:pt x="6090" y="1"/>
                    </a:moveTo>
                    <a:lnTo>
                      <a:pt x="0" y="5842"/>
                    </a:lnTo>
                    <a:lnTo>
                      <a:pt x="1725" y="7936"/>
                    </a:lnTo>
                    <a:lnTo>
                      <a:pt x="6090" y="3350"/>
                    </a:lnTo>
                    <a:lnTo>
                      <a:pt x="10092" y="7258"/>
                    </a:lnTo>
                    <a:lnTo>
                      <a:pt x="11937" y="5539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4"/>
              <p:cNvSpPr/>
              <p:nvPr/>
            </p:nvSpPr>
            <p:spPr>
              <a:xfrm>
                <a:off x="1553825" y="4257675"/>
                <a:ext cx="1455925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7" h="4779" extrusionOk="0">
                    <a:moveTo>
                      <a:pt x="34637" y="0"/>
                    </a:moveTo>
                    <a:cubicBezTo>
                      <a:pt x="32862" y="0"/>
                      <a:pt x="31061" y="48"/>
                      <a:pt x="29264" y="140"/>
                    </a:cubicBezTo>
                    <a:cubicBezTo>
                      <a:pt x="25558" y="348"/>
                      <a:pt x="21865" y="735"/>
                      <a:pt x="18421" y="1199"/>
                    </a:cubicBezTo>
                    <a:cubicBezTo>
                      <a:pt x="14972" y="1663"/>
                      <a:pt x="11777" y="2239"/>
                      <a:pt x="9048" y="2763"/>
                    </a:cubicBezTo>
                    <a:cubicBezTo>
                      <a:pt x="6317" y="3293"/>
                      <a:pt x="4058" y="3815"/>
                      <a:pt x="2482" y="4179"/>
                    </a:cubicBezTo>
                    <a:cubicBezTo>
                      <a:pt x="899" y="4548"/>
                      <a:pt x="1" y="4779"/>
                      <a:pt x="1" y="4779"/>
                    </a:cubicBezTo>
                    <a:cubicBezTo>
                      <a:pt x="1" y="4779"/>
                      <a:pt x="911" y="4595"/>
                      <a:pt x="2499" y="4274"/>
                    </a:cubicBezTo>
                    <a:cubicBezTo>
                      <a:pt x="3297" y="4119"/>
                      <a:pt x="4260" y="3930"/>
                      <a:pt x="5367" y="3715"/>
                    </a:cubicBezTo>
                    <a:cubicBezTo>
                      <a:pt x="6479" y="3501"/>
                      <a:pt x="7733" y="3280"/>
                      <a:pt x="9095" y="3037"/>
                    </a:cubicBezTo>
                    <a:cubicBezTo>
                      <a:pt x="10463" y="2799"/>
                      <a:pt x="11950" y="2549"/>
                      <a:pt x="13520" y="2316"/>
                    </a:cubicBezTo>
                    <a:cubicBezTo>
                      <a:pt x="15091" y="2074"/>
                      <a:pt x="16756" y="1853"/>
                      <a:pt x="18475" y="1621"/>
                    </a:cubicBezTo>
                    <a:cubicBezTo>
                      <a:pt x="21912" y="1182"/>
                      <a:pt x="25601" y="818"/>
                      <a:pt x="29294" y="633"/>
                    </a:cubicBezTo>
                    <a:cubicBezTo>
                      <a:pt x="31297" y="517"/>
                      <a:pt x="33303" y="457"/>
                      <a:pt x="35274" y="457"/>
                    </a:cubicBezTo>
                    <a:cubicBezTo>
                      <a:pt x="36930" y="457"/>
                      <a:pt x="38561" y="500"/>
                      <a:pt x="40143" y="586"/>
                    </a:cubicBezTo>
                    <a:cubicBezTo>
                      <a:pt x="41867" y="693"/>
                      <a:pt x="43539" y="842"/>
                      <a:pt x="45115" y="1032"/>
                    </a:cubicBezTo>
                    <a:cubicBezTo>
                      <a:pt x="46685" y="1246"/>
                      <a:pt x="48172" y="1479"/>
                      <a:pt x="49523" y="1781"/>
                    </a:cubicBezTo>
                    <a:cubicBezTo>
                      <a:pt x="50201" y="1913"/>
                      <a:pt x="50843" y="2097"/>
                      <a:pt x="51456" y="2239"/>
                    </a:cubicBezTo>
                    <a:cubicBezTo>
                      <a:pt x="52062" y="2412"/>
                      <a:pt x="52645" y="2561"/>
                      <a:pt x="53180" y="2733"/>
                    </a:cubicBezTo>
                    <a:cubicBezTo>
                      <a:pt x="54258" y="3066"/>
                      <a:pt x="55178" y="3411"/>
                      <a:pt x="55922" y="3715"/>
                    </a:cubicBezTo>
                    <a:cubicBezTo>
                      <a:pt x="56298" y="3875"/>
                      <a:pt x="56630" y="4018"/>
                      <a:pt x="56916" y="4144"/>
                    </a:cubicBezTo>
                    <a:cubicBezTo>
                      <a:pt x="57207" y="4268"/>
                      <a:pt x="57445" y="4393"/>
                      <a:pt x="57641" y="4488"/>
                    </a:cubicBezTo>
                    <a:cubicBezTo>
                      <a:pt x="58028" y="4679"/>
                      <a:pt x="58236" y="4779"/>
                      <a:pt x="58236" y="4779"/>
                    </a:cubicBezTo>
                    <a:cubicBezTo>
                      <a:pt x="58236" y="4779"/>
                      <a:pt x="58033" y="4666"/>
                      <a:pt x="57654" y="4465"/>
                    </a:cubicBezTo>
                    <a:cubicBezTo>
                      <a:pt x="57457" y="4363"/>
                      <a:pt x="57225" y="4232"/>
                      <a:pt x="56946" y="4089"/>
                    </a:cubicBezTo>
                    <a:cubicBezTo>
                      <a:pt x="56660" y="3952"/>
                      <a:pt x="56333" y="3798"/>
                      <a:pt x="55964" y="3625"/>
                    </a:cubicBezTo>
                    <a:cubicBezTo>
                      <a:pt x="55221" y="3299"/>
                      <a:pt x="54305" y="2930"/>
                      <a:pt x="53234" y="2561"/>
                    </a:cubicBezTo>
                    <a:cubicBezTo>
                      <a:pt x="52705" y="2371"/>
                      <a:pt x="52122" y="2204"/>
                      <a:pt x="51521" y="2008"/>
                    </a:cubicBezTo>
                    <a:cubicBezTo>
                      <a:pt x="50903" y="1853"/>
                      <a:pt x="50261" y="1663"/>
                      <a:pt x="49583" y="1514"/>
                    </a:cubicBezTo>
                    <a:cubicBezTo>
                      <a:pt x="48227" y="1182"/>
                      <a:pt x="46739" y="925"/>
                      <a:pt x="45163" y="675"/>
                    </a:cubicBezTo>
                    <a:cubicBezTo>
                      <a:pt x="43580" y="461"/>
                      <a:pt x="41903" y="271"/>
                      <a:pt x="40167" y="164"/>
                    </a:cubicBezTo>
                    <a:cubicBezTo>
                      <a:pt x="38378" y="54"/>
                      <a:pt x="36522" y="0"/>
                      <a:pt x="3463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4"/>
              <p:cNvSpPr/>
              <p:nvPr/>
            </p:nvSpPr>
            <p:spPr>
              <a:xfrm>
                <a:off x="1785800" y="4301250"/>
                <a:ext cx="9066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4" h="3036" extrusionOk="0">
                    <a:moveTo>
                      <a:pt x="26491" y="0"/>
                    </a:moveTo>
                    <a:cubicBezTo>
                      <a:pt x="25924" y="0"/>
                      <a:pt x="25344" y="13"/>
                      <a:pt x="24750" y="32"/>
                    </a:cubicBezTo>
                    <a:cubicBezTo>
                      <a:pt x="23679" y="62"/>
                      <a:pt x="22567" y="62"/>
                      <a:pt x="21448" y="122"/>
                    </a:cubicBezTo>
                    <a:cubicBezTo>
                      <a:pt x="20325" y="194"/>
                      <a:pt x="19183" y="259"/>
                      <a:pt x="18046" y="324"/>
                    </a:cubicBezTo>
                    <a:cubicBezTo>
                      <a:pt x="16904" y="384"/>
                      <a:pt x="15768" y="521"/>
                      <a:pt x="14650" y="633"/>
                    </a:cubicBezTo>
                    <a:cubicBezTo>
                      <a:pt x="13531" y="752"/>
                      <a:pt x="12438" y="872"/>
                      <a:pt x="11373" y="979"/>
                    </a:cubicBezTo>
                    <a:cubicBezTo>
                      <a:pt x="10314" y="1139"/>
                      <a:pt x="9292" y="1294"/>
                      <a:pt x="8315" y="1443"/>
                    </a:cubicBezTo>
                    <a:cubicBezTo>
                      <a:pt x="7346" y="1591"/>
                      <a:pt x="6430" y="1723"/>
                      <a:pt x="5586" y="1865"/>
                    </a:cubicBezTo>
                    <a:cubicBezTo>
                      <a:pt x="3909" y="2198"/>
                      <a:pt x="2511" y="2501"/>
                      <a:pt x="1535" y="2703"/>
                    </a:cubicBezTo>
                    <a:cubicBezTo>
                      <a:pt x="560" y="2912"/>
                      <a:pt x="0" y="3036"/>
                      <a:pt x="0" y="3036"/>
                    </a:cubicBezTo>
                    <a:cubicBezTo>
                      <a:pt x="0" y="3036"/>
                      <a:pt x="566" y="2947"/>
                      <a:pt x="1553" y="2799"/>
                    </a:cubicBezTo>
                    <a:cubicBezTo>
                      <a:pt x="2540" y="2638"/>
                      <a:pt x="3950" y="2429"/>
                      <a:pt x="5633" y="2138"/>
                    </a:cubicBezTo>
                    <a:cubicBezTo>
                      <a:pt x="7329" y="1924"/>
                      <a:pt x="9303" y="1674"/>
                      <a:pt x="11420" y="1407"/>
                    </a:cubicBezTo>
                    <a:cubicBezTo>
                      <a:pt x="12485" y="1306"/>
                      <a:pt x="13580" y="1199"/>
                      <a:pt x="14698" y="1092"/>
                    </a:cubicBezTo>
                    <a:cubicBezTo>
                      <a:pt x="15810" y="990"/>
                      <a:pt x="16946" y="866"/>
                      <a:pt x="18082" y="812"/>
                    </a:cubicBezTo>
                    <a:cubicBezTo>
                      <a:pt x="19218" y="735"/>
                      <a:pt x="20355" y="658"/>
                      <a:pt x="21472" y="581"/>
                    </a:cubicBezTo>
                    <a:cubicBezTo>
                      <a:pt x="22590" y="509"/>
                      <a:pt x="23691" y="502"/>
                      <a:pt x="24756" y="455"/>
                    </a:cubicBezTo>
                    <a:cubicBezTo>
                      <a:pt x="25725" y="428"/>
                      <a:pt x="26660" y="382"/>
                      <a:pt x="27551" y="382"/>
                    </a:cubicBezTo>
                    <a:cubicBezTo>
                      <a:pt x="27645" y="382"/>
                      <a:pt x="27738" y="383"/>
                      <a:pt x="27830" y="384"/>
                    </a:cubicBezTo>
                    <a:cubicBezTo>
                      <a:pt x="28813" y="384"/>
                      <a:pt x="29733" y="378"/>
                      <a:pt x="30590" y="378"/>
                    </a:cubicBezTo>
                    <a:cubicBezTo>
                      <a:pt x="31441" y="408"/>
                      <a:pt x="32220" y="438"/>
                      <a:pt x="32909" y="466"/>
                    </a:cubicBezTo>
                    <a:cubicBezTo>
                      <a:pt x="33261" y="479"/>
                      <a:pt x="33582" y="491"/>
                      <a:pt x="33886" y="502"/>
                    </a:cubicBezTo>
                    <a:cubicBezTo>
                      <a:pt x="34183" y="532"/>
                      <a:pt x="34457" y="568"/>
                      <a:pt x="34707" y="592"/>
                    </a:cubicBezTo>
                    <a:cubicBezTo>
                      <a:pt x="35700" y="699"/>
                      <a:pt x="36264" y="759"/>
                      <a:pt x="36264" y="759"/>
                    </a:cubicBezTo>
                    <a:cubicBezTo>
                      <a:pt x="36264" y="759"/>
                      <a:pt x="35706" y="663"/>
                      <a:pt x="34718" y="496"/>
                    </a:cubicBezTo>
                    <a:cubicBezTo>
                      <a:pt x="34474" y="461"/>
                      <a:pt x="34201" y="414"/>
                      <a:pt x="33903" y="367"/>
                    </a:cubicBezTo>
                    <a:cubicBezTo>
                      <a:pt x="33606" y="342"/>
                      <a:pt x="33279" y="318"/>
                      <a:pt x="32934" y="288"/>
                    </a:cubicBezTo>
                    <a:cubicBezTo>
                      <a:pt x="32238" y="229"/>
                      <a:pt x="31453" y="158"/>
                      <a:pt x="30597" y="98"/>
                    </a:cubicBezTo>
                    <a:cubicBezTo>
                      <a:pt x="29740" y="81"/>
                      <a:pt x="28813" y="57"/>
                      <a:pt x="27830" y="27"/>
                    </a:cubicBezTo>
                    <a:cubicBezTo>
                      <a:pt x="27393" y="8"/>
                      <a:pt x="26947" y="0"/>
                      <a:pt x="2649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64"/>
              <p:cNvSpPr/>
              <p:nvPr/>
            </p:nvSpPr>
            <p:spPr>
              <a:xfrm>
                <a:off x="1566450" y="4397225"/>
                <a:ext cx="1409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4" h="5348" extrusionOk="0">
                    <a:moveTo>
                      <a:pt x="39397" y="0"/>
                    </a:moveTo>
                    <a:cubicBezTo>
                      <a:pt x="39086" y="0"/>
                      <a:pt x="38774" y="3"/>
                      <a:pt x="38460" y="12"/>
                    </a:cubicBezTo>
                    <a:cubicBezTo>
                      <a:pt x="37628" y="36"/>
                      <a:pt x="36777" y="61"/>
                      <a:pt x="35921" y="83"/>
                    </a:cubicBezTo>
                    <a:cubicBezTo>
                      <a:pt x="35492" y="96"/>
                      <a:pt x="35058" y="113"/>
                      <a:pt x="34625" y="125"/>
                    </a:cubicBezTo>
                    <a:cubicBezTo>
                      <a:pt x="34189" y="149"/>
                      <a:pt x="33755" y="173"/>
                      <a:pt x="33321" y="203"/>
                    </a:cubicBezTo>
                    <a:cubicBezTo>
                      <a:pt x="31573" y="303"/>
                      <a:pt x="29794" y="393"/>
                      <a:pt x="28022" y="577"/>
                    </a:cubicBezTo>
                    <a:cubicBezTo>
                      <a:pt x="27136" y="660"/>
                      <a:pt x="26249" y="744"/>
                      <a:pt x="25369" y="827"/>
                    </a:cubicBezTo>
                    <a:cubicBezTo>
                      <a:pt x="24489" y="917"/>
                      <a:pt x="23614" y="1041"/>
                      <a:pt x="22746" y="1148"/>
                    </a:cubicBezTo>
                    <a:cubicBezTo>
                      <a:pt x="21003" y="1368"/>
                      <a:pt x="19296" y="1565"/>
                      <a:pt x="17649" y="1838"/>
                    </a:cubicBezTo>
                    <a:cubicBezTo>
                      <a:pt x="16002" y="2100"/>
                      <a:pt x="14407" y="2337"/>
                      <a:pt x="12903" y="2611"/>
                    </a:cubicBezTo>
                    <a:cubicBezTo>
                      <a:pt x="11404" y="2903"/>
                      <a:pt x="9982" y="3171"/>
                      <a:pt x="8673" y="3426"/>
                    </a:cubicBezTo>
                    <a:cubicBezTo>
                      <a:pt x="8019" y="3551"/>
                      <a:pt x="7388" y="3665"/>
                      <a:pt x="6800" y="3789"/>
                    </a:cubicBezTo>
                    <a:cubicBezTo>
                      <a:pt x="6205" y="3926"/>
                      <a:pt x="5640" y="4050"/>
                      <a:pt x="5117" y="4176"/>
                    </a:cubicBezTo>
                    <a:cubicBezTo>
                      <a:pt x="4058" y="4414"/>
                      <a:pt x="3136" y="4621"/>
                      <a:pt x="2381" y="4794"/>
                    </a:cubicBezTo>
                    <a:cubicBezTo>
                      <a:pt x="865" y="5145"/>
                      <a:pt x="1" y="5348"/>
                      <a:pt x="1" y="5348"/>
                    </a:cubicBezTo>
                    <a:cubicBezTo>
                      <a:pt x="1" y="5348"/>
                      <a:pt x="870" y="5181"/>
                      <a:pt x="2399" y="4890"/>
                    </a:cubicBezTo>
                    <a:cubicBezTo>
                      <a:pt x="3160" y="4741"/>
                      <a:pt x="4088" y="4563"/>
                      <a:pt x="5153" y="4354"/>
                    </a:cubicBezTo>
                    <a:cubicBezTo>
                      <a:pt x="5682" y="4247"/>
                      <a:pt x="6246" y="4140"/>
                      <a:pt x="6841" y="4022"/>
                    </a:cubicBezTo>
                    <a:cubicBezTo>
                      <a:pt x="7442" y="3920"/>
                      <a:pt x="8073" y="3813"/>
                      <a:pt x="8727" y="3693"/>
                    </a:cubicBezTo>
                    <a:cubicBezTo>
                      <a:pt x="10042" y="3468"/>
                      <a:pt x="11464" y="3224"/>
                      <a:pt x="12963" y="2968"/>
                    </a:cubicBezTo>
                    <a:cubicBezTo>
                      <a:pt x="14473" y="2724"/>
                      <a:pt x="16067" y="2516"/>
                      <a:pt x="17709" y="2260"/>
                    </a:cubicBezTo>
                    <a:cubicBezTo>
                      <a:pt x="19356" y="1999"/>
                      <a:pt x="21063" y="1815"/>
                      <a:pt x="22799" y="1601"/>
                    </a:cubicBezTo>
                    <a:cubicBezTo>
                      <a:pt x="23669" y="1505"/>
                      <a:pt x="24537" y="1387"/>
                      <a:pt x="25417" y="1302"/>
                    </a:cubicBezTo>
                    <a:cubicBezTo>
                      <a:pt x="26297" y="1225"/>
                      <a:pt x="27183" y="1143"/>
                      <a:pt x="28064" y="1065"/>
                    </a:cubicBezTo>
                    <a:cubicBezTo>
                      <a:pt x="29830" y="874"/>
                      <a:pt x="31603" y="774"/>
                      <a:pt x="33345" y="660"/>
                    </a:cubicBezTo>
                    <a:cubicBezTo>
                      <a:pt x="33779" y="631"/>
                      <a:pt x="34213" y="602"/>
                      <a:pt x="34647" y="572"/>
                    </a:cubicBezTo>
                    <a:cubicBezTo>
                      <a:pt x="35076" y="560"/>
                      <a:pt x="35510" y="542"/>
                      <a:pt x="35938" y="524"/>
                    </a:cubicBezTo>
                    <a:cubicBezTo>
                      <a:pt x="36789" y="494"/>
                      <a:pt x="37634" y="470"/>
                      <a:pt x="38466" y="440"/>
                    </a:cubicBezTo>
                    <a:cubicBezTo>
                      <a:pt x="39300" y="410"/>
                      <a:pt x="40113" y="429"/>
                      <a:pt x="40917" y="410"/>
                    </a:cubicBezTo>
                    <a:cubicBezTo>
                      <a:pt x="41448" y="410"/>
                      <a:pt x="41974" y="398"/>
                      <a:pt x="42491" y="398"/>
                    </a:cubicBezTo>
                    <a:cubicBezTo>
                      <a:pt x="42750" y="398"/>
                      <a:pt x="43007" y="401"/>
                      <a:pt x="43261" y="410"/>
                    </a:cubicBezTo>
                    <a:cubicBezTo>
                      <a:pt x="44022" y="429"/>
                      <a:pt x="44765" y="440"/>
                      <a:pt x="45485" y="459"/>
                    </a:cubicBezTo>
                    <a:cubicBezTo>
                      <a:pt x="46199" y="470"/>
                      <a:pt x="46888" y="524"/>
                      <a:pt x="47555" y="553"/>
                    </a:cubicBezTo>
                    <a:cubicBezTo>
                      <a:pt x="48221" y="583"/>
                      <a:pt x="48856" y="624"/>
                      <a:pt x="49457" y="679"/>
                    </a:cubicBezTo>
                    <a:cubicBezTo>
                      <a:pt x="50064" y="726"/>
                      <a:pt x="50641" y="761"/>
                      <a:pt x="51176" y="816"/>
                    </a:cubicBezTo>
                    <a:cubicBezTo>
                      <a:pt x="52254" y="928"/>
                      <a:pt x="53193" y="1030"/>
                      <a:pt x="53960" y="1148"/>
                    </a:cubicBezTo>
                    <a:cubicBezTo>
                      <a:pt x="54728" y="1255"/>
                      <a:pt x="55329" y="1368"/>
                      <a:pt x="55738" y="1445"/>
                    </a:cubicBezTo>
                    <a:cubicBezTo>
                      <a:pt x="56144" y="1524"/>
                      <a:pt x="56364" y="1576"/>
                      <a:pt x="56364" y="1576"/>
                    </a:cubicBezTo>
                    <a:cubicBezTo>
                      <a:pt x="56364" y="1576"/>
                      <a:pt x="56149" y="1511"/>
                      <a:pt x="55744" y="1417"/>
                    </a:cubicBezTo>
                    <a:cubicBezTo>
                      <a:pt x="55334" y="1327"/>
                      <a:pt x="54739" y="1184"/>
                      <a:pt x="53973" y="1060"/>
                    </a:cubicBezTo>
                    <a:cubicBezTo>
                      <a:pt x="53205" y="910"/>
                      <a:pt x="52271" y="780"/>
                      <a:pt x="51200" y="631"/>
                    </a:cubicBezTo>
                    <a:cubicBezTo>
                      <a:pt x="50118" y="517"/>
                      <a:pt x="48905" y="352"/>
                      <a:pt x="47572" y="280"/>
                    </a:cubicBezTo>
                    <a:cubicBezTo>
                      <a:pt x="46907" y="239"/>
                      <a:pt x="46216" y="173"/>
                      <a:pt x="45496" y="143"/>
                    </a:cubicBezTo>
                    <a:cubicBezTo>
                      <a:pt x="44777" y="113"/>
                      <a:pt x="44033" y="83"/>
                      <a:pt x="43272" y="53"/>
                    </a:cubicBezTo>
                    <a:cubicBezTo>
                      <a:pt x="42504" y="12"/>
                      <a:pt x="41719" y="25"/>
                      <a:pt x="40917" y="12"/>
                    </a:cubicBezTo>
                    <a:cubicBezTo>
                      <a:pt x="40416" y="8"/>
                      <a:pt x="39909" y="0"/>
                      <a:pt x="3939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4"/>
              <p:cNvSpPr/>
              <p:nvPr/>
            </p:nvSpPr>
            <p:spPr>
              <a:xfrm>
                <a:off x="172230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35686" y="0"/>
                    </a:moveTo>
                    <a:cubicBezTo>
                      <a:pt x="35328" y="0"/>
                      <a:pt x="34955" y="6"/>
                      <a:pt x="34570" y="25"/>
                    </a:cubicBezTo>
                    <a:cubicBezTo>
                      <a:pt x="33607" y="49"/>
                      <a:pt x="32553" y="85"/>
                      <a:pt x="31447" y="115"/>
                    </a:cubicBezTo>
                    <a:cubicBezTo>
                      <a:pt x="30335" y="144"/>
                      <a:pt x="29168" y="233"/>
                      <a:pt x="27962" y="310"/>
                    </a:cubicBezTo>
                    <a:cubicBezTo>
                      <a:pt x="26755" y="400"/>
                      <a:pt x="25506" y="447"/>
                      <a:pt x="24244" y="578"/>
                    </a:cubicBezTo>
                    <a:cubicBezTo>
                      <a:pt x="22978" y="703"/>
                      <a:pt x="21693" y="823"/>
                      <a:pt x="20408" y="947"/>
                    </a:cubicBezTo>
                    <a:cubicBezTo>
                      <a:pt x="19123" y="1078"/>
                      <a:pt x="17839" y="1202"/>
                      <a:pt x="16584" y="1381"/>
                    </a:cubicBezTo>
                    <a:cubicBezTo>
                      <a:pt x="15322" y="1548"/>
                      <a:pt x="14086" y="1709"/>
                      <a:pt x="12884" y="1869"/>
                    </a:cubicBezTo>
                    <a:cubicBezTo>
                      <a:pt x="11682" y="2023"/>
                      <a:pt x="10528" y="2184"/>
                      <a:pt x="9428" y="2351"/>
                    </a:cubicBezTo>
                    <a:cubicBezTo>
                      <a:pt x="8340" y="2536"/>
                      <a:pt x="7305" y="2708"/>
                      <a:pt x="6347" y="2868"/>
                    </a:cubicBezTo>
                    <a:cubicBezTo>
                      <a:pt x="4445" y="3208"/>
                      <a:pt x="2856" y="3480"/>
                      <a:pt x="1744" y="3677"/>
                    </a:cubicBezTo>
                    <a:cubicBezTo>
                      <a:pt x="632" y="3879"/>
                      <a:pt x="1" y="3999"/>
                      <a:pt x="1" y="3999"/>
                    </a:cubicBezTo>
                    <a:cubicBezTo>
                      <a:pt x="1" y="3999"/>
                      <a:pt x="637" y="3914"/>
                      <a:pt x="1761" y="3772"/>
                    </a:cubicBezTo>
                    <a:cubicBezTo>
                      <a:pt x="2880" y="3623"/>
                      <a:pt x="4473" y="3403"/>
                      <a:pt x="6389" y="3142"/>
                    </a:cubicBezTo>
                    <a:cubicBezTo>
                      <a:pt x="7347" y="3011"/>
                      <a:pt x="8382" y="2862"/>
                      <a:pt x="9482" y="2708"/>
                    </a:cubicBezTo>
                    <a:cubicBezTo>
                      <a:pt x="10583" y="2577"/>
                      <a:pt x="11742" y="2434"/>
                      <a:pt x="12938" y="2291"/>
                    </a:cubicBezTo>
                    <a:cubicBezTo>
                      <a:pt x="14139" y="2143"/>
                      <a:pt x="15376" y="1994"/>
                      <a:pt x="16637" y="1839"/>
                    </a:cubicBezTo>
                    <a:cubicBezTo>
                      <a:pt x="17891" y="1666"/>
                      <a:pt x="19176" y="1553"/>
                      <a:pt x="20461" y="1435"/>
                    </a:cubicBezTo>
                    <a:cubicBezTo>
                      <a:pt x="21740" y="1298"/>
                      <a:pt x="23019" y="1167"/>
                      <a:pt x="24279" y="1037"/>
                    </a:cubicBezTo>
                    <a:cubicBezTo>
                      <a:pt x="25541" y="894"/>
                      <a:pt x="26790" y="834"/>
                      <a:pt x="27991" y="733"/>
                    </a:cubicBezTo>
                    <a:cubicBezTo>
                      <a:pt x="29198" y="656"/>
                      <a:pt x="30359" y="531"/>
                      <a:pt x="31465" y="471"/>
                    </a:cubicBezTo>
                    <a:cubicBezTo>
                      <a:pt x="32572" y="411"/>
                      <a:pt x="33618" y="353"/>
                      <a:pt x="34581" y="299"/>
                    </a:cubicBezTo>
                    <a:cubicBezTo>
                      <a:pt x="35545" y="233"/>
                      <a:pt x="36431" y="233"/>
                      <a:pt x="37217" y="197"/>
                    </a:cubicBezTo>
                    <a:cubicBezTo>
                      <a:pt x="38002" y="167"/>
                      <a:pt x="38685" y="144"/>
                      <a:pt x="39251" y="144"/>
                    </a:cubicBezTo>
                    <a:cubicBezTo>
                      <a:pt x="39810" y="144"/>
                      <a:pt x="40256" y="139"/>
                      <a:pt x="40560" y="139"/>
                    </a:cubicBezTo>
                    <a:cubicBezTo>
                      <a:pt x="40862" y="139"/>
                      <a:pt x="41024" y="144"/>
                      <a:pt x="41024" y="144"/>
                    </a:cubicBezTo>
                    <a:cubicBezTo>
                      <a:pt x="41024" y="144"/>
                      <a:pt x="40381" y="85"/>
                      <a:pt x="39251" y="49"/>
                    </a:cubicBezTo>
                    <a:cubicBezTo>
                      <a:pt x="38685" y="25"/>
                      <a:pt x="38002" y="19"/>
                      <a:pt x="37211" y="13"/>
                    </a:cubicBezTo>
                    <a:cubicBezTo>
                      <a:pt x="36738" y="13"/>
                      <a:pt x="36228" y="0"/>
                      <a:pt x="3568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4"/>
              <p:cNvSpPr/>
              <p:nvPr/>
            </p:nvSpPr>
            <p:spPr>
              <a:xfrm>
                <a:off x="1619700" y="4108750"/>
                <a:ext cx="117117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7" h="4153" extrusionOk="0">
                    <a:moveTo>
                      <a:pt x="28404" y="0"/>
                    </a:moveTo>
                    <a:cubicBezTo>
                      <a:pt x="28203" y="0"/>
                      <a:pt x="28002" y="5"/>
                      <a:pt x="27801" y="18"/>
                    </a:cubicBezTo>
                    <a:cubicBezTo>
                      <a:pt x="26338" y="66"/>
                      <a:pt x="24850" y="114"/>
                      <a:pt x="23370" y="161"/>
                    </a:cubicBezTo>
                    <a:cubicBezTo>
                      <a:pt x="22626" y="167"/>
                      <a:pt x="21888" y="262"/>
                      <a:pt x="21152" y="340"/>
                    </a:cubicBezTo>
                    <a:cubicBezTo>
                      <a:pt x="20414" y="417"/>
                      <a:pt x="19683" y="494"/>
                      <a:pt x="18956" y="572"/>
                    </a:cubicBezTo>
                    <a:cubicBezTo>
                      <a:pt x="18231" y="649"/>
                      <a:pt x="17512" y="726"/>
                      <a:pt x="16798" y="804"/>
                    </a:cubicBezTo>
                    <a:cubicBezTo>
                      <a:pt x="16441" y="845"/>
                      <a:pt x="16084" y="875"/>
                      <a:pt x="15733" y="922"/>
                    </a:cubicBezTo>
                    <a:cubicBezTo>
                      <a:pt x="15388" y="982"/>
                      <a:pt x="15044" y="1036"/>
                      <a:pt x="14698" y="1095"/>
                    </a:cubicBezTo>
                    <a:cubicBezTo>
                      <a:pt x="13323" y="1327"/>
                      <a:pt x="11997" y="1559"/>
                      <a:pt x="10743" y="1773"/>
                    </a:cubicBezTo>
                    <a:cubicBezTo>
                      <a:pt x="9488" y="2000"/>
                      <a:pt x="8299" y="2171"/>
                      <a:pt x="7215" y="2445"/>
                    </a:cubicBezTo>
                    <a:cubicBezTo>
                      <a:pt x="5051" y="2956"/>
                      <a:pt x="3248" y="3379"/>
                      <a:pt x="1982" y="3677"/>
                    </a:cubicBezTo>
                    <a:cubicBezTo>
                      <a:pt x="720" y="3980"/>
                      <a:pt x="1" y="4152"/>
                      <a:pt x="1" y="4152"/>
                    </a:cubicBezTo>
                    <a:cubicBezTo>
                      <a:pt x="1" y="4152"/>
                      <a:pt x="733" y="4010"/>
                      <a:pt x="2005" y="3766"/>
                    </a:cubicBezTo>
                    <a:cubicBezTo>
                      <a:pt x="3273" y="3516"/>
                      <a:pt x="5093" y="3153"/>
                      <a:pt x="7270" y="2719"/>
                    </a:cubicBezTo>
                    <a:cubicBezTo>
                      <a:pt x="8352" y="2469"/>
                      <a:pt x="9548" y="2321"/>
                      <a:pt x="10803" y="2124"/>
                    </a:cubicBezTo>
                    <a:cubicBezTo>
                      <a:pt x="12063" y="1934"/>
                      <a:pt x="13383" y="1726"/>
                      <a:pt x="14758" y="1517"/>
                    </a:cubicBezTo>
                    <a:cubicBezTo>
                      <a:pt x="15102" y="1464"/>
                      <a:pt x="15448" y="1410"/>
                      <a:pt x="15793" y="1350"/>
                    </a:cubicBezTo>
                    <a:cubicBezTo>
                      <a:pt x="16143" y="1309"/>
                      <a:pt x="16494" y="1279"/>
                      <a:pt x="16851" y="1243"/>
                    </a:cubicBezTo>
                    <a:cubicBezTo>
                      <a:pt x="17559" y="1172"/>
                      <a:pt x="18278" y="1100"/>
                      <a:pt x="19005" y="1029"/>
                    </a:cubicBezTo>
                    <a:cubicBezTo>
                      <a:pt x="19730" y="958"/>
                      <a:pt x="20455" y="886"/>
                      <a:pt x="21193" y="815"/>
                    </a:cubicBezTo>
                    <a:cubicBezTo>
                      <a:pt x="21924" y="738"/>
                      <a:pt x="22656" y="655"/>
                      <a:pt x="23400" y="655"/>
                    </a:cubicBezTo>
                    <a:cubicBezTo>
                      <a:pt x="24875" y="595"/>
                      <a:pt x="26349" y="537"/>
                      <a:pt x="27807" y="477"/>
                    </a:cubicBezTo>
                    <a:cubicBezTo>
                      <a:pt x="28038" y="459"/>
                      <a:pt x="28268" y="453"/>
                      <a:pt x="28497" y="453"/>
                    </a:cubicBezTo>
                    <a:cubicBezTo>
                      <a:pt x="28990" y="453"/>
                      <a:pt x="29479" y="482"/>
                      <a:pt x="29966" y="494"/>
                    </a:cubicBezTo>
                    <a:cubicBezTo>
                      <a:pt x="30674" y="512"/>
                      <a:pt x="31381" y="537"/>
                      <a:pt x="32072" y="559"/>
                    </a:cubicBezTo>
                    <a:cubicBezTo>
                      <a:pt x="32761" y="589"/>
                      <a:pt x="33445" y="584"/>
                      <a:pt x="34112" y="644"/>
                    </a:cubicBezTo>
                    <a:cubicBezTo>
                      <a:pt x="34771" y="708"/>
                      <a:pt x="35421" y="768"/>
                      <a:pt x="36056" y="833"/>
                    </a:cubicBezTo>
                    <a:cubicBezTo>
                      <a:pt x="37318" y="976"/>
                      <a:pt x="38518" y="1029"/>
                      <a:pt x="39608" y="1262"/>
                    </a:cubicBezTo>
                    <a:cubicBezTo>
                      <a:pt x="40695" y="1452"/>
                      <a:pt x="41702" y="1624"/>
                      <a:pt x="42587" y="1778"/>
                    </a:cubicBezTo>
                    <a:cubicBezTo>
                      <a:pt x="43473" y="1945"/>
                      <a:pt x="44236" y="2160"/>
                      <a:pt x="44865" y="2302"/>
                    </a:cubicBezTo>
                    <a:cubicBezTo>
                      <a:pt x="46127" y="2606"/>
                      <a:pt x="46846" y="2778"/>
                      <a:pt x="46846" y="2778"/>
                    </a:cubicBezTo>
                    <a:cubicBezTo>
                      <a:pt x="46846" y="2778"/>
                      <a:pt x="46138" y="2571"/>
                      <a:pt x="44889" y="2214"/>
                    </a:cubicBezTo>
                    <a:cubicBezTo>
                      <a:pt x="44264" y="2047"/>
                      <a:pt x="43515" y="1803"/>
                      <a:pt x="42635" y="1600"/>
                    </a:cubicBezTo>
                    <a:cubicBezTo>
                      <a:pt x="41743" y="1422"/>
                      <a:pt x="40744" y="1215"/>
                      <a:pt x="39655" y="993"/>
                    </a:cubicBezTo>
                    <a:cubicBezTo>
                      <a:pt x="38567" y="732"/>
                      <a:pt x="37359" y="649"/>
                      <a:pt x="36092" y="477"/>
                    </a:cubicBezTo>
                    <a:cubicBezTo>
                      <a:pt x="35462" y="400"/>
                      <a:pt x="34807" y="322"/>
                      <a:pt x="34142" y="238"/>
                    </a:cubicBezTo>
                    <a:cubicBezTo>
                      <a:pt x="33475" y="161"/>
                      <a:pt x="32791" y="173"/>
                      <a:pt x="32095" y="131"/>
                    </a:cubicBezTo>
                    <a:cubicBezTo>
                      <a:pt x="31400" y="108"/>
                      <a:pt x="30692" y="78"/>
                      <a:pt x="29972" y="48"/>
                    </a:cubicBezTo>
                    <a:cubicBezTo>
                      <a:pt x="29455" y="35"/>
                      <a:pt x="28931" y="0"/>
                      <a:pt x="28404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4"/>
              <p:cNvSpPr/>
              <p:nvPr/>
            </p:nvSpPr>
            <p:spPr>
              <a:xfrm>
                <a:off x="3209850" y="4257675"/>
                <a:ext cx="14559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6" h="4779" extrusionOk="0">
                    <a:moveTo>
                      <a:pt x="23601" y="0"/>
                    </a:moveTo>
                    <a:cubicBezTo>
                      <a:pt x="21717" y="0"/>
                      <a:pt x="19863" y="54"/>
                      <a:pt x="18071" y="164"/>
                    </a:cubicBezTo>
                    <a:cubicBezTo>
                      <a:pt x="16334" y="271"/>
                      <a:pt x="14656" y="461"/>
                      <a:pt x="13080" y="675"/>
                    </a:cubicBezTo>
                    <a:cubicBezTo>
                      <a:pt x="11499" y="925"/>
                      <a:pt x="10011" y="1182"/>
                      <a:pt x="8655" y="1514"/>
                    </a:cubicBezTo>
                    <a:cubicBezTo>
                      <a:pt x="7977" y="1663"/>
                      <a:pt x="7335" y="1853"/>
                      <a:pt x="6722" y="2008"/>
                    </a:cubicBezTo>
                    <a:cubicBezTo>
                      <a:pt x="6116" y="2204"/>
                      <a:pt x="5539" y="2371"/>
                      <a:pt x="5004" y="2561"/>
                    </a:cubicBezTo>
                    <a:cubicBezTo>
                      <a:pt x="3933" y="2930"/>
                      <a:pt x="3017" y="3299"/>
                      <a:pt x="2279" y="3625"/>
                    </a:cubicBezTo>
                    <a:cubicBezTo>
                      <a:pt x="1910" y="3798"/>
                      <a:pt x="1583" y="3952"/>
                      <a:pt x="1298" y="4089"/>
                    </a:cubicBezTo>
                    <a:cubicBezTo>
                      <a:pt x="1013" y="4232"/>
                      <a:pt x="780" y="4363"/>
                      <a:pt x="590" y="4465"/>
                    </a:cubicBezTo>
                    <a:cubicBezTo>
                      <a:pt x="209" y="4666"/>
                      <a:pt x="0" y="4779"/>
                      <a:pt x="0" y="4779"/>
                    </a:cubicBezTo>
                    <a:cubicBezTo>
                      <a:pt x="0" y="4779"/>
                      <a:pt x="209" y="4679"/>
                      <a:pt x="601" y="4488"/>
                    </a:cubicBezTo>
                    <a:cubicBezTo>
                      <a:pt x="798" y="4393"/>
                      <a:pt x="1035" y="4268"/>
                      <a:pt x="1321" y="4144"/>
                    </a:cubicBezTo>
                    <a:cubicBezTo>
                      <a:pt x="1613" y="4018"/>
                      <a:pt x="1940" y="3875"/>
                      <a:pt x="2314" y="3715"/>
                    </a:cubicBezTo>
                    <a:cubicBezTo>
                      <a:pt x="3064" y="3411"/>
                      <a:pt x="3986" y="3066"/>
                      <a:pt x="5062" y="2733"/>
                    </a:cubicBezTo>
                    <a:cubicBezTo>
                      <a:pt x="5598" y="2561"/>
                      <a:pt x="6174" y="2412"/>
                      <a:pt x="6781" y="2239"/>
                    </a:cubicBezTo>
                    <a:cubicBezTo>
                      <a:pt x="7400" y="2097"/>
                      <a:pt x="8037" y="1913"/>
                      <a:pt x="8721" y="1781"/>
                    </a:cubicBezTo>
                    <a:cubicBezTo>
                      <a:pt x="10071" y="1479"/>
                      <a:pt x="11552" y="1246"/>
                      <a:pt x="13128" y="1032"/>
                    </a:cubicBezTo>
                    <a:cubicBezTo>
                      <a:pt x="14703" y="842"/>
                      <a:pt x="16369" y="693"/>
                      <a:pt x="18101" y="586"/>
                    </a:cubicBezTo>
                    <a:cubicBezTo>
                      <a:pt x="19679" y="500"/>
                      <a:pt x="21308" y="457"/>
                      <a:pt x="22965" y="457"/>
                    </a:cubicBezTo>
                    <a:cubicBezTo>
                      <a:pt x="24935" y="457"/>
                      <a:pt x="26943" y="517"/>
                      <a:pt x="28950" y="633"/>
                    </a:cubicBezTo>
                    <a:cubicBezTo>
                      <a:pt x="32643" y="818"/>
                      <a:pt x="36324" y="1182"/>
                      <a:pt x="39769" y="1621"/>
                    </a:cubicBezTo>
                    <a:cubicBezTo>
                      <a:pt x="41482" y="1853"/>
                      <a:pt x="43146" y="2074"/>
                      <a:pt x="44716" y="2316"/>
                    </a:cubicBezTo>
                    <a:cubicBezTo>
                      <a:pt x="46294" y="2549"/>
                      <a:pt x="47774" y="2799"/>
                      <a:pt x="49141" y="3037"/>
                    </a:cubicBezTo>
                    <a:cubicBezTo>
                      <a:pt x="50510" y="3280"/>
                      <a:pt x="51765" y="3501"/>
                      <a:pt x="52871" y="3715"/>
                    </a:cubicBezTo>
                    <a:cubicBezTo>
                      <a:pt x="53978" y="3930"/>
                      <a:pt x="54947" y="4119"/>
                      <a:pt x="55738" y="4274"/>
                    </a:cubicBezTo>
                    <a:cubicBezTo>
                      <a:pt x="57327" y="4595"/>
                      <a:pt x="58236" y="4779"/>
                      <a:pt x="58236" y="4779"/>
                    </a:cubicBezTo>
                    <a:cubicBezTo>
                      <a:pt x="58236" y="4779"/>
                      <a:pt x="57338" y="4548"/>
                      <a:pt x="55762" y="4179"/>
                    </a:cubicBezTo>
                    <a:cubicBezTo>
                      <a:pt x="54180" y="3815"/>
                      <a:pt x="51925" y="3293"/>
                      <a:pt x="49196" y="2763"/>
                    </a:cubicBezTo>
                    <a:cubicBezTo>
                      <a:pt x="46459" y="2239"/>
                      <a:pt x="43266" y="1663"/>
                      <a:pt x="39821" y="1199"/>
                    </a:cubicBezTo>
                    <a:cubicBezTo>
                      <a:pt x="36373" y="735"/>
                      <a:pt x="32684" y="348"/>
                      <a:pt x="28973" y="140"/>
                    </a:cubicBezTo>
                    <a:cubicBezTo>
                      <a:pt x="27175" y="48"/>
                      <a:pt x="25376" y="0"/>
                      <a:pt x="2360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4"/>
              <p:cNvSpPr/>
              <p:nvPr/>
            </p:nvSpPr>
            <p:spPr>
              <a:xfrm>
                <a:off x="3527175" y="4301250"/>
                <a:ext cx="9066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5" h="3036" extrusionOk="0">
                    <a:moveTo>
                      <a:pt x="9777" y="0"/>
                    </a:moveTo>
                    <a:cubicBezTo>
                      <a:pt x="9320" y="0"/>
                      <a:pt x="8872" y="8"/>
                      <a:pt x="8434" y="27"/>
                    </a:cubicBezTo>
                    <a:cubicBezTo>
                      <a:pt x="7453" y="57"/>
                      <a:pt x="6526" y="81"/>
                      <a:pt x="5669" y="98"/>
                    </a:cubicBezTo>
                    <a:cubicBezTo>
                      <a:pt x="4813" y="158"/>
                      <a:pt x="4027" y="229"/>
                      <a:pt x="3338" y="288"/>
                    </a:cubicBezTo>
                    <a:cubicBezTo>
                      <a:pt x="2987" y="318"/>
                      <a:pt x="2666" y="342"/>
                      <a:pt x="2362" y="367"/>
                    </a:cubicBezTo>
                    <a:cubicBezTo>
                      <a:pt x="2065" y="414"/>
                      <a:pt x="1796" y="461"/>
                      <a:pt x="1547" y="496"/>
                    </a:cubicBezTo>
                    <a:cubicBezTo>
                      <a:pt x="566" y="663"/>
                      <a:pt x="1" y="759"/>
                      <a:pt x="1" y="759"/>
                    </a:cubicBezTo>
                    <a:cubicBezTo>
                      <a:pt x="1" y="759"/>
                      <a:pt x="572" y="699"/>
                      <a:pt x="1565" y="592"/>
                    </a:cubicBezTo>
                    <a:cubicBezTo>
                      <a:pt x="1809" y="568"/>
                      <a:pt x="2082" y="532"/>
                      <a:pt x="2386" y="502"/>
                    </a:cubicBezTo>
                    <a:cubicBezTo>
                      <a:pt x="2683" y="491"/>
                      <a:pt x="3010" y="479"/>
                      <a:pt x="3355" y="466"/>
                    </a:cubicBezTo>
                    <a:cubicBezTo>
                      <a:pt x="4045" y="438"/>
                      <a:pt x="4830" y="408"/>
                      <a:pt x="5681" y="378"/>
                    </a:cubicBezTo>
                    <a:cubicBezTo>
                      <a:pt x="6531" y="378"/>
                      <a:pt x="7459" y="384"/>
                      <a:pt x="8434" y="384"/>
                    </a:cubicBezTo>
                    <a:cubicBezTo>
                      <a:pt x="8527" y="383"/>
                      <a:pt x="8621" y="382"/>
                      <a:pt x="8715" y="382"/>
                    </a:cubicBezTo>
                    <a:cubicBezTo>
                      <a:pt x="9612" y="382"/>
                      <a:pt x="10547" y="428"/>
                      <a:pt x="11510" y="455"/>
                    </a:cubicBezTo>
                    <a:cubicBezTo>
                      <a:pt x="12574" y="502"/>
                      <a:pt x="13680" y="509"/>
                      <a:pt x="14799" y="581"/>
                    </a:cubicBezTo>
                    <a:cubicBezTo>
                      <a:pt x="15917" y="658"/>
                      <a:pt x="17053" y="735"/>
                      <a:pt x="18190" y="812"/>
                    </a:cubicBezTo>
                    <a:cubicBezTo>
                      <a:pt x="19326" y="866"/>
                      <a:pt x="20455" y="990"/>
                      <a:pt x="21574" y="1092"/>
                    </a:cubicBezTo>
                    <a:cubicBezTo>
                      <a:pt x="22686" y="1199"/>
                      <a:pt x="23787" y="1306"/>
                      <a:pt x="24844" y="1407"/>
                    </a:cubicBezTo>
                    <a:cubicBezTo>
                      <a:pt x="26969" y="1674"/>
                      <a:pt x="28943" y="1924"/>
                      <a:pt x="30639" y="2138"/>
                    </a:cubicBezTo>
                    <a:cubicBezTo>
                      <a:pt x="32322" y="2429"/>
                      <a:pt x="33730" y="2638"/>
                      <a:pt x="34713" y="2799"/>
                    </a:cubicBezTo>
                    <a:cubicBezTo>
                      <a:pt x="35699" y="2947"/>
                      <a:pt x="36264" y="3036"/>
                      <a:pt x="36264" y="3036"/>
                    </a:cubicBezTo>
                    <a:cubicBezTo>
                      <a:pt x="36264" y="3036"/>
                      <a:pt x="35706" y="2912"/>
                      <a:pt x="34730" y="2703"/>
                    </a:cubicBezTo>
                    <a:cubicBezTo>
                      <a:pt x="33755" y="2501"/>
                      <a:pt x="32363" y="2198"/>
                      <a:pt x="30680" y="1865"/>
                    </a:cubicBezTo>
                    <a:cubicBezTo>
                      <a:pt x="29835" y="1723"/>
                      <a:pt x="28918" y="1591"/>
                      <a:pt x="27949" y="1443"/>
                    </a:cubicBezTo>
                    <a:cubicBezTo>
                      <a:pt x="26980" y="1294"/>
                      <a:pt x="25956" y="1139"/>
                      <a:pt x="24899" y="979"/>
                    </a:cubicBezTo>
                    <a:cubicBezTo>
                      <a:pt x="23834" y="872"/>
                      <a:pt x="22733" y="752"/>
                      <a:pt x="21615" y="633"/>
                    </a:cubicBezTo>
                    <a:cubicBezTo>
                      <a:pt x="20496" y="521"/>
                      <a:pt x="19361" y="384"/>
                      <a:pt x="18225" y="324"/>
                    </a:cubicBezTo>
                    <a:cubicBezTo>
                      <a:pt x="17083" y="259"/>
                      <a:pt x="15941" y="194"/>
                      <a:pt x="14822" y="122"/>
                    </a:cubicBezTo>
                    <a:cubicBezTo>
                      <a:pt x="13699" y="62"/>
                      <a:pt x="12592" y="62"/>
                      <a:pt x="11522" y="32"/>
                    </a:cubicBezTo>
                    <a:cubicBezTo>
                      <a:pt x="10928" y="13"/>
                      <a:pt x="10346" y="0"/>
                      <a:pt x="977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4"/>
              <p:cNvSpPr/>
              <p:nvPr/>
            </p:nvSpPr>
            <p:spPr>
              <a:xfrm>
                <a:off x="3244225" y="4397225"/>
                <a:ext cx="14090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2" h="5348" extrusionOk="0">
                    <a:moveTo>
                      <a:pt x="16965" y="0"/>
                    </a:moveTo>
                    <a:cubicBezTo>
                      <a:pt x="16451" y="0"/>
                      <a:pt x="15943" y="8"/>
                      <a:pt x="15447" y="12"/>
                    </a:cubicBezTo>
                    <a:cubicBezTo>
                      <a:pt x="14643" y="25"/>
                      <a:pt x="13852" y="12"/>
                      <a:pt x="13092" y="53"/>
                    </a:cubicBezTo>
                    <a:cubicBezTo>
                      <a:pt x="12324" y="83"/>
                      <a:pt x="11587" y="113"/>
                      <a:pt x="10866" y="143"/>
                    </a:cubicBezTo>
                    <a:cubicBezTo>
                      <a:pt x="10147" y="173"/>
                      <a:pt x="9451" y="239"/>
                      <a:pt x="8785" y="280"/>
                    </a:cubicBezTo>
                    <a:cubicBezTo>
                      <a:pt x="7453" y="352"/>
                      <a:pt x="6240" y="517"/>
                      <a:pt x="5163" y="631"/>
                    </a:cubicBezTo>
                    <a:cubicBezTo>
                      <a:pt x="4086" y="780"/>
                      <a:pt x="3152" y="910"/>
                      <a:pt x="2385" y="1060"/>
                    </a:cubicBezTo>
                    <a:cubicBezTo>
                      <a:pt x="1617" y="1184"/>
                      <a:pt x="1024" y="1327"/>
                      <a:pt x="618" y="1417"/>
                    </a:cubicBezTo>
                    <a:cubicBezTo>
                      <a:pt x="214" y="1511"/>
                      <a:pt x="0" y="1576"/>
                      <a:pt x="0" y="1576"/>
                    </a:cubicBezTo>
                    <a:cubicBezTo>
                      <a:pt x="0" y="1576"/>
                      <a:pt x="214" y="1524"/>
                      <a:pt x="624" y="1445"/>
                    </a:cubicBezTo>
                    <a:cubicBezTo>
                      <a:pt x="1029" y="1368"/>
                      <a:pt x="1636" y="1255"/>
                      <a:pt x="2403" y="1148"/>
                    </a:cubicBezTo>
                    <a:cubicBezTo>
                      <a:pt x="3171" y="1030"/>
                      <a:pt x="4110" y="928"/>
                      <a:pt x="5180" y="816"/>
                    </a:cubicBezTo>
                    <a:cubicBezTo>
                      <a:pt x="5721" y="761"/>
                      <a:pt x="6292" y="726"/>
                      <a:pt x="6899" y="679"/>
                    </a:cubicBezTo>
                    <a:cubicBezTo>
                      <a:pt x="7506" y="624"/>
                      <a:pt x="8142" y="583"/>
                      <a:pt x="8803" y="553"/>
                    </a:cubicBezTo>
                    <a:cubicBezTo>
                      <a:pt x="9469" y="524"/>
                      <a:pt x="10159" y="470"/>
                      <a:pt x="10879" y="459"/>
                    </a:cubicBezTo>
                    <a:cubicBezTo>
                      <a:pt x="11593" y="440"/>
                      <a:pt x="12336" y="429"/>
                      <a:pt x="13097" y="410"/>
                    </a:cubicBezTo>
                    <a:cubicBezTo>
                      <a:pt x="13351" y="401"/>
                      <a:pt x="13607" y="398"/>
                      <a:pt x="13866" y="398"/>
                    </a:cubicBezTo>
                    <a:cubicBezTo>
                      <a:pt x="14384" y="398"/>
                      <a:pt x="14911" y="410"/>
                      <a:pt x="15447" y="410"/>
                    </a:cubicBezTo>
                    <a:cubicBezTo>
                      <a:pt x="16243" y="429"/>
                      <a:pt x="17064" y="410"/>
                      <a:pt x="17891" y="440"/>
                    </a:cubicBezTo>
                    <a:cubicBezTo>
                      <a:pt x="18724" y="470"/>
                      <a:pt x="19568" y="494"/>
                      <a:pt x="20424" y="524"/>
                    </a:cubicBezTo>
                    <a:cubicBezTo>
                      <a:pt x="20853" y="542"/>
                      <a:pt x="21281" y="560"/>
                      <a:pt x="21715" y="572"/>
                    </a:cubicBezTo>
                    <a:cubicBezTo>
                      <a:pt x="22143" y="602"/>
                      <a:pt x="22579" y="631"/>
                      <a:pt x="23018" y="660"/>
                    </a:cubicBezTo>
                    <a:cubicBezTo>
                      <a:pt x="24761" y="774"/>
                      <a:pt x="26527" y="874"/>
                      <a:pt x="28294" y="1065"/>
                    </a:cubicBezTo>
                    <a:cubicBezTo>
                      <a:pt x="29181" y="1143"/>
                      <a:pt x="30060" y="1225"/>
                      <a:pt x="30941" y="1302"/>
                    </a:cubicBezTo>
                    <a:cubicBezTo>
                      <a:pt x="31821" y="1387"/>
                      <a:pt x="32695" y="1505"/>
                      <a:pt x="33563" y="1601"/>
                    </a:cubicBezTo>
                    <a:cubicBezTo>
                      <a:pt x="35295" y="1815"/>
                      <a:pt x="37007" y="1999"/>
                      <a:pt x="38649" y="2260"/>
                    </a:cubicBezTo>
                    <a:cubicBezTo>
                      <a:pt x="40291" y="2516"/>
                      <a:pt x="41891" y="2724"/>
                      <a:pt x="43395" y="2968"/>
                    </a:cubicBezTo>
                    <a:cubicBezTo>
                      <a:pt x="44900" y="3224"/>
                      <a:pt x="46322" y="3468"/>
                      <a:pt x="47637" y="3693"/>
                    </a:cubicBezTo>
                    <a:cubicBezTo>
                      <a:pt x="48290" y="3813"/>
                      <a:pt x="48921" y="3920"/>
                      <a:pt x="49515" y="4022"/>
                    </a:cubicBezTo>
                    <a:cubicBezTo>
                      <a:pt x="50110" y="4140"/>
                      <a:pt x="50676" y="4247"/>
                      <a:pt x="51211" y="4354"/>
                    </a:cubicBezTo>
                    <a:cubicBezTo>
                      <a:pt x="52270" y="4563"/>
                      <a:pt x="53198" y="4741"/>
                      <a:pt x="53959" y="4890"/>
                    </a:cubicBezTo>
                    <a:cubicBezTo>
                      <a:pt x="55488" y="5181"/>
                      <a:pt x="56361" y="5348"/>
                      <a:pt x="56361" y="5348"/>
                    </a:cubicBezTo>
                    <a:cubicBezTo>
                      <a:pt x="56361" y="5348"/>
                      <a:pt x="55493" y="5145"/>
                      <a:pt x="53983" y="4794"/>
                    </a:cubicBezTo>
                    <a:cubicBezTo>
                      <a:pt x="53221" y="4621"/>
                      <a:pt x="52299" y="4414"/>
                      <a:pt x="51247" y="4176"/>
                    </a:cubicBezTo>
                    <a:cubicBezTo>
                      <a:pt x="50717" y="4050"/>
                      <a:pt x="50157" y="3926"/>
                      <a:pt x="49564" y="3789"/>
                    </a:cubicBezTo>
                    <a:cubicBezTo>
                      <a:pt x="48968" y="3665"/>
                      <a:pt x="48337" y="3551"/>
                      <a:pt x="47684" y="3426"/>
                    </a:cubicBezTo>
                    <a:cubicBezTo>
                      <a:pt x="46375" y="3171"/>
                      <a:pt x="44954" y="2903"/>
                      <a:pt x="43455" y="2611"/>
                    </a:cubicBezTo>
                    <a:cubicBezTo>
                      <a:pt x="41949" y="2337"/>
                      <a:pt x="40356" y="2100"/>
                      <a:pt x="38709" y="1838"/>
                    </a:cubicBezTo>
                    <a:cubicBezTo>
                      <a:pt x="37067" y="1565"/>
                      <a:pt x="35354" y="1368"/>
                      <a:pt x="33617" y="1148"/>
                    </a:cubicBezTo>
                    <a:cubicBezTo>
                      <a:pt x="32749" y="1041"/>
                      <a:pt x="31874" y="917"/>
                      <a:pt x="30994" y="827"/>
                    </a:cubicBezTo>
                    <a:cubicBezTo>
                      <a:pt x="30108" y="744"/>
                      <a:pt x="29222" y="660"/>
                      <a:pt x="28336" y="577"/>
                    </a:cubicBezTo>
                    <a:cubicBezTo>
                      <a:pt x="26568" y="393"/>
                      <a:pt x="24791" y="303"/>
                      <a:pt x="23042" y="203"/>
                    </a:cubicBezTo>
                    <a:cubicBezTo>
                      <a:pt x="22601" y="173"/>
                      <a:pt x="22167" y="149"/>
                      <a:pt x="21733" y="125"/>
                    </a:cubicBezTo>
                    <a:cubicBezTo>
                      <a:pt x="21300" y="113"/>
                      <a:pt x="20871" y="96"/>
                      <a:pt x="20443" y="83"/>
                    </a:cubicBezTo>
                    <a:cubicBezTo>
                      <a:pt x="19581" y="61"/>
                      <a:pt x="18736" y="36"/>
                      <a:pt x="17904" y="12"/>
                    </a:cubicBezTo>
                    <a:cubicBezTo>
                      <a:pt x="17589" y="3"/>
                      <a:pt x="17276" y="0"/>
                      <a:pt x="16965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4"/>
              <p:cNvSpPr/>
              <p:nvPr/>
            </p:nvSpPr>
            <p:spPr>
              <a:xfrm>
                <a:off x="347185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5336" y="0"/>
                    </a:moveTo>
                    <a:cubicBezTo>
                      <a:pt x="4793" y="0"/>
                      <a:pt x="4281" y="13"/>
                      <a:pt x="3808" y="13"/>
                    </a:cubicBezTo>
                    <a:cubicBezTo>
                      <a:pt x="3023" y="19"/>
                      <a:pt x="2339" y="25"/>
                      <a:pt x="1774" y="49"/>
                    </a:cubicBezTo>
                    <a:cubicBezTo>
                      <a:pt x="643" y="85"/>
                      <a:pt x="1" y="144"/>
                      <a:pt x="1" y="144"/>
                    </a:cubicBezTo>
                    <a:cubicBezTo>
                      <a:pt x="1" y="144"/>
                      <a:pt x="162" y="139"/>
                      <a:pt x="465" y="139"/>
                    </a:cubicBezTo>
                    <a:cubicBezTo>
                      <a:pt x="769" y="139"/>
                      <a:pt x="1209" y="144"/>
                      <a:pt x="1774" y="144"/>
                    </a:cubicBezTo>
                    <a:cubicBezTo>
                      <a:pt x="2339" y="144"/>
                      <a:pt x="3023" y="167"/>
                      <a:pt x="3808" y="197"/>
                    </a:cubicBezTo>
                    <a:cubicBezTo>
                      <a:pt x="4593" y="233"/>
                      <a:pt x="5480" y="233"/>
                      <a:pt x="6443" y="299"/>
                    </a:cubicBezTo>
                    <a:cubicBezTo>
                      <a:pt x="7407" y="353"/>
                      <a:pt x="8453" y="411"/>
                      <a:pt x="9554" y="471"/>
                    </a:cubicBezTo>
                    <a:cubicBezTo>
                      <a:pt x="10660" y="531"/>
                      <a:pt x="11825" y="656"/>
                      <a:pt x="13027" y="733"/>
                    </a:cubicBezTo>
                    <a:cubicBezTo>
                      <a:pt x="14229" y="834"/>
                      <a:pt x="15478" y="894"/>
                      <a:pt x="16738" y="1037"/>
                    </a:cubicBezTo>
                    <a:cubicBezTo>
                      <a:pt x="17999" y="1167"/>
                      <a:pt x="19278" y="1298"/>
                      <a:pt x="20562" y="1435"/>
                    </a:cubicBezTo>
                    <a:cubicBezTo>
                      <a:pt x="21841" y="1553"/>
                      <a:pt x="23126" y="1666"/>
                      <a:pt x="24387" y="1839"/>
                    </a:cubicBezTo>
                    <a:cubicBezTo>
                      <a:pt x="25643" y="1994"/>
                      <a:pt x="26885" y="2143"/>
                      <a:pt x="28081" y="2291"/>
                    </a:cubicBezTo>
                    <a:cubicBezTo>
                      <a:pt x="29283" y="2434"/>
                      <a:pt x="30442" y="2577"/>
                      <a:pt x="31543" y="2708"/>
                    </a:cubicBezTo>
                    <a:cubicBezTo>
                      <a:pt x="32637" y="2862"/>
                      <a:pt x="33672" y="3011"/>
                      <a:pt x="34629" y="3142"/>
                    </a:cubicBezTo>
                    <a:cubicBezTo>
                      <a:pt x="36544" y="3403"/>
                      <a:pt x="38145" y="3623"/>
                      <a:pt x="39262" y="3772"/>
                    </a:cubicBezTo>
                    <a:cubicBezTo>
                      <a:pt x="40382" y="3914"/>
                      <a:pt x="41024" y="3999"/>
                      <a:pt x="41024" y="3999"/>
                    </a:cubicBezTo>
                    <a:cubicBezTo>
                      <a:pt x="41024" y="3999"/>
                      <a:pt x="40387" y="3879"/>
                      <a:pt x="39275" y="3677"/>
                    </a:cubicBezTo>
                    <a:cubicBezTo>
                      <a:pt x="38169" y="3480"/>
                      <a:pt x="36580" y="3208"/>
                      <a:pt x="34672" y="2868"/>
                    </a:cubicBezTo>
                    <a:cubicBezTo>
                      <a:pt x="33719" y="2708"/>
                      <a:pt x="32685" y="2536"/>
                      <a:pt x="31590" y="2351"/>
                    </a:cubicBezTo>
                    <a:cubicBezTo>
                      <a:pt x="30496" y="2184"/>
                      <a:pt x="29336" y="2023"/>
                      <a:pt x="28134" y="1869"/>
                    </a:cubicBezTo>
                    <a:cubicBezTo>
                      <a:pt x="26939" y="1709"/>
                      <a:pt x="25696" y="1548"/>
                      <a:pt x="24441" y="1381"/>
                    </a:cubicBezTo>
                    <a:cubicBezTo>
                      <a:pt x="23180" y="1202"/>
                      <a:pt x="21896" y="1078"/>
                      <a:pt x="20611" y="947"/>
                    </a:cubicBezTo>
                    <a:cubicBezTo>
                      <a:pt x="19326" y="823"/>
                      <a:pt x="18041" y="703"/>
                      <a:pt x="16780" y="578"/>
                    </a:cubicBezTo>
                    <a:cubicBezTo>
                      <a:pt x="15513" y="447"/>
                      <a:pt x="14264" y="400"/>
                      <a:pt x="13057" y="310"/>
                    </a:cubicBezTo>
                    <a:cubicBezTo>
                      <a:pt x="11849" y="233"/>
                      <a:pt x="10683" y="144"/>
                      <a:pt x="9577" y="115"/>
                    </a:cubicBezTo>
                    <a:cubicBezTo>
                      <a:pt x="8465" y="85"/>
                      <a:pt x="7418" y="49"/>
                      <a:pt x="6449" y="25"/>
                    </a:cubicBezTo>
                    <a:cubicBezTo>
                      <a:pt x="6066" y="6"/>
                      <a:pt x="5694" y="0"/>
                      <a:pt x="533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64"/>
              <p:cNvSpPr/>
              <p:nvPr/>
            </p:nvSpPr>
            <p:spPr>
              <a:xfrm>
                <a:off x="3428750" y="4108750"/>
                <a:ext cx="11711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5" h="4153" extrusionOk="0">
                    <a:moveTo>
                      <a:pt x="18449" y="0"/>
                    </a:moveTo>
                    <a:cubicBezTo>
                      <a:pt x="17921" y="0"/>
                      <a:pt x="17396" y="35"/>
                      <a:pt x="16875" y="48"/>
                    </a:cubicBezTo>
                    <a:cubicBezTo>
                      <a:pt x="16161" y="78"/>
                      <a:pt x="15453" y="108"/>
                      <a:pt x="14756" y="131"/>
                    </a:cubicBezTo>
                    <a:cubicBezTo>
                      <a:pt x="14061" y="173"/>
                      <a:pt x="13370" y="161"/>
                      <a:pt x="12705" y="238"/>
                    </a:cubicBezTo>
                    <a:cubicBezTo>
                      <a:pt x="12039" y="322"/>
                      <a:pt x="11390" y="400"/>
                      <a:pt x="10754" y="477"/>
                    </a:cubicBezTo>
                    <a:cubicBezTo>
                      <a:pt x="9493" y="649"/>
                      <a:pt x="8286" y="732"/>
                      <a:pt x="7197" y="993"/>
                    </a:cubicBezTo>
                    <a:cubicBezTo>
                      <a:pt x="6103" y="1215"/>
                      <a:pt x="5104" y="1422"/>
                      <a:pt x="4217" y="1600"/>
                    </a:cubicBezTo>
                    <a:cubicBezTo>
                      <a:pt x="3337" y="1803"/>
                      <a:pt x="2587" y="2047"/>
                      <a:pt x="1958" y="2214"/>
                    </a:cubicBezTo>
                    <a:cubicBezTo>
                      <a:pt x="714" y="2571"/>
                      <a:pt x="1" y="2778"/>
                      <a:pt x="1" y="2778"/>
                    </a:cubicBezTo>
                    <a:cubicBezTo>
                      <a:pt x="1" y="2778"/>
                      <a:pt x="720" y="2606"/>
                      <a:pt x="1986" y="2302"/>
                    </a:cubicBezTo>
                    <a:cubicBezTo>
                      <a:pt x="2617" y="2160"/>
                      <a:pt x="3372" y="1945"/>
                      <a:pt x="4259" y="1778"/>
                    </a:cubicBezTo>
                    <a:cubicBezTo>
                      <a:pt x="5151" y="1624"/>
                      <a:pt x="6150" y="1452"/>
                      <a:pt x="7245" y="1262"/>
                    </a:cubicBezTo>
                    <a:cubicBezTo>
                      <a:pt x="8327" y="1029"/>
                      <a:pt x="9535" y="976"/>
                      <a:pt x="10795" y="833"/>
                    </a:cubicBezTo>
                    <a:cubicBezTo>
                      <a:pt x="11426" y="768"/>
                      <a:pt x="12074" y="708"/>
                      <a:pt x="12741" y="644"/>
                    </a:cubicBezTo>
                    <a:cubicBezTo>
                      <a:pt x="13400" y="584"/>
                      <a:pt x="14084" y="589"/>
                      <a:pt x="14775" y="559"/>
                    </a:cubicBezTo>
                    <a:cubicBezTo>
                      <a:pt x="15470" y="537"/>
                      <a:pt x="16172" y="512"/>
                      <a:pt x="16886" y="494"/>
                    </a:cubicBezTo>
                    <a:cubicBezTo>
                      <a:pt x="17373" y="482"/>
                      <a:pt x="17863" y="453"/>
                      <a:pt x="18355" y="453"/>
                    </a:cubicBezTo>
                    <a:cubicBezTo>
                      <a:pt x="18584" y="453"/>
                      <a:pt x="18814" y="459"/>
                      <a:pt x="19045" y="477"/>
                    </a:cubicBezTo>
                    <a:cubicBezTo>
                      <a:pt x="20496" y="537"/>
                      <a:pt x="21971" y="595"/>
                      <a:pt x="23453" y="655"/>
                    </a:cubicBezTo>
                    <a:cubicBezTo>
                      <a:pt x="24191" y="655"/>
                      <a:pt x="24927" y="738"/>
                      <a:pt x="25660" y="815"/>
                    </a:cubicBezTo>
                    <a:cubicBezTo>
                      <a:pt x="26390" y="886"/>
                      <a:pt x="27123" y="958"/>
                      <a:pt x="27848" y="1029"/>
                    </a:cubicBezTo>
                    <a:cubicBezTo>
                      <a:pt x="28567" y="1100"/>
                      <a:pt x="29287" y="1172"/>
                      <a:pt x="30000" y="1243"/>
                    </a:cubicBezTo>
                    <a:cubicBezTo>
                      <a:pt x="30352" y="1279"/>
                      <a:pt x="30709" y="1309"/>
                      <a:pt x="31054" y="1350"/>
                    </a:cubicBezTo>
                    <a:cubicBezTo>
                      <a:pt x="31405" y="1410"/>
                      <a:pt x="31749" y="1464"/>
                      <a:pt x="32089" y="1517"/>
                    </a:cubicBezTo>
                    <a:cubicBezTo>
                      <a:pt x="33462" y="1726"/>
                      <a:pt x="34790" y="1934"/>
                      <a:pt x="36044" y="2124"/>
                    </a:cubicBezTo>
                    <a:cubicBezTo>
                      <a:pt x="37299" y="2321"/>
                      <a:pt x="38494" y="2469"/>
                      <a:pt x="39577" y="2719"/>
                    </a:cubicBezTo>
                    <a:cubicBezTo>
                      <a:pt x="41760" y="3153"/>
                      <a:pt x="43574" y="3516"/>
                      <a:pt x="44846" y="3766"/>
                    </a:cubicBezTo>
                    <a:cubicBezTo>
                      <a:pt x="46120" y="4010"/>
                      <a:pt x="46845" y="4152"/>
                      <a:pt x="46845" y="4152"/>
                    </a:cubicBezTo>
                    <a:cubicBezTo>
                      <a:pt x="46845" y="4152"/>
                      <a:pt x="46125" y="3980"/>
                      <a:pt x="44865" y="3677"/>
                    </a:cubicBezTo>
                    <a:cubicBezTo>
                      <a:pt x="43604" y="3379"/>
                      <a:pt x="41796" y="2956"/>
                      <a:pt x="39630" y="2445"/>
                    </a:cubicBezTo>
                    <a:cubicBezTo>
                      <a:pt x="38554" y="2171"/>
                      <a:pt x="37359" y="2000"/>
                      <a:pt x="36103" y="1773"/>
                    </a:cubicBezTo>
                    <a:cubicBezTo>
                      <a:pt x="34848" y="1559"/>
                      <a:pt x="33522" y="1327"/>
                      <a:pt x="32149" y="1095"/>
                    </a:cubicBezTo>
                    <a:cubicBezTo>
                      <a:pt x="31809" y="1036"/>
                      <a:pt x="31464" y="982"/>
                      <a:pt x="31114" y="922"/>
                    </a:cubicBezTo>
                    <a:cubicBezTo>
                      <a:pt x="30763" y="875"/>
                      <a:pt x="30412" y="845"/>
                      <a:pt x="30055" y="804"/>
                    </a:cubicBezTo>
                    <a:cubicBezTo>
                      <a:pt x="29341" y="726"/>
                      <a:pt x="28622" y="649"/>
                      <a:pt x="27895" y="572"/>
                    </a:cubicBezTo>
                    <a:cubicBezTo>
                      <a:pt x="27164" y="494"/>
                      <a:pt x="26432" y="417"/>
                      <a:pt x="25701" y="340"/>
                    </a:cubicBezTo>
                    <a:cubicBezTo>
                      <a:pt x="24963" y="262"/>
                      <a:pt x="24226" y="167"/>
                      <a:pt x="23483" y="161"/>
                    </a:cubicBezTo>
                    <a:cubicBezTo>
                      <a:pt x="21995" y="114"/>
                      <a:pt x="20508" y="66"/>
                      <a:pt x="19052" y="18"/>
                    </a:cubicBezTo>
                    <a:cubicBezTo>
                      <a:pt x="18850" y="5"/>
                      <a:pt x="18649" y="0"/>
                      <a:pt x="18449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64"/>
              <p:cNvSpPr/>
              <p:nvPr/>
            </p:nvSpPr>
            <p:spPr>
              <a:xfrm>
                <a:off x="1423150" y="4501900"/>
                <a:ext cx="3373325" cy="232600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9304" extrusionOk="0">
                    <a:moveTo>
                      <a:pt x="63232" y="0"/>
                    </a:moveTo>
                    <a:lnTo>
                      <a:pt x="62024" y="102"/>
                    </a:lnTo>
                    <a:lnTo>
                      <a:pt x="0" y="6501"/>
                    </a:lnTo>
                    <a:lnTo>
                      <a:pt x="1642" y="9303"/>
                    </a:lnTo>
                    <a:lnTo>
                      <a:pt x="61275" y="3146"/>
                    </a:lnTo>
                    <a:cubicBezTo>
                      <a:pt x="62173" y="4681"/>
                      <a:pt x="64111" y="5550"/>
                      <a:pt x="67466" y="5550"/>
                    </a:cubicBezTo>
                    <a:cubicBezTo>
                      <a:pt x="70820" y="5550"/>
                      <a:pt x="72766" y="4681"/>
                      <a:pt x="73664" y="3146"/>
                    </a:cubicBezTo>
                    <a:lnTo>
                      <a:pt x="133297" y="9303"/>
                    </a:lnTo>
                    <a:lnTo>
                      <a:pt x="134933" y="6501"/>
                    </a:lnTo>
                    <a:lnTo>
                      <a:pt x="72909" y="102"/>
                    </a:lnTo>
                    <a:lnTo>
                      <a:pt x="71707" y="0"/>
                    </a:lnTo>
                    <a:lnTo>
                      <a:pt x="71344" y="1148"/>
                    </a:lnTo>
                    <a:cubicBezTo>
                      <a:pt x="71267" y="1392"/>
                      <a:pt x="70505" y="2600"/>
                      <a:pt x="67466" y="2600"/>
                    </a:cubicBezTo>
                    <a:cubicBezTo>
                      <a:pt x="64432" y="2600"/>
                      <a:pt x="63666" y="1392"/>
                      <a:pt x="63589" y="1148"/>
                    </a:cubicBezTo>
                    <a:lnTo>
                      <a:pt x="6323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64"/>
              <p:cNvSpPr/>
              <p:nvPr/>
            </p:nvSpPr>
            <p:spPr>
              <a:xfrm>
                <a:off x="3502650" y="3517050"/>
                <a:ext cx="233025" cy="602275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24091" extrusionOk="0">
                    <a:moveTo>
                      <a:pt x="4818" y="0"/>
                    </a:moveTo>
                    <a:cubicBezTo>
                      <a:pt x="3494" y="0"/>
                      <a:pt x="2150" y="56"/>
                      <a:pt x="797" y="174"/>
                    </a:cubicBezTo>
                    <a:cubicBezTo>
                      <a:pt x="1" y="7526"/>
                      <a:pt x="333" y="15907"/>
                      <a:pt x="3290" y="24090"/>
                    </a:cubicBezTo>
                    <a:cubicBezTo>
                      <a:pt x="5133" y="23722"/>
                      <a:pt x="7144" y="23425"/>
                      <a:pt x="9321" y="23222"/>
                    </a:cubicBezTo>
                    <a:cubicBezTo>
                      <a:pt x="7180" y="15704"/>
                      <a:pt x="5217" y="7163"/>
                      <a:pt x="5193" y="2"/>
                    </a:cubicBezTo>
                    <a:cubicBezTo>
                      <a:pt x="5068" y="1"/>
                      <a:pt x="4943" y="0"/>
                      <a:pt x="481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64"/>
              <p:cNvSpPr/>
              <p:nvPr/>
            </p:nvSpPr>
            <p:spPr>
              <a:xfrm>
                <a:off x="3109775" y="3528850"/>
                <a:ext cx="371650" cy="848300"/>
              </a:xfrm>
              <a:custGeom>
                <a:avLst/>
                <a:gdLst/>
                <a:ahLst/>
                <a:cxnLst/>
                <a:rect l="l" t="t" r="r" b="b"/>
                <a:pathLst>
                  <a:path w="14866" h="33932" extrusionOk="0">
                    <a:moveTo>
                      <a:pt x="14097" y="1"/>
                    </a:moveTo>
                    <a:cubicBezTo>
                      <a:pt x="9334" y="720"/>
                      <a:pt x="4510" y="2332"/>
                      <a:pt x="1" y="5318"/>
                    </a:cubicBezTo>
                    <a:lnTo>
                      <a:pt x="1" y="33932"/>
                    </a:lnTo>
                    <a:cubicBezTo>
                      <a:pt x="1" y="33932"/>
                      <a:pt x="3611" y="27966"/>
                      <a:pt x="14865" y="24642"/>
                    </a:cubicBezTo>
                    <a:cubicBezTo>
                      <a:pt x="13325" y="17951"/>
                      <a:pt x="12373" y="9261"/>
                      <a:pt x="14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64"/>
              <p:cNvSpPr/>
              <p:nvPr/>
            </p:nvSpPr>
            <p:spPr>
              <a:xfrm>
                <a:off x="1855250" y="3545800"/>
                <a:ext cx="470200" cy="590475"/>
              </a:xfrm>
              <a:custGeom>
                <a:avLst/>
                <a:gdLst/>
                <a:ahLst/>
                <a:cxnLst/>
                <a:rect l="l" t="t" r="r" b="b"/>
                <a:pathLst>
                  <a:path w="18808" h="23619" extrusionOk="0">
                    <a:moveTo>
                      <a:pt x="18807" y="1"/>
                    </a:moveTo>
                    <a:lnTo>
                      <a:pt x="18807" y="1"/>
                    </a:lnTo>
                    <a:cubicBezTo>
                      <a:pt x="14947" y="792"/>
                      <a:pt x="11610" y="1862"/>
                      <a:pt x="9142" y="2784"/>
                    </a:cubicBezTo>
                    <a:cubicBezTo>
                      <a:pt x="5079" y="9249"/>
                      <a:pt x="1767" y="16428"/>
                      <a:pt x="0" y="23618"/>
                    </a:cubicBezTo>
                    <a:cubicBezTo>
                      <a:pt x="4151" y="22858"/>
                      <a:pt x="7983" y="22358"/>
                      <a:pt x="11516" y="22072"/>
                    </a:cubicBezTo>
                    <a:cubicBezTo>
                      <a:pt x="11653" y="14839"/>
                      <a:pt x="14401" y="7007"/>
                      <a:pt x="1880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2" name="Picture 2" descr="FASES DA ALFABETIZAÇÃO E LETRAMENTO">
            <a:extLst>
              <a:ext uri="{FF2B5EF4-FFF2-40B4-BE49-F238E27FC236}">
                <a16:creationId xmlns:a16="http://schemas.microsoft.com/office/drawing/2014/main" id="{69EFB748-B6CE-4E70-B330-6A4FA23E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12" y="1682374"/>
            <a:ext cx="4000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64"/>
          <p:cNvSpPr txBox="1">
            <a:spLocks noGrp="1"/>
          </p:cNvSpPr>
          <p:nvPr>
            <p:ph type="title"/>
          </p:nvPr>
        </p:nvSpPr>
        <p:spPr>
          <a:xfrm>
            <a:off x="670673" y="282056"/>
            <a:ext cx="52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Hipóteses</a:t>
            </a:r>
            <a:endParaRPr dirty="0"/>
          </a:p>
        </p:txBody>
      </p:sp>
      <p:sp>
        <p:nvSpPr>
          <p:cNvPr id="2809" name="Google Shape;2809;p64"/>
          <p:cNvSpPr txBox="1">
            <a:spLocks noGrp="1"/>
          </p:cNvSpPr>
          <p:nvPr>
            <p:ph type="subTitle" idx="1"/>
          </p:nvPr>
        </p:nvSpPr>
        <p:spPr>
          <a:xfrm>
            <a:off x="4674060" y="1835846"/>
            <a:ext cx="4087191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pt-BR" dirty="0" smtClean="0"/>
              <a:t>D. </a:t>
            </a:r>
            <a:r>
              <a:rPr lang="pt-BR" b="1" dirty="0"/>
              <a:t>Alfabética:</a:t>
            </a:r>
            <a:r>
              <a:rPr lang="pt-BR" dirty="0"/>
              <a:t> Última hipótese relacionada a alfabetização. Já consegue reproduzir adequadamente todos os fonemas de uma palavra, caracterizando a escrita convencional. Domina, enfim, o valor das letras e sílabas.</a:t>
            </a:r>
          </a:p>
        </p:txBody>
      </p:sp>
      <p:grpSp>
        <p:nvGrpSpPr>
          <p:cNvPr id="2810" name="Google Shape;2810;p64"/>
          <p:cNvGrpSpPr/>
          <p:nvPr/>
        </p:nvGrpSpPr>
        <p:grpSpPr>
          <a:xfrm>
            <a:off x="6157565" y="106533"/>
            <a:ext cx="2186335" cy="1192845"/>
            <a:chOff x="2874038" y="2773319"/>
            <a:chExt cx="3395925" cy="1979056"/>
          </a:xfrm>
        </p:grpSpPr>
        <p:grpSp>
          <p:nvGrpSpPr>
            <p:cNvPr id="2811" name="Google Shape;2811;p64"/>
            <p:cNvGrpSpPr/>
            <p:nvPr/>
          </p:nvGrpSpPr>
          <p:grpSpPr>
            <a:xfrm>
              <a:off x="4458811" y="2859121"/>
              <a:ext cx="553687" cy="1143064"/>
              <a:chOff x="3566600" y="2164288"/>
              <a:chExt cx="515825" cy="1064900"/>
            </a:xfrm>
          </p:grpSpPr>
          <p:sp>
            <p:nvSpPr>
              <p:cNvPr id="2812" name="Google Shape;2812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4" name="Google Shape;2814;p64"/>
            <p:cNvSpPr/>
            <p:nvPr/>
          </p:nvSpPr>
          <p:spPr>
            <a:xfrm>
              <a:off x="3362781" y="3152805"/>
              <a:ext cx="763438" cy="69391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5" name="Google Shape;2815;p64"/>
            <p:cNvGrpSpPr/>
            <p:nvPr/>
          </p:nvGrpSpPr>
          <p:grpSpPr>
            <a:xfrm rot="-1000882">
              <a:off x="4238292" y="2948268"/>
              <a:ext cx="782739" cy="1102998"/>
              <a:chOff x="3728750" y="1868438"/>
              <a:chExt cx="670900" cy="945400"/>
            </a:xfrm>
          </p:grpSpPr>
          <p:sp>
            <p:nvSpPr>
              <p:cNvPr id="2816" name="Google Shape;2816;p64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64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64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64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64"/>
            <p:cNvGrpSpPr/>
            <p:nvPr/>
          </p:nvGrpSpPr>
          <p:grpSpPr>
            <a:xfrm rot="-5009685">
              <a:off x="3900766" y="3076868"/>
              <a:ext cx="981784" cy="422375"/>
              <a:chOff x="3982075" y="3114313"/>
              <a:chExt cx="914725" cy="393525"/>
            </a:xfrm>
          </p:grpSpPr>
          <p:sp>
            <p:nvSpPr>
              <p:cNvPr id="2821" name="Google Shape;2821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3" name="Google Shape;2843;p64"/>
            <p:cNvGrpSpPr/>
            <p:nvPr/>
          </p:nvGrpSpPr>
          <p:grpSpPr>
            <a:xfrm rot="-3442295">
              <a:off x="3813243" y="2996895"/>
              <a:ext cx="609703" cy="696317"/>
              <a:chOff x="3729825" y="2296313"/>
              <a:chExt cx="568075" cy="648775"/>
            </a:xfrm>
          </p:grpSpPr>
          <p:sp>
            <p:nvSpPr>
              <p:cNvPr id="2844" name="Google Shape;2844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9" name="Google Shape;2859;p64"/>
            <p:cNvGrpSpPr/>
            <p:nvPr/>
          </p:nvGrpSpPr>
          <p:grpSpPr>
            <a:xfrm rot="-496957">
              <a:off x="4704070" y="2996937"/>
              <a:ext cx="609655" cy="696261"/>
              <a:chOff x="3729825" y="2296313"/>
              <a:chExt cx="568075" cy="648775"/>
            </a:xfrm>
          </p:grpSpPr>
          <p:sp>
            <p:nvSpPr>
              <p:cNvPr id="2860" name="Google Shape;2860;p64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64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64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4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4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4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64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64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64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64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64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64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64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64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4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5" name="Google Shape;2875;p64"/>
            <p:cNvGrpSpPr/>
            <p:nvPr/>
          </p:nvGrpSpPr>
          <p:grpSpPr>
            <a:xfrm rot="5861986" flipH="1">
              <a:off x="4762742" y="3076884"/>
              <a:ext cx="981753" cy="422361"/>
              <a:chOff x="3982075" y="3114313"/>
              <a:chExt cx="914725" cy="393525"/>
            </a:xfrm>
          </p:grpSpPr>
          <p:sp>
            <p:nvSpPr>
              <p:cNvPr id="2876" name="Google Shape;2876;p64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4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64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64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64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64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4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64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4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4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4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4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4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64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64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4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4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64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64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64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64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64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8" name="Google Shape;2898;p64"/>
            <p:cNvGrpSpPr/>
            <p:nvPr/>
          </p:nvGrpSpPr>
          <p:grpSpPr>
            <a:xfrm rot="-1629712">
              <a:off x="5323434" y="2928242"/>
              <a:ext cx="553672" cy="1143033"/>
              <a:chOff x="3566600" y="2164288"/>
              <a:chExt cx="515825" cy="1064900"/>
            </a:xfrm>
          </p:grpSpPr>
          <p:sp>
            <p:nvSpPr>
              <p:cNvPr id="2899" name="Google Shape;2899;p64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64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1" name="Google Shape;2901;p64"/>
            <p:cNvGrpSpPr/>
            <p:nvPr/>
          </p:nvGrpSpPr>
          <p:grpSpPr>
            <a:xfrm>
              <a:off x="2874038" y="3534775"/>
              <a:ext cx="3395925" cy="1217600"/>
              <a:chOff x="1411825" y="3516900"/>
              <a:chExt cx="3395925" cy="1217600"/>
            </a:xfrm>
          </p:grpSpPr>
          <p:sp>
            <p:nvSpPr>
              <p:cNvPr id="2902" name="Google Shape;2902;p64"/>
              <p:cNvSpPr/>
              <p:nvPr/>
            </p:nvSpPr>
            <p:spPr>
              <a:xfrm>
                <a:off x="1423150" y="4026375"/>
                <a:ext cx="337332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25523" extrusionOk="0">
                    <a:moveTo>
                      <a:pt x="21317" y="0"/>
                    </a:moveTo>
                    <a:lnTo>
                      <a:pt x="0" y="25522"/>
                    </a:lnTo>
                    <a:lnTo>
                      <a:pt x="63232" y="19021"/>
                    </a:lnTo>
                    <a:lnTo>
                      <a:pt x="63232" y="19021"/>
                    </a:lnTo>
                    <a:cubicBezTo>
                      <a:pt x="63232" y="19021"/>
                      <a:pt x="63168" y="23051"/>
                      <a:pt x="66827" y="23051"/>
                    </a:cubicBezTo>
                    <a:cubicBezTo>
                      <a:pt x="67028" y="23051"/>
                      <a:pt x="67241" y="23038"/>
                      <a:pt x="67466" y="23013"/>
                    </a:cubicBezTo>
                    <a:cubicBezTo>
                      <a:pt x="71772" y="22519"/>
                      <a:pt x="71707" y="19021"/>
                      <a:pt x="71707" y="19021"/>
                    </a:cubicBezTo>
                    <a:lnTo>
                      <a:pt x="71707" y="19021"/>
                    </a:lnTo>
                    <a:lnTo>
                      <a:pt x="134933" y="25522"/>
                    </a:lnTo>
                    <a:lnTo>
                      <a:pt x="12235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4"/>
              <p:cNvSpPr/>
              <p:nvPr/>
            </p:nvSpPr>
            <p:spPr>
              <a:xfrm>
                <a:off x="1508650" y="4108300"/>
                <a:ext cx="160115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6" h="10754" extrusionOk="0">
                    <a:moveTo>
                      <a:pt x="32531" y="0"/>
                    </a:moveTo>
                    <a:cubicBezTo>
                      <a:pt x="17668" y="0"/>
                      <a:pt x="4443" y="4170"/>
                      <a:pt x="4443" y="4170"/>
                    </a:cubicBezTo>
                    <a:lnTo>
                      <a:pt x="0" y="9482"/>
                    </a:lnTo>
                    <a:cubicBezTo>
                      <a:pt x="12022" y="6366"/>
                      <a:pt x="22707" y="5288"/>
                      <a:pt x="31741" y="5288"/>
                    </a:cubicBezTo>
                    <a:cubicBezTo>
                      <a:pt x="52078" y="5288"/>
                      <a:pt x="64046" y="10754"/>
                      <a:pt x="64046" y="10754"/>
                    </a:cubicBezTo>
                    <a:cubicBezTo>
                      <a:pt x="55942" y="2384"/>
                      <a:pt x="43768" y="0"/>
                      <a:pt x="3253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4"/>
              <p:cNvSpPr/>
              <p:nvPr/>
            </p:nvSpPr>
            <p:spPr>
              <a:xfrm>
                <a:off x="1428500" y="4314150"/>
                <a:ext cx="1859750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0" h="8844" extrusionOk="0">
                    <a:moveTo>
                      <a:pt x="37648" y="1"/>
                    </a:moveTo>
                    <a:cubicBezTo>
                      <a:pt x="20646" y="1"/>
                      <a:pt x="3206" y="4049"/>
                      <a:pt x="3206" y="4049"/>
                    </a:cubicBezTo>
                    <a:lnTo>
                      <a:pt x="0" y="8265"/>
                    </a:lnTo>
                    <a:lnTo>
                      <a:pt x="4104" y="8844"/>
                    </a:lnTo>
                    <a:cubicBezTo>
                      <a:pt x="4104" y="8844"/>
                      <a:pt x="74389" y="7195"/>
                      <a:pt x="54821" y="1902"/>
                    </a:cubicBezTo>
                    <a:cubicBezTo>
                      <a:pt x="49688" y="513"/>
                      <a:pt x="43696" y="1"/>
                      <a:pt x="37648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4"/>
              <p:cNvSpPr/>
              <p:nvPr/>
            </p:nvSpPr>
            <p:spPr>
              <a:xfrm>
                <a:off x="3109775" y="4108300"/>
                <a:ext cx="160120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64048" h="10754" extrusionOk="0">
                    <a:moveTo>
                      <a:pt x="31518" y="0"/>
                    </a:moveTo>
                    <a:cubicBezTo>
                      <a:pt x="20282" y="0"/>
                      <a:pt x="8108" y="2384"/>
                      <a:pt x="1" y="10754"/>
                    </a:cubicBezTo>
                    <a:lnTo>
                      <a:pt x="1" y="10754"/>
                    </a:lnTo>
                    <a:cubicBezTo>
                      <a:pt x="1" y="10754"/>
                      <a:pt x="11969" y="5288"/>
                      <a:pt x="32306" y="5288"/>
                    </a:cubicBezTo>
                    <a:cubicBezTo>
                      <a:pt x="41341" y="5288"/>
                      <a:pt x="52026" y="6366"/>
                      <a:pt x="64047" y="9482"/>
                    </a:cubicBezTo>
                    <a:lnTo>
                      <a:pt x="59604" y="4170"/>
                    </a:lnTo>
                    <a:cubicBezTo>
                      <a:pt x="59604" y="4170"/>
                      <a:pt x="46381" y="0"/>
                      <a:pt x="31518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4"/>
              <p:cNvSpPr/>
              <p:nvPr/>
            </p:nvSpPr>
            <p:spPr>
              <a:xfrm>
                <a:off x="2931350" y="4314150"/>
                <a:ext cx="1859775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74391" h="8844" extrusionOk="0">
                    <a:moveTo>
                      <a:pt x="36746" y="1"/>
                    </a:moveTo>
                    <a:cubicBezTo>
                      <a:pt x="30697" y="1"/>
                      <a:pt x="24704" y="513"/>
                      <a:pt x="19570" y="1902"/>
                    </a:cubicBezTo>
                    <a:cubicBezTo>
                      <a:pt x="0" y="7195"/>
                      <a:pt x="70287" y="8844"/>
                      <a:pt x="70287" y="8844"/>
                    </a:cubicBezTo>
                    <a:lnTo>
                      <a:pt x="74391" y="8265"/>
                    </a:lnTo>
                    <a:lnTo>
                      <a:pt x="71184" y="4049"/>
                    </a:lnTo>
                    <a:cubicBezTo>
                      <a:pt x="71184" y="4049"/>
                      <a:pt x="53748" y="1"/>
                      <a:pt x="36746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4"/>
              <p:cNvSpPr/>
              <p:nvPr/>
            </p:nvSpPr>
            <p:spPr>
              <a:xfrm>
                <a:off x="310977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27905" y="0"/>
                    </a:moveTo>
                    <a:cubicBezTo>
                      <a:pt x="17816" y="0"/>
                      <a:pt x="7559" y="1606"/>
                      <a:pt x="1" y="6584"/>
                    </a:cubicBezTo>
                    <a:lnTo>
                      <a:pt x="4003" y="10397"/>
                    </a:lnTo>
                    <a:lnTo>
                      <a:pt x="67919" y="16226"/>
                    </a:lnTo>
                    <a:cubicBezTo>
                      <a:pt x="67919" y="16226"/>
                      <a:pt x="67877" y="14585"/>
                      <a:pt x="67254" y="12329"/>
                    </a:cubicBezTo>
                    <a:cubicBezTo>
                      <a:pt x="52502" y="8143"/>
                      <a:pt x="23501" y="5312"/>
                      <a:pt x="23501" y="5312"/>
                    </a:cubicBezTo>
                    <a:cubicBezTo>
                      <a:pt x="24682" y="5272"/>
                      <a:pt x="25866" y="5253"/>
                      <a:pt x="27049" y="5253"/>
                    </a:cubicBezTo>
                    <a:cubicBezTo>
                      <a:pt x="43470" y="5253"/>
                      <a:pt x="59815" y="8906"/>
                      <a:pt x="66705" y="10659"/>
                    </a:cubicBezTo>
                    <a:cubicBezTo>
                      <a:pt x="66219" y="9350"/>
                      <a:pt x="65011" y="6674"/>
                      <a:pt x="64047" y="5312"/>
                    </a:cubicBezTo>
                    <a:cubicBezTo>
                      <a:pt x="64047" y="5312"/>
                      <a:pt x="46253" y="0"/>
                      <a:pt x="2790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4"/>
              <p:cNvSpPr/>
              <p:nvPr/>
            </p:nvSpPr>
            <p:spPr>
              <a:xfrm>
                <a:off x="310977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1604" y="0"/>
                    </a:moveTo>
                    <a:cubicBezTo>
                      <a:pt x="6935" y="0"/>
                      <a:pt x="1" y="11475"/>
                      <a:pt x="1" y="11475"/>
                    </a:cubicBezTo>
                    <a:lnTo>
                      <a:pt x="1" y="11475"/>
                    </a:lnTo>
                    <a:cubicBezTo>
                      <a:pt x="8105" y="4040"/>
                      <a:pt x="19427" y="1781"/>
                      <a:pt x="30196" y="1781"/>
                    </a:cubicBezTo>
                    <a:cubicBezTo>
                      <a:pt x="46882" y="1781"/>
                      <a:pt x="62239" y="7205"/>
                      <a:pt x="62239" y="7205"/>
                    </a:cubicBezTo>
                    <a:lnTo>
                      <a:pt x="62239" y="4582"/>
                    </a:lnTo>
                    <a:cubicBezTo>
                      <a:pt x="49833" y="1252"/>
                      <a:pt x="39752" y="0"/>
                      <a:pt x="3160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4"/>
              <p:cNvSpPr/>
              <p:nvPr/>
            </p:nvSpPr>
            <p:spPr>
              <a:xfrm>
                <a:off x="1411825" y="4212550"/>
                <a:ext cx="1697975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67919" h="16227" extrusionOk="0">
                    <a:moveTo>
                      <a:pt x="40015" y="0"/>
                    </a:moveTo>
                    <a:cubicBezTo>
                      <a:pt x="21667" y="0"/>
                      <a:pt x="3873" y="5312"/>
                      <a:pt x="3873" y="5312"/>
                    </a:cubicBezTo>
                    <a:cubicBezTo>
                      <a:pt x="2910" y="6674"/>
                      <a:pt x="1708" y="9350"/>
                      <a:pt x="1214" y="10659"/>
                    </a:cubicBezTo>
                    <a:cubicBezTo>
                      <a:pt x="8110" y="8906"/>
                      <a:pt x="24452" y="5253"/>
                      <a:pt x="40872" y="5253"/>
                    </a:cubicBezTo>
                    <a:cubicBezTo>
                      <a:pt x="42055" y="5253"/>
                      <a:pt x="43239" y="5272"/>
                      <a:pt x="44420" y="5312"/>
                    </a:cubicBezTo>
                    <a:cubicBezTo>
                      <a:pt x="44420" y="5312"/>
                      <a:pt x="15417" y="8143"/>
                      <a:pt x="667" y="12329"/>
                    </a:cubicBezTo>
                    <a:cubicBezTo>
                      <a:pt x="42" y="14585"/>
                      <a:pt x="1" y="16226"/>
                      <a:pt x="1" y="16226"/>
                    </a:cubicBezTo>
                    <a:lnTo>
                      <a:pt x="63916" y="10397"/>
                    </a:lnTo>
                    <a:lnTo>
                      <a:pt x="67919" y="6584"/>
                    </a:lnTo>
                    <a:cubicBezTo>
                      <a:pt x="60360" y="1606"/>
                      <a:pt x="50104" y="0"/>
                      <a:pt x="4001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64"/>
              <p:cNvSpPr/>
              <p:nvPr/>
            </p:nvSpPr>
            <p:spPr>
              <a:xfrm>
                <a:off x="1553825" y="4090275"/>
                <a:ext cx="15559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62239" h="11475" extrusionOk="0">
                    <a:moveTo>
                      <a:pt x="30638" y="0"/>
                    </a:moveTo>
                    <a:cubicBezTo>
                      <a:pt x="22491" y="0"/>
                      <a:pt x="12408" y="1252"/>
                      <a:pt x="1" y="4582"/>
                    </a:cubicBezTo>
                    <a:lnTo>
                      <a:pt x="1" y="7205"/>
                    </a:lnTo>
                    <a:cubicBezTo>
                      <a:pt x="1" y="7205"/>
                      <a:pt x="15360" y="1781"/>
                      <a:pt x="32046" y="1781"/>
                    </a:cubicBezTo>
                    <a:cubicBezTo>
                      <a:pt x="42815" y="1781"/>
                      <a:pt x="54136" y="4040"/>
                      <a:pt x="62239" y="11475"/>
                    </a:cubicBezTo>
                    <a:cubicBezTo>
                      <a:pt x="62239" y="11475"/>
                      <a:pt x="55309" y="0"/>
                      <a:pt x="3063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64"/>
              <p:cNvSpPr/>
              <p:nvPr/>
            </p:nvSpPr>
            <p:spPr>
              <a:xfrm>
                <a:off x="1553825" y="3516900"/>
                <a:ext cx="3111925" cy="860250"/>
              </a:xfrm>
              <a:custGeom>
                <a:avLst/>
                <a:gdLst/>
                <a:ahLst/>
                <a:cxnLst/>
                <a:rect l="l" t="t" r="r" b="b"/>
                <a:pathLst>
                  <a:path w="124477" h="34410" extrusionOk="0">
                    <a:moveTo>
                      <a:pt x="41704" y="1"/>
                    </a:moveTo>
                    <a:cubicBezTo>
                      <a:pt x="28173" y="1"/>
                      <a:pt x="16661" y="5855"/>
                      <a:pt x="16661" y="5855"/>
                    </a:cubicBezTo>
                    <a:lnTo>
                      <a:pt x="1" y="27517"/>
                    </a:lnTo>
                    <a:cubicBezTo>
                      <a:pt x="12408" y="24187"/>
                      <a:pt x="22491" y="22935"/>
                      <a:pt x="30638" y="22935"/>
                    </a:cubicBezTo>
                    <a:cubicBezTo>
                      <a:pt x="55309" y="22935"/>
                      <a:pt x="62239" y="34410"/>
                      <a:pt x="62239" y="34410"/>
                    </a:cubicBezTo>
                    <a:cubicBezTo>
                      <a:pt x="62239" y="34410"/>
                      <a:pt x="69173" y="22935"/>
                      <a:pt x="93842" y="22935"/>
                    </a:cubicBezTo>
                    <a:cubicBezTo>
                      <a:pt x="101990" y="22935"/>
                      <a:pt x="112071" y="24187"/>
                      <a:pt x="124477" y="27517"/>
                    </a:cubicBezTo>
                    <a:lnTo>
                      <a:pt x="107824" y="5855"/>
                    </a:lnTo>
                    <a:cubicBezTo>
                      <a:pt x="107824" y="5855"/>
                      <a:pt x="96309" y="1"/>
                      <a:pt x="82776" y="1"/>
                    </a:cubicBezTo>
                    <a:cubicBezTo>
                      <a:pt x="76040" y="1"/>
                      <a:pt x="68804" y="1451"/>
                      <a:pt x="62239" y="5796"/>
                    </a:cubicBezTo>
                    <a:cubicBezTo>
                      <a:pt x="55674" y="1451"/>
                      <a:pt x="48439" y="1"/>
                      <a:pt x="41704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4"/>
              <p:cNvSpPr/>
              <p:nvPr/>
            </p:nvSpPr>
            <p:spPr>
              <a:xfrm>
                <a:off x="2957550" y="4377125"/>
                <a:ext cx="298425" cy="198425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7937" extrusionOk="0">
                    <a:moveTo>
                      <a:pt x="6090" y="1"/>
                    </a:moveTo>
                    <a:lnTo>
                      <a:pt x="0" y="5842"/>
                    </a:lnTo>
                    <a:lnTo>
                      <a:pt x="1725" y="7936"/>
                    </a:lnTo>
                    <a:lnTo>
                      <a:pt x="6090" y="3350"/>
                    </a:lnTo>
                    <a:lnTo>
                      <a:pt x="10092" y="7258"/>
                    </a:lnTo>
                    <a:lnTo>
                      <a:pt x="11937" y="5539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4"/>
              <p:cNvSpPr/>
              <p:nvPr/>
            </p:nvSpPr>
            <p:spPr>
              <a:xfrm>
                <a:off x="1553825" y="4257675"/>
                <a:ext cx="1455925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7" h="4779" extrusionOk="0">
                    <a:moveTo>
                      <a:pt x="34637" y="0"/>
                    </a:moveTo>
                    <a:cubicBezTo>
                      <a:pt x="32862" y="0"/>
                      <a:pt x="31061" y="48"/>
                      <a:pt x="29264" y="140"/>
                    </a:cubicBezTo>
                    <a:cubicBezTo>
                      <a:pt x="25558" y="348"/>
                      <a:pt x="21865" y="735"/>
                      <a:pt x="18421" y="1199"/>
                    </a:cubicBezTo>
                    <a:cubicBezTo>
                      <a:pt x="14972" y="1663"/>
                      <a:pt x="11777" y="2239"/>
                      <a:pt x="9048" y="2763"/>
                    </a:cubicBezTo>
                    <a:cubicBezTo>
                      <a:pt x="6317" y="3293"/>
                      <a:pt x="4058" y="3815"/>
                      <a:pt x="2482" y="4179"/>
                    </a:cubicBezTo>
                    <a:cubicBezTo>
                      <a:pt x="899" y="4548"/>
                      <a:pt x="1" y="4779"/>
                      <a:pt x="1" y="4779"/>
                    </a:cubicBezTo>
                    <a:cubicBezTo>
                      <a:pt x="1" y="4779"/>
                      <a:pt x="911" y="4595"/>
                      <a:pt x="2499" y="4274"/>
                    </a:cubicBezTo>
                    <a:cubicBezTo>
                      <a:pt x="3297" y="4119"/>
                      <a:pt x="4260" y="3930"/>
                      <a:pt x="5367" y="3715"/>
                    </a:cubicBezTo>
                    <a:cubicBezTo>
                      <a:pt x="6479" y="3501"/>
                      <a:pt x="7733" y="3280"/>
                      <a:pt x="9095" y="3037"/>
                    </a:cubicBezTo>
                    <a:cubicBezTo>
                      <a:pt x="10463" y="2799"/>
                      <a:pt x="11950" y="2549"/>
                      <a:pt x="13520" y="2316"/>
                    </a:cubicBezTo>
                    <a:cubicBezTo>
                      <a:pt x="15091" y="2074"/>
                      <a:pt x="16756" y="1853"/>
                      <a:pt x="18475" y="1621"/>
                    </a:cubicBezTo>
                    <a:cubicBezTo>
                      <a:pt x="21912" y="1182"/>
                      <a:pt x="25601" y="818"/>
                      <a:pt x="29294" y="633"/>
                    </a:cubicBezTo>
                    <a:cubicBezTo>
                      <a:pt x="31297" y="517"/>
                      <a:pt x="33303" y="457"/>
                      <a:pt x="35274" y="457"/>
                    </a:cubicBezTo>
                    <a:cubicBezTo>
                      <a:pt x="36930" y="457"/>
                      <a:pt x="38561" y="500"/>
                      <a:pt x="40143" y="586"/>
                    </a:cubicBezTo>
                    <a:cubicBezTo>
                      <a:pt x="41867" y="693"/>
                      <a:pt x="43539" y="842"/>
                      <a:pt x="45115" y="1032"/>
                    </a:cubicBezTo>
                    <a:cubicBezTo>
                      <a:pt x="46685" y="1246"/>
                      <a:pt x="48172" y="1479"/>
                      <a:pt x="49523" y="1781"/>
                    </a:cubicBezTo>
                    <a:cubicBezTo>
                      <a:pt x="50201" y="1913"/>
                      <a:pt x="50843" y="2097"/>
                      <a:pt x="51456" y="2239"/>
                    </a:cubicBezTo>
                    <a:cubicBezTo>
                      <a:pt x="52062" y="2412"/>
                      <a:pt x="52645" y="2561"/>
                      <a:pt x="53180" y="2733"/>
                    </a:cubicBezTo>
                    <a:cubicBezTo>
                      <a:pt x="54258" y="3066"/>
                      <a:pt x="55178" y="3411"/>
                      <a:pt x="55922" y="3715"/>
                    </a:cubicBezTo>
                    <a:cubicBezTo>
                      <a:pt x="56298" y="3875"/>
                      <a:pt x="56630" y="4018"/>
                      <a:pt x="56916" y="4144"/>
                    </a:cubicBezTo>
                    <a:cubicBezTo>
                      <a:pt x="57207" y="4268"/>
                      <a:pt x="57445" y="4393"/>
                      <a:pt x="57641" y="4488"/>
                    </a:cubicBezTo>
                    <a:cubicBezTo>
                      <a:pt x="58028" y="4679"/>
                      <a:pt x="58236" y="4779"/>
                      <a:pt x="58236" y="4779"/>
                    </a:cubicBezTo>
                    <a:cubicBezTo>
                      <a:pt x="58236" y="4779"/>
                      <a:pt x="58033" y="4666"/>
                      <a:pt x="57654" y="4465"/>
                    </a:cubicBezTo>
                    <a:cubicBezTo>
                      <a:pt x="57457" y="4363"/>
                      <a:pt x="57225" y="4232"/>
                      <a:pt x="56946" y="4089"/>
                    </a:cubicBezTo>
                    <a:cubicBezTo>
                      <a:pt x="56660" y="3952"/>
                      <a:pt x="56333" y="3798"/>
                      <a:pt x="55964" y="3625"/>
                    </a:cubicBezTo>
                    <a:cubicBezTo>
                      <a:pt x="55221" y="3299"/>
                      <a:pt x="54305" y="2930"/>
                      <a:pt x="53234" y="2561"/>
                    </a:cubicBezTo>
                    <a:cubicBezTo>
                      <a:pt x="52705" y="2371"/>
                      <a:pt x="52122" y="2204"/>
                      <a:pt x="51521" y="2008"/>
                    </a:cubicBezTo>
                    <a:cubicBezTo>
                      <a:pt x="50903" y="1853"/>
                      <a:pt x="50261" y="1663"/>
                      <a:pt x="49583" y="1514"/>
                    </a:cubicBezTo>
                    <a:cubicBezTo>
                      <a:pt x="48227" y="1182"/>
                      <a:pt x="46739" y="925"/>
                      <a:pt x="45163" y="675"/>
                    </a:cubicBezTo>
                    <a:cubicBezTo>
                      <a:pt x="43580" y="461"/>
                      <a:pt x="41903" y="271"/>
                      <a:pt x="40167" y="164"/>
                    </a:cubicBezTo>
                    <a:cubicBezTo>
                      <a:pt x="38378" y="54"/>
                      <a:pt x="36522" y="0"/>
                      <a:pt x="3463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4"/>
              <p:cNvSpPr/>
              <p:nvPr/>
            </p:nvSpPr>
            <p:spPr>
              <a:xfrm>
                <a:off x="1785800" y="4301250"/>
                <a:ext cx="9066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4" h="3036" extrusionOk="0">
                    <a:moveTo>
                      <a:pt x="26491" y="0"/>
                    </a:moveTo>
                    <a:cubicBezTo>
                      <a:pt x="25924" y="0"/>
                      <a:pt x="25344" y="13"/>
                      <a:pt x="24750" y="32"/>
                    </a:cubicBezTo>
                    <a:cubicBezTo>
                      <a:pt x="23679" y="62"/>
                      <a:pt x="22567" y="62"/>
                      <a:pt x="21448" y="122"/>
                    </a:cubicBezTo>
                    <a:cubicBezTo>
                      <a:pt x="20325" y="194"/>
                      <a:pt x="19183" y="259"/>
                      <a:pt x="18046" y="324"/>
                    </a:cubicBezTo>
                    <a:cubicBezTo>
                      <a:pt x="16904" y="384"/>
                      <a:pt x="15768" y="521"/>
                      <a:pt x="14650" y="633"/>
                    </a:cubicBezTo>
                    <a:cubicBezTo>
                      <a:pt x="13531" y="752"/>
                      <a:pt x="12438" y="872"/>
                      <a:pt x="11373" y="979"/>
                    </a:cubicBezTo>
                    <a:cubicBezTo>
                      <a:pt x="10314" y="1139"/>
                      <a:pt x="9292" y="1294"/>
                      <a:pt x="8315" y="1443"/>
                    </a:cubicBezTo>
                    <a:cubicBezTo>
                      <a:pt x="7346" y="1591"/>
                      <a:pt x="6430" y="1723"/>
                      <a:pt x="5586" y="1865"/>
                    </a:cubicBezTo>
                    <a:cubicBezTo>
                      <a:pt x="3909" y="2198"/>
                      <a:pt x="2511" y="2501"/>
                      <a:pt x="1535" y="2703"/>
                    </a:cubicBezTo>
                    <a:cubicBezTo>
                      <a:pt x="560" y="2912"/>
                      <a:pt x="0" y="3036"/>
                      <a:pt x="0" y="3036"/>
                    </a:cubicBezTo>
                    <a:cubicBezTo>
                      <a:pt x="0" y="3036"/>
                      <a:pt x="566" y="2947"/>
                      <a:pt x="1553" y="2799"/>
                    </a:cubicBezTo>
                    <a:cubicBezTo>
                      <a:pt x="2540" y="2638"/>
                      <a:pt x="3950" y="2429"/>
                      <a:pt x="5633" y="2138"/>
                    </a:cubicBezTo>
                    <a:cubicBezTo>
                      <a:pt x="7329" y="1924"/>
                      <a:pt x="9303" y="1674"/>
                      <a:pt x="11420" y="1407"/>
                    </a:cubicBezTo>
                    <a:cubicBezTo>
                      <a:pt x="12485" y="1306"/>
                      <a:pt x="13580" y="1199"/>
                      <a:pt x="14698" y="1092"/>
                    </a:cubicBezTo>
                    <a:cubicBezTo>
                      <a:pt x="15810" y="990"/>
                      <a:pt x="16946" y="866"/>
                      <a:pt x="18082" y="812"/>
                    </a:cubicBezTo>
                    <a:cubicBezTo>
                      <a:pt x="19218" y="735"/>
                      <a:pt x="20355" y="658"/>
                      <a:pt x="21472" y="581"/>
                    </a:cubicBezTo>
                    <a:cubicBezTo>
                      <a:pt x="22590" y="509"/>
                      <a:pt x="23691" y="502"/>
                      <a:pt x="24756" y="455"/>
                    </a:cubicBezTo>
                    <a:cubicBezTo>
                      <a:pt x="25725" y="428"/>
                      <a:pt x="26660" y="382"/>
                      <a:pt x="27551" y="382"/>
                    </a:cubicBezTo>
                    <a:cubicBezTo>
                      <a:pt x="27645" y="382"/>
                      <a:pt x="27738" y="383"/>
                      <a:pt x="27830" y="384"/>
                    </a:cubicBezTo>
                    <a:cubicBezTo>
                      <a:pt x="28813" y="384"/>
                      <a:pt x="29733" y="378"/>
                      <a:pt x="30590" y="378"/>
                    </a:cubicBezTo>
                    <a:cubicBezTo>
                      <a:pt x="31441" y="408"/>
                      <a:pt x="32220" y="438"/>
                      <a:pt x="32909" y="466"/>
                    </a:cubicBezTo>
                    <a:cubicBezTo>
                      <a:pt x="33261" y="479"/>
                      <a:pt x="33582" y="491"/>
                      <a:pt x="33886" y="502"/>
                    </a:cubicBezTo>
                    <a:cubicBezTo>
                      <a:pt x="34183" y="532"/>
                      <a:pt x="34457" y="568"/>
                      <a:pt x="34707" y="592"/>
                    </a:cubicBezTo>
                    <a:cubicBezTo>
                      <a:pt x="35700" y="699"/>
                      <a:pt x="36264" y="759"/>
                      <a:pt x="36264" y="759"/>
                    </a:cubicBezTo>
                    <a:cubicBezTo>
                      <a:pt x="36264" y="759"/>
                      <a:pt x="35706" y="663"/>
                      <a:pt x="34718" y="496"/>
                    </a:cubicBezTo>
                    <a:cubicBezTo>
                      <a:pt x="34474" y="461"/>
                      <a:pt x="34201" y="414"/>
                      <a:pt x="33903" y="367"/>
                    </a:cubicBezTo>
                    <a:cubicBezTo>
                      <a:pt x="33606" y="342"/>
                      <a:pt x="33279" y="318"/>
                      <a:pt x="32934" y="288"/>
                    </a:cubicBezTo>
                    <a:cubicBezTo>
                      <a:pt x="32238" y="229"/>
                      <a:pt x="31453" y="158"/>
                      <a:pt x="30597" y="98"/>
                    </a:cubicBezTo>
                    <a:cubicBezTo>
                      <a:pt x="29740" y="81"/>
                      <a:pt x="28813" y="57"/>
                      <a:pt x="27830" y="27"/>
                    </a:cubicBezTo>
                    <a:cubicBezTo>
                      <a:pt x="27393" y="8"/>
                      <a:pt x="26947" y="0"/>
                      <a:pt x="2649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64"/>
              <p:cNvSpPr/>
              <p:nvPr/>
            </p:nvSpPr>
            <p:spPr>
              <a:xfrm>
                <a:off x="1566450" y="4397225"/>
                <a:ext cx="1409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4" h="5348" extrusionOk="0">
                    <a:moveTo>
                      <a:pt x="39397" y="0"/>
                    </a:moveTo>
                    <a:cubicBezTo>
                      <a:pt x="39086" y="0"/>
                      <a:pt x="38774" y="3"/>
                      <a:pt x="38460" y="12"/>
                    </a:cubicBezTo>
                    <a:cubicBezTo>
                      <a:pt x="37628" y="36"/>
                      <a:pt x="36777" y="61"/>
                      <a:pt x="35921" y="83"/>
                    </a:cubicBezTo>
                    <a:cubicBezTo>
                      <a:pt x="35492" y="96"/>
                      <a:pt x="35058" y="113"/>
                      <a:pt x="34625" y="125"/>
                    </a:cubicBezTo>
                    <a:cubicBezTo>
                      <a:pt x="34189" y="149"/>
                      <a:pt x="33755" y="173"/>
                      <a:pt x="33321" y="203"/>
                    </a:cubicBezTo>
                    <a:cubicBezTo>
                      <a:pt x="31573" y="303"/>
                      <a:pt x="29794" y="393"/>
                      <a:pt x="28022" y="577"/>
                    </a:cubicBezTo>
                    <a:cubicBezTo>
                      <a:pt x="27136" y="660"/>
                      <a:pt x="26249" y="744"/>
                      <a:pt x="25369" y="827"/>
                    </a:cubicBezTo>
                    <a:cubicBezTo>
                      <a:pt x="24489" y="917"/>
                      <a:pt x="23614" y="1041"/>
                      <a:pt x="22746" y="1148"/>
                    </a:cubicBezTo>
                    <a:cubicBezTo>
                      <a:pt x="21003" y="1368"/>
                      <a:pt x="19296" y="1565"/>
                      <a:pt x="17649" y="1838"/>
                    </a:cubicBezTo>
                    <a:cubicBezTo>
                      <a:pt x="16002" y="2100"/>
                      <a:pt x="14407" y="2337"/>
                      <a:pt x="12903" y="2611"/>
                    </a:cubicBezTo>
                    <a:cubicBezTo>
                      <a:pt x="11404" y="2903"/>
                      <a:pt x="9982" y="3171"/>
                      <a:pt x="8673" y="3426"/>
                    </a:cubicBezTo>
                    <a:cubicBezTo>
                      <a:pt x="8019" y="3551"/>
                      <a:pt x="7388" y="3665"/>
                      <a:pt x="6800" y="3789"/>
                    </a:cubicBezTo>
                    <a:cubicBezTo>
                      <a:pt x="6205" y="3926"/>
                      <a:pt x="5640" y="4050"/>
                      <a:pt x="5117" y="4176"/>
                    </a:cubicBezTo>
                    <a:cubicBezTo>
                      <a:pt x="4058" y="4414"/>
                      <a:pt x="3136" y="4621"/>
                      <a:pt x="2381" y="4794"/>
                    </a:cubicBezTo>
                    <a:cubicBezTo>
                      <a:pt x="865" y="5145"/>
                      <a:pt x="1" y="5348"/>
                      <a:pt x="1" y="5348"/>
                    </a:cubicBezTo>
                    <a:cubicBezTo>
                      <a:pt x="1" y="5348"/>
                      <a:pt x="870" y="5181"/>
                      <a:pt x="2399" y="4890"/>
                    </a:cubicBezTo>
                    <a:cubicBezTo>
                      <a:pt x="3160" y="4741"/>
                      <a:pt x="4088" y="4563"/>
                      <a:pt x="5153" y="4354"/>
                    </a:cubicBezTo>
                    <a:cubicBezTo>
                      <a:pt x="5682" y="4247"/>
                      <a:pt x="6246" y="4140"/>
                      <a:pt x="6841" y="4022"/>
                    </a:cubicBezTo>
                    <a:cubicBezTo>
                      <a:pt x="7442" y="3920"/>
                      <a:pt x="8073" y="3813"/>
                      <a:pt x="8727" y="3693"/>
                    </a:cubicBezTo>
                    <a:cubicBezTo>
                      <a:pt x="10042" y="3468"/>
                      <a:pt x="11464" y="3224"/>
                      <a:pt x="12963" y="2968"/>
                    </a:cubicBezTo>
                    <a:cubicBezTo>
                      <a:pt x="14473" y="2724"/>
                      <a:pt x="16067" y="2516"/>
                      <a:pt x="17709" y="2260"/>
                    </a:cubicBezTo>
                    <a:cubicBezTo>
                      <a:pt x="19356" y="1999"/>
                      <a:pt x="21063" y="1815"/>
                      <a:pt x="22799" y="1601"/>
                    </a:cubicBezTo>
                    <a:cubicBezTo>
                      <a:pt x="23669" y="1505"/>
                      <a:pt x="24537" y="1387"/>
                      <a:pt x="25417" y="1302"/>
                    </a:cubicBezTo>
                    <a:cubicBezTo>
                      <a:pt x="26297" y="1225"/>
                      <a:pt x="27183" y="1143"/>
                      <a:pt x="28064" y="1065"/>
                    </a:cubicBezTo>
                    <a:cubicBezTo>
                      <a:pt x="29830" y="874"/>
                      <a:pt x="31603" y="774"/>
                      <a:pt x="33345" y="660"/>
                    </a:cubicBezTo>
                    <a:cubicBezTo>
                      <a:pt x="33779" y="631"/>
                      <a:pt x="34213" y="602"/>
                      <a:pt x="34647" y="572"/>
                    </a:cubicBezTo>
                    <a:cubicBezTo>
                      <a:pt x="35076" y="560"/>
                      <a:pt x="35510" y="542"/>
                      <a:pt x="35938" y="524"/>
                    </a:cubicBezTo>
                    <a:cubicBezTo>
                      <a:pt x="36789" y="494"/>
                      <a:pt x="37634" y="470"/>
                      <a:pt x="38466" y="440"/>
                    </a:cubicBezTo>
                    <a:cubicBezTo>
                      <a:pt x="39300" y="410"/>
                      <a:pt x="40113" y="429"/>
                      <a:pt x="40917" y="410"/>
                    </a:cubicBezTo>
                    <a:cubicBezTo>
                      <a:pt x="41448" y="410"/>
                      <a:pt x="41974" y="398"/>
                      <a:pt x="42491" y="398"/>
                    </a:cubicBezTo>
                    <a:cubicBezTo>
                      <a:pt x="42750" y="398"/>
                      <a:pt x="43007" y="401"/>
                      <a:pt x="43261" y="410"/>
                    </a:cubicBezTo>
                    <a:cubicBezTo>
                      <a:pt x="44022" y="429"/>
                      <a:pt x="44765" y="440"/>
                      <a:pt x="45485" y="459"/>
                    </a:cubicBezTo>
                    <a:cubicBezTo>
                      <a:pt x="46199" y="470"/>
                      <a:pt x="46888" y="524"/>
                      <a:pt x="47555" y="553"/>
                    </a:cubicBezTo>
                    <a:cubicBezTo>
                      <a:pt x="48221" y="583"/>
                      <a:pt x="48856" y="624"/>
                      <a:pt x="49457" y="679"/>
                    </a:cubicBezTo>
                    <a:cubicBezTo>
                      <a:pt x="50064" y="726"/>
                      <a:pt x="50641" y="761"/>
                      <a:pt x="51176" y="816"/>
                    </a:cubicBezTo>
                    <a:cubicBezTo>
                      <a:pt x="52254" y="928"/>
                      <a:pt x="53193" y="1030"/>
                      <a:pt x="53960" y="1148"/>
                    </a:cubicBezTo>
                    <a:cubicBezTo>
                      <a:pt x="54728" y="1255"/>
                      <a:pt x="55329" y="1368"/>
                      <a:pt x="55738" y="1445"/>
                    </a:cubicBezTo>
                    <a:cubicBezTo>
                      <a:pt x="56144" y="1524"/>
                      <a:pt x="56364" y="1576"/>
                      <a:pt x="56364" y="1576"/>
                    </a:cubicBezTo>
                    <a:cubicBezTo>
                      <a:pt x="56364" y="1576"/>
                      <a:pt x="56149" y="1511"/>
                      <a:pt x="55744" y="1417"/>
                    </a:cubicBezTo>
                    <a:cubicBezTo>
                      <a:pt x="55334" y="1327"/>
                      <a:pt x="54739" y="1184"/>
                      <a:pt x="53973" y="1060"/>
                    </a:cubicBezTo>
                    <a:cubicBezTo>
                      <a:pt x="53205" y="910"/>
                      <a:pt x="52271" y="780"/>
                      <a:pt x="51200" y="631"/>
                    </a:cubicBezTo>
                    <a:cubicBezTo>
                      <a:pt x="50118" y="517"/>
                      <a:pt x="48905" y="352"/>
                      <a:pt x="47572" y="280"/>
                    </a:cubicBezTo>
                    <a:cubicBezTo>
                      <a:pt x="46907" y="239"/>
                      <a:pt x="46216" y="173"/>
                      <a:pt x="45496" y="143"/>
                    </a:cubicBezTo>
                    <a:cubicBezTo>
                      <a:pt x="44777" y="113"/>
                      <a:pt x="44033" y="83"/>
                      <a:pt x="43272" y="53"/>
                    </a:cubicBezTo>
                    <a:cubicBezTo>
                      <a:pt x="42504" y="12"/>
                      <a:pt x="41719" y="25"/>
                      <a:pt x="40917" y="12"/>
                    </a:cubicBezTo>
                    <a:cubicBezTo>
                      <a:pt x="40416" y="8"/>
                      <a:pt x="39909" y="0"/>
                      <a:pt x="3939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4"/>
              <p:cNvSpPr/>
              <p:nvPr/>
            </p:nvSpPr>
            <p:spPr>
              <a:xfrm>
                <a:off x="172230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35686" y="0"/>
                    </a:moveTo>
                    <a:cubicBezTo>
                      <a:pt x="35328" y="0"/>
                      <a:pt x="34955" y="6"/>
                      <a:pt x="34570" y="25"/>
                    </a:cubicBezTo>
                    <a:cubicBezTo>
                      <a:pt x="33607" y="49"/>
                      <a:pt x="32553" y="85"/>
                      <a:pt x="31447" y="115"/>
                    </a:cubicBezTo>
                    <a:cubicBezTo>
                      <a:pt x="30335" y="144"/>
                      <a:pt x="29168" y="233"/>
                      <a:pt x="27962" y="310"/>
                    </a:cubicBezTo>
                    <a:cubicBezTo>
                      <a:pt x="26755" y="400"/>
                      <a:pt x="25506" y="447"/>
                      <a:pt x="24244" y="578"/>
                    </a:cubicBezTo>
                    <a:cubicBezTo>
                      <a:pt x="22978" y="703"/>
                      <a:pt x="21693" y="823"/>
                      <a:pt x="20408" y="947"/>
                    </a:cubicBezTo>
                    <a:cubicBezTo>
                      <a:pt x="19123" y="1078"/>
                      <a:pt x="17839" y="1202"/>
                      <a:pt x="16584" y="1381"/>
                    </a:cubicBezTo>
                    <a:cubicBezTo>
                      <a:pt x="15322" y="1548"/>
                      <a:pt x="14086" y="1709"/>
                      <a:pt x="12884" y="1869"/>
                    </a:cubicBezTo>
                    <a:cubicBezTo>
                      <a:pt x="11682" y="2023"/>
                      <a:pt x="10528" y="2184"/>
                      <a:pt x="9428" y="2351"/>
                    </a:cubicBezTo>
                    <a:cubicBezTo>
                      <a:pt x="8340" y="2536"/>
                      <a:pt x="7305" y="2708"/>
                      <a:pt x="6347" y="2868"/>
                    </a:cubicBezTo>
                    <a:cubicBezTo>
                      <a:pt x="4445" y="3208"/>
                      <a:pt x="2856" y="3480"/>
                      <a:pt x="1744" y="3677"/>
                    </a:cubicBezTo>
                    <a:cubicBezTo>
                      <a:pt x="632" y="3879"/>
                      <a:pt x="1" y="3999"/>
                      <a:pt x="1" y="3999"/>
                    </a:cubicBezTo>
                    <a:cubicBezTo>
                      <a:pt x="1" y="3999"/>
                      <a:pt x="637" y="3914"/>
                      <a:pt x="1761" y="3772"/>
                    </a:cubicBezTo>
                    <a:cubicBezTo>
                      <a:pt x="2880" y="3623"/>
                      <a:pt x="4473" y="3403"/>
                      <a:pt x="6389" y="3142"/>
                    </a:cubicBezTo>
                    <a:cubicBezTo>
                      <a:pt x="7347" y="3011"/>
                      <a:pt x="8382" y="2862"/>
                      <a:pt x="9482" y="2708"/>
                    </a:cubicBezTo>
                    <a:cubicBezTo>
                      <a:pt x="10583" y="2577"/>
                      <a:pt x="11742" y="2434"/>
                      <a:pt x="12938" y="2291"/>
                    </a:cubicBezTo>
                    <a:cubicBezTo>
                      <a:pt x="14139" y="2143"/>
                      <a:pt x="15376" y="1994"/>
                      <a:pt x="16637" y="1839"/>
                    </a:cubicBezTo>
                    <a:cubicBezTo>
                      <a:pt x="17891" y="1666"/>
                      <a:pt x="19176" y="1553"/>
                      <a:pt x="20461" y="1435"/>
                    </a:cubicBezTo>
                    <a:cubicBezTo>
                      <a:pt x="21740" y="1298"/>
                      <a:pt x="23019" y="1167"/>
                      <a:pt x="24279" y="1037"/>
                    </a:cubicBezTo>
                    <a:cubicBezTo>
                      <a:pt x="25541" y="894"/>
                      <a:pt x="26790" y="834"/>
                      <a:pt x="27991" y="733"/>
                    </a:cubicBezTo>
                    <a:cubicBezTo>
                      <a:pt x="29198" y="656"/>
                      <a:pt x="30359" y="531"/>
                      <a:pt x="31465" y="471"/>
                    </a:cubicBezTo>
                    <a:cubicBezTo>
                      <a:pt x="32572" y="411"/>
                      <a:pt x="33618" y="353"/>
                      <a:pt x="34581" y="299"/>
                    </a:cubicBezTo>
                    <a:cubicBezTo>
                      <a:pt x="35545" y="233"/>
                      <a:pt x="36431" y="233"/>
                      <a:pt x="37217" y="197"/>
                    </a:cubicBezTo>
                    <a:cubicBezTo>
                      <a:pt x="38002" y="167"/>
                      <a:pt x="38685" y="144"/>
                      <a:pt x="39251" y="144"/>
                    </a:cubicBezTo>
                    <a:cubicBezTo>
                      <a:pt x="39810" y="144"/>
                      <a:pt x="40256" y="139"/>
                      <a:pt x="40560" y="139"/>
                    </a:cubicBezTo>
                    <a:cubicBezTo>
                      <a:pt x="40862" y="139"/>
                      <a:pt x="41024" y="144"/>
                      <a:pt x="41024" y="144"/>
                    </a:cubicBezTo>
                    <a:cubicBezTo>
                      <a:pt x="41024" y="144"/>
                      <a:pt x="40381" y="85"/>
                      <a:pt x="39251" y="49"/>
                    </a:cubicBezTo>
                    <a:cubicBezTo>
                      <a:pt x="38685" y="25"/>
                      <a:pt x="38002" y="19"/>
                      <a:pt x="37211" y="13"/>
                    </a:cubicBezTo>
                    <a:cubicBezTo>
                      <a:pt x="36738" y="13"/>
                      <a:pt x="36228" y="0"/>
                      <a:pt x="3568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4"/>
              <p:cNvSpPr/>
              <p:nvPr/>
            </p:nvSpPr>
            <p:spPr>
              <a:xfrm>
                <a:off x="1619700" y="4108750"/>
                <a:ext cx="117117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7" h="4153" extrusionOk="0">
                    <a:moveTo>
                      <a:pt x="28404" y="0"/>
                    </a:moveTo>
                    <a:cubicBezTo>
                      <a:pt x="28203" y="0"/>
                      <a:pt x="28002" y="5"/>
                      <a:pt x="27801" y="18"/>
                    </a:cubicBezTo>
                    <a:cubicBezTo>
                      <a:pt x="26338" y="66"/>
                      <a:pt x="24850" y="114"/>
                      <a:pt x="23370" y="161"/>
                    </a:cubicBezTo>
                    <a:cubicBezTo>
                      <a:pt x="22626" y="167"/>
                      <a:pt x="21888" y="262"/>
                      <a:pt x="21152" y="340"/>
                    </a:cubicBezTo>
                    <a:cubicBezTo>
                      <a:pt x="20414" y="417"/>
                      <a:pt x="19683" y="494"/>
                      <a:pt x="18956" y="572"/>
                    </a:cubicBezTo>
                    <a:cubicBezTo>
                      <a:pt x="18231" y="649"/>
                      <a:pt x="17512" y="726"/>
                      <a:pt x="16798" y="804"/>
                    </a:cubicBezTo>
                    <a:cubicBezTo>
                      <a:pt x="16441" y="845"/>
                      <a:pt x="16084" y="875"/>
                      <a:pt x="15733" y="922"/>
                    </a:cubicBezTo>
                    <a:cubicBezTo>
                      <a:pt x="15388" y="982"/>
                      <a:pt x="15044" y="1036"/>
                      <a:pt x="14698" y="1095"/>
                    </a:cubicBezTo>
                    <a:cubicBezTo>
                      <a:pt x="13323" y="1327"/>
                      <a:pt x="11997" y="1559"/>
                      <a:pt x="10743" y="1773"/>
                    </a:cubicBezTo>
                    <a:cubicBezTo>
                      <a:pt x="9488" y="2000"/>
                      <a:pt x="8299" y="2171"/>
                      <a:pt x="7215" y="2445"/>
                    </a:cubicBezTo>
                    <a:cubicBezTo>
                      <a:pt x="5051" y="2956"/>
                      <a:pt x="3248" y="3379"/>
                      <a:pt x="1982" y="3677"/>
                    </a:cubicBezTo>
                    <a:cubicBezTo>
                      <a:pt x="720" y="3980"/>
                      <a:pt x="1" y="4152"/>
                      <a:pt x="1" y="4152"/>
                    </a:cubicBezTo>
                    <a:cubicBezTo>
                      <a:pt x="1" y="4152"/>
                      <a:pt x="733" y="4010"/>
                      <a:pt x="2005" y="3766"/>
                    </a:cubicBezTo>
                    <a:cubicBezTo>
                      <a:pt x="3273" y="3516"/>
                      <a:pt x="5093" y="3153"/>
                      <a:pt x="7270" y="2719"/>
                    </a:cubicBezTo>
                    <a:cubicBezTo>
                      <a:pt x="8352" y="2469"/>
                      <a:pt x="9548" y="2321"/>
                      <a:pt x="10803" y="2124"/>
                    </a:cubicBezTo>
                    <a:cubicBezTo>
                      <a:pt x="12063" y="1934"/>
                      <a:pt x="13383" y="1726"/>
                      <a:pt x="14758" y="1517"/>
                    </a:cubicBezTo>
                    <a:cubicBezTo>
                      <a:pt x="15102" y="1464"/>
                      <a:pt x="15448" y="1410"/>
                      <a:pt x="15793" y="1350"/>
                    </a:cubicBezTo>
                    <a:cubicBezTo>
                      <a:pt x="16143" y="1309"/>
                      <a:pt x="16494" y="1279"/>
                      <a:pt x="16851" y="1243"/>
                    </a:cubicBezTo>
                    <a:cubicBezTo>
                      <a:pt x="17559" y="1172"/>
                      <a:pt x="18278" y="1100"/>
                      <a:pt x="19005" y="1029"/>
                    </a:cubicBezTo>
                    <a:cubicBezTo>
                      <a:pt x="19730" y="958"/>
                      <a:pt x="20455" y="886"/>
                      <a:pt x="21193" y="815"/>
                    </a:cubicBezTo>
                    <a:cubicBezTo>
                      <a:pt x="21924" y="738"/>
                      <a:pt x="22656" y="655"/>
                      <a:pt x="23400" y="655"/>
                    </a:cubicBezTo>
                    <a:cubicBezTo>
                      <a:pt x="24875" y="595"/>
                      <a:pt x="26349" y="537"/>
                      <a:pt x="27807" y="477"/>
                    </a:cubicBezTo>
                    <a:cubicBezTo>
                      <a:pt x="28038" y="459"/>
                      <a:pt x="28268" y="453"/>
                      <a:pt x="28497" y="453"/>
                    </a:cubicBezTo>
                    <a:cubicBezTo>
                      <a:pt x="28990" y="453"/>
                      <a:pt x="29479" y="482"/>
                      <a:pt x="29966" y="494"/>
                    </a:cubicBezTo>
                    <a:cubicBezTo>
                      <a:pt x="30674" y="512"/>
                      <a:pt x="31381" y="537"/>
                      <a:pt x="32072" y="559"/>
                    </a:cubicBezTo>
                    <a:cubicBezTo>
                      <a:pt x="32761" y="589"/>
                      <a:pt x="33445" y="584"/>
                      <a:pt x="34112" y="644"/>
                    </a:cubicBezTo>
                    <a:cubicBezTo>
                      <a:pt x="34771" y="708"/>
                      <a:pt x="35421" y="768"/>
                      <a:pt x="36056" y="833"/>
                    </a:cubicBezTo>
                    <a:cubicBezTo>
                      <a:pt x="37318" y="976"/>
                      <a:pt x="38518" y="1029"/>
                      <a:pt x="39608" y="1262"/>
                    </a:cubicBezTo>
                    <a:cubicBezTo>
                      <a:pt x="40695" y="1452"/>
                      <a:pt x="41702" y="1624"/>
                      <a:pt x="42587" y="1778"/>
                    </a:cubicBezTo>
                    <a:cubicBezTo>
                      <a:pt x="43473" y="1945"/>
                      <a:pt x="44236" y="2160"/>
                      <a:pt x="44865" y="2302"/>
                    </a:cubicBezTo>
                    <a:cubicBezTo>
                      <a:pt x="46127" y="2606"/>
                      <a:pt x="46846" y="2778"/>
                      <a:pt x="46846" y="2778"/>
                    </a:cubicBezTo>
                    <a:cubicBezTo>
                      <a:pt x="46846" y="2778"/>
                      <a:pt x="46138" y="2571"/>
                      <a:pt x="44889" y="2214"/>
                    </a:cubicBezTo>
                    <a:cubicBezTo>
                      <a:pt x="44264" y="2047"/>
                      <a:pt x="43515" y="1803"/>
                      <a:pt x="42635" y="1600"/>
                    </a:cubicBezTo>
                    <a:cubicBezTo>
                      <a:pt x="41743" y="1422"/>
                      <a:pt x="40744" y="1215"/>
                      <a:pt x="39655" y="993"/>
                    </a:cubicBezTo>
                    <a:cubicBezTo>
                      <a:pt x="38567" y="732"/>
                      <a:pt x="37359" y="649"/>
                      <a:pt x="36092" y="477"/>
                    </a:cubicBezTo>
                    <a:cubicBezTo>
                      <a:pt x="35462" y="400"/>
                      <a:pt x="34807" y="322"/>
                      <a:pt x="34142" y="238"/>
                    </a:cubicBezTo>
                    <a:cubicBezTo>
                      <a:pt x="33475" y="161"/>
                      <a:pt x="32791" y="173"/>
                      <a:pt x="32095" y="131"/>
                    </a:cubicBezTo>
                    <a:cubicBezTo>
                      <a:pt x="31400" y="108"/>
                      <a:pt x="30692" y="78"/>
                      <a:pt x="29972" y="48"/>
                    </a:cubicBezTo>
                    <a:cubicBezTo>
                      <a:pt x="29455" y="35"/>
                      <a:pt x="28931" y="0"/>
                      <a:pt x="28404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4"/>
              <p:cNvSpPr/>
              <p:nvPr/>
            </p:nvSpPr>
            <p:spPr>
              <a:xfrm>
                <a:off x="3209850" y="4257675"/>
                <a:ext cx="14559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8236" h="4779" extrusionOk="0">
                    <a:moveTo>
                      <a:pt x="23601" y="0"/>
                    </a:moveTo>
                    <a:cubicBezTo>
                      <a:pt x="21717" y="0"/>
                      <a:pt x="19863" y="54"/>
                      <a:pt x="18071" y="164"/>
                    </a:cubicBezTo>
                    <a:cubicBezTo>
                      <a:pt x="16334" y="271"/>
                      <a:pt x="14656" y="461"/>
                      <a:pt x="13080" y="675"/>
                    </a:cubicBezTo>
                    <a:cubicBezTo>
                      <a:pt x="11499" y="925"/>
                      <a:pt x="10011" y="1182"/>
                      <a:pt x="8655" y="1514"/>
                    </a:cubicBezTo>
                    <a:cubicBezTo>
                      <a:pt x="7977" y="1663"/>
                      <a:pt x="7335" y="1853"/>
                      <a:pt x="6722" y="2008"/>
                    </a:cubicBezTo>
                    <a:cubicBezTo>
                      <a:pt x="6116" y="2204"/>
                      <a:pt x="5539" y="2371"/>
                      <a:pt x="5004" y="2561"/>
                    </a:cubicBezTo>
                    <a:cubicBezTo>
                      <a:pt x="3933" y="2930"/>
                      <a:pt x="3017" y="3299"/>
                      <a:pt x="2279" y="3625"/>
                    </a:cubicBezTo>
                    <a:cubicBezTo>
                      <a:pt x="1910" y="3798"/>
                      <a:pt x="1583" y="3952"/>
                      <a:pt x="1298" y="4089"/>
                    </a:cubicBezTo>
                    <a:cubicBezTo>
                      <a:pt x="1013" y="4232"/>
                      <a:pt x="780" y="4363"/>
                      <a:pt x="590" y="4465"/>
                    </a:cubicBezTo>
                    <a:cubicBezTo>
                      <a:pt x="209" y="4666"/>
                      <a:pt x="0" y="4779"/>
                      <a:pt x="0" y="4779"/>
                    </a:cubicBezTo>
                    <a:cubicBezTo>
                      <a:pt x="0" y="4779"/>
                      <a:pt x="209" y="4679"/>
                      <a:pt x="601" y="4488"/>
                    </a:cubicBezTo>
                    <a:cubicBezTo>
                      <a:pt x="798" y="4393"/>
                      <a:pt x="1035" y="4268"/>
                      <a:pt x="1321" y="4144"/>
                    </a:cubicBezTo>
                    <a:cubicBezTo>
                      <a:pt x="1613" y="4018"/>
                      <a:pt x="1940" y="3875"/>
                      <a:pt x="2314" y="3715"/>
                    </a:cubicBezTo>
                    <a:cubicBezTo>
                      <a:pt x="3064" y="3411"/>
                      <a:pt x="3986" y="3066"/>
                      <a:pt x="5062" y="2733"/>
                    </a:cubicBezTo>
                    <a:cubicBezTo>
                      <a:pt x="5598" y="2561"/>
                      <a:pt x="6174" y="2412"/>
                      <a:pt x="6781" y="2239"/>
                    </a:cubicBezTo>
                    <a:cubicBezTo>
                      <a:pt x="7400" y="2097"/>
                      <a:pt x="8037" y="1913"/>
                      <a:pt x="8721" y="1781"/>
                    </a:cubicBezTo>
                    <a:cubicBezTo>
                      <a:pt x="10071" y="1479"/>
                      <a:pt x="11552" y="1246"/>
                      <a:pt x="13128" y="1032"/>
                    </a:cubicBezTo>
                    <a:cubicBezTo>
                      <a:pt x="14703" y="842"/>
                      <a:pt x="16369" y="693"/>
                      <a:pt x="18101" y="586"/>
                    </a:cubicBezTo>
                    <a:cubicBezTo>
                      <a:pt x="19679" y="500"/>
                      <a:pt x="21308" y="457"/>
                      <a:pt x="22965" y="457"/>
                    </a:cubicBezTo>
                    <a:cubicBezTo>
                      <a:pt x="24935" y="457"/>
                      <a:pt x="26943" y="517"/>
                      <a:pt x="28950" y="633"/>
                    </a:cubicBezTo>
                    <a:cubicBezTo>
                      <a:pt x="32643" y="818"/>
                      <a:pt x="36324" y="1182"/>
                      <a:pt x="39769" y="1621"/>
                    </a:cubicBezTo>
                    <a:cubicBezTo>
                      <a:pt x="41482" y="1853"/>
                      <a:pt x="43146" y="2074"/>
                      <a:pt x="44716" y="2316"/>
                    </a:cubicBezTo>
                    <a:cubicBezTo>
                      <a:pt x="46294" y="2549"/>
                      <a:pt x="47774" y="2799"/>
                      <a:pt x="49141" y="3037"/>
                    </a:cubicBezTo>
                    <a:cubicBezTo>
                      <a:pt x="50510" y="3280"/>
                      <a:pt x="51765" y="3501"/>
                      <a:pt x="52871" y="3715"/>
                    </a:cubicBezTo>
                    <a:cubicBezTo>
                      <a:pt x="53978" y="3930"/>
                      <a:pt x="54947" y="4119"/>
                      <a:pt x="55738" y="4274"/>
                    </a:cubicBezTo>
                    <a:cubicBezTo>
                      <a:pt x="57327" y="4595"/>
                      <a:pt x="58236" y="4779"/>
                      <a:pt x="58236" y="4779"/>
                    </a:cubicBezTo>
                    <a:cubicBezTo>
                      <a:pt x="58236" y="4779"/>
                      <a:pt x="57338" y="4548"/>
                      <a:pt x="55762" y="4179"/>
                    </a:cubicBezTo>
                    <a:cubicBezTo>
                      <a:pt x="54180" y="3815"/>
                      <a:pt x="51925" y="3293"/>
                      <a:pt x="49196" y="2763"/>
                    </a:cubicBezTo>
                    <a:cubicBezTo>
                      <a:pt x="46459" y="2239"/>
                      <a:pt x="43266" y="1663"/>
                      <a:pt x="39821" y="1199"/>
                    </a:cubicBezTo>
                    <a:cubicBezTo>
                      <a:pt x="36373" y="735"/>
                      <a:pt x="32684" y="348"/>
                      <a:pt x="28973" y="140"/>
                    </a:cubicBezTo>
                    <a:cubicBezTo>
                      <a:pt x="27175" y="48"/>
                      <a:pt x="25376" y="0"/>
                      <a:pt x="2360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4"/>
              <p:cNvSpPr/>
              <p:nvPr/>
            </p:nvSpPr>
            <p:spPr>
              <a:xfrm>
                <a:off x="3527175" y="4301250"/>
                <a:ext cx="9066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265" h="3036" extrusionOk="0">
                    <a:moveTo>
                      <a:pt x="9777" y="0"/>
                    </a:moveTo>
                    <a:cubicBezTo>
                      <a:pt x="9320" y="0"/>
                      <a:pt x="8872" y="8"/>
                      <a:pt x="8434" y="27"/>
                    </a:cubicBezTo>
                    <a:cubicBezTo>
                      <a:pt x="7453" y="57"/>
                      <a:pt x="6526" y="81"/>
                      <a:pt x="5669" y="98"/>
                    </a:cubicBezTo>
                    <a:cubicBezTo>
                      <a:pt x="4813" y="158"/>
                      <a:pt x="4027" y="229"/>
                      <a:pt x="3338" y="288"/>
                    </a:cubicBezTo>
                    <a:cubicBezTo>
                      <a:pt x="2987" y="318"/>
                      <a:pt x="2666" y="342"/>
                      <a:pt x="2362" y="367"/>
                    </a:cubicBezTo>
                    <a:cubicBezTo>
                      <a:pt x="2065" y="414"/>
                      <a:pt x="1796" y="461"/>
                      <a:pt x="1547" y="496"/>
                    </a:cubicBezTo>
                    <a:cubicBezTo>
                      <a:pt x="566" y="663"/>
                      <a:pt x="1" y="759"/>
                      <a:pt x="1" y="759"/>
                    </a:cubicBezTo>
                    <a:cubicBezTo>
                      <a:pt x="1" y="759"/>
                      <a:pt x="572" y="699"/>
                      <a:pt x="1565" y="592"/>
                    </a:cubicBezTo>
                    <a:cubicBezTo>
                      <a:pt x="1809" y="568"/>
                      <a:pt x="2082" y="532"/>
                      <a:pt x="2386" y="502"/>
                    </a:cubicBezTo>
                    <a:cubicBezTo>
                      <a:pt x="2683" y="491"/>
                      <a:pt x="3010" y="479"/>
                      <a:pt x="3355" y="466"/>
                    </a:cubicBezTo>
                    <a:cubicBezTo>
                      <a:pt x="4045" y="438"/>
                      <a:pt x="4830" y="408"/>
                      <a:pt x="5681" y="378"/>
                    </a:cubicBezTo>
                    <a:cubicBezTo>
                      <a:pt x="6531" y="378"/>
                      <a:pt x="7459" y="384"/>
                      <a:pt x="8434" y="384"/>
                    </a:cubicBezTo>
                    <a:cubicBezTo>
                      <a:pt x="8527" y="383"/>
                      <a:pt x="8621" y="382"/>
                      <a:pt x="8715" y="382"/>
                    </a:cubicBezTo>
                    <a:cubicBezTo>
                      <a:pt x="9612" y="382"/>
                      <a:pt x="10547" y="428"/>
                      <a:pt x="11510" y="455"/>
                    </a:cubicBezTo>
                    <a:cubicBezTo>
                      <a:pt x="12574" y="502"/>
                      <a:pt x="13680" y="509"/>
                      <a:pt x="14799" y="581"/>
                    </a:cubicBezTo>
                    <a:cubicBezTo>
                      <a:pt x="15917" y="658"/>
                      <a:pt x="17053" y="735"/>
                      <a:pt x="18190" y="812"/>
                    </a:cubicBezTo>
                    <a:cubicBezTo>
                      <a:pt x="19326" y="866"/>
                      <a:pt x="20455" y="990"/>
                      <a:pt x="21574" y="1092"/>
                    </a:cubicBezTo>
                    <a:cubicBezTo>
                      <a:pt x="22686" y="1199"/>
                      <a:pt x="23787" y="1306"/>
                      <a:pt x="24844" y="1407"/>
                    </a:cubicBezTo>
                    <a:cubicBezTo>
                      <a:pt x="26969" y="1674"/>
                      <a:pt x="28943" y="1924"/>
                      <a:pt x="30639" y="2138"/>
                    </a:cubicBezTo>
                    <a:cubicBezTo>
                      <a:pt x="32322" y="2429"/>
                      <a:pt x="33730" y="2638"/>
                      <a:pt x="34713" y="2799"/>
                    </a:cubicBezTo>
                    <a:cubicBezTo>
                      <a:pt x="35699" y="2947"/>
                      <a:pt x="36264" y="3036"/>
                      <a:pt x="36264" y="3036"/>
                    </a:cubicBezTo>
                    <a:cubicBezTo>
                      <a:pt x="36264" y="3036"/>
                      <a:pt x="35706" y="2912"/>
                      <a:pt x="34730" y="2703"/>
                    </a:cubicBezTo>
                    <a:cubicBezTo>
                      <a:pt x="33755" y="2501"/>
                      <a:pt x="32363" y="2198"/>
                      <a:pt x="30680" y="1865"/>
                    </a:cubicBezTo>
                    <a:cubicBezTo>
                      <a:pt x="29835" y="1723"/>
                      <a:pt x="28918" y="1591"/>
                      <a:pt x="27949" y="1443"/>
                    </a:cubicBezTo>
                    <a:cubicBezTo>
                      <a:pt x="26980" y="1294"/>
                      <a:pt x="25956" y="1139"/>
                      <a:pt x="24899" y="979"/>
                    </a:cubicBezTo>
                    <a:cubicBezTo>
                      <a:pt x="23834" y="872"/>
                      <a:pt x="22733" y="752"/>
                      <a:pt x="21615" y="633"/>
                    </a:cubicBezTo>
                    <a:cubicBezTo>
                      <a:pt x="20496" y="521"/>
                      <a:pt x="19361" y="384"/>
                      <a:pt x="18225" y="324"/>
                    </a:cubicBezTo>
                    <a:cubicBezTo>
                      <a:pt x="17083" y="259"/>
                      <a:pt x="15941" y="194"/>
                      <a:pt x="14822" y="122"/>
                    </a:cubicBezTo>
                    <a:cubicBezTo>
                      <a:pt x="13699" y="62"/>
                      <a:pt x="12592" y="62"/>
                      <a:pt x="11522" y="32"/>
                    </a:cubicBezTo>
                    <a:cubicBezTo>
                      <a:pt x="10928" y="13"/>
                      <a:pt x="10346" y="0"/>
                      <a:pt x="9777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4"/>
              <p:cNvSpPr/>
              <p:nvPr/>
            </p:nvSpPr>
            <p:spPr>
              <a:xfrm>
                <a:off x="3244225" y="4397225"/>
                <a:ext cx="14090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56362" h="5348" extrusionOk="0">
                    <a:moveTo>
                      <a:pt x="16965" y="0"/>
                    </a:moveTo>
                    <a:cubicBezTo>
                      <a:pt x="16451" y="0"/>
                      <a:pt x="15943" y="8"/>
                      <a:pt x="15447" y="12"/>
                    </a:cubicBezTo>
                    <a:cubicBezTo>
                      <a:pt x="14643" y="25"/>
                      <a:pt x="13852" y="12"/>
                      <a:pt x="13092" y="53"/>
                    </a:cubicBezTo>
                    <a:cubicBezTo>
                      <a:pt x="12324" y="83"/>
                      <a:pt x="11587" y="113"/>
                      <a:pt x="10866" y="143"/>
                    </a:cubicBezTo>
                    <a:cubicBezTo>
                      <a:pt x="10147" y="173"/>
                      <a:pt x="9451" y="239"/>
                      <a:pt x="8785" y="280"/>
                    </a:cubicBezTo>
                    <a:cubicBezTo>
                      <a:pt x="7453" y="352"/>
                      <a:pt x="6240" y="517"/>
                      <a:pt x="5163" y="631"/>
                    </a:cubicBezTo>
                    <a:cubicBezTo>
                      <a:pt x="4086" y="780"/>
                      <a:pt x="3152" y="910"/>
                      <a:pt x="2385" y="1060"/>
                    </a:cubicBezTo>
                    <a:cubicBezTo>
                      <a:pt x="1617" y="1184"/>
                      <a:pt x="1024" y="1327"/>
                      <a:pt x="618" y="1417"/>
                    </a:cubicBezTo>
                    <a:cubicBezTo>
                      <a:pt x="214" y="1511"/>
                      <a:pt x="0" y="1576"/>
                      <a:pt x="0" y="1576"/>
                    </a:cubicBezTo>
                    <a:cubicBezTo>
                      <a:pt x="0" y="1576"/>
                      <a:pt x="214" y="1524"/>
                      <a:pt x="624" y="1445"/>
                    </a:cubicBezTo>
                    <a:cubicBezTo>
                      <a:pt x="1029" y="1368"/>
                      <a:pt x="1636" y="1255"/>
                      <a:pt x="2403" y="1148"/>
                    </a:cubicBezTo>
                    <a:cubicBezTo>
                      <a:pt x="3171" y="1030"/>
                      <a:pt x="4110" y="928"/>
                      <a:pt x="5180" y="816"/>
                    </a:cubicBezTo>
                    <a:cubicBezTo>
                      <a:pt x="5721" y="761"/>
                      <a:pt x="6292" y="726"/>
                      <a:pt x="6899" y="679"/>
                    </a:cubicBezTo>
                    <a:cubicBezTo>
                      <a:pt x="7506" y="624"/>
                      <a:pt x="8142" y="583"/>
                      <a:pt x="8803" y="553"/>
                    </a:cubicBezTo>
                    <a:cubicBezTo>
                      <a:pt x="9469" y="524"/>
                      <a:pt x="10159" y="470"/>
                      <a:pt x="10879" y="459"/>
                    </a:cubicBezTo>
                    <a:cubicBezTo>
                      <a:pt x="11593" y="440"/>
                      <a:pt x="12336" y="429"/>
                      <a:pt x="13097" y="410"/>
                    </a:cubicBezTo>
                    <a:cubicBezTo>
                      <a:pt x="13351" y="401"/>
                      <a:pt x="13607" y="398"/>
                      <a:pt x="13866" y="398"/>
                    </a:cubicBezTo>
                    <a:cubicBezTo>
                      <a:pt x="14384" y="398"/>
                      <a:pt x="14911" y="410"/>
                      <a:pt x="15447" y="410"/>
                    </a:cubicBezTo>
                    <a:cubicBezTo>
                      <a:pt x="16243" y="429"/>
                      <a:pt x="17064" y="410"/>
                      <a:pt x="17891" y="440"/>
                    </a:cubicBezTo>
                    <a:cubicBezTo>
                      <a:pt x="18724" y="470"/>
                      <a:pt x="19568" y="494"/>
                      <a:pt x="20424" y="524"/>
                    </a:cubicBezTo>
                    <a:cubicBezTo>
                      <a:pt x="20853" y="542"/>
                      <a:pt x="21281" y="560"/>
                      <a:pt x="21715" y="572"/>
                    </a:cubicBezTo>
                    <a:cubicBezTo>
                      <a:pt x="22143" y="602"/>
                      <a:pt x="22579" y="631"/>
                      <a:pt x="23018" y="660"/>
                    </a:cubicBezTo>
                    <a:cubicBezTo>
                      <a:pt x="24761" y="774"/>
                      <a:pt x="26527" y="874"/>
                      <a:pt x="28294" y="1065"/>
                    </a:cubicBezTo>
                    <a:cubicBezTo>
                      <a:pt x="29181" y="1143"/>
                      <a:pt x="30060" y="1225"/>
                      <a:pt x="30941" y="1302"/>
                    </a:cubicBezTo>
                    <a:cubicBezTo>
                      <a:pt x="31821" y="1387"/>
                      <a:pt x="32695" y="1505"/>
                      <a:pt x="33563" y="1601"/>
                    </a:cubicBezTo>
                    <a:cubicBezTo>
                      <a:pt x="35295" y="1815"/>
                      <a:pt x="37007" y="1999"/>
                      <a:pt x="38649" y="2260"/>
                    </a:cubicBezTo>
                    <a:cubicBezTo>
                      <a:pt x="40291" y="2516"/>
                      <a:pt x="41891" y="2724"/>
                      <a:pt x="43395" y="2968"/>
                    </a:cubicBezTo>
                    <a:cubicBezTo>
                      <a:pt x="44900" y="3224"/>
                      <a:pt x="46322" y="3468"/>
                      <a:pt x="47637" y="3693"/>
                    </a:cubicBezTo>
                    <a:cubicBezTo>
                      <a:pt x="48290" y="3813"/>
                      <a:pt x="48921" y="3920"/>
                      <a:pt x="49515" y="4022"/>
                    </a:cubicBezTo>
                    <a:cubicBezTo>
                      <a:pt x="50110" y="4140"/>
                      <a:pt x="50676" y="4247"/>
                      <a:pt x="51211" y="4354"/>
                    </a:cubicBezTo>
                    <a:cubicBezTo>
                      <a:pt x="52270" y="4563"/>
                      <a:pt x="53198" y="4741"/>
                      <a:pt x="53959" y="4890"/>
                    </a:cubicBezTo>
                    <a:cubicBezTo>
                      <a:pt x="55488" y="5181"/>
                      <a:pt x="56361" y="5348"/>
                      <a:pt x="56361" y="5348"/>
                    </a:cubicBezTo>
                    <a:cubicBezTo>
                      <a:pt x="56361" y="5348"/>
                      <a:pt x="55493" y="5145"/>
                      <a:pt x="53983" y="4794"/>
                    </a:cubicBezTo>
                    <a:cubicBezTo>
                      <a:pt x="53221" y="4621"/>
                      <a:pt x="52299" y="4414"/>
                      <a:pt x="51247" y="4176"/>
                    </a:cubicBezTo>
                    <a:cubicBezTo>
                      <a:pt x="50717" y="4050"/>
                      <a:pt x="50157" y="3926"/>
                      <a:pt x="49564" y="3789"/>
                    </a:cubicBezTo>
                    <a:cubicBezTo>
                      <a:pt x="48968" y="3665"/>
                      <a:pt x="48337" y="3551"/>
                      <a:pt x="47684" y="3426"/>
                    </a:cubicBezTo>
                    <a:cubicBezTo>
                      <a:pt x="46375" y="3171"/>
                      <a:pt x="44954" y="2903"/>
                      <a:pt x="43455" y="2611"/>
                    </a:cubicBezTo>
                    <a:cubicBezTo>
                      <a:pt x="41949" y="2337"/>
                      <a:pt x="40356" y="2100"/>
                      <a:pt x="38709" y="1838"/>
                    </a:cubicBezTo>
                    <a:cubicBezTo>
                      <a:pt x="37067" y="1565"/>
                      <a:pt x="35354" y="1368"/>
                      <a:pt x="33617" y="1148"/>
                    </a:cubicBezTo>
                    <a:cubicBezTo>
                      <a:pt x="32749" y="1041"/>
                      <a:pt x="31874" y="917"/>
                      <a:pt x="30994" y="827"/>
                    </a:cubicBezTo>
                    <a:cubicBezTo>
                      <a:pt x="30108" y="744"/>
                      <a:pt x="29222" y="660"/>
                      <a:pt x="28336" y="577"/>
                    </a:cubicBezTo>
                    <a:cubicBezTo>
                      <a:pt x="26568" y="393"/>
                      <a:pt x="24791" y="303"/>
                      <a:pt x="23042" y="203"/>
                    </a:cubicBezTo>
                    <a:cubicBezTo>
                      <a:pt x="22601" y="173"/>
                      <a:pt x="22167" y="149"/>
                      <a:pt x="21733" y="125"/>
                    </a:cubicBezTo>
                    <a:cubicBezTo>
                      <a:pt x="21300" y="113"/>
                      <a:pt x="20871" y="96"/>
                      <a:pt x="20443" y="83"/>
                    </a:cubicBezTo>
                    <a:cubicBezTo>
                      <a:pt x="19581" y="61"/>
                      <a:pt x="18736" y="36"/>
                      <a:pt x="17904" y="12"/>
                    </a:cubicBezTo>
                    <a:cubicBezTo>
                      <a:pt x="17589" y="3"/>
                      <a:pt x="17276" y="0"/>
                      <a:pt x="16965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4"/>
              <p:cNvSpPr/>
              <p:nvPr/>
            </p:nvSpPr>
            <p:spPr>
              <a:xfrm>
                <a:off x="3471850" y="4451475"/>
                <a:ext cx="10256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41024" h="3999" extrusionOk="0">
                    <a:moveTo>
                      <a:pt x="5336" y="0"/>
                    </a:moveTo>
                    <a:cubicBezTo>
                      <a:pt x="4793" y="0"/>
                      <a:pt x="4281" y="13"/>
                      <a:pt x="3808" y="13"/>
                    </a:cubicBezTo>
                    <a:cubicBezTo>
                      <a:pt x="3023" y="19"/>
                      <a:pt x="2339" y="25"/>
                      <a:pt x="1774" y="49"/>
                    </a:cubicBezTo>
                    <a:cubicBezTo>
                      <a:pt x="643" y="85"/>
                      <a:pt x="1" y="144"/>
                      <a:pt x="1" y="144"/>
                    </a:cubicBezTo>
                    <a:cubicBezTo>
                      <a:pt x="1" y="144"/>
                      <a:pt x="162" y="139"/>
                      <a:pt x="465" y="139"/>
                    </a:cubicBezTo>
                    <a:cubicBezTo>
                      <a:pt x="769" y="139"/>
                      <a:pt x="1209" y="144"/>
                      <a:pt x="1774" y="144"/>
                    </a:cubicBezTo>
                    <a:cubicBezTo>
                      <a:pt x="2339" y="144"/>
                      <a:pt x="3023" y="167"/>
                      <a:pt x="3808" y="197"/>
                    </a:cubicBezTo>
                    <a:cubicBezTo>
                      <a:pt x="4593" y="233"/>
                      <a:pt x="5480" y="233"/>
                      <a:pt x="6443" y="299"/>
                    </a:cubicBezTo>
                    <a:cubicBezTo>
                      <a:pt x="7407" y="353"/>
                      <a:pt x="8453" y="411"/>
                      <a:pt x="9554" y="471"/>
                    </a:cubicBezTo>
                    <a:cubicBezTo>
                      <a:pt x="10660" y="531"/>
                      <a:pt x="11825" y="656"/>
                      <a:pt x="13027" y="733"/>
                    </a:cubicBezTo>
                    <a:cubicBezTo>
                      <a:pt x="14229" y="834"/>
                      <a:pt x="15478" y="894"/>
                      <a:pt x="16738" y="1037"/>
                    </a:cubicBezTo>
                    <a:cubicBezTo>
                      <a:pt x="17999" y="1167"/>
                      <a:pt x="19278" y="1298"/>
                      <a:pt x="20562" y="1435"/>
                    </a:cubicBezTo>
                    <a:cubicBezTo>
                      <a:pt x="21841" y="1553"/>
                      <a:pt x="23126" y="1666"/>
                      <a:pt x="24387" y="1839"/>
                    </a:cubicBezTo>
                    <a:cubicBezTo>
                      <a:pt x="25643" y="1994"/>
                      <a:pt x="26885" y="2143"/>
                      <a:pt x="28081" y="2291"/>
                    </a:cubicBezTo>
                    <a:cubicBezTo>
                      <a:pt x="29283" y="2434"/>
                      <a:pt x="30442" y="2577"/>
                      <a:pt x="31543" y="2708"/>
                    </a:cubicBezTo>
                    <a:cubicBezTo>
                      <a:pt x="32637" y="2862"/>
                      <a:pt x="33672" y="3011"/>
                      <a:pt x="34629" y="3142"/>
                    </a:cubicBezTo>
                    <a:cubicBezTo>
                      <a:pt x="36544" y="3403"/>
                      <a:pt x="38145" y="3623"/>
                      <a:pt x="39262" y="3772"/>
                    </a:cubicBezTo>
                    <a:cubicBezTo>
                      <a:pt x="40382" y="3914"/>
                      <a:pt x="41024" y="3999"/>
                      <a:pt x="41024" y="3999"/>
                    </a:cubicBezTo>
                    <a:cubicBezTo>
                      <a:pt x="41024" y="3999"/>
                      <a:pt x="40387" y="3879"/>
                      <a:pt x="39275" y="3677"/>
                    </a:cubicBezTo>
                    <a:cubicBezTo>
                      <a:pt x="38169" y="3480"/>
                      <a:pt x="36580" y="3208"/>
                      <a:pt x="34672" y="2868"/>
                    </a:cubicBezTo>
                    <a:cubicBezTo>
                      <a:pt x="33719" y="2708"/>
                      <a:pt x="32685" y="2536"/>
                      <a:pt x="31590" y="2351"/>
                    </a:cubicBezTo>
                    <a:cubicBezTo>
                      <a:pt x="30496" y="2184"/>
                      <a:pt x="29336" y="2023"/>
                      <a:pt x="28134" y="1869"/>
                    </a:cubicBezTo>
                    <a:cubicBezTo>
                      <a:pt x="26939" y="1709"/>
                      <a:pt x="25696" y="1548"/>
                      <a:pt x="24441" y="1381"/>
                    </a:cubicBezTo>
                    <a:cubicBezTo>
                      <a:pt x="23180" y="1202"/>
                      <a:pt x="21896" y="1078"/>
                      <a:pt x="20611" y="947"/>
                    </a:cubicBezTo>
                    <a:cubicBezTo>
                      <a:pt x="19326" y="823"/>
                      <a:pt x="18041" y="703"/>
                      <a:pt x="16780" y="578"/>
                    </a:cubicBezTo>
                    <a:cubicBezTo>
                      <a:pt x="15513" y="447"/>
                      <a:pt x="14264" y="400"/>
                      <a:pt x="13057" y="310"/>
                    </a:cubicBezTo>
                    <a:cubicBezTo>
                      <a:pt x="11849" y="233"/>
                      <a:pt x="10683" y="144"/>
                      <a:pt x="9577" y="115"/>
                    </a:cubicBezTo>
                    <a:cubicBezTo>
                      <a:pt x="8465" y="85"/>
                      <a:pt x="7418" y="49"/>
                      <a:pt x="6449" y="25"/>
                    </a:cubicBezTo>
                    <a:cubicBezTo>
                      <a:pt x="6066" y="6"/>
                      <a:pt x="5694" y="0"/>
                      <a:pt x="5336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64"/>
              <p:cNvSpPr/>
              <p:nvPr/>
            </p:nvSpPr>
            <p:spPr>
              <a:xfrm>
                <a:off x="3428750" y="4108750"/>
                <a:ext cx="11711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6845" h="4153" extrusionOk="0">
                    <a:moveTo>
                      <a:pt x="18449" y="0"/>
                    </a:moveTo>
                    <a:cubicBezTo>
                      <a:pt x="17921" y="0"/>
                      <a:pt x="17396" y="35"/>
                      <a:pt x="16875" y="48"/>
                    </a:cubicBezTo>
                    <a:cubicBezTo>
                      <a:pt x="16161" y="78"/>
                      <a:pt x="15453" y="108"/>
                      <a:pt x="14756" y="131"/>
                    </a:cubicBezTo>
                    <a:cubicBezTo>
                      <a:pt x="14061" y="173"/>
                      <a:pt x="13370" y="161"/>
                      <a:pt x="12705" y="238"/>
                    </a:cubicBezTo>
                    <a:cubicBezTo>
                      <a:pt x="12039" y="322"/>
                      <a:pt x="11390" y="400"/>
                      <a:pt x="10754" y="477"/>
                    </a:cubicBezTo>
                    <a:cubicBezTo>
                      <a:pt x="9493" y="649"/>
                      <a:pt x="8286" y="732"/>
                      <a:pt x="7197" y="993"/>
                    </a:cubicBezTo>
                    <a:cubicBezTo>
                      <a:pt x="6103" y="1215"/>
                      <a:pt x="5104" y="1422"/>
                      <a:pt x="4217" y="1600"/>
                    </a:cubicBezTo>
                    <a:cubicBezTo>
                      <a:pt x="3337" y="1803"/>
                      <a:pt x="2587" y="2047"/>
                      <a:pt x="1958" y="2214"/>
                    </a:cubicBezTo>
                    <a:cubicBezTo>
                      <a:pt x="714" y="2571"/>
                      <a:pt x="1" y="2778"/>
                      <a:pt x="1" y="2778"/>
                    </a:cubicBezTo>
                    <a:cubicBezTo>
                      <a:pt x="1" y="2778"/>
                      <a:pt x="720" y="2606"/>
                      <a:pt x="1986" y="2302"/>
                    </a:cubicBezTo>
                    <a:cubicBezTo>
                      <a:pt x="2617" y="2160"/>
                      <a:pt x="3372" y="1945"/>
                      <a:pt x="4259" y="1778"/>
                    </a:cubicBezTo>
                    <a:cubicBezTo>
                      <a:pt x="5151" y="1624"/>
                      <a:pt x="6150" y="1452"/>
                      <a:pt x="7245" y="1262"/>
                    </a:cubicBezTo>
                    <a:cubicBezTo>
                      <a:pt x="8327" y="1029"/>
                      <a:pt x="9535" y="976"/>
                      <a:pt x="10795" y="833"/>
                    </a:cubicBezTo>
                    <a:cubicBezTo>
                      <a:pt x="11426" y="768"/>
                      <a:pt x="12074" y="708"/>
                      <a:pt x="12741" y="644"/>
                    </a:cubicBezTo>
                    <a:cubicBezTo>
                      <a:pt x="13400" y="584"/>
                      <a:pt x="14084" y="589"/>
                      <a:pt x="14775" y="559"/>
                    </a:cubicBezTo>
                    <a:cubicBezTo>
                      <a:pt x="15470" y="537"/>
                      <a:pt x="16172" y="512"/>
                      <a:pt x="16886" y="494"/>
                    </a:cubicBezTo>
                    <a:cubicBezTo>
                      <a:pt x="17373" y="482"/>
                      <a:pt x="17863" y="453"/>
                      <a:pt x="18355" y="453"/>
                    </a:cubicBezTo>
                    <a:cubicBezTo>
                      <a:pt x="18584" y="453"/>
                      <a:pt x="18814" y="459"/>
                      <a:pt x="19045" y="477"/>
                    </a:cubicBezTo>
                    <a:cubicBezTo>
                      <a:pt x="20496" y="537"/>
                      <a:pt x="21971" y="595"/>
                      <a:pt x="23453" y="655"/>
                    </a:cubicBezTo>
                    <a:cubicBezTo>
                      <a:pt x="24191" y="655"/>
                      <a:pt x="24927" y="738"/>
                      <a:pt x="25660" y="815"/>
                    </a:cubicBezTo>
                    <a:cubicBezTo>
                      <a:pt x="26390" y="886"/>
                      <a:pt x="27123" y="958"/>
                      <a:pt x="27848" y="1029"/>
                    </a:cubicBezTo>
                    <a:cubicBezTo>
                      <a:pt x="28567" y="1100"/>
                      <a:pt x="29287" y="1172"/>
                      <a:pt x="30000" y="1243"/>
                    </a:cubicBezTo>
                    <a:cubicBezTo>
                      <a:pt x="30352" y="1279"/>
                      <a:pt x="30709" y="1309"/>
                      <a:pt x="31054" y="1350"/>
                    </a:cubicBezTo>
                    <a:cubicBezTo>
                      <a:pt x="31405" y="1410"/>
                      <a:pt x="31749" y="1464"/>
                      <a:pt x="32089" y="1517"/>
                    </a:cubicBezTo>
                    <a:cubicBezTo>
                      <a:pt x="33462" y="1726"/>
                      <a:pt x="34790" y="1934"/>
                      <a:pt x="36044" y="2124"/>
                    </a:cubicBezTo>
                    <a:cubicBezTo>
                      <a:pt x="37299" y="2321"/>
                      <a:pt x="38494" y="2469"/>
                      <a:pt x="39577" y="2719"/>
                    </a:cubicBezTo>
                    <a:cubicBezTo>
                      <a:pt x="41760" y="3153"/>
                      <a:pt x="43574" y="3516"/>
                      <a:pt x="44846" y="3766"/>
                    </a:cubicBezTo>
                    <a:cubicBezTo>
                      <a:pt x="46120" y="4010"/>
                      <a:pt x="46845" y="4152"/>
                      <a:pt x="46845" y="4152"/>
                    </a:cubicBezTo>
                    <a:cubicBezTo>
                      <a:pt x="46845" y="4152"/>
                      <a:pt x="46125" y="3980"/>
                      <a:pt x="44865" y="3677"/>
                    </a:cubicBezTo>
                    <a:cubicBezTo>
                      <a:pt x="43604" y="3379"/>
                      <a:pt x="41796" y="2956"/>
                      <a:pt x="39630" y="2445"/>
                    </a:cubicBezTo>
                    <a:cubicBezTo>
                      <a:pt x="38554" y="2171"/>
                      <a:pt x="37359" y="2000"/>
                      <a:pt x="36103" y="1773"/>
                    </a:cubicBezTo>
                    <a:cubicBezTo>
                      <a:pt x="34848" y="1559"/>
                      <a:pt x="33522" y="1327"/>
                      <a:pt x="32149" y="1095"/>
                    </a:cubicBezTo>
                    <a:cubicBezTo>
                      <a:pt x="31809" y="1036"/>
                      <a:pt x="31464" y="982"/>
                      <a:pt x="31114" y="922"/>
                    </a:cubicBezTo>
                    <a:cubicBezTo>
                      <a:pt x="30763" y="875"/>
                      <a:pt x="30412" y="845"/>
                      <a:pt x="30055" y="804"/>
                    </a:cubicBezTo>
                    <a:cubicBezTo>
                      <a:pt x="29341" y="726"/>
                      <a:pt x="28622" y="649"/>
                      <a:pt x="27895" y="572"/>
                    </a:cubicBezTo>
                    <a:cubicBezTo>
                      <a:pt x="27164" y="494"/>
                      <a:pt x="26432" y="417"/>
                      <a:pt x="25701" y="340"/>
                    </a:cubicBezTo>
                    <a:cubicBezTo>
                      <a:pt x="24963" y="262"/>
                      <a:pt x="24226" y="167"/>
                      <a:pt x="23483" y="161"/>
                    </a:cubicBezTo>
                    <a:cubicBezTo>
                      <a:pt x="21995" y="114"/>
                      <a:pt x="20508" y="66"/>
                      <a:pt x="19052" y="18"/>
                    </a:cubicBezTo>
                    <a:cubicBezTo>
                      <a:pt x="18850" y="5"/>
                      <a:pt x="18649" y="0"/>
                      <a:pt x="18449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64"/>
              <p:cNvSpPr/>
              <p:nvPr/>
            </p:nvSpPr>
            <p:spPr>
              <a:xfrm>
                <a:off x="1423150" y="4501900"/>
                <a:ext cx="3373325" cy="232600"/>
              </a:xfrm>
              <a:custGeom>
                <a:avLst/>
                <a:gdLst/>
                <a:ahLst/>
                <a:cxnLst/>
                <a:rect l="l" t="t" r="r" b="b"/>
                <a:pathLst>
                  <a:path w="134933" h="9304" extrusionOk="0">
                    <a:moveTo>
                      <a:pt x="63232" y="0"/>
                    </a:moveTo>
                    <a:lnTo>
                      <a:pt x="62024" y="102"/>
                    </a:lnTo>
                    <a:lnTo>
                      <a:pt x="0" y="6501"/>
                    </a:lnTo>
                    <a:lnTo>
                      <a:pt x="1642" y="9303"/>
                    </a:lnTo>
                    <a:lnTo>
                      <a:pt x="61275" y="3146"/>
                    </a:lnTo>
                    <a:cubicBezTo>
                      <a:pt x="62173" y="4681"/>
                      <a:pt x="64111" y="5550"/>
                      <a:pt x="67466" y="5550"/>
                    </a:cubicBezTo>
                    <a:cubicBezTo>
                      <a:pt x="70820" y="5550"/>
                      <a:pt x="72766" y="4681"/>
                      <a:pt x="73664" y="3146"/>
                    </a:cubicBezTo>
                    <a:lnTo>
                      <a:pt x="133297" y="9303"/>
                    </a:lnTo>
                    <a:lnTo>
                      <a:pt x="134933" y="6501"/>
                    </a:lnTo>
                    <a:lnTo>
                      <a:pt x="72909" y="102"/>
                    </a:lnTo>
                    <a:lnTo>
                      <a:pt x="71707" y="0"/>
                    </a:lnTo>
                    <a:lnTo>
                      <a:pt x="71344" y="1148"/>
                    </a:lnTo>
                    <a:cubicBezTo>
                      <a:pt x="71267" y="1392"/>
                      <a:pt x="70505" y="2600"/>
                      <a:pt x="67466" y="2600"/>
                    </a:cubicBezTo>
                    <a:cubicBezTo>
                      <a:pt x="64432" y="2600"/>
                      <a:pt x="63666" y="1392"/>
                      <a:pt x="63589" y="1148"/>
                    </a:cubicBezTo>
                    <a:lnTo>
                      <a:pt x="63232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64"/>
              <p:cNvSpPr/>
              <p:nvPr/>
            </p:nvSpPr>
            <p:spPr>
              <a:xfrm>
                <a:off x="3502650" y="3517050"/>
                <a:ext cx="233025" cy="602275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24091" extrusionOk="0">
                    <a:moveTo>
                      <a:pt x="4818" y="0"/>
                    </a:moveTo>
                    <a:cubicBezTo>
                      <a:pt x="3494" y="0"/>
                      <a:pt x="2150" y="56"/>
                      <a:pt x="797" y="174"/>
                    </a:cubicBezTo>
                    <a:cubicBezTo>
                      <a:pt x="1" y="7526"/>
                      <a:pt x="333" y="15907"/>
                      <a:pt x="3290" y="24090"/>
                    </a:cubicBezTo>
                    <a:cubicBezTo>
                      <a:pt x="5133" y="23722"/>
                      <a:pt x="7144" y="23425"/>
                      <a:pt x="9321" y="23222"/>
                    </a:cubicBezTo>
                    <a:cubicBezTo>
                      <a:pt x="7180" y="15704"/>
                      <a:pt x="5217" y="7163"/>
                      <a:pt x="5193" y="2"/>
                    </a:cubicBezTo>
                    <a:cubicBezTo>
                      <a:pt x="5068" y="1"/>
                      <a:pt x="4943" y="0"/>
                      <a:pt x="481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64"/>
              <p:cNvSpPr/>
              <p:nvPr/>
            </p:nvSpPr>
            <p:spPr>
              <a:xfrm>
                <a:off x="3109775" y="3528850"/>
                <a:ext cx="371650" cy="848300"/>
              </a:xfrm>
              <a:custGeom>
                <a:avLst/>
                <a:gdLst/>
                <a:ahLst/>
                <a:cxnLst/>
                <a:rect l="l" t="t" r="r" b="b"/>
                <a:pathLst>
                  <a:path w="14866" h="33932" extrusionOk="0">
                    <a:moveTo>
                      <a:pt x="14097" y="1"/>
                    </a:moveTo>
                    <a:cubicBezTo>
                      <a:pt x="9334" y="720"/>
                      <a:pt x="4510" y="2332"/>
                      <a:pt x="1" y="5318"/>
                    </a:cubicBezTo>
                    <a:lnTo>
                      <a:pt x="1" y="33932"/>
                    </a:lnTo>
                    <a:cubicBezTo>
                      <a:pt x="1" y="33932"/>
                      <a:pt x="3611" y="27966"/>
                      <a:pt x="14865" y="24642"/>
                    </a:cubicBezTo>
                    <a:cubicBezTo>
                      <a:pt x="13325" y="17951"/>
                      <a:pt x="12373" y="9261"/>
                      <a:pt x="14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64"/>
              <p:cNvSpPr/>
              <p:nvPr/>
            </p:nvSpPr>
            <p:spPr>
              <a:xfrm>
                <a:off x="1855250" y="3545800"/>
                <a:ext cx="470200" cy="590475"/>
              </a:xfrm>
              <a:custGeom>
                <a:avLst/>
                <a:gdLst/>
                <a:ahLst/>
                <a:cxnLst/>
                <a:rect l="l" t="t" r="r" b="b"/>
                <a:pathLst>
                  <a:path w="18808" h="23619" extrusionOk="0">
                    <a:moveTo>
                      <a:pt x="18807" y="1"/>
                    </a:moveTo>
                    <a:lnTo>
                      <a:pt x="18807" y="1"/>
                    </a:lnTo>
                    <a:cubicBezTo>
                      <a:pt x="14947" y="792"/>
                      <a:pt x="11610" y="1862"/>
                      <a:pt x="9142" y="2784"/>
                    </a:cubicBezTo>
                    <a:cubicBezTo>
                      <a:pt x="5079" y="9249"/>
                      <a:pt x="1767" y="16428"/>
                      <a:pt x="0" y="23618"/>
                    </a:cubicBezTo>
                    <a:cubicBezTo>
                      <a:pt x="4151" y="22858"/>
                      <a:pt x="7983" y="22358"/>
                      <a:pt x="11516" y="22072"/>
                    </a:cubicBezTo>
                    <a:cubicBezTo>
                      <a:pt x="11653" y="14839"/>
                      <a:pt x="14401" y="7007"/>
                      <a:pt x="1880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3" name="Imagem 122">
            <a:extLst>
              <a:ext uri="{FF2B5EF4-FFF2-40B4-BE49-F238E27FC236}">
                <a16:creationId xmlns:a16="http://schemas.microsoft.com/office/drawing/2014/main" id="{BC440DBD-C6A5-4E7C-A6DC-704F3C20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87" y="1638811"/>
            <a:ext cx="3421828" cy="23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4"/>
          <p:cNvSpPr/>
          <p:nvPr/>
        </p:nvSpPr>
        <p:spPr>
          <a:xfrm>
            <a:off x="3157175" y="3083213"/>
            <a:ext cx="939900" cy="93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44"/>
          <p:cNvSpPr/>
          <p:nvPr/>
        </p:nvSpPr>
        <p:spPr>
          <a:xfrm>
            <a:off x="5046950" y="3083188"/>
            <a:ext cx="939900" cy="93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44"/>
          <p:cNvSpPr/>
          <p:nvPr/>
        </p:nvSpPr>
        <p:spPr>
          <a:xfrm>
            <a:off x="5046950" y="1696950"/>
            <a:ext cx="939900" cy="93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44"/>
          <p:cNvSpPr/>
          <p:nvPr/>
        </p:nvSpPr>
        <p:spPr>
          <a:xfrm>
            <a:off x="3157175" y="1699350"/>
            <a:ext cx="939900" cy="93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44"/>
          <p:cNvSpPr txBox="1">
            <a:spLocks noGrp="1"/>
          </p:cNvSpPr>
          <p:nvPr>
            <p:ph type="title"/>
          </p:nvPr>
        </p:nvSpPr>
        <p:spPr>
          <a:xfrm>
            <a:off x="1152563" y="178120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658" name="Google Shape;1658;p44"/>
          <p:cNvSpPr txBox="1">
            <a:spLocks noGrp="1"/>
          </p:cNvSpPr>
          <p:nvPr>
            <p:ph type="subTitle" idx="1"/>
          </p:nvPr>
        </p:nvSpPr>
        <p:spPr>
          <a:xfrm>
            <a:off x="1152563" y="211697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659" name="Google Shape;1659;p44"/>
          <p:cNvSpPr txBox="1">
            <a:spLocks noGrp="1"/>
          </p:cNvSpPr>
          <p:nvPr>
            <p:ph type="title" idx="2"/>
          </p:nvPr>
        </p:nvSpPr>
        <p:spPr>
          <a:xfrm>
            <a:off x="678436" y="6528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ORGANIZAÇÃO DOS CICLOS</a:t>
            </a:r>
            <a:br>
              <a:rPr lang="en" dirty="0" smtClean="0"/>
            </a:br>
            <a:r>
              <a:rPr lang="en" dirty="0" smtClean="0"/>
              <a:t>APP MAGDA SOARES</a:t>
            </a:r>
            <a:br>
              <a:rPr lang="en" dirty="0" smtClean="0"/>
            </a:br>
            <a:r>
              <a:rPr lang="en" dirty="0" smtClean="0"/>
              <a:t>LETRA-AÇÃO</a:t>
            </a:r>
            <a:endParaRPr dirty="0"/>
          </a:p>
        </p:txBody>
      </p:sp>
      <p:sp>
        <p:nvSpPr>
          <p:cNvPr id="1660" name="Google Shape;1660;p44"/>
          <p:cNvSpPr txBox="1">
            <a:spLocks noGrp="1"/>
          </p:cNvSpPr>
          <p:nvPr>
            <p:ph type="title" idx="3"/>
          </p:nvPr>
        </p:nvSpPr>
        <p:spPr>
          <a:xfrm>
            <a:off x="1152563" y="314045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Verb tense</a:t>
            </a:r>
            <a:endParaRPr/>
          </a:p>
        </p:txBody>
      </p:sp>
      <p:sp>
        <p:nvSpPr>
          <p:cNvPr id="1661" name="Google Shape;1661;p44"/>
          <p:cNvSpPr txBox="1">
            <a:spLocks noGrp="1"/>
          </p:cNvSpPr>
          <p:nvPr>
            <p:ph type="subTitle" idx="4"/>
          </p:nvPr>
        </p:nvSpPr>
        <p:spPr>
          <a:xfrm>
            <a:off x="1152563" y="347622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662" name="Google Shape;1662;p44"/>
          <p:cNvSpPr txBox="1">
            <a:spLocks noGrp="1"/>
          </p:cNvSpPr>
          <p:nvPr>
            <p:ph type="title" idx="5"/>
          </p:nvPr>
        </p:nvSpPr>
        <p:spPr>
          <a:xfrm>
            <a:off x="5986838" y="178120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</a:t>
            </a:r>
            <a:endParaRPr/>
          </a:p>
        </p:txBody>
      </p:sp>
      <p:sp>
        <p:nvSpPr>
          <p:cNvPr id="1663" name="Google Shape;1663;p44"/>
          <p:cNvSpPr txBox="1">
            <a:spLocks noGrp="1"/>
          </p:cNvSpPr>
          <p:nvPr>
            <p:ph type="subTitle" idx="6"/>
          </p:nvPr>
        </p:nvSpPr>
        <p:spPr>
          <a:xfrm>
            <a:off x="5986838" y="211697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664" name="Google Shape;1664;p44"/>
          <p:cNvSpPr txBox="1">
            <a:spLocks noGrp="1"/>
          </p:cNvSpPr>
          <p:nvPr>
            <p:ph type="title" idx="7"/>
          </p:nvPr>
        </p:nvSpPr>
        <p:spPr>
          <a:xfrm>
            <a:off x="5986838" y="3140450"/>
            <a:ext cx="2004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</a:t>
            </a:r>
            <a:endParaRPr/>
          </a:p>
        </p:txBody>
      </p:sp>
      <p:sp>
        <p:nvSpPr>
          <p:cNvPr id="1665" name="Google Shape;1665;p44"/>
          <p:cNvSpPr txBox="1">
            <a:spLocks noGrp="1"/>
          </p:cNvSpPr>
          <p:nvPr>
            <p:ph type="subTitle" idx="8"/>
          </p:nvPr>
        </p:nvSpPr>
        <p:spPr>
          <a:xfrm>
            <a:off x="5986838" y="3476226"/>
            <a:ext cx="200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grpSp>
        <p:nvGrpSpPr>
          <p:cNvPr id="1666" name="Google Shape;1666;p44"/>
          <p:cNvGrpSpPr/>
          <p:nvPr/>
        </p:nvGrpSpPr>
        <p:grpSpPr>
          <a:xfrm>
            <a:off x="3419716" y="3345744"/>
            <a:ext cx="414829" cy="414829"/>
            <a:chOff x="5873617" y="2309901"/>
            <a:chExt cx="345720" cy="345720"/>
          </a:xfrm>
        </p:grpSpPr>
        <p:sp>
          <p:nvSpPr>
            <p:cNvPr id="1667" name="Google Shape;1667;p44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4"/>
          <p:cNvGrpSpPr/>
          <p:nvPr/>
        </p:nvGrpSpPr>
        <p:grpSpPr>
          <a:xfrm>
            <a:off x="5470194" y="3316074"/>
            <a:ext cx="93407" cy="474158"/>
            <a:chOff x="4818146" y="3203323"/>
            <a:chExt cx="77845" cy="395165"/>
          </a:xfrm>
        </p:grpSpPr>
        <p:sp>
          <p:nvSpPr>
            <p:cNvPr id="1687" name="Google Shape;1687;p44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5" name="Google Shape;1695;p44"/>
          <p:cNvGrpSpPr/>
          <p:nvPr/>
        </p:nvGrpSpPr>
        <p:grpSpPr>
          <a:xfrm>
            <a:off x="3392489" y="1946155"/>
            <a:ext cx="469272" cy="446291"/>
            <a:chOff x="3014250" y="3682271"/>
            <a:chExt cx="391092" cy="371940"/>
          </a:xfrm>
        </p:grpSpPr>
        <p:sp>
          <p:nvSpPr>
            <p:cNvPr id="1696" name="Google Shape;1696;p44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44"/>
          <p:cNvGrpSpPr/>
          <p:nvPr/>
        </p:nvGrpSpPr>
        <p:grpSpPr>
          <a:xfrm>
            <a:off x="5283683" y="1968501"/>
            <a:ext cx="466435" cy="396797"/>
            <a:chOff x="3569125" y="3702947"/>
            <a:chExt cx="388728" cy="330692"/>
          </a:xfrm>
        </p:grpSpPr>
        <p:sp>
          <p:nvSpPr>
            <p:cNvPr id="1700" name="Google Shape;1700;p44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8" y="0"/>
            <a:ext cx="9157278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42"/>
          <p:cNvSpPr/>
          <p:nvPr/>
        </p:nvSpPr>
        <p:spPr>
          <a:xfrm>
            <a:off x="5965075" y="1477675"/>
            <a:ext cx="939900" cy="93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42"/>
          <p:cNvSpPr/>
          <p:nvPr/>
        </p:nvSpPr>
        <p:spPr>
          <a:xfrm>
            <a:off x="2239050" y="1477675"/>
            <a:ext cx="939900" cy="93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Apps</a:t>
            </a:r>
            <a:endParaRPr dirty="0"/>
          </a:p>
        </p:txBody>
      </p:sp>
      <p:sp>
        <p:nvSpPr>
          <p:cNvPr id="1475" name="Google Shape;1475;p42"/>
          <p:cNvSpPr txBox="1">
            <a:spLocks noGrp="1"/>
          </p:cNvSpPr>
          <p:nvPr>
            <p:ph type="subTitle" idx="2"/>
          </p:nvPr>
        </p:nvSpPr>
        <p:spPr>
          <a:xfrm>
            <a:off x="1246138" y="3187346"/>
            <a:ext cx="2907600" cy="8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dirty="0"/>
              <a:t>https://www.cenpec.org.br/hotsite/aprendizado-inicial-da-escrita/</a:t>
            </a:r>
            <a:endParaRPr lang="pt-BR" dirty="0"/>
          </a:p>
        </p:txBody>
      </p:sp>
      <p:sp>
        <p:nvSpPr>
          <p:cNvPr id="1476" name="Google Shape;1476;p42"/>
          <p:cNvSpPr txBox="1">
            <a:spLocks noGrp="1"/>
          </p:cNvSpPr>
          <p:nvPr>
            <p:ph type="subTitle" idx="1"/>
          </p:nvPr>
        </p:nvSpPr>
        <p:spPr>
          <a:xfrm>
            <a:off x="1297424" y="2685600"/>
            <a:ext cx="2907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Aprendizagem Inicial da Escrita</a:t>
            </a:r>
            <a:endParaRPr dirty="0"/>
          </a:p>
        </p:txBody>
      </p:sp>
      <p:sp>
        <p:nvSpPr>
          <p:cNvPr id="1477" name="Google Shape;1477;p42"/>
          <p:cNvSpPr txBox="1">
            <a:spLocks noGrp="1"/>
          </p:cNvSpPr>
          <p:nvPr>
            <p:ph type="subTitle" idx="3"/>
          </p:nvPr>
        </p:nvSpPr>
        <p:spPr>
          <a:xfrm>
            <a:off x="4981213" y="2588617"/>
            <a:ext cx="29076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Letra-ação</a:t>
            </a:r>
            <a:endParaRPr dirty="0"/>
          </a:p>
        </p:txBody>
      </p:sp>
      <p:sp>
        <p:nvSpPr>
          <p:cNvPr id="1478" name="Google Shape;1478;p42"/>
          <p:cNvSpPr txBox="1">
            <a:spLocks noGrp="1"/>
          </p:cNvSpPr>
          <p:nvPr>
            <p:ph type="subTitle" idx="4"/>
          </p:nvPr>
        </p:nvSpPr>
        <p:spPr>
          <a:xfrm>
            <a:off x="4981213" y="2941500"/>
            <a:ext cx="2907600" cy="8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pt-BR" dirty="0"/>
              <a:t>https://apps.univesp.br/letra-acao/</a:t>
            </a:r>
            <a:endParaRPr dirty="0"/>
          </a:p>
        </p:txBody>
      </p:sp>
      <p:grpSp>
        <p:nvGrpSpPr>
          <p:cNvPr id="1479" name="Google Shape;1479;p42"/>
          <p:cNvGrpSpPr/>
          <p:nvPr/>
        </p:nvGrpSpPr>
        <p:grpSpPr>
          <a:xfrm>
            <a:off x="2460669" y="1683667"/>
            <a:ext cx="496644" cy="527909"/>
            <a:chOff x="4093603" y="4146138"/>
            <a:chExt cx="395638" cy="420544"/>
          </a:xfrm>
        </p:grpSpPr>
        <p:sp>
          <p:nvSpPr>
            <p:cNvPr id="1480" name="Google Shape;1480;p42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42"/>
          <p:cNvGrpSpPr/>
          <p:nvPr/>
        </p:nvGrpSpPr>
        <p:grpSpPr>
          <a:xfrm>
            <a:off x="6196647" y="1779934"/>
            <a:ext cx="476757" cy="335372"/>
            <a:chOff x="7947595" y="2347996"/>
            <a:chExt cx="379795" cy="267165"/>
          </a:xfrm>
        </p:grpSpPr>
        <p:sp>
          <p:nvSpPr>
            <p:cNvPr id="1498" name="Google Shape;1498;p42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9"/>
          <p:cNvSpPr txBox="1">
            <a:spLocks noGrp="1"/>
          </p:cNvSpPr>
          <p:nvPr>
            <p:ph type="title"/>
          </p:nvPr>
        </p:nvSpPr>
        <p:spPr>
          <a:xfrm>
            <a:off x="1525205" y="0"/>
            <a:ext cx="754131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Defi</a:t>
            </a:r>
            <a:r>
              <a:rPr lang="en" sz="3200" dirty="0" smtClean="0">
                <a:solidFill>
                  <a:schemeClr val="accent6"/>
                </a:solidFill>
              </a:rPr>
              <a:t>nições</a:t>
            </a:r>
            <a:endParaRPr sz="3200" dirty="0"/>
          </a:p>
        </p:txBody>
      </p:sp>
      <p:sp>
        <p:nvSpPr>
          <p:cNvPr id="923" name="Google Shape;923;p39"/>
          <p:cNvSpPr txBox="1">
            <a:spLocks noGrp="1"/>
          </p:cNvSpPr>
          <p:nvPr>
            <p:ph type="subTitle" idx="1"/>
          </p:nvPr>
        </p:nvSpPr>
        <p:spPr>
          <a:xfrm>
            <a:off x="4421665" y="2599779"/>
            <a:ext cx="4364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Processo de aquisição do código escrito, das habilidades de leitura e escrita;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Ler e escrever como um processo mecânico, a alfabetização como uma representação de grafemas (escrita) e fonemas (leitura). Em 1987, Miriam </a:t>
            </a:r>
            <a:r>
              <a:rPr lang="pt-BR" sz="1600" dirty="0" err="1" smtClean="0"/>
              <a:t>Lemle</a:t>
            </a:r>
            <a:r>
              <a:rPr lang="pt-BR" sz="1600" dirty="0" smtClean="0"/>
              <a:t> apresenta a teoria no Guia Teórico do Alfabetizador;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Ler e escrever como apreensão e compreensão de significados, buscando uma representação de sentidos do mundo (semântica).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924" name="Google Shape;924;p39"/>
          <p:cNvGrpSpPr/>
          <p:nvPr/>
        </p:nvGrpSpPr>
        <p:grpSpPr>
          <a:xfrm>
            <a:off x="373913" y="2251680"/>
            <a:ext cx="3725163" cy="2028423"/>
            <a:chOff x="373913" y="2251680"/>
            <a:chExt cx="3725163" cy="2028423"/>
          </a:xfrm>
        </p:grpSpPr>
        <p:sp>
          <p:nvSpPr>
            <p:cNvPr id="925" name="Google Shape;925;p39"/>
            <p:cNvSpPr/>
            <p:nvPr/>
          </p:nvSpPr>
          <p:spPr>
            <a:xfrm>
              <a:off x="373913" y="3873141"/>
              <a:ext cx="3725163" cy="406962"/>
            </a:xfrm>
            <a:custGeom>
              <a:avLst/>
              <a:gdLst/>
              <a:ahLst/>
              <a:cxnLst/>
              <a:rect l="l" t="t" r="r" b="b"/>
              <a:pathLst>
                <a:path w="110802" h="5992" extrusionOk="0">
                  <a:moveTo>
                    <a:pt x="55404" y="1"/>
                  </a:moveTo>
                  <a:cubicBezTo>
                    <a:pt x="24807" y="1"/>
                    <a:pt x="1" y="1342"/>
                    <a:pt x="1" y="2996"/>
                  </a:cubicBezTo>
                  <a:cubicBezTo>
                    <a:pt x="1" y="4650"/>
                    <a:pt x="24807" y="5992"/>
                    <a:pt x="55404" y="5992"/>
                  </a:cubicBezTo>
                  <a:cubicBezTo>
                    <a:pt x="86000" y="5992"/>
                    <a:pt x="110801" y="4650"/>
                    <a:pt x="110801" y="2996"/>
                  </a:cubicBezTo>
                  <a:cubicBezTo>
                    <a:pt x="110801" y="1342"/>
                    <a:pt x="86000" y="1"/>
                    <a:pt x="55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39"/>
            <p:cNvGrpSpPr/>
            <p:nvPr/>
          </p:nvGrpSpPr>
          <p:grpSpPr>
            <a:xfrm>
              <a:off x="797706" y="2251680"/>
              <a:ext cx="3262685" cy="1977166"/>
              <a:chOff x="1908927" y="811016"/>
              <a:chExt cx="1919904" cy="1163449"/>
            </a:xfrm>
          </p:grpSpPr>
          <p:sp>
            <p:nvSpPr>
              <p:cNvPr id="927" name="Google Shape;927;p39"/>
              <p:cNvSpPr/>
              <p:nvPr/>
            </p:nvSpPr>
            <p:spPr>
              <a:xfrm>
                <a:off x="2048878" y="811016"/>
                <a:ext cx="222078" cy="727969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37592" extrusionOk="0">
                    <a:moveTo>
                      <a:pt x="6278" y="1"/>
                    </a:moveTo>
                    <a:cubicBezTo>
                      <a:pt x="6102" y="1"/>
                      <a:pt x="5906" y="18"/>
                      <a:pt x="5671" y="61"/>
                    </a:cubicBezTo>
                    <a:cubicBezTo>
                      <a:pt x="5486" y="99"/>
                      <a:pt x="5283" y="154"/>
                      <a:pt x="5065" y="242"/>
                    </a:cubicBezTo>
                    <a:cubicBezTo>
                      <a:pt x="4667" y="389"/>
                      <a:pt x="4262" y="613"/>
                      <a:pt x="3863" y="903"/>
                    </a:cubicBezTo>
                    <a:cubicBezTo>
                      <a:pt x="3180" y="1405"/>
                      <a:pt x="2557" y="2055"/>
                      <a:pt x="2017" y="2842"/>
                    </a:cubicBezTo>
                    <a:cubicBezTo>
                      <a:pt x="1808" y="3147"/>
                      <a:pt x="1607" y="3487"/>
                      <a:pt x="1422" y="3847"/>
                    </a:cubicBezTo>
                    <a:cubicBezTo>
                      <a:pt x="1258" y="4175"/>
                      <a:pt x="1099" y="4529"/>
                      <a:pt x="935" y="4972"/>
                    </a:cubicBezTo>
                    <a:cubicBezTo>
                      <a:pt x="388" y="6404"/>
                      <a:pt x="99" y="8021"/>
                      <a:pt x="45" y="9911"/>
                    </a:cubicBezTo>
                    <a:cubicBezTo>
                      <a:pt x="0" y="11544"/>
                      <a:pt x="154" y="13281"/>
                      <a:pt x="509" y="15084"/>
                    </a:cubicBezTo>
                    <a:cubicBezTo>
                      <a:pt x="825" y="16690"/>
                      <a:pt x="1296" y="18215"/>
                      <a:pt x="1896" y="19607"/>
                    </a:cubicBezTo>
                    <a:cubicBezTo>
                      <a:pt x="2262" y="20454"/>
                      <a:pt x="2726" y="21356"/>
                      <a:pt x="3361" y="22443"/>
                    </a:cubicBezTo>
                    <a:cubicBezTo>
                      <a:pt x="3830" y="23257"/>
                      <a:pt x="4339" y="24065"/>
                      <a:pt x="4831" y="24846"/>
                    </a:cubicBezTo>
                    <a:lnTo>
                      <a:pt x="5081" y="25251"/>
                    </a:lnTo>
                    <a:cubicBezTo>
                      <a:pt x="5584" y="26054"/>
                      <a:pt x="6114" y="26917"/>
                      <a:pt x="6601" y="27786"/>
                    </a:cubicBezTo>
                    <a:cubicBezTo>
                      <a:pt x="7113" y="28698"/>
                      <a:pt x="7539" y="29566"/>
                      <a:pt x="7905" y="30430"/>
                    </a:cubicBezTo>
                    <a:lnTo>
                      <a:pt x="7905" y="30424"/>
                    </a:lnTo>
                    <a:cubicBezTo>
                      <a:pt x="8097" y="30895"/>
                      <a:pt x="8239" y="31255"/>
                      <a:pt x="8364" y="31599"/>
                    </a:cubicBezTo>
                    <a:cubicBezTo>
                      <a:pt x="8490" y="31949"/>
                      <a:pt x="8611" y="32299"/>
                      <a:pt x="8719" y="32648"/>
                    </a:cubicBezTo>
                    <a:cubicBezTo>
                      <a:pt x="8835" y="33270"/>
                      <a:pt x="8971" y="33905"/>
                      <a:pt x="9130" y="34528"/>
                    </a:cubicBezTo>
                    <a:cubicBezTo>
                      <a:pt x="9261" y="35046"/>
                      <a:pt x="9408" y="35554"/>
                      <a:pt x="9566" y="36046"/>
                    </a:cubicBezTo>
                    <a:cubicBezTo>
                      <a:pt x="9720" y="36521"/>
                      <a:pt x="9911" y="37012"/>
                      <a:pt x="10151" y="37543"/>
                    </a:cubicBezTo>
                    <a:cubicBezTo>
                      <a:pt x="10167" y="37581"/>
                      <a:pt x="10206" y="37592"/>
                      <a:pt x="10239" y="37592"/>
                    </a:cubicBezTo>
                    <a:cubicBezTo>
                      <a:pt x="10260" y="37592"/>
                      <a:pt x="10277" y="37586"/>
                      <a:pt x="10293" y="37581"/>
                    </a:cubicBezTo>
                    <a:cubicBezTo>
                      <a:pt x="10343" y="37554"/>
                      <a:pt x="10358" y="37493"/>
                      <a:pt x="10331" y="37433"/>
                    </a:cubicBezTo>
                    <a:lnTo>
                      <a:pt x="10310" y="37390"/>
                    </a:lnTo>
                    <a:lnTo>
                      <a:pt x="10305" y="37390"/>
                    </a:lnTo>
                    <a:cubicBezTo>
                      <a:pt x="9949" y="36494"/>
                      <a:pt x="9692" y="35570"/>
                      <a:pt x="9511" y="34866"/>
                    </a:cubicBezTo>
                    <a:cubicBezTo>
                      <a:pt x="9304" y="34046"/>
                      <a:pt x="9135" y="33177"/>
                      <a:pt x="8999" y="32206"/>
                    </a:cubicBezTo>
                    <a:cubicBezTo>
                      <a:pt x="8654" y="29594"/>
                      <a:pt x="8676" y="26792"/>
                      <a:pt x="9059" y="23880"/>
                    </a:cubicBezTo>
                    <a:cubicBezTo>
                      <a:pt x="9195" y="22902"/>
                      <a:pt x="9370" y="21902"/>
                      <a:pt x="9594" y="20809"/>
                    </a:cubicBezTo>
                    <a:cubicBezTo>
                      <a:pt x="9763" y="19995"/>
                      <a:pt x="9949" y="19170"/>
                      <a:pt x="10124" y="18379"/>
                    </a:cubicBezTo>
                    <a:lnTo>
                      <a:pt x="10217" y="17968"/>
                    </a:lnTo>
                    <a:cubicBezTo>
                      <a:pt x="10615" y="16188"/>
                      <a:pt x="11064" y="14117"/>
                      <a:pt x="11298" y="12030"/>
                    </a:cubicBezTo>
                    <a:cubicBezTo>
                      <a:pt x="11419" y="10986"/>
                      <a:pt x="11467" y="10020"/>
                      <a:pt x="11457" y="9080"/>
                    </a:cubicBezTo>
                    <a:cubicBezTo>
                      <a:pt x="11440" y="8092"/>
                      <a:pt x="11347" y="7113"/>
                      <a:pt x="11167" y="6180"/>
                    </a:cubicBezTo>
                    <a:cubicBezTo>
                      <a:pt x="10986" y="5250"/>
                      <a:pt x="10686" y="4327"/>
                      <a:pt x="10277" y="3437"/>
                    </a:cubicBezTo>
                    <a:cubicBezTo>
                      <a:pt x="10086" y="3011"/>
                      <a:pt x="9856" y="2590"/>
                      <a:pt x="9583" y="2153"/>
                    </a:cubicBezTo>
                    <a:cubicBezTo>
                      <a:pt x="9271" y="1667"/>
                      <a:pt x="8954" y="1274"/>
                      <a:pt x="8611" y="956"/>
                    </a:cubicBezTo>
                    <a:cubicBezTo>
                      <a:pt x="8452" y="810"/>
                      <a:pt x="8272" y="673"/>
                      <a:pt x="8069" y="537"/>
                    </a:cubicBezTo>
                    <a:cubicBezTo>
                      <a:pt x="7900" y="421"/>
                      <a:pt x="7698" y="318"/>
                      <a:pt x="7463" y="225"/>
                    </a:cubicBezTo>
                    <a:cubicBezTo>
                      <a:pt x="7092" y="71"/>
                      <a:pt x="6699" y="1"/>
                      <a:pt x="6283" y="1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2279186" y="892795"/>
                <a:ext cx="252442" cy="652755"/>
              </a:xfrm>
              <a:custGeom>
                <a:avLst/>
                <a:gdLst/>
                <a:ahLst/>
                <a:cxnLst/>
                <a:rect l="l" t="t" r="r" b="b"/>
                <a:pathLst>
                  <a:path w="13036" h="33708" extrusionOk="0">
                    <a:moveTo>
                      <a:pt x="9386" y="1"/>
                    </a:moveTo>
                    <a:cubicBezTo>
                      <a:pt x="9228" y="1"/>
                      <a:pt x="9070" y="28"/>
                      <a:pt x="8954" y="51"/>
                    </a:cubicBezTo>
                    <a:cubicBezTo>
                      <a:pt x="8807" y="72"/>
                      <a:pt x="8659" y="121"/>
                      <a:pt x="8495" y="187"/>
                    </a:cubicBezTo>
                    <a:cubicBezTo>
                      <a:pt x="8316" y="263"/>
                      <a:pt x="8135" y="356"/>
                      <a:pt x="7966" y="465"/>
                    </a:cubicBezTo>
                    <a:cubicBezTo>
                      <a:pt x="7812" y="563"/>
                      <a:pt x="7655" y="684"/>
                      <a:pt x="7474" y="842"/>
                    </a:cubicBezTo>
                    <a:cubicBezTo>
                      <a:pt x="7310" y="984"/>
                      <a:pt x="7141" y="1153"/>
                      <a:pt x="6950" y="1372"/>
                    </a:cubicBezTo>
                    <a:cubicBezTo>
                      <a:pt x="6632" y="1733"/>
                      <a:pt x="6354" y="2131"/>
                      <a:pt x="6054" y="2580"/>
                    </a:cubicBezTo>
                    <a:cubicBezTo>
                      <a:pt x="5808" y="2940"/>
                      <a:pt x="5562" y="3328"/>
                      <a:pt x="5300" y="3765"/>
                    </a:cubicBezTo>
                    <a:cubicBezTo>
                      <a:pt x="4377" y="5328"/>
                      <a:pt x="3596" y="7058"/>
                      <a:pt x="2983" y="8916"/>
                    </a:cubicBezTo>
                    <a:cubicBezTo>
                      <a:pt x="2416" y="10643"/>
                      <a:pt x="2000" y="12511"/>
                      <a:pt x="1743" y="14461"/>
                    </a:cubicBezTo>
                    <a:cubicBezTo>
                      <a:pt x="1503" y="16314"/>
                      <a:pt x="1432" y="18215"/>
                      <a:pt x="1525" y="20121"/>
                    </a:cubicBezTo>
                    <a:cubicBezTo>
                      <a:pt x="1546" y="20656"/>
                      <a:pt x="1591" y="21225"/>
                      <a:pt x="1650" y="21798"/>
                    </a:cubicBezTo>
                    <a:cubicBezTo>
                      <a:pt x="1695" y="22229"/>
                      <a:pt x="1755" y="22673"/>
                      <a:pt x="1814" y="23099"/>
                    </a:cubicBezTo>
                    <a:lnTo>
                      <a:pt x="1858" y="23382"/>
                    </a:lnTo>
                    <a:cubicBezTo>
                      <a:pt x="2083" y="25071"/>
                      <a:pt x="2109" y="26546"/>
                      <a:pt x="1934" y="27884"/>
                    </a:cubicBezTo>
                    <a:cubicBezTo>
                      <a:pt x="1869" y="28338"/>
                      <a:pt x="1781" y="28780"/>
                      <a:pt x="1667" y="29190"/>
                    </a:cubicBezTo>
                    <a:cubicBezTo>
                      <a:pt x="1531" y="29413"/>
                      <a:pt x="1400" y="29643"/>
                      <a:pt x="1268" y="29872"/>
                    </a:cubicBezTo>
                    <a:cubicBezTo>
                      <a:pt x="1077" y="30227"/>
                      <a:pt x="891" y="30605"/>
                      <a:pt x="711" y="31036"/>
                    </a:cubicBezTo>
                    <a:cubicBezTo>
                      <a:pt x="601" y="31288"/>
                      <a:pt x="515" y="31523"/>
                      <a:pt x="432" y="31752"/>
                    </a:cubicBezTo>
                    <a:cubicBezTo>
                      <a:pt x="416" y="31780"/>
                      <a:pt x="411" y="31790"/>
                      <a:pt x="416" y="31806"/>
                    </a:cubicBezTo>
                    <a:cubicBezTo>
                      <a:pt x="366" y="31949"/>
                      <a:pt x="323" y="32085"/>
                      <a:pt x="280" y="32227"/>
                    </a:cubicBezTo>
                    <a:cubicBezTo>
                      <a:pt x="164" y="32637"/>
                      <a:pt x="71" y="33074"/>
                      <a:pt x="11" y="33522"/>
                    </a:cubicBezTo>
                    <a:cubicBezTo>
                      <a:pt x="6" y="33560"/>
                      <a:pt x="1" y="33598"/>
                      <a:pt x="23" y="33636"/>
                    </a:cubicBezTo>
                    <a:cubicBezTo>
                      <a:pt x="44" y="33669"/>
                      <a:pt x="77" y="33691"/>
                      <a:pt x="116" y="33702"/>
                    </a:cubicBezTo>
                    <a:cubicBezTo>
                      <a:pt x="126" y="33707"/>
                      <a:pt x="137" y="33707"/>
                      <a:pt x="149" y="33707"/>
                    </a:cubicBezTo>
                    <a:cubicBezTo>
                      <a:pt x="208" y="33707"/>
                      <a:pt x="280" y="33669"/>
                      <a:pt x="296" y="33598"/>
                    </a:cubicBezTo>
                    <a:cubicBezTo>
                      <a:pt x="366" y="33232"/>
                      <a:pt x="454" y="32899"/>
                      <a:pt x="563" y="32572"/>
                    </a:cubicBezTo>
                    <a:cubicBezTo>
                      <a:pt x="667" y="32254"/>
                      <a:pt x="787" y="31932"/>
                      <a:pt x="929" y="31593"/>
                    </a:cubicBezTo>
                    <a:cubicBezTo>
                      <a:pt x="1208" y="30943"/>
                      <a:pt x="1569" y="30265"/>
                      <a:pt x="2033" y="29539"/>
                    </a:cubicBezTo>
                    <a:cubicBezTo>
                      <a:pt x="2421" y="28921"/>
                      <a:pt x="2869" y="28283"/>
                      <a:pt x="3404" y="27589"/>
                    </a:cubicBezTo>
                    <a:lnTo>
                      <a:pt x="3415" y="27572"/>
                    </a:lnTo>
                    <a:lnTo>
                      <a:pt x="3420" y="27557"/>
                    </a:lnTo>
                    <a:cubicBezTo>
                      <a:pt x="4082" y="26720"/>
                      <a:pt x="4776" y="25906"/>
                      <a:pt x="5447" y="25114"/>
                    </a:cubicBezTo>
                    <a:cubicBezTo>
                      <a:pt x="5890" y="24595"/>
                      <a:pt x="6344" y="24065"/>
                      <a:pt x="6780" y="23530"/>
                    </a:cubicBezTo>
                    <a:cubicBezTo>
                      <a:pt x="7403" y="22771"/>
                      <a:pt x="7884" y="22136"/>
                      <a:pt x="8288" y="21531"/>
                    </a:cubicBezTo>
                    <a:cubicBezTo>
                      <a:pt x="8807" y="20771"/>
                      <a:pt x="9304" y="19947"/>
                      <a:pt x="9763" y="19088"/>
                    </a:cubicBezTo>
                    <a:cubicBezTo>
                      <a:pt x="10217" y="18263"/>
                      <a:pt x="10643" y="17368"/>
                      <a:pt x="11036" y="16422"/>
                    </a:cubicBezTo>
                    <a:cubicBezTo>
                      <a:pt x="11418" y="15510"/>
                      <a:pt x="11752" y="14571"/>
                      <a:pt x="12035" y="13626"/>
                    </a:cubicBezTo>
                    <a:cubicBezTo>
                      <a:pt x="12620" y="11664"/>
                      <a:pt x="12948" y="9708"/>
                      <a:pt x="13003" y="7812"/>
                    </a:cubicBezTo>
                    <a:cubicBezTo>
                      <a:pt x="13036" y="6851"/>
                      <a:pt x="12986" y="5885"/>
                      <a:pt x="12860" y="4940"/>
                    </a:cubicBezTo>
                    <a:cubicBezTo>
                      <a:pt x="12784" y="4371"/>
                      <a:pt x="12703" y="3934"/>
                      <a:pt x="12593" y="3530"/>
                    </a:cubicBezTo>
                    <a:cubicBezTo>
                      <a:pt x="12489" y="3120"/>
                      <a:pt x="12336" y="2694"/>
                      <a:pt x="12151" y="2273"/>
                    </a:cubicBezTo>
                    <a:cubicBezTo>
                      <a:pt x="11982" y="1907"/>
                      <a:pt x="11785" y="1569"/>
                      <a:pt x="11561" y="1263"/>
                    </a:cubicBezTo>
                    <a:cubicBezTo>
                      <a:pt x="11440" y="1110"/>
                      <a:pt x="11326" y="974"/>
                      <a:pt x="11211" y="853"/>
                    </a:cubicBezTo>
                    <a:cubicBezTo>
                      <a:pt x="11097" y="732"/>
                      <a:pt x="10971" y="623"/>
                      <a:pt x="10790" y="487"/>
                    </a:cubicBezTo>
                    <a:cubicBezTo>
                      <a:pt x="10539" y="296"/>
                      <a:pt x="10244" y="154"/>
                      <a:pt x="9932" y="72"/>
                    </a:cubicBezTo>
                    <a:cubicBezTo>
                      <a:pt x="9791" y="33"/>
                      <a:pt x="9637" y="11"/>
                      <a:pt x="9468" y="6"/>
                    </a:cubicBezTo>
                    <a:cubicBezTo>
                      <a:pt x="9441" y="6"/>
                      <a:pt x="9413" y="1"/>
                      <a:pt x="9386" y="1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1908927" y="1043977"/>
                <a:ext cx="256354" cy="496480"/>
              </a:xfrm>
              <a:custGeom>
                <a:avLst/>
                <a:gdLst/>
                <a:ahLst/>
                <a:cxnLst/>
                <a:rect l="l" t="t" r="r" b="b"/>
                <a:pathLst>
                  <a:path w="13238" h="25638" extrusionOk="0">
                    <a:moveTo>
                      <a:pt x="2918" y="0"/>
                    </a:moveTo>
                    <a:cubicBezTo>
                      <a:pt x="2797" y="0"/>
                      <a:pt x="2671" y="12"/>
                      <a:pt x="2530" y="38"/>
                    </a:cubicBezTo>
                    <a:cubicBezTo>
                      <a:pt x="2376" y="71"/>
                      <a:pt x="2240" y="126"/>
                      <a:pt x="2114" y="176"/>
                    </a:cubicBezTo>
                    <a:cubicBezTo>
                      <a:pt x="1972" y="235"/>
                      <a:pt x="1831" y="317"/>
                      <a:pt x="1672" y="431"/>
                    </a:cubicBezTo>
                    <a:cubicBezTo>
                      <a:pt x="1405" y="623"/>
                      <a:pt x="1158" y="869"/>
                      <a:pt x="913" y="1192"/>
                    </a:cubicBezTo>
                    <a:cubicBezTo>
                      <a:pt x="754" y="1399"/>
                      <a:pt x="611" y="1639"/>
                      <a:pt x="492" y="1901"/>
                    </a:cubicBezTo>
                    <a:cubicBezTo>
                      <a:pt x="273" y="2388"/>
                      <a:pt x="132" y="2934"/>
                      <a:pt x="61" y="3578"/>
                    </a:cubicBezTo>
                    <a:cubicBezTo>
                      <a:pt x="1" y="4142"/>
                      <a:pt x="6" y="4742"/>
                      <a:pt x="71" y="5426"/>
                    </a:cubicBezTo>
                    <a:cubicBezTo>
                      <a:pt x="126" y="6004"/>
                      <a:pt x="225" y="6611"/>
                      <a:pt x="377" y="7277"/>
                    </a:cubicBezTo>
                    <a:cubicBezTo>
                      <a:pt x="503" y="7813"/>
                      <a:pt x="656" y="8381"/>
                      <a:pt x="847" y="8960"/>
                    </a:cubicBezTo>
                    <a:cubicBezTo>
                      <a:pt x="1044" y="9566"/>
                      <a:pt x="1267" y="10161"/>
                      <a:pt x="1519" y="10736"/>
                    </a:cubicBezTo>
                    <a:cubicBezTo>
                      <a:pt x="2076" y="12014"/>
                      <a:pt x="2835" y="13313"/>
                      <a:pt x="3775" y="14592"/>
                    </a:cubicBezTo>
                    <a:cubicBezTo>
                      <a:pt x="4589" y="15701"/>
                      <a:pt x="5545" y="16805"/>
                      <a:pt x="6698" y="17974"/>
                    </a:cubicBezTo>
                    <a:cubicBezTo>
                      <a:pt x="6944" y="18225"/>
                      <a:pt x="7195" y="18471"/>
                      <a:pt x="7446" y="18711"/>
                    </a:cubicBezTo>
                    <a:cubicBezTo>
                      <a:pt x="7671" y="18925"/>
                      <a:pt x="7895" y="19127"/>
                      <a:pt x="8124" y="19334"/>
                    </a:cubicBezTo>
                    <a:cubicBezTo>
                      <a:pt x="8326" y="19515"/>
                      <a:pt x="8528" y="19694"/>
                      <a:pt x="8735" y="19875"/>
                    </a:cubicBezTo>
                    <a:cubicBezTo>
                      <a:pt x="9014" y="20115"/>
                      <a:pt x="9292" y="20361"/>
                      <a:pt x="9566" y="20612"/>
                    </a:cubicBezTo>
                    <a:cubicBezTo>
                      <a:pt x="10162" y="21147"/>
                      <a:pt x="10926" y="21863"/>
                      <a:pt x="11582" y="22672"/>
                    </a:cubicBezTo>
                    <a:cubicBezTo>
                      <a:pt x="11723" y="22983"/>
                      <a:pt x="11854" y="23257"/>
                      <a:pt x="11985" y="23519"/>
                    </a:cubicBezTo>
                    <a:cubicBezTo>
                      <a:pt x="12134" y="23825"/>
                      <a:pt x="12303" y="24130"/>
                      <a:pt x="12477" y="24442"/>
                    </a:cubicBezTo>
                    <a:cubicBezTo>
                      <a:pt x="12625" y="24704"/>
                      <a:pt x="12794" y="24977"/>
                      <a:pt x="12986" y="25277"/>
                    </a:cubicBezTo>
                    <a:cubicBezTo>
                      <a:pt x="13013" y="25376"/>
                      <a:pt x="13041" y="25480"/>
                      <a:pt x="13062" y="25589"/>
                    </a:cubicBezTo>
                    <a:cubicBezTo>
                      <a:pt x="13067" y="25617"/>
                      <a:pt x="13095" y="25638"/>
                      <a:pt x="13127" y="25638"/>
                    </a:cubicBezTo>
                    <a:cubicBezTo>
                      <a:pt x="13183" y="25627"/>
                      <a:pt x="13205" y="25589"/>
                      <a:pt x="13193" y="25551"/>
                    </a:cubicBezTo>
                    <a:cubicBezTo>
                      <a:pt x="13188" y="25513"/>
                      <a:pt x="13177" y="25469"/>
                      <a:pt x="13172" y="25431"/>
                    </a:cubicBezTo>
                    <a:cubicBezTo>
                      <a:pt x="13210" y="25415"/>
                      <a:pt x="13226" y="25393"/>
                      <a:pt x="13231" y="25365"/>
                    </a:cubicBezTo>
                    <a:cubicBezTo>
                      <a:pt x="13238" y="25343"/>
                      <a:pt x="13231" y="25317"/>
                      <a:pt x="13221" y="25300"/>
                    </a:cubicBezTo>
                    <a:cubicBezTo>
                      <a:pt x="13172" y="25212"/>
                      <a:pt x="13117" y="25130"/>
                      <a:pt x="13067" y="25048"/>
                    </a:cubicBezTo>
                    <a:cubicBezTo>
                      <a:pt x="12943" y="24639"/>
                      <a:pt x="12767" y="24228"/>
                      <a:pt x="12543" y="23825"/>
                    </a:cubicBezTo>
                    <a:cubicBezTo>
                      <a:pt x="12374" y="23519"/>
                      <a:pt x="12172" y="23212"/>
                      <a:pt x="11937" y="22891"/>
                    </a:cubicBezTo>
                    <a:cubicBezTo>
                      <a:pt x="11844" y="22683"/>
                      <a:pt x="11751" y="22475"/>
                      <a:pt x="11664" y="22268"/>
                    </a:cubicBezTo>
                    <a:cubicBezTo>
                      <a:pt x="11369" y="21568"/>
                      <a:pt x="11090" y="20831"/>
                      <a:pt x="10812" y="20028"/>
                    </a:cubicBezTo>
                    <a:cubicBezTo>
                      <a:pt x="10566" y="19318"/>
                      <a:pt x="10336" y="18525"/>
                      <a:pt x="10096" y="17607"/>
                    </a:cubicBezTo>
                    <a:cubicBezTo>
                      <a:pt x="9877" y="16767"/>
                      <a:pt x="9681" y="15903"/>
                      <a:pt x="9511" y="15138"/>
                    </a:cubicBezTo>
                    <a:lnTo>
                      <a:pt x="9380" y="14554"/>
                    </a:lnTo>
                    <a:lnTo>
                      <a:pt x="9232" y="13903"/>
                    </a:lnTo>
                    <a:cubicBezTo>
                      <a:pt x="9173" y="13636"/>
                      <a:pt x="9113" y="13368"/>
                      <a:pt x="9047" y="13096"/>
                    </a:cubicBezTo>
                    <a:lnTo>
                      <a:pt x="8965" y="12735"/>
                    </a:lnTo>
                    <a:cubicBezTo>
                      <a:pt x="8801" y="12035"/>
                      <a:pt x="8654" y="11326"/>
                      <a:pt x="8506" y="10632"/>
                    </a:cubicBezTo>
                    <a:cubicBezTo>
                      <a:pt x="8091" y="8648"/>
                      <a:pt x="7659" y="6594"/>
                      <a:pt x="6927" y="4660"/>
                    </a:cubicBezTo>
                    <a:cubicBezTo>
                      <a:pt x="6665" y="3972"/>
                      <a:pt x="6392" y="3361"/>
                      <a:pt x="6085" y="2786"/>
                    </a:cubicBezTo>
                    <a:cubicBezTo>
                      <a:pt x="5933" y="2503"/>
                      <a:pt x="5758" y="2213"/>
                      <a:pt x="5578" y="1934"/>
                    </a:cubicBezTo>
                    <a:cubicBezTo>
                      <a:pt x="5364" y="1611"/>
                      <a:pt x="5168" y="1344"/>
                      <a:pt x="4966" y="1109"/>
                    </a:cubicBezTo>
                    <a:cubicBezTo>
                      <a:pt x="4742" y="847"/>
                      <a:pt x="4491" y="623"/>
                      <a:pt x="4212" y="431"/>
                    </a:cubicBezTo>
                    <a:cubicBezTo>
                      <a:pt x="3961" y="257"/>
                      <a:pt x="3677" y="131"/>
                      <a:pt x="3398" y="60"/>
                    </a:cubicBezTo>
                    <a:cubicBezTo>
                      <a:pt x="3273" y="28"/>
                      <a:pt x="3135" y="5"/>
                      <a:pt x="2978" y="0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>
                <a:off x="1957804" y="1108947"/>
                <a:ext cx="192972" cy="402695"/>
              </a:xfrm>
              <a:custGeom>
                <a:avLst/>
                <a:gdLst/>
                <a:ahLst/>
                <a:cxnLst/>
                <a:rect l="l" t="t" r="r" b="b"/>
                <a:pathLst>
                  <a:path w="9965" h="20795" extrusionOk="0">
                    <a:moveTo>
                      <a:pt x="9686" y="20530"/>
                    </a:moveTo>
                    <a:cubicBezTo>
                      <a:pt x="9686" y="20530"/>
                      <a:pt x="9686" y="20534"/>
                      <a:pt x="9689" y="20539"/>
                    </a:cubicBezTo>
                    <a:lnTo>
                      <a:pt x="9689" y="20539"/>
                    </a:lnTo>
                    <a:cubicBezTo>
                      <a:pt x="9688" y="20536"/>
                      <a:pt x="9687" y="20533"/>
                      <a:pt x="9686" y="20530"/>
                    </a:cubicBezTo>
                    <a:close/>
                    <a:moveTo>
                      <a:pt x="71" y="0"/>
                    </a:moveTo>
                    <a:cubicBezTo>
                      <a:pt x="66" y="0"/>
                      <a:pt x="61" y="0"/>
                      <a:pt x="54" y="6"/>
                    </a:cubicBezTo>
                    <a:cubicBezTo>
                      <a:pt x="16" y="16"/>
                      <a:pt x="0" y="49"/>
                      <a:pt x="6" y="87"/>
                    </a:cubicBezTo>
                    <a:cubicBezTo>
                      <a:pt x="311" y="1705"/>
                      <a:pt x="770" y="3289"/>
                      <a:pt x="1327" y="4834"/>
                    </a:cubicBezTo>
                    <a:cubicBezTo>
                      <a:pt x="1896" y="6402"/>
                      <a:pt x="2568" y="7938"/>
                      <a:pt x="3283" y="9446"/>
                    </a:cubicBezTo>
                    <a:cubicBezTo>
                      <a:pt x="3994" y="10931"/>
                      <a:pt x="4753" y="12396"/>
                      <a:pt x="5535" y="13843"/>
                    </a:cubicBezTo>
                    <a:cubicBezTo>
                      <a:pt x="5895" y="14504"/>
                      <a:pt x="6304" y="15132"/>
                      <a:pt x="6725" y="15755"/>
                    </a:cubicBezTo>
                    <a:cubicBezTo>
                      <a:pt x="7151" y="16377"/>
                      <a:pt x="7593" y="16990"/>
                      <a:pt x="8014" y="17618"/>
                    </a:cubicBezTo>
                    <a:cubicBezTo>
                      <a:pt x="8649" y="18546"/>
                      <a:pt x="9249" y="19503"/>
                      <a:pt x="9691" y="20540"/>
                    </a:cubicBezTo>
                    <a:cubicBezTo>
                      <a:pt x="9690" y="20540"/>
                      <a:pt x="9690" y="20539"/>
                      <a:pt x="9689" y="20539"/>
                    </a:cubicBezTo>
                    <a:lnTo>
                      <a:pt x="9689" y="20539"/>
                    </a:lnTo>
                    <a:cubicBezTo>
                      <a:pt x="9716" y="20601"/>
                      <a:pt x="9742" y="20664"/>
                      <a:pt x="9763" y="20726"/>
                    </a:cubicBezTo>
                    <a:cubicBezTo>
                      <a:pt x="9774" y="20749"/>
                      <a:pt x="9784" y="20765"/>
                      <a:pt x="9806" y="20782"/>
                    </a:cubicBezTo>
                    <a:cubicBezTo>
                      <a:pt x="9823" y="20789"/>
                      <a:pt x="9841" y="20794"/>
                      <a:pt x="9861" y="20794"/>
                    </a:cubicBezTo>
                    <a:cubicBezTo>
                      <a:pt x="9868" y="20794"/>
                      <a:pt x="9875" y="20793"/>
                      <a:pt x="9882" y="20792"/>
                    </a:cubicBezTo>
                    <a:cubicBezTo>
                      <a:pt x="9927" y="20775"/>
                      <a:pt x="9965" y="20721"/>
                      <a:pt x="9943" y="20677"/>
                    </a:cubicBezTo>
                    <a:cubicBezTo>
                      <a:pt x="9817" y="20333"/>
                      <a:pt x="9670" y="19995"/>
                      <a:pt x="9511" y="19661"/>
                    </a:cubicBezTo>
                    <a:cubicBezTo>
                      <a:pt x="9347" y="19328"/>
                      <a:pt x="9161" y="19000"/>
                      <a:pt x="8976" y="18677"/>
                    </a:cubicBezTo>
                    <a:cubicBezTo>
                      <a:pt x="8594" y="18028"/>
                      <a:pt x="8167" y="17405"/>
                      <a:pt x="7736" y="16788"/>
                    </a:cubicBezTo>
                    <a:cubicBezTo>
                      <a:pt x="7305" y="16165"/>
                      <a:pt x="6862" y="15553"/>
                      <a:pt x="6452" y="14920"/>
                    </a:cubicBezTo>
                    <a:cubicBezTo>
                      <a:pt x="6244" y="14607"/>
                      <a:pt x="6053" y="14292"/>
                      <a:pt x="5862" y="13964"/>
                    </a:cubicBezTo>
                    <a:cubicBezTo>
                      <a:pt x="5775" y="13805"/>
                      <a:pt x="5687" y="13641"/>
                      <a:pt x="5594" y="13477"/>
                    </a:cubicBezTo>
                    <a:cubicBezTo>
                      <a:pt x="5495" y="13296"/>
                      <a:pt x="5397" y="13111"/>
                      <a:pt x="5293" y="12925"/>
                    </a:cubicBezTo>
                    <a:cubicBezTo>
                      <a:pt x="4748" y="11904"/>
                      <a:pt x="4206" y="10883"/>
                      <a:pt x="3693" y="9844"/>
                    </a:cubicBezTo>
                    <a:cubicBezTo>
                      <a:pt x="3163" y="8778"/>
                      <a:pt x="2661" y="7703"/>
                      <a:pt x="2197" y="6604"/>
                    </a:cubicBezTo>
                    <a:lnTo>
                      <a:pt x="2191" y="6599"/>
                    </a:lnTo>
                    <a:cubicBezTo>
                      <a:pt x="1300" y="4484"/>
                      <a:pt x="558" y="2305"/>
                      <a:pt x="137" y="49"/>
                    </a:cubicBezTo>
                    <a:cubicBezTo>
                      <a:pt x="132" y="21"/>
                      <a:pt x="99" y="0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2152868" y="863399"/>
                <a:ext cx="82243" cy="657713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33964" extrusionOk="0">
                    <a:moveTo>
                      <a:pt x="247" y="0"/>
                    </a:moveTo>
                    <a:cubicBezTo>
                      <a:pt x="208" y="0"/>
                      <a:pt x="182" y="33"/>
                      <a:pt x="182" y="66"/>
                    </a:cubicBezTo>
                    <a:cubicBezTo>
                      <a:pt x="66" y="2229"/>
                      <a:pt x="1" y="4398"/>
                      <a:pt x="18" y="6561"/>
                    </a:cubicBezTo>
                    <a:cubicBezTo>
                      <a:pt x="28" y="8687"/>
                      <a:pt x="110" y="10812"/>
                      <a:pt x="273" y="12936"/>
                    </a:cubicBezTo>
                    <a:cubicBezTo>
                      <a:pt x="432" y="15040"/>
                      <a:pt x="684" y="17138"/>
                      <a:pt x="1012" y="19224"/>
                    </a:cubicBezTo>
                    <a:cubicBezTo>
                      <a:pt x="1176" y="20285"/>
                      <a:pt x="1372" y="21344"/>
                      <a:pt x="1585" y="22398"/>
                    </a:cubicBezTo>
                    <a:cubicBezTo>
                      <a:pt x="1689" y="22928"/>
                      <a:pt x="1804" y="23458"/>
                      <a:pt x="1924" y="23989"/>
                    </a:cubicBezTo>
                    <a:cubicBezTo>
                      <a:pt x="2050" y="24524"/>
                      <a:pt x="2175" y="25053"/>
                      <a:pt x="2312" y="25583"/>
                    </a:cubicBezTo>
                    <a:cubicBezTo>
                      <a:pt x="2651" y="26960"/>
                      <a:pt x="3001" y="28336"/>
                      <a:pt x="3311" y="29718"/>
                    </a:cubicBezTo>
                    <a:cubicBezTo>
                      <a:pt x="3470" y="30407"/>
                      <a:pt x="3612" y="31095"/>
                      <a:pt x="3748" y="31790"/>
                    </a:cubicBezTo>
                    <a:cubicBezTo>
                      <a:pt x="3879" y="32494"/>
                      <a:pt x="4000" y="33199"/>
                      <a:pt x="4098" y="33909"/>
                    </a:cubicBezTo>
                    <a:cubicBezTo>
                      <a:pt x="4098" y="33941"/>
                      <a:pt x="4136" y="33964"/>
                      <a:pt x="4169" y="33964"/>
                    </a:cubicBezTo>
                    <a:cubicBezTo>
                      <a:pt x="4202" y="33964"/>
                      <a:pt x="4246" y="33931"/>
                      <a:pt x="4240" y="33888"/>
                    </a:cubicBezTo>
                    <a:cubicBezTo>
                      <a:pt x="4120" y="32827"/>
                      <a:pt x="3951" y="31773"/>
                      <a:pt x="3743" y="30729"/>
                    </a:cubicBezTo>
                    <a:cubicBezTo>
                      <a:pt x="3536" y="29680"/>
                      <a:pt x="3284" y="28637"/>
                      <a:pt x="3027" y="27605"/>
                    </a:cubicBezTo>
                    <a:cubicBezTo>
                      <a:pt x="2765" y="26551"/>
                      <a:pt x="2497" y="25496"/>
                      <a:pt x="2247" y="24441"/>
                    </a:cubicBezTo>
                    <a:cubicBezTo>
                      <a:pt x="1995" y="23387"/>
                      <a:pt x="1771" y="22328"/>
                      <a:pt x="1564" y="21262"/>
                    </a:cubicBezTo>
                    <a:cubicBezTo>
                      <a:pt x="1296" y="19864"/>
                      <a:pt x="1067" y="18460"/>
                      <a:pt x="875" y="17045"/>
                    </a:cubicBezTo>
                    <a:cubicBezTo>
                      <a:pt x="591" y="14947"/>
                      <a:pt x="394" y="12832"/>
                      <a:pt x="280" y="10714"/>
                    </a:cubicBezTo>
                    <a:cubicBezTo>
                      <a:pt x="165" y="8576"/>
                      <a:pt x="132" y="6441"/>
                      <a:pt x="165" y="4305"/>
                    </a:cubicBezTo>
                    <a:cubicBezTo>
                      <a:pt x="187" y="2890"/>
                      <a:pt x="235" y="1481"/>
                      <a:pt x="313" y="66"/>
                    </a:cubicBezTo>
                    <a:cubicBezTo>
                      <a:pt x="313" y="33"/>
                      <a:pt x="28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2277288" y="951200"/>
                <a:ext cx="192236" cy="577619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828" extrusionOk="0">
                    <a:moveTo>
                      <a:pt x="9856" y="0"/>
                    </a:moveTo>
                    <a:cubicBezTo>
                      <a:pt x="9828" y="0"/>
                      <a:pt x="9796" y="23"/>
                      <a:pt x="9790" y="50"/>
                    </a:cubicBezTo>
                    <a:cubicBezTo>
                      <a:pt x="9501" y="1918"/>
                      <a:pt x="9130" y="3765"/>
                      <a:pt x="8686" y="5600"/>
                    </a:cubicBezTo>
                    <a:cubicBezTo>
                      <a:pt x="8250" y="7430"/>
                      <a:pt x="7746" y="9238"/>
                      <a:pt x="7201" y="11041"/>
                    </a:cubicBezTo>
                    <a:cubicBezTo>
                      <a:pt x="6649" y="12844"/>
                      <a:pt x="6054" y="14630"/>
                      <a:pt x="5436" y="16412"/>
                    </a:cubicBezTo>
                    <a:cubicBezTo>
                      <a:pt x="5278" y="16859"/>
                      <a:pt x="5124" y="17302"/>
                      <a:pt x="4967" y="17750"/>
                    </a:cubicBezTo>
                    <a:cubicBezTo>
                      <a:pt x="4813" y="18170"/>
                      <a:pt x="4672" y="18596"/>
                      <a:pt x="4529" y="19017"/>
                    </a:cubicBezTo>
                    <a:cubicBezTo>
                      <a:pt x="4239" y="19874"/>
                      <a:pt x="3956" y="20733"/>
                      <a:pt x="3666" y="21585"/>
                    </a:cubicBezTo>
                    <a:cubicBezTo>
                      <a:pt x="3371" y="22453"/>
                      <a:pt x="3071" y="23311"/>
                      <a:pt x="2738" y="24163"/>
                    </a:cubicBezTo>
                    <a:lnTo>
                      <a:pt x="2738" y="24158"/>
                    </a:lnTo>
                    <a:cubicBezTo>
                      <a:pt x="2738" y="24163"/>
                      <a:pt x="2731" y="24168"/>
                      <a:pt x="2731" y="24175"/>
                    </a:cubicBezTo>
                    <a:lnTo>
                      <a:pt x="2731" y="24168"/>
                    </a:lnTo>
                    <a:cubicBezTo>
                      <a:pt x="2731" y="24175"/>
                      <a:pt x="2731" y="24180"/>
                      <a:pt x="2726" y="24180"/>
                    </a:cubicBezTo>
                    <a:cubicBezTo>
                      <a:pt x="2371" y="25093"/>
                      <a:pt x="1977" y="25993"/>
                      <a:pt x="1525" y="26868"/>
                    </a:cubicBezTo>
                    <a:cubicBezTo>
                      <a:pt x="1410" y="27097"/>
                      <a:pt x="1284" y="27327"/>
                      <a:pt x="1158" y="27551"/>
                    </a:cubicBezTo>
                    <a:cubicBezTo>
                      <a:pt x="1033" y="27791"/>
                      <a:pt x="908" y="28031"/>
                      <a:pt x="782" y="28272"/>
                    </a:cubicBezTo>
                    <a:cubicBezTo>
                      <a:pt x="530" y="28747"/>
                      <a:pt x="280" y="29228"/>
                      <a:pt x="23" y="29708"/>
                    </a:cubicBezTo>
                    <a:cubicBezTo>
                      <a:pt x="0" y="29747"/>
                      <a:pt x="17" y="29796"/>
                      <a:pt x="55" y="29818"/>
                    </a:cubicBezTo>
                    <a:cubicBezTo>
                      <a:pt x="67" y="29824"/>
                      <a:pt x="79" y="29827"/>
                      <a:pt x="92" y="29827"/>
                    </a:cubicBezTo>
                    <a:cubicBezTo>
                      <a:pt x="120" y="29827"/>
                      <a:pt x="149" y="29811"/>
                      <a:pt x="164" y="29785"/>
                    </a:cubicBezTo>
                    <a:cubicBezTo>
                      <a:pt x="645" y="28954"/>
                      <a:pt x="1109" y="28108"/>
                      <a:pt x="1568" y="27261"/>
                    </a:cubicBezTo>
                    <a:cubicBezTo>
                      <a:pt x="1994" y="26469"/>
                      <a:pt x="2371" y="25655"/>
                      <a:pt x="2716" y="24824"/>
                    </a:cubicBezTo>
                    <a:cubicBezTo>
                      <a:pt x="3414" y="23164"/>
                      <a:pt x="3972" y="21448"/>
                      <a:pt x="4534" y="19743"/>
                    </a:cubicBezTo>
                    <a:cubicBezTo>
                      <a:pt x="4677" y="19317"/>
                      <a:pt x="4819" y="18886"/>
                      <a:pt x="4967" y="18460"/>
                    </a:cubicBezTo>
                    <a:cubicBezTo>
                      <a:pt x="5108" y="18028"/>
                      <a:pt x="5262" y="17597"/>
                      <a:pt x="5409" y="17160"/>
                    </a:cubicBezTo>
                    <a:cubicBezTo>
                      <a:pt x="5721" y="16269"/>
                      <a:pt x="6021" y="15373"/>
                      <a:pt x="6316" y="14478"/>
                    </a:cubicBezTo>
                    <a:cubicBezTo>
                      <a:pt x="6901" y="12691"/>
                      <a:pt x="7458" y="10893"/>
                      <a:pt x="7955" y="9080"/>
                    </a:cubicBezTo>
                    <a:cubicBezTo>
                      <a:pt x="8364" y="7610"/>
                      <a:pt x="8736" y="6135"/>
                      <a:pt x="9064" y="4650"/>
                    </a:cubicBezTo>
                    <a:cubicBezTo>
                      <a:pt x="9402" y="3136"/>
                      <a:pt x="9687" y="1612"/>
                      <a:pt x="9921" y="83"/>
                    </a:cubicBezTo>
                    <a:cubicBezTo>
                      <a:pt x="9927" y="50"/>
                      <a:pt x="9910" y="11"/>
                      <a:pt x="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2111620" y="875560"/>
                <a:ext cx="43281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3027" extrusionOk="0">
                    <a:moveTo>
                      <a:pt x="809" y="1289"/>
                    </a:moveTo>
                    <a:cubicBezTo>
                      <a:pt x="811" y="1291"/>
                      <a:pt x="812" y="1294"/>
                      <a:pt x="813" y="1296"/>
                    </a:cubicBezTo>
                    <a:lnTo>
                      <a:pt x="813" y="1296"/>
                    </a:lnTo>
                    <a:cubicBezTo>
                      <a:pt x="812" y="1293"/>
                      <a:pt x="811" y="1291"/>
                      <a:pt x="809" y="1289"/>
                    </a:cubicBezTo>
                    <a:close/>
                    <a:moveTo>
                      <a:pt x="76" y="0"/>
                    </a:moveTo>
                    <a:cubicBezTo>
                      <a:pt x="66" y="0"/>
                      <a:pt x="55" y="6"/>
                      <a:pt x="43" y="11"/>
                    </a:cubicBezTo>
                    <a:cubicBezTo>
                      <a:pt x="11" y="28"/>
                      <a:pt x="0" y="66"/>
                      <a:pt x="17" y="99"/>
                    </a:cubicBezTo>
                    <a:cubicBezTo>
                      <a:pt x="247" y="651"/>
                      <a:pt x="547" y="1163"/>
                      <a:pt x="896" y="1650"/>
                    </a:cubicBezTo>
                    <a:cubicBezTo>
                      <a:pt x="1251" y="2142"/>
                      <a:pt x="1661" y="2600"/>
                      <a:pt x="2120" y="3006"/>
                    </a:cubicBezTo>
                    <a:cubicBezTo>
                      <a:pt x="2131" y="3016"/>
                      <a:pt x="2141" y="3027"/>
                      <a:pt x="2164" y="3027"/>
                    </a:cubicBezTo>
                    <a:cubicBezTo>
                      <a:pt x="2181" y="3027"/>
                      <a:pt x="2196" y="3021"/>
                      <a:pt x="2213" y="3011"/>
                    </a:cubicBezTo>
                    <a:cubicBezTo>
                      <a:pt x="2224" y="2999"/>
                      <a:pt x="2234" y="2983"/>
                      <a:pt x="2234" y="2966"/>
                    </a:cubicBezTo>
                    <a:cubicBezTo>
                      <a:pt x="2234" y="2950"/>
                      <a:pt x="2229" y="2928"/>
                      <a:pt x="2219" y="2918"/>
                    </a:cubicBezTo>
                    <a:cubicBezTo>
                      <a:pt x="1679" y="2438"/>
                      <a:pt x="1211" y="1888"/>
                      <a:pt x="813" y="1296"/>
                    </a:cubicBezTo>
                    <a:lnTo>
                      <a:pt x="813" y="1296"/>
                    </a:lnTo>
                    <a:cubicBezTo>
                      <a:pt x="814" y="1297"/>
                      <a:pt x="815" y="1298"/>
                      <a:pt x="815" y="1300"/>
                    </a:cubicBezTo>
                    <a:lnTo>
                      <a:pt x="815" y="1300"/>
                    </a:lnTo>
                    <a:cubicBezTo>
                      <a:pt x="550" y="897"/>
                      <a:pt x="322" y="479"/>
                      <a:pt x="137" y="38"/>
                    </a:cubicBezTo>
                    <a:cubicBezTo>
                      <a:pt x="126" y="16"/>
                      <a:pt x="99" y="0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2085052" y="948992"/>
                <a:ext cx="69753" cy="82669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4269" extrusionOk="0">
                    <a:moveTo>
                      <a:pt x="78" y="0"/>
                    </a:moveTo>
                    <a:cubicBezTo>
                      <a:pt x="66" y="0"/>
                      <a:pt x="56" y="5"/>
                      <a:pt x="45" y="5"/>
                    </a:cubicBezTo>
                    <a:cubicBezTo>
                      <a:pt x="13" y="21"/>
                      <a:pt x="1" y="66"/>
                      <a:pt x="18" y="99"/>
                    </a:cubicBezTo>
                    <a:cubicBezTo>
                      <a:pt x="111" y="300"/>
                      <a:pt x="214" y="502"/>
                      <a:pt x="323" y="699"/>
                    </a:cubicBezTo>
                    <a:cubicBezTo>
                      <a:pt x="432" y="896"/>
                      <a:pt x="558" y="1092"/>
                      <a:pt x="684" y="1284"/>
                    </a:cubicBezTo>
                    <a:cubicBezTo>
                      <a:pt x="936" y="1665"/>
                      <a:pt x="1219" y="2026"/>
                      <a:pt x="1526" y="2371"/>
                    </a:cubicBezTo>
                    <a:cubicBezTo>
                      <a:pt x="2121" y="3059"/>
                      <a:pt x="2799" y="3671"/>
                      <a:pt x="3498" y="4255"/>
                    </a:cubicBezTo>
                    <a:cubicBezTo>
                      <a:pt x="3505" y="4263"/>
                      <a:pt x="3519" y="4269"/>
                      <a:pt x="3533" y="4269"/>
                    </a:cubicBezTo>
                    <a:cubicBezTo>
                      <a:pt x="3537" y="4269"/>
                      <a:pt x="3542" y="4268"/>
                      <a:pt x="3546" y="4267"/>
                    </a:cubicBezTo>
                    <a:cubicBezTo>
                      <a:pt x="3563" y="4267"/>
                      <a:pt x="3579" y="4255"/>
                      <a:pt x="3591" y="4239"/>
                    </a:cubicBezTo>
                    <a:cubicBezTo>
                      <a:pt x="3601" y="4222"/>
                      <a:pt x="3601" y="4206"/>
                      <a:pt x="3601" y="4189"/>
                    </a:cubicBezTo>
                    <a:cubicBezTo>
                      <a:pt x="3596" y="4174"/>
                      <a:pt x="3585" y="4156"/>
                      <a:pt x="3574" y="4146"/>
                    </a:cubicBezTo>
                    <a:cubicBezTo>
                      <a:pt x="3410" y="4015"/>
                      <a:pt x="3251" y="3879"/>
                      <a:pt x="3099" y="3742"/>
                    </a:cubicBezTo>
                    <a:lnTo>
                      <a:pt x="3099" y="3742"/>
                    </a:lnTo>
                    <a:lnTo>
                      <a:pt x="3104" y="3747"/>
                    </a:lnTo>
                    <a:cubicBezTo>
                      <a:pt x="2673" y="3365"/>
                      <a:pt x="2252" y="2971"/>
                      <a:pt x="1864" y="2545"/>
                    </a:cubicBezTo>
                    <a:cubicBezTo>
                      <a:pt x="1460" y="2114"/>
                      <a:pt x="1088" y="1650"/>
                      <a:pt x="760" y="1158"/>
                    </a:cubicBezTo>
                    <a:cubicBezTo>
                      <a:pt x="525" y="803"/>
                      <a:pt x="318" y="426"/>
                      <a:pt x="137" y="38"/>
                    </a:cubicBezTo>
                    <a:cubicBezTo>
                      <a:pt x="127" y="16"/>
                      <a:pt x="99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2075137" y="1055190"/>
                <a:ext cx="85709" cy="8418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347" extrusionOk="0">
                    <a:moveTo>
                      <a:pt x="76" y="1"/>
                    </a:moveTo>
                    <a:cubicBezTo>
                      <a:pt x="66" y="1"/>
                      <a:pt x="54" y="1"/>
                      <a:pt x="49" y="6"/>
                    </a:cubicBezTo>
                    <a:cubicBezTo>
                      <a:pt x="16" y="23"/>
                      <a:pt x="0" y="66"/>
                      <a:pt x="16" y="94"/>
                    </a:cubicBezTo>
                    <a:cubicBezTo>
                      <a:pt x="268" y="520"/>
                      <a:pt x="546" y="929"/>
                      <a:pt x="852" y="1312"/>
                    </a:cubicBezTo>
                    <a:cubicBezTo>
                      <a:pt x="1174" y="1721"/>
                      <a:pt x="1529" y="2109"/>
                      <a:pt x="1906" y="2469"/>
                    </a:cubicBezTo>
                    <a:cubicBezTo>
                      <a:pt x="2633" y="3180"/>
                      <a:pt x="3447" y="3798"/>
                      <a:pt x="4310" y="4333"/>
                    </a:cubicBezTo>
                    <a:cubicBezTo>
                      <a:pt x="4323" y="4342"/>
                      <a:pt x="4337" y="4346"/>
                      <a:pt x="4351" y="4346"/>
                    </a:cubicBezTo>
                    <a:cubicBezTo>
                      <a:pt x="4371" y="4346"/>
                      <a:pt x="4390" y="4336"/>
                      <a:pt x="4403" y="4317"/>
                    </a:cubicBezTo>
                    <a:cubicBezTo>
                      <a:pt x="4425" y="4284"/>
                      <a:pt x="4413" y="4239"/>
                      <a:pt x="4386" y="4224"/>
                    </a:cubicBezTo>
                    <a:cubicBezTo>
                      <a:pt x="3709" y="3803"/>
                      <a:pt x="3064" y="3327"/>
                      <a:pt x="2458" y="2803"/>
                    </a:cubicBezTo>
                    <a:lnTo>
                      <a:pt x="2464" y="2803"/>
                    </a:lnTo>
                    <a:cubicBezTo>
                      <a:pt x="2076" y="2459"/>
                      <a:pt x="1705" y="2093"/>
                      <a:pt x="1354" y="1705"/>
                    </a:cubicBezTo>
                    <a:cubicBezTo>
                      <a:pt x="1010" y="1317"/>
                      <a:pt x="694" y="908"/>
                      <a:pt x="409" y="475"/>
                    </a:cubicBezTo>
                    <a:lnTo>
                      <a:pt x="409" y="475"/>
                    </a:lnTo>
                    <a:cubicBezTo>
                      <a:pt x="409" y="482"/>
                      <a:pt x="414" y="482"/>
                      <a:pt x="414" y="487"/>
                    </a:cubicBezTo>
                    <a:cubicBezTo>
                      <a:pt x="316" y="339"/>
                      <a:pt x="223" y="192"/>
                      <a:pt x="136" y="39"/>
                    </a:cubicBezTo>
                    <a:cubicBezTo>
                      <a:pt x="125" y="16"/>
                      <a:pt x="98" y="1"/>
                      <a:pt x="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2098084" y="1169656"/>
                <a:ext cx="75446" cy="68417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3533" extrusionOk="0">
                    <a:moveTo>
                      <a:pt x="71" y="0"/>
                    </a:moveTo>
                    <a:cubicBezTo>
                      <a:pt x="61" y="0"/>
                      <a:pt x="44" y="5"/>
                      <a:pt x="33" y="17"/>
                    </a:cubicBezTo>
                    <a:cubicBezTo>
                      <a:pt x="6" y="45"/>
                      <a:pt x="0" y="88"/>
                      <a:pt x="28" y="116"/>
                    </a:cubicBezTo>
                    <a:cubicBezTo>
                      <a:pt x="623" y="711"/>
                      <a:pt x="1186" y="1344"/>
                      <a:pt x="1791" y="1934"/>
                    </a:cubicBezTo>
                    <a:cubicBezTo>
                      <a:pt x="2081" y="2224"/>
                      <a:pt x="2388" y="2503"/>
                      <a:pt x="2704" y="2765"/>
                    </a:cubicBezTo>
                    <a:cubicBezTo>
                      <a:pt x="3043" y="3043"/>
                      <a:pt x="3404" y="3300"/>
                      <a:pt x="3780" y="3524"/>
                    </a:cubicBezTo>
                    <a:cubicBezTo>
                      <a:pt x="3792" y="3530"/>
                      <a:pt x="3804" y="3533"/>
                      <a:pt x="3816" y="3533"/>
                    </a:cubicBezTo>
                    <a:cubicBezTo>
                      <a:pt x="3838" y="3533"/>
                      <a:pt x="3859" y="3523"/>
                      <a:pt x="3873" y="3502"/>
                    </a:cubicBezTo>
                    <a:cubicBezTo>
                      <a:pt x="3896" y="3475"/>
                      <a:pt x="3889" y="3431"/>
                      <a:pt x="3856" y="3409"/>
                    </a:cubicBezTo>
                    <a:cubicBezTo>
                      <a:pt x="3622" y="3273"/>
                      <a:pt x="3392" y="3119"/>
                      <a:pt x="3175" y="2955"/>
                    </a:cubicBezTo>
                    <a:cubicBezTo>
                      <a:pt x="2945" y="2792"/>
                      <a:pt x="2726" y="2612"/>
                      <a:pt x="2512" y="2426"/>
                    </a:cubicBezTo>
                    <a:lnTo>
                      <a:pt x="2512" y="2426"/>
                    </a:lnTo>
                    <a:lnTo>
                      <a:pt x="2519" y="2431"/>
                    </a:lnTo>
                    <a:cubicBezTo>
                      <a:pt x="1667" y="1684"/>
                      <a:pt x="923" y="825"/>
                      <a:pt x="126" y="22"/>
                    </a:cubicBezTo>
                    <a:cubicBezTo>
                      <a:pt x="109" y="12"/>
                      <a:pt x="93" y="0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9"/>
              <p:cNvSpPr/>
              <p:nvPr/>
            </p:nvSpPr>
            <p:spPr>
              <a:xfrm>
                <a:off x="2140920" y="1271632"/>
                <a:ext cx="48490" cy="43165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2229" extrusionOk="0">
                    <a:moveTo>
                      <a:pt x="71" y="1"/>
                    </a:moveTo>
                    <a:cubicBezTo>
                      <a:pt x="55" y="1"/>
                      <a:pt x="38" y="6"/>
                      <a:pt x="23" y="17"/>
                    </a:cubicBezTo>
                    <a:cubicBezTo>
                      <a:pt x="12" y="28"/>
                      <a:pt x="0" y="44"/>
                      <a:pt x="0" y="61"/>
                    </a:cubicBezTo>
                    <a:cubicBezTo>
                      <a:pt x="0" y="82"/>
                      <a:pt x="5" y="94"/>
                      <a:pt x="17" y="110"/>
                    </a:cubicBezTo>
                    <a:cubicBezTo>
                      <a:pt x="312" y="548"/>
                      <a:pt x="683" y="929"/>
                      <a:pt x="1077" y="1274"/>
                    </a:cubicBezTo>
                    <a:cubicBezTo>
                      <a:pt x="1480" y="1629"/>
                      <a:pt x="1929" y="1945"/>
                      <a:pt x="2393" y="2219"/>
                    </a:cubicBezTo>
                    <a:cubicBezTo>
                      <a:pt x="2405" y="2225"/>
                      <a:pt x="2418" y="2228"/>
                      <a:pt x="2431" y="2228"/>
                    </a:cubicBezTo>
                    <a:cubicBezTo>
                      <a:pt x="2452" y="2228"/>
                      <a:pt x="2472" y="2220"/>
                      <a:pt x="2486" y="2202"/>
                    </a:cubicBezTo>
                    <a:cubicBezTo>
                      <a:pt x="2503" y="2170"/>
                      <a:pt x="2497" y="2126"/>
                      <a:pt x="2464" y="2109"/>
                    </a:cubicBezTo>
                    <a:cubicBezTo>
                      <a:pt x="1994" y="1829"/>
                      <a:pt x="1544" y="1504"/>
                      <a:pt x="1127" y="1142"/>
                    </a:cubicBezTo>
                    <a:lnTo>
                      <a:pt x="1127" y="1142"/>
                    </a:lnTo>
                    <a:cubicBezTo>
                      <a:pt x="1128" y="1142"/>
                      <a:pt x="1130" y="1143"/>
                      <a:pt x="1132" y="1143"/>
                    </a:cubicBezTo>
                    <a:cubicBezTo>
                      <a:pt x="749" y="810"/>
                      <a:pt x="399" y="443"/>
                      <a:pt x="121" y="23"/>
                    </a:cubicBezTo>
                    <a:cubicBezTo>
                      <a:pt x="110" y="6"/>
                      <a:pt x="88" y="1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9"/>
              <p:cNvSpPr/>
              <p:nvPr/>
            </p:nvSpPr>
            <p:spPr>
              <a:xfrm>
                <a:off x="2178991" y="1339661"/>
                <a:ext cx="19714" cy="1392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719" extrusionOk="0">
                    <a:moveTo>
                      <a:pt x="66" y="0"/>
                    </a:moveTo>
                    <a:cubicBezTo>
                      <a:pt x="56" y="0"/>
                      <a:pt x="39" y="6"/>
                      <a:pt x="28" y="17"/>
                    </a:cubicBezTo>
                    <a:cubicBezTo>
                      <a:pt x="13" y="28"/>
                      <a:pt x="6" y="44"/>
                      <a:pt x="6" y="61"/>
                    </a:cubicBezTo>
                    <a:cubicBezTo>
                      <a:pt x="1" y="76"/>
                      <a:pt x="6" y="99"/>
                      <a:pt x="23" y="109"/>
                    </a:cubicBezTo>
                    <a:cubicBezTo>
                      <a:pt x="83" y="164"/>
                      <a:pt x="149" y="219"/>
                      <a:pt x="209" y="268"/>
                    </a:cubicBezTo>
                    <a:cubicBezTo>
                      <a:pt x="280" y="328"/>
                      <a:pt x="356" y="378"/>
                      <a:pt x="432" y="432"/>
                    </a:cubicBezTo>
                    <a:cubicBezTo>
                      <a:pt x="591" y="542"/>
                      <a:pt x="755" y="628"/>
                      <a:pt x="924" y="716"/>
                    </a:cubicBezTo>
                    <a:cubicBezTo>
                      <a:pt x="929" y="718"/>
                      <a:pt x="934" y="718"/>
                      <a:pt x="940" y="718"/>
                    </a:cubicBezTo>
                    <a:cubicBezTo>
                      <a:pt x="953" y="718"/>
                      <a:pt x="966" y="715"/>
                      <a:pt x="974" y="711"/>
                    </a:cubicBezTo>
                    <a:cubicBezTo>
                      <a:pt x="996" y="706"/>
                      <a:pt x="1007" y="689"/>
                      <a:pt x="1012" y="673"/>
                    </a:cubicBezTo>
                    <a:cubicBezTo>
                      <a:pt x="1017" y="656"/>
                      <a:pt x="1017" y="640"/>
                      <a:pt x="1007" y="623"/>
                    </a:cubicBezTo>
                    <a:cubicBezTo>
                      <a:pt x="1001" y="607"/>
                      <a:pt x="984" y="596"/>
                      <a:pt x="969" y="590"/>
                    </a:cubicBezTo>
                    <a:cubicBezTo>
                      <a:pt x="961" y="584"/>
                      <a:pt x="951" y="579"/>
                      <a:pt x="943" y="575"/>
                    </a:cubicBezTo>
                    <a:lnTo>
                      <a:pt x="943" y="575"/>
                    </a:lnTo>
                    <a:cubicBezTo>
                      <a:pt x="944" y="575"/>
                      <a:pt x="945" y="575"/>
                      <a:pt x="946" y="575"/>
                    </a:cubicBezTo>
                    <a:cubicBezTo>
                      <a:pt x="805" y="509"/>
                      <a:pt x="674" y="432"/>
                      <a:pt x="548" y="345"/>
                    </a:cubicBezTo>
                    <a:cubicBezTo>
                      <a:pt x="411" y="257"/>
                      <a:pt x="280" y="159"/>
                      <a:pt x="154" y="50"/>
                    </a:cubicBezTo>
                    <a:lnTo>
                      <a:pt x="149" y="44"/>
                    </a:lnTo>
                    <a:cubicBezTo>
                      <a:pt x="137" y="38"/>
                      <a:pt x="132" y="28"/>
                      <a:pt x="122" y="23"/>
                    </a:cubicBezTo>
                    <a:cubicBezTo>
                      <a:pt x="104" y="11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9"/>
              <p:cNvSpPr/>
              <p:nvPr/>
            </p:nvSpPr>
            <p:spPr>
              <a:xfrm>
                <a:off x="1929338" y="1118978"/>
                <a:ext cx="39175" cy="31933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649" extrusionOk="0">
                    <a:moveTo>
                      <a:pt x="77" y="0"/>
                    </a:moveTo>
                    <a:cubicBezTo>
                      <a:pt x="61" y="0"/>
                      <a:pt x="44" y="7"/>
                      <a:pt x="33" y="17"/>
                    </a:cubicBezTo>
                    <a:cubicBezTo>
                      <a:pt x="6" y="40"/>
                      <a:pt x="1" y="83"/>
                      <a:pt x="28" y="110"/>
                    </a:cubicBezTo>
                    <a:cubicBezTo>
                      <a:pt x="159" y="257"/>
                      <a:pt x="306" y="405"/>
                      <a:pt x="454" y="542"/>
                    </a:cubicBezTo>
                    <a:cubicBezTo>
                      <a:pt x="596" y="673"/>
                      <a:pt x="738" y="793"/>
                      <a:pt x="891" y="913"/>
                    </a:cubicBezTo>
                    <a:cubicBezTo>
                      <a:pt x="1213" y="1170"/>
                      <a:pt x="1564" y="1404"/>
                      <a:pt x="1907" y="1639"/>
                    </a:cubicBezTo>
                    <a:cubicBezTo>
                      <a:pt x="1919" y="1645"/>
                      <a:pt x="1932" y="1649"/>
                      <a:pt x="1945" y="1649"/>
                    </a:cubicBezTo>
                    <a:cubicBezTo>
                      <a:pt x="1968" y="1649"/>
                      <a:pt x="1989" y="1639"/>
                      <a:pt x="2000" y="1618"/>
                    </a:cubicBezTo>
                    <a:cubicBezTo>
                      <a:pt x="2022" y="1591"/>
                      <a:pt x="2011" y="1547"/>
                      <a:pt x="1983" y="1530"/>
                    </a:cubicBezTo>
                    <a:cubicBezTo>
                      <a:pt x="1748" y="1372"/>
                      <a:pt x="1519" y="1213"/>
                      <a:pt x="1295" y="1049"/>
                    </a:cubicBezTo>
                    <a:cubicBezTo>
                      <a:pt x="1072" y="892"/>
                      <a:pt x="858" y="721"/>
                      <a:pt x="651" y="542"/>
                    </a:cubicBezTo>
                    <a:lnTo>
                      <a:pt x="651" y="542"/>
                    </a:lnTo>
                    <a:lnTo>
                      <a:pt x="656" y="547"/>
                    </a:lnTo>
                    <a:cubicBezTo>
                      <a:pt x="470" y="378"/>
                      <a:pt x="296" y="209"/>
                      <a:pt x="127" y="22"/>
                    </a:cubicBezTo>
                    <a:cubicBezTo>
                      <a:pt x="115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9"/>
              <p:cNvSpPr/>
              <p:nvPr/>
            </p:nvSpPr>
            <p:spPr>
              <a:xfrm>
                <a:off x="1938226" y="1190396"/>
                <a:ext cx="55442" cy="38478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987" extrusionOk="0">
                    <a:moveTo>
                      <a:pt x="77" y="0"/>
                    </a:moveTo>
                    <a:cubicBezTo>
                      <a:pt x="61" y="0"/>
                      <a:pt x="44" y="6"/>
                      <a:pt x="33" y="16"/>
                    </a:cubicBezTo>
                    <a:cubicBezTo>
                      <a:pt x="6" y="38"/>
                      <a:pt x="1" y="88"/>
                      <a:pt x="28" y="109"/>
                    </a:cubicBezTo>
                    <a:cubicBezTo>
                      <a:pt x="404" y="508"/>
                      <a:pt x="825" y="868"/>
                      <a:pt x="1274" y="1186"/>
                    </a:cubicBezTo>
                    <a:cubicBezTo>
                      <a:pt x="1738" y="1508"/>
                      <a:pt x="2240" y="1781"/>
                      <a:pt x="2770" y="1983"/>
                    </a:cubicBezTo>
                    <a:cubicBezTo>
                      <a:pt x="2777" y="1985"/>
                      <a:pt x="2784" y="1987"/>
                      <a:pt x="2791" y="1987"/>
                    </a:cubicBezTo>
                    <a:cubicBezTo>
                      <a:pt x="2818" y="1987"/>
                      <a:pt x="2844" y="1970"/>
                      <a:pt x="2852" y="1945"/>
                    </a:cubicBezTo>
                    <a:cubicBezTo>
                      <a:pt x="2863" y="1907"/>
                      <a:pt x="2847" y="1869"/>
                      <a:pt x="2814" y="1858"/>
                    </a:cubicBezTo>
                    <a:cubicBezTo>
                      <a:pt x="2618" y="1781"/>
                      <a:pt x="2426" y="1700"/>
                      <a:pt x="2240" y="1606"/>
                    </a:cubicBezTo>
                    <a:cubicBezTo>
                      <a:pt x="1957" y="1465"/>
                      <a:pt x="1683" y="1301"/>
                      <a:pt x="1420" y="1125"/>
                    </a:cubicBezTo>
                    <a:cubicBezTo>
                      <a:pt x="1148" y="940"/>
                      <a:pt x="886" y="732"/>
                      <a:pt x="639" y="514"/>
                    </a:cubicBezTo>
                    <a:lnTo>
                      <a:pt x="639" y="514"/>
                    </a:lnTo>
                    <a:lnTo>
                      <a:pt x="646" y="520"/>
                    </a:lnTo>
                    <a:cubicBezTo>
                      <a:pt x="465" y="361"/>
                      <a:pt x="290" y="197"/>
                      <a:pt x="126" y="23"/>
                    </a:cubicBezTo>
                    <a:cubicBezTo>
                      <a:pt x="115" y="6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9"/>
              <p:cNvSpPr/>
              <p:nvPr/>
            </p:nvSpPr>
            <p:spPr>
              <a:xfrm>
                <a:off x="1973567" y="1274072"/>
                <a:ext cx="51646" cy="26646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1376" extrusionOk="0">
                    <a:moveTo>
                      <a:pt x="66" y="1"/>
                    </a:moveTo>
                    <a:cubicBezTo>
                      <a:pt x="44" y="6"/>
                      <a:pt x="27" y="11"/>
                      <a:pt x="22" y="28"/>
                    </a:cubicBezTo>
                    <a:cubicBezTo>
                      <a:pt x="1" y="55"/>
                      <a:pt x="6" y="104"/>
                      <a:pt x="39" y="120"/>
                    </a:cubicBezTo>
                    <a:cubicBezTo>
                      <a:pt x="448" y="350"/>
                      <a:pt x="846" y="601"/>
                      <a:pt x="1257" y="826"/>
                    </a:cubicBezTo>
                    <a:cubicBezTo>
                      <a:pt x="1453" y="929"/>
                      <a:pt x="1655" y="1027"/>
                      <a:pt x="1857" y="1121"/>
                    </a:cubicBezTo>
                    <a:cubicBezTo>
                      <a:pt x="2092" y="1219"/>
                      <a:pt x="2328" y="1307"/>
                      <a:pt x="2573" y="1372"/>
                    </a:cubicBezTo>
                    <a:cubicBezTo>
                      <a:pt x="2580" y="1374"/>
                      <a:pt x="2586" y="1375"/>
                      <a:pt x="2593" y="1375"/>
                    </a:cubicBezTo>
                    <a:cubicBezTo>
                      <a:pt x="2620" y="1375"/>
                      <a:pt x="2646" y="1359"/>
                      <a:pt x="2656" y="1333"/>
                    </a:cubicBezTo>
                    <a:cubicBezTo>
                      <a:pt x="2666" y="1300"/>
                      <a:pt x="2649" y="1257"/>
                      <a:pt x="2616" y="1246"/>
                    </a:cubicBezTo>
                    <a:cubicBezTo>
                      <a:pt x="2447" y="1197"/>
                      <a:pt x="2283" y="1143"/>
                      <a:pt x="2119" y="1082"/>
                    </a:cubicBezTo>
                    <a:cubicBezTo>
                      <a:pt x="1945" y="1017"/>
                      <a:pt x="1776" y="940"/>
                      <a:pt x="1612" y="858"/>
                    </a:cubicBezTo>
                    <a:cubicBezTo>
                      <a:pt x="1098" y="601"/>
                      <a:pt x="612" y="291"/>
                      <a:pt x="115" y="11"/>
                    </a:cubicBezTo>
                    <a:cubicBezTo>
                      <a:pt x="99" y="6"/>
                      <a:pt x="87" y="1"/>
                      <a:pt x="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2010787" y="1339352"/>
                <a:ext cx="48161" cy="24109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1245" extrusionOk="0">
                    <a:moveTo>
                      <a:pt x="78" y="1"/>
                    </a:moveTo>
                    <a:cubicBezTo>
                      <a:pt x="51" y="1"/>
                      <a:pt x="28" y="11"/>
                      <a:pt x="18" y="27"/>
                    </a:cubicBezTo>
                    <a:cubicBezTo>
                      <a:pt x="1" y="60"/>
                      <a:pt x="6" y="99"/>
                      <a:pt x="39" y="120"/>
                    </a:cubicBezTo>
                    <a:cubicBezTo>
                      <a:pt x="749" y="629"/>
                      <a:pt x="1547" y="1022"/>
                      <a:pt x="2394" y="1240"/>
                    </a:cubicBezTo>
                    <a:cubicBezTo>
                      <a:pt x="2402" y="1243"/>
                      <a:pt x="2410" y="1245"/>
                      <a:pt x="2418" y="1245"/>
                    </a:cubicBezTo>
                    <a:cubicBezTo>
                      <a:pt x="2427" y="1245"/>
                      <a:pt x="2435" y="1243"/>
                      <a:pt x="2443" y="1240"/>
                    </a:cubicBezTo>
                    <a:cubicBezTo>
                      <a:pt x="2459" y="1229"/>
                      <a:pt x="2471" y="1219"/>
                      <a:pt x="2476" y="1202"/>
                    </a:cubicBezTo>
                    <a:cubicBezTo>
                      <a:pt x="2487" y="1169"/>
                      <a:pt x="2471" y="1126"/>
                      <a:pt x="2438" y="1115"/>
                    </a:cubicBezTo>
                    <a:cubicBezTo>
                      <a:pt x="2219" y="1060"/>
                      <a:pt x="2005" y="989"/>
                      <a:pt x="1798" y="912"/>
                    </a:cubicBezTo>
                    <a:cubicBezTo>
                      <a:pt x="1569" y="831"/>
                      <a:pt x="1350" y="732"/>
                      <a:pt x="1132" y="623"/>
                    </a:cubicBezTo>
                    <a:cubicBezTo>
                      <a:pt x="777" y="448"/>
                      <a:pt x="432" y="241"/>
                      <a:pt x="111" y="11"/>
                    </a:cubicBezTo>
                    <a:cubicBezTo>
                      <a:pt x="99" y="6"/>
                      <a:pt x="89" y="1"/>
                      <a:pt x="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2051841" y="1394677"/>
                <a:ext cx="38013" cy="1806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33" extrusionOk="0">
                    <a:moveTo>
                      <a:pt x="72" y="1"/>
                    </a:moveTo>
                    <a:cubicBezTo>
                      <a:pt x="61" y="1"/>
                      <a:pt x="49" y="6"/>
                      <a:pt x="39" y="11"/>
                    </a:cubicBezTo>
                    <a:cubicBezTo>
                      <a:pt x="23" y="16"/>
                      <a:pt x="11" y="33"/>
                      <a:pt x="6" y="49"/>
                    </a:cubicBezTo>
                    <a:cubicBezTo>
                      <a:pt x="1" y="66"/>
                      <a:pt x="1" y="82"/>
                      <a:pt x="6" y="99"/>
                    </a:cubicBezTo>
                    <a:cubicBezTo>
                      <a:pt x="17" y="115"/>
                      <a:pt x="28" y="127"/>
                      <a:pt x="44" y="132"/>
                    </a:cubicBezTo>
                    <a:cubicBezTo>
                      <a:pt x="339" y="273"/>
                      <a:pt x="629" y="422"/>
                      <a:pt x="919" y="558"/>
                    </a:cubicBezTo>
                    <a:cubicBezTo>
                      <a:pt x="1224" y="705"/>
                      <a:pt x="1541" y="836"/>
                      <a:pt x="1864" y="929"/>
                    </a:cubicBezTo>
                    <a:cubicBezTo>
                      <a:pt x="1872" y="931"/>
                      <a:pt x="1879" y="932"/>
                      <a:pt x="1887" y="932"/>
                    </a:cubicBezTo>
                    <a:cubicBezTo>
                      <a:pt x="1916" y="932"/>
                      <a:pt x="1942" y="916"/>
                      <a:pt x="1950" y="886"/>
                    </a:cubicBezTo>
                    <a:cubicBezTo>
                      <a:pt x="1962" y="853"/>
                      <a:pt x="1945" y="815"/>
                      <a:pt x="1907" y="803"/>
                    </a:cubicBezTo>
                    <a:cubicBezTo>
                      <a:pt x="1754" y="755"/>
                      <a:pt x="1602" y="705"/>
                      <a:pt x="1448" y="644"/>
                    </a:cubicBezTo>
                    <a:cubicBezTo>
                      <a:pt x="1301" y="585"/>
                      <a:pt x="1153" y="520"/>
                      <a:pt x="1006" y="454"/>
                    </a:cubicBezTo>
                    <a:cubicBezTo>
                      <a:pt x="700" y="306"/>
                      <a:pt x="399" y="153"/>
                      <a:pt x="89" y="6"/>
                    </a:cubicBezTo>
                    <a:cubicBezTo>
                      <a:pt x="82" y="1"/>
                      <a:pt x="77" y="1"/>
                      <a:pt x="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2095548" y="1433698"/>
                <a:ext cx="10167" cy="39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05" extrusionOk="0">
                    <a:moveTo>
                      <a:pt x="66" y="1"/>
                    </a:moveTo>
                    <a:cubicBezTo>
                      <a:pt x="33" y="1"/>
                      <a:pt x="5" y="28"/>
                      <a:pt x="0" y="61"/>
                    </a:cubicBezTo>
                    <a:cubicBezTo>
                      <a:pt x="0" y="78"/>
                      <a:pt x="5" y="99"/>
                      <a:pt x="16" y="111"/>
                    </a:cubicBezTo>
                    <a:cubicBezTo>
                      <a:pt x="33" y="127"/>
                      <a:pt x="44" y="132"/>
                      <a:pt x="66" y="132"/>
                    </a:cubicBezTo>
                    <a:cubicBezTo>
                      <a:pt x="192" y="154"/>
                      <a:pt x="323" y="177"/>
                      <a:pt x="447" y="203"/>
                    </a:cubicBezTo>
                    <a:cubicBezTo>
                      <a:pt x="451" y="204"/>
                      <a:pt x="454" y="205"/>
                      <a:pt x="458" y="205"/>
                    </a:cubicBezTo>
                    <a:cubicBezTo>
                      <a:pt x="473" y="205"/>
                      <a:pt x="489" y="195"/>
                      <a:pt x="497" y="187"/>
                    </a:cubicBezTo>
                    <a:cubicBezTo>
                      <a:pt x="513" y="177"/>
                      <a:pt x="519" y="159"/>
                      <a:pt x="519" y="144"/>
                    </a:cubicBezTo>
                    <a:cubicBezTo>
                      <a:pt x="525" y="127"/>
                      <a:pt x="519" y="104"/>
                      <a:pt x="502" y="94"/>
                    </a:cubicBezTo>
                    <a:cubicBezTo>
                      <a:pt x="492" y="78"/>
                      <a:pt x="475" y="78"/>
                      <a:pt x="459" y="72"/>
                    </a:cubicBezTo>
                    <a:cubicBezTo>
                      <a:pt x="333" y="45"/>
                      <a:pt x="202" y="2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1963285" y="1069694"/>
                <a:ext cx="20972" cy="6804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514" extrusionOk="0">
                    <a:moveTo>
                      <a:pt x="1011" y="0"/>
                    </a:moveTo>
                    <a:cubicBezTo>
                      <a:pt x="984" y="0"/>
                      <a:pt x="951" y="21"/>
                      <a:pt x="946" y="49"/>
                    </a:cubicBezTo>
                    <a:cubicBezTo>
                      <a:pt x="827" y="841"/>
                      <a:pt x="696" y="1634"/>
                      <a:pt x="454" y="2398"/>
                    </a:cubicBezTo>
                    <a:lnTo>
                      <a:pt x="454" y="2393"/>
                    </a:lnTo>
                    <a:cubicBezTo>
                      <a:pt x="394" y="2567"/>
                      <a:pt x="335" y="2742"/>
                      <a:pt x="263" y="2912"/>
                    </a:cubicBezTo>
                    <a:cubicBezTo>
                      <a:pt x="192" y="3081"/>
                      <a:pt x="111" y="3251"/>
                      <a:pt x="18" y="3420"/>
                    </a:cubicBezTo>
                    <a:cubicBezTo>
                      <a:pt x="1" y="3447"/>
                      <a:pt x="18" y="3490"/>
                      <a:pt x="50" y="3508"/>
                    </a:cubicBezTo>
                    <a:cubicBezTo>
                      <a:pt x="59" y="3512"/>
                      <a:pt x="68" y="3514"/>
                      <a:pt x="77" y="3514"/>
                    </a:cubicBezTo>
                    <a:cubicBezTo>
                      <a:pt x="102" y="3514"/>
                      <a:pt x="127" y="3499"/>
                      <a:pt x="144" y="3475"/>
                    </a:cubicBezTo>
                    <a:cubicBezTo>
                      <a:pt x="280" y="3213"/>
                      <a:pt x="401" y="2939"/>
                      <a:pt x="504" y="2661"/>
                    </a:cubicBezTo>
                    <a:cubicBezTo>
                      <a:pt x="602" y="2388"/>
                      <a:pt x="684" y="2114"/>
                      <a:pt x="749" y="1831"/>
                    </a:cubicBezTo>
                    <a:cubicBezTo>
                      <a:pt x="897" y="1251"/>
                      <a:pt x="991" y="666"/>
                      <a:pt x="1077" y="76"/>
                    </a:cubicBezTo>
                    <a:cubicBezTo>
                      <a:pt x="1082" y="38"/>
                      <a:pt x="1061" y="6"/>
                      <a:pt x="10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1984025" y="1141306"/>
                <a:ext cx="28796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3181" extrusionOk="0">
                    <a:moveTo>
                      <a:pt x="1416" y="1"/>
                    </a:moveTo>
                    <a:cubicBezTo>
                      <a:pt x="1405" y="1"/>
                      <a:pt x="1388" y="6"/>
                      <a:pt x="1377" y="11"/>
                    </a:cubicBezTo>
                    <a:cubicBezTo>
                      <a:pt x="1362" y="22"/>
                      <a:pt x="1355" y="39"/>
                      <a:pt x="1350" y="55"/>
                    </a:cubicBezTo>
                    <a:cubicBezTo>
                      <a:pt x="1345" y="67"/>
                      <a:pt x="1345" y="77"/>
                      <a:pt x="1339" y="87"/>
                    </a:cubicBezTo>
                    <a:cubicBezTo>
                      <a:pt x="1339" y="93"/>
                      <a:pt x="1334" y="99"/>
                      <a:pt x="1334" y="105"/>
                    </a:cubicBezTo>
                    <a:lnTo>
                      <a:pt x="1334" y="99"/>
                    </a:lnTo>
                    <a:cubicBezTo>
                      <a:pt x="995" y="1136"/>
                      <a:pt x="548" y="2132"/>
                      <a:pt x="18" y="3082"/>
                    </a:cubicBezTo>
                    <a:cubicBezTo>
                      <a:pt x="1" y="3115"/>
                      <a:pt x="18" y="3158"/>
                      <a:pt x="51" y="3174"/>
                    </a:cubicBezTo>
                    <a:cubicBezTo>
                      <a:pt x="59" y="3178"/>
                      <a:pt x="69" y="3181"/>
                      <a:pt x="78" y="3181"/>
                    </a:cubicBezTo>
                    <a:cubicBezTo>
                      <a:pt x="102" y="3181"/>
                      <a:pt x="126" y="3165"/>
                      <a:pt x="137" y="3141"/>
                    </a:cubicBezTo>
                    <a:cubicBezTo>
                      <a:pt x="405" y="2656"/>
                      <a:pt x="656" y="2158"/>
                      <a:pt x="881" y="1650"/>
                    </a:cubicBezTo>
                    <a:cubicBezTo>
                      <a:pt x="1110" y="1136"/>
                      <a:pt x="1312" y="612"/>
                      <a:pt x="1481" y="77"/>
                    </a:cubicBezTo>
                    <a:cubicBezTo>
                      <a:pt x="1486" y="67"/>
                      <a:pt x="1481" y="44"/>
                      <a:pt x="1471" y="27"/>
                    </a:cubicBezTo>
                    <a:cubicBezTo>
                      <a:pt x="1460" y="17"/>
                      <a:pt x="1448" y="6"/>
                      <a:pt x="14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2012162" y="1211969"/>
                <a:ext cx="29222" cy="60090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3103" extrusionOk="0">
                    <a:moveTo>
                      <a:pt x="223" y="2694"/>
                    </a:moveTo>
                    <a:cubicBezTo>
                      <a:pt x="221" y="2695"/>
                      <a:pt x="219" y="2696"/>
                      <a:pt x="219" y="2699"/>
                    </a:cubicBezTo>
                    <a:cubicBezTo>
                      <a:pt x="221" y="2697"/>
                      <a:pt x="222" y="2696"/>
                      <a:pt x="223" y="2694"/>
                    </a:cubicBezTo>
                    <a:close/>
                    <a:moveTo>
                      <a:pt x="1432" y="1"/>
                    </a:moveTo>
                    <a:cubicBezTo>
                      <a:pt x="1399" y="1"/>
                      <a:pt x="1372" y="23"/>
                      <a:pt x="1367" y="56"/>
                    </a:cubicBezTo>
                    <a:cubicBezTo>
                      <a:pt x="1318" y="279"/>
                      <a:pt x="1253" y="503"/>
                      <a:pt x="1181" y="727"/>
                    </a:cubicBezTo>
                    <a:lnTo>
                      <a:pt x="1187" y="722"/>
                    </a:lnTo>
                    <a:lnTo>
                      <a:pt x="1187" y="722"/>
                    </a:lnTo>
                    <a:cubicBezTo>
                      <a:pt x="1066" y="1072"/>
                      <a:pt x="930" y="1405"/>
                      <a:pt x="771" y="1738"/>
                    </a:cubicBezTo>
                    <a:cubicBezTo>
                      <a:pt x="608" y="2069"/>
                      <a:pt x="423" y="2385"/>
                      <a:pt x="223" y="2694"/>
                    </a:cubicBezTo>
                    <a:lnTo>
                      <a:pt x="223" y="2694"/>
                    </a:lnTo>
                    <a:cubicBezTo>
                      <a:pt x="224" y="2694"/>
                      <a:pt x="225" y="2694"/>
                      <a:pt x="225" y="2694"/>
                    </a:cubicBezTo>
                    <a:lnTo>
                      <a:pt x="225" y="2694"/>
                    </a:lnTo>
                    <a:cubicBezTo>
                      <a:pt x="159" y="2792"/>
                      <a:pt x="88" y="2891"/>
                      <a:pt x="23" y="2989"/>
                    </a:cubicBezTo>
                    <a:cubicBezTo>
                      <a:pt x="12" y="3006"/>
                      <a:pt x="1" y="3022"/>
                      <a:pt x="7" y="3039"/>
                    </a:cubicBezTo>
                    <a:cubicBezTo>
                      <a:pt x="7" y="3054"/>
                      <a:pt x="18" y="3071"/>
                      <a:pt x="28" y="3087"/>
                    </a:cubicBezTo>
                    <a:cubicBezTo>
                      <a:pt x="41" y="3097"/>
                      <a:pt x="56" y="3103"/>
                      <a:pt x="72" y="3103"/>
                    </a:cubicBezTo>
                    <a:cubicBezTo>
                      <a:pt x="90" y="3103"/>
                      <a:pt x="109" y="3095"/>
                      <a:pt x="121" y="3077"/>
                    </a:cubicBezTo>
                    <a:cubicBezTo>
                      <a:pt x="280" y="2858"/>
                      <a:pt x="421" y="2634"/>
                      <a:pt x="564" y="2404"/>
                    </a:cubicBezTo>
                    <a:cubicBezTo>
                      <a:pt x="706" y="2164"/>
                      <a:pt x="832" y="1918"/>
                      <a:pt x="951" y="1667"/>
                    </a:cubicBezTo>
                    <a:cubicBezTo>
                      <a:pt x="1192" y="1159"/>
                      <a:pt x="1372" y="624"/>
                      <a:pt x="1498" y="77"/>
                    </a:cubicBezTo>
                    <a:cubicBezTo>
                      <a:pt x="1508" y="44"/>
                      <a:pt x="1482" y="6"/>
                      <a:pt x="14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2045160" y="1296400"/>
                <a:ext cx="19075" cy="4124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130" extrusionOk="0">
                    <a:moveTo>
                      <a:pt x="908" y="0"/>
                    </a:moveTo>
                    <a:cubicBezTo>
                      <a:pt x="876" y="0"/>
                      <a:pt x="848" y="23"/>
                      <a:pt x="843" y="55"/>
                    </a:cubicBezTo>
                    <a:cubicBezTo>
                      <a:pt x="805" y="219"/>
                      <a:pt x="761" y="383"/>
                      <a:pt x="706" y="547"/>
                    </a:cubicBezTo>
                    <a:cubicBezTo>
                      <a:pt x="624" y="809"/>
                      <a:pt x="520" y="1065"/>
                      <a:pt x="406" y="1311"/>
                    </a:cubicBezTo>
                    <a:cubicBezTo>
                      <a:pt x="291" y="1557"/>
                      <a:pt x="154" y="1798"/>
                      <a:pt x="13" y="2033"/>
                    </a:cubicBezTo>
                    <a:cubicBezTo>
                      <a:pt x="1" y="2048"/>
                      <a:pt x="8" y="2065"/>
                      <a:pt x="13" y="2081"/>
                    </a:cubicBezTo>
                    <a:cubicBezTo>
                      <a:pt x="18" y="2098"/>
                      <a:pt x="29" y="2114"/>
                      <a:pt x="46" y="2120"/>
                    </a:cubicBezTo>
                    <a:cubicBezTo>
                      <a:pt x="55" y="2127"/>
                      <a:pt x="64" y="2129"/>
                      <a:pt x="74" y="2129"/>
                    </a:cubicBezTo>
                    <a:cubicBezTo>
                      <a:pt x="81" y="2129"/>
                      <a:pt x="88" y="2128"/>
                      <a:pt x="94" y="2126"/>
                    </a:cubicBezTo>
                    <a:cubicBezTo>
                      <a:pt x="111" y="2120"/>
                      <a:pt x="122" y="2109"/>
                      <a:pt x="132" y="2093"/>
                    </a:cubicBezTo>
                    <a:cubicBezTo>
                      <a:pt x="225" y="1939"/>
                      <a:pt x="313" y="1786"/>
                      <a:pt x="394" y="1629"/>
                    </a:cubicBezTo>
                    <a:cubicBezTo>
                      <a:pt x="487" y="1458"/>
                      <a:pt x="570" y="1284"/>
                      <a:pt x="641" y="1104"/>
                    </a:cubicBezTo>
                    <a:cubicBezTo>
                      <a:pt x="782" y="770"/>
                      <a:pt x="893" y="426"/>
                      <a:pt x="974" y="76"/>
                    </a:cubicBezTo>
                    <a:cubicBezTo>
                      <a:pt x="984" y="38"/>
                      <a:pt x="958" y="6"/>
                      <a:pt x="9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2072794" y="1361350"/>
                <a:ext cx="13149" cy="2844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469" extrusionOk="0">
                    <a:moveTo>
                      <a:pt x="601" y="0"/>
                    </a:moveTo>
                    <a:cubicBezTo>
                      <a:pt x="568" y="0"/>
                      <a:pt x="541" y="22"/>
                      <a:pt x="535" y="55"/>
                    </a:cubicBezTo>
                    <a:cubicBezTo>
                      <a:pt x="492" y="219"/>
                      <a:pt x="442" y="383"/>
                      <a:pt x="389" y="547"/>
                    </a:cubicBezTo>
                    <a:cubicBezTo>
                      <a:pt x="390" y="546"/>
                      <a:pt x="390" y="545"/>
                      <a:pt x="391" y="544"/>
                    </a:cubicBezTo>
                    <a:lnTo>
                      <a:pt x="391" y="544"/>
                    </a:lnTo>
                    <a:cubicBezTo>
                      <a:pt x="342" y="683"/>
                      <a:pt x="294" y="822"/>
                      <a:pt x="230" y="963"/>
                    </a:cubicBezTo>
                    <a:cubicBezTo>
                      <a:pt x="170" y="1104"/>
                      <a:pt x="99" y="1240"/>
                      <a:pt x="16" y="1372"/>
                    </a:cubicBezTo>
                    <a:cubicBezTo>
                      <a:pt x="0" y="1404"/>
                      <a:pt x="16" y="1448"/>
                      <a:pt x="49" y="1465"/>
                    </a:cubicBezTo>
                    <a:cubicBezTo>
                      <a:pt x="58" y="1467"/>
                      <a:pt x="66" y="1469"/>
                      <a:pt x="74" y="1469"/>
                    </a:cubicBezTo>
                    <a:cubicBezTo>
                      <a:pt x="82" y="1469"/>
                      <a:pt x="90" y="1467"/>
                      <a:pt x="99" y="1465"/>
                    </a:cubicBezTo>
                    <a:cubicBezTo>
                      <a:pt x="115" y="1459"/>
                      <a:pt x="126" y="1448"/>
                      <a:pt x="137" y="1432"/>
                    </a:cubicBezTo>
                    <a:cubicBezTo>
                      <a:pt x="202" y="1323"/>
                      <a:pt x="263" y="1213"/>
                      <a:pt x="318" y="1104"/>
                    </a:cubicBezTo>
                    <a:cubicBezTo>
                      <a:pt x="366" y="989"/>
                      <a:pt x="416" y="875"/>
                      <a:pt x="459" y="759"/>
                    </a:cubicBezTo>
                    <a:cubicBezTo>
                      <a:pt x="541" y="536"/>
                      <a:pt x="606" y="312"/>
                      <a:pt x="667" y="77"/>
                    </a:cubicBezTo>
                    <a:cubicBezTo>
                      <a:pt x="678" y="45"/>
                      <a:pt x="646" y="5"/>
                      <a:pt x="6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2093843" y="1407478"/>
                <a:ext cx="6468" cy="1396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721" extrusionOk="0">
                    <a:moveTo>
                      <a:pt x="257" y="0"/>
                    </a:moveTo>
                    <a:cubicBezTo>
                      <a:pt x="230" y="0"/>
                      <a:pt x="202" y="23"/>
                      <a:pt x="192" y="56"/>
                    </a:cubicBezTo>
                    <a:cubicBezTo>
                      <a:pt x="175" y="159"/>
                      <a:pt x="149" y="257"/>
                      <a:pt x="116" y="361"/>
                    </a:cubicBezTo>
                    <a:lnTo>
                      <a:pt x="116" y="366"/>
                    </a:lnTo>
                    <a:cubicBezTo>
                      <a:pt x="88" y="454"/>
                      <a:pt x="50" y="541"/>
                      <a:pt x="17" y="623"/>
                    </a:cubicBezTo>
                    <a:cubicBezTo>
                      <a:pt x="0" y="656"/>
                      <a:pt x="11" y="699"/>
                      <a:pt x="44" y="716"/>
                    </a:cubicBezTo>
                    <a:cubicBezTo>
                      <a:pt x="52" y="719"/>
                      <a:pt x="61" y="720"/>
                      <a:pt x="70" y="720"/>
                    </a:cubicBezTo>
                    <a:cubicBezTo>
                      <a:pt x="97" y="720"/>
                      <a:pt x="125" y="708"/>
                      <a:pt x="137" y="684"/>
                    </a:cubicBezTo>
                    <a:cubicBezTo>
                      <a:pt x="175" y="590"/>
                      <a:pt x="214" y="497"/>
                      <a:pt x="240" y="399"/>
                    </a:cubicBezTo>
                    <a:cubicBezTo>
                      <a:pt x="280" y="295"/>
                      <a:pt x="306" y="187"/>
                      <a:pt x="328" y="76"/>
                    </a:cubicBezTo>
                    <a:cubicBezTo>
                      <a:pt x="333" y="44"/>
                      <a:pt x="306" y="6"/>
                      <a:pt x="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2154049" y="849746"/>
                <a:ext cx="46340" cy="63111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3259" extrusionOk="0">
                    <a:moveTo>
                      <a:pt x="2317" y="0"/>
                    </a:moveTo>
                    <a:cubicBezTo>
                      <a:pt x="2289" y="0"/>
                      <a:pt x="2267" y="17"/>
                      <a:pt x="2257" y="38"/>
                    </a:cubicBezTo>
                    <a:cubicBezTo>
                      <a:pt x="2022" y="481"/>
                      <a:pt x="1770" y="907"/>
                      <a:pt x="1503" y="1328"/>
                    </a:cubicBezTo>
                    <a:lnTo>
                      <a:pt x="1503" y="1323"/>
                    </a:lnTo>
                    <a:cubicBezTo>
                      <a:pt x="1289" y="1651"/>
                      <a:pt x="1059" y="1967"/>
                      <a:pt x="814" y="2274"/>
                    </a:cubicBezTo>
                    <a:cubicBezTo>
                      <a:pt x="568" y="2579"/>
                      <a:pt x="306" y="2874"/>
                      <a:pt x="22" y="3147"/>
                    </a:cubicBezTo>
                    <a:cubicBezTo>
                      <a:pt x="0" y="3174"/>
                      <a:pt x="5" y="3218"/>
                      <a:pt x="33" y="3240"/>
                    </a:cubicBezTo>
                    <a:cubicBezTo>
                      <a:pt x="45" y="3252"/>
                      <a:pt x="60" y="3258"/>
                      <a:pt x="75" y="3258"/>
                    </a:cubicBezTo>
                    <a:cubicBezTo>
                      <a:pt x="93" y="3258"/>
                      <a:pt x="111" y="3250"/>
                      <a:pt x="126" y="3235"/>
                    </a:cubicBezTo>
                    <a:cubicBezTo>
                      <a:pt x="350" y="3016"/>
                      <a:pt x="563" y="2781"/>
                      <a:pt x="764" y="2541"/>
                    </a:cubicBezTo>
                    <a:cubicBezTo>
                      <a:pt x="978" y="2295"/>
                      <a:pt x="1175" y="2032"/>
                      <a:pt x="1366" y="1760"/>
                    </a:cubicBezTo>
                    <a:cubicBezTo>
                      <a:pt x="1737" y="1230"/>
                      <a:pt x="2070" y="673"/>
                      <a:pt x="2376" y="98"/>
                    </a:cubicBezTo>
                    <a:cubicBezTo>
                      <a:pt x="2393" y="66"/>
                      <a:pt x="2376" y="28"/>
                      <a:pt x="2343" y="12"/>
                    </a:cubicBezTo>
                    <a:cubicBezTo>
                      <a:pt x="2333" y="5"/>
                      <a:pt x="2322" y="0"/>
                      <a:pt x="23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2153507" y="920719"/>
                <a:ext cx="75891" cy="805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4157" extrusionOk="0">
                    <a:moveTo>
                      <a:pt x="3836" y="1"/>
                    </a:moveTo>
                    <a:cubicBezTo>
                      <a:pt x="3830" y="1"/>
                      <a:pt x="3825" y="1"/>
                      <a:pt x="3813" y="6"/>
                    </a:cubicBezTo>
                    <a:cubicBezTo>
                      <a:pt x="3798" y="11"/>
                      <a:pt x="3787" y="23"/>
                      <a:pt x="3775" y="39"/>
                    </a:cubicBezTo>
                    <a:cubicBezTo>
                      <a:pt x="3689" y="187"/>
                      <a:pt x="3596" y="334"/>
                      <a:pt x="3497" y="482"/>
                    </a:cubicBezTo>
                    <a:lnTo>
                      <a:pt x="3503" y="477"/>
                    </a:lnTo>
                    <a:lnTo>
                      <a:pt x="3503" y="477"/>
                    </a:lnTo>
                    <a:cubicBezTo>
                      <a:pt x="3185" y="957"/>
                      <a:pt x="2842" y="1416"/>
                      <a:pt x="2469" y="1854"/>
                    </a:cubicBezTo>
                    <a:cubicBezTo>
                      <a:pt x="2093" y="2301"/>
                      <a:pt x="1677" y="2722"/>
                      <a:pt x="1236" y="3115"/>
                    </a:cubicBezTo>
                    <a:cubicBezTo>
                      <a:pt x="1241" y="3115"/>
                      <a:pt x="1241" y="3110"/>
                      <a:pt x="1246" y="3110"/>
                    </a:cubicBezTo>
                    <a:cubicBezTo>
                      <a:pt x="863" y="3443"/>
                      <a:pt x="465" y="3755"/>
                      <a:pt x="39" y="4033"/>
                    </a:cubicBezTo>
                    <a:cubicBezTo>
                      <a:pt x="11" y="4055"/>
                      <a:pt x="1" y="4098"/>
                      <a:pt x="23" y="4126"/>
                    </a:cubicBezTo>
                    <a:cubicBezTo>
                      <a:pt x="33" y="4147"/>
                      <a:pt x="55" y="4157"/>
                      <a:pt x="78" y="4157"/>
                    </a:cubicBezTo>
                    <a:cubicBezTo>
                      <a:pt x="91" y="4157"/>
                      <a:pt x="104" y="4154"/>
                      <a:pt x="116" y="4148"/>
                    </a:cubicBezTo>
                    <a:cubicBezTo>
                      <a:pt x="1667" y="3115"/>
                      <a:pt x="2935" y="1683"/>
                      <a:pt x="3896" y="99"/>
                    </a:cubicBezTo>
                    <a:cubicBezTo>
                      <a:pt x="3918" y="66"/>
                      <a:pt x="3896" y="23"/>
                      <a:pt x="3868" y="6"/>
                    </a:cubicBezTo>
                    <a:cubicBezTo>
                      <a:pt x="3858" y="1"/>
                      <a:pt x="3846" y="1"/>
                      <a:pt x="38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2157748" y="1010437"/>
                <a:ext cx="86019" cy="9033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665" extrusionOk="0">
                    <a:moveTo>
                      <a:pt x="4370" y="0"/>
                    </a:moveTo>
                    <a:cubicBezTo>
                      <a:pt x="4355" y="0"/>
                      <a:pt x="4332" y="12"/>
                      <a:pt x="4327" y="22"/>
                    </a:cubicBezTo>
                    <a:cubicBezTo>
                      <a:pt x="3889" y="667"/>
                      <a:pt x="3430" y="1290"/>
                      <a:pt x="2933" y="1886"/>
                    </a:cubicBezTo>
                    <a:cubicBezTo>
                      <a:pt x="2449" y="2474"/>
                      <a:pt x="1915" y="3029"/>
                      <a:pt x="1344" y="3536"/>
                    </a:cubicBezTo>
                    <a:lnTo>
                      <a:pt x="1344" y="3536"/>
                    </a:lnTo>
                    <a:cubicBezTo>
                      <a:pt x="1344" y="3535"/>
                      <a:pt x="1344" y="3535"/>
                      <a:pt x="1344" y="3535"/>
                    </a:cubicBezTo>
                    <a:lnTo>
                      <a:pt x="1344" y="3535"/>
                    </a:lnTo>
                    <a:cubicBezTo>
                      <a:pt x="934" y="3895"/>
                      <a:pt x="497" y="4235"/>
                      <a:pt x="44" y="4541"/>
                    </a:cubicBezTo>
                    <a:cubicBezTo>
                      <a:pt x="11" y="4563"/>
                      <a:pt x="0" y="4606"/>
                      <a:pt x="21" y="4634"/>
                    </a:cubicBezTo>
                    <a:cubicBezTo>
                      <a:pt x="36" y="4654"/>
                      <a:pt x="58" y="4664"/>
                      <a:pt x="80" y="4664"/>
                    </a:cubicBezTo>
                    <a:cubicBezTo>
                      <a:pt x="92" y="4664"/>
                      <a:pt x="104" y="4661"/>
                      <a:pt x="115" y="4655"/>
                    </a:cubicBezTo>
                    <a:cubicBezTo>
                      <a:pt x="552" y="4360"/>
                      <a:pt x="967" y="4044"/>
                      <a:pt x="1360" y="3699"/>
                    </a:cubicBezTo>
                    <a:cubicBezTo>
                      <a:pt x="1753" y="3355"/>
                      <a:pt x="2126" y="2989"/>
                      <a:pt x="2480" y="2607"/>
                    </a:cubicBezTo>
                    <a:cubicBezTo>
                      <a:pt x="3201" y="1830"/>
                      <a:pt x="3836" y="983"/>
                      <a:pt x="4426" y="110"/>
                    </a:cubicBezTo>
                    <a:cubicBezTo>
                      <a:pt x="4436" y="93"/>
                      <a:pt x="4441" y="83"/>
                      <a:pt x="4441" y="60"/>
                    </a:cubicBezTo>
                    <a:cubicBezTo>
                      <a:pt x="4441" y="45"/>
                      <a:pt x="4431" y="28"/>
                      <a:pt x="4420" y="17"/>
                    </a:cubicBezTo>
                    <a:cubicBezTo>
                      <a:pt x="4408" y="7"/>
                      <a:pt x="4393" y="0"/>
                      <a:pt x="4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2168205" y="1138149"/>
                <a:ext cx="57882" cy="60516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125" extrusionOk="0">
                    <a:moveTo>
                      <a:pt x="727" y="2458"/>
                    </a:moveTo>
                    <a:cubicBezTo>
                      <a:pt x="723" y="2458"/>
                      <a:pt x="722" y="2461"/>
                      <a:pt x="720" y="2465"/>
                    </a:cubicBezTo>
                    <a:lnTo>
                      <a:pt x="720" y="2465"/>
                    </a:lnTo>
                    <a:cubicBezTo>
                      <a:pt x="722" y="2463"/>
                      <a:pt x="725" y="2460"/>
                      <a:pt x="727" y="2458"/>
                    </a:cubicBezTo>
                    <a:close/>
                    <a:moveTo>
                      <a:pt x="2913" y="0"/>
                    </a:moveTo>
                    <a:cubicBezTo>
                      <a:pt x="2897" y="0"/>
                      <a:pt x="2875" y="5"/>
                      <a:pt x="2864" y="21"/>
                    </a:cubicBezTo>
                    <a:cubicBezTo>
                      <a:pt x="2542" y="452"/>
                      <a:pt x="2214" y="879"/>
                      <a:pt x="1864" y="1289"/>
                    </a:cubicBezTo>
                    <a:cubicBezTo>
                      <a:pt x="1503" y="1705"/>
                      <a:pt x="1127" y="2103"/>
                      <a:pt x="717" y="2469"/>
                    </a:cubicBezTo>
                    <a:cubicBezTo>
                      <a:pt x="718" y="2467"/>
                      <a:pt x="719" y="2466"/>
                      <a:pt x="720" y="2465"/>
                    </a:cubicBezTo>
                    <a:lnTo>
                      <a:pt x="720" y="2465"/>
                    </a:lnTo>
                    <a:cubicBezTo>
                      <a:pt x="504" y="2652"/>
                      <a:pt x="277" y="2831"/>
                      <a:pt x="39" y="3004"/>
                    </a:cubicBezTo>
                    <a:cubicBezTo>
                      <a:pt x="12" y="3021"/>
                      <a:pt x="1" y="3064"/>
                      <a:pt x="23" y="3092"/>
                    </a:cubicBezTo>
                    <a:cubicBezTo>
                      <a:pt x="33" y="3113"/>
                      <a:pt x="56" y="3125"/>
                      <a:pt x="79" y="3125"/>
                    </a:cubicBezTo>
                    <a:cubicBezTo>
                      <a:pt x="92" y="3125"/>
                      <a:pt x="105" y="3121"/>
                      <a:pt x="116" y="3114"/>
                    </a:cubicBezTo>
                    <a:cubicBezTo>
                      <a:pt x="384" y="2923"/>
                      <a:pt x="640" y="2714"/>
                      <a:pt x="886" y="2496"/>
                    </a:cubicBezTo>
                    <a:cubicBezTo>
                      <a:pt x="1148" y="2262"/>
                      <a:pt x="1394" y="2010"/>
                      <a:pt x="1629" y="1753"/>
                    </a:cubicBezTo>
                    <a:cubicBezTo>
                      <a:pt x="2110" y="1234"/>
                      <a:pt x="2542" y="671"/>
                      <a:pt x="2968" y="109"/>
                    </a:cubicBezTo>
                    <a:cubicBezTo>
                      <a:pt x="2989" y="81"/>
                      <a:pt x="2989" y="38"/>
                      <a:pt x="2962" y="16"/>
                    </a:cubicBezTo>
                    <a:cubicBezTo>
                      <a:pt x="2945" y="5"/>
                      <a:pt x="2930" y="0"/>
                      <a:pt x="2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2180173" y="1240648"/>
                <a:ext cx="35128" cy="38227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974" extrusionOk="0">
                    <a:moveTo>
                      <a:pt x="1743" y="0"/>
                    </a:moveTo>
                    <a:cubicBezTo>
                      <a:pt x="1727" y="0"/>
                      <a:pt x="1705" y="11"/>
                      <a:pt x="1694" y="22"/>
                    </a:cubicBezTo>
                    <a:cubicBezTo>
                      <a:pt x="1508" y="300"/>
                      <a:pt x="1311" y="568"/>
                      <a:pt x="1104" y="825"/>
                    </a:cubicBezTo>
                    <a:cubicBezTo>
                      <a:pt x="896" y="1087"/>
                      <a:pt x="666" y="1333"/>
                      <a:pt x="416" y="1551"/>
                    </a:cubicBezTo>
                    <a:lnTo>
                      <a:pt x="421" y="1551"/>
                    </a:lnTo>
                    <a:cubicBezTo>
                      <a:pt x="300" y="1656"/>
                      <a:pt x="175" y="1760"/>
                      <a:pt x="38" y="1853"/>
                    </a:cubicBezTo>
                    <a:cubicBezTo>
                      <a:pt x="11" y="1874"/>
                      <a:pt x="0" y="1912"/>
                      <a:pt x="22" y="1944"/>
                    </a:cubicBezTo>
                    <a:cubicBezTo>
                      <a:pt x="33" y="1962"/>
                      <a:pt x="54" y="1973"/>
                      <a:pt x="77" y="1973"/>
                    </a:cubicBezTo>
                    <a:cubicBezTo>
                      <a:pt x="90" y="1973"/>
                      <a:pt x="104" y="1970"/>
                      <a:pt x="116" y="1962"/>
                    </a:cubicBezTo>
                    <a:cubicBezTo>
                      <a:pt x="279" y="1846"/>
                      <a:pt x="437" y="1715"/>
                      <a:pt x="585" y="1579"/>
                    </a:cubicBezTo>
                    <a:cubicBezTo>
                      <a:pt x="744" y="1437"/>
                      <a:pt x="890" y="1284"/>
                      <a:pt x="1027" y="1125"/>
                    </a:cubicBezTo>
                    <a:cubicBezTo>
                      <a:pt x="1311" y="809"/>
                      <a:pt x="1558" y="459"/>
                      <a:pt x="1798" y="109"/>
                    </a:cubicBezTo>
                    <a:cubicBezTo>
                      <a:pt x="1808" y="98"/>
                      <a:pt x="1813" y="83"/>
                      <a:pt x="1813" y="66"/>
                    </a:cubicBezTo>
                    <a:cubicBezTo>
                      <a:pt x="1813" y="43"/>
                      <a:pt x="1803" y="28"/>
                      <a:pt x="1793" y="17"/>
                    </a:cubicBezTo>
                    <a:cubicBezTo>
                      <a:pt x="1775" y="5"/>
                      <a:pt x="1765" y="0"/>
                      <a:pt x="1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2193593" y="1312570"/>
                <a:ext cx="15782" cy="19752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020" extrusionOk="0">
                    <a:moveTo>
                      <a:pt x="739" y="0"/>
                    </a:moveTo>
                    <a:cubicBezTo>
                      <a:pt x="711" y="0"/>
                      <a:pt x="689" y="18"/>
                      <a:pt x="673" y="40"/>
                    </a:cubicBezTo>
                    <a:cubicBezTo>
                      <a:pt x="638" y="105"/>
                      <a:pt x="598" y="166"/>
                      <a:pt x="558" y="230"/>
                    </a:cubicBezTo>
                    <a:lnTo>
                      <a:pt x="558" y="230"/>
                    </a:lnTo>
                    <a:cubicBezTo>
                      <a:pt x="558" y="230"/>
                      <a:pt x="558" y="230"/>
                      <a:pt x="558" y="230"/>
                    </a:cubicBezTo>
                    <a:lnTo>
                      <a:pt x="558" y="230"/>
                    </a:lnTo>
                    <a:cubicBezTo>
                      <a:pt x="399" y="471"/>
                      <a:pt x="220" y="689"/>
                      <a:pt x="28" y="908"/>
                    </a:cubicBezTo>
                    <a:cubicBezTo>
                      <a:pt x="1" y="935"/>
                      <a:pt x="6" y="979"/>
                      <a:pt x="34" y="1001"/>
                    </a:cubicBezTo>
                    <a:cubicBezTo>
                      <a:pt x="46" y="1013"/>
                      <a:pt x="62" y="1019"/>
                      <a:pt x="77" y="1019"/>
                    </a:cubicBezTo>
                    <a:cubicBezTo>
                      <a:pt x="96" y="1019"/>
                      <a:pt x="114" y="1011"/>
                      <a:pt x="127" y="996"/>
                    </a:cubicBezTo>
                    <a:cubicBezTo>
                      <a:pt x="258" y="853"/>
                      <a:pt x="378" y="706"/>
                      <a:pt x="492" y="552"/>
                    </a:cubicBezTo>
                    <a:cubicBezTo>
                      <a:pt x="608" y="411"/>
                      <a:pt x="706" y="257"/>
                      <a:pt x="793" y="99"/>
                    </a:cubicBezTo>
                    <a:cubicBezTo>
                      <a:pt x="815" y="66"/>
                      <a:pt x="793" y="23"/>
                      <a:pt x="766" y="12"/>
                    </a:cubicBezTo>
                    <a:cubicBezTo>
                      <a:pt x="755" y="7"/>
                      <a:pt x="744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2200913" y="1355521"/>
                <a:ext cx="11212" cy="1446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747" extrusionOk="0">
                    <a:moveTo>
                      <a:pt x="503" y="1"/>
                    </a:moveTo>
                    <a:cubicBezTo>
                      <a:pt x="475" y="1"/>
                      <a:pt x="454" y="11"/>
                      <a:pt x="442" y="39"/>
                    </a:cubicBezTo>
                    <a:cubicBezTo>
                      <a:pt x="399" y="116"/>
                      <a:pt x="356" y="192"/>
                      <a:pt x="306" y="268"/>
                    </a:cubicBezTo>
                    <a:cubicBezTo>
                      <a:pt x="306" y="274"/>
                      <a:pt x="301" y="274"/>
                      <a:pt x="301" y="280"/>
                    </a:cubicBezTo>
                    <a:lnTo>
                      <a:pt x="301" y="274"/>
                    </a:lnTo>
                    <a:cubicBezTo>
                      <a:pt x="218" y="399"/>
                      <a:pt x="126" y="520"/>
                      <a:pt x="21" y="634"/>
                    </a:cubicBezTo>
                    <a:cubicBezTo>
                      <a:pt x="0" y="662"/>
                      <a:pt x="0" y="706"/>
                      <a:pt x="28" y="732"/>
                    </a:cubicBezTo>
                    <a:cubicBezTo>
                      <a:pt x="39" y="742"/>
                      <a:pt x="53" y="746"/>
                      <a:pt x="68" y="746"/>
                    </a:cubicBezTo>
                    <a:cubicBezTo>
                      <a:pt x="89" y="746"/>
                      <a:pt x="110" y="738"/>
                      <a:pt x="126" y="722"/>
                    </a:cubicBezTo>
                    <a:cubicBezTo>
                      <a:pt x="208" y="629"/>
                      <a:pt x="284" y="531"/>
                      <a:pt x="356" y="432"/>
                    </a:cubicBezTo>
                    <a:cubicBezTo>
                      <a:pt x="432" y="323"/>
                      <a:pt x="503" y="208"/>
                      <a:pt x="563" y="94"/>
                    </a:cubicBezTo>
                    <a:cubicBezTo>
                      <a:pt x="579" y="61"/>
                      <a:pt x="563" y="23"/>
                      <a:pt x="530" y="6"/>
                    </a:cubicBezTo>
                    <a:cubicBezTo>
                      <a:pt x="520" y="1"/>
                      <a:pt x="513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2430988" y="938399"/>
                <a:ext cx="29319" cy="63633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3286" extrusionOk="0">
                    <a:moveTo>
                      <a:pt x="61" y="0"/>
                    </a:moveTo>
                    <a:cubicBezTo>
                      <a:pt x="23" y="11"/>
                      <a:pt x="1" y="44"/>
                      <a:pt x="6" y="82"/>
                    </a:cubicBezTo>
                    <a:cubicBezTo>
                      <a:pt x="28" y="225"/>
                      <a:pt x="56" y="361"/>
                      <a:pt x="89" y="503"/>
                    </a:cubicBezTo>
                    <a:cubicBezTo>
                      <a:pt x="121" y="634"/>
                      <a:pt x="159" y="770"/>
                      <a:pt x="197" y="908"/>
                    </a:cubicBezTo>
                    <a:cubicBezTo>
                      <a:pt x="285" y="1180"/>
                      <a:pt x="389" y="1443"/>
                      <a:pt x="504" y="1705"/>
                    </a:cubicBezTo>
                    <a:cubicBezTo>
                      <a:pt x="749" y="2240"/>
                      <a:pt x="1055" y="2754"/>
                      <a:pt x="1372" y="3251"/>
                    </a:cubicBezTo>
                    <a:cubicBezTo>
                      <a:pt x="1383" y="3261"/>
                      <a:pt x="1394" y="3273"/>
                      <a:pt x="1410" y="3284"/>
                    </a:cubicBezTo>
                    <a:cubicBezTo>
                      <a:pt x="1417" y="3285"/>
                      <a:pt x="1423" y="3286"/>
                      <a:pt x="1428" y="3286"/>
                    </a:cubicBezTo>
                    <a:cubicBezTo>
                      <a:pt x="1442" y="3286"/>
                      <a:pt x="1453" y="3282"/>
                      <a:pt x="1465" y="3278"/>
                    </a:cubicBezTo>
                    <a:cubicBezTo>
                      <a:pt x="1493" y="3261"/>
                      <a:pt x="1514" y="3218"/>
                      <a:pt x="1493" y="3190"/>
                    </a:cubicBezTo>
                    <a:cubicBezTo>
                      <a:pt x="1284" y="2863"/>
                      <a:pt x="1082" y="2530"/>
                      <a:pt x="898" y="2186"/>
                    </a:cubicBezTo>
                    <a:cubicBezTo>
                      <a:pt x="707" y="1832"/>
                      <a:pt x="539" y="1474"/>
                      <a:pt x="401" y="1093"/>
                    </a:cubicBezTo>
                    <a:lnTo>
                      <a:pt x="401" y="1093"/>
                    </a:lnTo>
                    <a:cubicBezTo>
                      <a:pt x="403" y="1096"/>
                      <a:pt x="406" y="1098"/>
                      <a:pt x="406" y="1098"/>
                    </a:cubicBezTo>
                    <a:cubicBezTo>
                      <a:pt x="346" y="934"/>
                      <a:pt x="296" y="777"/>
                      <a:pt x="253" y="606"/>
                    </a:cubicBezTo>
                    <a:cubicBezTo>
                      <a:pt x="203" y="427"/>
                      <a:pt x="165" y="240"/>
                      <a:pt x="137" y="56"/>
                    </a:cubicBezTo>
                    <a:cubicBezTo>
                      <a:pt x="132" y="23"/>
                      <a:pt x="104" y="0"/>
                      <a:pt x="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2399481" y="1004841"/>
                <a:ext cx="42952" cy="7548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3898" extrusionOk="0">
                    <a:moveTo>
                      <a:pt x="60" y="1"/>
                    </a:moveTo>
                    <a:cubicBezTo>
                      <a:pt x="27" y="6"/>
                      <a:pt x="1" y="44"/>
                      <a:pt x="11" y="82"/>
                    </a:cubicBezTo>
                    <a:cubicBezTo>
                      <a:pt x="208" y="770"/>
                      <a:pt x="475" y="1443"/>
                      <a:pt x="814" y="2076"/>
                    </a:cubicBezTo>
                    <a:cubicBezTo>
                      <a:pt x="984" y="2399"/>
                      <a:pt x="1174" y="2709"/>
                      <a:pt x="1383" y="3004"/>
                    </a:cubicBezTo>
                    <a:cubicBezTo>
                      <a:pt x="1595" y="3317"/>
                      <a:pt x="1830" y="3606"/>
                      <a:pt x="2092" y="3874"/>
                    </a:cubicBezTo>
                    <a:cubicBezTo>
                      <a:pt x="2107" y="3889"/>
                      <a:pt x="2125" y="3897"/>
                      <a:pt x="2144" y="3897"/>
                    </a:cubicBezTo>
                    <a:cubicBezTo>
                      <a:pt x="2159" y="3897"/>
                      <a:pt x="2175" y="3891"/>
                      <a:pt x="2190" y="3879"/>
                    </a:cubicBezTo>
                    <a:cubicBezTo>
                      <a:pt x="2213" y="3857"/>
                      <a:pt x="2218" y="3813"/>
                      <a:pt x="2197" y="3786"/>
                    </a:cubicBezTo>
                    <a:cubicBezTo>
                      <a:pt x="1912" y="3496"/>
                      <a:pt x="1661" y="3180"/>
                      <a:pt x="1431" y="2846"/>
                    </a:cubicBezTo>
                    <a:lnTo>
                      <a:pt x="1431" y="2846"/>
                    </a:lnTo>
                    <a:cubicBezTo>
                      <a:pt x="1436" y="2852"/>
                      <a:pt x="1436" y="2852"/>
                      <a:pt x="1443" y="2858"/>
                    </a:cubicBezTo>
                    <a:cubicBezTo>
                      <a:pt x="977" y="2169"/>
                      <a:pt x="606" y="1421"/>
                      <a:pt x="328" y="639"/>
                    </a:cubicBezTo>
                    <a:lnTo>
                      <a:pt x="328" y="639"/>
                    </a:lnTo>
                    <a:cubicBezTo>
                      <a:pt x="328" y="640"/>
                      <a:pt x="328" y="641"/>
                      <a:pt x="328" y="641"/>
                    </a:cubicBezTo>
                    <a:lnTo>
                      <a:pt x="328" y="641"/>
                    </a:lnTo>
                    <a:cubicBezTo>
                      <a:pt x="260" y="443"/>
                      <a:pt x="196" y="246"/>
                      <a:pt x="142" y="49"/>
                    </a:cubicBezTo>
                    <a:cubicBezTo>
                      <a:pt x="132" y="22"/>
                      <a:pt x="109" y="1"/>
                      <a:pt x="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2372196" y="1092448"/>
                <a:ext cx="46457" cy="69501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3589" extrusionOk="0">
                    <a:moveTo>
                      <a:pt x="71" y="0"/>
                    </a:moveTo>
                    <a:cubicBezTo>
                      <a:pt x="59" y="0"/>
                      <a:pt x="49" y="5"/>
                      <a:pt x="38" y="11"/>
                    </a:cubicBezTo>
                    <a:cubicBezTo>
                      <a:pt x="21" y="16"/>
                      <a:pt x="11" y="33"/>
                      <a:pt x="5" y="49"/>
                    </a:cubicBezTo>
                    <a:cubicBezTo>
                      <a:pt x="0" y="66"/>
                      <a:pt x="0" y="81"/>
                      <a:pt x="5" y="98"/>
                    </a:cubicBezTo>
                    <a:cubicBezTo>
                      <a:pt x="262" y="759"/>
                      <a:pt x="578" y="1398"/>
                      <a:pt x="956" y="1993"/>
                    </a:cubicBezTo>
                    <a:cubicBezTo>
                      <a:pt x="1141" y="2295"/>
                      <a:pt x="1349" y="2583"/>
                      <a:pt x="1579" y="2857"/>
                    </a:cubicBezTo>
                    <a:cubicBezTo>
                      <a:pt x="1791" y="3114"/>
                      <a:pt x="2032" y="3359"/>
                      <a:pt x="2295" y="3578"/>
                    </a:cubicBezTo>
                    <a:cubicBezTo>
                      <a:pt x="2305" y="3589"/>
                      <a:pt x="2327" y="3589"/>
                      <a:pt x="2343" y="3589"/>
                    </a:cubicBezTo>
                    <a:cubicBezTo>
                      <a:pt x="2360" y="3583"/>
                      <a:pt x="2376" y="3573"/>
                      <a:pt x="2386" y="3556"/>
                    </a:cubicBezTo>
                    <a:cubicBezTo>
                      <a:pt x="2393" y="3545"/>
                      <a:pt x="2398" y="3523"/>
                      <a:pt x="2393" y="3507"/>
                    </a:cubicBezTo>
                    <a:cubicBezTo>
                      <a:pt x="2393" y="3490"/>
                      <a:pt x="2381" y="3480"/>
                      <a:pt x="2365" y="3468"/>
                    </a:cubicBezTo>
                    <a:cubicBezTo>
                      <a:pt x="2338" y="3442"/>
                      <a:pt x="2305" y="3414"/>
                      <a:pt x="2272" y="3387"/>
                    </a:cubicBezTo>
                    <a:cubicBezTo>
                      <a:pt x="2278" y="3387"/>
                      <a:pt x="2278" y="3392"/>
                      <a:pt x="2283" y="3392"/>
                    </a:cubicBezTo>
                    <a:cubicBezTo>
                      <a:pt x="1884" y="3037"/>
                      <a:pt x="1546" y="2628"/>
                      <a:pt x="1246" y="2190"/>
                    </a:cubicBezTo>
                    <a:cubicBezTo>
                      <a:pt x="787" y="1518"/>
                      <a:pt x="420" y="792"/>
                      <a:pt x="125" y="38"/>
                    </a:cubicBezTo>
                    <a:cubicBezTo>
                      <a:pt x="120" y="21"/>
                      <a:pt x="104" y="11"/>
                      <a:pt x="87" y="5"/>
                    </a:cubicBezTo>
                    <a:cubicBezTo>
                      <a:pt x="82" y="5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2338327" y="1182882"/>
                <a:ext cx="52925" cy="70469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639" extrusionOk="0">
                    <a:moveTo>
                      <a:pt x="885" y="1498"/>
                    </a:moveTo>
                    <a:cubicBezTo>
                      <a:pt x="888" y="1500"/>
                      <a:pt x="889" y="1503"/>
                      <a:pt x="891" y="1505"/>
                    </a:cubicBezTo>
                    <a:lnTo>
                      <a:pt x="891" y="1505"/>
                    </a:lnTo>
                    <a:cubicBezTo>
                      <a:pt x="889" y="1503"/>
                      <a:pt x="887" y="1500"/>
                      <a:pt x="885" y="1498"/>
                    </a:cubicBezTo>
                    <a:close/>
                    <a:moveTo>
                      <a:pt x="66" y="0"/>
                    </a:moveTo>
                    <a:cubicBezTo>
                      <a:pt x="55" y="0"/>
                      <a:pt x="50" y="6"/>
                      <a:pt x="38" y="11"/>
                    </a:cubicBezTo>
                    <a:cubicBezTo>
                      <a:pt x="22" y="17"/>
                      <a:pt x="12" y="33"/>
                      <a:pt x="5" y="50"/>
                    </a:cubicBezTo>
                    <a:cubicBezTo>
                      <a:pt x="0" y="66"/>
                      <a:pt x="0" y="83"/>
                      <a:pt x="5" y="99"/>
                    </a:cubicBezTo>
                    <a:cubicBezTo>
                      <a:pt x="71" y="268"/>
                      <a:pt x="137" y="426"/>
                      <a:pt x="214" y="590"/>
                    </a:cubicBezTo>
                    <a:cubicBezTo>
                      <a:pt x="295" y="759"/>
                      <a:pt x="383" y="929"/>
                      <a:pt x="476" y="1092"/>
                    </a:cubicBezTo>
                    <a:cubicBezTo>
                      <a:pt x="656" y="1410"/>
                      <a:pt x="869" y="1715"/>
                      <a:pt x="1087" y="2005"/>
                    </a:cubicBezTo>
                    <a:cubicBezTo>
                      <a:pt x="1541" y="2595"/>
                      <a:pt x="2065" y="3119"/>
                      <a:pt x="2612" y="3616"/>
                    </a:cubicBezTo>
                    <a:cubicBezTo>
                      <a:pt x="2628" y="3628"/>
                      <a:pt x="2639" y="3639"/>
                      <a:pt x="2660" y="3639"/>
                    </a:cubicBezTo>
                    <a:cubicBezTo>
                      <a:pt x="2677" y="3639"/>
                      <a:pt x="2693" y="3633"/>
                      <a:pt x="2710" y="3623"/>
                    </a:cubicBezTo>
                    <a:cubicBezTo>
                      <a:pt x="2721" y="3611"/>
                      <a:pt x="2733" y="3595"/>
                      <a:pt x="2733" y="3578"/>
                    </a:cubicBezTo>
                    <a:cubicBezTo>
                      <a:pt x="2733" y="3563"/>
                      <a:pt x="2726" y="3540"/>
                      <a:pt x="2716" y="3530"/>
                    </a:cubicBezTo>
                    <a:cubicBezTo>
                      <a:pt x="2382" y="3223"/>
                      <a:pt x="2055" y="2912"/>
                      <a:pt x="1749" y="2579"/>
                    </a:cubicBezTo>
                    <a:cubicBezTo>
                      <a:pt x="1441" y="2244"/>
                      <a:pt x="1154" y="1887"/>
                      <a:pt x="894" y="1511"/>
                    </a:cubicBezTo>
                    <a:lnTo>
                      <a:pt x="894" y="1511"/>
                    </a:lnTo>
                    <a:cubicBezTo>
                      <a:pt x="895" y="1512"/>
                      <a:pt x="896" y="1512"/>
                      <a:pt x="897" y="1513"/>
                    </a:cubicBezTo>
                    <a:cubicBezTo>
                      <a:pt x="744" y="1284"/>
                      <a:pt x="602" y="1049"/>
                      <a:pt x="471" y="804"/>
                    </a:cubicBezTo>
                    <a:cubicBezTo>
                      <a:pt x="340" y="557"/>
                      <a:pt x="224" y="301"/>
                      <a:pt x="126" y="38"/>
                    </a:cubicBezTo>
                    <a:cubicBezTo>
                      <a:pt x="121" y="23"/>
                      <a:pt x="104" y="11"/>
                      <a:pt x="88" y="6"/>
                    </a:cubicBezTo>
                    <a:cubicBezTo>
                      <a:pt x="83" y="6"/>
                      <a:pt x="78" y="0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2332072" y="1277151"/>
                <a:ext cx="35457" cy="39892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060" extrusionOk="0">
                    <a:moveTo>
                      <a:pt x="66" y="0"/>
                    </a:moveTo>
                    <a:cubicBezTo>
                      <a:pt x="50" y="0"/>
                      <a:pt x="33" y="6"/>
                      <a:pt x="23" y="16"/>
                    </a:cubicBezTo>
                    <a:cubicBezTo>
                      <a:pt x="12" y="27"/>
                      <a:pt x="1" y="44"/>
                      <a:pt x="1" y="59"/>
                    </a:cubicBezTo>
                    <a:cubicBezTo>
                      <a:pt x="1" y="82"/>
                      <a:pt x="7" y="99"/>
                      <a:pt x="18" y="109"/>
                    </a:cubicBezTo>
                    <a:cubicBezTo>
                      <a:pt x="525" y="803"/>
                      <a:pt x="996" y="1557"/>
                      <a:pt x="1722" y="2048"/>
                    </a:cubicBezTo>
                    <a:cubicBezTo>
                      <a:pt x="1732" y="2056"/>
                      <a:pt x="1743" y="2060"/>
                      <a:pt x="1755" y="2060"/>
                    </a:cubicBezTo>
                    <a:cubicBezTo>
                      <a:pt x="1777" y="2060"/>
                      <a:pt x="1801" y="2047"/>
                      <a:pt x="1815" y="2026"/>
                    </a:cubicBezTo>
                    <a:cubicBezTo>
                      <a:pt x="1831" y="2000"/>
                      <a:pt x="1826" y="1955"/>
                      <a:pt x="1793" y="1934"/>
                    </a:cubicBezTo>
                    <a:cubicBezTo>
                      <a:pt x="1679" y="1857"/>
                      <a:pt x="1563" y="1770"/>
                      <a:pt x="1460" y="1677"/>
                    </a:cubicBezTo>
                    <a:lnTo>
                      <a:pt x="1460" y="1677"/>
                    </a:lnTo>
                    <a:cubicBezTo>
                      <a:pt x="1465" y="1683"/>
                      <a:pt x="1465" y="1683"/>
                      <a:pt x="1470" y="1688"/>
                    </a:cubicBezTo>
                    <a:cubicBezTo>
                      <a:pt x="930" y="1207"/>
                      <a:pt x="537" y="601"/>
                      <a:pt x="116" y="21"/>
                    </a:cubicBezTo>
                    <a:cubicBezTo>
                      <a:pt x="106" y="6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2326591" y="1356896"/>
                <a:ext cx="20856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215" extrusionOk="0">
                    <a:moveTo>
                      <a:pt x="259" y="219"/>
                    </a:moveTo>
                    <a:cubicBezTo>
                      <a:pt x="260" y="221"/>
                      <a:pt x="261" y="223"/>
                      <a:pt x="263" y="225"/>
                    </a:cubicBezTo>
                    <a:cubicBezTo>
                      <a:pt x="263" y="222"/>
                      <a:pt x="261" y="221"/>
                      <a:pt x="259" y="219"/>
                    </a:cubicBezTo>
                    <a:close/>
                    <a:moveTo>
                      <a:pt x="76" y="1"/>
                    </a:moveTo>
                    <a:cubicBezTo>
                      <a:pt x="66" y="1"/>
                      <a:pt x="54" y="1"/>
                      <a:pt x="49" y="6"/>
                    </a:cubicBezTo>
                    <a:cubicBezTo>
                      <a:pt x="16" y="23"/>
                      <a:pt x="0" y="66"/>
                      <a:pt x="16" y="94"/>
                    </a:cubicBezTo>
                    <a:cubicBezTo>
                      <a:pt x="147" y="296"/>
                      <a:pt x="284" y="487"/>
                      <a:pt x="432" y="673"/>
                    </a:cubicBezTo>
                    <a:cubicBezTo>
                      <a:pt x="590" y="870"/>
                      <a:pt x="770" y="1044"/>
                      <a:pt x="972" y="1203"/>
                    </a:cubicBezTo>
                    <a:cubicBezTo>
                      <a:pt x="982" y="1211"/>
                      <a:pt x="993" y="1214"/>
                      <a:pt x="1005" y="1214"/>
                    </a:cubicBezTo>
                    <a:cubicBezTo>
                      <a:pt x="1028" y="1214"/>
                      <a:pt x="1051" y="1202"/>
                      <a:pt x="1065" y="1181"/>
                    </a:cubicBezTo>
                    <a:cubicBezTo>
                      <a:pt x="1070" y="1170"/>
                      <a:pt x="1077" y="1148"/>
                      <a:pt x="1070" y="1132"/>
                    </a:cubicBezTo>
                    <a:cubicBezTo>
                      <a:pt x="1070" y="1115"/>
                      <a:pt x="1060" y="1099"/>
                      <a:pt x="1044" y="1088"/>
                    </a:cubicBezTo>
                    <a:cubicBezTo>
                      <a:pt x="994" y="1050"/>
                      <a:pt x="951" y="1012"/>
                      <a:pt x="906" y="974"/>
                    </a:cubicBezTo>
                    <a:cubicBezTo>
                      <a:pt x="782" y="865"/>
                      <a:pt x="672" y="744"/>
                      <a:pt x="563" y="618"/>
                    </a:cubicBezTo>
                    <a:cubicBezTo>
                      <a:pt x="454" y="492"/>
                      <a:pt x="349" y="351"/>
                      <a:pt x="251" y="214"/>
                    </a:cubicBezTo>
                    <a:lnTo>
                      <a:pt x="251" y="214"/>
                    </a:lnTo>
                    <a:cubicBezTo>
                      <a:pt x="254" y="217"/>
                      <a:pt x="256" y="218"/>
                      <a:pt x="259" y="219"/>
                    </a:cubicBezTo>
                    <a:lnTo>
                      <a:pt x="259" y="219"/>
                    </a:lnTo>
                    <a:cubicBezTo>
                      <a:pt x="216" y="160"/>
                      <a:pt x="179" y="97"/>
                      <a:pt x="137" y="33"/>
                    </a:cubicBezTo>
                    <a:cubicBezTo>
                      <a:pt x="126" y="23"/>
                      <a:pt x="115" y="12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2328605" y="1403973"/>
                <a:ext cx="9198" cy="743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4" extrusionOk="0">
                    <a:moveTo>
                      <a:pt x="71" y="1"/>
                    </a:moveTo>
                    <a:cubicBezTo>
                      <a:pt x="49" y="1"/>
                      <a:pt x="22" y="12"/>
                      <a:pt x="11" y="33"/>
                    </a:cubicBezTo>
                    <a:cubicBezTo>
                      <a:pt x="0" y="45"/>
                      <a:pt x="0" y="66"/>
                      <a:pt x="0" y="83"/>
                    </a:cubicBezTo>
                    <a:cubicBezTo>
                      <a:pt x="5" y="99"/>
                      <a:pt x="16" y="111"/>
                      <a:pt x="33" y="126"/>
                    </a:cubicBezTo>
                    <a:cubicBezTo>
                      <a:pt x="136" y="209"/>
                      <a:pt x="252" y="296"/>
                      <a:pt x="361" y="373"/>
                    </a:cubicBezTo>
                    <a:cubicBezTo>
                      <a:pt x="372" y="380"/>
                      <a:pt x="386" y="384"/>
                      <a:pt x="399" y="384"/>
                    </a:cubicBezTo>
                    <a:cubicBezTo>
                      <a:pt x="421" y="384"/>
                      <a:pt x="443" y="373"/>
                      <a:pt x="454" y="356"/>
                    </a:cubicBezTo>
                    <a:cubicBezTo>
                      <a:pt x="475" y="323"/>
                      <a:pt x="469" y="285"/>
                      <a:pt x="437" y="263"/>
                    </a:cubicBezTo>
                    <a:cubicBezTo>
                      <a:pt x="323" y="181"/>
                      <a:pt x="212" y="99"/>
                      <a:pt x="104" y="12"/>
                    </a:cubicBezTo>
                    <a:cubicBezTo>
                      <a:pt x="93" y="7"/>
                      <a:pt x="81" y="1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9"/>
              <p:cNvSpPr/>
              <p:nvPr/>
            </p:nvSpPr>
            <p:spPr>
              <a:xfrm>
                <a:off x="2461991" y="942505"/>
                <a:ext cx="43513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65" extrusionOk="0">
                    <a:moveTo>
                      <a:pt x="2169" y="1"/>
                    </a:moveTo>
                    <a:cubicBezTo>
                      <a:pt x="2148" y="1"/>
                      <a:pt x="2126" y="13"/>
                      <a:pt x="2115" y="28"/>
                    </a:cubicBezTo>
                    <a:cubicBezTo>
                      <a:pt x="2038" y="160"/>
                      <a:pt x="1952" y="280"/>
                      <a:pt x="1864" y="401"/>
                    </a:cubicBezTo>
                    <a:cubicBezTo>
                      <a:pt x="1776" y="520"/>
                      <a:pt x="1678" y="635"/>
                      <a:pt x="1579" y="750"/>
                    </a:cubicBezTo>
                    <a:cubicBezTo>
                      <a:pt x="1126" y="1253"/>
                      <a:pt x="591" y="1673"/>
                      <a:pt x="23" y="2050"/>
                    </a:cubicBezTo>
                    <a:cubicBezTo>
                      <a:pt x="11" y="2055"/>
                      <a:pt x="1" y="2078"/>
                      <a:pt x="1" y="2093"/>
                    </a:cubicBezTo>
                    <a:cubicBezTo>
                      <a:pt x="1" y="2110"/>
                      <a:pt x="6" y="2126"/>
                      <a:pt x="18" y="2143"/>
                    </a:cubicBezTo>
                    <a:cubicBezTo>
                      <a:pt x="28" y="2154"/>
                      <a:pt x="44" y="2164"/>
                      <a:pt x="61" y="2164"/>
                    </a:cubicBezTo>
                    <a:cubicBezTo>
                      <a:pt x="83" y="2164"/>
                      <a:pt x="99" y="2159"/>
                      <a:pt x="109" y="2148"/>
                    </a:cubicBezTo>
                    <a:cubicBezTo>
                      <a:pt x="530" y="1876"/>
                      <a:pt x="929" y="1569"/>
                      <a:pt x="1296" y="1231"/>
                    </a:cubicBezTo>
                    <a:cubicBezTo>
                      <a:pt x="1650" y="898"/>
                      <a:pt x="1973" y="525"/>
                      <a:pt x="2224" y="106"/>
                    </a:cubicBezTo>
                    <a:cubicBezTo>
                      <a:pt x="2247" y="73"/>
                      <a:pt x="2240" y="34"/>
                      <a:pt x="2207" y="13"/>
                    </a:cubicBezTo>
                    <a:cubicBezTo>
                      <a:pt x="2197" y="7"/>
                      <a:pt x="2181" y="1"/>
                      <a:pt x="21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9"/>
              <p:cNvSpPr/>
              <p:nvPr/>
            </p:nvSpPr>
            <p:spPr>
              <a:xfrm>
                <a:off x="2446132" y="1015201"/>
                <a:ext cx="65492" cy="46069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379" extrusionOk="0">
                    <a:moveTo>
                      <a:pt x="1591" y="1421"/>
                    </a:moveTo>
                    <a:cubicBezTo>
                      <a:pt x="1589" y="1422"/>
                      <a:pt x="1587" y="1423"/>
                      <a:pt x="1585" y="1424"/>
                    </a:cubicBezTo>
                    <a:lnTo>
                      <a:pt x="1585" y="1424"/>
                    </a:lnTo>
                    <a:cubicBezTo>
                      <a:pt x="1587" y="1423"/>
                      <a:pt x="1589" y="1422"/>
                      <a:pt x="1591" y="1421"/>
                    </a:cubicBezTo>
                    <a:close/>
                    <a:moveTo>
                      <a:pt x="1585" y="1424"/>
                    </a:moveTo>
                    <a:cubicBezTo>
                      <a:pt x="1581" y="1426"/>
                      <a:pt x="1578" y="1427"/>
                      <a:pt x="1575" y="1430"/>
                    </a:cubicBezTo>
                    <a:lnTo>
                      <a:pt x="1575" y="1430"/>
                    </a:lnTo>
                    <a:cubicBezTo>
                      <a:pt x="1578" y="1428"/>
                      <a:pt x="1582" y="1426"/>
                      <a:pt x="1585" y="1424"/>
                    </a:cubicBezTo>
                    <a:close/>
                    <a:moveTo>
                      <a:pt x="3316" y="1"/>
                    </a:moveTo>
                    <a:cubicBezTo>
                      <a:pt x="3300" y="1"/>
                      <a:pt x="3283" y="6"/>
                      <a:pt x="3273" y="16"/>
                    </a:cubicBezTo>
                    <a:cubicBezTo>
                      <a:pt x="2771" y="558"/>
                      <a:pt x="2191" y="1027"/>
                      <a:pt x="1574" y="1432"/>
                    </a:cubicBezTo>
                    <a:cubicBezTo>
                      <a:pt x="1574" y="1432"/>
                      <a:pt x="1575" y="1431"/>
                      <a:pt x="1575" y="1430"/>
                    </a:cubicBezTo>
                    <a:lnTo>
                      <a:pt x="1575" y="1430"/>
                    </a:lnTo>
                    <a:cubicBezTo>
                      <a:pt x="1088" y="1744"/>
                      <a:pt x="579" y="2018"/>
                      <a:pt x="50" y="2252"/>
                    </a:cubicBezTo>
                    <a:cubicBezTo>
                      <a:pt x="17" y="2268"/>
                      <a:pt x="0" y="2311"/>
                      <a:pt x="17" y="2344"/>
                    </a:cubicBezTo>
                    <a:cubicBezTo>
                      <a:pt x="28" y="2366"/>
                      <a:pt x="50" y="2379"/>
                      <a:pt x="74" y="2379"/>
                    </a:cubicBezTo>
                    <a:cubicBezTo>
                      <a:pt x="86" y="2379"/>
                      <a:pt x="97" y="2376"/>
                      <a:pt x="109" y="2371"/>
                    </a:cubicBezTo>
                    <a:cubicBezTo>
                      <a:pt x="399" y="2245"/>
                      <a:pt x="689" y="2104"/>
                      <a:pt x="968" y="1950"/>
                    </a:cubicBezTo>
                    <a:cubicBezTo>
                      <a:pt x="1263" y="1793"/>
                      <a:pt x="1541" y="1617"/>
                      <a:pt x="1820" y="1426"/>
                    </a:cubicBezTo>
                    <a:cubicBezTo>
                      <a:pt x="2377" y="1050"/>
                      <a:pt x="2902" y="613"/>
                      <a:pt x="3361" y="115"/>
                    </a:cubicBezTo>
                    <a:cubicBezTo>
                      <a:pt x="3371" y="104"/>
                      <a:pt x="3382" y="88"/>
                      <a:pt x="3382" y="71"/>
                    </a:cubicBezTo>
                    <a:cubicBezTo>
                      <a:pt x="3382" y="56"/>
                      <a:pt x="3376" y="33"/>
                      <a:pt x="3366" y="23"/>
                    </a:cubicBezTo>
                    <a:cubicBezTo>
                      <a:pt x="3354" y="6"/>
                      <a:pt x="3338" y="1"/>
                      <a:pt x="3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9"/>
              <p:cNvSpPr/>
              <p:nvPr/>
            </p:nvSpPr>
            <p:spPr>
              <a:xfrm>
                <a:off x="2426980" y="1092855"/>
                <a:ext cx="74594" cy="4332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237" extrusionOk="0">
                    <a:moveTo>
                      <a:pt x="3775" y="0"/>
                    </a:moveTo>
                    <a:cubicBezTo>
                      <a:pt x="3760" y="0"/>
                      <a:pt x="3743" y="5"/>
                      <a:pt x="3732" y="17"/>
                    </a:cubicBezTo>
                    <a:cubicBezTo>
                      <a:pt x="3372" y="345"/>
                      <a:pt x="2978" y="645"/>
                      <a:pt x="2573" y="913"/>
                    </a:cubicBezTo>
                    <a:cubicBezTo>
                      <a:pt x="1826" y="1399"/>
                      <a:pt x="1022" y="1792"/>
                      <a:pt x="175" y="2065"/>
                    </a:cubicBezTo>
                    <a:lnTo>
                      <a:pt x="180" y="2065"/>
                    </a:lnTo>
                    <a:cubicBezTo>
                      <a:pt x="137" y="2082"/>
                      <a:pt x="99" y="2093"/>
                      <a:pt x="56" y="2103"/>
                    </a:cubicBezTo>
                    <a:cubicBezTo>
                      <a:pt x="39" y="2110"/>
                      <a:pt x="23" y="2120"/>
                      <a:pt x="11" y="2131"/>
                    </a:cubicBezTo>
                    <a:cubicBezTo>
                      <a:pt x="6" y="2148"/>
                      <a:pt x="1" y="2163"/>
                      <a:pt x="6" y="2180"/>
                    </a:cubicBezTo>
                    <a:cubicBezTo>
                      <a:pt x="6" y="2201"/>
                      <a:pt x="16" y="2218"/>
                      <a:pt x="33" y="2224"/>
                    </a:cubicBezTo>
                    <a:cubicBezTo>
                      <a:pt x="41" y="2231"/>
                      <a:pt x="55" y="2237"/>
                      <a:pt x="68" y="2237"/>
                    </a:cubicBezTo>
                    <a:cubicBezTo>
                      <a:pt x="73" y="2237"/>
                      <a:pt x="78" y="2236"/>
                      <a:pt x="82" y="2234"/>
                    </a:cubicBezTo>
                    <a:cubicBezTo>
                      <a:pt x="410" y="2136"/>
                      <a:pt x="732" y="2017"/>
                      <a:pt x="1055" y="1880"/>
                    </a:cubicBezTo>
                    <a:cubicBezTo>
                      <a:pt x="1400" y="1732"/>
                      <a:pt x="1738" y="1563"/>
                      <a:pt x="2066" y="1377"/>
                    </a:cubicBezTo>
                    <a:cubicBezTo>
                      <a:pt x="2371" y="1208"/>
                      <a:pt x="2666" y="1016"/>
                      <a:pt x="2956" y="814"/>
                    </a:cubicBezTo>
                    <a:cubicBezTo>
                      <a:pt x="3256" y="602"/>
                      <a:pt x="3546" y="366"/>
                      <a:pt x="3819" y="121"/>
                    </a:cubicBezTo>
                    <a:cubicBezTo>
                      <a:pt x="3846" y="93"/>
                      <a:pt x="3851" y="50"/>
                      <a:pt x="3825" y="22"/>
                    </a:cubicBezTo>
                    <a:cubicBezTo>
                      <a:pt x="3813" y="12"/>
                      <a:pt x="3798" y="0"/>
                      <a:pt x="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9"/>
              <p:cNvSpPr/>
              <p:nvPr/>
            </p:nvSpPr>
            <p:spPr>
              <a:xfrm>
                <a:off x="2399888" y="1179068"/>
                <a:ext cx="74187" cy="44268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286" extrusionOk="0">
                    <a:moveTo>
                      <a:pt x="2778" y="744"/>
                    </a:moveTo>
                    <a:lnTo>
                      <a:pt x="2778" y="744"/>
                    </a:lnTo>
                    <a:cubicBezTo>
                      <a:pt x="2776" y="745"/>
                      <a:pt x="2774" y="747"/>
                      <a:pt x="2772" y="748"/>
                    </a:cubicBezTo>
                    <a:lnTo>
                      <a:pt x="2772" y="748"/>
                    </a:lnTo>
                    <a:cubicBezTo>
                      <a:pt x="2774" y="747"/>
                      <a:pt x="2776" y="746"/>
                      <a:pt x="2778" y="744"/>
                    </a:cubicBezTo>
                    <a:close/>
                    <a:moveTo>
                      <a:pt x="3754" y="1"/>
                    </a:moveTo>
                    <a:cubicBezTo>
                      <a:pt x="3737" y="1"/>
                      <a:pt x="3727" y="6"/>
                      <a:pt x="3710" y="18"/>
                    </a:cubicBezTo>
                    <a:cubicBezTo>
                      <a:pt x="3426" y="286"/>
                      <a:pt x="3114" y="523"/>
                      <a:pt x="2786" y="739"/>
                    </a:cubicBezTo>
                    <a:lnTo>
                      <a:pt x="2786" y="739"/>
                    </a:lnTo>
                    <a:cubicBezTo>
                      <a:pt x="2787" y="739"/>
                      <a:pt x="2787" y="739"/>
                      <a:pt x="2787" y="739"/>
                    </a:cubicBezTo>
                    <a:lnTo>
                      <a:pt x="2787" y="739"/>
                    </a:lnTo>
                    <a:cubicBezTo>
                      <a:pt x="2784" y="741"/>
                      <a:pt x="2781" y="743"/>
                      <a:pt x="2778" y="744"/>
                    </a:cubicBezTo>
                    <a:lnTo>
                      <a:pt x="2778" y="744"/>
                    </a:lnTo>
                    <a:cubicBezTo>
                      <a:pt x="2779" y="744"/>
                      <a:pt x="2779" y="744"/>
                      <a:pt x="2779" y="744"/>
                    </a:cubicBezTo>
                    <a:lnTo>
                      <a:pt x="2779" y="744"/>
                    </a:lnTo>
                    <a:cubicBezTo>
                      <a:pt x="2777" y="746"/>
                      <a:pt x="2774" y="747"/>
                      <a:pt x="2771" y="749"/>
                    </a:cubicBezTo>
                    <a:cubicBezTo>
                      <a:pt x="2771" y="749"/>
                      <a:pt x="2772" y="749"/>
                      <a:pt x="2772" y="748"/>
                    </a:cubicBezTo>
                    <a:lnTo>
                      <a:pt x="2772" y="748"/>
                    </a:lnTo>
                    <a:cubicBezTo>
                      <a:pt x="1913" y="1306"/>
                      <a:pt x="973" y="1725"/>
                      <a:pt x="50" y="2159"/>
                    </a:cubicBezTo>
                    <a:cubicBezTo>
                      <a:pt x="18" y="2174"/>
                      <a:pt x="1" y="2214"/>
                      <a:pt x="18" y="2247"/>
                    </a:cubicBezTo>
                    <a:cubicBezTo>
                      <a:pt x="29" y="2271"/>
                      <a:pt x="53" y="2285"/>
                      <a:pt x="80" y="2285"/>
                    </a:cubicBezTo>
                    <a:cubicBezTo>
                      <a:pt x="90" y="2285"/>
                      <a:pt x="100" y="2284"/>
                      <a:pt x="111" y="2279"/>
                    </a:cubicBezTo>
                    <a:cubicBezTo>
                      <a:pt x="755" y="1973"/>
                      <a:pt x="1405" y="1678"/>
                      <a:pt x="2033" y="1339"/>
                    </a:cubicBezTo>
                    <a:cubicBezTo>
                      <a:pt x="2661" y="1001"/>
                      <a:pt x="3273" y="608"/>
                      <a:pt x="3798" y="121"/>
                    </a:cubicBezTo>
                    <a:cubicBezTo>
                      <a:pt x="3825" y="94"/>
                      <a:pt x="3830" y="56"/>
                      <a:pt x="3808" y="23"/>
                    </a:cubicBezTo>
                    <a:cubicBezTo>
                      <a:pt x="3792" y="11"/>
                      <a:pt x="3775" y="1"/>
                      <a:pt x="37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2376727" y="1255966"/>
                <a:ext cx="73432" cy="37316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927" extrusionOk="0">
                    <a:moveTo>
                      <a:pt x="3721" y="1"/>
                    </a:moveTo>
                    <a:cubicBezTo>
                      <a:pt x="3705" y="1"/>
                      <a:pt x="3693" y="6"/>
                      <a:pt x="3677" y="18"/>
                    </a:cubicBezTo>
                    <a:cubicBezTo>
                      <a:pt x="3519" y="127"/>
                      <a:pt x="3360" y="236"/>
                      <a:pt x="3196" y="346"/>
                    </a:cubicBezTo>
                    <a:lnTo>
                      <a:pt x="3201" y="341"/>
                    </a:lnTo>
                    <a:lnTo>
                      <a:pt x="3201" y="341"/>
                    </a:lnTo>
                    <a:cubicBezTo>
                      <a:pt x="2387" y="872"/>
                      <a:pt x="1524" y="1345"/>
                      <a:pt x="595" y="1647"/>
                    </a:cubicBezTo>
                    <a:lnTo>
                      <a:pt x="595" y="1647"/>
                    </a:lnTo>
                    <a:cubicBezTo>
                      <a:pt x="595" y="1646"/>
                      <a:pt x="596" y="1646"/>
                      <a:pt x="596" y="1645"/>
                    </a:cubicBezTo>
                    <a:lnTo>
                      <a:pt x="596" y="1645"/>
                    </a:lnTo>
                    <a:cubicBezTo>
                      <a:pt x="422" y="1705"/>
                      <a:pt x="241" y="1755"/>
                      <a:pt x="61" y="1793"/>
                    </a:cubicBezTo>
                    <a:cubicBezTo>
                      <a:pt x="28" y="1804"/>
                      <a:pt x="1" y="1837"/>
                      <a:pt x="6" y="1869"/>
                    </a:cubicBezTo>
                    <a:cubicBezTo>
                      <a:pt x="11" y="1902"/>
                      <a:pt x="39" y="1927"/>
                      <a:pt x="68" y="1927"/>
                    </a:cubicBezTo>
                    <a:cubicBezTo>
                      <a:pt x="73" y="1927"/>
                      <a:pt x="77" y="1926"/>
                      <a:pt x="82" y="1924"/>
                    </a:cubicBezTo>
                    <a:cubicBezTo>
                      <a:pt x="760" y="1771"/>
                      <a:pt x="1399" y="1509"/>
                      <a:pt x="2011" y="1193"/>
                    </a:cubicBezTo>
                    <a:cubicBezTo>
                      <a:pt x="2623" y="881"/>
                      <a:pt x="3208" y="515"/>
                      <a:pt x="3765" y="116"/>
                    </a:cubicBezTo>
                    <a:cubicBezTo>
                      <a:pt x="3781" y="111"/>
                      <a:pt x="3786" y="89"/>
                      <a:pt x="3791" y="72"/>
                    </a:cubicBezTo>
                    <a:cubicBezTo>
                      <a:pt x="3791" y="56"/>
                      <a:pt x="3786" y="39"/>
                      <a:pt x="3776" y="23"/>
                    </a:cubicBezTo>
                    <a:cubicBezTo>
                      <a:pt x="3765" y="13"/>
                      <a:pt x="3748" y="1"/>
                      <a:pt x="37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2358001" y="1324537"/>
                <a:ext cx="48161" cy="23315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1204" extrusionOk="0">
                    <a:moveTo>
                      <a:pt x="2410" y="0"/>
                    </a:moveTo>
                    <a:cubicBezTo>
                      <a:pt x="2398" y="0"/>
                      <a:pt x="2393" y="0"/>
                      <a:pt x="2383" y="5"/>
                    </a:cubicBezTo>
                    <a:cubicBezTo>
                      <a:pt x="1770" y="355"/>
                      <a:pt x="1165" y="738"/>
                      <a:pt x="492" y="962"/>
                    </a:cubicBezTo>
                    <a:cubicBezTo>
                      <a:pt x="350" y="1006"/>
                      <a:pt x="209" y="1044"/>
                      <a:pt x="61" y="1071"/>
                    </a:cubicBezTo>
                    <a:cubicBezTo>
                      <a:pt x="28" y="1076"/>
                      <a:pt x="0" y="1114"/>
                      <a:pt x="6" y="1147"/>
                    </a:cubicBezTo>
                    <a:cubicBezTo>
                      <a:pt x="11" y="1182"/>
                      <a:pt x="43" y="1203"/>
                      <a:pt x="73" y="1203"/>
                    </a:cubicBezTo>
                    <a:cubicBezTo>
                      <a:pt x="76" y="1203"/>
                      <a:pt x="80" y="1203"/>
                      <a:pt x="83" y="1202"/>
                    </a:cubicBezTo>
                    <a:cubicBezTo>
                      <a:pt x="946" y="1044"/>
                      <a:pt x="1694" y="552"/>
                      <a:pt x="2443" y="126"/>
                    </a:cubicBezTo>
                    <a:cubicBezTo>
                      <a:pt x="2470" y="110"/>
                      <a:pt x="2486" y="71"/>
                      <a:pt x="2470" y="38"/>
                    </a:cubicBezTo>
                    <a:cubicBezTo>
                      <a:pt x="2459" y="17"/>
                      <a:pt x="2438" y="0"/>
                      <a:pt x="2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2343497" y="1379224"/>
                <a:ext cx="26801" cy="1516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783" extrusionOk="0">
                    <a:moveTo>
                      <a:pt x="1312" y="0"/>
                    </a:moveTo>
                    <a:cubicBezTo>
                      <a:pt x="1301" y="0"/>
                      <a:pt x="1296" y="0"/>
                      <a:pt x="1286" y="7"/>
                    </a:cubicBezTo>
                    <a:cubicBezTo>
                      <a:pt x="1094" y="121"/>
                      <a:pt x="897" y="241"/>
                      <a:pt x="701" y="350"/>
                    </a:cubicBezTo>
                    <a:cubicBezTo>
                      <a:pt x="492" y="471"/>
                      <a:pt x="275" y="569"/>
                      <a:pt x="45" y="656"/>
                    </a:cubicBezTo>
                    <a:cubicBezTo>
                      <a:pt x="12" y="668"/>
                      <a:pt x="1" y="716"/>
                      <a:pt x="18" y="744"/>
                    </a:cubicBezTo>
                    <a:cubicBezTo>
                      <a:pt x="23" y="761"/>
                      <a:pt x="40" y="771"/>
                      <a:pt x="56" y="776"/>
                    </a:cubicBezTo>
                    <a:cubicBezTo>
                      <a:pt x="63" y="781"/>
                      <a:pt x="70" y="782"/>
                      <a:pt x="77" y="782"/>
                    </a:cubicBezTo>
                    <a:cubicBezTo>
                      <a:pt x="86" y="782"/>
                      <a:pt x="96" y="779"/>
                      <a:pt x="106" y="776"/>
                    </a:cubicBezTo>
                    <a:cubicBezTo>
                      <a:pt x="209" y="738"/>
                      <a:pt x="313" y="695"/>
                      <a:pt x="416" y="645"/>
                    </a:cubicBezTo>
                    <a:cubicBezTo>
                      <a:pt x="520" y="602"/>
                      <a:pt x="618" y="547"/>
                      <a:pt x="717" y="492"/>
                    </a:cubicBezTo>
                    <a:cubicBezTo>
                      <a:pt x="930" y="378"/>
                      <a:pt x="1137" y="252"/>
                      <a:pt x="1345" y="126"/>
                    </a:cubicBezTo>
                    <a:cubicBezTo>
                      <a:pt x="1362" y="116"/>
                      <a:pt x="1372" y="110"/>
                      <a:pt x="1377" y="88"/>
                    </a:cubicBezTo>
                    <a:cubicBezTo>
                      <a:pt x="1384" y="72"/>
                      <a:pt x="1384" y="55"/>
                      <a:pt x="1372" y="40"/>
                    </a:cubicBezTo>
                    <a:cubicBezTo>
                      <a:pt x="1362" y="17"/>
                      <a:pt x="1339" y="0"/>
                      <a:pt x="1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2062937" y="1478141"/>
                <a:ext cx="407440" cy="345220"/>
              </a:xfrm>
              <a:custGeom>
                <a:avLst/>
                <a:gdLst/>
                <a:ahLst/>
                <a:cxnLst/>
                <a:rect l="l" t="t" r="r" b="b"/>
                <a:pathLst>
                  <a:path w="21040" h="17827" extrusionOk="0">
                    <a:moveTo>
                      <a:pt x="548" y="0"/>
                    </a:moveTo>
                    <a:cubicBezTo>
                      <a:pt x="302" y="1087"/>
                      <a:pt x="138" y="2229"/>
                      <a:pt x="56" y="3393"/>
                    </a:cubicBezTo>
                    <a:cubicBezTo>
                      <a:pt x="18" y="4016"/>
                      <a:pt x="1" y="4644"/>
                      <a:pt x="13" y="5250"/>
                    </a:cubicBezTo>
                    <a:cubicBezTo>
                      <a:pt x="28" y="6485"/>
                      <a:pt x="149" y="7725"/>
                      <a:pt x="373" y="8933"/>
                    </a:cubicBezTo>
                    <a:cubicBezTo>
                      <a:pt x="394" y="9064"/>
                      <a:pt x="422" y="9206"/>
                      <a:pt x="449" y="9337"/>
                    </a:cubicBezTo>
                    <a:cubicBezTo>
                      <a:pt x="848" y="11303"/>
                      <a:pt x="1541" y="13189"/>
                      <a:pt x="2449" y="14788"/>
                    </a:cubicBezTo>
                    <a:cubicBezTo>
                      <a:pt x="2678" y="15194"/>
                      <a:pt x="2930" y="15592"/>
                      <a:pt x="3197" y="15975"/>
                    </a:cubicBezTo>
                    <a:cubicBezTo>
                      <a:pt x="3361" y="16210"/>
                      <a:pt x="3530" y="16439"/>
                      <a:pt x="3699" y="16652"/>
                    </a:cubicBezTo>
                    <a:cubicBezTo>
                      <a:pt x="4039" y="17072"/>
                      <a:pt x="4400" y="17471"/>
                      <a:pt x="4771" y="17821"/>
                    </a:cubicBezTo>
                    <a:lnTo>
                      <a:pt x="10207" y="17826"/>
                    </a:lnTo>
                    <a:lnTo>
                      <a:pt x="16095" y="17826"/>
                    </a:lnTo>
                    <a:cubicBezTo>
                      <a:pt x="17035" y="16926"/>
                      <a:pt x="17865" y="15816"/>
                      <a:pt x="18570" y="14521"/>
                    </a:cubicBezTo>
                    <a:cubicBezTo>
                      <a:pt x="19460" y="12887"/>
                      <a:pt x="20133" y="10943"/>
                      <a:pt x="20509" y="8888"/>
                    </a:cubicBezTo>
                    <a:cubicBezTo>
                      <a:pt x="21039" y="5978"/>
                      <a:pt x="20973" y="2912"/>
                      <a:pt x="20330" y="28"/>
                    </a:cubicBezTo>
                    <a:lnTo>
                      <a:pt x="20318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2063169" y="1542684"/>
                <a:ext cx="397912" cy="280579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14489" extrusionOk="0">
                    <a:moveTo>
                      <a:pt x="16783" y="661"/>
                    </a:moveTo>
                    <a:cubicBezTo>
                      <a:pt x="16784" y="662"/>
                      <a:pt x="16786" y="662"/>
                      <a:pt x="16787" y="663"/>
                    </a:cubicBezTo>
                    <a:lnTo>
                      <a:pt x="16787" y="663"/>
                    </a:lnTo>
                    <a:cubicBezTo>
                      <a:pt x="16787" y="662"/>
                      <a:pt x="16785" y="661"/>
                      <a:pt x="16783" y="661"/>
                    </a:cubicBezTo>
                    <a:close/>
                    <a:moveTo>
                      <a:pt x="212" y="892"/>
                    </a:moveTo>
                    <a:lnTo>
                      <a:pt x="212" y="892"/>
                    </a:lnTo>
                    <a:cubicBezTo>
                      <a:pt x="211" y="893"/>
                      <a:pt x="209" y="894"/>
                      <a:pt x="208" y="896"/>
                    </a:cubicBezTo>
                    <a:cubicBezTo>
                      <a:pt x="209" y="894"/>
                      <a:pt x="211" y="893"/>
                      <a:pt x="212" y="892"/>
                    </a:cubicBezTo>
                    <a:close/>
                    <a:moveTo>
                      <a:pt x="7474" y="0"/>
                    </a:moveTo>
                    <a:cubicBezTo>
                      <a:pt x="7441" y="0"/>
                      <a:pt x="7403" y="0"/>
                      <a:pt x="7370" y="5"/>
                    </a:cubicBezTo>
                    <a:lnTo>
                      <a:pt x="7376" y="5"/>
                    </a:lnTo>
                    <a:cubicBezTo>
                      <a:pt x="7302" y="15"/>
                      <a:pt x="7230" y="36"/>
                      <a:pt x="7162" y="62"/>
                    </a:cubicBezTo>
                    <a:lnTo>
                      <a:pt x="7162" y="62"/>
                    </a:lnTo>
                    <a:cubicBezTo>
                      <a:pt x="7162" y="61"/>
                      <a:pt x="7162" y="61"/>
                      <a:pt x="7162" y="60"/>
                    </a:cubicBezTo>
                    <a:lnTo>
                      <a:pt x="7162" y="60"/>
                    </a:lnTo>
                    <a:cubicBezTo>
                      <a:pt x="7064" y="104"/>
                      <a:pt x="6970" y="164"/>
                      <a:pt x="6889" y="230"/>
                    </a:cubicBezTo>
                    <a:cubicBezTo>
                      <a:pt x="6715" y="366"/>
                      <a:pt x="6567" y="530"/>
                      <a:pt x="6430" y="704"/>
                    </a:cubicBezTo>
                    <a:cubicBezTo>
                      <a:pt x="6375" y="776"/>
                      <a:pt x="6321" y="852"/>
                      <a:pt x="6272" y="923"/>
                    </a:cubicBezTo>
                    <a:cubicBezTo>
                      <a:pt x="6085" y="1196"/>
                      <a:pt x="5916" y="1486"/>
                      <a:pt x="5758" y="1775"/>
                    </a:cubicBezTo>
                    <a:cubicBezTo>
                      <a:pt x="5589" y="2076"/>
                      <a:pt x="5425" y="2376"/>
                      <a:pt x="5256" y="2677"/>
                    </a:cubicBezTo>
                    <a:cubicBezTo>
                      <a:pt x="5097" y="2955"/>
                      <a:pt x="4933" y="3235"/>
                      <a:pt x="4742" y="3490"/>
                    </a:cubicBezTo>
                    <a:cubicBezTo>
                      <a:pt x="4584" y="3704"/>
                      <a:pt x="4414" y="3916"/>
                      <a:pt x="4201" y="4075"/>
                    </a:cubicBezTo>
                    <a:cubicBezTo>
                      <a:pt x="4027" y="4206"/>
                      <a:pt x="3819" y="4305"/>
                      <a:pt x="3601" y="4305"/>
                    </a:cubicBezTo>
                    <a:cubicBezTo>
                      <a:pt x="3448" y="4305"/>
                      <a:pt x="3299" y="4267"/>
                      <a:pt x="3163" y="4201"/>
                    </a:cubicBezTo>
                    <a:cubicBezTo>
                      <a:pt x="3070" y="4163"/>
                      <a:pt x="2989" y="4108"/>
                      <a:pt x="2913" y="4042"/>
                    </a:cubicBezTo>
                    <a:cubicBezTo>
                      <a:pt x="2840" y="3982"/>
                      <a:pt x="2775" y="3916"/>
                      <a:pt x="2721" y="3846"/>
                    </a:cubicBezTo>
                    <a:cubicBezTo>
                      <a:pt x="2601" y="3687"/>
                      <a:pt x="2513" y="3507"/>
                      <a:pt x="2442" y="3321"/>
                    </a:cubicBezTo>
                    <a:cubicBezTo>
                      <a:pt x="2366" y="3114"/>
                      <a:pt x="2311" y="2900"/>
                      <a:pt x="2262" y="2683"/>
                    </a:cubicBezTo>
                    <a:cubicBezTo>
                      <a:pt x="2207" y="2464"/>
                      <a:pt x="2164" y="2240"/>
                      <a:pt x="2109" y="2015"/>
                    </a:cubicBezTo>
                    <a:cubicBezTo>
                      <a:pt x="2062" y="1814"/>
                      <a:pt x="2008" y="1617"/>
                      <a:pt x="1929" y="1420"/>
                    </a:cubicBezTo>
                    <a:lnTo>
                      <a:pt x="1929" y="1420"/>
                    </a:lnTo>
                    <a:cubicBezTo>
                      <a:pt x="1929" y="1420"/>
                      <a:pt x="1929" y="1420"/>
                      <a:pt x="1929" y="1420"/>
                    </a:cubicBezTo>
                    <a:cubicBezTo>
                      <a:pt x="1929" y="1418"/>
                      <a:pt x="1928" y="1417"/>
                      <a:pt x="1927" y="1415"/>
                    </a:cubicBezTo>
                    <a:lnTo>
                      <a:pt x="1927" y="1415"/>
                    </a:lnTo>
                    <a:cubicBezTo>
                      <a:pt x="1926" y="1412"/>
                      <a:pt x="1924" y="1408"/>
                      <a:pt x="1923" y="1404"/>
                    </a:cubicBezTo>
                    <a:lnTo>
                      <a:pt x="1923" y="1404"/>
                    </a:lnTo>
                    <a:cubicBezTo>
                      <a:pt x="1923" y="1405"/>
                      <a:pt x="1923" y="1405"/>
                      <a:pt x="1923" y="1405"/>
                    </a:cubicBezTo>
                    <a:lnTo>
                      <a:pt x="1923" y="1405"/>
                    </a:lnTo>
                    <a:cubicBezTo>
                      <a:pt x="1869" y="1285"/>
                      <a:pt x="1811" y="1171"/>
                      <a:pt x="1733" y="1065"/>
                    </a:cubicBezTo>
                    <a:cubicBezTo>
                      <a:pt x="1677" y="999"/>
                      <a:pt x="1617" y="934"/>
                      <a:pt x="1546" y="885"/>
                    </a:cubicBezTo>
                    <a:cubicBezTo>
                      <a:pt x="1494" y="844"/>
                      <a:pt x="1432" y="812"/>
                      <a:pt x="1374" y="781"/>
                    </a:cubicBezTo>
                    <a:lnTo>
                      <a:pt x="1374" y="781"/>
                    </a:lnTo>
                    <a:cubicBezTo>
                      <a:pt x="1376" y="782"/>
                      <a:pt x="1377" y="782"/>
                      <a:pt x="1377" y="782"/>
                    </a:cubicBezTo>
                    <a:cubicBezTo>
                      <a:pt x="1374" y="780"/>
                      <a:pt x="1371" y="779"/>
                      <a:pt x="1368" y="778"/>
                    </a:cubicBezTo>
                    <a:lnTo>
                      <a:pt x="1368" y="778"/>
                    </a:lnTo>
                    <a:cubicBezTo>
                      <a:pt x="1367" y="777"/>
                      <a:pt x="1366" y="777"/>
                      <a:pt x="1365" y="776"/>
                    </a:cubicBezTo>
                    <a:lnTo>
                      <a:pt x="1365" y="776"/>
                    </a:lnTo>
                    <a:cubicBezTo>
                      <a:pt x="1366" y="777"/>
                      <a:pt x="1366" y="777"/>
                      <a:pt x="1367" y="777"/>
                    </a:cubicBezTo>
                    <a:lnTo>
                      <a:pt x="1367" y="777"/>
                    </a:lnTo>
                    <a:cubicBezTo>
                      <a:pt x="1249" y="730"/>
                      <a:pt x="1127" y="693"/>
                      <a:pt x="1005" y="678"/>
                    </a:cubicBezTo>
                    <a:lnTo>
                      <a:pt x="1017" y="678"/>
                    </a:lnTo>
                    <a:cubicBezTo>
                      <a:pt x="957" y="672"/>
                      <a:pt x="899" y="667"/>
                      <a:pt x="842" y="667"/>
                    </a:cubicBezTo>
                    <a:cubicBezTo>
                      <a:pt x="794" y="667"/>
                      <a:pt x="747" y="670"/>
                      <a:pt x="699" y="678"/>
                    </a:cubicBezTo>
                    <a:cubicBezTo>
                      <a:pt x="618" y="694"/>
                      <a:pt x="536" y="716"/>
                      <a:pt x="459" y="749"/>
                    </a:cubicBezTo>
                    <a:cubicBezTo>
                      <a:pt x="370" y="785"/>
                      <a:pt x="291" y="831"/>
                      <a:pt x="217" y="888"/>
                    </a:cubicBezTo>
                    <a:lnTo>
                      <a:pt x="217" y="888"/>
                    </a:lnTo>
                    <a:cubicBezTo>
                      <a:pt x="218" y="887"/>
                      <a:pt x="218" y="886"/>
                      <a:pt x="218" y="885"/>
                    </a:cubicBezTo>
                    <a:lnTo>
                      <a:pt x="218" y="885"/>
                    </a:lnTo>
                    <a:cubicBezTo>
                      <a:pt x="142" y="951"/>
                      <a:pt x="71" y="1016"/>
                      <a:pt x="6" y="1092"/>
                    </a:cubicBezTo>
                    <a:cubicBezTo>
                      <a:pt x="1" y="1366"/>
                      <a:pt x="1" y="1644"/>
                      <a:pt x="6" y="1917"/>
                    </a:cubicBezTo>
                    <a:cubicBezTo>
                      <a:pt x="22" y="3157"/>
                      <a:pt x="142" y="4392"/>
                      <a:pt x="366" y="5600"/>
                    </a:cubicBezTo>
                    <a:cubicBezTo>
                      <a:pt x="389" y="5731"/>
                      <a:pt x="415" y="5867"/>
                      <a:pt x="442" y="6004"/>
                    </a:cubicBezTo>
                    <a:cubicBezTo>
                      <a:pt x="841" y="7965"/>
                      <a:pt x="1529" y="9849"/>
                      <a:pt x="2442" y="11450"/>
                    </a:cubicBezTo>
                    <a:cubicBezTo>
                      <a:pt x="2677" y="11866"/>
                      <a:pt x="2928" y="12264"/>
                      <a:pt x="3191" y="12642"/>
                    </a:cubicBezTo>
                    <a:cubicBezTo>
                      <a:pt x="3360" y="12877"/>
                      <a:pt x="3529" y="13106"/>
                      <a:pt x="3693" y="13313"/>
                    </a:cubicBezTo>
                    <a:cubicBezTo>
                      <a:pt x="4032" y="13734"/>
                      <a:pt x="4388" y="14128"/>
                      <a:pt x="4764" y="14488"/>
                    </a:cubicBezTo>
                    <a:lnTo>
                      <a:pt x="16083" y="14488"/>
                    </a:lnTo>
                    <a:cubicBezTo>
                      <a:pt x="17007" y="13598"/>
                      <a:pt x="17848" y="12472"/>
                      <a:pt x="18553" y="11188"/>
                    </a:cubicBezTo>
                    <a:cubicBezTo>
                      <a:pt x="19443" y="9554"/>
                      <a:pt x="20114" y="7610"/>
                      <a:pt x="20492" y="5550"/>
                    </a:cubicBezTo>
                    <a:cubicBezTo>
                      <a:pt x="20508" y="5441"/>
                      <a:pt x="20530" y="5333"/>
                      <a:pt x="20547" y="5222"/>
                    </a:cubicBezTo>
                    <a:lnTo>
                      <a:pt x="20547" y="5222"/>
                    </a:lnTo>
                    <a:cubicBezTo>
                      <a:pt x="20530" y="5223"/>
                      <a:pt x="20514" y="5223"/>
                      <a:pt x="20497" y="5223"/>
                    </a:cubicBezTo>
                    <a:cubicBezTo>
                      <a:pt x="20349" y="5223"/>
                      <a:pt x="20197" y="5203"/>
                      <a:pt x="20055" y="5169"/>
                    </a:cubicBezTo>
                    <a:cubicBezTo>
                      <a:pt x="19814" y="5096"/>
                      <a:pt x="19580" y="4988"/>
                      <a:pt x="19372" y="4846"/>
                    </a:cubicBezTo>
                    <a:cubicBezTo>
                      <a:pt x="19247" y="4758"/>
                      <a:pt x="19121" y="4660"/>
                      <a:pt x="19007" y="4562"/>
                    </a:cubicBezTo>
                    <a:cubicBezTo>
                      <a:pt x="18946" y="4506"/>
                      <a:pt x="18886" y="4453"/>
                      <a:pt x="18826" y="4392"/>
                    </a:cubicBezTo>
                    <a:cubicBezTo>
                      <a:pt x="18777" y="4343"/>
                      <a:pt x="18722" y="4289"/>
                      <a:pt x="18679" y="4234"/>
                    </a:cubicBezTo>
                    <a:cubicBezTo>
                      <a:pt x="18520" y="4059"/>
                      <a:pt x="18400" y="3857"/>
                      <a:pt x="18306" y="3639"/>
                    </a:cubicBezTo>
                    <a:cubicBezTo>
                      <a:pt x="18213" y="3425"/>
                      <a:pt x="18143" y="3202"/>
                      <a:pt x="18082" y="2972"/>
                    </a:cubicBezTo>
                    <a:cubicBezTo>
                      <a:pt x="17963" y="2514"/>
                      <a:pt x="17880" y="2043"/>
                      <a:pt x="17701" y="1606"/>
                    </a:cubicBezTo>
                    <a:lnTo>
                      <a:pt x="17701" y="1606"/>
                    </a:lnTo>
                    <a:cubicBezTo>
                      <a:pt x="17701" y="1608"/>
                      <a:pt x="17701" y="1609"/>
                      <a:pt x="17701" y="1611"/>
                    </a:cubicBezTo>
                    <a:lnTo>
                      <a:pt x="17701" y="1611"/>
                    </a:lnTo>
                    <a:cubicBezTo>
                      <a:pt x="17631" y="1457"/>
                      <a:pt x="17550" y="1308"/>
                      <a:pt x="17449" y="1170"/>
                    </a:cubicBezTo>
                    <a:lnTo>
                      <a:pt x="17444" y="1163"/>
                    </a:lnTo>
                    <a:lnTo>
                      <a:pt x="17438" y="1158"/>
                    </a:lnTo>
                    <a:cubicBezTo>
                      <a:pt x="17356" y="1054"/>
                      <a:pt x="17263" y="961"/>
                      <a:pt x="17159" y="880"/>
                    </a:cubicBezTo>
                    <a:cubicBezTo>
                      <a:pt x="17099" y="835"/>
                      <a:pt x="17040" y="792"/>
                      <a:pt x="16974" y="754"/>
                    </a:cubicBezTo>
                    <a:cubicBezTo>
                      <a:pt x="16915" y="722"/>
                      <a:pt x="16851" y="695"/>
                      <a:pt x="16787" y="663"/>
                    </a:cubicBezTo>
                    <a:lnTo>
                      <a:pt x="16787" y="663"/>
                    </a:lnTo>
                    <a:cubicBezTo>
                      <a:pt x="16788" y="665"/>
                      <a:pt x="16788" y="666"/>
                      <a:pt x="16788" y="666"/>
                    </a:cubicBezTo>
                    <a:cubicBezTo>
                      <a:pt x="16574" y="573"/>
                      <a:pt x="16352" y="519"/>
                      <a:pt x="16122" y="487"/>
                    </a:cubicBezTo>
                    <a:lnTo>
                      <a:pt x="16133" y="487"/>
                    </a:lnTo>
                    <a:cubicBezTo>
                      <a:pt x="16029" y="470"/>
                      <a:pt x="15925" y="464"/>
                      <a:pt x="15815" y="464"/>
                    </a:cubicBezTo>
                    <a:cubicBezTo>
                      <a:pt x="15739" y="464"/>
                      <a:pt x="15657" y="464"/>
                      <a:pt x="15581" y="475"/>
                    </a:cubicBezTo>
                    <a:cubicBezTo>
                      <a:pt x="15434" y="497"/>
                      <a:pt x="15291" y="535"/>
                      <a:pt x="15160" y="590"/>
                    </a:cubicBezTo>
                    <a:cubicBezTo>
                      <a:pt x="15046" y="639"/>
                      <a:pt x="14936" y="704"/>
                      <a:pt x="14837" y="782"/>
                    </a:cubicBezTo>
                    <a:lnTo>
                      <a:pt x="14832" y="782"/>
                    </a:lnTo>
                    <a:lnTo>
                      <a:pt x="14832" y="787"/>
                    </a:lnTo>
                    <a:cubicBezTo>
                      <a:pt x="14827" y="787"/>
                      <a:pt x="14827" y="792"/>
                      <a:pt x="14821" y="792"/>
                    </a:cubicBezTo>
                    <a:lnTo>
                      <a:pt x="14827" y="792"/>
                    </a:lnTo>
                    <a:cubicBezTo>
                      <a:pt x="14685" y="901"/>
                      <a:pt x="14564" y="1039"/>
                      <a:pt x="14450" y="1180"/>
                    </a:cubicBezTo>
                    <a:cubicBezTo>
                      <a:pt x="14275" y="1415"/>
                      <a:pt x="14128" y="1672"/>
                      <a:pt x="13992" y="1934"/>
                    </a:cubicBezTo>
                    <a:cubicBezTo>
                      <a:pt x="13849" y="2202"/>
                      <a:pt x="13718" y="2481"/>
                      <a:pt x="13571" y="2748"/>
                    </a:cubicBezTo>
                    <a:cubicBezTo>
                      <a:pt x="13434" y="3005"/>
                      <a:pt x="13281" y="3256"/>
                      <a:pt x="13089" y="3475"/>
                    </a:cubicBezTo>
                    <a:cubicBezTo>
                      <a:pt x="13024" y="3556"/>
                      <a:pt x="12948" y="3633"/>
                      <a:pt x="12877" y="3704"/>
                    </a:cubicBezTo>
                    <a:cubicBezTo>
                      <a:pt x="12789" y="3785"/>
                      <a:pt x="12707" y="3868"/>
                      <a:pt x="12620" y="3939"/>
                    </a:cubicBezTo>
                    <a:cubicBezTo>
                      <a:pt x="12467" y="4070"/>
                      <a:pt x="12308" y="4191"/>
                      <a:pt x="12139" y="4284"/>
                    </a:cubicBezTo>
                    <a:cubicBezTo>
                      <a:pt x="12030" y="4343"/>
                      <a:pt x="11920" y="4392"/>
                      <a:pt x="11806" y="4425"/>
                    </a:cubicBezTo>
                    <a:cubicBezTo>
                      <a:pt x="11713" y="4453"/>
                      <a:pt x="11614" y="4468"/>
                      <a:pt x="11521" y="4474"/>
                    </a:cubicBezTo>
                    <a:cubicBezTo>
                      <a:pt x="11508" y="4474"/>
                      <a:pt x="11495" y="4474"/>
                      <a:pt x="11482" y="4474"/>
                    </a:cubicBezTo>
                    <a:cubicBezTo>
                      <a:pt x="11311" y="4474"/>
                      <a:pt x="11144" y="4435"/>
                      <a:pt x="10992" y="4360"/>
                    </a:cubicBezTo>
                    <a:cubicBezTo>
                      <a:pt x="10823" y="4267"/>
                      <a:pt x="10669" y="4141"/>
                      <a:pt x="10538" y="3994"/>
                    </a:cubicBezTo>
                    <a:cubicBezTo>
                      <a:pt x="10391" y="3825"/>
                      <a:pt x="10265" y="3644"/>
                      <a:pt x="10150" y="3452"/>
                    </a:cubicBezTo>
                    <a:cubicBezTo>
                      <a:pt x="9888" y="3016"/>
                      <a:pt x="9675" y="2552"/>
                      <a:pt x="9446" y="2103"/>
                    </a:cubicBezTo>
                    <a:cubicBezTo>
                      <a:pt x="9216" y="1650"/>
                      <a:pt x="8959" y="1208"/>
                      <a:pt x="8654" y="803"/>
                    </a:cubicBezTo>
                    <a:cubicBezTo>
                      <a:pt x="8501" y="606"/>
                      <a:pt x="8331" y="421"/>
                      <a:pt x="8135" y="262"/>
                    </a:cubicBezTo>
                    <a:lnTo>
                      <a:pt x="8130" y="257"/>
                    </a:lnTo>
                    <a:lnTo>
                      <a:pt x="8124" y="257"/>
                    </a:lnTo>
                    <a:cubicBezTo>
                      <a:pt x="8026" y="180"/>
                      <a:pt x="7916" y="114"/>
                      <a:pt x="7802" y="66"/>
                    </a:cubicBezTo>
                    <a:cubicBezTo>
                      <a:pt x="7807" y="66"/>
                      <a:pt x="7812" y="71"/>
                      <a:pt x="7817" y="71"/>
                    </a:cubicBezTo>
                    <a:cubicBezTo>
                      <a:pt x="7741" y="38"/>
                      <a:pt x="7659" y="16"/>
                      <a:pt x="7578" y="5"/>
                    </a:cubicBezTo>
                    <a:cubicBezTo>
                      <a:pt x="7545" y="0"/>
                      <a:pt x="7507" y="0"/>
                      <a:pt x="7474" y="0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2076705" y="1555678"/>
                <a:ext cx="349" cy="155"/>
              </a:xfrm>
              <a:custGeom>
                <a:avLst/>
                <a:gdLst/>
                <a:ahLst/>
                <a:cxnLst/>
                <a:rect l="l" t="t" r="r" b="b"/>
                <a:pathLst>
                  <a:path w="18" h="8" extrusionOk="0">
                    <a:moveTo>
                      <a:pt x="0" y="7"/>
                    </a:moveTo>
                    <a:cubicBezTo>
                      <a:pt x="6" y="7"/>
                      <a:pt x="11" y="7"/>
                      <a:pt x="17" y="0"/>
                    </a:cubicBezTo>
                    <a:cubicBezTo>
                      <a:pt x="11" y="7"/>
                      <a:pt x="6" y="7"/>
                      <a:pt x="0" y="7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2350372" y="1557808"/>
                <a:ext cx="13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1" y="1"/>
                    </a:move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2350372" y="1557808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6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2400856" y="1565089"/>
                <a:ext cx="11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6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2400953" y="1565206"/>
                <a:ext cx="11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1" y="0"/>
                    </a:move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2401050" y="156532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2425275" y="1621287"/>
                <a:ext cx="13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2201745" y="1447563"/>
                <a:ext cx="585462" cy="491213"/>
              </a:xfrm>
              <a:custGeom>
                <a:avLst/>
                <a:gdLst/>
                <a:ahLst/>
                <a:cxnLst/>
                <a:rect l="l" t="t" r="r" b="b"/>
                <a:pathLst>
                  <a:path w="30233" h="25366" extrusionOk="0">
                    <a:moveTo>
                      <a:pt x="10926" y="1"/>
                    </a:moveTo>
                    <a:cubicBezTo>
                      <a:pt x="10850" y="1"/>
                      <a:pt x="10774" y="1"/>
                      <a:pt x="10697" y="6"/>
                    </a:cubicBezTo>
                    <a:cubicBezTo>
                      <a:pt x="10517" y="18"/>
                      <a:pt x="10320" y="51"/>
                      <a:pt x="10081" y="110"/>
                    </a:cubicBezTo>
                    <a:cubicBezTo>
                      <a:pt x="9675" y="208"/>
                      <a:pt x="9304" y="394"/>
                      <a:pt x="8960" y="580"/>
                    </a:cubicBezTo>
                    <a:cubicBezTo>
                      <a:pt x="8349" y="913"/>
                      <a:pt x="7731" y="1355"/>
                      <a:pt x="7005" y="1973"/>
                    </a:cubicBezTo>
                    <a:cubicBezTo>
                      <a:pt x="6409" y="2492"/>
                      <a:pt x="5813" y="3071"/>
                      <a:pt x="5131" y="3803"/>
                    </a:cubicBezTo>
                    <a:cubicBezTo>
                      <a:pt x="4272" y="4721"/>
                      <a:pt x="3437" y="5726"/>
                      <a:pt x="2699" y="6617"/>
                    </a:cubicBezTo>
                    <a:cubicBezTo>
                      <a:pt x="2416" y="6955"/>
                      <a:pt x="2136" y="7294"/>
                      <a:pt x="1847" y="7633"/>
                    </a:cubicBezTo>
                    <a:lnTo>
                      <a:pt x="1722" y="7786"/>
                    </a:lnTo>
                    <a:lnTo>
                      <a:pt x="1672" y="7840"/>
                    </a:lnTo>
                    <a:cubicBezTo>
                      <a:pt x="1612" y="7911"/>
                      <a:pt x="1552" y="7983"/>
                      <a:pt x="1493" y="8054"/>
                    </a:cubicBezTo>
                    <a:cubicBezTo>
                      <a:pt x="1350" y="8233"/>
                      <a:pt x="1224" y="8402"/>
                      <a:pt x="1110" y="8573"/>
                    </a:cubicBezTo>
                    <a:cubicBezTo>
                      <a:pt x="886" y="8894"/>
                      <a:pt x="694" y="9234"/>
                      <a:pt x="542" y="9577"/>
                    </a:cubicBezTo>
                    <a:cubicBezTo>
                      <a:pt x="247" y="10227"/>
                      <a:pt x="77" y="10916"/>
                      <a:pt x="39" y="11626"/>
                    </a:cubicBezTo>
                    <a:cubicBezTo>
                      <a:pt x="1" y="12277"/>
                      <a:pt x="83" y="12965"/>
                      <a:pt x="268" y="13669"/>
                    </a:cubicBezTo>
                    <a:cubicBezTo>
                      <a:pt x="437" y="14302"/>
                      <a:pt x="711" y="14953"/>
                      <a:pt x="1099" y="15646"/>
                    </a:cubicBezTo>
                    <a:cubicBezTo>
                      <a:pt x="1443" y="16269"/>
                      <a:pt x="1864" y="16876"/>
                      <a:pt x="2378" y="17504"/>
                    </a:cubicBezTo>
                    <a:cubicBezTo>
                      <a:pt x="2847" y="18078"/>
                      <a:pt x="3387" y="18651"/>
                      <a:pt x="3984" y="19209"/>
                    </a:cubicBezTo>
                    <a:cubicBezTo>
                      <a:pt x="5054" y="20214"/>
                      <a:pt x="6267" y="21127"/>
                      <a:pt x="7589" y="21919"/>
                    </a:cubicBezTo>
                    <a:cubicBezTo>
                      <a:pt x="8573" y="22514"/>
                      <a:pt x="9665" y="23044"/>
                      <a:pt x="10933" y="23541"/>
                    </a:cubicBezTo>
                    <a:cubicBezTo>
                      <a:pt x="12232" y="24055"/>
                      <a:pt x="13576" y="24470"/>
                      <a:pt x="14932" y="24781"/>
                    </a:cubicBezTo>
                    <a:cubicBezTo>
                      <a:pt x="16400" y="25119"/>
                      <a:pt x="17842" y="25311"/>
                      <a:pt x="19219" y="25360"/>
                    </a:cubicBezTo>
                    <a:cubicBezTo>
                      <a:pt x="19405" y="25366"/>
                      <a:pt x="19597" y="25366"/>
                      <a:pt x="19788" y="25366"/>
                    </a:cubicBezTo>
                    <a:cubicBezTo>
                      <a:pt x="21044" y="25366"/>
                      <a:pt x="22229" y="25218"/>
                      <a:pt x="23306" y="24929"/>
                    </a:cubicBezTo>
                    <a:cubicBezTo>
                      <a:pt x="24115" y="24715"/>
                      <a:pt x="24874" y="24398"/>
                      <a:pt x="25568" y="23994"/>
                    </a:cubicBezTo>
                    <a:cubicBezTo>
                      <a:pt x="26278" y="23573"/>
                      <a:pt x="26917" y="23038"/>
                      <a:pt x="27463" y="22405"/>
                    </a:cubicBezTo>
                    <a:cubicBezTo>
                      <a:pt x="27534" y="22317"/>
                      <a:pt x="27529" y="22186"/>
                      <a:pt x="27441" y="22110"/>
                    </a:cubicBezTo>
                    <a:lnTo>
                      <a:pt x="27524" y="22000"/>
                    </a:lnTo>
                    <a:lnTo>
                      <a:pt x="27605" y="21886"/>
                    </a:lnTo>
                    <a:lnTo>
                      <a:pt x="27786" y="21639"/>
                    </a:lnTo>
                    <a:lnTo>
                      <a:pt x="27829" y="21591"/>
                    </a:lnTo>
                    <a:cubicBezTo>
                      <a:pt x="27890" y="21508"/>
                      <a:pt x="27950" y="21422"/>
                      <a:pt x="28010" y="21339"/>
                    </a:cubicBezTo>
                    <a:cubicBezTo>
                      <a:pt x="28135" y="21160"/>
                      <a:pt x="28266" y="20968"/>
                      <a:pt x="28397" y="20749"/>
                    </a:cubicBezTo>
                    <a:cubicBezTo>
                      <a:pt x="28856" y="20028"/>
                      <a:pt x="29228" y="19231"/>
                      <a:pt x="29511" y="18389"/>
                    </a:cubicBezTo>
                    <a:cubicBezTo>
                      <a:pt x="29780" y="17592"/>
                      <a:pt x="29970" y="16723"/>
                      <a:pt x="30091" y="15810"/>
                    </a:cubicBezTo>
                    <a:cubicBezTo>
                      <a:pt x="30141" y="15406"/>
                      <a:pt x="30179" y="14986"/>
                      <a:pt x="30200" y="14521"/>
                    </a:cubicBezTo>
                    <a:cubicBezTo>
                      <a:pt x="30227" y="14118"/>
                      <a:pt x="30232" y="13757"/>
                      <a:pt x="30232" y="13424"/>
                    </a:cubicBezTo>
                    <a:cubicBezTo>
                      <a:pt x="30222" y="12729"/>
                      <a:pt x="30156" y="12113"/>
                      <a:pt x="30025" y="11539"/>
                    </a:cubicBezTo>
                    <a:cubicBezTo>
                      <a:pt x="29899" y="10992"/>
                      <a:pt x="29692" y="10484"/>
                      <a:pt x="29408" y="10031"/>
                    </a:cubicBezTo>
                    <a:cubicBezTo>
                      <a:pt x="29140" y="9594"/>
                      <a:pt x="28775" y="9196"/>
                      <a:pt x="28326" y="8851"/>
                    </a:cubicBezTo>
                    <a:cubicBezTo>
                      <a:pt x="27879" y="8507"/>
                      <a:pt x="27343" y="8212"/>
                      <a:pt x="26692" y="7943"/>
                    </a:cubicBezTo>
                    <a:cubicBezTo>
                      <a:pt x="26409" y="7835"/>
                      <a:pt x="26109" y="7726"/>
                      <a:pt x="25737" y="7610"/>
                    </a:cubicBezTo>
                    <a:cubicBezTo>
                      <a:pt x="25644" y="7583"/>
                      <a:pt x="25552" y="7557"/>
                      <a:pt x="25459" y="7529"/>
                    </a:cubicBezTo>
                    <a:lnTo>
                      <a:pt x="25431" y="7517"/>
                    </a:lnTo>
                    <a:lnTo>
                      <a:pt x="25393" y="7507"/>
                    </a:lnTo>
                    <a:lnTo>
                      <a:pt x="25126" y="7431"/>
                    </a:lnTo>
                    <a:cubicBezTo>
                      <a:pt x="24917" y="7365"/>
                      <a:pt x="24710" y="7300"/>
                      <a:pt x="24503" y="7234"/>
                    </a:cubicBezTo>
                    <a:cubicBezTo>
                      <a:pt x="23235" y="6819"/>
                      <a:pt x="22012" y="6337"/>
                      <a:pt x="20875" y="5808"/>
                    </a:cubicBezTo>
                    <a:cubicBezTo>
                      <a:pt x="19711" y="5262"/>
                      <a:pt x="18581" y="4633"/>
                      <a:pt x="17499" y="3929"/>
                    </a:cubicBezTo>
                    <a:lnTo>
                      <a:pt x="17466" y="3912"/>
                    </a:lnTo>
                    <a:cubicBezTo>
                      <a:pt x="16702" y="3404"/>
                      <a:pt x="15981" y="2875"/>
                      <a:pt x="15313" y="2328"/>
                    </a:cubicBezTo>
                    <a:lnTo>
                      <a:pt x="15079" y="2137"/>
                    </a:lnTo>
                    <a:cubicBezTo>
                      <a:pt x="14532" y="1689"/>
                      <a:pt x="13975" y="1231"/>
                      <a:pt x="13385" y="842"/>
                    </a:cubicBezTo>
                    <a:cubicBezTo>
                      <a:pt x="12637" y="351"/>
                      <a:pt x="11942" y="83"/>
                      <a:pt x="11254" y="11"/>
                    </a:cubicBezTo>
                    <a:cubicBezTo>
                      <a:pt x="11145" y="6"/>
                      <a:pt x="11036" y="1"/>
                      <a:pt x="10926" y="1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2387630" y="1447563"/>
                <a:ext cx="175215" cy="490380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25323" extrusionOk="0">
                    <a:moveTo>
                      <a:pt x="1327" y="1"/>
                    </a:moveTo>
                    <a:cubicBezTo>
                      <a:pt x="1251" y="1"/>
                      <a:pt x="1175" y="6"/>
                      <a:pt x="1104" y="11"/>
                    </a:cubicBezTo>
                    <a:cubicBezTo>
                      <a:pt x="918" y="23"/>
                      <a:pt x="721" y="56"/>
                      <a:pt x="487" y="110"/>
                    </a:cubicBezTo>
                    <a:cubicBezTo>
                      <a:pt x="318" y="154"/>
                      <a:pt x="154" y="208"/>
                      <a:pt x="0" y="273"/>
                    </a:cubicBezTo>
                    <a:cubicBezTo>
                      <a:pt x="1049" y="2088"/>
                      <a:pt x="1884" y="4022"/>
                      <a:pt x="2562" y="5999"/>
                    </a:cubicBezTo>
                    <a:cubicBezTo>
                      <a:pt x="3720" y="9365"/>
                      <a:pt x="4448" y="12872"/>
                      <a:pt x="4857" y="16400"/>
                    </a:cubicBezTo>
                    <a:cubicBezTo>
                      <a:pt x="5179" y="19165"/>
                      <a:pt x="5305" y="21957"/>
                      <a:pt x="5169" y="24738"/>
                    </a:cubicBezTo>
                    <a:cubicBezTo>
                      <a:pt x="5223" y="24748"/>
                      <a:pt x="5283" y="24759"/>
                      <a:pt x="5338" y="24776"/>
                    </a:cubicBezTo>
                    <a:cubicBezTo>
                      <a:pt x="6599" y="25065"/>
                      <a:pt x="7845" y="25250"/>
                      <a:pt x="9047" y="25322"/>
                    </a:cubicBezTo>
                    <a:cubicBezTo>
                      <a:pt x="8873" y="21306"/>
                      <a:pt x="8742" y="17292"/>
                      <a:pt x="8211" y="13303"/>
                    </a:cubicBezTo>
                    <a:cubicBezTo>
                      <a:pt x="7731" y="9812"/>
                      <a:pt x="6922" y="6365"/>
                      <a:pt x="5573" y="3104"/>
                    </a:cubicBezTo>
                    <a:cubicBezTo>
                      <a:pt x="5371" y="2628"/>
                      <a:pt x="5157" y="2159"/>
                      <a:pt x="4933" y="1695"/>
                    </a:cubicBezTo>
                    <a:cubicBezTo>
                      <a:pt x="4562" y="1400"/>
                      <a:pt x="4179" y="1105"/>
                      <a:pt x="3780" y="848"/>
                    </a:cubicBezTo>
                    <a:cubicBezTo>
                      <a:pt x="3038" y="356"/>
                      <a:pt x="2338" y="89"/>
                      <a:pt x="1655" y="18"/>
                    </a:cubicBezTo>
                    <a:cubicBezTo>
                      <a:pt x="1546" y="6"/>
                      <a:pt x="1437" y="1"/>
                      <a:pt x="1327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2494273" y="1504690"/>
                <a:ext cx="639" cy="1491"/>
              </a:xfrm>
              <a:custGeom>
                <a:avLst/>
                <a:gdLst/>
                <a:ahLst/>
                <a:cxnLst/>
                <a:rect l="l" t="t" r="r" b="b"/>
                <a:pathLst>
                  <a:path w="33" h="77" extrusionOk="0">
                    <a:moveTo>
                      <a:pt x="33" y="77"/>
                    </a:moveTo>
                    <a:cubicBezTo>
                      <a:pt x="16" y="51"/>
                      <a:pt x="5" y="23"/>
                      <a:pt x="0" y="1"/>
                    </a:cubicBezTo>
                    <a:cubicBezTo>
                      <a:pt x="5" y="23"/>
                      <a:pt x="16" y="51"/>
                      <a:pt x="33" y="77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2525664" y="1513579"/>
                <a:ext cx="164428" cy="425100"/>
              </a:xfrm>
              <a:custGeom>
                <a:avLst/>
                <a:gdLst/>
                <a:ahLst/>
                <a:cxnLst/>
                <a:rect l="l" t="t" r="r" b="b"/>
                <a:pathLst>
                  <a:path w="8491" h="21952" extrusionOk="0">
                    <a:moveTo>
                      <a:pt x="8038" y="13909"/>
                    </a:moveTo>
                    <a:cubicBezTo>
                      <a:pt x="8038" y="13913"/>
                      <a:pt x="8038" y="13917"/>
                      <a:pt x="8038" y="13921"/>
                    </a:cubicBezTo>
                    <a:cubicBezTo>
                      <a:pt x="8038" y="13917"/>
                      <a:pt x="8038" y="13913"/>
                      <a:pt x="8038" y="13909"/>
                    </a:cubicBezTo>
                    <a:close/>
                    <a:moveTo>
                      <a:pt x="1" y="1"/>
                    </a:moveTo>
                    <a:cubicBezTo>
                      <a:pt x="177" y="444"/>
                      <a:pt x="341" y="886"/>
                      <a:pt x="493" y="1334"/>
                    </a:cubicBezTo>
                    <a:cubicBezTo>
                      <a:pt x="2766" y="7971"/>
                      <a:pt x="2958" y="14997"/>
                      <a:pt x="3258" y="21951"/>
                    </a:cubicBezTo>
                    <a:cubicBezTo>
                      <a:pt x="4438" y="21934"/>
                      <a:pt x="5557" y="21793"/>
                      <a:pt x="6574" y="21514"/>
                    </a:cubicBezTo>
                    <a:cubicBezTo>
                      <a:pt x="7196" y="21350"/>
                      <a:pt x="7792" y="21120"/>
                      <a:pt x="8344" y="20842"/>
                    </a:cubicBezTo>
                    <a:cubicBezTo>
                      <a:pt x="8490" y="18525"/>
                      <a:pt x="8333" y="16182"/>
                      <a:pt x="8032" y="13883"/>
                    </a:cubicBezTo>
                    <a:lnTo>
                      <a:pt x="8032" y="13883"/>
                    </a:lnTo>
                    <a:cubicBezTo>
                      <a:pt x="8036" y="13890"/>
                      <a:pt x="8037" y="13899"/>
                      <a:pt x="8038" y="13909"/>
                    </a:cubicBezTo>
                    <a:lnTo>
                      <a:pt x="8038" y="13909"/>
                    </a:lnTo>
                    <a:cubicBezTo>
                      <a:pt x="8037" y="13874"/>
                      <a:pt x="8031" y="13839"/>
                      <a:pt x="8026" y="13805"/>
                    </a:cubicBezTo>
                    <a:lnTo>
                      <a:pt x="8026" y="13817"/>
                    </a:lnTo>
                    <a:cubicBezTo>
                      <a:pt x="8026" y="13811"/>
                      <a:pt x="8021" y="13805"/>
                      <a:pt x="8021" y="13795"/>
                    </a:cubicBezTo>
                    <a:lnTo>
                      <a:pt x="8021" y="13762"/>
                    </a:lnTo>
                    <a:cubicBezTo>
                      <a:pt x="8016" y="13762"/>
                      <a:pt x="8016" y="13757"/>
                      <a:pt x="8016" y="13752"/>
                    </a:cubicBezTo>
                    <a:cubicBezTo>
                      <a:pt x="7748" y="11823"/>
                      <a:pt x="7371" y="9910"/>
                      <a:pt x="6874" y="8031"/>
                    </a:cubicBezTo>
                    <a:cubicBezTo>
                      <a:pt x="6420" y="6311"/>
                      <a:pt x="5880" y="4607"/>
                      <a:pt x="5197" y="2961"/>
                    </a:cubicBezTo>
                    <a:cubicBezTo>
                      <a:pt x="5180" y="2923"/>
                      <a:pt x="5164" y="2885"/>
                      <a:pt x="5147" y="2847"/>
                    </a:cubicBezTo>
                    <a:cubicBezTo>
                      <a:pt x="4804" y="2699"/>
                      <a:pt x="4471" y="2552"/>
                      <a:pt x="4143" y="2399"/>
                    </a:cubicBezTo>
                    <a:cubicBezTo>
                      <a:pt x="2990" y="1864"/>
                      <a:pt x="1854" y="1230"/>
                      <a:pt x="767" y="525"/>
                    </a:cubicBezTo>
                    <a:lnTo>
                      <a:pt x="734" y="509"/>
                    </a:lnTo>
                    <a:lnTo>
                      <a:pt x="739" y="503"/>
                    </a:lnTo>
                    <a:cubicBezTo>
                      <a:pt x="487" y="339"/>
                      <a:pt x="242" y="175"/>
                      <a:pt x="1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2658236" y="1581492"/>
                <a:ext cx="128874" cy="318767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164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3" y="700"/>
                      <a:pt x="509" y="1405"/>
                      <a:pt x="727" y="2116"/>
                    </a:cubicBezTo>
                    <a:cubicBezTo>
                      <a:pt x="1738" y="5344"/>
                      <a:pt x="2405" y="8692"/>
                      <a:pt x="2716" y="12063"/>
                    </a:cubicBezTo>
                    <a:cubicBezTo>
                      <a:pt x="2852" y="13522"/>
                      <a:pt x="2918" y="14997"/>
                      <a:pt x="2874" y="16461"/>
                    </a:cubicBezTo>
                    <a:cubicBezTo>
                      <a:pt x="3240" y="16171"/>
                      <a:pt x="3578" y="15843"/>
                      <a:pt x="3885" y="15483"/>
                    </a:cubicBezTo>
                    <a:cubicBezTo>
                      <a:pt x="3956" y="15401"/>
                      <a:pt x="3951" y="15270"/>
                      <a:pt x="3863" y="15199"/>
                    </a:cubicBezTo>
                    <a:lnTo>
                      <a:pt x="3945" y="15084"/>
                    </a:lnTo>
                    <a:lnTo>
                      <a:pt x="4027" y="14965"/>
                    </a:lnTo>
                    <a:cubicBezTo>
                      <a:pt x="4087" y="14882"/>
                      <a:pt x="4147" y="14801"/>
                      <a:pt x="4208" y="14718"/>
                    </a:cubicBezTo>
                    <a:cubicBezTo>
                      <a:pt x="4284" y="14620"/>
                      <a:pt x="4360" y="14522"/>
                      <a:pt x="4431" y="14418"/>
                    </a:cubicBezTo>
                    <a:cubicBezTo>
                      <a:pt x="4556" y="14244"/>
                      <a:pt x="4682" y="14047"/>
                      <a:pt x="4819" y="13833"/>
                    </a:cubicBezTo>
                    <a:cubicBezTo>
                      <a:pt x="5278" y="13107"/>
                      <a:pt x="5650" y="12315"/>
                      <a:pt x="5933" y="11473"/>
                    </a:cubicBezTo>
                    <a:cubicBezTo>
                      <a:pt x="6201" y="10681"/>
                      <a:pt x="6392" y="9812"/>
                      <a:pt x="6507" y="8894"/>
                    </a:cubicBezTo>
                    <a:cubicBezTo>
                      <a:pt x="6561" y="8496"/>
                      <a:pt x="6594" y="8075"/>
                      <a:pt x="6621" y="7605"/>
                    </a:cubicBezTo>
                    <a:cubicBezTo>
                      <a:pt x="6644" y="7207"/>
                      <a:pt x="6654" y="6846"/>
                      <a:pt x="6649" y="6508"/>
                    </a:cubicBezTo>
                    <a:cubicBezTo>
                      <a:pt x="6644" y="5813"/>
                      <a:pt x="6578" y="5202"/>
                      <a:pt x="6447" y="4623"/>
                    </a:cubicBezTo>
                    <a:cubicBezTo>
                      <a:pt x="6321" y="4076"/>
                      <a:pt x="6114" y="3568"/>
                      <a:pt x="5835" y="3120"/>
                    </a:cubicBezTo>
                    <a:cubicBezTo>
                      <a:pt x="5562" y="2678"/>
                      <a:pt x="5196" y="2285"/>
                      <a:pt x="4748" y="1940"/>
                    </a:cubicBezTo>
                    <a:cubicBezTo>
                      <a:pt x="4299" y="1597"/>
                      <a:pt x="3765" y="1296"/>
                      <a:pt x="3114" y="1034"/>
                    </a:cubicBezTo>
                    <a:cubicBezTo>
                      <a:pt x="2836" y="919"/>
                      <a:pt x="2529" y="815"/>
                      <a:pt x="2158" y="700"/>
                    </a:cubicBezTo>
                    <a:cubicBezTo>
                      <a:pt x="2050" y="662"/>
                      <a:pt x="1934" y="629"/>
                      <a:pt x="1820" y="596"/>
                    </a:cubicBezTo>
                    <a:lnTo>
                      <a:pt x="1553" y="515"/>
                    </a:lnTo>
                    <a:cubicBezTo>
                      <a:pt x="1344" y="455"/>
                      <a:pt x="1132" y="389"/>
                      <a:pt x="923" y="318"/>
                    </a:cubicBezTo>
                    <a:cubicBezTo>
                      <a:pt x="613" y="220"/>
                      <a:pt x="307" y="110"/>
                      <a:pt x="0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2680874" y="1779750"/>
                <a:ext cx="19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7"/>
                    </a:move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2680874" y="1779963"/>
                <a:ext cx="136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7" h="29" extrusionOk="0">
                    <a:moveTo>
                      <a:pt x="1" y="1"/>
                    </a:moveTo>
                    <a:cubicBezTo>
                      <a:pt x="1" y="1"/>
                      <a:pt x="1" y="5"/>
                      <a:pt x="4" y="6"/>
                    </a:cubicBezTo>
                    <a:lnTo>
                      <a:pt x="4" y="6"/>
                    </a:lnTo>
                    <a:cubicBezTo>
                      <a:pt x="3" y="4"/>
                      <a:pt x="2" y="2"/>
                      <a:pt x="1" y="1"/>
                    </a:cubicBezTo>
                    <a:close/>
                    <a:moveTo>
                      <a:pt x="4" y="6"/>
                    </a:moveTo>
                    <a:cubicBezTo>
                      <a:pt x="6" y="11"/>
                      <a:pt x="6" y="20"/>
                      <a:pt x="6" y="28"/>
                    </a:cubicBezTo>
                    <a:lnTo>
                      <a:pt x="6" y="6"/>
                    </a:lnTo>
                    <a:cubicBezTo>
                      <a:pt x="5" y="6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2546849" y="1706338"/>
                <a:ext cx="213" cy="1297"/>
              </a:xfrm>
              <a:custGeom>
                <a:avLst/>
                <a:gdLst/>
                <a:ahLst/>
                <a:cxnLst/>
                <a:rect l="l" t="t" r="r" b="b"/>
                <a:pathLst>
                  <a:path w="11" h="67" extrusionOk="0">
                    <a:moveTo>
                      <a:pt x="11" y="66"/>
                    </a:moveTo>
                    <a:cubicBezTo>
                      <a:pt x="6" y="44"/>
                      <a:pt x="0" y="22"/>
                      <a:pt x="0" y="1"/>
                    </a:cubicBezTo>
                    <a:cubicBezTo>
                      <a:pt x="0" y="22"/>
                      <a:pt x="6" y="44"/>
                      <a:pt x="11" y="66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2310189" y="1465147"/>
                <a:ext cx="154358" cy="45469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23480" extrusionOk="0">
                    <a:moveTo>
                      <a:pt x="7070" y="22819"/>
                    </a:moveTo>
                    <a:cubicBezTo>
                      <a:pt x="7081" y="22822"/>
                      <a:pt x="7091" y="22826"/>
                      <a:pt x="7102" y="22829"/>
                    </a:cubicBezTo>
                    <a:lnTo>
                      <a:pt x="7091" y="22829"/>
                    </a:lnTo>
                    <a:lnTo>
                      <a:pt x="7070" y="22819"/>
                    </a:lnTo>
                    <a:close/>
                    <a:moveTo>
                      <a:pt x="7108" y="22831"/>
                    </a:moveTo>
                    <a:cubicBezTo>
                      <a:pt x="7112" y="22832"/>
                      <a:pt x="7115" y="22833"/>
                      <a:pt x="7118" y="22834"/>
                    </a:cubicBezTo>
                    <a:lnTo>
                      <a:pt x="7118" y="22834"/>
                    </a:lnTo>
                    <a:cubicBezTo>
                      <a:pt x="7114" y="22834"/>
                      <a:pt x="7110" y="22834"/>
                      <a:pt x="7108" y="22831"/>
                    </a:cubicBezTo>
                    <a:close/>
                    <a:moveTo>
                      <a:pt x="7120" y="22835"/>
                    </a:moveTo>
                    <a:cubicBezTo>
                      <a:pt x="7156" y="22846"/>
                      <a:pt x="7190" y="22857"/>
                      <a:pt x="7224" y="22868"/>
                    </a:cubicBezTo>
                    <a:lnTo>
                      <a:pt x="7224" y="22868"/>
                    </a:lnTo>
                    <a:cubicBezTo>
                      <a:pt x="7190" y="22857"/>
                      <a:pt x="7153" y="22848"/>
                      <a:pt x="7120" y="22835"/>
                    </a:cubicBezTo>
                    <a:close/>
                    <a:moveTo>
                      <a:pt x="2819" y="0"/>
                    </a:moveTo>
                    <a:cubicBezTo>
                      <a:pt x="2376" y="283"/>
                      <a:pt x="1917" y="633"/>
                      <a:pt x="1410" y="1070"/>
                    </a:cubicBezTo>
                    <a:cubicBezTo>
                      <a:pt x="951" y="1463"/>
                      <a:pt x="497" y="1901"/>
                      <a:pt x="0" y="2409"/>
                    </a:cubicBezTo>
                    <a:cubicBezTo>
                      <a:pt x="285" y="2928"/>
                      <a:pt x="552" y="3457"/>
                      <a:pt x="792" y="3999"/>
                    </a:cubicBezTo>
                    <a:cubicBezTo>
                      <a:pt x="2219" y="7167"/>
                      <a:pt x="3097" y="10565"/>
                      <a:pt x="3601" y="13991"/>
                    </a:cubicBezTo>
                    <a:cubicBezTo>
                      <a:pt x="3999" y="16679"/>
                      <a:pt x="4207" y="19399"/>
                      <a:pt x="4113" y="22113"/>
                    </a:cubicBezTo>
                    <a:cubicBezTo>
                      <a:pt x="4502" y="22289"/>
                      <a:pt x="4912" y="22458"/>
                      <a:pt x="5333" y="22627"/>
                    </a:cubicBezTo>
                    <a:cubicBezTo>
                      <a:pt x="6157" y="22950"/>
                      <a:pt x="6998" y="23234"/>
                      <a:pt x="7845" y="23480"/>
                    </a:cubicBezTo>
                    <a:cubicBezTo>
                      <a:pt x="7971" y="20530"/>
                      <a:pt x="7802" y="17569"/>
                      <a:pt x="7414" y="14647"/>
                    </a:cubicBezTo>
                    <a:cubicBezTo>
                      <a:pt x="6884" y="10772"/>
                      <a:pt x="5961" y="6927"/>
                      <a:pt x="4458" y="3305"/>
                    </a:cubicBezTo>
                    <a:cubicBezTo>
                      <a:pt x="3977" y="2174"/>
                      <a:pt x="3437" y="1065"/>
                      <a:pt x="2819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2253585" y="1531782"/>
                <a:ext cx="111407" cy="349035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18024" extrusionOk="0">
                    <a:moveTo>
                      <a:pt x="5315" y="11462"/>
                    </a:moveTo>
                    <a:cubicBezTo>
                      <a:pt x="5316" y="11465"/>
                      <a:pt x="5316" y="11469"/>
                      <a:pt x="5316" y="11472"/>
                    </a:cubicBezTo>
                    <a:lnTo>
                      <a:pt x="5316" y="11472"/>
                    </a:lnTo>
                    <a:cubicBezTo>
                      <a:pt x="5316" y="11469"/>
                      <a:pt x="5315" y="11465"/>
                      <a:pt x="5315" y="11462"/>
                    </a:cubicBezTo>
                    <a:close/>
                    <a:moveTo>
                      <a:pt x="1962" y="1"/>
                    </a:moveTo>
                    <a:cubicBezTo>
                      <a:pt x="1295" y="743"/>
                      <a:pt x="651" y="1519"/>
                      <a:pt x="29" y="2268"/>
                    </a:cubicBezTo>
                    <a:cubicBezTo>
                      <a:pt x="22" y="2278"/>
                      <a:pt x="11" y="2290"/>
                      <a:pt x="1" y="2300"/>
                    </a:cubicBezTo>
                    <a:cubicBezTo>
                      <a:pt x="836" y="4590"/>
                      <a:pt x="1476" y="6950"/>
                      <a:pt x="1918" y="9353"/>
                    </a:cubicBezTo>
                    <a:cubicBezTo>
                      <a:pt x="2323" y="11554"/>
                      <a:pt x="2568" y="13783"/>
                      <a:pt x="2666" y="16017"/>
                    </a:cubicBezTo>
                    <a:cubicBezTo>
                      <a:pt x="3377" y="16575"/>
                      <a:pt x="4126" y="17094"/>
                      <a:pt x="4912" y="17570"/>
                    </a:cubicBezTo>
                    <a:cubicBezTo>
                      <a:pt x="5175" y="17722"/>
                      <a:pt x="5442" y="17875"/>
                      <a:pt x="5715" y="18023"/>
                    </a:cubicBezTo>
                    <a:cubicBezTo>
                      <a:pt x="5753" y="15837"/>
                      <a:pt x="5601" y="13651"/>
                      <a:pt x="5318" y="11487"/>
                    </a:cubicBezTo>
                    <a:lnTo>
                      <a:pt x="5318" y="11487"/>
                    </a:lnTo>
                    <a:cubicBezTo>
                      <a:pt x="5319" y="11494"/>
                      <a:pt x="5320" y="11500"/>
                      <a:pt x="5321" y="11506"/>
                    </a:cubicBezTo>
                    <a:cubicBezTo>
                      <a:pt x="5321" y="11498"/>
                      <a:pt x="5319" y="11491"/>
                      <a:pt x="5318" y="11484"/>
                    </a:cubicBezTo>
                    <a:lnTo>
                      <a:pt x="5318" y="11484"/>
                    </a:lnTo>
                    <a:cubicBezTo>
                      <a:pt x="5318" y="11485"/>
                      <a:pt x="5318" y="11486"/>
                      <a:pt x="5318" y="11487"/>
                    </a:cubicBezTo>
                    <a:lnTo>
                      <a:pt x="5318" y="11487"/>
                    </a:lnTo>
                    <a:cubicBezTo>
                      <a:pt x="5318" y="11486"/>
                      <a:pt x="5318" y="11485"/>
                      <a:pt x="5318" y="11484"/>
                    </a:cubicBezTo>
                    <a:lnTo>
                      <a:pt x="5318" y="11484"/>
                    </a:lnTo>
                    <a:cubicBezTo>
                      <a:pt x="5318" y="11484"/>
                      <a:pt x="5318" y="11484"/>
                      <a:pt x="5318" y="11484"/>
                    </a:cubicBezTo>
                    <a:lnTo>
                      <a:pt x="5318" y="11484"/>
                    </a:lnTo>
                    <a:cubicBezTo>
                      <a:pt x="5317" y="11482"/>
                      <a:pt x="5317" y="11480"/>
                      <a:pt x="5317" y="11479"/>
                    </a:cubicBezTo>
                    <a:lnTo>
                      <a:pt x="5317" y="11479"/>
                    </a:lnTo>
                    <a:cubicBezTo>
                      <a:pt x="5317" y="11477"/>
                      <a:pt x="5316" y="11475"/>
                      <a:pt x="5316" y="11472"/>
                    </a:cubicBezTo>
                    <a:lnTo>
                      <a:pt x="5316" y="11472"/>
                    </a:lnTo>
                    <a:cubicBezTo>
                      <a:pt x="5316" y="11461"/>
                      <a:pt x="5311" y="11445"/>
                      <a:pt x="5311" y="11428"/>
                    </a:cubicBezTo>
                    <a:cubicBezTo>
                      <a:pt x="5311" y="11418"/>
                      <a:pt x="5306" y="11413"/>
                      <a:pt x="5306" y="11407"/>
                    </a:cubicBezTo>
                    <a:lnTo>
                      <a:pt x="5306" y="11396"/>
                    </a:lnTo>
                    <a:lnTo>
                      <a:pt x="5306" y="11375"/>
                    </a:lnTo>
                    <a:cubicBezTo>
                      <a:pt x="4847" y="8113"/>
                      <a:pt x="4081" y="4868"/>
                      <a:pt x="2820" y="1824"/>
                    </a:cubicBezTo>
                    <a:cubicBezTo>
                      <a:pt x="2558" y="1208"/>
                      <a:pt x="2273" y="596"/>
                      <a:pt x="1962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2356200" y="1751710"/>
                <a:ext cx="136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7" h="29" extrusionOk="0">
                    <a:moveTo>
                      <a:pt x="0" y="1"/>
                    </a:moveTo>
                    <a:cubicBezTo>
                      <a:pt x="0" y="4"/>
                      <a:pt x="0" y="8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0" y="4"/>
                      <a:pt x="0" y="1"/>
                    </a:cubicBezTo>
                    <a:close/>
                    <a:moveTo>
                      <a:pt x="2" y="11"/>
                    </a:moveTo>
                    <a:cubicBezTo>
                      <a:pt x="4" y="18"/>
                      <a:pt x="7" y="25"/>
                      <a:pt x="7" y="28"/>
                    </a:cubicBezTo>
                    <a:lnTo>
                      <a:pt x="7" y="18"/>
                    </a:lnTo>
                    <a:cubicBezTo>
                      <a:pt x="4" y="16"/>
                      <a:pt x="3" y="13"/>
                      <a:pt x="2" y="1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2356317" y="1752252"/>
                <a:ext cx="19" cy="3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1" y="11"/>
                    </a:moveTo>
                    <a:lnTo>
                      <a:pt x="1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2356317" y="1752581"/>
                <a:ext cx="136" cy="426"/>
              </a:xfrm>
              <a:custGeom>
                <a:avLst/>
                <a:gdLst/>
                <a:ahLst/>
                <a:cxnLst/>
                <a:rect l="l" t="t" r="r" b="b"/>
                <a:pathLst>
                  <a:path w="7" h="22" extrusionOk="0">
                    <a:moveTo>
                      <a:pt x="1" y="0"/>
                    </a:moveTo>
                    <a:lnTo>
                      <a:pt x="1" y="5"/>
                    </a:lnTo>
                    <a:cubicBezTo>
                      <a:pt x="1" y="11"/>
                      <a:pt x="6" y="16"/>
                      <a:pt x="6" y="21"/>
                    </a:cubicBezTo>
                    <a:cubicBezTo>
                      <a:pt x="6" y="11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2356433" y="1752988"/>
                <a:ext cx="19" cy="3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8" extrusionOk="0">
                    <a:moveTo>
                      <a:pt x="0" y="5"/>
                    </a:move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2201842" y="1599269"/>
                <a:ext cx="76201" cy="219347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11327" extrusionOk="0">
                    <a:moveTo>
                      <a:pt x="1678" y="1"/>
                    </a:moveTo>
                    <a:cubicBezTo>
                      <a:pt x="1612" y="77"/>
                      <a:pt x="1553" y="149"/>
                      <a:pt x="1493" y="225"/>
                    </a:cubicBezTo>
                    <a:cubicBezTo>
                      <a:pt x="1362" y="389"/>
                      <a:pt x="1231" y="563"/>
                      <a:pt x="1110" y="744"/>
                    </a:cubicBezTo>
                    <a:cubicBezTo>
                      <a:pt x="886" y="1067"/>
                      <a:pt x="694" y="1405"/>
                      <a:pt x="542" y="1748"/>
                    </a:cubicBezTo>
                    <a:cubicBezTo>
                      <a:pt x="247" y="2393"/>
                      <a:pt x="78" y="3082"/>
                      <a:pt x="39" y="3792"/>
                    </a:cubicBezTo>
                    <a:cubicBezTo>
                      <a:pt x="1" y="4443"/>
                      <a:pt x="84" y="5131"/>
                      <a:pt x="268" y="5835"/>
                    </a:cubicBezTo>
                    <a:cubicBezTo>
                      <a:pt x="444" y="6468"/>
                      <a:pt x="712" y="7119"/>
                      <a:pt x="1100" y="7807"/>
                    </a:cubicBezTo>
                    <a:cubicBezTo>
                      <a:pt x="1438" y="8425"/>
                      <a:pt x="1859" y="9032"/>
                      <a:pt x="2378" y="9665"/>
                    </a:cubicBezTo>
                    <a:cubicBezTo>
                      <a:pt x="2837" y="10227"/>
                      <a:pt x="3356" y="10785"/>
                      <a:pt x="3934" y="11326"/>
                    </a:cubicBezTo>
                    <a:cubicBezTo>
                      <a:pt x="3871" y="10354"/>
                      <a:pt x="3776" y="9383"/>
                      <a:pt x="3650" y="8416"/>
                    </a:cubicBezTo>
                    <a:lnTo>
                      <a:pt x="3650" y="8416"/>
                    </a:lnTo>
                    <a:cubicBezTo>
                      <a:pt x="3651" y="8417"/>
                      <a:pt x="3651" y="8418"/>
                      <a:pt x="3651" y="8419"/>
                    </a:cubicBezTo>
                    <a:cubicBezTo>
                      <a:pt x="3651" y="8417"/>
                      <a:pt x="3650" y="8414"/>
                      <a:pt x="3650" y="8412"/>
                    </a:cubicBezTo>
                    <a:lnTo>
                      <a:pt x="3650" y="8412"/>
                    </a:lnTo>
                    <a:cubicBezTo>
                      <a:pt x="3646" y="8385"/>
                      <a:pt x="3643" y="8358"/>
                      <a:pt x="3639" y="8332"/>
                    </a:cubicBezTo>
                    <a:lnTo>
                      <a:pt x="3639" y="8332"/>
                    </a:lnTo>
                    <a:cubicBezTo>
                      <a:pt x="3639" y="8338"/>
                      <a:pt x="3639" y="8345"/>
                      <a:pt x="3640" y="8351"/>
                    </a:cubicBezTo>
                    <a:lnTo>
                      <a:pt x="3640" y="8351"/>
                    </a:lnTo>
                    <a:cubicBezTo>
                      <a:pt x="3639" y="8343"/>
                      <a:pt x="3638" y="8335"/>
                      <a:pt x="3636" y="8327"/>
                    </a:cubicBezTo>
                    <a:lnTo>
                      <a:pt x="3636" y="8327"/>
                    </a:lnTo>
                    <a:cubicBezTo>
                      <a:pt x="3637" y="8329"/>
                      <a:pt x="3638" y="8330"/>
                      <a:pt x="3639" y="8332"/>
                    </a:cubicBezTo>
                    <a:cubicBezTo>
                      <a:pt x="3637" y="8324"/>
                      <a:pt x="3635" y="8317"/>
                      <a:pt x="3634" y="8310"/>
                    </a:cubicBezTo>
                    <a:lnTo>
                      <a:pt x="3634" y="8310"/>
                    </a:lnTo>
                    <a:cubicBezTo>
                      <a:pt x="3634" y="8310"/>
                      <a:pt x="3634" y="8310"/>
                      <a:pt x="3634" y="8311"/>
                    </a:cubicBezTo>
                    <a:cubicBezTo>
                      <a:pt x="3633" y="8307"/>
                      <a:pt x="3632" y="8302"/>
                      <a:pt x="3632" y="8298"/>
                    </a:cubicBezTo>
                    <a:lnTo>
                      <a:pt x="3632" y="8298"/>
                    </a:lnTo>
                    <a:cubicBezTo>
                      <a:pt x="3633" y="8302"/>
                      <a:pt x="3633" y="8306"/>
                      <a:pt x="3634" y="8310"/>
                    </a:cubicBezTo>
                    <a:lnTo>
                      <a:pt x="3634" y="8310"/>
                    </a:lnTo>
                    <a:cubicBezTo>
                      <a:pt x="3634" y="8300"/>
                      <a:pt x="3634" y="8295"/>
                      <a:pt x="3631" y="8290"/>
                    </a:cubicBezTo>
                    <a:lnTo>
                      <a:pt x="3631" y="8290"/>
                    </a:lnTo>
                    <a:cubicBezTo>
                      <a:pt x="3631" y="8293"/>
                      <a:pt x="3631" y="8296"/>
                      <a:pt x="3632" y="8298"/>
                    </a:cubicBezTo>
                    <a:lnTo>
                      <a:pt x="3632" y="8298"/>
                    </a:lnTo>
                    <a:cubicBezTo>
                      <a:pt x="3631" y="8295"/>
                      <a:pt x="3630" y="8292"/>
                      <a:pt x="3629" y="8288"/>
                    </a:cubicBezTo>
                    <a:lnTo>
                      <a:pt x="3629" y="8288"/>
                    </a:lnTo>
                    <a:cubicBezTo>
                      <a:pt x="3629" y="8289"/>
                      <a:pt x="3630" y="8290"/>
                      <a:pt x="3631" y="8290"/>
                    </a:cubicBezTo>
                    <a:lnTo>
                      <a:pt x="3631" y="8290"/>
                    </a:lnTo>
                    <a:cubicBezTo>
                      <a:pt x="3629" y="8275"/>
                      <a:pt x="3629" y="8260"/>
                      <a:pt x="3629" y="8245"/>
                    </a:cubicBezTo>
                    <a:lnTo>
                      <a:pt x="3629" y="8288"/>
                    </a:lnTo>
                    <a:cubicBezTo>
                      <a:pt x="3241" y="5469"/>
                      <a:pt x="2590" y="2694"/>
                      <a:pt x="1678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2447603" y="190723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2400217" y="891323"/>
                <a:ext cx="707132" cy="603568"/>
              </a:xfrm>
              <a:custGeom>
                <a:avLst/>
                <a:gdLst/>
                <a:ahLst/>
                <a:cxnLst/>
                <a:rect l="l" t="t" r="r" b="b"/>
                <a:pathLst>
                  <a:path w="36516" h="31168" extrusionOk="0">
                    <a:moveTo>
                      <a:pt x="15548" y="30708"/>
                    </a:moveTo>
                    <a:lnTo>
                      <a:pt x="15548" y="30708"/>
                    </a:lnTo>
                    <a:cubicBezTo>
                      <a:pt x="15444" y="30714"/>
                      <a:pt x="15341" y="30719"/>
                      <a:pt x="15237" y="30724"/>
                    </a:cubicBezTo>
                    <a:lnTo>
                      <a:pt x="15231" y="30729"/>
                    </a:lnTo>
                    <a:lnTo>
                      <a:pt x="15231" y="30724"/>
                    </a:lnTo>
                    <a:lnTo>
                      <a:pt x="15210" y="30724"/>
                    </a:lnTo>
                    <a:cubicBezTo>
                      <a:pt x="15319" y="30719"/>
                      <a:pt x="15434" y="30714"/>
                      <a:pt x="15548" y="30708"/>
                    </a:cubicBezTo>
                    <a:close/>
                    <a:moveTo>
                      <a:pt x="18667" y="1"/>
                    </a:moveTo>
                    <a:cubicBezTo>
                      <a:pt x="17772" y="22"/>
                      <a:pt x="16876" y="159"/>
                      <a:pt x="16012" y="404"/>
                    </a:cubicBezTo>
                    <a:cubicBezTo>
                      <a:pt x="14335" y="886"/>
                      <a:pt x="12746" y="1798"/>
                      <a:pt x="11413" y="3049"/>
                    </a:cubicBezTo>
                    <a:cubicBezTo>
                      <a:pt x="10817" y="3611"/>
                      <a:pt x="10265" y="4257"/>
                      <a:pt x="9763" y="4966"/>
                    </a:cubicBezTo>
                    <a:cubicBezTo>
                      <a:pt x="9527" y="5305"/>
                      <a:pt x="9293" y="5677"/>
                      <a:pt x="9075" y="6070"/>
                    </a:cubicBezTo>
                    <a:cubicBezTo>
                      <a:pt x="8823" y="6523"/>
                      <a:pt x="8621" y="6933"/>
                      <a:pt x="8468" y="7326"/>
                    </a:cubicBezTo>
                    <a:cubicBezTo>
                      <a:pt x="8113" y="8200"/>
                      <a:pt x="7943" y="9151"/>
                      <a:pt x="7807" y="10046"/>
                    </a:cubicBezTo>
                    <a:cubicBezTo>
                      <a:pt x="7769" y="10320"/>
                      <a:pt x="7731" y="10598"/>
                      <a:pt x="7692" y="10871"/>
                    </a:cubicBezTo>
                    <a:cubicBezTo>
                      <a:pt x="7610" y="11506"/>
                      <a:pt x="7523" y="12156"/>
                      <a:pt x="7391" y="12789"/>
                    </a:cubicBezTo>
                    <a:cubicBezTo>
                      <a:pt x="7217" y="13625"/>
                      <a:pt x="6977" y="14325"/>
                      <a:pt x="6670" y="14930"/>
                    </a:cubicBezTo>
                    <a:lnTo>
                      <a:pt x="6693" y="14898"/>
                    </a:lnTo>
                    <a:lnTo>
                      <a:pt x="6693" y="14898"/>
                    </a:lnTo>
                    <a:cubicBezTo>
                      <a:pt x="6446" y="15357"/>
                      <a:pt x="6141" y="15800"/>
                      <a:pt x="5785" y="16193"/>
                    </a:cubicBezTo>
                    <a:lnTo>
                      <a:pt x="5764" y="16221"/>
                    </a:lnTo>
                    <a:lnTo>
                      <a:pt x="5770" y="16221"/>
                    </a:lnTo>
                    <a:cubicBezTo>
                      <a:pt x="5168" y="16849"/>
                      <a:pt x="4464" y="17351"/>
                      <a:pt x="3798" y="17810"/>
                    </a:cubicBezTo>
                    <a:lnTo>
                      <a:pt x="3672" y="17897"/>
                    </a:lnTo>
                    <a:cubicBezTo>
                      <a:pt x="3027" y="18339"/>
                      <a:pt x="2355" y="18798"/>
                      <a:pt x="1786" y="19355"/>
                    </a:cubicBezTo>
                    <a:cubicBezTo>
                      <a:pt x="1464" y="19667"/>
                      <a:pt x="1186" y="20006"/>
                      <a:pt x="946" y="20356"/>
                    </a:cubicBezTo>
                    <a:cubicBezTo>
                      <a:pt x="717" y="20705"/>
                      <a:pt x="513" y="21110"/>
                      <a:pt x="344" y="21557"/>
                    </a:cubicBezTo>
                    <a:cubicBezTo>
                      <a:pt x="218" y="21902"/>
                      <a:pt x="120" y="22267"/>
                      <a:pt x="66" y="22645"/>
                    </a:cubicBezTo>
                    <a:cubicBezTo>
                      <a:pt x="11" y="22966"/>
                      <a:pt x="1" y="23301"/>
                      <a:pt x="22" y="23672"/>
                    </a:cubicBezTo>
                    <a:cubicBezTo>
                      <a:pt x="66" y="24277"/>
                      <a:pt x="251" y="24917"/>
                      <a:pt x="568" y="25512"/>
                    </a:cubicBezTo>
                    <a:cubicBezTo>
                      <a:pt x="853" y="26059"/>
                      <a:pt x="1267" y="26594"/>
                      <a:pt x="1786" y="27096"/>
                    </a:cubicBezTo>
                    <a:cubicBezTo>
                      <a:pt x="2709" y="27998"/>
                      <a:pt x="3922" y="28775"/>
                      <a:pt x="5480" y="29468"/>
                    </a:cubicBezTo>
                    <a:cubicBezTo>
                      <a:pt x="6753" y="30031"/>
                      <a:pt x="8107" y="30467"/>
                      <a:pt x="9522" y="30757"/>
                    </a:cubicBezTo>
                    <a:cubicBezTo>
                      <a:pt x="10341" y="30921"/>
                      <a:pt x="11232" y="31041"/>
                      <a:pt x="12243" y="31107"/>
                    </a:cubicBezTo>
                    <a:cubicBezTo>
                      <a:pt x="12772" y="31145"/>
                      <a:pt x="13324" y="31167"/>
                      <a:pt x="13882" y="31167"/>
                    </a:cubicBezTo>
                    <a:cubicBezTo>
                      <a:pt x="14418" y="31167"/>
                      <a:pt x="14980" y="31145"/>
                      <a:pt x="15548" y="31112"/>
                    </a:cubicBezTo>
                    <a:cubicBezTo>
                      <a:pt x="17651" y="30986"/>
                      <a:pt x="19869" y="30593"/>
                      <a:pt x="22136" y="29948"/>
                    </a:cubicBezTo>
                    <a:cubicBezTo>
                      <a:pt x="24196" y="29358"/>
                      <a:pt x="26304" y="28550"/>
                      <a:pt x="28392" y="27545"/>
                    </a:cubicBezTo>
                    <a:cubicBezTo>
                      <a:pt x="29358" y="27081"/>
                      <a:pt x="30341" y="26561"/>
                      <a:pt x="31319" y="25999"/>
                    </a:cubicBezTo>
                    <a:cubicBezTo>
                      <a:pt x="32128" y="25530"/>
                      <a:pt x="32991" y="25016"/>
                      <a:pt x="33783" y="24393"/>
                    </a:cubicBezTo>
                    <a:cubicBezTo>
                      <a:pt x="34581" y="23765"/>
                      <a:pt x="35215" y="23087"/>
                      <a:pt x="35674" y="22388"/>
                    </a:cubicBezTo>
                    <a:cubicBezTo>
                      <a:pt x="35914" y="22016"/>
                      <a:pt x="36110" y="21617"/>
                      <a:pt x="36258" y="21196"/>
                    </a:cubicBezTo>
                    <a:cubicBezTo>
                      <a:pt x="36400" y="20782"/>
                      <a:pt x="36477" y="20339"/>
                      <a:pt x="36493" y="19875"/>
                    </a:cubicBezTo>
                    <a:cubicBezTo>
                      <a:pt x="36515" y="19148"/>
                      <a:pt x="36352" y="18362"/>
                      <a:pt x="36007" y="17597"/>
                    </a:cubicBezTo>
                    <a:cubicBezTo>
                      <a:pt x="35723" y="16980"/>
                      <a:pt x="35303" y="16357"/>
                      <a:pt x="34707" y="15696"/>
                    </a:cubicBezTo>
                    <a:cubicBezTo>
                      <a:pt x="34248" y="15182"/>
                      <a:pt x="33729" y="14706"/>
                      <a:pt x="33232" y="14247"/>
                    </a:cubicBezTo>
                    <a:lnTo>
                      <a:pt x="33029" y="14062"/>
                    </a:lnTo>
                    <a:cubicBezTo>
                      <a:pt x="32762" y="13811"/>
                      <a:pt x="32467" y="13538"/>
                      <a:pt x="32183" y="13248"/>
                    </a:cubicBezTo>
                    <a:cubicBezTo>
                      <a:pt x="31882" y="12948"/>
                      <a:pt x="31609" y="12608"/>
                      <a:pt x="31374" y="12243"/>
                    </a:cubicBezTo>
                    <a:cubicBezTo>
                      <a:pt x="31118" y="11822"/>
                      <a:pt x="30899" y="11347"/>
                      <a:pt x="30735" y="10833"/>
                    </a:cubicBezTo>
                    <a:cubicBezTo>
                      <a:pt x="30538" y="10205"/>
                      <a:pt x="30419" y="9544"/>
                      <a:pt x="30298" y="8904"/>
                    </a:cubicBezTo>
                    <a:cubicBezTo>
                      <a:pt x="30265" y="8725"/>
                      <a:pt x="30233" y="8544"/>
                      <a:pt x="30194" y="8364"/>
                    </a:cubicBezTo>
                    <a:cubicBezTo>
                      <a:pt x="30124" y="7987"/>
                      <a:pt x="30025" y="7502"/>
                      <a:pt x="29882" y="7015"/>
                    </a:cubicBezTo>
                    <a:cubicBezTo>
                      <a:pt x="29758" y="6572"/>
                      <a:pt x="29582" y="6158"/>
                      <a:pt x="29358" y="5780"/>
                    </a:cubicBezTo>
                    <a:cubicBezTo>
                      <a:pt x="29151" y="5437"/>
                      <a:pt x="28889" y="5109"/>
                      <a:pt x="28588" y="4802"/>
                    </a:cubicBezTo>
                    <a:cubicBezTo>
                      <a:pt x="28299" y="4512"/>
                      <a:pt x="27960" y="4240"/>
                      <a:pt x="27555" y="3962"/>
                    </a:cubicBezTo>
                    <a:cubicBezTo>
                      <a:pt x="27113" y="3660"/>
                      <a:pt x="26627" y="3420"/>
                      <a:pt x="26206" y="3218"/>
                    </a:cubicBezTo>
                    <a:cubicBezTo>
                      <a:pt x="26021" y="3125"/>
                      <a:pt x="25830" y="3037"/>
                      <a:pt x="25644" y="2951"/>
                    </a:cubicBezTo>
                    <a:cubicBezTo>
                      <a:pt x="25338" y="2808"/>
                      <a:pt x="25031" y="2666"/>
                      <a:pt x="24736" y="2519"/>
                    </a:cubicBezTo>
                    <a:lnTo>
                      <a:pt x="24736" y="2519"/>
                    </a:lnTo>
                    <a:lnTo>
                      <a:pt x="24759" y="2535"/>
                    </a:lnTo>
                    <a:cubicBezTo>
                      <a:pt x="24376" y="2333"/>
                      <a:pt x="23989" y="2098"/>
                      <a:pt x="23530" y="1798"/>
                    </a:cubicBezTo>
                    <a:lnTo>
                      <a:pt x="23175" y="1562"/>
                    </a:lnTo>
                    <a:cubicBezTo>
                      <a:pt x="22868" y="1355"/>
                      <a:pt x="22552" y="1148"/>
                      <a:pt x="22235" y="951"/>
                    </a:cubicBezTo>
                    <a:cubicBezTo>
                      <a:pt x="21983" y="798"/>
                      <a:pt x="21771" y="684"/>
                      <a:pt x="21569" y="585"/>
                    </a:cubicBezTo>
                    <a:cubicBezTo>
                      <a:pt x="21574" y="579"/>
                      <a:pt x="21579" y="568"/>
                      <a:pt x="21584" y="558"/>
                    </a:cubicBezTo>
                    <a:cubicBezTo>
                      <a:pt x="21601" y="508"/>
                      <a:pt x="21601" y="454"/>
                      <a:pt x="21579" y="404"/>
                    </a:cubicBezTo>
                    <a:cubicBezTo>
                      <a:pt x="21557" y="361"/>
                      <a:pt x="21514" y="311"/>
                      <a:pt x="21458" y="301"/>
                    </a:cubicBezTo>
                    <a:cubicBezTo>
                      <a:pt x="20989" y="186"/>
                      <a:pt x="20514" y="109"/>
                      <a:pt x="20056" y="54"/>
                    </a:cubicBezTo>
                    <a:cubicBezTo>
                      <a:pt x="19695" y="16"/>
                      <a:pt x="19323" y="1"/>
                      <a:pt x="18946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2951810" y="990975"/>
                <a:ext cx="20740" cy="31894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647" extrusionOk="0">
                    <a:moveTo>
                      <a:pt x="208" y="1"/>
                    </a:moveTo>
                    <a:cubicBezTo>
                      <a:pt x="153" y="1"/>
                      <a:pt x="94" y="22"/>
                      <a:pt x="55" y="61"/>
                    </a:cubicBezTo>
                    <a:cubicBezTo>
                      <a:pt x="22" y="99"/>
                      <a:pt x="1" y="148"/>
                      <a:pt x="1" y="197"/>
                    </a:cubicBezTo>
                    <a:cubicBezTo>
                      <a:pt x="1" y="258"/>
                      <a:pt x="28" y="301"/>
                      <a:pt x="61" y="344"/>
                    </a:cubicBezTo>
                    <a:lnTo>
                      <a:pt x="104" y="389"/>
                    </a:lnTo>
                    <a:cubicBezTo>
                      <a:pt x="367" y="738"/>
                      <a:pt x="503" y="1159"/>
                      <a:pt x="694" y="1552"/>
                    </a:cubicBezTo>
                    <a:cubicBezTo>
                      <a:pt x="726" y="1615"/>
                      <a:pt x="794" y="1647"/>
                      <a:pt x="861" y="1647"/>
                    </a:cubicBezTo>
                    <a:cubicBezTo>
                      <a:pt x="899" y="1647"/>
                      <a:pt x="936" y="1637"/>
                      <a:pt x="967" y="1617"/>
                    </a:cubicBezTo>
                    <a:cubicBezTo>
                      <a:pt x="1012" y="1595"/>
                      <a:pt x="1044" y="1552"/>
                      <a:pt x="1060" y="1497"/>
                    </a:cubicBezTo>
                    <a:cubicBezTo>
                      <a:pt x="1071" y="1443"/>
                      <a:pt x="1060" y="1393"/>
                      <a:pt x="1038" y="1345"/>
                    </a:cubicBezTo>
                    <a:cubicBezTo>
                      <a:pt x="934" y="1131"/>
                      <a:pt x="848" y="913"/>
                      <a:pt x="749" y="694"/>
                    </a:cubicBezTo>
                    <a:cubicBezTo>
                      <a:pt x="639" y="465"/>
                      <a:pt x="508" y="246"/>
                      <a:pt x="344" y="55"/>
                    </a:cubicBezTo>
                    <a:cubicBezTo>
                      <a:pt x="306" y="17"/>
                      <a:pt x="258" y="1"/>
                      <a:pt x="208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2954134" y="991382"/>
                <a:ext cx="18319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442" extrusionOk="0">
                    <a:moveTo>
                      <a:pt x="372" y="870"/>
                    </a:moveTo>
                    <a:lnTo>
                      <a:pt x="372" y="870"/>
                    </a:lnTo>
                    <a:cubicBezTo>
                      <a:pt x="374" y="875"/>
                      <a:pt x="376" y="880"/>
                      <a:pt x="378" y="886"/>
                    </a:cubicBezTo>
                    <a:lnTo>
                      <a:pt x="378" y="886"/>
                    </a:lnTo>
                    <a:cubicBezTo>
                      <a:pt x="375" y="880"/>
                      <a:pt x="372" y="874"/>
                      <a:pt x="372" y="870"/>
                    </a:cubicBezTo>
                    <a:close/>
                    <a:moveTo>
                      <a:pt x="230" y="1"/>
                    </a:moveTo>
                    <a:cubicBezTo>
                      <a:pt x="197" y="1"/>
                      <a:pt x="164" y="7"/>
                      <a:pt x="131" y="28"/>
                    </a:cubicBezTo>
                    <a:cubicBezTo>
                      <a:pt x="39" y="83"/>
                      <a:pt x="0" y="214"/>
                      <a:pt x="60" y="302"/>
                    </a:cubicBezTo>
                    <a:cubicBezTo>
                      <a:pt x="178" y="478"/>
                      <a:pt x="275" y="659"/>
                      <a:pt x="361" y="846"/>
                    </a:cubicBezTo>
                    <a:lnTo>
                      <a:pt x="361" y="846"/>
                    </a:lnTo>
                    <a:cubicBezTo>
                      <a:pt x="362" y="854"/>
                      <a:pt x="367" y="860"/>
                      <a:pt x="367" y="865"/>
                    </a:cubicBezTo>
                    <a:lnTo>
                      <a:pt x="367" y="860"/>
                    </a:lnTo>
                    <a:cubicBezTo>
                      <a:pt x="367" y="861"/>
                      <a:pt x="367" y="863"/>
                      <a:pt x="367" y="865"/>
                    </a:cubicBezTo>
                    <a:lnTo>
                      <a:pt x="367" y="865"/>
                    </a:lnTo>
                    <a:lnTo>
                      <a:pt x="367" y="865"/>
                    </a:lnTo>
                    <a:lnTo>
                      <a:pt x="367" y="865"/>
                    </a:lnTo>
                    <a:cubicBezTo>
                      <a:pt x="367" y="865"/>
                      <a:pt x="367" y="865"/>
                      <a:pt x="368" y="865"/>
                    </a:cubicBezTo>
                    <a:lnTo>
                      <a:pt x="368" y="865"/>
                    </a:lnTo>
                    <a:cubicBezTo>
                      <a:pt x="368" y="867"/>
                      <a:pt x="368" y="868"/>
                      <a:pt x="369" y="869"/>
                    </a:cubicBezTo>
                    <a:lnTo>
                      <a:pt x="369" y="869"/>
                    </a:lnTo>
                    <a:cubicBezTo>
                      <a:pt x="372" y="875"/>
                      <a:pt x="375" y="881"/>
                      <a:pt x="378" y="886"/>
                    </a:cubicBezTo>
                    <a:lnTo>
                      <a:pt x="378" y="886"/>
                    </a:lnTo>
                    <a:cubicBezTo>
                      <a:pt x="430" y="1022"/>
                      <a:pt x="478" y="1154"/>
                      <a:pt x="525" y="1296"/>
                    </a:cubicBezTo>
                    <a:cubicBezTo>
                      <a:pt x="552" y="1382"/>
                      <a:pt x="627" y="1441"/>
                      <a:pt x="714" y="1441"/>
                    </a:cubicBezTo>
                    <a:cubicBezTo>
                      <a:pt x="733" y="1441"/>
                      <a:pt x="752" y="1438"/>
                      <a:pt x="771" y="1433"/>
                    </a:cubicBezTo>
                    <a:cubicBezTo>
                      <a:pt x="875" y="1405"/>
                      <a:pt x="945" y="1291"/>
                      <a:pt x="913" y="1187"/>
                    </a:cubicBezTo>
                    <a:cubicBezTo>
                      <a:pt x="787" y="805"/>
                      <a:pt x="629" y="433"/>
                      <a:pt x="405" y="99"/>
                    </a:cubicBezTo>
                    <a:cubicBezTo>
                      <a:pt x="367" y="34"/>
                      <a:pt x="302" y="1"/>
                      <a:pt x="230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2955528" y="992892"/>
                <a:ext cx="18726" cy="2900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498" extrusionOk="0">
                    <a:moveTo>
                      <a:pt x="376" y="885"/>
                    </a:moveTo>
                    <a:cubicBezTo>
                      <a:pt x="376" y="890"/>
                      <a:pt x="382" y="896"/>
                      <a:pt x="382" y="896"/>
                    </a:cubicBezTo>
                    <a:lnTo>
                      <a:pt x="382" y="890"/>
                    </a:lnTo>
                    <a:cubicBezTo>
                      <a:pt x="377" y="890"/>
                      <a:pt x="376" y="885"/>
                      <a:pt x="376" y="885"/>
                    </a:cubicBezTo>
                    <a:close/>
                    <a:moveTo>
                      <a:pt x="385" y="904"/>
                    </a:moveTo>
                    <a:cubicBezTo>
                      <a:pt x="387" y="908"/>
                      <a:pt x="390" y="912"/>
                      <a:pt x="394" y="918"/>
                    </a:cubicBezTo>
                    <a:cubicBezTo>
                      <a:pt x="389" y="914"/>
                      <a:pt x="388" y="910"/>
                      <a:pt x="385" y="904"/>
                    </a:cubicBezTo>
                    <a:close/>
                    <a:moveTo>
                      <a:pt x="230" y="0"/>
                    </a:moveTo>
                    <a:cubicBezTo>
                      <a:pt x="197" y="0"/>
                      <a:pt x="158" y="11"/>
                      <a:pt x="125" y="28"/>
                    </a:cubicBezTo>
                    <a:cubicBezTo>
                      <a:pt x="38" y="81"/>
                      <a:pt x="0" y="213"/>
                      <a:pt x="59" y="306"/>
                    </a:cubicBezTo>
                    <a:cubicBezTo>
                      <a:pt x="185" y="487"/>
                      <a:pt x="289" y="683"/>
                      <a:pt x="376" y="885"/>
                    </a:cubicBezTo>
                    <a:cubicBezTo>
                      <a:pt x="376" y="884"/>
                      <a:pt x="376" y="883"/>
                      <a:pt x="376" y="882"/>
                    </a:cubicBezTo>
                    <a:lnTo>
                      <a:pt x="376" y="882"/>
                    </a:lnTo>
                    <a:cubicBezTo>
                      <a:pt x="378" y="886"/>
                      <a:pt x="380" y="888"/>
                      <a:pt x="382" y="890"/>
                    </a:cubicBezTo>
                    <a:cubicBezTo>
                      <a:pt x="382" y="893"/>
                      <a:pt x="382" y="895"/>
                      <a:pt x="383" y="898"/>
                    </a:cubicBezTo>
                    <a:lnTo>
                      <a:pt x="383" y="898"/>
                    </a:lnTo>
                    <a:cubicBezTo>
                      <a:pt x="382" y="897"/>
                      <a:pt x="382" y="896"/>
                      <a:pt x="382" y="896"/>
                    </a:cubicBezTo>
                    <a:lnTo>
                      <a:pt x="382" y="896"/>
                    </a:lnTo>
                    <a:cubicBezTo>
                      <a:pt x="442" y="1049"/>
                      <a:pt x="497" y="1196"/>
                      <a:pt x="546" y="1349"/>
                    </a:cubicBezTo>
                    <a:cubicBezTo>
                      <a:pt x="573" y="1437"/>
                      <a:pt x="652" y="1497"/>
                      <a:pt x="742" y="1497"/>
                    </a:cubicBezTo>
                    <a:cubicBezTo>
                      <a:pt x="758" y="1497"/>
                      <a:pt x="775" y="1495"/>
                      <a:pt x="792" y="1491"/>
                    </a:cubicBezTo>
                    <a:cubicBezTo>
                      <a:pt x="896" y="1463"/>
                      <a:pt x="966" y="1349"/>
                      <a:pt x="934" y="1240"/>
                    </a:cubicBezTo>
                    <a:cubicBezTo>
                      <a:pt x="803" y="841"/>
                      <a:pt x="639" y="447"/>
                      <a:pt x="404" y="98"/>
                    </a:cubicBezTo>
                    <a:cubicBezTo>
                      <a:pt x="361" y="38"/>
                      <a:pt x="295" y="0"/>
                      <a:pt x="230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2956361" y="992660"/>
                <a:ext cx="18532" cy="29512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524" extrusionOk="0">
                    <a:moveTo>
                      <a:pt x="208" y="0"/>
                    </a:moveTo>
                    <a:cubicBezTo>
                      <a:pt x="154" y="0"/>
                      <a:pt x="94" y="23"/>
                      <a:pt x="56" y="61"/>
                    </a:cubicBezTo>
                    <a:cubicBezTo>
                      <a:pt x="16" y="99"/>
                      <a:pt x="0" y="148"/>
                      <a:pt x="0" y="204"/>
                    </a:cubicBezTo>
                    <a:cubicBezTo>
                      <a:pt x="0" y="257"/>
                      <a:pt x="23" y="302"/>
                      <a:pt x="61" y="345"/>
                    </a:cubicBezTo>
                    <a:cubicBezTo>
                      <a:pt x="71" y="361"/>
                      <a:pt x="82" y="373"/>
                      <a:pt x="99" y="388"/>
                    </a:cubicBezTo>
                    <a:cubicBezTo>
                      <a:pt x="202" y="531"/>
                      <a:pt x="290" y="689"/>
                      <a:pt x="366" y="853"/>
                    </a:cubicBezTo>
                    <a:cubicBezTo>
                      <a:pt x="432" y="1028"/>
                      <a:pt x="487" y="1197"/>
                      <a:pt x="535" y="1377"/>
                    </a:cubicBezTo>
                    <a:cubicBezTo>
                      <a:pt x="562" y="1463"/>
                      <a:pt x="642" y="1523"/>
                      <a:pt x="730" y="1523"/>
                    </a:cubicBezTo>
                    <a:cubicBezTo>
                      <a:pt x="749" y="1523"/>
                      <a:pt x="768" y="1520"/>
                      <a:pt x="787" y="1515"/>
                    </a:cubicBezTo>
                    <a:cubicBezTo>
                      <a:pt x="891" y="1487"/>
                      <a:pt x="956" y="1372"/>
                      <a:pt x="923" y="1268"/>
                    </a:cubicBezTo>
                    <a:cubicBezTo>
                      <a:pt x="863" y="1049"/>
                      <a:pt x="787" y="837"/>
                      <a:pt x="699" y="630"/>
                    </a:cubicBezTo>
                    <a:cubicBezTo>
                      <a:pt x="606" y="416"/>
                      <a:pt x="487" y="230"/>
                      <a:pt x="339" y="55"/>
                    </a:cubicBezTo>
                    <a:cubicBezTo>
                      <a:pt x="306" y="1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2957096" y="993919"/>
                <a:ext cx="18765" cy="2850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472" extrusionOk="0">
                    <a:moveTo>
                      <a:pt x="230" y="1"/>
                    </a:moveTo>
                    <a:cubicBezTo>
                      <a:pt x="197" y="1"/>
                      <a:pt x="164" y="7"/>
                      <a:pt x="132" y="28"/>
                    </a:cubicBezTo>
                    <a:cubicBezTo>
                      <a:pt x="44" y="83"/>
                      <a:pt x="0" y="215"/>
                      <a:pt x="61" y="302"/>
                    </a:cubicBezTo>
                    <a:cubicBezTo>
                      <a:pt x="181" y="477"/>
                      <a:pt x="280" y="663"/>
                      <a:pt x="366" y="853"/>
                    </a:cubicBezTo>
                    <a:cubicBezTo>
                      <a:pt x="427" y="1007"/>
                      <a:pt x="487" y="1165"/>
                      <a:pt x="542" y="1324"/>
                    </a:cubicBezTo>
                    <a:cubicBezTo>
                      <a:pt x="574" y="1411"/>
                      <a:pt x="653" y="1472"/>
                      <a:pt x="742" y="1472"/>
                    </a:cubicBezTo>
                    <a:cubicBezTo>
                      <a:pt x="759" y="1472"/>
                      <a:pt x="776" y="1470"/>
                      <a:pt x="792" y="1465"/>
                    </a:cubicBezTo>
                    <a:cubicBezTo>
                      <a:pt x="891" y="1438"/>
                      <a:pt x="968" y="1319"/>
                      <a:pt x="929" y="1214"/>
                    </a:cubicBezTo>
                    <a:cubicBezTo>
                      <a:pt x="792" y="827"/>
                      <a:pt x="646" y="439"/>
                      <a:pt x="404" y="99"/>
                    </a:cubicBezTo>
                    <a:cubicBezTo>
                      <a:pt x="361" y="40"/>
                      <a:pt x="301" y="1"/>
                      <a:pt x="230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2956457" y="993086"/>
                <a:ext cx="19404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85" extrusionOk="0">
                    <a:moveTo>
                      <a:pt x="235" y="1"/>
                    </a:moveTo>
                    <a:cubicBezTo>
                      <a:pt x="197" y="1"/>
                      <a:pt x="165" y="11"/>
                      <a:pt x="132" y="28"/>
                    </a:cubicBezTo>
                    <a:cubicBezTo>
                      <a:pt x="44" y="83"/>
                      <a:pt x="1" y="214"/>
                      <a:pt x="61" y="301"/>
                    </a:cubicBezTo>
                    <a:cubicBezTo>
                      <a:pt x="170" y="449"/>
                      <a:pt x="258" y="608"/>
                      <a:pt x="328" y="772"/>
                    </a:cubicBezTo>
                    <a:cubicBezTo>
                      <a:pt x="437" y="1017"/>
                      <a:pt x="515" y="1279"/>
                      <a:pt x="585" y="1536"/>
                    </a:cubicBezTo>
                    <a:cubicBezTo>
                      <a:pt x="613" y="1627"/>
                      <a:pt x="694" y="1684"/>
                      <a:pt x="780" y="1684"/>
                    </a:cubicBezTo>
                    <a:cubicBezTo>
                      <a:pt x="797" y="1684"/>
                      <a:pt x="814" y="1682"/>
                      <a:pt x="831" y="1678"/>
                    </a:cubicBezTo>
                    <a:cubicBezTo>
                      <a:pt x="941" y="1650"/>
                      <a:pt x="1001" y="1536"/>
                      <a:pt x="974" y="1432"/>
                    </a:cubicBezTo>
                    <a:cubicBezTo>
                      <a:pt x="842" y="962"/>
                      <a:pt x="694" y="492"/>
                      <a:pt x="411" y="94"/>
                    </a:cubicBezTo>
                    <a:cubicBezTo>
                      <a:pt x="378" y="50"/>
                      <a:pt x="339" y="18"/>
                      <a:pt x="285" y="6"/>
                    </a:cubicBezTo>
                    <a:cubicBezTo>
                      <a:pt x="268" y="1"/>
                      <a:pt x="252" y="1"/>
                      <a:pt x="235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2767629" y="894266"/>
                <a:ext cx="34818" cy="8966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63" extrusionOk="0">
                    <a:moveTo>
                      <a:pt x="760" y="1"/>
                    </a:moveTo>
                    <a:cubicBezTo>
                      <a:pt x="569" y="1"/>
                      <a:pt x="377" y="13"/>
                      <a:pt x="191" y="45"/>
                    </a:cubicBezTo>
                    <a:cubicBezTo>
                      <a:pt x="82" y="66"/>
                      <a:pt x="1" y="154"/>
                      <a:pt x="17" y="270"/>
                    </a:cubicBezTo>
                    <a:cubicBezTo>
                      <a:pt x="26" y="363"/>
                      <a:pt x="112" y="447"/>
                      <a:pt x="204" y="447"/>
                    </a:cubicBezTo>
                    <a:cubicBezTo>
                      <a:pt x="215" y="447"/>
                      <a:pt x="225" y="446"/>
                      <a:pt x="236" y="444"/>
                    </a:cubicBezTo>
                    <a:cubicBezTo>
                      <a:pt x="409" y="416"/>
                      <a:pt x="582" y="399"/>
                      <a:pt x="758" y="399"/>
                    </a:cubicBezTo>
                    <a:cubicBezTo>
                      <a:pt x="788" y="399"/>
                      <a:pt x="817" y="400"/>
                      <a:pt x="847" y="401"/>
                    </a:cubicBezTo>
                    <a:lnTo>
                      <a:pt x="798" y="401"/>
                    </a:lnTo>
                    <a:cubicBezTo>
                      <a:pt x="1050" y="401"/>
                      <a:pt x="1305" y="433"/>
                      <a:pt x="1557" y="460"/>
                    </a:cubicBezTo>
                    <a:cubicBezTo>
                      <a:pt x="1567" y="461"/>
                      <a:pt x="1578" y="462"/>
                      <a:pt x="1588" y="462"/>
                    </a:cubicBezTo>
                    <a:cubicBezTo>
                      <a:pt x="1685" y="462"/>
                      <a:pt x="1772" y="390"/>
                      <a:pt x="1787" y="291"/>
                    </a:cubicBezTo>
                    <a:cubicBezTo>
                      <a:pt x="1797" y="187"/>
                      <a:pt x="1721" y="78"/>
                      <a:pt x="1618" y="66"/>
                    </a:cubicBezTo>
                    <a:cubicBezTo>
                      <a:pt x="1333" y="28"/>
                      <a:pt x="1043" y="1"/>
                      <a:pt x="760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2767203" y="892272"/>
                <a:ext cx="37471" cy="9179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474" extrusionOk="0">
                    <a:moveTo>
                      <a:pt x="967" y="0"/>
                    </a:moveTo>
                    <a:cubicBezTo>
                      <a:pt x="705" y="0"/>
                      <a:pt x="442" y="22"/>
                      <a:pt x="180" y="78"/>
                    </a:cubicBezTo>
                    <a:cubicBezTo>
                      <a:pt x="126" y="83"/>
                      <a:pt x="82" y="104"/>
                      <a:pt x="49" y="148"/>
                    </a:cubicBezTo>
                    <a:cubicBezTo>
                      <a:pt x="16" y="186"/>
                      <a:pt x="1" y="241"/>
                      <a:pt x="6" y="295"/>
                    </a:cubicBezTo>
                    <a:cubicBezTo>
                      <a:pt x="15" y="389"/>
                      <a:pt x="102" y="474"/>
                      <a:pt x="199" y="474"/>
                    </a:cubicBezTo>
                    <a:cubicBezTo>
                      <a:pt x="209" y="474"/>
                      <a:pt x="220" y="473"/>
                      <a:pt x="230" y="471"/>
                    </a:cubicBezTo>
                    <a:cubicBezTo>
                      <a:pt x="492" y="421"/>
                      <a:pt x="760" y="399"/>
                      <a:pt x="1027" y="399"/>
                    </a:cubicBezTo>
                    <a:cubicBezTo>
                      <a:pt x="1251" y="405"/>
                      <a:pt x="1470" y="426"/>
                      <a:pt x="1695" y="454"/>
                    </a:cubicBezTo>
                    <a:cubicBezTo>
                      <a:pt x="1704" y="455"/>
                      <a:pt x="1714" y="456"/>
                      <a:pt x="1723" y="456"/>
                    </a:cubicBezTo>
                    <a:cubicBezTo>
                      <a:pt x="1817" y="456"/>
                      <a:pt x="1903" y="383"/>
                      <a:pt x="1917" y="285"/>
                    </a:cubicBezTo>
                    <a:cubicBezTo>
                      <a:pt x="1935" y="176"/>
                      <a:pt x="1858" y="71"/>
                      <a:pt x="1748" y="55"/>
                    </a:cubicBezTo>
                    <a:cubicBezTo>
                      <a:pt x="1491" y="22"/>
                      <a:pt x="1229" y="0"/>
                      <a:pt x="967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2769217" y="892059"/>
                <a:ext cx="38304" cy="917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474" extrusionOk="0">
                    <a:moveTo>
                      <a:pt x="940" y="1"/>
                    </a:moveTo>
                    <a:cubicBezTo>
                      <a:pt x="689" y="1"/>
                      <a:pt x="437" y="16"/>
                      <a:pt x="192" y="44"/>
                    </a:cubicBezTo>
                    <a:cubicBezTo>
                      <a:pt x="83" y="56"/>
                      <a:pt x="0" y="159"/>
                      <a:pt x="17" y="268"/>
                    </a:cubicBezTo>
                    <a:cubicBezTo>
                      <a:pt x="27" y="370"/>
                      <a:pt x="113" y="444"/>
                      <a:pt x="213" y="444"/>
                    </a:cubicBezTo>
                    <a:cubicBezTo>
                      <a:pt x="220" y="444"/>
                      <a:pt x="228" y="443"/>
                      <a:pt x="235" y="443"/>
                    </a:cubicBezTo>
                    <a:cubicBezTo>
                      <a:pt x="497" y="416"/>
                      <a:pt x="759" y="399"/>
                      <a:pt x="1027" y="399"/>
                    </a:cubicBezTo>
                    <a:lnTo>
                      <a:pt x="1044" y="399"/>
                    </a:lnTo>
                    <a:cubicBezTo>
                      <a:pt x="1273" y="410"/>
                      <a:pt x="1503" y="432"/>
                      <a:pt x="1732" y="470"/>
                    </a:cubicBezTo>
                    <a:cubicBezTo>
                      <a:pt x="1744" y="473"/>
                      <a:pt x="1756" y="474"/>
                      <a:pt x="1768" y="474"/>
                    </a:cubicBezTo>
                    <a:cubicBezTo>
                      <a:pt x="1863" y="474"/>
                      <a:pt x="1946" y="398"/>
                      <a:pt x="1962" y="301"/>
                    </a:cubicBezTo>
                    <a:cubicBezTo>
                      <a:pt x="1977" y="192"/>
                      <a:pt x="1896" y="94"/>
                      <a:pt x="1793" y="77"/>
                    </a:cubicBezTo>
                    <a:cubicBezTo>
                      <a:pt x="1508" y="23"/>
                      <a:pt x="1223" y="1"/>
                      <a:pt x="940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2766041" y="892059"/>
                <a:ext cx="36735" cy="9276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479" extrusionOk="0">
                    <a:moveTo>
                      <a:pt x="896" y="1"/>
                    </a:moveTo>
                    <a:cubicBezTo>
                      <a:pt x="656" y="1"/>
                      <a:pt x="421" y="23"/>
                      <a:pt x="181" y="77"/>
                    </a:cubicBezTo>
                    <a:cubicBezTo>
                      <a:pt x="131" y="89"/>
                      <a:pt x="88" y="104"/>
                      <a:pt x="50" y="148"/>
                    </a:cubicBezTo>
                    <a:cubicBezTo>
                      <a:pt x="17" y="192"/>
                      <a:pt x="0" y="246"/>
                      <a:pt x="6" y="296"/>
                    </a:cubicBezTo>
                    <a:cubicBezTo>
                      <a:pt x="11" y="351"/>
                      <a:pt x="38" y="399"/>
                      <a:pt x="76" y="432"/>
                    </a:cubicBezTo>
                    <a:cubicBezTo>
                      <a:pt x="109" y="455"/>
                      <a:pt x="161" y="478"/>
                      <a:pt x="205" y="478"/>
                    </a:cubicBezTo>
                    <a:cubicBezTo>
                      <a:pt x="213" y="478"/>
                      <a:pt x="222" y="477"/>
                      <a:pt x="230" y="475"/>
                    </a:cubicBezTo>
                    <a:cubicBezTo>
                      <a:pt x="470" y="422"/>
                      <a:pt x="716" y="399"/>
                      <a:pt x="961" y="399"/>
                    </a:cubicBezTo>
                    <a:lnTo>
                      <a:pt x="968" y="399"/>
                    </a:lnTo>
                    <a:cubicBezTo>
                      <a:pt x="1197" y="410"/>
                      <a:pt x="1427" y="432"/>
                      <a:pt x="1650" y="470"/>
                    </a:cubicBezTo>
                    <a:cubicBezTo>
                      <a:pt x="1660" y="472"/>
                      <a:pt x="1670" y="472"/>
                      <a:pt x="1680" y="472"/>
                    </a:cubicBezTo>
                    <a:cubicBezTo>
                      <a:pt x="1778" y="472"/>
                      <a:pt x="1865" y="400"/>
                      <a:pt x="1879" y="301"/>
                    </a:cubicBezTo>
                    <a:cubicBezTo>
                      <a:pt x="1896" y="192"/>
                      <a:pt x="1820" y="94"/>
                      <a:pt x="1710" y="77"/>
                    </a:cubicBezTo>
                    <a:cubicBezTo>
                      <a:pt x="1443" y="28"/>
                      <a:pt x="1170" y="1"/>
                      <a:pt x="896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2765944" y="892156"/>
                <a:ext cx="39679" cy="9818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07" extrusionOk="0">
                    <a:moveTo>
                      <a:pt x="868" y="1"/>
                    </a:moveTo>
                    <a:cubicBezTo>
                      <a:pt x="639" y="1"/>
                      <a:pt x="409" y="18"/>
                      <a:pt x="180" y="61"/>
                    </a:cubicBezTo>
                    <a:cubicBezTo>
                      <a:pt x="131" y="72"/>
                      <a:pt x="81" y="94"/>
                      <a:pt x="49" y="137"/>
                    </a:cubicBezTo>
                    <a:cubicBezTo>
                      <a:pt x="16" y="175"/>
                      <a:pt x="0" y="230"/>
                      <a:pt x="5" y="285"/>
                    </a:cubicBezTo>
                    <a:cubicBezTo>
                      <a:pt x="15" y="379"/>
                      <a:pt x="100" y="463"/>
                      <a:pt x="197" y="463"/>
                    </a:cubicBezTo>
                    <a:cubicBezTo>
                      <a:pt x="208" y="463"/>
                      <a:pt x="218" y="462"/>
                      <a:pt x="230" y="460"/>
                    </a:cubicBezTo>
                    <a:cubicBezTo>
                      <a:pt x="446" y="421"/>
                      <a:pt x="673" y="399"/>
                      <a:pt x="895" y="399"/>
                    </a:cubicBezTo>
                    <a:cubicBezTo>
                      <a:pt x="919" y="399"/>
                      <a:pt x="943" y="399"/>
                      <a:pt x="966" y="400"/>
                    </a:cubicBezTo>
                    <a:lnTo>
                      <a:pt x="918" y="400"/>
                    </a:lnTo>
                    <a:cubicBezTo>
                      <a:pt x="1218" y="405"/>
                      <a:pt x="1513" y="444"/>
                      <a:pt x="1808" y="503"/>
                    </a:cubicBezTo>
                    <a:cubicBezTo>
                      <a:pt x="1819" y="505"/>
                      <a:pt x="1830" y="507"/>
                      <a:pt x="1841" y="507"/>
                    </a:cubicBezTo>
                    <a:cubicBezTo>
                      <a:pt x="1933" y="507"/>
                      <a:pt x="2017" y="427"/>
                      <a:pt x="2032" y="334"/>
                    </a:cubicBezTo>
                    <a:cubicBezTo>
                      <a:pt x="2048" y="225"/>
                      <a:pt x="1972" y="132"/>
                      <a:pt x="1863" y="110"/>
                    </a:cubicBezTo>
                    <a:cubicBezTo>
                      <a:pt x="1535" y="39"/>
                      <a:pt x="1202" y="1"/>
                      <a:pt x="868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2952216" y="1058578"/>
                <a:ext cx="46689" cy="68358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3530" extrusionOk="0">
                    <a:moveTo>
                      <a:pt x="804" y="0"/>
                    </a:moveTo>
                    <a:cubicBezTo>
                      <a:pt x="586" y="0"/>
                      <a:pt x="351" y="71"/>
                      <a:pt x="132" y="202"/>
                    </a:cubicBezTo>
                    <a:cubicBezTo>
                      <a:pt x="34" y="257"/>
                      <a:pt x="1" y="383"/>
                      <a:pt x="56" y="481"/>
                    </a:cubicBezTo>
                    <a:cubicBezTo>
                      <a:pt x="94" y="542"/>
                      <a:pt x="159" y="580"/>
                      <a:pt x="237" y="580"/>
                    </a:cubicBezTo>
                    <a:cubicBezTo>
                      <a:pt x="263" y="580"/>
                      <a:pt x="296" y="574"/>
                      <a:pt x="323" y="557"/>
                    </a:cubicBezTo>
                    <a:cubicBezTo>
                      <a:pt x="351" y="733"/>
                      <a:pt x="384" y="890"/>
                      <a:pt x="427" y="1054"/>
                    </a:cubicBezTo>
                    <a:cubicBezTo>
                      <a:pt x="487" y="1268"/>
                      <a:pt x="570" y="1503"/>
                      <a:pt x="684" y="1782"/>
                    </a:cubicBezTo>
                    <a:cubicBezTo>
                      <a:pt x="848" y="2191"/>
                      <a:pt x="1044" y="2595"/>
                      <a:pt x="1236" y="2983"/>
                    </a:cubicBezTo>
                    <a:lnTo>
                      <a:pt x="1318" y="3141"/>
                    </a:lnTo>
                    <a:cubicBezTo>
                      <a:pt x="1269" y="3147"/>
                      <a:pt x="1231" y="3191"/>
                      <a:pt x="1208" y="3224"/>
                    </a:cubicBezTo>
                    <a:cubicBezTo>
                      <a:pt x="1181" y="3273"/>
                      <a:pt x="1176" y="3328"/>
                      <a:pt x="1187" y="3381"/>
                    </a:cubicBezTo>
                    <a:cubicBezTo>
                      <a:pt x="1203" y="3431"/>
                      <a:pt x="1236" y="3474"/>
                      <a:pt x="1279" y="3502"/>
                    </a:cubicBezTo>
                    <a:cubicBezTo>
                      <a:pt x="1312" y="3524"/>
                      <a:pt x="1345" y="3530"/>
                      <a:pt x="1377" y="3530"/>
                    </a:cubicBezTo>
                    <a:cubicBezTo>
                      <a:pt x="1400" y="3530"/>
                      <a:pt x="1417" y="3530"/>
                      <a:pt x="1438" y="3524"/>
                    </a:cubicBezTo>
                    <a:cubicBezTo>
                      <a:pt x="1624" y="3497"/>
                      <a:pt x="1793" y="3421"/>
                      <a:pt x="1941" y="3300"/>
                    </a:cubicBezTo>
                    <a:cubicBezTo>
                      <a:pt x="2061" y="3202"/>
                      <a:pt x="2159" y="3071"/>
                      <a:pt x="2236" y="2907"/>
                    </a:cubicBezTo>
                    <a:cubicBezTo>
                      <a:pt x="2378" y="2595"/>
                      <a:pt x="2411" y="2224"/>
                      <a:pt x="2345" y="1775"/>
                    </a:cubicBezTo>
                    <a:cubicBezTo>
                      <a:pt x="2318" y="1596"/>
                      <a:pt x="2269" y="1409"/>
                      <a:pt x="2197" y="1225"/>
                    </a:cubicBezTo>
                    <a:cubicBezTo>
                      <a:pt x="2116" y="1021"/>
                      <a:pt x="2028" y="847"/>
                      <a:pt x="1924" y="694"/>
                    </a:cubicBezTo>
                    <a:cubicBezTo>
                      <a:pt x="1760" y="448"/>
                      <a:pt x="1476" y="136"/>
                      <a:pt x="1061" y="33"/>
                    </a:cubicBezTo>
                    <a:cubicBezTo>
                      <a:pt x="979" y="12"/>
                      <a:pt x="892" y="0"/>
                      <a:pt x="804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2813214" y="1238731"/>
                <a:ext cx="130675" cy="172581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8912" extrusionOk="0">
                    <a:moveTo>
                      <a:pt x="3842" y="1"/>
                    </a:moveTo>
                    <a:cubicBezTo>
                      <a:pt x="3830" y="1"/>
                      <a:pt x="3820" y="1"/>
                      <a:pt x="3809" y="6"/>
                    </a:cubicBezTo>
                    <a:cubicBezTo>
                      <a:pt x="3404" y="61"/>
                      <a:pt x="2973" y="99"/>
                      <a:pt x="2453" y="110"/>
                    </a:cubicBezTo>
                    <a:lnTo>
                      <a:pt x="2509" y="116"/>
                    </a:lnTo>
                    <a:lnTo>
                      <a:pt x="1296" y="116"/>
                    </a:lnTo>
                    <a:cubicBezTo>
                      <a:pt x="1230" y="116"/>
                      <a:pt x="1187" y="127"/>
                      <a:pt x="1148" y="159"/>
                    </a:cubicBezTo>
                    <a:cubicBezTo>
                      <a:pt x="1061" y="214"/>
                      <a:pt x="1023" y="306"/>
                      <a:pt x="1044" y="394"/>
                    </a:cubicBezTo>
                    <a:cubicBezTo>
                      <a:pt x="1082" y="585"/>
                      <a:pt x="1115" y="755"/>
                      <a:pt x="1137" y="913"/>
                    </a:cubicBezTo>
                    <a:cubicBezTo>
                      <a:pt x="1208" y="1438"/>
                      <a:pt x="1208" y="1945"/>
                      <a:pt x="1148" y="2426"/>
                    </a:cubicBezTo>
                    <a:cubicBezTo>
                      <a:pt x="1094" y="2809"/>
                      <a:pt x="996" y="3175"/>
                      <a:pt x="859" y="3508"/>
                    </a:cubicBezTo>
                    <a:cubicBezTo>
                      <a:pt x="739" y="3775"/>
                      <a:pt x="590" y="4027"/>
                      <a:pt x="416" y="4262"/>
                    </a:cubicBezTo>
                    <a:cubicBezTo>
                      <a:pt x="295" y="4415"/>
                      <a:pt x="164" y="4557"/>
                      <a:pt x="28" y="4683"/>
                    </a:cubicBezTo>
                    <a:cubicBezTo>
                      <a:pt x="17" y="4693"/>
                      <a:pt x="7" y="4705"/>
                      <a:pt x="0" y="4716"/>
                    </a:cubicBezTo>
                    <a:cubicBezTo>
                      <a:pt x="28" y="4814"/>
                      <a:pt x="50" y="4912"/>
                      <a:pt x="78" y="5005"/>
                    </a:cubicBezTo>
                    <a:lnTo>
                      <a:pt x="83" y="5005"/>
                    </a:lnTo>
                    <a:cubicBezTo>
                      <a:pt x="138" y="5147"/>
                      <a:pt x="192" y="5295"/>
                      <a:pt x="252" y="5437"/>
                    </a:cubicBezTo>
                    <a:cubicBezTo>
                      <a:pt x="367" y="5726"/>
                      <a:pt x="482" y="6021"/>
                      <a:pt x="607" y="6311"/>
                    </a:cubicBezTo>
                    <a:cubicBezTo>
                      <a:pt x="853" y="6889"/>
                      <a:pt x="1082" y="7315"/>
                      <a:pt x="1351" y="7676"/>
                    </a:cubicBezTo>
                    <a:cubicBezTo>
                      <a:pt x="1684" y="8130"/>
                      <a:pt x="2060" y="8457"/>
                      <a:pt x="2481" y="8654"/>
                    </a:cubicBezTo>
                    <a:cubicBezTo>
                      <a:pt x="2721" y="8770"/>
                      <a:pt x="2973" y="8846"/>
                      <a:pt x="3235" y="8878"/>
                    </a:cubicBezTo>
                    <a:cubicBezTo>
                      <a:pt x="3371" y="8901"/>
                      <a:pt x="3514" y="8911"/>
                      <a:pt x="3656" y="8911"/>
                    </a:cubicBezTo>
                    <a:cubicBezTo>
                      <a:pt x="3820" y="8911"/>
                      <a:pt x="3984" y="8894"/>
                      <a:pt x="4163" y="8873"/>
                    </a:cubicBezTo>
                    <a:cubicBezTo>
                      <a:pt x="4470" y="8829"/>
                      <a:pt x="4743" y="8763"/>
                      <a:pt x="4989" y="8659"/>
                    </a:cubicBezTo>
                    <a:cubicBezTo>
                      <a:pt x="5120" y="8606"/>
                      <a:pt x="5229" y="8551"/>
                      <a:pt x="5333" y="8490"/>
                    </a:cubicBezTo>
                    <a:cubicBezTo>
                      <a:pt x="5436" y="8430"/>
                      <a:pt x="5535" y="8359"/>
                      <a:pt x="5660" y="8261"/>
                    </a:cubicBezTo>
                    <a:cubicBezTo>
                      <a:pt x="5999" y="7988"/>
                      <a:pt x="6268" y="7600"/>
                      <a:pt x="6452" y="7103"/>
                    </a:cubicBezTo>
                    <a:cubicBezTo>
                      <a:pt x="6606" y="6698"/>
                      <a:pt x="6694" y="6234"/>
                      <a:pt x="6720" y="5644"/>
                    </a:cubicBezTo>
                    <a:cubicBezTo>
                      <a:pt x="6747" y="5207"/>
                      <a:pt x="6732" y="4738"/>
                      <a:pt x="6671" y="4120"/>
                    </a:cubicBezTo>
                    <a:cubicBezTo>
                      <a:pt x="6666" y="4032"/>
                      <a:pt x="6654" y="3945"/>
                      <a:pt x="6644" y="3853"/>
                    </a:cubicBezTo>
                    <a:cubicBezTo>
                      <a:pt x="6644" y="3820"/>
                      <a:pt x="6633" y="3781"/>
                      <a:pt x="6611" y="3748"/>
                    </a:cubicBezTo>
                    <a:lnTo>
                      <a:pt x="6611" y="3715"/>
                    </a:lnTo>
                    <a:cubicBezTo>
                      <a:pt x="6595" y="3672"/>
                      <a:pt x="6563" y="3617"/>
                      <a:pt x="6513" y="3596"/>
                    </a:cubicBezTo>
                    <a:cubicBezTo>
                      <a:pt x="6180" y="3442"/>
                      <a:pt x="5852" y="3246"/>
                      <a:pt x="5546" y="3016"/>
                    </a:cubicBezTo>
                    <a:cubicBezTo>
                      <a:pt x="5240" y="2776"/>
                      <a:pt x="4967" y="2509"/>
                      <a:pt x="4743" y="2219"/>
                    </a:cubicBezTo>
                    <a:cubicBezTo>
                      <a:pt x="4563" y="1978"/>
                      <a:pt x="4420" y="1733"/>
                      <a:pt x="4311" y="1481"/>
                    </a:cubicBezTo>
                    <a:cubicBezTo>
                      <a:pt x="4223" y="1263"/>
                      <a:pt x="4158" y="1034"/>
                      <a:pt x="4125" y="810"/>
                    </a:cubicBezTo>
                    <a:cubicBezTo>
                      <a:pt x="4104" y="618"/>
                      <a:pt x="4098" y="422"/>
                      <a:pt x="4115" y="230"/>
                    </a:cubicBezTo>
                    <a:cubicBezTo>
                      <a:pt x="4125" y="127"/>
                      <a:pt x="4032" y="39"/>
                      <a:pt x="3940" y="28"/>
                    </a:cubicBezTo>
                    <a:cubicBezTo>
                      <a:pt x="3908" y="11"/>
                      <a:pt x="3875" y="1"/>
                      <a:pt x="3842" y="1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2832889" y="1238634"/>
                <a:ext cx="68165" cy="4333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2238" extrusionOk="0">
                    <a:moveTo>
                      <a:pt x="2793" y="0"/>
                    </a:moveTo>
                    <a:cubicBezTo>
                      <a:pt x="2378" y="66"/>
                      <a:pt x="1946" y="99"/>
                      <a:pt x="1437" y="109"/>
                    </a:cubicBezTo>
                    <a:lnTo>
                      <a:pt x="1487" y="126"/>
                    </a:lnTo>
                    <a:lnTo>
                      <a:pt x="1263" y="115"/>
                    </a:lnTo>
                    <a:lnTo>
                      <a:pt x="280" y="115"/>
                    </a:lnTo>
                    <a:cubicBezTo>
                      <a:pt x="214" y="115"/>
                      <a:pt x="171" y="126"/>
                      <a:pt x="126" y="159"/>
                    </a:cubicBezTo>
                    <a:cubicBezTo>
                      <a:pt x="45" y="213"/>
                      <a:pt x="0" y="306"/>
                      <a:pt x="23" y="404"/>
                    </a:cubicBezTo>
                    <a:cubicBezTo>
                      <a:pt x="61" y="590"/>
                      <a:pt x="94" y="760"/>
                      <a:pt x="116" y="918"/>
                    </a:cubicBezTo>
                    <a:cubicBezTo>
                      <a:pt x="171" y="1317"/>
                      <a:pt x="181" y="1705"/>
                      <a:pt x="159" y="2076"/>
                    </a:cubicBezTo>
                    <a:cubicBezTo>
                      <a:pt x="665" y="2182"/>
                      <a:pt x="1179" y="2238"/>
                      <a:pt x="1694" y="2238"/>
                    </a:cubicBezTo>
                    <a:cubicBezTo>
                      <a:pt x="1763" y="2238"/>
                      <a:pt x="1832" y="2237"/>
                      <a:pt x="1902" y="2235"/>
                    </a:cubicBezTo>
                    <a:lnTo>
                      <a:pt x="1891" y="2235"/>
                    </a:lnTo>
                    <a:cubicBezTo>
                      <a:pt x="2115" y="2229"/>
                      <a:pt x="2340" y="2207"/>
                      <a:pt x="2564" y="2174"/>
                    </a:cubicBezTo>
                    <a:cubicBezTo>
                      <a:pt x="2766" y="2142"/>
                      <a:pt x="2968" y="2098"/>
                      <a:pt x="3164" y="2038"/>
                    </a:cubicBezTo>
                    <a:cubicBezTo>
                      <a:pt x="3169" y="2038"/>
                      <a:pt x="3169" y="2033"/>
                      <a:pt x="3175" y="2033"/>
                    </a:cubicBezTo>
                    <a:lnTo>
                      <a:pt x="3180" y="2033"/>
                    </a:lnTo>
                    <a:cubicBezTo>
                      <a:pt x="3295" y="1995"/>
                      <a:pt x="3409" y="1957"/>
                      <a:pt x="3520" y="1907"/>
                    </a:cubicBezTo>
                    <a:cubicBezTo>
                      <a:pt x="3432" y="1771"/>
                      <a:pt x="3361" y="1629"/>
                      <a:pt x="3301" y="1486"/>
                    </a:cubicBezTo>
                    <a:cubicBezTo>
                      <a:pt x="3207" y="1257"/>
                      <a:pt x="3147" y="1032"/>
                      <a:pt x="3114" y="815"/>
                    </a:cubicBezTo>
                    <a:cubicBezTo>
                      <a:pt x="3093" y="623"/>
                      <a:pt x="3088" y="427"/>
                      <a:pt x="3104" y="235"/>
                    </a:cubicBezTo>
                    <a:cubicBezTo>
                      <a:pt x="3114" y="126"/>
                      <a:pt x="3016" y="44"/>
                      <a:pt x="2924" y="28"/>
                    </a:cubicBezTo>
                    <a:cubicBezTo>
                      <a:pt x="2892" y="11"/>
                      <a:pt x="2859" y="0"/>
                      <a:pt x="2826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2894257" y="1277984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1"/>
                    </a:move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2700220" y="939677"/>
                <a:ext cx="293186" cy="330812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17083" extrusionOk="0">
                    <a:moveTo>
                      <a:pt x="7022" y="0"/>
                    </a:moveTo>
                    <a:cubicBezTo>
                      <a:pt x="6672" y="0"/>
                      <a:pt x="6306" y="43"/>
                      <a:pt x="5934" y="121"/>
                    </a:cubicBezTo>
                    <a:cubicBezTo>
                      <a:pt x="5093" y="300"/>
                      <a:pt x="4274" y="694"/>
                      <a:pt x="3498" y="1301"/>
                    </a:cubicBezTo>
                    <a:cubicBezTo>
                      <a:pt x="2777" y="1858"/>
                      <a:pt x="2149" y="2562"/>
                      <a:pt x="1629" y="3387"/>
                    </a:cubicBezTo>
                    <a:cubicBezTo>
                      <a:pt x="1122" y="4201"/>
                      <a:pt x="761" y="5108"/>
                      <a:pt x="575" y="6014"/>
                    </a:cubicBezTo>
                    <a:cubicBezTo>
                      <a:pt x="384" y="6965"/>
                      <a:pt x="394" y="7932"/>
                      <a:pt x="603" y="8807"/>
                    </a:cubicBezTo>
                    <a:cubicBezTo>
                      <a:pt x="717" y="9287"/>
                      <a:pt x="903" y="9757"/>
                      <a:pt x="1155" y="10199"/>
                    </a:cubicBezTo>
                    <a:cubicBezTo>
                      <a:pt x="1319" y="10499"/>
                      <a:pt x="1526" y="10794"/>
                      <a:pt x="1760" y="11074"/>
                    </a:cubicBezTo>
                    <a:cubicBezTo>
                      <a:pt x="1705" y="11062"/>
                      <a:pt x="1652" y="11062"/>
                      <a:pt x="1597" y="11062"/>
                    </a:cubicBezTo>
                    <a:cubicBezTo>
                      <a:pt x="1476" y="11062"/>
                      <a:pt x="1357" y="11074"/>
                      <a:pt x="1241" y="11095"/>
                    </a:cubicBezTo>
                    <a:cubicBezTo>
                      <a:pt x="963" y="11155"/>
                      <a:pt x="701" y="11308"/>
                      <a:pt x="510" y="11533"/>
                    </a:cubicBezTo>
                    <a:cubicBezTo>
                      <a:pt x="160" y="11936"/>
                      <a:pt x="1" y="12559"/>
                      <a:pt x="89" y="13248"/>
                    </a:cubicBezTo>
                    <a:cubicBezTo>
                      <a:pt x="171" y="13946"/>
                      <a:pt x="460" y="14564"/>
                      <a:pt x="903" y="14985"/>
                    </a:cubicBezTo>
                    <a:cubicBezTo>
                      <a:pt x="1138" y="15209"/>
                      <a:pt x="1427" y="15373"/>
                      <a:pt x="1728" y="15449"/>
                    </a:cubicBezTo>
                    <a:cubicBezTo>
                      <a:pt x="1864" y="15482"/>
                      <a:pt x="2012" y="15499"/>
                      <a:pt x="2159" y="15499"/>
                    </a:cubicBezTo>
                    <a:cubicBezTo>
                      <a:pt x="2367" y="15499"/>
                      <a:pt x="2580" y="15466"/>
                      <a:pt x="2794" y="15406"/>
                    </a:cubicBezTo>
                    <a:cubicBezTo>
                      <a:pt x="2957" y="15356"/>
                      <a:pt x="3132" y="15280"/>
                      <a:pt x="3318" y="15182"/>
                    </a:cubicBezTo>
                    <a:cubicBezTo>
                      <a:pt x="3717" y="15625"/>
                      <a:pt x="4257" y="16011"/>
                      <a:pt x="4929" y="16346"/>
                    </a:cubicBezTo>
                    <a:cubicBezTo>
                      <a:pt x="5557" y="16657"/>
                      <a:pt x="6202" y="16864"/>
                      <a:pt x="6851" y="16969"/>
                    </a:cubicBezTo>
                    <a:cubicBezTo>
                      <a:pt x="7322" y="17045"/>
                      <a:pt x="7797" y="17083"/>
                      <a:pt x="8268" y="17083"/>
                    </a:cubicBezTo>
                    <a:cubicBezTo>
                      <a:pt x="8934" y="17083"/>
                      <a:pt x="9600" y="17007"/>
                      <a:pt x="10239" y="16858"/>
                    </a:cubicBezTo>
                    <a:cubicBezTo>
                      <a:pt x="11349" y="16601"/>
                      <a:pt x="12353" y="16105"/>
                      <a:pt x="13151" y="15433"/>
                    </a:cubicBezTo>
                    <a:cubicBezTo>
                      <a:pt x="13550" y="15088"/>
                      <a:pt x="13905" y="14685"/>
                      <a:pt x="14194" y="14226"/>
                    </a:cubicBezTo>
                    <a:cubicBezTo>
                      <a:pt x="14484" y="13772"/>
                      <a:pt x="14702" y="13258"/>
                      <a:pt x="14844" y="12701"/>
                    </a:cubicBezTo>
                    <a:cubicBezTo>
                      <a:pt x="15139" y="11527"/>
                      <a:pt x="15058" y="10166"/>
                      <a:pt x="14587" y="8664"/>
                    </a:cubicBezTo>
                    <a:cubicBezTo>
                      <a:pt x="14385" y="8020"/>
                      <a:pt x="14107" y="7332"/>
                      <a:pt x="13741" y="6556"/>
                    </a:cubicBezTo>
                    <a:cubicBezTo>
                      <a:pt x="13457" y="5960"/>
                      <a:pt x="13124" y="5343"/>
                      <a:pt x="12670" y="4551"/>
                    </a:cubicBezTo>
                    <a:cubicBezTo>
                      <a:pt x="12403" y="4087"/>
                      <a:pt x="12129" y="3628"/>
                      <a:pt x="11851" y="3169"/>
                    </a:cubicBezTo>
                    <a:lnTo>
                      <a:pt x="11682" y="2879"/>
                    </a:lnTo>
                    <a:cubicBezTo>
                      <a:pt x="11709" y="2819"/>
                      <a:pt x="11703" y="2748"/>
                      <a:pt x="11670" y="2688"/>
                    </a:cubicBezTo>
                    <a:cubicBezTo>
                      <a:pt x="11288" y="2060"/>
                      <a:pt x="10752" y="1491"/>
                      <a:pt x="10076" y="1011"/>
                    </a:cubicBezTo>
                    <a:cubicBezTo>
                      <a:pt x="9649" y="704"/>
                      <a:pt x="9173" y="459"/>
                      <a:pt x="8661" y="278"/>
                    </a:cubicBezTo>
                    <a:cubicBezTo>
                      <a:pt x="8223" y="126"/>
                      <a:pt x="7759" y="33"/>
                      <a:pt x="7278" y="5"/>
                    </a:cubicBezTo>
                    <a:cubicBezTo>
                      <a:pt x="7191" y="5"/>
                      <a:pt x="7103" y="0"/>
                      <a:pt x="7022" y="0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2707540" y="939561"/>
                <a:ext cx="240378" cy="219754"/>
              </a:xfrm>
              <a:custGeom>
                <a:avLst/>
                <a:gdLst/>
                <a:ahLst/>
                <a:cxnLst/>
                <a:rect l="l" t="t" r="r" b="b"/>
                <a:pathLst>
                  <a:path w="12413" h="11348" extrusionOk="0">
                    <a:moveTo>
                      <a:pt x="7402" y="4130"/>
                    </a:moveTo>
                    <a:cubicBezTo>
                      <a:pt x="7398" y="4132"/>
                      <a:pt x="7395" y="4134"/>
                      <a:pt x="7391" y="4136"/>
                    </a:cubicBezTo>
                    <a:cubicBezTo>
                      <a:pt x="7396" y="4136"/>
                      <a:pt x="7400" y="4133"/>
                      <a:pt x="7402" y="4130"/>
                    </a:cubicBezTo>
                    <a:close/>
                    <a:moveTo>
                      <a:pt x="3720" y="10326"/>
                    </a:moveTo>
                    <a:cubicBezTo>
                      <a:pt x="3719" y="10328"/>
                      <a:pt x="3719" y="10331"/>
                      <a:pt x="3718" y="10333"/>
                    </a:cubicBezTo>
                    <a:lnTo>
                      <a:pt x="3718" y="10333"/>
                    </a:lnTo>
                    <a:cubicBezTo>
                      <a:pt x="3719" y="10331"/>
                      <a:pt x="3720" y="10328"/>
                      <a:pt x="3720" y="10326"/>
                    </a:cubicBezTo>
                    <a:close/>
                    <a:moveTo>
                      <a:pt x="6637" y="1"/>
                    </a:moveTo>
                    <a:cubicBezTo>
                      <a:pt x="6294" y="1"/>
                      <a:pt x="5928" y="44"/>
                      <a:pt x="5556" y="120"/>
                    </a:cubicBezTo>
                    <a:cubicBezTo>
                      <a:pt x="4710" y="301"/>
                      <a:pt x="3891" y="700"/>
                      <a:pt x="3114" y="1300"/>
                    </a:cubicBezTo>
                    <a:cubicBezTo>
                      <a:pt x="2393" y="1857"/>
                      <a:pt x="1765" y="2563"/>
                      <a:pt x="1246" y="3393"/>
                    </a:cubicBezTo>
                    <a:cubicBezTo>
                      <a:pt x="737" y="4207"/>
                      <a:pt x="377" y="5114"/>
                      <a:pt x="192" y="6020"/>
                    </a:cubicBezTo>
                    <a:cubicBezTo>
                      <a:pt x="0" y="6971"/>
                      <a:pt x="11" y="7938"/>
                      <a:pt x="219" y="8818"/>
                    </a:cubicBezTo>
                    <a:cubicBezTo>
                      <a:pt x="328" y="9277"/>
                      <a:pt x="503" y="9724"/>
                      <a:pt x="737" y="10150"/>
                    </a:cubicBezTo>
                    <a:cubicBezTo>
                      <a:pt x="754" y="10157"/>
                      <a:pt x="770" y="10162"/>
                      <a:pt x="782" y="10178"/>
                    </a:cubicBezTo>
                    <a:cubicBezTo>
                      <a:pt x="929" y="10341"/>
                      <a:pt x="1072" y="10506"/>
                      <a:pt x="1229" y="10664"/>
                    </a:cubicBezTo>
                    <a:lnTo>
                      <a:pt x="1229" y="10664"/>
                    </a:lnTo>
                    <a:cubicBezTo>
                      <a:pt x="1229" y="10664"/>
                      <a:pt x="1229" y="10664"/>
                      <a:pt x="1229" y="10664"/>
                    </a:cubicBezTo>
                    <a:lnTo>
                      <a:pt x="1229" y="10664"/>
                    </a:lnTo>
                    <a:cubicBezTo>
                      <a:pt x="1327" y="10768"/>
                      <a:pt x="1432" y="10866"/>
                      <a:pt x="1546" y="10954"/>
                    </a:cubicBezTo>
                    <a:cubicBezTo>
                      <a:pt x="1639" y="11030"/>
                      <a:pt x="1738" y="11095"/>
                      <a:pt x="1841" y="11156"/>
                    </a:cubicBezTo>
                    <a:cubicBezTo>
                      <a:pt x="1907" y="11194"/>
                      <a:pt x="1967" y="11227"/>
                      <a:pt x="2038" y="11254"/>
                    </a:cubicBezTo>
                    <a:cubicBezTo>
                      <a:pt x="2088" y="11276"/>
                      <a:pt x="2142" y="11292"/>
                      <a:pt x="2191" y="11309"/>
                    </a:cubicBezTo>
                    <a:lnTo>
                      <a:pt x="2202" y="11309"/>
                    </a:lnTo>
                    <a:cubicBezTo>
                      <a:pt x="2245" y="11320"/>
                      <a:pt x="2290" y="11330"/>
                      <a:pt x="2333" y="11337"/>
                    </a:cubicBezTo>
                    <a:cubicBezTo>
                      <a:pt x="2383" y="11342"/>
                      <a:pt x="2431" y="11347"/>
                      <a:pt x="2475" y="11347"/>
                    </a:cubicBezTo>
                    <a:cubicBezTo>
                      <a:pt x="2524" y="11347"/>
                      <a:pt x="2568" y="11347"/>
                      <a:pt x="2612" y="11342"/>
                    </a:cubicBezTo>
                    <a:cubicBezTo>
                      <a:pt x="2661" y="11330"/>
                      <a:pt x="2711" y="11325"/>
                      <a:pt x="2759" y="11314"/>
                    </a:cubicBezTo>
                    <a:cubicBezTo>
                      <a:pt x="2819" y="11297"/>
                      <a:pt x="2880" y="11276"/>
                      <a:pt x="2940" y="11254"/>
                    </a:cubicBezTo>
                    <a:cubicBezTo>
                      <a:pt x="2989" y="11234"/>
                      <a:pt x="3043" y="11210"/>
                      <a:pt x="3094" y="11181"/>
                    </a:cubicBezTo>
                    <a:lnTo>
                      <a:pt x="3094" y="11181"/>
                    </a:lnTo>
                    <a:cubicBezTo>
                      <a:pt x="3094" y="11182"/>
                      <a:pt x="3093" y="11183"/>
                      <a:pt x="3092" y="11183"/>
                    </a:cubicBezTo>
                    <a:cubicBezTo>
                      <a:pt x="3094" y="11182"/>
                      <a:pt x="3097" y="11180"/>
                      <a:pt x="3099" y="11179"/>
                    </a:cubicBezTo>
                    <a:lnTo>
                      <a:pt x="3099" y="11179"/>
                    </a:lnTo>
                    <a:cubicBezTo>
                      <a:pt x="3099" y="11179"/>
                      <a:pt x="3099" y="11179"/>
                      <a:pt x="3099" y="11179"/>
                    </a:cubicBezTo>
                    <a:lnTo>
                      <a:pt x="3099" y="11179"/>
                    </a:lnTo>
                    <a:cubicBezTo>
                      <a:pt x="3099" y="11179"/>
                      <a:pt x="3099" y="11179"/>
                      <a:pt x="3099" y="11179"/>
                    </a:cubicBezTo>
                    <a:lnTo>
                      <a:pt x="3099" y="11179"/>
                    </a:lnTo>
                    <a:cubicBezTo>
                      <a:pt x="3099" y="11179"/>
                      <a:pt x="3099" y="11179"/>
                      <a:pt x="3099" y="11179"/>
                    </a:cubicBezTo>
                    <a:lnTo>
                      <a:pt x="3099" y="11179"/>
                    </a:lnTo>
                    <a:cubicBezTo>
                      <a:pt x="3102" y="11177"/>
                      <a:pt x="3106" y="11176"/>
                      <a:pt x="3109" y="11173"/>
                    </a:cubicBezTo>
                    <a:lnTo>
                      <a:pt x="3109" y="11173"/>
                    </a:lnTo>
                    <a:cubicBezTo>
                      <a:pt x="3106" y="11175"/>
                      <a:pt x="3103" y="11177"/>
                      <a:pt x="3099" y="11179"/>
                    </a:cubicBezTo>
                    <a:lnTo>
                      <a:pt x="3099" y="11179"/>
                    </a:lnTo>
                    <a:cubicBezTo>
                      <a:pt x="3147" y="11147"/>
                      <a:pt x="3198" y="11116"/>
                      <a:pt x="3240" y="11085"/>
                    </a:cubicBezTo>
                    <a:cubicBezTo>
                      <a:pt x="3284" y="11052"/>
                      <a:pt x="3322" y="11014"/>
                      <a:pt x="3360" y="10976"/>
                    </a:cubicBezTo>
                    <a:cubicBezTo>
                      <a:pt x="3399" y="10943"/>
                      <a:pt x="3437" y="10899"/>
                      <a:pt x="3470" y="10856"/>
                    </a:cubicBezTo>
                    <a:cubicBezTo>
                      <a:pt x="3502" y="10812"/>
                      <a:pt x="3530" y="10768"/>
                      <a:pt x="3563" y="10719"/>
                    </a:cubicBezTo>
                    <a:lnTo>
                      <a:pt x="3563" y="10719"/>
                    </a:lnTo>
                    <a:cubicBezTo>
                      <a:pt x="3560" y="10721"/>
                      <a:pt x="3558" y="10723"/>
                      <a:pt x="3556" y="10725"/>
                    </a:cubicBezTo>
                    <a:lnTo>
                      <a:pt x="3556" y="10725"/>
                    </a:lnTo>
                    <a:cubicBezTo>
                      <a:pt x="3593" y="10657"/>
                      <a:pt x="3630" y="10590"/>
                      <a:pt x="3655" y="10523"/>
                    </a:cubicBezTo>
                    <a:cubicBezTo>
                      <a:pt x="3676" y="10459"/>
                      <a:pt x="3698" y="10396"/>
                      <a:pt x="3718" y="10333"/>
                    </a:cubicBezTo>
                    <a:lnTo>
                      <a:pt x="3718" y="10333"/>
                    </a:lnTo>
                    <a:cubicBezTo>
                      <a:pt x="3717" y="10334"/>
                      <a:pt x="3717" y="10334"/>
                      <a:pt x="3717" y="10335"/>
                    </a:cubicBezTo>
                    <a:lnTo>
                      <a:pt x="3717" y="10335"/>
                    </a:lnTo>
                    <a:cubicBezTo>
                      <a:pt x="3749" y="10228"/>
                      <a:pt x="3770" y="10115"/>
                      <a:pt x="3786" y="10003"/>
                    </a:cubicBezTo>
                    <a:cubicBezTo>
                      <a:pt x="3797" y="9883"/>
                      <a:pt x="3803" y="9763"/>
                      <a:pt x="3808" y="9643"/>
                    </a:cubicBezTo>
                    <a:lnTo>
                      <a:pt x="3808" y="9626"/>
                    </a:lnTo>
                    <a:cubicBezTo>
                      <a:pt x="3808" y="9315"/>
                      <a:pt x="3792" y="9010"/>
                      <a:pt x="3780" y="8703"/>
                    </a:cubicBezTo>
                    <a:cubicBezTo>
                      <a:pt x="3770" y="8419"/>
                      <a:pt x="3759" y="8135"/>
                      <a:pt x="3765" y="7856"/>
                    </a:cubicBezTo>
                    <a:cubicBezTo>
                      <a:pt x="3775" y="7588"/>
                      <a:pt x="3797" y="7321"/>
                      <a:pt x="3858" y="7059"/>
                    </a:cubicBezTo>
                    <a:cubicBezTo>
                      <a:pt x="3884" y="6927"/>
                      <a:pt x="3923" y="6802"/>
                      <a:pt x="3967" y="6682"/>
                    </a:cubicBezTo>
                    <a:cubicBezTo>
                      <a:pt x="4015" y="6562"/>
                      <a:pt x="4070" y="6446"/>
                      <a:pt x="4131" y="6337"/>
                    </a:cubicBezTo>
                    <a:cubicBezTo>
                      <a:pt x="4272" y="6098"/>
                      <a:pt x="4458" y="5879"/>
                      <a:pt x="4665" y="5692"/>
                    </a:cubicBezTo>
                    <a:cubicBezTo>
                      <a:pt x="4802" y="5578"/>
                      <a:pt x="4945" y="5469"/>
                      <a:pt x="5097" y="5376"/>
                    </a:cubicBezTo>
                    <a:cubicBezTo>
                      <a:pt x="5240" y="5283"/>
                      <a:pt x="5387" y="5195"/>
                      <a:pt x="5535" y="5114"/>
                    </a:cubicBezTo>
                    <a:cubicBezTo>
                      <a:pt x="6146" y="4769"/>
                      <a:pt x="6791" y="4469"/>
                      <a:pt x="7403" y="4126"/>
                    </a:cubicBezTo>
                    <a:lnTo>
                      <a:pt x="7403" y="4126"/>
                    </a:lnTo>
                    <a:cubicBezTo>
                      <a:pt x="7403" y="4127"/>
                      <a:pt x="7403" y="4129"/>
                      <a:pt x="7402" y="4130"/>
                    </a:cubicBezTo>
                    <a:lnTo>
                      <a:pt x="7402" y="4130"/>
                    </a:lnTo>
                    <a:cubicBezTo>
                      <a:pt x="7655" y="3984"/>
                      <a:pt x="7909" y="3833"/>
                      <a:pt x="8152" y="3667"/>
                    </a:cubicBezTo>
                    <a:cubicBezTo>
                      <a:pt x="8392" y="3491"/>
                      <a:pt x="8626" y="3306"/>
                      <a:pt x="8840" y="3092"/>
                    </a:cubicBezTo>
                    <a:cubicBezTo>
                      <a:pt x="8878" y="3060"/>
                      <a:pt x="8911" y="3022"/>
                      <a:pt x="8949" y="2984"/>
                    </a:cubicBezTo>
                    <a:lnTo>
                      <a:pt x="8959" y="2972"/>
                    </a:lnTo>
                    <a:cubicBezTo>
                      <a:pt x="8965" y="2961"/>
                      <a:pt x="8971" y="2956"/>
                      <a:pt x="8982" y="2951"/>
                    </a:cubicBezTo>
                    <a:cubicBezTo>
                      <a:pt x="8992" y="2946"/>
                      <a:pt x="9004" y="2939"/>
                      <a:pt x="9014" y="2939"/>
                    </a:cubicBezTo>
                    <a:cubicBezTo>
                      <a:pt x="9020" y="2939"/>
                      <a:pt x="9025" y="2946"/>
                      <a:pt x="9030" y="2946"/>
                    </a:cubicBezTo>
                    <a:cubicBezTo>
                      <a:pt x="9052" y="2951"/>
                      <a:pt x="9063" y="2961"/>
                      <a:pt x="9075" y="2972"/>
                    </a:cubicBezTo>
                    <a:cubicBezTo>
                      <a:pt x="9096" y="2999"/>
                      <a:pt x="9118" y="3032"/>
                      <a:pt x="9140" y="3054"/>
                    </a:cubicBezTo>
                    <a:lnTo>
                      <a:pt x="9140" y="3060"/>
                    </a:lnTo>
                    <a:cubicBezTo>
                      <a:pt x="9249" y="3191"/>
                      <a:pt x="9365" y="3317"/>
                      <a:pt x="9489" y="3431"/>
                    </a:cubicBezTo>
                    <a:cubicBezTo>
                      <a:pt x="9610" y="3541"/>
                      <a:pt x="9736" y="3644"/>
                      <a:pt x="9872" y="3743"/>
                    </a:cubicBezTo>
                    <a:lnTo>
                      <a:pt x="9867" y="3743"/>
                    </a:lnTo>
                    <a:lnTo>
                      <a:pt x="9872" y="3748"/>
                    </a:lnTo>
                    <a:cubicBezTo>
                      <a:pt x="10069" y="3890"/>
                      <a:pt x="10276" y="4021"/>
                      <a:pt x="10489" y="4131"/>
                    </a:cubicBezTo>
                    <a:cubicBezTo>
                      <a:pt x="10702" y="4245"/>
                      <a:pt x="10921" y="4343"/>
                      <a:pt x="11140" y="4426"/>
                    </a:cubicBezTo>
                    <a:cubicBezTo>
                      <a:pt x="11554" y="4584"/>
                      <a:pt x="11980" y="4693"/>
                      <a:pt x="12413" y="4759"/>
                    </a:cubicBezTo>
                    <a:cubicBezTo>
                      <a:pt x="12374" y="4693"/>
                      <a:pt x="12336" y="4622"/>
                      <a:pt x="12297" y="4552"/>
                    </a:cubicBezTo>
                    <a:cubicBezTo>
                      <a:pt x="12030" y="4086"/>
                      <a:pt x="11751" y="3627"/>
                      <a:pt x="11478" y="3168"/>
                    </a:cubicBezTo>
                    <a:lnTo>
                      <a:pt x="11304" y="2880"/>
                    </a:lnTo>
                    <a:cubicBezTo>
                      <a:pt x="11331" y="2825"/>
                      <a:pt x="11331" y="2754"/>
                      <a:pt x="11298" y="2694"/>
                    </a:cubicBezTo>
                    <a:cubicBezTo>
                      <a:pt x="10916" y="2061"/>
                      <a:pt x="10381" y="1492"/>
                      <a:pt x="9703" y="1012"/>
                    </a:cubicBezTo>
                    <a:cubicBezTo>
                      <a:pt x="9271" y="705"/>
                      <a:pt x="8795" y="460"/>
                      <a:pt x="8283" y="279"/>
                    </a:cubicBezTo>
                    <a:cubicBezTo>
                      <a:pt x="7845" y="127"/>
                      <a:pt x="7381" y="34"/>
                      <a:pt x="6900" y="6"/>
                    </a:cubicBezTo>
                    <a:cubicBezTo>
                      <a:pt x="6813" y="6"/>
                      <a:pt x="6725" y="1"/>
                      <a:pt x="6637" y="1"/>
                    </a:cubicBezTo>
                    <a:close/>
                  </a:path>
                </a:pathLst>
              </a:custGeom>
              <a:solidFill>
                <a:srgbClr val="834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2884536" y="998702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4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2702892" y="1202460"/>
                <a:ext cx="199111" cy="68126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35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0" y="568"/>
                      <a:pt x="387" y="1065"/>
                      <a:pt x="760" y="1420"/>
                    </a:cubicBezTo>
                    <a:cubicBezTo>
                      <a:pt x="1000" y="1644"/>
                      <a:pt x="1284" y="1808"/>
                      <a:pt x="1590" y="1884"/>
                    </a:cubicBezTo>
                    <a:cubicBezTo>
                      <a:pt x="1726" y="1917"/>
                      <a:pt x="1874" y="1939"/>
                      <a:pt x="2021" y="1939"/>
                    </a:cubicBezTo>
                    <a:cubicBezTo>
                      <a:pt x="2229" y="1939"/>
                      <a:pt x="2442" y="1907"/>
                      <a:pt x="2656" y="1841"/>
                    </a:cubicBezTo>
                    <a:cubicBezTo>
                      <a:pt x="2819" y="1792"/>
                      <a:pt x="2994" y="1720"/>
                      <a:pt x="3185" y="1617"/>
                    </a:cubicBezTo>
                    <a:cubicBezTo>
                      <a:pt x="3573" y="2055"/>
                      <a:pt x="4114" y="2448"/>
                      <a:pt x="4786" y="2781"/>
                    </a:cubicBezTo>
                    <a:cubicBezTo>
                      <a:pt x="5414" y="3092"/>
                      <a:pt x="6058" y="3300"/>
                      <a:pt x="6713" y="3409"/>
                    </a:cubicBezTo>
                    <a:cubicBezTo>
                      <a:pt x="7184" y="3480"/>
                      <a:pt x="7659" y="3518"/>
                      <a:pt x="8130" y="3518"/>
                    </a:cubicBezTo>
                    <a:cubicBezTo>
                      <a:pt x="8796" y="3518"/>
                      <a:pt x="9462" y="3442"/>
                      <a:pt x="10107" y="3294"/>
                    </a:cubicBezTo>
                    <a:cubicBezTo>
                      <a:pt x="10162" y="3278"/>
                      <a:pt x="10221" y="3261"/>
                      <a:pt x="10281" y="3250"/>
                    </a:cubicBezTo>
                    <a:cubicBezTo>
                      <a:pt x="10243" y="3250"/>
                      <a:pt x="10210" y="3256"/>
                      <a:pt x="10172" y="3261"/>
                    </a:cubicBezTo>
                    <a:cubicBezTo>
                      <a:pt x="9878" y="3289"/>
                      <a:pt x="9582" y="3303"/>
                      <a:pt x="9285" y="3303"/>
                    </a:cubicBezTo>
                    <a:cubicBezTo>
                      <a:pt x="8936" y="3303"/>
                      <a:pt x="8587" y="3283"/>
                      <a:pt x="8238" y="3245"/>
                    </a:cubicBezTo>
                    <a:cubicBezTo>
                      <a:pt x="7621" y="3174"/>
                      <a:pt x="7003" y="3048"/>
                      <a:pt x="6413" y="2852"/>
                    </a:cubicBezTo>
                    <a:cubicBezTo>
                      <a:pt x="5737" y="2628"/>
                      <a:pt x="5086" y="2310"/>
                      <a:pt x="4502" y="1907"/>
                    </a:cubicBezTo>
                    <a:cubicBezTo>
                      <a:pt x="4201" y="1699"/>
                      <a:pt x="3917" y="1475"/>
                      <a:pt x="3649" y="1229"/>
                    </a:cubicBezTo>
                    <a:cubicBezTo>
                      <a:pt x="3508" y="1098"/>
                      <a:pt x="3365" y="961"/>
                      <a:pt x="3234" y="820"/>
                    </a:cubicBezTo>
                    <a:cubicBezTo>
                      <a:pt x="3180" y="759"/>
                      <a:pt x="3125" y="699"/>
                      <a:pt x="3070" y="639"/>
                    </a:cubicBezTo>
                    <a:cubicBezTo>
                      <a:pt x="3042" y="606"/>
                      <a:pt x="3016" y="573"/>
                      <a:pt x="2977" y="540"/>
                    </a:cubicBezTo>
                    <a:cubicBezTo>
                      <a:pt x="2966" y="530"/>
                      <a:pt x="2961" y="525"/>
                      <a:pt x="2944" y="514"/>
                    </a:cubicBezTo>
                    <a:lnTo>
                      <a:pt x="2939" y="514"/>
                    </a:lnTo>
                    <a:cubicBezTo>
                      <a:pt x="2939" y="514"/>
                      <a:pt x="2934" y="514"/>
                      <a:pt x="2928" y="508"/>
                    </a:cubicBezTo>
                    <a:cubicBezTo>
                      <a:pt x="2923" y="514"/>
                      <a:pt x="2918" y="514"/>
                      <a:pt x="2918" y="514"/>
                    </a:cubicBezTo>
                    <a:cubicBezTo>
                      <a:pt x="2890" y="525"/>
                      <a:pt x="2868" y="535"/>
                      <a:pt x="2846" y="552"/>
                    </a:cubicBezTo>
                    <a:lnTo>
                      <a:pt x="2840" y="552"/>
                    </a:lnTo>
                    <a:cubicBezTo>
                      <a:pt x="2835" y="557"/>
                      <a:pt x="2835" y="557"/>
                      <a:pt x="2830" y="557"/>
                    </a:cubicBezTo>
                    <a:lnTo>
                      <a:pt x="2840" y="557"/>
                    </a:lnTo>
                    <a:cubicBezTo>
                      <a:pt x="2754" y="612"/>
                      <a:pt x="2666" y="678"/>
                      <a:pt x="2578" y="732"/>
                    </a:cubicBezTo>
                    <a:cubicBezTo>
                      <a:pt x="2497" y="787"/>
                      <a:pt x="2404" y="842"/>
                      <a:pt x="2316" y="885"/>
                    </a:cubicBezTo>
                    <a:cubicBezTo>
                      <a:pt x="2147" y="966"/>
                      <a:pt x="1967" y="1027"/>
                      <a:pt x="1781" y="1054"/>
                    </a:cubicBezTo>
                    <a:cubicBezTo>
                      <a:pt x="1714" y="1062"/>
                      <a:pt x="1646" y="1067"/>
                      <a:pt x="1579" y="1067"/>
                    </a:cubicBezTo>
                    <a:cubicBezTo>
                      <a:pt x="1553" y="1067"/>
                      <a:pt x="1528" y="1067"/>
                      <a:pt x="1502" y="1065"/>
                    </a:cubicBezTo>
                    <a:cubicBezTo>
                      <a:pt x="1415" y="1065"/>
                      <a:pt x="1333" y="1054"/>
                      <a:pt x="1251" y="1032"/>
                    </a:cubicBezTo>
                    <a:cubicBezTo>
                      <a:pt x="1098" y="999"/>
                      <a:pt x="951" y="940"/>
                      <a:pt x="813" y="863"/>
                    </a:cubicBezTo>
                    <a:cubicBezTo>
                      <a:pt x="503" y="678"/>
                      <a:pt x="251" y="409"/>
                      <a:pt x="60" y="104"/>
                    </a:cubicBezTo>
                    <a:cubicBezTo>
                      <a:pt x="39" y="66"/>
                      <a:pt x="16" y="33"/>
                      <a:pt x="1" y="0"/>
                    </a:cubicBezTo>
                    <a:close/>
                  </a:path>
                </a:pathLst>
              </a:custGeom>
              <a:solidFill>
                <a:srgbClr val="834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2898692" y="1012025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34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2898692" y="1012025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6"/>
                    </a:moveTo>
                    <a:lnTo>
                      <a:pt x="1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34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2725627" y="1172193"/>
                <a:ext cx="21379" cy="4287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2214" extrusionOk="0">
                    <a:moveTo>
                      <a:pt x="328" y="0"/>
                    </a:moveTo>
                    <a:cubicBezTo>
                      <a:pt x="285" y="0"/>
                      <a:pt x="241" y="17"/>
                      <a:pt x="219" y="55"/>
                    </a:cubicBezTo>
                    <a:cubicBezTo>
                      <a:pt x="98" y="235"/>
                      <a:pt x="39" y="443"/>
                      <a:pt x="22" y="651"/>
                    </a:cubicBezTo>
                    <a:cubicBezTo>
                      <a:pt x="0" y="870"/>
                      <a:pt x="28" y="1082"/>
                      <a:pt x="93" y="1284"/>
                    </a:cubicBezTo>
                    <a:cubicBezTo>
                      <a:pt x="148" y="1487"/>
                      <a:pt x="257" y="1667"/>
                      <a:pt x="393" y="1825"/>
                    </a:cubicBezTo>
                    <a:cubicBezTo>
                      <a:pt x="531" y="1984"/>
                      <a:pt x="705" y="2110"/>
                      <a:pt x="892" y="2202"/>
                    </a:cubicBezTo>
                    <a:cubicBezTo>
                      <a:pt x="909" y="2210"/>
                      <a:pt x="928" y="2214"/>
                      <a:pt x="946" y="2214"/>
                    </a:cubicBezTo>
                    <a:cubicBezTo>
                      <a:pt x="1000" y="2214"/>
                      <a:pt x="1052" y="2180"/>
                      <a:pt x="1076" y="2131"/>
                    </a:cubicBezTo>
                    <a:cubicBezTo>
                      <a:pt x="1104" y="2055"/>
                      <a:pt x="1071" y="1979"/>
                      <a:pt x="1000" y="1946"/>
                    </a:cubicBezTo>
                    <a:cubicBezTo>
                      <a:pt x="973" y="1934"/>
                      <a:pt x="951" y="1918"/>
                      <a:pt x="924" y="1907"/>
                    </a:cubicBezTo>
                    <a:cubicBezTo>
                      <a:pt x="852" y="1863"/>
                      <a:pt x="787" y="1808"/>
                      <a:pt x="728" y="1755"/>
                    </a:cubicBezTo>
                    <a:cubicBezTo>
                      <a:pt x="662" y="1684"/>
                      <a:pt x="602" y="1612"/>
                      <a:pt x="552" y="1530"/>
                    </a:cubicBezTo>
                    <a:cubicBezTo>
                      <a:pt x="492" y="1427"/>
                      <a:pt x="448" y="1311"/>
                      <a:pt x="416" y="1197"/>
                    </a:cubicBezTo>
                    <a:cubicBezTo>
                      <a:pt x="378" y="1054"/>
                      <a:pt x="361" y="913"/>
                      <a:pt x="361" y="766"/>
                    </a:cubicBezTo>
                    <a:cubicBezTo>
                      <a:pt x="367" y="623"/>
                      <a:pt x="388" y="476"/>
                      <a:pt x="426" y="333"/>
                    </a:cubicBezTo>
                    <a:cubicBezTo>
                      <a:pt x="443" y="290"/>
                      <a:pt x="454" y="247"/>
                      <a:pt x="465" y="202"/>
                    </a:cubicBezTo>
                    <a:cubicBezTo>
                      <a:pt x="476" y="176"/>
                      <a:pt x="481" y="154"/>
                      <a:pt x="476" y="126"/>
                    </a:cubicBezTo>
                    <a:cubicBezTo>
                      <a:pt x="471" y="88"/>
                      <a:pt x="454" y="55"/>
                      <a:pt x="421" y="28"/>
                    </a:cubicBezTo>
                    <a:cubicBezTo>
                      <a:pt x="400" y="12"/>
                      <a:pt x="361" y="0"/>
                      <a:pt x="328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2710909" y="1174962"/>
                <a:ext cx="21515" cy="964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98" extrusionOk="0">
                    <a:moveTo>
                      <a:pt x="624" y="0"/>
                    </a:moveTo>
                    <a:cubicBezTo>
                      <a:pt x="586" y="0"/>
                      <a:pt x="553" y="0"/>
                      <a:pt x="515" y="5"/>
                    </a:cubicBezTo>
                    <a:cubicBezTo>
                      <a:pt x="465" y="11"/>
                      <a:pt x="422" y="26"/>
                      <a:pt x="378" y="43"/>
                    </a:cubicBezTo>
                    <a:cubicBezTo>
                      <a:pt x="334" y="54"/>
                      <a:pt x="291" y="81"/>
                      <a:pt x="253" y="104"/>
                    </a:cubicBezTo>
                    <a:cubicBezTo>
                      <a:pt x="170" y="164"/>
                      <a:pt x="99" y="230"/>
                      <a:pt x="39" y="311"/>
                    </a:cubicBezTo>
                    <a:cubicBezTo>
                      <a:pt x="1" y="361"/>
                      <a:pt x="13" y="437"/>
                      <a:pt x="61" y="475"/>
                    </a:cubicBezTo>
                    <a:cubicBezTo>
                      <a:pt x="81" y="490"/>
                      <a:pt x="106" y="498"/>
                      <a:pt x="131" y="498"/>
                    </a:cubicBezTo>
                    <a:cubicBezTo>
                      <a:pt x="167" y="498"/>
                      <a:pt x="203" y="482"/>
                      <a:pt x="225" y="453"/>
                    </a:cubicBezTo>
                    <a:cubicBezTo>
                      <a:pt x="242" y="426"/>
                      <a:pt x="263" y="404"/>
                      <a:pt x="285" y="382"/>
                    </a:cubicBezTo>
                    <a:cubicBezTo>
                      <a:pt x="313" y="361"/>
                      <a:pt x="334" y="338"/>
                      <a:pt x="361" y="321"/>
                    </a:cubicBezTo>
                    <a:cubicBezTo>
                      <a:pt x="394" y="306"/>
                      <a:pt x="427" y="289"/>
                      <a:pt x="465" y="278"/>
                    </a:cubicBezTo>
                    <a:cubicBezTo>
                      <a:pt x="498" y="273"/>
                      <a:pt x="537" y="268"/>
                      <a:pt x="570" y="262"/>
                    </a:cubicBezTo>
                    <a:cubicBezTo>
                      <a:pt x="618" y="268"/>
                      <a:pt x="668" y="273"/>
                      <a:pt x="717" y="283"/>
                    </a:cubicBezTo>
                    <a:cubicBezTo>
                      <a:pt x="782" y="306"/>
                      <a:pt x="843" y="333"/>
                      <a:pt x="908" y="366"/>
                    </a:cubicBezTo>
                    <a:cubicBezTo>
                      <a:pt x="925" y="374"/>
                      <a:pt x="943" y="378"/>
                      <a:pt x="961" y="378"/>
                    </a:cubicBezTo>
                    <a:cubicBezTo>
                      <a:pt x="1003" y="378"/>
                      <a:pt x="1044" y="358"/>
                      <a:pt x="1067" y="328"/>
                    </a:cubicBezTo>
                    <a:cubicBezTo>
                      <a:pt x="1110" y="268"/>
                      <a:pt x="1100" y="180"/>
                      <a:pt x="1045" y="137"/>
                    </a:cubicBezTo>
                    <a:cubicBezTo>
                      <a:pt x="968" y="81"/>
                      <a:pt x="891" y="43"/>
                      <a:pt x="805" y="21"/>
                    </a:cubicBezTo>
                    <a:cubicBezTo>
                      <a:pt x="744" y="5"/>
                      <a:pt x="684" y="0"/>
                      <a:pt x="624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2880392" y="1164796"/>
                <a:ext cx="39698" cy="287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487" extrusionOk="0">
                    <a:moveTo>
                      <a:pt x="721" y="1155"/>
                    </a:moveTo>
                    <a:cubicBezTo>
                      <a:pt x="730" y="1160"/>
                      <a:pt x="740" y="1164"/>
                      <a:pt x="749" y="1169"/>
                    </a:cubicBezTo>
                    <a:cubicBezTo>
                      <a:pt x="740" y="1165"/>
                      <a:pt x="730" y="1160"/>
                      <a:pt x="721" y="1155"/>
                    </a:cubicBezTo>
                    <a:close/>
                    <a:moveTo>
                      <a:pt x="159" y="1"/>
                    </a:moveTo>
                    <a:cubicBezTo>
                      <a:pt x="121" y="1"/>
                      <a:pt x="88" y="16"/>
                      <a:pt x="66" y="39"/>
                    </a:cubicBezTo>
                    <a:cubicBezTo>
                      <a:pt x="39" y="66"/>
                      <a:pt x="28" y="99"/>
                      <a:pt x="23" y="137"/>
                    </a:cubicBezTo>
                    <a:cubicBezTo>
                      <a:pt x="1" y="322"/>
                      <a:pt x="6" y="503"/>
                      <a:pt x="50" y="683"/>
                    </a:cubicBezTo>
                    <a:cubicBezTo>
                      <a:pt x="83" y="841"/>
                      <a:pt x="154" y="995"/>
                      <a:pt x="258" y="1120"/>
                    </a:cubicBezTo>
                    <a:cubicBezTo>
                      <a:pt x="345" y="1229"/>
                      <a:pt x="454" y="1317"/>
                      <a:pt x="580" y="1383"/>
                    </a:cubicBezTo>
                    <a:cubicBezTo>
                      <a:pt x="706" y="1448"/>
                      <a:pt x="842" y="1481"/>
                      <a:pt x="984" y="1486"/>
                    </a:cubicBezTo>
                    <a:cubicBezTo>
                      <a:pt x="995" y="1487"/>
                      <a:pt x="1006" y="1487"/>
                      <a:pt x="1017" y="1487"/>
                    </a:cubicBezTo>
                    <a:cubicBezTo>
                      <a:pt x="1143" y="1487"/>
                      <a:pt x="1268" y="1460"/>
                      <a:pt x="1383" y="1415"/>
                    </a:cubicBezTo>
                    <a:cubicBezTo>
                      <a:pt x="1520" y="1360"/>
                      <a:pt x="1639" y="1279"/>
                      <a:pt x="1738" y="1169"/>
                    </a:cubicBezTo>
                    <a:cubicBezTo>
                      <a:pt x="1979" y="901"/>
                      <a:pt x="2050" y="530"/>
                      <a:pt x="2022" y="180"/>
                    </a:cubicBezTo>
                    <a:cubicBezTo>
                      <a:pt x="2017" y="104"/>
                      <a:pt x="1967" y="44"/>
                      <a:pt x="1891" y="44"/>
                    </a:cubicBezTo>
                    <a:cubicBezTo>
                      <a:pt x="1820" y="44"/>
                      <a:pt x="1750" y="104"/>
                      <a:pt x="1755" y="180"/>
                    </a:cubicBezTo>
                    <a:cubicBezTo>
                      <a:pt x="1765" y="289"/>
                      <a:pt x="1760" y="399"/>
                      <a:pt x="1750" y="508"/>
                    </a:cubicBezTo>
                    <a:cubicBezTo>
                      <a:pt x="1738" y="596"/>
                      <a:pt x="1717" y="677"/>
                      <a:pt x="1684" y="760"/>
                    </a:cubicBezTo>
                    <a:cubicBezTo>
                      <a:pt x="1657" y="825"/>
                      <a:pt x="1619" y="886"/>
                      <a:pt x="1579" y="945"/>
                    </a:cubicBezTo>
                    <a:cubicBezTo>
                      <a:pt x="1541" y="989"/>
                      <a:pt x="1498" y="1033"/>
                      <a:pt x="1448" y="1076"/>
                    </a:cubicBezTo>
                    <a:cubicBezTo>
                      <a:pt x="1394" y="1115"/>
                      <a:pt x="1339" y="1141"/>
                      <a:pt x="1279" y="1169"/>
                    </a:cubicBezTo>
                    <a:cubicBezTo>
                      <a:pt x="1230" y="1191"/>
                      <a:pt x="1175" y="1202"/>
                      <a:pt x="1120" y="1214"/>
                    </a:cubicBezTo>
                    <a:cubicBezTo>
                      <a:pt x="1088" y="1216"/>
                      <a:pt x="1053" y="1217"/>
                      <a:pt x="1019" y="1217"/>
                    </a:cubicBezTo>
                    <a:cubicBezTo>
                      <a:pt x="985" y="1217"/>
                      <a:pt x="951" y="1216"/>
                      <a:pt x="918" y="1214"/>
                    </a:cubicBezTo>
                    <a:cubicBezTo>
                      <a:pt x="848" y="1202"/>
                      <a:pt x="782" y="1181"/>
                      <a:pt x="717" y="1153"/>
                    </a:cubicBezTo>
                    <a:lnTo>
                      <a:pt x="717" y="1153"/>
                    </a:lnTo>
                    <a:cubicBezTo>
                      <a:pt x="669" y="1129"/>
                      <a:pt x="625" y="1102"/>
                      <a:pt x="580" y="1071"/>
                    </a:cubicBezTo>
                    <a:cubicBezTo>
                      <a:pt x="537" y="1033"/>
                      <a:pt x="492" y="989"/>
                      <a:pt x="454" y="945"/>
                    </a:cubicBezTo>
                    <a:cubicBezTo>
                      <a:pt x="416" y="886"/>
                      <a:pt x="383" y="831"/>
                      <a:pt x="351" y="765"/>
                    </a:cubicBezTo>
                    <a:cubicBezTo>
                      <a:pt x="323" y="683"/>
                      <a:pt x="301" y="601"/>
                      <a:pt x="285" y="513"/>
                    </a:cubicBezTo>
                    <a:cubicBezTo>
                      <a:pt x="275" y="388"/>
                      <a:pt x="280" y="263"/>
                      <a:pt x="290" y="137"/>
                    </a:cubicBezTo>
                    <a:cubicBezTo>
                      <a:pt x="296" y="104"/>
                      <a:pt x="275" y="66"/>
                      <a:pt x="252" y="39"/>
                    </a:cubicBezTo>
                    <a:cubicBezTo>
                      <a:pt x="230" y="16"/>
                      <a:pt x="192" y="1"/>
                      <a:pt x="159" y="1"/>
                    </a:cubicBezTo>
                    <a:close/>
                  </a:path>
                </a:pathLst>
              </a:custGeom>
              <a:solidFill>
                <a:srgbClr val="2B3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2818288" y="1119753"/>
                <a:ext cx="28718" cy="34179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765" extrusionOk="0">
                    <a:moveTo>
                      <a:pt x="569" y="1"/>
                    </a:moveTo>
                    <a:cubicBezTo>
                      <a:pt x="520" y="1"/>
                      <a:pt x="473" y="9"/>
                      <a:pt x="427" y="26"/>
                    </a:cubicBezTo>
                    <a:cubicBezTo>
                      <a:pt x="116" y="141"/>
                      <a:pt x="1" y="616"/>
                      <a:pt x="176" y="1092"/>
                    </a:cubicBezTo>
                    <a:cubicBezTo>
                      <a:pt x="321" y="1494"/>
                      <a:pt x="635" y="1765"/>
                      <a:pt x="919" y="1765"/>
                    </a:cubicBezTo>
                    <a:cubicBezTo>
                      <a:pt x="966" y="1765"/>
                      <a:pt x="1012" y="1757"/>
                      <a:pt x="1056" y="1742"/>
                    </a:cubicBezTo>
                    <a:cubicBezTo>
                      <a:pt x="1367" y="1627"/>
                      <a:pt x="1482" y="1147"/>
                      <a:pt x="1306" y="676"/>
                    </a:cubicBezTo>
                    <a:cubicBezTo>
                      <a:pt x="1162" y="271"/>
                      <a:pt x="851" y="1"/>
                      <a:pt x="569" y="1"/>
                    </a:cubicBezTo>
                    <a:close/>
                  </a:path>
                </a:pathLst>
              </a:custGeom>
              <a:solidFill>
                <a:srgbClr val="2B3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2916895" y="1079880"/>
                <a:ext cx="28699" cy="34199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766" extrusionOk="0">
                    <a:moveTo>
                      <a:pt x="572" y="1"/>
                    </a:moveTo>
                    <a:cubicBezTo>
                      <a:pt x="523" y="1"/>
                      <a:pt x="474" y="9"/>
                      <a:pt x="427" y="26"/>
                    </a:cubicBezTo>
                    <a:cubicBezTo>
                      <a:pt x="115" y="140"/>
                      <a:pt x="1" y="616"/>
                      <a:pt x="175" y="1091"/>
                    </a:cubicBezTo>
                    <a:cubicBezTo>
                      <a:pt x="324" y="1492"/>
                      <a:pt x="633" y="1766"/>
                      <a:pt x="915" y="1766"/>
                    </a:cubicBezTo>
                    <a:cubicBezTo>
                      <a:pt x="963" y="1766"/>
                      <a:pt x="1010" y="1758"/>
                      <a:pt x="1055" y="1741"/>
                    </a:cubicBezTo>
                    <a:cubicBezTo>
                      <a:pt x="1366" y="1626"/>
                      <a:pt x="1481" y="1146"/>
                      <a:pt x="1312" y="675"/>
                    </a:cubicBezTo>
                    <a:cubicBezTo>
                      <a:pt x="1162" y="271"/>
                      <a:pt x="855" y="1"/>
                      <a:pt x="572" y="1"/>
                    </a:cubicBezTo>
                    <a:close/>
                  </a:path>
                </a:pathLst>
              </a:custGeom>
              <a:solidFill>
                <a:srgbClr val="2B3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2869295" y="1082785"/>
                <a:ext cx="48471" cy="7174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705" extrusionOk="0">
                    <a:moveTo>
                      <a:pt x="115" y="482"/>
                    </a:moveTo>
                    <a:cubicBezTo>
                      <a:pt x="116" y="488"/>
                      <a:pt x="119" y="493"/>
                      <a:pt x="122" y="499"/>
                    </a:cubicBezTo>
                    <a:lnTo>
                      <a:pt x="122" y="499"/>
                    </a:lnTo>
                    <a:cubicBezTo>
                      <a:pt x="119" y="493"/>
                      <a:pt x="117" y="488"/>
                      <a:pt x="115" y="482"/>
                    </a:cubicBezTo>
                    <a:close/>
                    <a:moveTo>
                      <a:pt x="213" y="1"/>
                    </a:moveTo>
                    <a:cubicBezTo>
                      <a:pt x="175" y="1"/>
                      <a:pt x="142" y="13"/>
                      <a:pt x="109" y="28"/>
                    </a:cubicBezTo>
                    <a:cubicBezTo>
                      <a:pt x="66" y="56"/>
                      <a:pt x="33" y="99"/>
                      <a:pt x="16" y="149"/>
                    </a:cubicBezTo>
                    <a:cubicBezTo>
                      <a:pt x="1" y="209"/>
                      <a:pt x="16" y="253"/>
                      <a:pt x="39" y="308"/>
                    </a:cubicBezTo>
                    <a:cubicBezTo>
                      <a:pt x="69" y="373"/>
                      <a:pt x="99" y="442"/>
                      <a:pt x="129" y="513"/>
                    </a:cubicBezTo>
                    <a:lnTo>
                      <a:pt x="129" y="513"/>
                    </a:lnTo>
                    <a:cubicBezTo>
                      <a:pt x="127" y="508"/>
                      <a:pt x="124" y="504"/>
                      <a:pt x="122" y="499"/>
                    </a:cubicBezTo>
                    <a:lnTo>
                      <a:pt x="122" y="499"/>
                    </a:lnTo>
                    <a:cubicBezTo>
                      <a:pt x="386" y="1134"/>
                      <a:pt x="599" y="1788"/>
                      <a:pt x="913" y="2400"/>
                    </a:cubicBezTo>
                    <a:cubicBezTo>
                      <a:pt x="948" y="2464"/>
                      <a:pt x="1022" y="2500"/>
                      <a:pt x="1095" y="2500"/>
                    </a:cubicBezTo>
                    <a:cubicBezTo>
                      <a:pt x="1146" y="2500"/>
                      <a:pt x="1196" y="2482"/>
                      <a:pt x="1229" y="2443"/>
                    </a:cubicBezTo>
                    <a:cubicBezTo>
                      <a:pt x="1295" y="2367"/>
                      <a:pt x="1366" y="2295"/>
                      <a:pt x="1443" y="2230"/>
                    </a:cubicBezTo>
                    <a:cubicBezTo>
                      <a:pt x="1491" y="2197"/>
                      <a:pt x="1536" y="2171"/>
                      <a:pt x="1584" y="2143"/>
                    </a:cubicBezTo>
                    <a:cubicBezTo>
                      <a:pt x="1622" y="2131"/>
                      <a:pt x="1655" y="2121"/>
                      <a:pt x="1688" y="2116"/>
                    </a:cubicBezTo>
                    <a:cubicBezTo>
                      <a:pt x="1702" y="2113"/>
                      <a:pt x="1714" y="2112"/>
                      <a:pt x="1727" y="2112"/>
                    </a:cubicBezTo>
                    <a:cubicBezTo>
                      <a:pt x="1739" y="2112"/>
                      <a:pt x="1752" y="2113"/>
                      <a:pt x="1765" y="2116"/>
                    </a:cubicBezTo>
                    <a:cubicBezTo>
                      <a:pt x="1786" y="2121"/>
                      <a:pt x="1809" y="2126"/>
                      <a:pt x="1836" y="2131"/>
                    </a:cubicBezTo>
                    <a:cubicBezTo>
                      <a:pt x="1857" y="2143"/>
                      <a:pt x="1879" y="2159"/>
                      <a:pt x="1897" y="2171"/>
                    </a:cubicBezTo>
                    <a:cubicBezTo>
                      <a:pt x="1923" y="2192"/>
                      <a:pt x="1945" y="2219"/>
                      <a:pt x="1973" y="2247"/>
                    </a:cubicBezTo>
                    <a:cubicBezTo>
                      <a:pt x="2000" y="2285"/>
                      <a:pt x="2021" y="2328"/>
                      <a:pt x="2043" y="2373"/>
                    </a:cubicBezTo>
                    <a:cubicBezTo>
                      <a:pt x="2066" y="2433"/>
                      <a:pt x="2081" y="2487"/>
                      <a:pt x="2093" y="2552"/>
                    </a:cubicBezTo>
                    <a:cubicBezTo>
                      <a:pt x="2098" y="2618"/>
                      <a:pt x="2098" y="2689"/>
                      <a:pt x="2093" y="2761"/>
                    </a:cubicBezTo>
                    <a:cubicBezTo>
                      <a:pt x="2081" y="2826"/>
                      <a:pt x="2060" y="2892"/>
                      <a:pt x="2038" y="2951"/>
                    </a:cubicBezTo>
                    <a:cubicBezTo>
                      <a:pt x="2011" y="3006"/>
                      <a:pt x="1983" y="3056"/>
                      <a:pt x="1950" y="3099"/>
                    </a:cubicBezTo>
                    <a:cubicBezTo>
                      <a:pt x="1912" y="3148"/>
                      <a:pt x="1869" y="3192"/>
                      <a:pt x="1824" y="3230"/>
                    </a:cubicBezTo>
                    <a:cubicBezTo>
                      <a:pt x="1765" y="3268"/>
                      <a:pt x="1710" y="3301"/>
                      <a:pt x="1645" y="3328"/>
                    </a:cubicBezTo>
                    <a:cubicBezTo>
                      <a:pt x="1546" y="3377"/>
                      <a:pt x="1519" y="3520"/>
                      <a:pt x="1574" y="3606"/>
                    </a:cubicBezTo>
                    <a:cubicBezTo>
                      <a:pt x="1602" y="3651"/>
                      <a:pt x="1645" y="3684"/>
                      <a:pt x="1693" y="3699"/>
                    </a:cubicBezTo>
                    <a:cubicBezTo>
                      <a:pt x="1708" y="3703"/>
                      <a:pt x="1723" y="3704"/>
                      <a:pt x="1737" y="3704"/>
                    </a:cubicBezTo>
                    <a:cubicBezTo>
                      <a:pt x="1775" y="3704"/>
                      <a:pt x="1811" y="3694"/>
                      <a:pt x="1847" y="3679"/>
                    </a:cubicBezTo>
                    <a:cubicBezTo>
                      <a:pt x="1995" y="3606"/>
                      <a:pt x="2126" y="3515"/>
                      <a:pt x="2230" y="3389"/>
                    </a:cubicBezTo>
                    <a:cubicBezTo>
                      <a:pt x="2333" y="3273"/>
                      <a:pt x="2404" y="3137"/>
                      <a:pt x="2454" y="2990"/>
                    </a:cubicBezTo>
                    <a:cubicBezTo>
                      <a:pt x="2492" y="2859"/>
                      <a:pt x="2502" y="2711"/>
                      <a:pt x="2497" y="2575"/>
                    </a:cubicBezTo>
                    <a:cubicBezTo>
                      <a:pt x="2487" y="2426"/>
                      <a:pt x="2447" y="2295"/>
                      <a:pt x="2388" y="2164"/>
                    </a:cubicBezTo>
                    <a:cubicBezTo>
                      <a:pt x="2338" y="2055"/>
                      <a:pt x="2262" y="1952"/>
                      <a:pt x="2164" y="1876"/>
                    </a:cubicBezTo>
                    <a:cubicBezTo>
                      <a:pt x="2054" y="1783"/>
                      <a:pt x="1935" y="1728"/>
                      <a:pt x="1792" y="1717"/>
                    </a:cubicBezTo>
                    <a:cubicBezTo>
                      <a:pt x="1767" y="1714"/>
                      <a:pt x="1742" y="1713"/>
                      <a:pt x="1718" y="1713"/>
                    </a:cubicBezTo>
                    <a:cubicBezTo>
                      <a:pt x="1503" y="1713"/>
                      <a:pt x="1309" y="1819"/>
                      <a:pt x="1143" y="1957"/>
                    </a:cubicBezTo>
                    <a:cubicBezTo>
                      <a:pt x="1100" y="1862"/>
                      <a:pt x="1058" y="1767"/>
                      <a:pt x="1016" y="1672"/>
                    </a:cubicBezTo>
                    <a:lnTo>
                      <a:pt x="1016" y="1672"/>
                    </a:lnTo>
                    <a:cubicBezTo>
                      <a:pt x="799" y="1149"/>
                      <a:pt x="617" y="617"/>
                      <a:pt x="382" y="106"/>
                    </a:cubicBezTo>
                    <a:cubicBezTo>
                      <a:pt x="361" y="56"/>
                      <a:pt x="306" y="23"/>
                      <a:pt x="263" y="13"/>
                    </a:cubicBezTo>
                    <a:cubicBezTo>
                      <a:pt x="246" y="7"/>
                      <a:pt x="230" y="1"/>
                      <a:pt x="213" y="1"/>
                    </a:cubicBezTo>
                    <a:close/>
                  </a:path>
                </a:pathLst>
              </a:custGeom>
              <a:solidFill>
                <a:srgbClr val="6E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2780197" y="1052459"/>
                <a:ext cx="4996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642" extrusionOk="0">
                    <a:moveTo>
                      <a:pt x="384" y="2124"/>
                    </a:moveTo>
                    <a:cubicBezTo>
                      <a:pt x="379" y="2136"/>
                      <a:pt x="379" y="2141"/>
                      <a:pt x="373" y="2146"/>
                    </a:cubicBezTo>
                    <a:cubicBezTo>
                      <a:pt x="373" y="2141"/>
                      <a:pt x="379" y="2136"/>
                      <a:pt x="384" y="2124"/>
                    </a:cubicBezTo>
                    <a:close/>
                    <a:moveTo>
                      <a:pt x="2242" y="0"/>
                    </a:moveTo>
                    <a:cubicBezTo>
                      <a:pt x="1935" y="0"/>
                      <a:pt x="1624" y="114"/>
                      <a:pt x="1362" y="268"/>
                    </a:cubicBezTo>
                    <a:cubicBezTo>
                      <a:pt x="1231" y="344"/>
                      <a:pt x="1110" y="442"/>
                      <a:pt x="1001" y="545"/>
                    </a:cubicBezTo>
                    <a:cubicBezTo>
                      <a:pt x="881" y="656"/>
                      <a:pt x="767" y="775"/>
                      <a:pt x="674" y="901"/>
                    </a:cubicBezTo>
                    <a:cubicBezTo>
                      <a:pt x="504" y="1130"/>
                      <a:pt x="368" y="1382"/>
                      <a:pt x="258" y="1639"/>
                    </a:cubicBezTo>
                    <a:cubicBezTo>
                      <a:pt x="144" y="1906"/>
                      <a:pt x="61" y="2190"/>
                      <a:pt x="13" y="2479"/>
                    </a:cubicBezTo>
                    <a:cubicBezTo>
                      <a:pt x="1" y="2545"/>
                      <a:pt x="28" y="2616"/>
                      <a:pt x="106" y="2638"/>
                    </a:cubicBezTo>
                    <a:cubicBezTo>
                      <a:pt x="115" y="2641"/>
                      <a:pt x="125" y="2642"/>
                      <a:pt x="135" y="2642"/>
                    </a:cubicBezTo>
                    <a:cubicBezTo>
                      <a:pt x="189" y="2642"/>
                      <a:pt x="250" y="2605"/>
                      <a:pt x="263" y="2545"/>
                    </a:cubicBezTo>
                    <a:cubicBezTo>
                      <a:pt x="291" y="2398"/>
                      <a:pt x="329" y="2255"/>
                      <a:pt x="389" y="2114"/>
                    </a:cubicBezTo>
                    <a:lnTo>
                      <a:pt x="389" y="2114"/>
                    </a:lnTo>
                    <a:lnTo>
                      <a:pt x="384" y="2119"/>
                    </a:lnTo>
                    <a:cubicBezTo>
                      <a:pt x="466" y="1939"/>
                      <a:pt x="565" y="1763"/>
                      <a:pt x="684" y="1606"/>
                    </a:cubicBezTo>
                    <a:cubicBezTo>
                      <a:pt x="827" y="1436"/>
                      <a:pt x="984" y="1289"/>
                      <a:pt x="1155" y="1153"/>
                    </a:cubicBezTo>
                    <a:cubicBezTo>
                      <a:pt x="1329" y="1016"/>
                      <a:pt x="1521" y="911"/>
                      <a:pt x="1722" y="825"/>
                    </a:cubicBezTo>
                    <a:cubicBezTo>
                      <a:pt x="1816" y="787"/>
                      <a:pt x="1909" y="754"/>
                      <a:pt x="2007" y="726"/>
                    </a:cubicBezTo>
                    <a:cubicBezTo>
                      <a:pt x="2116" y="694"/>
                      <a:pt x="2230" y="677"/>
                      <a:pt x="2340" y="649"/>
                    </a:cubicBezTo>
                    <a:cubicBezTo>
                      <a:pt x="2482" y="616"/>
                      <a:pt x="2580" y="475"/>
                      <a:pt x="2580" y="333"/>
                    </a:cubicBezTo>
                    <a:cubicBezTo>
                      <a:pt x="2580" y="147"/>
                      <a:pt x="2433" y="0"/>
                      <a:pt x="2252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2890016" y="1023586"/>
                <a:ext cx="58947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1113" extrusionOk="0">
                    <a:moveTo>
                      <a:pt x="1040" y="0"/>
                    </a:moveTo>
                    <a:cubicBezTo>
                      <a:pt x="1003" y="0"/>
                      <a:pt x="966" y="1"/>
                      <a:pt x="930" y="4"/>
                    </a:cubicBezTo>
                    <a:cubicBezTo>
                      <a:pt x="668" y="27"/>
                      <a:pt x="389" y="97"/>
                      <a:pt x="171" y="251"/>
                    </a:cubicBezTo>
                    <a:lnTo>
                      <a:pt x="164" y="256"/>
                    </a:lnTo>
                    <a:cubicBezTo>
                      <a:pt x="33" y="344"/>
                      <a:pt x="1" y="523"/>
                      <a:pt x="94" y="655"/>
                    </a:cubicBezTo>
                    <a:cubicBezTo>
                      <a:pt x="146" y="731"/>
                      <a:pt x="236" y="778"/>
                      <a:pt x="326" y="778"/>
                    </a:cubicBezTo>
                    <a:cubicBezTo>
                      <a:pt x="359" y="778"/>
                      <a:pt x="391" y="771"/>
                      <a:pt x="421" y="758"/>
                    </a:cubicBezTo>
                    <a:cubicBezTo>
                      <a:pt x="514" y="725"/>
                      <a:pt x="608" y="682"/>
                      <a:pt x="701" y="649"/>
                    </a:cubicBezTo>
                    <a:cubicBezTo>
                      <a:pt x="782" y="622"/>
                      <a:pt x="865" y="599"/>
                      <a:pt x="951" y="578"/>
                    </a:cubicBezTo>
                    <a:cubicBezTo>
                      <a:pt x="1119" y="549"/>
                      <a:pt x="1291" y="528"/>
                      <a:pt x="1464" y="528"/>
                    </a:cubicBezTo>
                    <a:cubicBezTo>
                      <a:pt x="1482" y="528"/>
                      <a:pt x="1501" y="528"/>
                      <a:pt x="1520" y="529"/>
                    </a:cubicBezTo>
                    <a:cubicBezTo>
                      <a:pt x="1705" y="546"/>
                      <a:pt x="1891" y="573"/>
                      <a:pt x="2072" y="622"/>
                    </a:cubicBezTo>
                    <a:cubicBezTo>
                      <a:pt x="2241" y="677"/>
                      <a:pt x="2393" y="753"/>
                      <a:pt x="2547" y="841"/>
                    </a:cubicBezTo>
                    <a:lnTo>
                      <a:pt x="2541" y="841"/>
                    </a:lnTo>
                    <a:cubicBezTo>
                      <a:pt x="2650" y="912"/>
                      <a:pt x="2749" y="993"/>
                      <a:pt x="2842" y="1086"/>
                    </a:cubicBezTo>
                    <a:cubicBezTo>
                      <a:pt x="2859" y="1104"/>
                      <a:pt x="2884" y="1112"/>
                      <a:pt x="2909" y="1112"/>
                    </a:cubicBezTo>
                    <a:cubicBezTo>
                      <a:pt x="2944" y="1112"/>
                      <a:pt x="2981" y="1096"/>
                      <a:pt x="3000" y="1070"/>
                    </a:cubicBezTo>
                    <a:cubicBezTo>
                      <a:pt x="3044" y="1020"/>
                      <a:pt x="3028" y="955"/>
                      <a:pt x="2990" y="912"/>
                    </a:cubicBezTo>
                    <a:cubicBezTo>
                      <a:pt x="2809" y="737"/>
                      <a:pt x="2612" y="573"/>
                      <a:pt x="2400" y="436"/>
                    </a:cubicBezTo>
                    <a:cubicBezTo>
                      <a:pt x="2191" y="304"/>
                      <a:pt x="1967" y="196"/>
                      <a:pt x="1738" y="120"/>
                    </a:cubicBezTo>
                    <a:cubicBezTo>
                      <a:pt x="1607" y="70"/>
                      <a:pt x="1465" y="42"/>
                      <a:pt x="1329" y="21"/>
                    </a:cubicBezTo>
                    <a:cubicBezTo>
                      <a:pt x="1234" y="9"/>
                      <a:pt x="1136" y="0"/>
                      <a:pt x="1040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2674542" y="892272"/>
                <a:ext cx="296343" cy="270645"/>
              </a:xfrm>
              <a:custGeom>
                <a:avLst/>
                <a:gdLst/>
                <a:ahLst/>
                <a:cxnLst/>
                <a:rect l="l" t="t" r="r" b="b"/>
                <a:pathLst>
                  <a:path w="15303" h="13976" extrusionOk="0">
                    <a:moveTo>
                      <a:pt x="6168" y="0"/>
                    </a:moveTo>
                    <a:cubicBezTo>
                      <a:pt x="5802" y="0"/>
                      <a:pt x="5431" y="38"/>
                      <a:pt x="5064" y="121"/>
                    </a:cubicBezTo>
                    <a:cubicBezTo>
                      <a:pt x="4578" y="230"/>
                      <a:pt x="4103" y="416"/>
                      <a:pt x="3638" y="683"/>
                    </a:cubicBezTo>
                    <a:cubicBezTo>
                      <a:pt x="2797" y="1175"/>
                      <a:pt x="2055" y="1907"/>
                      <a:pt x="1442" y="2874"/>
                    </a:cubicBezTo>
                    <a:cubicBezTo>
                      <a:pt x="1163" y="3306"/>
                      <a:pt x="923" y="3775"/>
                      <a:pt x="704" y="4322"/>
                    </a:cubicBezTo>
                    <a:cubicBezTo>
                      <a:pt x="507" y="4813"/>
                      <a:pt x="350" y="5332"/>
                      <a:pt x="240" y="5867"/>
                    </a:cubicBezTo>
                    <a:cubicBezTo>
                      <a:pt x="28" y="6884"/>
                      <a:pt x="0" y="7884"/>
                      <a:pt x="147" y="8840"/>
                    </a:cubicBezTo>
                    <a:cubicBezTo>
                      <a:pt x="245" y="9445"/>
                      <a:pt x="431" y="10053"/>
                      <a:pt x="711" y="10653"/>
                    </a:cubicBezTo>
                    <a:cubicBezTo>
                      <a:pt x="956" y="11172"/>
                      <a:pt x="1278" y="11681"/>
                      <a:pt x="1727" y="12259"/>
                    </a:cubicBezTo>
                    <a:cubicBezTo>
                      <a:pt x="1934" y="12833"/>
                      <a:pt x="2317" y="13336"/>
                      <a:pt x="2802" y="13669"/>
                    </a:cubicBezTo>
                    <a:cubicBezTo>
                      <a:pt x="3054" y="13850"/>
                      <a:pt x="3349" y="13953"/>
                      <a:pt x="3661" y="13969"/>
                    </a:cubicBezTo>
                    <a:cubicBezTo>
                      <a:pt x="3676" y="13975"/>
                      <a:pt x="3699" y="13975"/>
                      <a:pt x="3720" y="13975"/>
                    </a:cubicBezTo>
                    <a:cubicBezTo>
                      <a:pt x="3840" y="13975"/>
                      <a:pt x="3966" y="13953"/>
                      <a:pt x="4103" y="13915"/>
                    </a:cubicBezTo>
                    <a:cubicBezTo>
                      <a:pt x="4223" y="13882"/>
                      <a:pt x="4349" y="13827"/>
                      <a:pt x="4468" y="13756"/>
                    </a:cubicBezTo>
                    <a:cubicBezTo>
                      <a:pt x="4655" y="13636"/>
                      <a:pt x="4808" y="13467"/>
                      <a:pt x="4911" y="13260"/>
                    </a:cubicBezTo>
                    <a:cubicBezTo>
                      <a:pt x="5005" y="13073"/>
                      <a:pt x="5058" y="12861"/>
                      <a:pt x="5081" y="12587"/>
                    </a:cubicBezTo>
                    <a:cubicBezTo>
                      <a:pt x="5108" y="12325"/>
                      <a:pt x="5086" y="12062"/>
                      <a:pt x="5058" y="11861"/>
                    </a:cubicBezTo>
                    <a:cubicBezTo>
                      <a:pt x="5031" y="11571"/>
                      <a:pt x="4977" y="11276"/>
                      <a:pt x="4939" y="11079"/>
                    </a:cubicBezTo>
                    <a:lnTo>
                      <a:pt x="4894" y="10855"/>
                    </a:lnTo>
                    <a:cubicBezTo>
                      <a:pt x="4851" y="10643"/>
                      <a:pt x="4813" y="10424"/>
                      <a:pt x="4780" y="10206"/>
                    </a:cubicBezTo>
                    <a:cubicBezTo>
                      <a:pt x="4763" y="10080"/>
                      <a:pt x="4753" y="9970"/>
                      <a:pt x="4748" y="9861"/>
                    </a:cubicBezTo>
                    <a:cubicBezTo>
                      <a:pt x="4748" y="9740"/>
                      <a:pt x="4753" y="9609"/>
                      <a:pt x="4775" y="9452"/>
                    </a:cubicBezTo>
                    <a:cubicBezTo>
                      <a:pt x="4808" y="9223"/>
                      <a:pt x="4867" y="9004"/>
                      <a:pt x="4950" y="8807"/>
                    </a:cubicBezTo>
                    <a:cubicBezTo>
                      <a:pt x="5026" y="8633"/>
                      <a:pt x="5124" y="8469"/>
                      <a:pt x="5239" y="8315"/>
                    </a:cubicBezTo>
                    <a:cubicBezTo>
                      <a:pt x="5398" y="8119"/>
                      <a:pt x="5583" y="7932"/>
                      <a:pt x="5807" y="7758"/>
                    </a:cubicBezTo>
                    <a:cubicBezTo>
                      <a:pt x="6092" y="7544"/>
                      <a:pt x="6425" y="7342"/>
                      <a:pt x="6851" y="7135"/>
                    </a:cubicBezTo>
                    <a:cubicBezTo>
                      <a:pt x="7151" y="6982"/>
                      <a:pt x="7463" y="6846"/>
                      <a:pt x="7779" y="6704"/>
                    </a:cubicBezTo>
                    <a:lnTo>
                      <a:pt x="8046" y="6583"/>
                    </a:lnTo>
                    <a:cubicBezTo>
                      <a:pt x="8861" y="6223"/>
                      <a:pt x="9647" y="5846"/>
                      <a:pt x="10287" y="5250"/>
                    </a:cubicBezTo>
                    <a:cubicBezTo>
                      <a:pt x="10401" y="5141"/>
                      <a:pt x="10511" y="5027"/>
                      <a:pt x="10610" y="4906"/>
                    </a:cubicBezTo>
                    <a:cubicBezTo>
                      <a:pt x="10877" y="5158"/>
                      <a:pt x="11210" y="5381"/>
                      <a:pt x="11626" y="5595"/>
                    </a:cubicBezTo>
                    <a:cubicBezTo>
                      <a:pt x="11947" y="5759"/>
                      <a:pt x="12275" y="5890"/>
                      <a:pt x="12526" y="5988"/>
                    </a:cubicBezTo>
                    <a:lnTo>
                      <a:pt x="12675" y="6043"/>
                    </a:lnTo>
                    <a:cubicBezTo>
                      <a:pt x="12745" y="6069"/>
                      <a:pt x="12821" y="6097"/>
                      <a:pt x="12892" y="6130"/>
                    </a:cubicBezTo>
                    <a:cubicBezTo>
                      <a:pt x="12996" y="6174"/>
                      <a:pt x="13089" y="6223"/>
                      <a:pt x="13182" y="6273"/>
                    </a:cubicBezTo>
                    <a:cubicBezTo>
                      <a:pt x="13258" y="6316"/>
                      <a:pt x="13335" y="6354"/>
                      <a:pt x="13411" y="6397"/>
                    </a:cubicBezTo>
                    <a:cubicBezTo>
                      <a:pt x="13565" y="6480"/>
                      <a:pt x="13712" y="6568"/>
                      <a:pt x="13870" y="6644"/>
                    </a:cubicBezTo>
                    <a:cubicBezTo>
                      <a:pt x="14067" y="6742"/>
                      <a:pt x="14307" y="6851"/>
                      <a:pt x="14553" y="6895"/>
                    </a:cubicBezTo>
                    <a:cubicBezTo>
                      <a:pt x="14609" y="6906"/>
                      <a:pt x="14662" y="6911"/>
                      <a:pt x="14717" y="6911"/>
                    </a:cubicBezTo>
                    <a:cubicBezTo>
                      <a:pt x="14772" y="6911"/>
                      <a:pt x="14821" y="6901"/>
                      <a:pt x="14864" y="6895"/>
                    </a:cubicBezTo>
                    <a:cubicBezTo>
                      <a:pt x="14963" y="6878"/>
                      <a:pt x="15056" y="6823"/>
                      <a:pt x="15133" y="6742"/>
                    </a:cubicBezTo>
                    <a:cubicBezTo>
                      <a:pt x="15225" y="6644"/>
                      <a:pt x="15280" y="6490"/>
                      <a:pt x="15297" y="6299"/>
                    </a:cubicBezTo>
                    <a:cubicBezTo>
                      <a:pt x="15302" y="6174"/>
                      <a:pt x="15285" y="6037"/>
                      <a:pt x="15247" y="5867"/>
                    </a:cubicBezTo>
                    <a:cubicBezTo>
                      <a:pt x="15204" y="5693"/>
                      <a:pt x="15126" y="5524"/>
                      <a:pt x="15056" y="5381"/>
                    </a:cubicBezTo>
                    <a:cubicBezTo>
                      <a:pt x="14909" y="5070"/>
                      <a:pt x="14695" y="4753"/>
                      <a:pt x="14395" y="4382"/>
                    </a:cubicBezTo>
                    <a:cubicBezTo>
                      <a:pt x="13777" y="3628"/>
                      <a:pt x="13084" y="3011"/>
                      <a:pt x="12325" y="2546"/>
                    </a:cubicBezTo>
                    <a:cubicBezTo>
                      <a:pt x="12035" y="2372"/>
                      <a:pt x="11740" y="2229"/>
                      <a:pt x="11455" y="2136"/>
                    </a:cubicBezTo>
                    <a:cubicBezTo>
                      <a:pt x="11308" y="2087"/>
                      <a:pt x="11172" y="2055"/>
                      <a:pt x="11041" y="2038"/>
                    </a:cubicBezTo>
                    <a:cubicBezTo>
                      <a:pt x="10953" y="1886"/>
                      <a:pt x="10827" y="1722"/>
                      <a:pt x="10675" y="1563"/>
                    </a:cubicBezTo>
                    <a:cubicBezTo>
                      <a:pt x="10527" y="1410"/>
                      <a:pt x="10347" y="1263"/>
                      <a:pt x="10123" y="1109"/>
                    </a:cubicBezTo>
                    <a:cubicBezTo>
                      <a:pt x="9942" y="989"/>
                      <a:pt x="9735" y="875"/>
                      <a:pt x="9483" y="759"/>
                    </a:cubicBezTo>
                    <a:cubicBezTo>
                      <a:pt x="9052" y="557"/>
                      <a:pt x="8577" y="394"/>
                      <a:pt x="8041" y="262"/>
                    </a:cubicBezTo>
                    <a:cubicBezTo>
                      <a:pt x="7599" y="154"/>
                      <a:pt x="7140" y="78"/>
                      <a:pt x="6676" y="28"/>
                    </a:cubicBezTo>
                    <a:cubicBezTo>
                      <a:pt x="6506" y="5"/>
                      <a:pt x="6337" y="0"/>
                      <a:pt x="6168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2762865" y="954259"/>
                <a:ext cx="126221" cy="199053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10279" extrusionOk="0">
                    <a:moveTo>
                      <a:pt x="5845" y="1635"/>
                    </a:moveTo>
                    <a:cubicBezTo>
                      <a:pt x="5845" y="1635"/>
                      <a:pt x="5844" y="1636"/>
                      <a:pt x="5843" y="1637"/>
                    </a:cubicBezTo>
                    <a:lnTo>
                      <a:pt x="5843" y="1637"/>
                    </a:lnTo>
                    <a:cubicBezTo>
                      <a:pt x="5844" y="1636"/>
                      <a:pt x="5845" y="1635"/>
                      <a:pt x="5845" y="1635"/>
                    </a:cubicBezTo>
                    <a:close/>
                    <a:moveTo>
                      <a:pt x="6447" y="1"/>
                    </a:moveTo>
                    <a:cubicBezTo>
                      <a:pt x="6414" y="1"/>
                      <a:pt x="6382" y="28"/>
                      <a:pt x="6382" y="66"/>
                    </a:cubicBezTo>
                    <a:cubicBezTo>
                      <a:pt x="6387" y="198"/>
                      <a:pt x="6376" y="323"/>
                      <a:pt x="6365" y="449"/>
                    </a:cubicBezTo>
                    <a:cubicBezTo>
                      <a:pt x="6349" y="548"/>
                      <a:pt x="6327" y="651"/>
                      <a:pt x="6304" y="744"/>
                    </a:cubicBezTo>
                    <a:cubicBezTo>
                      <a:pt x="6278" y="853"/>
                      <a:pt x="6239" y="957"/>
                      <a:pt x="6195" y="1055"/>
                    </a:cubicBezTo>
                    <a:cubicBezTo>
                      <a:pt x="6147" y="1159"/>
                      <a:pt x="6097" y="1262"/>
                      <a:pt x="6037" y="1355"/>
                    </a:cubicBezTo>
                    <a:cubicBezTo>
                      <a:pt x="5977" y="1459"/>
                      <a:pt x="5911" y="1552"/>
                      <a:pt x="5840" y="1645"/>
                    </a:cubicBezTo>
                    <a:cubicBezTo>
                      <a:pt x="5840" y="1642"/>
                      <a:pt x="5842" y="1639"/>
                      <a:pt x="5843" y="1637"/>
                    </a:cubicBezTo>
                    <a:lnTo>
                      <a:pt x="5843" y="1637"/>
                    </a:lnTo>
                    <a:cubicBezTo>
                      <a:pt x="5642" y="1881"/>
                      <a:pt x="5408" y="2094"/>
                      <a:pt x="5152" y="2285"/>
                    </a:cubicBezTo>
                    <a:cubicBezTo>
                      <a:pt x="4677" y="2634"/>
                      <a:pt x="4153" y="2908"/>
                      <a:pt x="3623" y="3158"/>
                    </a:cubicBezTo>
                    <a:cubicBezTo>
                      <a:pt x="3120" y="3393"/>
                      <a:pt x="2612" y="3607"/>
                      <a:pt x="2121" y="3863"/>
                    </a:cubicBezTo>
                    <a:cubicBezTo>
                      <a:pt x="1645" y="4109"/>
                      <a:pt x="1186" y="4398"/>
                      <a:pt x="809" y="4781"/>
                    </a:cubicBezTo>
                    <a:cubicBezTo>
                      <a:pt x="628" y="4966"/>
                      <a:pt x="470" y="5175"/>
                      <a:pt x="345" y="5399"/>
                    </a:cubicBezTo>
                    <a:cubicBezTo>
                      <a:pt x="208" y="5639"/>
                      <a:pt x="116" y="5901"/>
                      <a:pt x="61" y="6168"/>
                    </a:cubicBezTo>
                    <a:cubicBezTo>
                      <a:pt x="17" y="6382"/>
                      <a:pt x="0" y="6600"/>
                      <a:pt x="6" y="6819"/>
                    </a:cubicBezTo>
                    <a:cubicBezTo>
                      <a:pt x="17" y="7048"/>
                      <a:pt x="61" y="7278"/>
                      <a:pt x="109" y="7502"/>
                    </a:cubicBezTo>
                    <a:cubicBezTo>
                      <a:pt x="213" y="7971"/>
                      <a:pt x="368" y="8425"/>
                      <a:pt x="430" y="8905"/>
                    </a:cubicBezTo>
                    <a:lnTo>
                      <a:pt x="430" y="8905"/>
                    </a:lnTo>
                    <a:cubicBezTo>
                      <a:pt x="429" y="8903"/>
                      <a:pt x="428" y="8901"/>
                      <a:pt x="427" y="8900"/>
                    </a:cubicBezTo>
                    <a:lnTo>
                      <a:pt x="427" y="8900"/>
                    </a:lnTo>
                    <a:cubicBezTo>
                      <a:pt x="449" y="9080"/>
                      <a:pt x="454" y="9260"/>
                      <a:pt x="432" y="9446"/>
                    </a:cubicBezTo>
                    <a:cubicBezTo>
                      <a:pt x="421" y="9529"/>
                      <a:pt x="404" y="9605"/>
                      <a:pt x="389" y="9681"/>
                    </a:cubicBezTo>
                    <a:cubicBezTo>
                      <a:pt x="366" y="9764"/>
                      <a:pt x="339" y="9840"/>
                      <a:pt x="306" y="9910"/>
                    </a:cubicBezTo>
                    <a:cubicBezTo>
                      <a:pt x="263" y="10003"/>
                      <a:pt x="219" y="10091"/>
                      <a:pt x="164" y="10178"/>
                    </a:cubicBezTo>
                    <a:cubicBezTo>
                      <a:pt x="142" y="10211"/>
                      <a:pt x="154" y="10255"/>
                      <a:pt x="187" y="10271"/>
                    </a:cubicBezTo>
                    <a:cubicBezTo>
                      <a:pt x="197" y="10276"/>
                      <a:pt x="208" y="10279"/>
                      <a:pt x="219" y="10279"/>
                    </a:cubicBezTo>
                    <a:cubicBezTo>
                      <a:pt x="242" y="10279"/>
                      <a:pt x="265" y="10268"/>
                      <a:pt x="280" y="10250"/>
                    </a:cubicBezTo>
                    <a:cubicBezTo>
                      <a:pt x="318" y="10184"/>
                      <a:pt x="356" y="10119"/>
                      <a:pt x="389" y="10053"/>
                    </a:cubicBezTo>
                    <a:cubicBezTo>
                      <a:pt x="421" y="9998"/>
                      <a:pt x="444" y="9938"/>
                      <a:pt x="470" y="9878"/>
                    </a:cubicBezTo>
                    <a:cubicBezTo>
                      <a:pt x="520" y="9752"/>
                      <a:pt x="552" y="9615"/>
                      <a:pt x="575" y="9484"/>
                    </a:cubicBezTo>
                    <a:cubicBezTo>
                      <a:pt x="618" y="9227"/>
                      <a:pt x="613" y="8972"/>
                      <a:pt x="580" y="8720"/>
                    </a:cubicBezTo>
                    <a:cubicBezTo>
                      <a:pt x="509" y="8152"/>
                      <a:pt x="328" y="7611"/>
                      <a:pt x="257" y="7043"/>
                    </a:cubicBezTo>
                    <a:cubicBezTo>
                      <a:pt x="247" y="6928"/>
                      <a:pt x="235" y="6814"/>
                      <a:pt x="235" y="6698"/>
                    </a:cubicBezTo>
                    <a:cubicBezTo>
                      <a:pt x="235" y="6584"/>
                      <a:pt x="240" y="6469"/>
                      <a:pt x="257" y="6355"/>
                    </a:cubicBezTo>
                    <a:cubicBezTo>
                      <a:pt x="290" y="6136"/>
                      <a:pt x="350" y="5923"/>
                      <a:pt x="437" y="5715"/>
                    </a:cubicBezTo>
                    <a:lnTo>
                      <a:pt x="437" y="5715"/>
                    </a:lnTo>
                    <a:cubicBezTo>
                      <a:pt x="432" y="5727"/>
                      <a:pt x="427" y="5737"/>
                      <a:pt x="421" y="5742"/>
                    </a:cubicBezTo>
                    <a:cubicBezTo>
                      <a:pt x="511" y="5538"/>
                      <a:pt x="624" y="5349"/>
                      <a:pt x="760" y="5174"/>
                    </a:cubicBezTo>
                    <a:lnTo>
                      <a:pt x="760" y="5174"/>
                    </a:lnTo>
                    <a:cubicBezTo>
                      <a:pt x="760" y="5172"/>
                      <a:pt x="761" y="5170"/>
                      <a:pt x="764" y="5169"/>
                    </a:cubicBezTo>
                    <a:lnTo>
                      <a:pt x="764" y="5169"/>
                    </a:lnTo>
                    <a:cubicBezTo>
                      <a:pt x="762" y="5170"/>
                      <a:pt x="761" y="5172"/>
                      <a:pt x="760" y="5174"/>
                    </a:cubicBezTo>
                    <a:lnTo>
                      <a:pt x="760" y="5174"/>
                    </a:lnTo>
                    <a:cubicBezTo>
                      <a:pt x="760" y="5174"/>
                      <a:pt x="760" y="5174"/>
                      <a:pt x="760" y="5175"/>
                    </a:cubicBezTo>
                    <a:cubicBezTo>
                      <a:pt x="760" y="5175"/>
                      <a:pt x="765" y="5169"/>
                      <a:pt x="771" y="5163"/>
                    </a:cubicBezTo>
                    <a:lnTo>
                      <a:pt x="771" y="5163"/>
                    </a:lnTo>
                    <a:cubicBezTo>
                      <a:pt x="768" y="5166"/>
                      <a:pt x="766" y="5167"/>
                      <a:pt x="764" y="5169"/>
                    </a:cubicBezTo>
                    <a:lnTo>
                      <a:pt x="764" y="5169"/>
                    </a:lnTo>
                    <a:cubicBezTo>
                      <a:pt x="768" y="5163"/>
                      <a:pt x="772" y="5158"/>
                      <a:pt x="777" y="5152"/>
                    </a:cubicBezTo>
                    <a:cubicBezTo>
                      <a:pt x="956" y="4940"/>
                      <a:pt x="1158" y="4754"/>
                      <a:pt x="1382" y="4585"/>
                    </a:cubicBezTo>
                    <a:cubicBezTo>
                      <a:pt x="1387" y="4580"/>
                      <a:pt x="1393" y="4579"/>
                      <a:pt x="1394" y="4575"/>
                    </a:cubicBezTo>
                    <a:lnTo>
                      <a:pt x="1394" y="4575"/>
                    </a:lnTo>
                    <a:cubicBezTo>
                      <a:pt x="1830" y="4260"/>
                      <a:pt x="2320" y="4021"/>
                      <a:pt x="2809" y="3798"/>
                    </a:cubicBezTo>
                    <a:cubicBezTo>
                      <a:pt x="3301" y="3568"/>
                      <a:pt x="3808" y="3360"/>
                      <a:pt x="4289" y="3104"/>
                    </a:cubicBezTo>
                    <a:cubicBezTo>
                      <a:pt x="4567" y="2956"/>
                      <a:pt x="4829" y="2792"/>
                      <a:pt x="5081" y="2613"/>
                    </a:cubicBezTo>
                    <a:cubicBezTo>
                      <a:pt x="5338" y="2427"/>
                      <a:pt x="5578" y="2219"/>
                      <a:pt x="5786" y="1983"/>
                    </a:cubicBezTo>
                    <a:cubicBezTo>
                      <a:pt x="5983" y="1766"/>
                      <a:pt x="6152" y="1519"/>
                      <a:pt x="6278" y="1252"/>
                    </a:cubicBezTo>
                    <a:cubicBezTo>
                      <a:pt x="6403" y="979"/>
                      <a:pt x="6475" y="689"/>
                      <a:pt x="6508" y="389"/>
                    </a:cubicBezTo>
                    <a:cubicBezTo>
                      <a:pt x="6518" y="285"/>
                      <a:pt x="6518" y="175"/>
                      <a:pt x="6518" y="66"/>
                    </a:cubicBezTo>
                    <a:cubicBezTo>
                      <a:pt x="6518" y="28"/>
                      <a:pt x="6490" y="1"/>
                      <a:pt x="6452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2877758" y="984643"/>
                <a:ext cx="93417" cy="64079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3309" extrusionOk="0">
                    <a:moveTo>
                      <a:pt x="83" y="0"/>
                    </a:moveTo>
                    <a:cubicBezTo>
                      <a:pt x="66" y="0"/>
                      <a:pt x="55" y="5"/>
                      <a:pt x="38" y="16"/>
                    </a:cubicBezTo>
                    <a:cubicBezTo>
                      <a:pt x="5" y="38"/>
                      <a:pt x="0" y="87"/>
                      <a:pt x="28" y="114"/>
                    </a:cubicBezTo>
                    <a:cubicBezTo>
                      <a:pt x="116" y="240"/>
                      <a:pt x="219" y="349"/>
                      <a:pt x="328" y="454"/>
                    </a:cubicBezTo>
                    <a:cubicBezTo>
                      <a:pt x="443" y="557"/>
                      <a:pt x="563" y="650"/>
                      <a:pt x="694" y="732"/>
                    </a:cubicBezTo>
                    <a:cubicBezTo>
                      <a:pt x="956" y="896"/>
                      <a:pt x="1241" y="1021"/>
                      <a:pt x="1530" y="1130"/>
                    </a:cubicBezTo>
                    <a:cubicBezTo>
                      <a:pt x="2120" y="1360"/>
                      <a:pt x="2738" y="1518"/>
                      <a:pt x="3289" y="1836"/>
                    </a:cubicBezTo>
                    <a:cubicBezTo>
                      <a:pt x="3295" y="1836"/>
                      <a:pt x="3300" y="1836"/>
                      <a:pt x="3300" y="1841"/>
                    </a:cubicBezTo>
                    <a:cubicBezTo>
                      <a:pt x="3300" y="1841"/>
                      <a:pt x="3295" y="1836"/>
                      <a:pt x="3289" y="1836"/>
                    </a:cubicBezTo>
                    <a:cubicBezTo>
                      <a:pt x="3584" y="2005"/>
                      <a:pt x="3846" y="2224"/>
                      <a:pt x="4087" y="2458"/>
                    </a:cubicBezTo>
                    <a:cubicBezTo>
                      <a:pt x="4191" y="2567"/>
                      <a:pt x="4289" y="2683"/>
                      <a:pt x="4382" y="2797"/>
                    </a:cubicBezTo>
                    <a:cubicBezTo>
                      <a:pt x="4475" y="2912"/>
                      <a:pt x="4551" y="3031"/>
                      <a:pt x="4627" y="3162"/>
                    </a:cubicBezTo>
                    <a:cubicBezTo>
                      <a:pt x="4627" y="3162"/>
                      <a:pt x="4627" y="3161"/>
                      <a:pt x="4627" y="3161"/>
                    </a:cubicBezTo>
                    <a:lnTo>
                      <a:pt x="4627" y="3161"/>
                    </a:lnTo>
                    <a:cubicBezTo>
                      <a:pt x="4647" y="3196"/>
                      <a:pt x="4666" y="3231"/>
                      <a:pt x="4682" y="3266"/>
                    </a:cubicBezTo>
                    <a:cubicBezTo>
                      <a:pt x="4695" y="3292"/>
                      <a:pt x="4718" y="3308"/>
                      <a:pt x="4747" y="3308"/>
                    </a:cubicBezTo>
                    <a:cubicBezTo>
                      <a:pt x="4755" y="3308"/>
                      <a:pt x="4762" y="3307"/>
                      <a:pt x="4770" y="3305"/>
                    </a:cubicBezTo>
                    <a:cubicBezTo>
                      <a:pt x="4803" y="3288"/>
                      <a:pt x="4824" y="3250"/>
                      <a:pt x="4808" y="3218"/>
                    </a:cubicBezTo>
                    <a:cubicBezTo>
                      <a:pt x="4764" y="3135"/>
                      <a:pt x="4720" y="3054"/>
                      <a:pt x="4672" y="2971"/>
                    </a:cubicBezTo>
                    <a:cubicBezTo>
                      <a:pt x="4606" y="2873"/>
                      <a:pt x="4534" y="2774"/>
                      <a:pt x="4463" y="2683"/>
                    </a:cubicBezTo>
                    <a:cubicBezTo>
                      <a:pt x="4322" y="2496"/>
                      <a:pt x="4153" y="2333"/>
                      <a:pt x="3983" y="2174"/>
                    </a:cubicBezTo>
                    <a:cubicBezTo>
                      <a:pt x="3820" y="2032"/>
                      <a:pt x="3644" y="1901"/>
                      <a:pt x="3459" y="1781"/>
                    </a:cubicBezTo>
                    <a:cubicBezTo>
                      <a:pt x="3306" y="1682"/>
                      <a:pt x="3142" y="1601"/>
                      <a:pt x="2973" y="1524"/>
                    </a:cubicBezTo>
                    <a:cubicBezTo>
                      <a:pt x="2622" y="1365"/>
                      <a:pt x="2257" y="1246"/>
                      <a:pt x="1901" y="1120"/>
                    </a:cubicBezTo>
                    <a:cubicBezTo>
                      <a:pt x="1541" y="994"/>
                      <a:pt x="1191" y="858"/>
                      <a:pt x="863" y="666"/>
                    </a:cubicBezTo>
                    <a:cubicBezTo>
                      <a:pt x="776" y="611"/>
                      <a:pt x="689" y="557"/>
                      <a:pt x="607" y="497"/>
                    </a:cubicBezTo>
                    <a:cubicBezTo>
                      <a:pt x="514" y="431"/>
                      <a:pt x="426" y="355"/>
                      <a:pt x="350" y="273"/>
                    </a:cubicBezTo>
                    <a:cubicBezTo>
                      <a:pt x="273" y="197"/>
                      <a:pt x="202" y="114"/>
                      <a:pt x="142" y="33"/>
                    </a:cubicBezTo>
                    <a:cubicBezTo>
                      <a:pt x="126" y="11"/>
                      <a:pt x="104" y="0"/>
                      <a:pt x="83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2687323" y="950754"/>
                <a:ext cx="181566" cy="200234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10340" extrusionOk="0">
                    <a:moveTo>
                      <a:pt x="1060" y="9872"/>
                    </a:moveTo>
                    <a:cubicBezTo>
                      <a:pt x="1059" y="9873"/>
                      <a:pt x="1058" y="9873"/>
                      <a:pt x="1057" y="9874"/>
                    </a:cubicBezTo>
                    <a:lnTo>
                      <a:pt x="1057" y="9874"/>
                    </a:lnTo>
                    <a:cubicBezTo>
                      <a:pt x="1058" y="9874"/>
                      <a:pt x="1059" y="9874"/>
                      <a:pt x="1060" y="9874"/>
                    </a:cubicBezTo>
                    <a:cubicBezTo>
                      <a:pt x="1060" y="9873"/>
                      <a:pt x="1060" y="9873"/>
                      <a:pt x="1060" y="9872"/>
                    </a:cubicBezTo>
                    <a:close/>
                    <a:moveTo>
                      <a:pt x="9299" y="1"/>
                    </a:moveTo>
                    <a:cubicBezTo>
                      <a:pt x="9277" y="1"/>
                      <a:pt x="9255" y="18"/>
                      <a:pt x="9239" y="40"/>
                    </a:cubicBezTo>
                    <a:cubicBezTo>
                      <a:pt x="9196" y="116"/>
                      <a:pt x="9146" y="198"/>
                      <a:pt x="9091" y="270"/>
                    </a:cubicBezTo>
                    <a:cubicBezTo>
                      <a:pt x="9091" y="270"/>
                      <a:pt x="9097" y="263"/>
                      <a:pt x="9103" y="258"/>
                    </a:cubicBezTo>
                    <a:lnTo>
                      <a:pt x="9103" y="258"/>
                    </a:lnTo>
                    <a:cubicBezTo>
                      <a:pt x="8960" y="449"/>
                      <a:pt x="8791" y="619"/>
                      <a:pt x="8611" y="772"/>
                    </a:cubicBezTo>
                    <a:lnTo>
                      <a:pt x="8611" y="767"/>
                    </a:lnTo>
                    <a:cubicBezTo>
                      <a:pt x="8349" y="974"/>
                      <a:pt x="8059" y="1143"/>
                      <a:pt x="7759" y="1279"/>
                    </a:cubicBezTo>
                    <a:cubicBezTo>
                      <a:pt x="7764" y="1279"/>
                      <a:pt x="7769" y="1274"/>
                      <a:pt x="7774" y="1274"/>
                    </a:cubicBezTo>
                    <a:lnTo>
                      <a:pt x="7774" y="1274"/>
                    </a:lnTo>
                    <a:cubicBezTo>
                      <a:pt x="6753" y="1728"/>
                      <a:pt x="5644" y="1935"/>
                      <a:pt x="4612" y="2361"/>
                    </a:cubicBezTo>
                    <a:cubicBezTo>
                      <a:pt x="4366" y="2459"/>
                      <a:pt x="4126" y="2575"/>
                      <a:pt x="3896" y="2711"/>
                    </a:cubicBezTo>
                    <a:cubicBezTo>
                      <a:pt x="3661" y="2847"/>
                      <a:pt x="3448" y="3006"/>
                      <a:pt x="3251" y="3192"/>
                    </a:cubicBezTo>
                    <a:cubicBezTo>
                      <a:pt x="3001" y="3422"/>
                      <a:pt x="2771" y="3694"/>
                      <a:pt x="2590" y="3989"/>
                    </a:cubicBezTo>
                    <a:cubicBezTo>
                      <a:pt x="2437" y="4241"/>
                      <a:pt x="2328" y="4524"/>
                      <a:pt x="2263" y="4809"/>
                    </a:cubicBezTo>
                    <a:cubicBezTo>
                      <a:pt x="2197" y="5066"/>
                      <a:pt x="2175" y="5328"/>
                      <a:pt x="2164" y="5596"/>
                    </a:cubicBezTo>
                    <a:cubicBezTo>
                      <a:pt x="2154" y="5858"/>
                      <a:pt x="2169" y="6125"/>
                      <a:pt x="2181" y="6393"/>
                    </a:cubicBezTo>
                    <a:cubicBezTo>
                      <a:pt x="2197" y="6677"/>
                      <a:pt x="2219" y="6962"/>
                      <a:pt x="2235" y="7240"/>
                    </a:cubicBezTo>
                    <a:cubicBezTo>
                      <a:pt x="2240" y="7398"/>
                      <a:pt x="2252" y="7552"/>
                      <a:pt x="2252" y="7710"/>
                    </a:cubicBezTo>
                    <a:cubicBezTo>
                      <a:pt x="2257" y="7841"/>
                      <a:pt x="2252" y="7978"/>
                      <a:pt x="2240" y="8109"/>
                    </a:cubicBezTo>
                    <a:cubicBezTo>
                      <a:pt x="2219" y="8321"/>
                      <a:pt x="2169" y="8530"/>
                      <a:pt x="2093" y="8732"/>
                    </a:cubicBezTo>
                    <a:cubicBezTo>
                      <a:pt x="2023" y="8911"/>
                      <a:pt x="1929" y="9087"/>
                      <a:pt x="1821" y="9244"/>
                    </a:cubicBezTo>
                    <a:cubicBezTo>
                      <a:pt x="1711" y="9387"/>
                      <a:pt x="1591" y="9513"/>
                      <a:pt x="1460" y="9622"/>
                    </a:cubicBezTo>
                    <a:cubicBezTo>
                      <a:pt x="1342" y="9718"/>
                      <a:pt x="1215" y="9793"/>
                      <a:pt x="1082" y="9862"/>
                    </a:cubicBezTo>
                    <a:lnTo>
                      <a:pt x="1082" y="9862"/>
                    </a:lnTo>
                    <a:cubicBezTo>
                      <a:pt x="1077" y="9862"/>
                      <a:pt x="1072" y="9862"/>
                      <a:pt x="1067" y="9867"/>
                    </a:cubicBezTo>
                    <a:lnTo>
                      <a:pt x="1072" y="9867"/>
                    </a:lnTo>
                    <a:cubicBezTo>
                      <a:pt x="1077" y="9862"/>
                      <a:pt x="1077" y="9862"/>
                      <a:pt x="1082" y="9862"/>
                    </a:cubicBezTo>
                    <a:lnTo>
                      <a:pt x="1082" y="9862"/>
                    </a:lnTo>
                    <a:cubicBezTo>
                      <a:pt x="1079" y="9864"/>
                      <a:pt x="1075" y="9865"/>
                      <a:pt x="1072" y="9867"/>
                    </a:cubicBezTo>
                    <a:cubicBezTo>
                      <a:pt x="1070" y="9867"/>
                      <a:pt x="1068" y="9867"/>
                      <a:pt x="1067" y="9867"/>
                    </a:cubicBezTo>
                    <a:lnTo>
                      <a:pt x="1067" y="9867"/>
                    </a:lnTo>
                    <a:cubicBezTo>
                      <a:pt x="1064" y="9870"/>
                      <a:pt x="1062" y="9871"/>
                      <a:pt x="1060" y="9872"/>
                    </a:cubicBezTo>
                    <a:lnTo>
                      <a:pt x="1060" y="9872"/>
                    </a:lnTo>
                    <a:cubicBezTo>
                      <a:pt x="1061" y="9869"/>
                      <a:pt x="1064" y="9868"/>
                      <a:pt x="1067" y="9867"/>
                    </a:cubicBezTo>
                    <a:lnTo>
                      <a:pt x="1067" y="9867"/>
                    </a:lnTo>
                    <a:cubicBezTo>
                      <a:pt x="1067" y="9867"/>
                      <a:pt x="1067" y="9867"/>
                      <a:pt x="1067" y="9867"/>
                    </a:cubicBezTo>
                    <a:lnTo>
                      <a:pt x="1067" y="9867"/>
                    </a:lnTo>
                    <a:cubicBezTo>
                      <a:pt x="1067" y="9867"/>
                      <a:pt x="1061" y="9867"/>
                      <a:pt x="1060" y="9872"/>
                    </a:cubicBezTo>
                    <a:lnTo>
                      <a:pt x="1060" y="9872"/>
                    </a:lnTo>
                    <a:cubicBezTo>
                      <a:pt x="1060" y="9872"/>
                      <a:pt x="1060" y="9872"/>
                      <a:pt x="1060" y="9872"/>
                    </a:cubicBezTo>
                    <a:lnTo>
                      <a:pt x="1060" y="9872"/>
                    </a:lnTo>
                    <a:cubicBezTo>
                      <a:pt x="1060" y="9873"/>
                      <a:pt x="1060" y="9873"/>
                      <a:pt x="1060" y="9874"/>
                    </a:cubicBezTo>
                    <a:cubicBezTo>
                      <a:pt x="1057" y="9875"/>
                      <a:pt x="1055" y="9876"/>
                      <a:pt x="1052" y="9877"/>
                    </a:cubicBezTo>
                    <a:lnTo>
                      <a:pt x="1052" y="9877"/>
                    </a:lnTo>
                    <a:cubicBezTo>
                      <a:pt x="1054" y="9876"/>
                      <a:pt x="1055" y="9875"/>
                      <a:pt x="1057" y="9874"/>
                    </a:cubicBezTo>
                    <a:lnTo>
                      <a:pt x="1057" y="9874"/>
                    </a:lnTo>
                    <a:cubicBezTo>
                      <a:pt x="1054" y="9874"/>
                      <a:pt x="1050" y="9875"/>
                      <a:pt x="1050" y="9878"/>
                    </a:cubicBezTo>
                    <a:lnTo>
                      <a:pt x="1050" y="9878"/>
                    </a:lnTo>
                    <a:cubicBezTo>
                      <a:pt x="1050" y="9878"/>
                      <a:pt x="1051" y="9878"/>
                      <a:pt x="1052" y="9877"/>
                    </a:cubicBezTo>
                    <a:lnTo>
                      <a:pt x="1052" y="9877"/>
                    </a:lnTo>
                    <a:cubicBezTo>
                      <a:pt x="1051" y="9878"/>
                      <a:pt x="1050" y="9878"/>
                      <a:pt x="1050" y="9879"/>
                    </a:cubicBezTo>
                    <a:cubicBezTo>
                      <a:pt x="1050" y="9879"/>
                      <a:pt x="1050" y="9878"/>
                      <a:pt x="1050" y="9878"/>
                    </a:cubicBezTo>
                    <a:lnTo>
                      <a:pt x="1050" y="9878"/>
                    </a:lnTo>
                    <a:cubicBezTo>
                      <a:pt x="895" y="9941"/>
                      <a:pt x="729" y="9989"/>
                      <a:pt x="563" y="10021"/>
                    </a:cubicBezTo>
                    <a:cubicBezTo>
                      <a:pt x="427" y="10043"/>
                      <a:pt x="285" y="10048"/>
                      <a:pt x="142" y="10048"/>
                    </a:cubicBezTo>
                    <a:cubicBezTo>
                      <a:pt x="66" y="10048"/>
                      <a:pt x="1" y="10119"/>
                      <a:pt x="1" y="10195"/>
                    </a:cubicBezTo>
                    <a:cubicBezTo>
                      <a:pt x="1" y="10234"/>
                      <a:pt x="23" y="10272"/>
                      <a:pt x="51" y="10293"/>
                    </a:cubicBezTo>
                    <a:cubicBezTo>
                      <a:pt x="77" y="10326"/>
                      <a:pt x="110" y="10338"/>
                      <a:pt x="154" y="10338"/>
                    </a:cubicBezTo>
                    <a:cubicBezTo>
                      <a:pt x="188" y="10339"/>
                      <a:pt x="221" y="10340"/>
                      <a:pt x="255" y="10340"/>
                    </a:cubicBezTo>
                    <a:cubicBezTo>
                      <a:pt x="499" y="10340"/>
                      <a:pt x="744" y="10306"/>
                      <a:pt x="984" y="10234"/>
                    </a:cubicBezTo>
                    <a:cubicBezTo>
                      <a:pt x="1231" y="10157"/>
                      <a:pt x="1471" y="10031"/>
                      <a:pt x="1678" y="9879"/>
                    </a:cubicBezTo>
                    <a:cubicBezTo>
                      <a:pt x="1781" y="9802"/>
                      <a:pt x="1874" y="9720"/>
                      <a:pt x="1962" y="9627"/>
                    </a:cubicBezTo>
                    <a:cubicBezTo>
                      <a:pt x="2061" y="9529"/>
                      <a:pt x="2142" y="9420"/>
                      <a:pt x="2225" y="9305"/>
                    </a:cubicBezTo>
                    <a:cubicBezTo>
                      <a:pt x="2383" y="9075"/>
                      <a:pt x="2497" y="8813"/>
                      <a:pt x="2575" y="8546"/>
                    </a:cubicBezTo>
                    <a:cubicBezTo>
                      <a:pt x="2656" y="8268"/>
                      <a:pt x="2678" y="7978"/>
                      <a:pt x="2678" y="7693"/>
                    </a:cubicBezTo>
                    <a:cubicBezTo>
                      <a:pt x="2683" y="7398"/>
                      <a:pt x="2661" y="7109"/>
                      <a:pt x="2634" y="6814"/>
                    </a:cubicBezTo>
                    <a:cubicBezTo>
                      <a:pt x="2590" y="6279"/>
                      <a:pt x="2525" y="5744"/>
                      <a:pt x="2575" y="5207"/>
                    </a:cubicBezTo>
                    <a:cubicBezTo>
                      <a:pt x="2601" y="4945"/>
                      <a:pt x="2661" y="4688"/>
                      <a:pt x="2754" y="4443"/>
                    </a:cubicBezTo>
                    <a:cubicBezTo>
                      <a:pt x="2847" y="4219"/>
                      <a:pt x="2968" y="4006"/>
                      <a:pt x="3115" y="3810"/>
                    </a:cubicBezTo>
                    <a:cubicBezTo>
                      <a:pt x="3284" y="3586"/>
                      <a:pt x="3481" y="3377"/>
                      <a:pt x="3694" y="3203"/>
                    </a:cubicBezTo>
                    <a:cubicBezTo>
                      <a:pt x="3995" y="2963"/>
                      <a:pt x="4328" y="2777"/>
                      <a:pt x="4678" y="2618"/>
                    </a:cubicBezTo>
                    <a:cubicBezTo>
                      <a:pt x="5098" y="2427"/>
                      <a:pt x="5540" y="2280"/>
                      <a:pt x="5977" y="2132"/>
                    </a:cubicBezTo>
                    <a:cubicBezTo>
                      <a:pt x="6201" y="2056"/>
                      <a:pt x="6431" y="1985"/>
                      <a:pt x="6655" y="1909"/>
                    </a:cubicBezTo>
                    <a:cubicBezTo>
                      <a:pt x="6879" y="1831"/>
                      <a:pt x="7098" y="1745"/>
                      <a:pt x="7316" y="1662"/>
                    </a:cubicBezTo>
                    <a:cubicBezTo>
                      <a:pt x="7524" y="1574"/>
                      <a:pt x="7731" y="1483"/>
                      <a:pt x="7928" y="1378"/>
                    </a:cubicBezTo>
                    <a:cubicBezTo>
                      <a:pt x="8125" y="1279"/>
                      <a:pt x="8311" y="1165"/>
                      <a:pt x="8490" y="1039"/>
                    </a:cubicBezTo>
                    <a:cubicBezTo>
                      <a:pt x="8659" y="919"/>
                      <a:pt x="8823" y="782"/>
                      <a:pt x="8966" y="630"/>
                    </a:cubicBezTo>
                    <a:cubicBezTo>
                      <a:pt x="9118" y="472"/>
                      <a:pt x="9249" y="291"/>
                      <a:pt x="9360" y="99"/>
                    </a:cubicBezTo>
                    <a:cubicBezTo>
                      <a:pt x="9375" y="73"/>
                      <a:pt x="9365" y="29"/>
                      <a:pt x="9332" y="13"/>
                    </a:cubicBezTo>
                    <a:cubicBezTo>
                      <a:pt x="9320" y="8"/>
                      <a:pt x="9310" y="1"/>
                      <a:pt x="9299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2422642" y="915006"/>
                <a:ext cx="422970" cy="450217"/>
              </a:xfrm>
              <a:custGeom>
                <a:avLst/>
                <a:gdLst/>
                <a:ahLst/>
                <a:cxnLst/>
                <a:rect l="l" t="t" r="r" b="b"/>
                <a:pathLst>
                  <a:path w="21842" h="23249" extrusionOk="0">
                    <a:moveTo>
                      <a:pt x="11457" y="2918"/>
                    </a:moveTo>
                    <a:cubicBezTo>
                      <a:pt x="11450" y="2918"/>
                      <a:pt x="11450" y="2923"/>
                      <a:pt x="11445" y="2923"/>
                    </a:cubicBezTo>
                    <a:cubicBezTo>
                      <a:pt x="11450" y="2923"/>
                      <a:pt x="11457" y="2918"/>
                      <a:pt x="11457" y="2918"/>
                    </a:cubicBezTo>
                    <a:close/>
                    <a:moveTo>
                      <a:pt x="9172" y="7358"/>
                    </a:moveTo>
                    <a:cubicBezTo>
                      <a:pt x="9169" y="7372"/>
                      <a:pt x="9166" y="7385"/>
                      <a:pt x="9163" y="7398"/>
                    </a:cubicBezTo>
                    <a:cubicBezTo>
                      <a:pt x="9167" y="7385"/>
                      <a:pt x="9171" y="7372"/>
                      <a:pt x="9172" y="7358"/>
                    </a:cubicBezTo>
                    <a:close/>
                    <a:moveTo>
                      <a:pt x="7879" y="11354"/>
                    </a:moveTo>
                    <a:cubicBezTo>
                      <a:pt x="7878" y="11356"/>
                      <a:pt x="7878" y="11357"/>
                      <a:pt x="7878" y="11359"/>
                    </a:cubicBezTo>
                    <a:cubicBezTo>
                      <a:pt x="7878" y="11357"/>
                      <a:pt x="7878" y="11356"/>
                      <a:pt x="7879" y="11354"/>
                    </a:cubicBezTo>
                    <a:close/>
                    <a:moveTo>
                      <a:pt x="1547" y="19779"/>
                    </a:moveTo>
                    <a:cubicBezTo>
                      <a:pt x="1544" y="19784"/>
                      <a:pt x="1540" y="19788"/>
                      <a:pt x="1536" y="19793"/>
                    </a:cubicBezTo>
                    <a:lnTo>
                      <a:pt x="1536" y="19793"/>
                    </a:lnTo>
                    <a:cubicBezTo>
                      <a:pt x="1539" y="19788"/>
                      <a:pt x="1543" y="19783"/>
                      <a:pt x="1547" y="19779"/>
                    </a:cubicBezTo>
                    <a:close/>
                    <a:moveTo>
                      <a:pt x="18727" y="1"/>
                    </a:moveTo>
                    <a:cubicBezTo>
                      <a:pt x="18504" y="1"/>
                      <a:pt x="18285" y="6"/>
                      <a:pt x="18061" y="18"/>
                    </a:cubicBezTo>
                    <a:cubicBezTo>
                      <a:pt x="16833" y="66"/>
                      <a:pt x="15603" y="280"/>
                      <a:pt x="14445" y="706"/>
                    </a:cubicBezTo>
                    <a:cubicBezTo>
                      <a:pt x="13286" y="1126"/>
                      <a:pt x="12211" y="1776"/>
                      <a:pt x="11326" y="2634"/>
                    </a:cubicBezTo>
                    <a:cubicBezTo>
                      <a:pt x="10860" y="3082"/>
                      <a:pt x="10446" y="3591"/>
                      <a:pt x="10101" y="4136"/>
                    </a:cubicBezTo>
                    <a:cubicBezTo>
                      <a:pt x="9763" y="4661"/>
                      <a:pt x="9490" y="5223"/>
                      <a:pt x="9266" y="5803"/>
                    </a:cubicBezTo>
                    <a:cubicBezTo>
                      <a:pt x="8916" y="6698"/>
                      <a:pt x="8681" y="7638"/>
                      <a:pt x="8479" y="8578"/>
                    </a:cubicBezTo>
                    <a:cubicBezTo>
                      <a:pt x="8278" y="9505"/>
                      <a:pt x="8108" y="10438"/>
                      <a:pt x="7879" y="11354"/>
                    </a:cubicBezTo>
                    <a:lnTo>
                      <a:pt x="7879" y="11354"/>
                    </a:lnTo>
                    <a:cubicBezTo>
                      <a:pt x="7881" y="11350"/>
                      <a:pt x="7884" y="11347"/>
                      <a:pt x="7884" y="11347"/>
                    </a:cubicBezTo>
                    <a:lnTo>
                      <a:pt x="7884" y="11347"/>
                    </a:lnTo>
                    <a:cubicBezTo>
                      <a:pt x="7627" y="12369"/>
                      <a:pt x="7299" y="13380"/>
                      <a:pt x="6791" y="14309"/>
                    </a:cubicBezTo>
                    <a:cubicBezTo>
                      <a:pt x="6475" y="14872"/>
                      <a:pt x="6097" y="15391"/>
                      <a:pt x="5649" y="15855"/>
                    </a:cubicBezTo>
                    <a:cubicBezTo>
                      <a:pt x="5485" y="16024"/>
                      <a:pt x="5310" y="16183"/>
                      <a:pt x="5131" y="16335"/>
                    </a:cubicBezTo>
                    <a:cubicBezTo>
                      <a:pt x="4972" y="16466"/>
                      <a:pt x="4808" y="16587"/>
                      <a:pt x="4644" y="16712"/>
                    </a:cubicBezTo>
                    <a:cubicBezTo>
                      <a:pt x="4256" y="17002"/>
                      <a:pt x="3858" y="17285"/>
                      <a:pt x="3470" y="17570"/>
                    </a:cubicBezTo>
                    <a:cubicBezTo>
                      <a:pt x="2607" y="18203"/>
                      <a:pt x="1755" y="18876"/>
                      <a:pt x="1055" y="19685"/>
                    </a:cubicBezTo>
                    <a:cubicBezTo>
                      <a:pt x="842" y="19930"/>
                      <a:pt x="645" y="20192"/>
                      <a:pt x="487" y="20477"/>
                    </a:cubicBezTo>
                    <a:cubicBezTo>
                      <a:pt x="328" y="20749"/>
                      <a:pt x="192" y="21039"/>
                      <a:pt x="109" y="21345"/>
                    </a:cubicBezTo>
                    <a:cubicBezTo>
                      <a:pt x="33" y="21640"/>
                      <a:pt x="0" y="21940"/>
                      <a:pt x="28" y="22241"/>
                    </a:cubicBezTo>
                    <a:cubicBezTo>
                      <a:pt x="50" y="22563"/>
                      <a:pt x="149" y="22875"/>
                      <a:pt x="280" y="23165"/>
                    </a:cubicBezTo>
                    <a:cubicBezTo>
                      <a:pt x="304" y="23217"/>
                      <a:pt x="354" y="23248"/>
                      <a:pt x="407" y="23248"/>
                    </a:cubicBezTo>
                    <a:cubicBezTo>
                      <a:pt x="426" y="23248"/>
                      <a:pt x="446" y="23244"/>
                      <a:pt x="465" y="23235"/>
                    </a:cubicBezTo>
                    <a:cubicBezTo>
                      <a:pt x="535" y="23203"/>
                      <a:pt x="568" y="23120"/>
                      <a:pt x="535" y="23054"/>
                    </a:cubicBezTo>
                    <a:cubicBezTo>
                      <a:pt x="487" y="22951"/>
                      <a:pt x="454" y="22847"/>
                      <a:pt x="421" y="22744"/>
                    </a:cubicBezTo>
                    <a:lnTo>
                      <a:pt x="421" y="22759"/>
                    </a:lnTo>
                    <a:cubicBezTo>
                      <a:pt x="421" y="22749"/>
                      <a:pt x="421" y="22744"/>
                      <a:pt x="416" y="22738"/>
                    </a:cubicBezTo>
                    <a:cubicBezTo>
                      <a:pt x="366" y="22557"/>
                      <a:pt x="339" y="22378"/>
                      <a:pt x="333" y="22197"/>
                    </a:cubicBezTo>
                    <a:cubicBezTo>
                      <a:pt x="333" y="21995"/>
                      <a:pt x="356" y="21798"/>
                      <a:pt x="404" y="21602"/>
                    </a:cubicBezTo>
                    <a:cubicBezTo>
                      <a:pt x="470" y="21350"/>
                      <a:pt x="568" y="21110"/>
                      <a:pt x="694" y="20881"/>
                    </a:cubicBezTo>
                    <a:cubicBezTo>
                      <a:pt x="923" y="20482"/>
                      <a:pt x="1218" y="20127"/>
                      <a:pt x="1536" y="19794"/>
                    </a:cubicBezTo>
                    <a:cubicBezTo>
                      <a:pt x="1536" y="19794"/>
                      <a:pt x="1536" y="19794"/>
                      <a:pt x="1535" y="19794"/>
                    </a:cubicBezTo>
                    <a:lnTo>
                      <a:pt x="1535" y="19794"/>
                    </a:lnTo>
                    <a:cubicBezTo>
                      <a:pt x="1536" y="19793"/>
                      <a:pt x="1536" y="19793"/>
                      <a:pt x="1536" y="19793"/>
                    </a:cubicBezTo>
                    <a:lnTo>
                      <a:pt x="1536" y="19793"/>
                    </a:lnTo>
                    <a:cubicBezTo>
                      <a:pt x="1536" y="19793"/>
                      <a:pt x="1536" y="19793"/>
                      <a:pt x="1536" y="19794"/>
                    </a:cubicBezTo>
                    <a:cubicBezTo>
                      <a:pt x="1540" y="19790"/>
                      <a:pt x="1544" y="19785"/>
                      <a:pt x="1548" y="19778"/>
                    </a:cubicBezTo>
                    <a:lnTo>
                      <a:pt x="1548" y="19778"/>
                    </a:lnTo>
                    <a:cubicBezTo>
                      <a:pt x="1548" y="19778"/>
                      <a:pt x="1548" y="19779"/>
                      <a:pt x="1547" y="19779"/>
                    </a:cubicBezTo>
                    <a:lnTo>
                      <a:pt x="1547" y="19779"/>
                    </a:lnTo>
                    <a:cubicBezTo>
                      <a:pt x="1549" y="19776"/>
                      <a:pt x="1550" y="19774"/>
                      <a:pt x="1551" y="19771"/>
                    </a:cubicBezTo>
                    <a:lnTo>
                      <a:pt x="1551" y="19771"/>
                    </a:lnTo>
                    <a:cubicBezTo>
                      <a:pt x="1550" y="19774"/>
                      <a:pt x="1549" y="19776"/>
                      <a:pt x="1548" y="19778"/>
                    </a:cubicBezTo>
                    <a:lnTo>
                      <a:pt x="1548" y="19778"/>
                    </a:lnTo>
                    <a:cubicBezTo>
                      <a:pt x="1550" y="19776"/>
                      <a:pt x="1553" y="19773"/>
                      <a:pt x="1555" y="19771"/>
                    </a:cubicBezTo>
                    <a:lnTo>
                      <a:pt x="1555" y="19771"/>
                    </a:lnTo>
                    <a:cubicBezTo>
                      <a:pt x="1560" y="19770"/>
                      <a:pt x="1563" y="19765"/>
                      <a:pt x="1563" y="19761"/>
                    </a:cubicBezTo>
                    <a:lnTo>
                      <a:pt x="1563" y="19761"/>
                    </a:lnTo>
                    <a:cubicBezTo>
                      <a:pt x="1928" y="19397"/>
                      <a:pt x="2319" y="19066"/>
                      <a:pt x="2721" y="18745"/>
                    </a:cubicBezTo>
                    <a:cubicBezTo>
                      <a:pt x="3137" y="18412"/>
                      <a:pt x="3568" y="18100"/>
                      <a:pt x="3999" y="17794"/>
                    </a:cubicBezTo>
                    <a:cubicBezTo>
                      <a:pt x="4382" y="17521"/>
                      <a:pt x="4770" y="17247"/>
                      <a:pt x="5141" y="16964"/>
                    </a:cubicBezTo>
                    <a:cubicBezTo>
                      <a:pt x="5300" y="16844"/>
                      <a:pt x="5447" y="16723"/>
                      <a:pt x="5595" y="16597"/>
                    </a:cubicBezTo>
                    <a:cubicBezTo>
                      <a:pt x="5830" y="16395"/>
                      <a:pt x="6049" y="16171"/>
                      <a:pt x="6256" y="15936"/>
                    </a:cubicBezTo>
                    <a:cubicBezTo>
                      <a:pt x="7091" y="15003"/>
                      <a:pt x="7643" y="13850"/>
                      <a:pt x="8009" y="12664"/>
                    </a:cubicBezTo>
                    <a:cubicBezTo>
                      <a:pt x="8381" y="11468"/>
                      <a:pt x="8583" y="10228"/>
                      <a:pt x="8818" y="8993"/>
                    </a:cubicBezTo>
                    <a:cubicBezTo>
                      <a:pt x="8927" y="8442"/>
                      <a:pt x="9042" y="7895"/>
                      <a:pt x="9173" y="7348"/>
                    </a:cubicBezTo>
                    <a:lnTo>
                      <a:pt x="9173" y="7348"/>
                    </a:lnTo>
                    <a:cubicBezTo>
                      <a:pt x="9173" y="7352"/>
                      <a:pt x="9173" y="7355"/>
                      <a:pt x="9172" y="7358"/>
                    </a:cubicBezTo>
                    <a:lnTo>
                      <a:pt x="9172" y="7358"/>
                    </a:lnTo>
                    <a:cubicBezTo>
                      <a:pt x="9289" y="6891"/>
                      <a:pt x="9423" y="6423"/>
                      <a:pt x="9589" y="5972"/>
                    </a:cubicBezTo>
                    <a:cubicBezTo>
                      <a:pt x="9758" y="5502"/>
                      <a:pt x="9960" y="5049"/>
                      <a:pt x="10200" y="4612"/>
                    </a:cubicBezTo>
                    <a:cubicBezTo>
                      <a:pt x="10544" y="4005"/>
                      <a:pt x="10959" y="3437"/>
                      <a:pt x="11440" y="2929"/>
                    </a:cubicBezTo>
                    <a:cubicBezTo>
                      <a:pt x="11926" y="2432"/>
                      <a:pt x="12467" y="1995"/>
                      <a:pt x="13057" y="1629"/>
                    </a:cubicBezTo>
                    <a:lnTo>
                      <a:pt x="13057" y="1635"/>
                    </a:lnTo>
                    <a:lnTo>
                      <a:pt x="13063" y="1629"/>
                    </a:lnTo>
                    <a:cubicBezTo>
                      <a:pt x="13407" y="1421"/>
                      <a:pt x="13762" y="1236"/>
                      <a:pt x="14128" y="1072"/>
                    </a:cubicBezTo>
                    <a:cubicBezTo>
                      <a:pt x="14505" y="908"/>
                      <a:pt x="14892" y="765"/>
                      <a:pt x="15292" y="651"/>
                    </a:cubicBezTo>
                    <a:cubicBezTo>
                      <a:pt x="15816" y="493"/>
                      <a:pt x="16357" y="379"/>
                      <a:pt x="16898" y="301"/>
                    </a:cubicBezTo>
                    <a:cubicBezTo>
                      <a:pt x="17449" y="220"/>
                      <a:pt x="18001" y="182"/>
                      <a:pt x="18558" y="165"/>
                    </a:cubicBezTo>
                    <a:lnTo>
                      <a:pt x="18553" y="165"/>
                    </a:lnTo>
                    <a:cubicBezTo>
                      <a:pt x="18683" y="161"/>
                      <a:pt x="18813" y="160"/>
                      <a:pt x="18943" y="160"/>
                    </a:cubicBezTo>
                    <a:cubicBezTo>
                      <a:pt x="19889" y="160"/>
                      <a:pt x="20834" y="247"/>
                      <a:pt x="21765" y="405"/>
                    </a:cubicBezTo>
                    <a:cubicBezTo>
                      <a:pt x="21768" y="405"/>
                      <a:pt x="21771" y="406"/>
                      <a:pt x="21774" y="406"/>
                    </a:cubicBezTo>
                    <a:cubicBezTo>
                      <a:pt x="21804" y="406"/>
                      <a:pt x="21836" y="376"/>
                      <a:pt x="21836" y="346"/>
                    </a:cubicBezTo>
                    <a:cubicBezTo>
                      <a:pt x="21841" y="306"/>
                      <a:pt x="21815" y="280"/>
                      <a:pt x="21775" y="268"/>
                    </a:cubicBezTo>
                    <a:cubicBezTo>
                      <a:pt x="20771" y="99"/>
                      <a:pt x="19750" y="1"/>
                      <a:pt x="18727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2461991" y="1293321"/>
                <a:ext cx="89950" cy="16433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8486" extrusionOk="0">
                    <a:moveTo>
                      <a:pt x="772" y="515"/>
                    </a:moveTo>
                    <a:cubicBezTo>
                      <a:pt x="770" y="518"/>
                      <a:pt x="768" y="521"/>
                      <a:pt x="766" y="524"/>
                    </a:cubicBezTo>
                    <a:lnTo>
                      <a:pt x="766" y="524"/>
                    </a:lnTo>
                    <a:cubicBezTo>
                      <a:pt x="772" y="519"/>
                      <a:pt x="772" y="515"/>
                      <a:pt x="772" y="515"/>
                    </a:cubicBezTo>
                    <a:close/>
                    <a:moveTo>
                      <a:pt x="1069" y="5893"/>
                    </a:moveTo>
                    <a:cubicBezTo>
                      <a:pt x="1072" y="5897"/>
                      <a:pt x="1074" y="5902"/>
                      <a:pt x="1077" y="5906"/>
                    </a:cubicBezTo>
                    <a:cubicBezTo>
                      <a:pt x="1077" y="5902"/>
                      <a:pt x="1073" y="5897"/>
                      <a:pt x="1069" y="5893"/>
                    </a:cubicBezTo>
                    <a:close/>
                    <a:moveTo>
                      <a:pt x="979" y="1"/>
                    </a:moveTo>
                    <a:cubicBezTo>
                      <a:pt x="956" y="1"/>
                      <a:pt x="941" y="11"/>
                      <a:pt x="924" y="28"/>
                    </a:cubicBezTo>
                    <a:cubicBezTo>
                      <a:pt x="629" y="437"/>
                      <a:pt x="399" y="891"/>
                      <a:pt x="247" y="1377"/>
                    </a:cubicBezTo>
                    <a:cubicBezTo>
                      <a:pt x="94" y="1859"/>
                      <a:pt x="28" y="2361"/>
                      <a:pt x="18" y="2863"/>
                    </a:cubicBezTo>
                    <a:cubicBezTo>
                      <a:pt x="1" y="3891"/>
                      <a:pt x="263" y="4917"/>
                      <a:pt x="755" y="5819"/>
                    </a:cubicBezTo>
                    <a:cubicBezTo>
                      <a:pt x="1132" y="6518"/>
                      <a:pt x="1650" y="7141"/>
                      <a:pt x="2290" y="7616"/>
                    </a:cubicBezTo>
                    <a:cubicBezTo>
                      <a:pt x="2601" y="7852"/>
                      <a:pt x="2951" y="8048"/>
                      <a:pt x="3316" y="8195"/>
                    </a:cubicBezTo>
                    <a:cubicBezTo>
                      <a:pt x="3694" y="8343"/>
                      <a:pt x="4093" y="8442"/>
                      <a:pt x="4491" y="8485"/>
                    </a:cubicBezTo>
                    <a:cubicBezTo>
                      <a:pt x="4494" y="8485"/>
                      <a:pt x="4497" y="8485"/>
                      <a:pt x="4501" y="8485"/>
                    </a:cubicBezTo>
                    <a:cubicBezTo>
                      <a:pt x="4568" y="8485"/>
                      <a:pt x="4628" y="8432"/>
                      <a:pt x="4633" y="8370"/>
                    </a:cubicBezTo>
                    <a:cubicBezTo>
                      <a:pt x="4645" y="8299"/>
                      <a:pt x="4590" y="8233"/>
                      <a:pt x="4519" y="8223"/>
                    </a:cubicBezTo>
                    <a:cubicBezTo>
                      <a:pt x="4344" y="8206"/>
                      <a:pt x="4163" y="8173"/>
                      <a:pt x="3989" y="8130"/>
                    </a:cubicBezTo>
                    <a:cubicBezTo>
                      <a:pt x="3617" y="8037"/>
                      <a:pt x="3263" y="7900"/>
                      <a:pt x="2928" y="7714"/>
                    </a:cubicBezTo>
                    <a:cubicBezTo>
                      <a:pt x="2557" y="7507"/>
                      <a:pt x="2219" y="7250"/>
                      <a:pt x="1912" y="6955"/>
                    </a:cubicBezTo>
                    <a:lnTo>
                      <a:pt x="1912" y="6955"/>
                    </a:lnTo>
                    <a:cubicBezTo>
                      <a:pt x="1919" y="6967"/>
                      <a:pt x="1929" y="6972"/>
                      <a:pt x="1935" y="6982"/>
                    </a:cubicBezTo>
                    <a:cubicBezTo>
                      <a:pt x="1602" y="6655"/>
                      <a:pt x="1312" y="6289"/>
                      <a:pt x="1067" y="5890"/>
                    </a:cubicBezTo>
                    <a:lnTo>
                      <a:pt x="1067" y="5890"/>
                    </a:lnTo>
                    <a:cubicBezTo>
                      <a:pt x="1067" y="5891"/>
                      <a:pt x="1068" y="5892"/>
                      <a:pt x="1069" y="5893"/>
                    </a:cubicBezTo>
                    <a:lnTo>
                      <a:pt x="1069" y="5893"/>
                    </a:lnTo>
                    <a:cubicBezTo>
                      <a:pt x="936" y="5672"/>
                      <a:pt x="813" y="5437"/>
                      <a:pt x="706" y="5197"/>
                    </a:cubicBezTo>
                    <a:cubicBezTo>
                      <a:pt x="596" y="4950"/>
                      <a:pt x="503" y="4698"/>
                      <a:pt x="427" y="4443"/>
                    </a:cubicBezTo>
                    <a:lnTo>
                      <a:pt x="427" y="4443"/>
                    </a:lnTo>
                    <a:cubicBezTo>
                      <a:pt x="432" y="4453"/>
                      <a:pt x="432" y="4458"/>
                      <a:pt x="437" y="4469"/>
                    </a:cubicBezTo>
                    <a:cubicBezTo>
                      <a:pt x="290" y="3967"/>
                      <a:pt x="203" y="3448"/>
                      <a:pt x="192" y="2918"/>
                    </a:cubicBezTo>
                    <a:lnTo>
                      <a:pt x="192" y="2945"/>
                    </a:lnTo>
                    <a:cubicBezTo>
                      <a:pt x="182" y="2497"/>
                      <a:pt x="230" y="2050"/>
                      <a:pt x="339" y="1617"/>
                    </a:cubicBezTo>
                    <a:lnTo>
                      <a:pt x="339" y="1617"/>
                    </a:lnTo>
                    <a:cubicBezTo>
                      <a:pt x="338" y="1618"/>
                      <a:pt x="338" y="1619"/>
                      <a:pt x="338" y="1619"/>
                    </a:cubicBezTo>
                    <a:lnTo>
                      <a:pt x="338" y="1619"/>
                    </a:lnTo>
                    <a:cubicBezTo>
                      <a:pt x="435" y="1240"/>
                      <a:pt x="575" y="866"/>
                      <a:pt x="766" y="524"/>
                    </a:cubicBezTo>
                    <a:lnTo>
                      <a:pt x="766" y="524"/>
                    </a:lnTo>
                    <a:cubicBezTo>
                      <a:pt x="766" y="524"/>
                      <a:pt x="765" y="525"/>
                      <a:pt x="765" y="525"/>
                    </a:cubicBezTo>
                    <a:cubicBezTo>
                      <a:pt x="848" y="378"/>
                      <a:pt x="935" y="241"/>
                      <a:pt x="1034" y="104"/>
                    </a:cubicBezTo>
                    <a:cubicBezTo>
                      <a:pt x="1055" y="77"/>
                      <a:pt x="1050" y="33"/>
                      <a:pt x="1022" y="11"/>
                    </a:cubicBezTo>
                    <a:cubicBezTo>
                      <a:pt x="1006" y="6"/>
                      <a:pt x="994" y="1"/>
                      <a:pt x="979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2515110" y="1231953"/>
                <a:ext cx="50891" cy="20230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0447" extrusionOk="0">
                    <a:moveTo>
                      <a:pt x="973" y="8059"/>
                    </a:moveTo>
                    <a:cubicBezTo>
                      <a:pt x="975" y="8061"/>
                      <a:pt x="976" y="8065"/>
                      <a:pt x="978" y="8068"/>
                    </a:cubicBezTo>
                    <a:lnTo>
                      <a:pt x="978" y="8068"/>
                    </a:lnTo>
                    <a:cubicBezTo>
                      <a:pt x="976" y="8065"/>
                      <a:pt x="974" y="8062"/>
                      <a:pt x="973" y="8059"/>
                    </a:cubicBezTo>
                    <a:close/>
                    <a:moveTo>
                      <a:pt x="986" y="8086"/>
                    </a:moveTo>
                    <a:lnTo>
                      <a:pt x="986" y="8086"/>
                    </a:lnTo>
                    <a:cubicBezTo>
                      <a:pt x="987" y="8088"/>
                      <a:pt x="988" y="8090"/>
                      <a:pt x="989" y="8091"/>
                    </a:cubicBezTo>
                    <a:lnTo>
                      <a:pt x="989" y="8091"/>
                    </a:lnTo>
                    <a:cubicBezTo>
                      <a:pt x="989" y="8091"/>
                      <a:pt x="989" y="8091"/>
                      <a:pt x="989" y="8092"/>
                    </a:cubicBezTo>
                    <a:cubicBezTo>
                      <a:pt x="989" y="8089"/>
                      <a:pt x="988" y="8088"/>
                      <a:pt x="986" y="8086"/>
                    </a:cubicBezTo>
                    <a:close/>
                    <a:moveTo>
                      <a:pt x="2126" y="1"/>
                    </a:moveTo>
                    <a:cubicBezTo>
                      <a:pt x="2104" y="1"/>
                      <a:pt x="2087" y="12"/>
                      <a:pt x="2071" y="23"/>
                    </a:cubicBezTo>
                    <a:cubicBezTo>
                      <a:pt x="1672" y="477"/>
                      <a:pt x="1322" y="974"/>
                      <a:pt x="1027" y="1503"/>
                    </a:cubicBezTo>
                    <a:cubicBezTo>
                      <a:pt x="737" y="2028"/>
                      <a:pt x="513" y="2585"/>
                      <a:pt x="339" y="3159"/>
                    </a:cubicBezTo>
                    <a:cubicBezTo>
                      <a:pt x="257" y="3442"/>
                      <a:pt x="185" y="3732"/>
                      <a:pt x="132" y="4027"/>
                    </a:cubicBezTo>
                    <a:cubicBezTo>
                      <a:pt x="77" y="4322"/>
                      <a:pt x="49" y="4617"/>
                      <a:pt x="33" y="4917"/>
                    </a:cubicBezTo>
                    <a:cubicBezTo>
                      <a:pt x="1" y="5514"/>
                      <a:pt x="49" y="6104"/>
                      <a:pt x="159" y="6687"/>
                    </a:cubicBezTo>
                    <a:cubicBezTo>
                      <a:pt x="290" y="7388"/>
                      <a:pt x="546" y="8064"/>
                      <a:pt x="896" y="8687"/>
                    </a:cubicBezTo>
                    <a:cubicBezTo>
                      <a:pt x="1262" y="9337"/>
                      <a:pt x="1753" y="9922"/>
                      <a:pt x="2333" y="10403"/>
                    </a:cubicBezTo>
                    <a:cubicBezTo>
                      <a:pt x="2366" y="10431"/>
                      <a:pt x="2404" y="10446"/>
                      <a:pt x="2454" y="10446"/>
                    </a:cubicBezTo>
                    <a:cubicBezTo>
                      <a:pt x="2497" y="10446"/>
                      <a:pt x="2535" y="10424"/>
                      <a:pt x="2568" y="10391"/>
                    </a:cubicBezTo>
                    <a:cubicBezTo>
                      <a:pt x="2628" y="10326"/>
                      <a:pt x="2623" y="10217"/>
                      <a:pt x="2557" y="10157"/>
                    </a:cubicBezTo>
                    <a:cubicBezTo>
                      <a:pt x="2426" y="10043"/>
                      <a:pt x="2295" y="9922"/>
                      <a:pt x="2174" y="9796"/>
                    </a:cubicBezTo>
                    <a:cubicBezTo>
                      <a:pt x="2054" y="9670"/>
                      <a:pt x="1940" y="9539"/>
                      <a:pt x="1831" y="9408"/>
                    </a:cubicBezTo>
                    <a:cubicBezTo>
                      <a:pt x="1499" y="9007"/>
                      <a:pt x="1217" y="8562"/>
                      <a:pt x="989" y="8091"/>
                    </a:cubicBezTo>
                    <a:lnTo>
                      <a:pt x="989" y="8091"/>
                    </a:lnTo>
                    <a:cubicBezTo>
                      <a:pt x="986" y="8089"/>
                      <a:pt x="985" y="8086"/>
                      <a:pt x="985" y="8084"/>
                    </a:cubicBezTo>
                    <a:lnTo>
                      <a:pt x="985" y="8084"/>
                    </a:lnTo>
                    <a:cubicBezTo>
                      <a:pt x="985" y="8085"/>
                      <a:pt x="986" y="8086"/>
                      <a:pt x="986" y="8086"/>
                    </a:cubicBezTo>
                    <a:lnTo>
                      <a:pt x="986" y="8086"/>
                    </a:lnTo>
                    <a:cubicBezTo>
                      <a:pt x="986" y="8085"/>
                      <a:pt x="985" y="8083"/>
                      <a:pt x="984" y="8082"/>
                    </a:cubicBezTo>
                    <a:lnTo>
                      <a:pt x="984" y="8082"/>
                    </a:lnTo>
                    <a:cubicBezTo>
                      <a:pt x="984" y="8080"/>
                      <a:pt x="984" y="8078"/>
                      <a:pt x="984" y="8076"/>
                    </a:cubicBezTo>
                    <a:lnTo>
                      <a:pt x="984" y="8081"/>
                    </a:lnTo>
                    <a:cubicBezTo>
                      <a:pt x="981" y="8078"/>
                      <a:pt x="980" y="8073"/>
                      <a:pt x="978" y="8068"/>
                    </a:cubicBezTo>
                    <a:lnTo>
                      <a:pt x="978" y="8068"/>
                    </a:lnTo>
                    <a:cubicBezTo>
                      <a:pt x="980" y="8071"/>
                      <a:pt x="982" y="8074"/>
                      <a:pt x="984" y="8076"/>
                    </a:cubicBezTo>
                    <a:cubicBezTo>
                      <a:pt x="979" y="8071"/>
                      <a:pt x="979" y="8064"/>
                      <a:pt x="973" y="8059"/>
                    </a:cubicBezTo>
                    <a:lnTo>
                      <a:pt x="973" y="8059"/>
                    </a:lnTo>
                    <a:cubicBezTo>
                      <a:pt x="973" y="8059"/>
                      <a:pt x="973" y="8059"/>
                      <a:pt x="973" y="8059"/>
                    </a:cubicBezTo>
                    <a:lnTo>
                      <a:pt x="973" y="8059"/>
                    </a:lnTo>
                    <a:cubicBezTo>
                      <a:pt x="972" y="8059"/>
                      <a:pt x="972" y="8059"/>
                      <a:pt x="972" y="8059"/>
                    </a:cubicBezTo>
                    <a:lnTo>
                      <a:pt x="972" y="8059"/>
                    </a:lnTo>
                    <a:cubicBezTo>
                      <a:pt x="972" y="8059"/>
                      <a:pt x="972" y="8059"/>
                      <a:pt x="973" y="8059"/>
                    </a:cubicBezTo>
                    <a:lnTo>
                      <a:pt x="973" y="8059"/>
                    </a:lnTo>
                    <a:cubicBezTo>
                      <a:pt x="972" y="8059"/>
                      <a:pt x="972" y="8059"/>
                      <a:pt x="972" y="8058"/>
                    </a:cubicBezTo>
                    <a:lnTo>
                      <a:pt x="972" y="8058"/>
                    </a:lnTo>
                    <a:cubicBezTo>
                      <a:pt x="972" y="8059"/>
                      <a:pt x="972" y="8059"/>
                      <a:pt x="972" y="8059"/>
                    </a:cubicBezTo>
                    <a:cubicBezTo>
                      <a:pt x="972" y="8058"/>
                      <a:pt x="971" y="8057"/>
                      <a:pt x="971" y="8056"/>
                    </a:cubicBezTo>
                    <a:lnTo>
                      <a:pt x="971" y="8056"/>
                    </a:lnTo>
                    <a:cubicBezTo>
                      <a:pt x="971" y="8057"/>
                      <a:pt x="972" y="8057"/>
                      <a:pt x="972" y="8058"/>
                    </a:cubicBezTo>
                    <a:lnTo>
                      <a:pt x="972" y="8058"/>
                    </a:lnTo>
                    <a:cubicBezTo>
                      <a:pt x="972" y="8057"/>
                      <a:pt x="971" y="8053"/>
                      <a:pt x="968" y="8049"/>
                    </a:cubicBezTo>
                    <a:lnTo>
                      <a:pt x="968" y="8049"/>
                    </a:lnTo>
                    <a:cubicBezTo>
                      <a:pt x="969" y="8051"/>
                      <a:pt x="970" y="8054"/>
                      <a:pt x="971" y="8056"/>
                    </a:cubicBezTo>
                    <a:lnTo>
                      <a:pt x="971" y="8056"/>
                    </a:lnTo>
                    <a:cubicBezTo>
                      <a:pt x="969" y="8053"/>
                      <a:pt x="968" y="8051"/>
                      <a:pt x="967" y="8048"/>
                    </a:cubicBezTo>
                    <a:lnTo>
                      <a:pt x="967" y="8048"/>
                    </a:lnTo>
                    <a:cubicBezTo>
                      <a:pt x="967" y="8049"/>
                      <a:pt x="967" y="8049"/>
                      <a:pt x="968" y="8049"/>
                    </a:cubicBezTo>
                    <a:lnTo>
                      <a:pt x="968" y="8049"/>
                    </a:lnTo>
                    <a:cubicBezTo>
                      <a:pt x="725" y="7517"/>
                      <a:pt x="552" y="6958"/>
                      <a:pt x="442" y="6382"/>
                    </a:cubicBezTo>
                    <a:lnTo>
                      <a:pt x="442" y="6387"/>
                    </a:lnTo>
                    <a:cubicBezTo>
                      <a:pt x="328" y="5732"/>
                      <a:pt x="306" y="5060"/>
                      <a:pt x="366" y="4393"/>
                    </a:cubicBezTo>
                    <a:lnTo>
                      <a:pt x="366" y="4393"/>
                    </a:lnTo>
                    <a:lnTo>
                      <a:pt x="366" y="4410"/>
                    </a:lnTo>
                    <a:cubicBezTo>
                      <a:pt x="399" y="4065"/>
                      <a:pt x="448" y="3722"/>
                      <a:pt x="525" y="3383"/>
                    </a:cubicBezTo>
                    <a:cubicBezTo>
                      <a:pt x="596" y="3044"/>
                      <a:pt x="694" y="2711"/>
                      <a:pt x="820" y="2383"/>
                    </a:cubicBezTo>
                    <a:lnTo>
                      <a:pt x="820" y="2383"/>
                    </a:lnTo>
                    <a:cubicBezTo>
                      <a:pt x="815" y="2393"/>
                      <a:pt x="815" y="2400"/>
                      <a:pt x="808" y="2405"/>
                    </a:cubicBezTo>
                    <a:cubicBezTo>
                      <a:pt x="918" y="2116"/>
                      <a:pt x="1049" y="1826"/>
                      <a:pt x="1196" y="1548"/>
                    </a:cubicBezTo>
                    <a:cubicBezTo>
                      <a:pt x="1342" y="1263"/>
                      <a:pt x="1513" y="989"/>
                      <a:pt x="1700" y="726"/>
                    </a:cubicBezTo>
                    <a:lnTo>
                      <a:pt x="1700" y="726"/>
                    </a:lnTo>
                    <a:cubicBezTo>
                      <a:pt x="1700" y="726"/>
                      <a:pt x="1700" y="727"/>
                      <a:pt x="1700" y="728"/>
                    </a:cubicBezTo>
                    <a:cubicBezTo>
                      <a:pt x="1847" y="515"/>
                      <a:pt x="2005" y="313"/>
                      <a:pt x="2174" y="121"/>
                    </a:cubicBezTo>
                    <a:cubicBezTo>
                      <a:pt x="2202" y="94"/>
                      <a:pt x="2202" y="50"/>
                      <a:pt x="2169" y="23"/>
                    </a:cubicBezTo>
                    <a:cubicBezTo>
                      <a:pt x="2159" y="12"/>
                      <a:pt x="2142" y="1"/>
                      <a:pt x="2126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2516485" y="1401552"/>
                <a:ext cx="46979" cy="40047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068" extrusionOk="0">
                    <a:moveTo>
                      <a:pt x="71" y="1"/>
                    </a:moveTo>
                    <a:cubicBezTo>
                      <a:pt x="61" y="1"/>
                      <a:pt x="44" y="6"/>
                      <a:pt x="33" y="11"/>
                    </a:cubicBezTo>
                    <a:cubicBezTo>
                      <a:pt x="23" y="22"/>
                      <a:pt x="11" y="39"/>
                      <a:pt x="6" y="55"/>
                    </a:cubicBezTo>
                    <a:cubicBezTo>
                      <a:pt x="0" y="72"/>
                      <a:pt x="6" y="87"/>
                      <a:pt x="16" y="105"/>
                    </a:cubicBezTo>
                    <a:cubicBezTo>
                      <a:pt x="137" y="339"/>
                      <a:pt x="273" y="558"/>
                      <a:pt x="426" y="765"/>
                    </a:cubicBezTo>
                    <a:cubicBezTo>
                      <a:pt x="580" y="972"/>
                      <a:pt x="754" y="1159"/>
                      <a:pt x="951" y="1328"/>
                    </a:cubicBezTo>
                    <a:cubicBezTo>
                      <a:pt x="1142" y="1497"/>
                      <a:pt x="1355" y="1645"/>
                      <a:pt x="1579" y="1764"/>
                    </a:cubicBezTo>
                    <a:cubicBezTo>
                      <a:pt x="1814" y="1896"/>
                      <a:pt x="2065" y="1989"/>
                      <a:pt x="2322" y="2066"/>
                    </a:cubicBezTo>
                    <a:cubicBezTo>
                      <a:pt x="2328" y="2067"/>
                      <a:pt x="2333" y="2068"/>
                      <a:pt x="2339" y="2068"/>
                    </a:cubicBezTo>
                    <a:cubicBezTo>
                      <a:pt x="2376" y="2068"/>
                      <a:pt x="2410" y="2039"/>
                      <a:pt x="2421" y="2006"/>
                    </a:cubicBezTo>
                    <a:cubicBezTo>
                      <a:pt x="2426" y="1961"/>
                      <a:pt x="2398" y="1918"/>
                      <a:pt x="2355" y="1907"/>
                    </a:cubicBezTo>
                    <a:cubicBezTo>
                      <a:pt x="2245" y="1876"/>
                      <a:pt x="2137" y="1845"/>
                      <a:pt x="2032" y="1804"/>
                    </a:cubicBezTo>
                    <a:lnTo>
                      <a:pt x="2032" y="1804"/>
                    </a:lnTo>
                    <a:cubicBezTo>
                      <a:pt x="2032" y="1804"/>
                      <a:pt x="2032" y="1804"/>
                      <a:pt x="2033" y="1804"/>
                    </a:cubicBezTo>
                    <a:cubicBezTo>
                      <a:pt x="2030" y="1803"/>
                      <a:pt x="2028" y="1802"/>
                      <a:pt x="2026" y="1801"/>
                    </a:cubicBezTo>
                    <a:lnTo>
                      <a:pt x="2026" y="1801"/>
                    </a:lnTo>
                    <a:cubicBezTo>
                      <a:pt x="2026" y="1801"/>
                      <a:pt x="2026" y="1801"/>
                      <a:pt x="2026" y="1802"/>
                    </a:cubicBezTo>
                    <a:lnTo>
                      <a:pt x="2026" y="1802"/>
                    </a:lnTo>
                    <a:cubicBezTo>
                      <a:pt x="2023" y="1800"/>
                      <a:pt x="2019" y="1799"/>
                      <a:pt x="2016" y="1797"/>
                    </a:cubicBezTo>
                    <a:lnTo>
                      <a:pt x="2016" y="1797"/>
                    </a:lnTo>
                    <a:cubicBezTo>
                      <a:pt x="2019" y="1799"/>
                      <a:pt x="2022" y="1800"/>
                      <a:pt x="2026" y="1801"/>
                    </a:cubicBezTo>
                    <a:lnTo>
                      <a:pt x="2026" y="1801"/>
                    </a:lnTo>
                    <a:cubicBezTo>
                      <a:pt x="2022" y="1799"/>
                      <a:pt x="2019" y="1797"/>
                      <a:pt x="2016" y="1797"/>
                    </a:cubicBezTo>
                    <a:cubicBezTo>
                      <a:pt x="2016" y="1797"/>
                      <a:pt x="2016" y="1797"/>
                      <a:pt x="2016" y="1797"/>
                    </a:cubicBezTo>
                    <a:lnTo>
                      <a:pt x="2016" y="1797"/>
                    </a:lnTo>
                    <a:cubicBezTo>
                      <a:pt x="1891" y="1749"/>
                      <a:pt x="1770" y="1691"/>
                      <a:pt x="1650" y="1633"/>
                    </a:cubicBezTo>
                    <a:cubicBezTo>
                      <a:pt x="1519" y="1565"/>
                      <a:pt x="1397" y="1487"/>
                      <a:pt x="1276" y="1403"/>
                    </a:cubicBezTo>
                    <a:lnTo>
                      <a:pt x="1276" y="1403"/>
                    </a:lnTo>
                    <a:cubicBezTo>
                      <a:pt x="1277" y="1404"/>
                      <a:pt x="1278" y="1404"/>
                      <a:pt x="1279" y="1404"/>
                    </a:cubicBezTo>
                    <a:cubicBezTo>
                      <a:pt x="1158" y="1317"/>
                      <a:pt x="1044" y="1224"/>
                      <a:pt x="934" y="1126"/>
                    </a:cubicBezTo>
                    <a:cubicBezTo>
                      <a:pt x="830" y="1028"/>
                      <a:pt x="732" y="924"/>
                      <a:pt x="639" y="809"/>
                    </a:cubicBezTo>
                    <a:cubicBezTo>
                      <a:pt x="540" y="695"/>
                      <a:pt x="449" y="569"/>
                      <a:pt x="366" y="443"/>
                    </a:cubicBezTo>
                    <a:cubicBezTo>
                      <a:pt x="278" y="312"/>
                      <a:pt x="202" y="175"/>
                      <a:pt x="126" y="34"/>
                    </a:cubicBezTo>
                    <a:cubicBezTo>
                      <a:pt x="114" y="11"/>
                      <a:pt x="93" y="1"/>
                      <a:pt x="71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2997182" y="1132727"/>
                <a:ext cx="85070" cy="225622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11651" extrusionOk="0">
                    <a:moveTo>
                      <a:pt x="318" y="487"/>
                    </a:moveTo>
                    <a:cubicBezTo>
                      <a:pt x="321" y="490"/>
                      <a:pt x="322" y="491"/>
                      <a:pt x="323" y="492"/>
                    </a:cubicBezTo>
                    <a:lnTo>
                      <a:pt x="323" y="492"/>
                    </a:lnTo>
                    <a:cubicBezTo>
                      <a:pt x="320" y="492"/>
                      <a:pt x="319" y="490"/>
                      <a:pt x="318" y="487"/>
                    </a:cubicBezTo>
                    <a:close/>
                    <a:moveTo>
                      <a:pt x="2659" y="3740"/>
                    </a:moveTo>
                    <a:cubicBezTo>
                      <a:pt x="2659" y="3741"/>
                      <a:pt x="2660" y="3742"/>
                      <a:pt x="2661" y="3743"/>
                    </a:cubicBezTo>
                    <a:cubicBezTo>
                      <a:pt x="2660" y="3742"/>
                      <a:pt x="2659" y="3741"/>
                      <a:pt x="2659" y="3740"/>
                    </a:cubicBezTo>
                    <a:close/>
                    <a:moveTo>
                      <a:pt x="56" y="1"/>
                    </a:moveTo>
                    <a:cubicBezTo>
                      <a:pt x="23" y="18"/>
                      <a:pt x="1" y="56"/>
                      <a:pt x="13" y="89"/>
                    </a:cubicBezTo>
                    <a:cubicBezTo>
                      <a:pt x="137" y="444"/>
                      <a:pt x="301" y="787"/>
                      <a:pt x="498" y="1110"/>
                    </a:cubicBezTo>
                    <a:cubicBezTo>
                      <a:pt x="689" y="1433"/>
                      <a:pt x="919" y="1738"/>
                      <a:pt x="1153" y="2028"/>
                    </a:cubicBezTo>
                    <a:cubicBezTo>
                      <a:pt x="1634" y="2617"/>
                      <a:pt x="2174" y="3163"/>
                      <a:pt x="2659" y="3740"/>
                    </a:cubicBezTo>
                    <a:lnTo>
                      <a:pt x="2659" y="3740"/>
                    </a:lnTo>
                    <a:cubicBezTo>
                      <a:pt x="2656" y="3737"/>
                      <a:pt x="2655" y="3733"/>
                      <a:pt x="2653" y="3730"/>
                    </a:cubicBezTo>
                    <a:lnTo>
                      <a:pt x="2653" y="3730"/>
                    </a:lnTo>
                    <a:cubicBezTo>
                      <a:pt x="3035" y="4188"/>
                      <a:pt x="3383" y="4673"/>
                      <a:pt x="3644" y="5213"/>
                    </a:cubicBezTo>
                    <a:cubicBezTo>
                      <a:pt x="3737" y="5409"/>
                      <a:pt x="3815" y="5616"/>
                      <a:pt x="3886" y="5825"/>
                    </a:cubicBezTo>
                    <a:cubicBezTo>
                      <a:pt x="3946" y="6027"/>
                      <a:pt x="3994" y="6234"/>
                      <a:pt x="4032" y="6442"/>
                    </a:cubicBezTo>
                    <a:lnTo>
                      <a:pt x="4032" y="6431"/>
                    </a:lnTo>
                    <a:cubicBezTo>
                      <a:pt x="4110" y="6884"/>
                      <a:pt x="4131" y="7338"/>
                      <a:pt x="4093" y="7797"/>
                    </a:cubicBezTo>
                    <a:cubicBezTo>
                      <a:pt x="4055" y="8201"/>
                      <a:pt x="3967" y="8599"/>
                      <a:pt x="3825" y="8977"/>
                    </a:cubicBezTo>
                    <a:cubicBezTo>
                      <a:pt x="3831" y="8971"/>
                      <a:pt x="3831" y="8966"/>
                      <a:pt x="3836" y="8960"/>
                    </a:cubicBezTo>
                    <a:lnTo>
                      <a:pt x="3836" y="8960"/>
                    </a:lnTo>
                    <a:cubicBezTo>
                      <a:pt x="3831" y="8971"/>
                      <a:pt x="3825" y="8982"/>
                      <a:pt x="3825" y="8992"/>
                    </a:cubicBezTo>
                    <a:cubicBezTo>
                      <a:pt x="3699" y="9315"/>
                      <a:pt x="3541" y="9622"/>
                      <a:pt x="3339" y="9905"/>
                    </a:cubicBezTo>
                    <a:cubicBezTo>
                      <a:pt x="3164" y="10146"/>
                      <a:pt x="2968" y="10364"/>
                      <a:pt x="2744" y="10561"/>
                    </a:cubicBezTo>
                    <a:cubicBezTo>
                      <a:pt x="2514" y="10747"/>
                      <a:pt x="2262" y="10905"/>
                      <a:pt x="2000" y="11037"/>
                    </a:cubicBezTo>
                    <a:cubicBezTo>
                      <a:pt x="1902" y="11085"/>
                      <a:pt x="1804" y="11130"/>
                      <a:pt x="1705" y="11162"/>
                    </a:cubicBezTo>
                    <a:cubicBezTo>
                      <a:pt x="1645" y="11183"/>
                      <a:pt x="1586" y="11206"/>
                      <a:pt x="1526" y="11228"/>
                    </a:cubicBezTo>
                    <a:cubicBezTo>
                      <a:pt x="1460" y="11249"/>
                      <a:pt x="1389" y="11266"/>
                      <a:pt x="1317" y="11282"/>
                    </a:cubicBezTo>
                    <a:cubicBezTo>
                      <a:pt x="1219" y="11309"/>
                      <a:pt x="1165" y="11425"/>
                      <a:pt x="1198" y="11523"/>
                    </a:cubicBezTo>
                    <a:cubicBezTo>
                      <a:pt x="1214" y="11566"/>
                      <a:pt x="1246" y="11609"/>
                      <a:pt x="1284" y="11632"/>
                    </a:cubicBezTo>
                    <a:cubicBezTo>
                      <a:pt x="1313" y="11645"/>
                      <a:pt x="1342" y="11650"/>
                      <a:pt x="1370" y="11650"/>
                    </a:cubicBezTo>
                    <a:cubicBezTo>
                      <a:pt x="1391" y="11650"/>
                      <a:pt x="1412" y="11647"/>
                      <a:pt x="1432" y="11642"/>
                    </a:cubicBezTo>
                    <a:cubicBezTo>
                      <a:pt x="1520" y="11621"/>
                      <a:pt x="1596" y="11599"/>
                      <a:pt x="1678" y="11571"/>
                    </a:cubicBezTo>
                    <a:cubicBezTo>
                      <a:pt x="1750" y="11549"/>
                      <a:pt x="1815" y="11523"/>
                      <a:pt x="1886" y="11495"/>
                    </a:cubicBezTo>
                    <a:cubicBezTo>
                      <a:pt x="2033" y="11430"/>
                      <a:pt x="2181" y="11359"/>
                      <a:pt x="2323" y="11282"/>
                    </a:cubicBezTo>
                    <a:cubicBezTo>
                      <a:pt x="2574" y="11140"/>
                      <a:pt x="2809" y="10966"/>
                      <a:pt x="3028" y="10769"/>
                    </a:cubicBezTo>
                    <a:cubicBezTo>
                      <a:pt x="3442" y="10386"/>
                      <a:pt x="3765" y="9905"/>
                      <a:pt x="3989" y="9386"/>
                    </a:cubicBezTo>
                    <a:cubicBezTo>
                      <a:pt x="4098" y="9124"/>
                      <a:pt x="4186" y="8851"/>
                      <a:pt x="4246" y="8573"/>
                    </a:cubicBezTo>
                    <a:cubicBezTo>
                      <a:pt x="4312" y="8294"/>
                      <a:pt x="4344" y="8004"/>
                      <a:pt x="4360" y="7714"/>
                    </a:cubicBezTo>
                    <a:cubicBezTo>
                      <a:pt x="4393" y="7131"/>
                      <a:pt x="4322" y="6541"/>
                      <a:pt x="4164" y="5972"/>
                    </a:cubicBezTo>
                    <a:cubicBezTo>
                      <a:pt x="4049" y="5573"/>
                      <a:pt x="3874" y="5190"/>
                      <a:pt x="3667" y="4830"/>
                    </a:cubicBezTo>
                    <a:cubicBezTo>
                      <a:pt x="3459" y="4476"/>
                      <a:pt x="3213" y="4148"/>
                      <a:pt x="2956" y="3831"/>
                    </a:cubicBezTo>
                    <a:cubicBezTo>
                      <a:pt x="2432" y="3197"/>
                      <a:pt x="1842" y="2618"/>
                      <a:pt x="1312" y="1990"/>
                    </a:cubicBezTo>
                    <a:lnTo>
                      <a:pt x="1312" y="1990"/>
                    </a:lnTo>
                    <a:lnTo>
                      <a:pt x="1317" y="1995"/>
                    </a:lnTo>
                    <a:cubicBezTo>
                      <a:pt x="1127" y="1766"/>
                      <a:pt x="941" y="1531"/>
                      <a:pt x="772" y="1279"/>
                    </a:cubicBezTo>
                    <a:cubicBezTo>
                      <a:pt x="603" y="1034"/>
                      <a:pt x="454" y="772"/>
                      <a:pt x="323" y="498"/>
                    </a:cubicBezTo>
                    <a:cubicBezTo>
                      <a:pt x="323" y="495"/>
                      <a:pt x="323" y="494"/>
                      <a:pt x="323" y="492"/>
                    </a:cubicBezTo>
                    <a:lnTo>
                      <a:pt x="323" y="492"/>
                    </a:lnTo>
                    <a:cubicBezTo>
                      <a:pt x="323" y="492"/>
                      <a:pt x="323" y="492"/>
                      <a:pt x="323" y="492"/>
                    </a:cubicBezTo>
                    <a:lnTo>
                      <a:pt x="318" y="487"/>
                    </a:lnTo>
                    <a:lnTo>
                      <a:pt x="318" y="487"/>
                    </a:lnTo>
                    <a:cubicBezTo>
                      <a:pt x="318" y="487"/>
                      <a:pt x="318" y="487"/>
                      <a:pt x="318" y="487"/>
                    </a:cubicBezTo>
                    <a:cubicBezTo>
                      <a:pt x="318" y="487"/>
                      <a:pt x="318" y="487"/>
                      <a:pt x="318" y="487"/>
                    </a:cubicBezTo>
                    <a:lnTo>
                      <a:pt x="318" y="487"/>
                    </a:lnTo>
                    <a:lnTo>
                      <a:pt x="318" y="487"/>
                    </a:lnTo>
                    <a:lnTo>
                      <a:pt x="318" y="487"/>
                    </a:lnTo>
                    <a:cubicBezTo>
                      <a:pt x="318" y="486"/>
                      <a:pt x="318" y="484"/>
                      <a:pt x="318" y="482"/>
                    </a:cubicBezTo>
                    <a:lnTo>
                      <a:pt x="318" y="487"/>
                    </a:lnTo>
                    <a:cubicBezTo>
                      <a:pt x="252" y="346"/>
                      <a:pt x="192" y="197"/>
                      <a:pt x="144" y="51"/>
                    </a:cubicBezTo>
                    <a:cubicBezTo>
                      <a:pt x="132" y="18"/>
                      <a:pt x="104" y="1"/>
                      <a:pt x="78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3000687" y="1234626"/>
                <a:ext cx="42216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626" extrusionOk="0">
                    <a:moveTo>
                      <a:pt x="1661" y="0"/>
                    </a:moveTo>
                    <a:cubicBezTo>
                      <a:pt x="1650" y="0"/>
                      <a:pt x="1645" y="6"/>
                      <a:pt x="1640" y="6"/>
                    </a:cubicBezTo>
                    <a:cubicBezTo>
                      <a:pt x="1602" y="16"/>
                      <a:pt x="1579" y="59"/>
                      <a:pt x="1590" y="99"/>
                    </a:cubicBezTo>
                    <a:cubicBezTo>
                      <a:pt x="1655" y="289"/>
                      <a:pt x="1705" y="485"/>
                      <a:pt x="1743" y="689"/>
                    </a:cubicBezTo>
                    <a:lnTo>
                      <a:pt x="1743" y="704"/>
                    </a:lnTo>
                    <a:cubicBezTo>
                      <a:pt x="1847" y="1300"/>
                      <a:pt x="1902" y="1895"/>
                      <a:pt x="1847" y="2502"/>
                    </a:cubicBezTo>
                    <a:cubicBezTo>
                      <a:pt x="1849" y="2498"/>
                      <a:pt x="1850" y="2494"/>
                      <a:pt x="1851" y="2491"/>
                    </a:cubicBezTo>
                    <a:lnTo>
                      <a:pt x="1851" y="2491"/>
                    </a:lnTo>
                    <a:cubicBezTo>
                      <a:pt x="1830" y="2701"/>
                      <a:pt x="1803" y="2909"/>
                      <a:pt x="1759" y="3114"/>
                    </a:cubicBezTo>
                    <a:cubicBezTo>
                      <a:pt x="1710" y="3327"/>
                      <a:pt x="1655" y="3534"/>
                      <a:pt x="1579" y="3737"/>
                    </a:cubicBezTo>
                    <a:cubicBezTo>
                      <a:pt x="1497" y="3955"/>
                      <a:pt x="1393" y="4163"/>
                      <a:pt x="1262" y="4360"/>
                    </a:cubicBezTo>
                    <a:cubicBezTo>
                      <a:pt x="1158" y="4491"/>
                      <a:pt x="1050" y="4615"/>
                      <a:pt x="924" y="4726"/>
                    </a:cubicBezTo>
                    <a:cubicBezTo>
                      <a:pt x="782" y="4840"/>
                      <a:pt x="623" y="4933"/>
                      <a:pt x="460" y="5009"/>
                    </a:cubicBezTo>
                    <a:cubicBezTo>
                      <a:pt x="382" y="5048"/>
                      <a:pt x="301" y="5081"/>
                      <a:pt x="218" y="5107"/>
                    </a:cubicBezTo>
                    <a:cubicBezTo>
                      <a:pt x="77" y="5152"/>
                      <a:pt x="1" y="5304"/>
                      <a:pt x="44" y="5441"/>
                    </a:cubicBezTo>
                    <a:cubicBezTo>
                      <a:pt x="66" y="5507"/>
                      <a:pt x="115" y="5561"/>
                      <a:pt x="175" y="5594"/>
                    </a:cubicBezTo>
                    <a:cubicBezTo>
                      <a:pt x="215" y="5617"/>
                      <a:pt x="257" y="5626"/>
                      <a:pt x="298" y="5626"/>
                    </a:cubicBezTo>
                    <a:cubicBezTo>
                      <a:pt x="325" y="5626"/>
                      <a:pt x="351" y="5622"/>
                      <a:pt x="377" y="5616"/>
                    </a:cubicBezTo>
                    <a:cubicBezTo>
                      <a:pt x="437" y="5599"/>
                      <a:pt x="498" y="5588"/>
                      <a:pt x="553" y="5566"/>
                    </a:cubicBezTo>
                    <a:cubicBezTo>
                      <a:pt x="606" y="5550"/>
                      <a:pt x="661" y="5528"/>
                      <a:pt x="717" y="5507"/>
                    </a:cubicBezTo>
                    <a:cubicBezTo>
                      <a:pt x="841" y="5452"/>
                      <a:pt x="956" y="5386"/>
                      <a:pt x="1071" y="5310"/>
                    </a:cubicBezTo>
                    <a:cubicBezTo>
                      <a:pt x="1262" y="5167"/>
                      <a:pt x="1438" y="4998"/>
                      <a:pt x="1574" y="4802"/>
                    </a:cubicBezTo>
                    <a:cubicBezTo>
                      <a:pt x="1864" y="4398"/>
                      <a:pt x="2028" y="3927"/>
                      <a:pt x="2104" y="3435"/>
                    </a:cubicBezTo>
                    <a:cubicBezTo>
                      <a:pt x="2180" y="2933"/>
                      <a:pt x="2169" y="2419"/>
                      <a:pt x="2126" y="1912"/>
                    </a:cubicBezTo>
                    <a:cubicBezTo>
                      <a:pt x="2104" y="1665"/>
                      <a:pt x="2066" y="1420"/>
                      <a:pt x="2021" y="1174"/>
                    </a:cubicBezTo>
                    <a:cubicBezTo>
                      <a:pt x="1983" y="944"/>
                      <a:pt x="1929" y="727"/>
                      <a:pt x="1864" y="502"/>
                    </a:cubicBezTo>
                    <a:cubicBezTo>
                      <a:pt x="1824" y="349"/>
                      <a:pt x="1776" y="202"/>
                      <a:pt x="1726" y="54"/>
                    </a:cubicBezTo>
                    <a:cubicBezTo>
                      <a:pt x="1716" y="21"/>
                      <a:pt x="1688" y="0"/>
                      <a:pt x="1661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2731223" y="933849"/>
                <a:ext cx="132147" cy="568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937" extrusionOk="0">
                    <a:moveTo>
                      <a:pt x="3016" y="1607"/>
                    </a:moveTo>
                    <a:lnTo>
                      <a:pt x="3016" y="1607"/>
                    </a:lnTo>
                    <a:cubicBezTo>
                      <a:pt x="3009" y="1608"/>
                      <a:pt x="3001" y="1610"/>
                      <a:pt x="2994" y="1612"/>
                    </a:cubicBezTo>
                    <a:lnTo>
                      <a:pt x="2994" y="1612"/>
                    </a:lnTo>
                    <a:cubicBezTo>
                      <a:pt x="3000" y="1611"/>
                      <a:pt x="3008" y="1610"/>
                      <a:pt x="3016" y="1607"/>
                    </a:cubicBezTo>
                    <a:close/>
                    <a:moveTo>
                      <a:pt x="6732" y="1"/>
                    </a:moveTo>
                    <a:cubicBezTo>
                      <a:pt x="6710" y="1"/>
                      <a:pt x="6687" y="11"/>
                      <a:pt x="6667" y="28"/>
                    </a:cubicBezTo>
                    <a:lnTo>
                      <a:pt x="6568" y="127"/>
                    </a:lnTo>
                    <a:cubicBezTo>
                      <a:pt x="6377" y="291"/>
                      <a:pt x="6168" y="427"/>
                      <a:pt x="5945" y="541"/>
                    </a:cubicBezTo>
                    <a:cubicBezTo>
                      <a:pt x="5704" y="662"/>
                      <a:pt x="5459" y="760"/>
                      <a:pt x="5207" y="841"/>
                    </a:cubicBezTo>
                    <a:cubicBezTo>
                      <a:pt x="4940" y="924"/>
                      <a:pt x="4667" y="989"/>
                      <a:pt x="4388" y="1050"/>
                    </a:cubicBezTo>
                    <a:lnTo>
                      <a:pt x="4393" y="1050"/>
                    </a:lnTo>
                    <a:cubicBezTo>
                      <a:pt x="3612" y="1214"/>
                      <a:pt x="2820" y="1312"/>
                      <a:pt x="2055" y="1524"/>
                    </a:cubicBezTo>
                    <a:cubicBezTo>
                      <a:pt x="1678" y="1628"/>
                      <a:pt x="1312" y="1771"/>
                      <a:pt x="968" y="1962"/>
                    </a:cubicBezTo>
                    <a:cubicBezTo>
                      <a:pt x="799" y="2054"/>
                      <a:pt x="641" y="2164"/>
                      <a:pt x="487" y="2283"/>
                    </a:cubicBezTo>
                    <a:cubicBezTo>
                      <a:pt x="329" y="2409"/>
                      <a:pt x="187" y="2546"/>
                      <a:pt x="56" y="2699"/>
                    </a:cubicBezTo>
                    <a:cubicBezTo>
                      <a:pt x="1" y="2754"/>
                      <a:pt x="13" y="2852"/>
                      <a:pt x="72" y="2901"/>
                    </a:cubicBezTo>
                    <a:cubicBezTo>
                      <a:pt x="98" y="2925"/>
                      <a:pt x="132" y="2937"/>
                      <a:pt x="165" y="2937"/>
                    </a:cubicBezTo>
                    <a:cubicBezTo>
                      <a:pt x="207" y="2937"/>
                      <a:pt x="249" y="2919"/>
                      <a:pt x="280" y="2885"/>
                    </a:cubicBezTo>
                    <a:cubicBezTo>
                      <a:pt x="351" y="2808"/>
                      <a:pt x="427" y="2732"/>
                      <a:pt x="504" y="2661"/>
                    </a:cubicBezTo>
                    <a:cubicBezTo>
                      <a:pt x="734" y="2459"/>
                      <a:pt x="989" y="2295"/>
                      <a:pt x="1263" y="2152"/>
                    </a:cubicBezTo>
                    <a:lnTo>
                      <a:pt x="1263" y="2152"/>
                    </a:lnTo>
                    <a:lnTo>
                      <a:pt x="1258" y="2159"/>
                    </a:lnTo>
                    <a:cubicBezTo>
                      <a:pt x="1808" y="1888"/>
                      <a:pt x="2401" y="1737"/>
                      <a:pt x="2994" y="1612"/>
                    </a:cubicBezTo>
                    <a:lnTo>
                      <a:pt x="2994" y="1612"/>
                    </a:lnTo>
                    <a:cubicBezTo>
                      <a:pt x="2988" y="1612"/>
                      <a:pt x="2983" y="1612"/>
                      <a:pt x="2978" y="1612"/>
                    </a:cubicBezTo>
                    <a:cubicBezTo>
                      <a:pt x="3672" y="1471"/>
                      <a:pt x="4377" y="1355"/>
                      <a:pt x="5054" y="1143"/>
                    </a:cubicBezTo>
                    <a:cubicBezTo>
                      <a:pt x="5376" y="1038"/>
                      <a:pt x="5694" y="907"/>
                      <a:pt x="5989" y="743"/>
                    </a:cubicBezTo>
                    <a:cubicBezTo>
                      <a:pt x="6284" y="579"/>
                      <a:pt x="6551" y="372"/>
                      <a:pt x="6791" y="132"/>
                    </a:cubicBezTo>
                    <a:cubicBezTo>
                      <a:pt x="6824" y="104"/>
                      <a:pt x="6813" y="44"/>
                      <a:pt x="6781" y="22"/>
                    </a:cubicBezTo>
                    <a:cubicBezTo>
                      <a:pt x="6765" y="6"/>
                      <a:pt x="6748" y="1"/>
                      <a:pt x="6732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3271720" y="1824174"/>
                <a:ext cx="205579" cy="105191"/>
              </a:xfrm>
              <a:custGeom>
                <a:avLst/>
                <a:gdLst/>
                <a:ahLst/>
                <a:cxnLst/>
                <a:rect l="l" t="t" r="r" b="b"/>
                <a:pathLst>
                  <a:path w="10616" h="5432" extrusionOk="0">
                    <a:moveTo>
                      <a:pt x="5168" y="5000"/>
                    </a:moveTo>
                    <a:cubicBezTo>
                      <a:pt x="5135" y="5005"/>
                      <a:pt x="5109" y="5005"/>
                      <a:pt x="5076" y="5005"/>
                    </a:cubicBezTo>
                    <a:lnTo>
                      <a:pt x="5049" y="5005"/>
                    </a:lnTo>
                    <a:cubicBezTo>
                      <a:pt x="5087" y="5005"/>
                      <a:pt x="5130" y="5005"/>
                      <a:pt x="5168" y="5000"/>
                    </a:cubicBezTo>
                    <a:close/>
                    <a:moveTo>
                      <a:pt x="9025" y="1"/>
                    </a:moveTo>
                    <a:cubicBezTo>
                      <a:pt x="8922" y="1"/>
                      <a:pt x="8823" y="7"/>
                      <a:pt x="8725" y="12"/>
                    </a:cubicBezTo>
                    <a:cubicBezTo>
                      <a:pt x="8392" y="45"/>
                      <a:pt x="8070" y="132"/>
                      <a:pt x="7830" y="204"/>
                    </a:cubicBezTo>
                    <a:cubicBezTo>
                      <a:pt x="7550" y="290"/>
                      <a:pt x="7261" y="394"/>
                      <a:pt x="6884" y="547"/>
                    </a:cubicBezTo>
                    <a:cubicBezTo>
                      <a:pt x="6693" y="623"/>
                      <a:pt x="6507" y="706"/>
                      <a:pt x="6315" y="782"/>
                    </a:cubicBezTo>
                    <a:cubicBezTo>
                      <a:pt x="5906" y="958"/>
                      <a:pt x="5485" y="1137"/>
                      <a:pt x="5054" y="1279"/>
                    </a:cubicBezTo>
                    <a:lnTo>
                      <a:pt x="5109" y="1268"/>
                    </a:lnTo>
                    <a:lnTo>
                      <a:pt x="5109" y="1268"/>
                    </a:lnTo>
                    <a:cubicBezTo>
                      <a:pt x="4857" y="1339"/>
                      <a:pt x="4623" y="1400"/>
                      <a:pt x="4388" y="1438"/>
                    </a:cubicBezTo>
                    <a:cubicBezTo>
                      <a:pt x="4169" y="1476"/>
                      <a:pt x="3955" y="1508"/>
                      <a:pt x="3738" y="1536"/>
                    </a:cubicBezTo>
                    <a:lnTo>
                      <a:pt x="3667" y="1548"/>
                    </a:lnTo>
                    <a:cubicBezTo>
                      <a:pt x="3115" y="1624"/>
                      <a:pt x="2546" y="1700"/>
                      <a:pt x="1995" y="1836"/>
                    </a:cubicBezTo>
                    <a:cubicBezTo>
                      <a:pt x="1711" y="1908"/>
                      <a:pt x="1459" y="1984"/>
                      <a:pt x="1229" y="2077"/>
                    </a:cubicBezTo>
                    <a:cubicBezTo>
                      <a:pt x="995" y="2176"/>
                      <a:pt x="798" y="2295"/>
                      <a:pt x="645" y="2426"/>
                    </a:cubicBezTo>
                    <a:cubicBezTo>
                      <a:pt x="437" y="2612"/>
                      <a:pt x="279" y="2875"/>
                      <a:pt x="213" y="3159"/>
                    </a:cubicBezTo>
                    <a:cubicBezTo>
                      <a:pt x="175" y="3306"/>
                      <a:pt x="165" y="3454"/>
                      <a:pt x="175" y="3613"/>
                    </a:cubicBezTo>
                    <a:cubicBezTo>
                      <a:pt x="186" y="3754"/>
                      <a:pt x="225" y="3901"/>
                      <a:pt x="284" y="4072"/>
                    </a:cubicBezTo>
                    <a:cubicBezTo>
                      <a:pt x="350" y="4256"/>
                      <a:pt x="465" y="4443"/>
                      <a:pt x="624" y="4634"/>
                    </a:cubicBezTo>
                    <a:lnTo>
                      <a:pt x="651" y="4667"/>
                    </a:lnTo>
                    <a:cubicBezTo>
                      <a:pt x="520" y="4650"/>
                      <a:pt x="372" y="4622"/>
                      <a:pt x="225" y="4589"/>
                    </a:cubicBezTo>
                    <a:lnTo>
                      <a:pt x="213" y="4589"/>
                    </a:lnTo>
                    <a:cubicBezTo>
                      <a:pt x="148" y="4589"/>
                      <a:pt x="104" y="4617"/>
                      <a:pt x="77" y="4639"/>
                    </a:cubicBezTo>
                    <a:cubicBezTo>
                      <a:pt x="34" y="4677"/>
                      <a:pt x="6" y="4727"/>
                      <a:pt x="6" y="4776"/>
                    </a:cubicBezTo>
                    <a:cubicBezTo>
                      <a:pt x="1" y="4831"/>
                      <a:pt x="17" y="4885"/>
                      <a:pt x="49" y="4924"/>
                    </a:cubicBezTo>
                    <a:cubicBezTo>
                      <a:pt x="87" y="4967"/>
                      <a:pt x="132" y="4983"/>
                      <a:pt x="192" y="5000"/>
                    </a:cubicBezTo>
                    <a:cubicBezTo>
                      <a:pt x="1110" y="5186"/>
                      <a:pt x="2054" y="5317"/>
                      <a:pt x="2994" y="5383"/>
                    </a:cubicBezTo>
                    <a:cubicBezTo>
                      <a:pt x="3448" y="5416"/>
                      <a:pt x="3884" y="5431"/>
                      <a:pt x="4295" y="5431"/>
                    </a:cubicBezTo>
                    <a:cubicBezTo>
                      <a:pt x="5004" y="5431"/>
                      <a:pt x="5677" y="5383"/>
                      <a:pt x="6300" y="5290"/>
                    </a:cubicBezTo>
                    <a:cubicBezTo>
                      <a:pt x="7485" y="5114"/>
                      <a:pt x="8413" y="4765"/>
                      <a:pt x="9156" y="4235"/>
                    </a:cubicBezTo>
                    <a:cubicBezTo>
                      <a:pt x="9545" y="3951"/>
                      <a:pt x="9878" y="3596"/>
                      <a:pt x="10117" y="3202"/>
                    </a:cubicBezTo>
                    <a:cubicBezTo>
                      <a:pt x="10407" y="2728"/>
                      <a:pt x="10576" y="2203"/>
                      <a:pt x="10599" y="1689"/>
                    </a:cubicBezTo>
                    <a:cubicBezTo>
                      <a:pt x="10616" y="1389"/>
                      <a:pt x="10576" y="827"/>
                      <a:pt x="10183" y="427"/>
                    </a:cubicBezTo>
                    <a:cubicBezTo>
                      <a:pt x="10026" y="263"/>
                      <a:pt x="9812" y="138"/>
                      <a:pt x="9577" y="73"/>
                    </a:cubicBezTo>
                    <a:cubicBezTo>
                      <a:pt x="9408" y="23"/>
                      <a:pt x="9227" y="1"/>
                      <a:pt x="9025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3585181" y="1833701"/>
                <a:ext cx="243534" cy="124323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6420" extrusionOk="0">
                    <a:moveTo>
                      <a:pt x="1804" y="0"/>
                    </a:moveTo>
                    <a:cubicBezTo>
                      <a:pt x="1716" y="0"/>
                      <a:pt x="1623" y="7"/>
                      <a:pt x="1535" y="17"/>
                    </a:cubicBezTo>
                    <a:cubicBezTo>
                      <a:pt x="1295" y="50"/>
                      <a:pt x="1060" y="138"/>
                      <a:pt x="836" y="280"/>
                    </a:cubicBezTo>
                    <a:cubicBezTo>
                      <a:pt x="733" y="345"/>
                      <a:pt x="634" y="433"/>
                      <a:pt x="508" y="557"/>
                    </a:cubicBezTo>
                    <a:cubicBezTo>
                      <a:pt x="405" y="668"/>
                      <a:pt x="312" y="787"/>
                      <a:pt x="219" y="951"/>
                    </a:cubicBezTo>
                    <a:cubicBezTo>
                      <a:pt x="72" y="1197"/>
                      <a:pt x="1" y="1492"/>
                      <a:pt x="6" y="1803"/>
                    </a:cubicBezTo>
                    <a:cubicBezTo>
                      <a:pt x="6" y="1929"/>
                      <a:pt x="34" y="2065"/>
                      <a:pt x="82" y="2219"/>
                    </a:cubicBezTo>
                    <a:cubicBezTo>
                      <a:pt x="60" y="2284"/>
                      <a:pt x="67" y="2350"/>
                      <a:pt x="105" y="2400"/>
                    </a:cubicBezTo>
                    <a:cubicBezTo>
                      <a:pt x="219" y="2552"/>
                      <a:pt x="334" y="2705"/>
                      <a:pt x="448" y="2858"/>
                    </a:cubicBezTo>
                    <a:cubicBezTo>
                      <a:pt x="765" y="3278"/>
                      <a:pt x="1088" y="3716"/>
                      <a:pt x="1448" y="4115"/>
                    </a:cubicBezTo>
                    <a:cubicBezTo>
                      <a:pt x="1711" y="4410"/>
                      <a:pt x="1968" y="4655"/>
                      <a:pt x="2235" y="4874"/>
                    </a:cubicBezTo>
                    <a:cubicBezTo>
                      <a:pt x="2513" y="5103"/>
                      <a:pt x="2836" y="5310"/>
                      <a:pt x="3186" y="5496"/>
                    </a:cubicBezTo>
                    <a:cubicBezTo>
                      <a:pt x="3786" y="5809"/>
                      <a:pt x="4485" y="6031"/>
                      <a:pt x="5322" y="6174"/>
                    </a:cubicBezTo>
                    <a:cubicBezTo>
                      <a:pt x="6075" y="6305"/>
                      <a:pt x="6852" y="6343"/>
                      <a:pt x="7578" y="6366"/>
                    </a:cubicBezTo>
                    <a:cubicBezTo>
                      <a:pt x="7737" y="6371"/>
                      <a:pt x="7894" y="6376"/>
                      <a:pt x="8053" y="6381"/>
                    </a:cubicBezTo>
                    <a:cubicBezTo>
                      <a:pt x="8211" y="6387"/>
                      <a:pt x="8370" y="6387"/>
                      <a:pt x="8523" y="6392"/>
                    </a:cubicBezTo>
                    <a:lnTo>
                      <a:pt x="8567" y="6399"/>
                    </a:lnTo>
                    <a:lnTo>
                      <a:pt x="8632" y="6399"/>
                    </a:lnTo>
                    <a:lnTo>
                      <a:pt x="8703" y="6404"/>
                    </a:lnTo>
                    <a:lnTo>
                      <a:pt x="8736" y="6404"/>
                    </a:lnTo>
                    <a:cubicBezTo>
                      <a:pt x="9025" y="6414"/>
                      <a:pt x="9288" y="6419"/>
                      <a:pt x="9550" y="6419"/>
                    </a:cubicBezTo>
                    <a:cubicBezTo>
                      <a:pt x="9812" y="6419"/>
                      <a:pt x="10047" y="6414"/>
                      <a:pt x="10271" y="6399"/>
                    </a:cubicBezTo>
                    <a:cubicBezTo>
                      <a:pt x="10582" y="6371"/>
                      <a:pt x="10883" y="6321"/>
                      <a:pt x="11166" y="6250"/>
                    </a:cubicBezTo>
                    <a:cubicBezTo>
                      <a:pt x="11446" y="6180"/>
                      <a:pt x="11703" y="6071"/>
                      <a:pt x="11920" y="5928"/>
                    </a:cubicBezTo>
                    <a:cubicBezTo>
                      <a:pt x="12019" y="5868"/>
                      <a:pt x="12112" y="5791"/>
                      <a:pt x="12227" y="5677"/>
                    </a:cubicBezTo>
                    <a:cubicBezTo>
                      <a:pt x="12319" y="5584"/>
                      <a:pt x="12402" y="5469"/>
                      <a:pt x="12472" y="5343"/>
                    </a:cubicBezTo>
                    <a:cubicBezTo>
                      <a:pt x="12522" y="5257"/>
                      <a:pt x="12555" y="5153"/>
                      <a:pt x="12565" y="5048"/>
                    </a:cubicBezTo>
                    <a:cubicBezTo>
                      <a:pt x="12576" y="4939"/>
                      <a:pt x="12565" y="4830"/>
                      <a:pt x="12533" y="4715"/>
                    </a:cubicBezTo>
                    <a:cubicBezTo>
                      <a:pt x="12505" y="4639"/>
                      <a:pt x="12462" y="4551"/>
                      <a:pt x="12396" y="4465"/>
                    </a:cubicBezTo>
                    <a:cubicBezTo>
                      <a:pt x="12341" y="4382"/>
                      <a:pt x="12265" y="4301"/>
                      <a:pt x="12162" y="4213"/>
                    </a:cubicBezTo>
                    <a:cubicBezTo>
                      <a:pt x="11970" y="4049"/>
                      <a:pt x="11736" y="3928"/>
                      <a:pt x="11555" y="3835"/>
                    </a:cubicBezTo>
                    <a:cubicBezTo>
                      <a:pt x="11320" y="3721"/>
                      <a:pt x="11063" y="3623"/>
                      <a:pt x="10713" y="3507"/>
                    </a:cubicBezTo>
                    <a:cubicBezTo>
                      <a:pt x="10500" y="3442"/>
                      <a:pt x="10287" y="3376"/>
                      <a:pt x="10074" y="3317"/>
                    </a:cubicBezTo>
                    <a:cubicBezTo>
                      <a:pt x="9921" y="3268"/>
                      <a:pt x="9769" y="3224"/>
                      <a:pt x="9615" y="3174"/>
                    </a:cubicBezTo>
                    <a:cubicBezTo>
                      <a:pt x="7939" y="2650"/>
                      <a:pt x="6452" y="2060"/>
                      <a:pt x="5082" y="1366"/>
                    </a:cubicBezTo>
                    <a:cubicBezTo>
                      <a:pt x="4721" y="1187"/>
                      <a:pt x="4376" y="995"/>
                      <a:pt x="4081" y="831"/>
                    </a:cubicBezTo>
                    <a:cubicBezTo>
                      <a:pt x="3814" y="683"/>
                      <a:pt x="3551" y="536"/>
                      <a:pt x="3279" y="405"/>
                    </a:cubicBezTo>
                    <a:cubicBezTo>
                      <a:pt x="2977" y="262"/>
                      <a:pt x="2689" y="154"/>
                      <a:pt x="2404" y="83"/>
                    </a:cubicBezTo>
                    <a:cubicBezTo>
                      <a:pt x="2202" y="28"/>
                      <a:pt x="2000" y="0"/>
                      <a:pt x="1804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3584329" y="1863233"/>
                <a:ext cx="112704" cy="83192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4296" extrusionOk="0">
                    <a:moveTo>
                      <a:pt x="225" y="0"/>
                    </a:moveTo>
                    <a:cubicBezTo>
                      <a:pt x="181" y="0"/>
                      <a:pt x="143" y="11"/>
                      <a:pt x="111" y="33"/>
                    </a:cubicBezTo>
                    <a:cubicBezTo>
                      <a:pt x="17" y="98"/>
                      <a:pt x="0" y="219"/>
                      <a:pt x="55" y="311"/>
                    </a:cubicBezTo>
                    <a:cubicBezTo>
                      <a:pt x="104" y="388"/>
                      <a:pt x="149" y="464"/>
                      <a:pt x="187" y="540"/>
                    </a:cubicBezTo>
                    <a:cubicBezTo>
                      <a:pt x="465" y="1125"/>
                      <a:pt x="563" y="1770"/>
                      <a:pt x="842" y="2350"/>
                    </a:cubicBezTo>
                    <a:cubicBezTo>
                      <a:pt x="913" y="2496"/>
                      <a:pt x="996" y="2638"/>
                      <a:pt x="1094" y="2769"/>
                    </a:cubicBezTo>
                    <a:cubicBezTo>
                      <a:pt x="1192" y="2907"/>
                      <a:pt x="1306" y="3031"/>
                      <a:pt x="1437" y="3147"/>
                    </a:cubicBezTo>
                    <a:cubicBezTo>
                      <a:pt x="1645" y="3338"/>
                      <a:pt x="1896" y="3490"/>
                      <a:pt x="2148" y="3628"/>
                    </a:cubicBezTo>
                    <a:cubicBezTo>
                      <a:pt x="2410" y="3764"/>
                      <a:pt x="2683" y="3873"/>
                      <a:pt x="2967" y="3966"/>
                    </a:cubicBezTo>
                    <a:cubicBezTo>
                      <a:pt x="3273" y="4065"/>
                      <a:pt x="3585" y="4141"/>
                      <a:pt x="3901" y="4196"/>
                    </a:cubicBezTo>
                    <a:cubicBezTo>
                      <a:pt x="4208" y="4256"/>
                      <a:pt x="4513" y="4284"/>
                      <a:pt x="4824" y="4294"/>
                    </a:cubicBezTo>
                    <a:cubicBezTo>
                      <a:pt x="4865" y="4295"/>
                      <a:pt x="4906" y="4295"/>
                      <a:pt x="4948" y="4295"/>
                    </a:cubicBezTo>
                    <a:cubicBezTo>
                      <a:pt x="5176" y="4295"/>
                      <a:pt x="5406" y="4282"/>
                      <a:pt x="5633" y="4244"/>
                    </a:cubicBezTo>
                    <a:cubicBezTo>
                      <a:pt x="5688" y="4234"/>
                      <a:pt x="5731" y="4218"/>
                      <a:pt x="5769" y="4173"/>
                    </a:cubicBezTo>
                    <a:cubicBezTo>
                      <a:pt x="5802" y="4135"/>
                      <a:pt x="5819" y="4080"/>
                      <a:pt x="5814" y="4027"/>
                    </a:cubicBezTo>
                    <a:cubicBezTo>
                      <a:pt x="5808" y="3937"/>
                      <a:pt x="5726" y="3843"/>
                      <a:pt x="5629" y="3843"/>
                    </a:cubicBezTo>
                    <a:cubicBezTo>
                      <a:pt x="5619" y="3843"/>
                      <a:pt x="5610" y="3844"/>
                      <a:pt x="5600" y="3846"/>
                    </a:cubicBezTo>
                    <a:cubicBezTo>
                      <a:pt x="5382" y="3880"/>
                      <a:pt x="5161" y="3894"/>
                      <a:pt x="4940" y="3894"/>
                    </a:cubicBezTo>
                    <a:cubicBezTo>
                      <a:pt x="4872" y="3894"/>
                      <a:pt x="4805" y="3893"/>
                      <a:pt x="4737" y="3890"/>
                    </a:cubicBezTo>
                    <a:cubicBezTo>
                      <a:pt x="4201" y="3863"/>
                      <a:pt x="3672" y="3764"/>
                      <a:pt x="3159" y="3606"/>
                    </a:cubicBezTo>
                    <a:cubicBezTo>
                      <a:pt x="2759" y="3480"/>
                      <a:pt x="2377" y="3316"/>
                      <a:pt x="2022" y="3092"/>
                    </a:cubicBezTo>
                    <a:cubicBezTo>
                      <a:pt x="1848" y="2972"/>
                      <a:pt x="1684" y="2841"/>
                      <a:pt x="1536" y="2683"/>
                    </a:cubicBezTo>
                    <a:cubicBezTo>
                      <a:pt x="1410" y="2534"/>
                      <a:pt x="1301" y="2371"/>
                      <a:pt x="1213" y="2196"/>
                    </a:cubicBezTo>
                    <a:cubicBezTo>
                      <a:pt x="1055" y="1868"/>
                      <a:pt x="956" y="1513"/>
                      <a:pt x="847" y="1170"/>
                    </a:cubicBezTo>
                    <a:cubicBezTo>
                      <a:pt x="733" y="792"/>
                      <a:pt x="596" y="421"/>
                      <a:pt x="388" y="88"/>
                    </a:cubicBezTo>
                    <a:cubicBezTo>
                      <a:pt x="350" y="28"/>
                      <a:pt x="285" y="0"/>
                      <a:pt x="225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3607702" y="1887439"/>
                <a:ext cx="26375" cy="38982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013" extrusionOk="0">
                    <a:moveTo>
                      <a:pt x="203" y="1"/>
                    </a:moveTo>
                    <a:cubicBezTo>
                      <a:pt x="182" y="1"/>
                      <a:pt x="160" y="6"/>
                      <a:pt x="143" y="11"/>
                    </a:cubicBezTo>
                    <a:cubicBezTo>
                      <a:pt x="89" y="28"/>
                      <a:pt x="51" y="66"/>
                      <a:pt x="28" y="116"/>
                    </a:cubicBezTo>
                    <a:cubicBezTo>
                      <a:pt x="1" y="165"/>
                      <a:pt x="6" y="215"/>
                      <a:pt x="18" y="268"/>
                    </a:cubicBezTo>
                    <a:cubicBezTo>
                      <a:pt x="61" y="427"/>
                      <a:pt x="116" y="586"/>
                      <a:pt x="187" y="732"/>
                    </a:cubicBezTo>
                    <a:cubicBezTo>
                      <a:pt x="160" y="760"/>
                      <a:pt x="143" y="793"/>
                      <a:pt x="137" y="831"/>
                    </a:cubicBezTo>
                    <a:cubicBezTo>
                      <a:pt x="127" y="886"/>
                      <a:pt x="143" y="929"/>
                      <a:pt x="170" y="979"/>
                    </a:cubicBezTo>
                    <a:cubicBezTo>
                      <a:pt x="175" y="989"/>
                      <a:pt x="182" y="1007"/>
                      <a:pt x="192" y="1017"/>
                    </a:cubicBezTo>
                    <a:cubicBezTo>
                      <a:pt x="127" y="1083"/>
                      <a:pt x="122" y="1186"/>
                      <a:pt x="170" y="1274"/>
                    </a:cubicBezTo>
                    <a:cubicBezTo>
                      <a:pt x="274" y="1448"/>
                      <a:pt x="405" y="1602"/>
                      <a:pt x="569" y="1733"/>
                    </a:cubicBezTo>
                    <a:cubicBezTo>
                      <a:pt x="727" y="1864"/>
                      <a:pt x="919" y="1952"/>
                      <a:pt x="1115" y="2006"/>
                    </a:cubicBezTo>
                    <a:cubicBezTo>
                      <a:pt x="1129" y="2010"/>
                      <a:pt x="1144" y="2012"/>
                      <a:pt x="1158" y="2012"/>
                    </a:cubicBezTo>
                    <a:cubicBezTo>
                      <a:pt x="1196" y="2012"/>
                      <a:pt x="1235" y="1998"/>
                      <a:pt x="1264" y="1978"/>
                    </a:cubicBezTo>
                    <a:cubicBezTo>
                      <a:pt x="1307" y="1945"/>
                      <a:pt x="1340" y="1897"/>
                      <a:pt x="1350" y="1847"/>
                    </a:cubicBezTo>
                    <a:cubicBezTo>
                      <a:pt x="1362" y="1793"/>
                      <a:pt x="1345" y="1738"/>
                      <a:pt x="1317" y="1695"/>
                    </a:cubicBezTo>
                    <a:cubicBezTo>
                      <a:pt x="1285" y="1650"/>
                      <a:pt x="1241" y="1629"/>
                      <a:pt x="1186" y="1612"/>
                    </a:cubicBezTo>
                    <a:cubicBezTo>
                      <a:pt x="1181" y="1612"/>
                      <a:pt x="1176" y="1607"/>
                      <a:pt x="1165" y="1607"/>
                    </a:cubicBezTo>
                    <a:cubicBezTo>
                      <a:pt x="1077" y="1574"/>
                      <a:pt x="990" y="1531"/>
                      <a:pt x="908" y="1486"/>
                    </a:cubicBezTo>
                    <a:cubicBezTo>
                      <a:pt x="891" y="1471"/>
                      <a:pt x="875" y="1460"/>
                      <a:pt x="858" y="1448"/>
                    </a:cubicBezTo>
                    <a:cubicBezTo>
                      <a:pt x="864" y="1443"/>
                      <a:pt x="870" y="1443"/>
                      <a:pt x="875" y="1438"/>
                    </a:cubicBezTo>
                    <a:cubicBezTo>
                      <a:pt x="924" y="1405"/>
                      <a:pt x="952" y="1362"/>
                      <a:pt x="962" y="1307"/>
                    </a:cubicBezTo>
                    <a:cubicBezTo>
                      <a:pt x="969" y="1257"/>
                      <a:pt x="962" y="1198"/>
                      <a:pt x="929" y="1159"/>
                    </a:cubicBezTo>
                    <a:cubicBezTo>
                      <a:pt x="805" y="1007"/>
                      <a:pt x="689" y="848"/>
                      <a:pt x="596" y="673"/>
                    </a:cubicBezTo>
                    <a:cubicBezTo>
                      <a:pt x="515" y="498"/>
                      <a:pt x="449" y="323"/>
                      <a:pt x="400" y="137"/>
                    </a:cubicBezTo>
                    <a:cubicBezTo>
                      <a:pt x="372" y="51"/>
                      <a:pt x="285" y="1"/>
                      <a:pt x="203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3592268" y="1864802"/>
                <a:ext cx="116190" cy="85322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4406" extrusionOk="0">
                    <a:moveTo>
                      <a:pt x="203" y="0"/>
                    </a:moveTo>
                    <a:cubicBezTo>
                      <a:pt x="180" y="0"/>
                      <a:pt x="159" y="7"/>
                      <a:pt x="137" y="12"/>
                    </a:cubicBezTo>
                    <a:cubicBezTo>
                      <a:pt x="87" y="33"/>
                      <a:pt x="44" y="72"/>
                      <a:pt x="22" y="121"/>
                    </a:cubicBezTo>
                    <a:cubicBezTo>
                      <a:pt x="1" y="171"/>
                      <a:pt x="1" y="219"/>
                      <a:pt x="17" y="269"/>
                    </a:cubicBezTo>
                    <a:cubicBezTo>
                      <a:pt x="55" y="426"/>
                      <a:pt x="87" y="585"/>
                      <a:pt x="120" y="749"/>
                    </a:cubicBezTo>
                    <a:cubicBezTo>
                      <a:pt x="241" y="1334"/>
                      <a:pt x="356" y="1929"/>
                      <a:pt x="629" y="2465"/>
                    </a:cubicBezTo>
                    <a:cubicBezTo>
                      <a:pt x="765" y="2738"/>
                      <a:pt x="946" y="2978"/>
                      <a:pt x="1164" y="3192"/>
                    </a:cubicBezTo>
                    <a:cubicBezTo>
                      <a:pt x="1388" y="3409"/>
                      <a:pt x="1667" y="3585"/>
                      <a:pt x="1945" y="3727"/>
                    </a:cubicBezTo>
                    <a:cubicBezTo>
                      <a:pt x="2230" y="3863"/>
                      <a:pt x="2519" y="3973"/>
                      <a:pt x="2820" y="4065"/>
                    </a:cubicBezTo>
                    <a:cubicBezTo>
                      <a:pt x="3136" y="4170"/>
                      <a:pt x="3458" y="4246"/>
                      <a:pt x="3791" y="4306"/>
                    </a:cubicBezTo>
                    <a:cubicBezTo>
                      <a:pt x="4119" y="4366"/>
                      <a:pt x="4447" y="4393"/>
                      <a:pt x="4786" y="4404"/>
                    </a:cubicBezTo>
                    <a:cubicBezTo>
                      <a:pt x="4814" y="4405"/>
                      <a:pt x="4842" y="4405"/>
                      <a:pt x="4870" y="4405"/>
                    </a:cubicBezTo>
                    <a:cubicBezTo>
                      <a:pt x="5142" y="4405"/>
                      <a:pt x="5414" y="4381"/>
                      <a:pt x="5682" y="4322"/>
                    </a:cubicBezTo>
                    <a:cubicBezTo>
                      <a:pt x="5737" y="4311"/>
                      <a:pt x="5785" y="4294"/>
                      <a:pt x="5841" y="4284"/>
                    </a:cubicBezTo>
                    <a:cubicBezTo>
                      <a:pt x="5944" y="4256"/>
                      <a:pt x="5999" y="4125"/>
                      <a:pt x="5961" y="4027"/>
                    </a:cubicBezTo>
                    <a:cubicBezTo>
                      <a:pt x="5930" y="3942"/>
                      <a:pt x="5857" y="3897"/>
                      <a:pt x="5777" y="3897"/>
                    </a:cubicBezTo>
                    <a:cubicBezTo>
                      <a:pt x="5755" y="3897"/>
                      <a:pt x="5732" y="3900"/>
                      <a:pt x="5709" y="3908"/>
                    </a:cubicBezTo>
                    <a:cubicBezTo>
                      <a:pt x="5660" y="3918"/>
                      <a:pt x="5616" y="3928"/>
                      <a:pt x="5568" y="3940"/>
                    </a:cubicBezTo>
                    <a:cubicBezTo>
                      <a:pt x="5322" y="3986"/>
                      <a:pt x="5070" y="4003"/>
                      <a:pt x="4818" y="4003"/>
                    </a:cubicBezTo>
                    <a:cubicBezTo>
                      <a:pt x="4745" y="4003"/>
                      <a:pt x="4673" y="4002"/>
                      <a:pt x="4600" y="3999"/>
                    </a:cubicBezTo>
                    <a:lnTo>
                      <a:pt x="4650" y="3999"/>
                    </a:lnTo>
                    <a:cubicBezTo>
                      <a:pt x="4065" y="3973"/>
                      <a:pt x="3491" y="3858"/>
                      <a:pt x="2934" y="3689"/>
                    </a:cubicBezTo>
                    <a:cubicBezTo>
                      <a:pt x="2535" y="3557"/>
                      <a:pt x="2147" y="3399"/>
                      <a:pt x="1792" y="3180"/>
                    </a:cubicBezTo>
                    <a:cubicBezTo>
                      <a:pt x="1617" y="3061"/>
                      <a:pt x="1459" y="2929"/>
                      <a:pt x="1317" y="2776"/>
                    </a:cubicBezTo>
                    <a:cubicBezTo>
                      <a:pt x="1186" y="2623"/>
                      <a:pt x="1071" y="2453"/>
                      <a:pt x="979" y="2274"/>
                    </a:cubicBezTo>
                    <a:cubicBezTo>
                      <a:pt x="765" y="1836"/>
                      <a:pt x="656" y="1361"/>
                      <a:pt x="558" y="892"/>
                    </a:cubicBezTo>
                    <a:lnTo>
                      <a:pt x="558" y="902"/>
                    </a:lnTo>
                    <a:cubicBezTo>
                      <a:pt x="555" y="886"/>
                      <a:pt x="552" y="870"/>
                      <a:pt x="549" y="854"/>
                    </a:cubicBezTo>
                    <a:lnTo>
                      <a:pt x="549" y="854"/>
                    </a:lnTo>
                    <a:cubicBezTo>
                      <a:pt x="553" y="867"/>
                      <a:pt x="554" y="877"/>
                      <a:pt x="558" y="892"/>
                    </a:cubicBezTo>
                    <a:cubicBezTo>
                      <a:pt x="558" y="877"/>
                      <a:pt x="554" y="867"/>
                      <a:pt x="548" y="853"/>
                    </a:cubicBezTo>
                    <a:lnTo>
                      <a:pt x="548" y="853"/>
                    </a:lnTo>
                    <a:cubicBezTo>
                      <a:pt x="501" y="612"/>
                      <a:pt x="451" y="372"/>
                      <a:pt x="394" y="138"/>
                    </a:cubicBezTo>
                    <a:cubicBezTo>
                      <a:pt x="382" y="88"/>
                      <a:pt x="334" y="45"/>
                      <a:pt x="291" y="23"/>
                    </a:cubicBezTo>
                    <a:cubicBezTo>
                      <a:pt x="263" y="12"/>
                      <a:pt x="235" y="0"/>
                      <a:pt x="203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3617036" y="1919178"/>
                <a:ext cx="64021" cy="28176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1455" extrusionOk="0">
                    <a:moveTo>
                      <a:pt x="213" y="1"/>
                    </a:moveTo>
                    <a:cubicBezTo>
                      <a:pt x="152" y="1"/>
                      <a:pt x="93" y="23"/>
                      <a:pt x="54" y="72"/>
                    </a:cubicBezTo>
                    <a:cubicBezTo>
                      <a:pt x="16" y="110"/>
                      <a:pt x="0" y="165"/>
                      <a:pt x="5" y="215"/>
                    </a:cubicBezTo>
                    <a:cubicBezTo>
                      <a:pt x="11" y="268"/>
                      <a:pt x="38" y="313"/>
                      <a:pt x="76" y="351"/>
                    </a:cubicBezTo>
                    <a:cubicBezTo>
                      <a:pt x="454" y="732"/>
                      <a:pt x="945" y="974"/>
                      <a:pt x="1453" y="1132"/>
                    </a:cubicBezTo>
                    <a:cubicBezTo>
                      <a:pt x="1972" y="1301"/>
                      <a:pt x="2512" y="1383"/>
                      <a:pt x="3054" y="1454"/>
                    </a:cubicBezTo>
                    <a:cubicBezTo>
                      <a:pt x="3062" y="1454"/>
                      <a:pt x="3071" y="1455"/>
                      <a:pt x="3079" y="1455"/>
                    </a:cubicBezTo>
                    <a:cubicBezTo>
                      <a:pt x="3178" y="1455"/>
                      <a:pt x="3268" y="1391"/>
                      <a:pt x="3288" y="1290"/>
                    </a:cubicBezTo>
                    <a:cubicBezTo>
                      <a:pt x="3305" y="1186"/>
                      <a:pt x="3233" y="1072"/>
                      <a:pt x="3125" y="1055"/>
                    </a:cubicBezTo>
                    <a:cubicBezTo>
                      <a:pt x="2595" y="989"/>
                      <a:pt x="2065" y="908"/>
                      <a:pt x="1551" y="749"/>
                    </a:cubicBezTo>
                    <a:cubicBezTo>
                      <a:pt x="1273" y="656"/>
                      <a:pt x="999" y="536"/>
                      <a:pt x="742" y="378"/>
                    </a:cubicBezTo>
                    <a:cubicBezTo>
                      <a:pt x="595" y="280"/>
                      <a:pt x="459" y="170"/>
                      <a:pt x="338" y="44"/>
                    </a:cubicBezTo>
                    <a:cubicBezTo>
                      <a:pt x="306" y="11"/>
                      <a:pt x="257" y="1"/>
                      <a:pt x="213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3627919" y="1927002"/>
                <a:ext cx="58095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1138" extrusionOk="0">
                    <a:moveTo>
                      <a:pt x="208" y="1"/>
                    </a:moveTo>
                    <a:cubicBezTo>
                      <a:pt x="154" y="7"/>
                      <a:pt x="104" y="28"/>
                      <a:pt x="71" y="66"/>
                    </a:cubicBezTo>
                    <a:cubicBezTo>
                      <a:pt x="1" y="149"/>
                      <a:pt x="1" y="290"/>
                      <a:pt x="94" y="351"/>
                    </a:cubicBezTo>
                    <a:cubicBezTo>
                      <a:pt x="279" y="487"/>
                      <a:pt x="475" y="602"/>
                      <a:pt x="689" y="701"/>
                    </a:cubicBezTo>
                    <a:cubicBezTo>
                      <a:pt x="901" y="794"/>
                      <a:pt x="1126" y="870"/>
                      <a:pt x="1350" y="930"/>
                    </a:cubicBezTo>
                    <a:cubicBezTo>
                      <a:pt x="1809" y="1056"/>
                      <a:pt x="2285" y="1110"/>
                      <a:pt x="2759" y="1137"/>
                    </a:cubicBezTo>
                    <a:cubicBezTo>
                      <a:pt x="2814" y="1137"/>
                      <a:pt x="2858" y="1137"/>
                      <a:pt x="2907" y="1105"/>
                    </a:cubicBezTo>
                    <a:cubicBezTo>
                      <a:pt x="2951" y="1077"/>
                      <a:pt x="2978" y="1029"/>
                      <a:pt x="2989" y="973"/>
                    </a:cubicBezTo>
                    <a:cubicBezTo>
                      <a:pt x="2999" y="925"/>
                      <a:pt x="2989" y="870"/>
                      <a:pt x="2961" y="827"/>
                    </a:cubicBezTo>
                    <a:cubicBezTo>
                      <a:pt x="2934" y="787"/>
                      <a:pt x="2880" y="744"/>
                      <a:pt x="2830" y="739"/>
                    </a:cubicBezTo>
                    <a:cubicBezTo>
                      <a:pt x="2295" y="711"/>
                      <a:pt x="1765" y="640"/>
                      <a:pt x="1257" y="487"/>
                    </a:cubicBezTo>
                    <a:cubicBezTo>
                      <a:pt x="979" y="394"/>
                      <a:pt x="711" y="275"/>
                      <a:pt x="459" y="121"/>
                    </a:cubicBezTo>
                    <a:cubicBezTo>
                      <a:pt x="427" y="99"/>
                      <a:pt x="389" y="73"/>
                      <a:pt x="351" y="45"/>
                    </a:cubicBezTo>
                    <a:cubicBezTo>
                      <a:pt x="311" y="18"/>
                      <a:pt x="268" y="1"/>
                      <a:pt x="220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3637641" y="1931340"/>
                <a:ext cx="54609" cy="20333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050" extrusionOk="0">
                    <a:moveTo>
                      <a:pt x="214" y="1"/>
                    </a:moveTo>
                    <a:cubicBezTo>
                      <a:pt x="187" y="1"/>
                      <a:pt x="165" y="6"/>
                      <a:pt x="144" y="13"/>
                    </a:cubicBezTo>
                    <a:cubicBezTo>
                      <a:pt x="94" y="34"/>
                      <a:pt x="51" y="72"/>
                      <a:pt x="28" y="121"/>
                    </a:cubicBezTo>
                    <a:cubicBezTo>
                      <a:pt x="6" y="165"/>
                      <a:pt x="1" y="220"/>
                      <a:pt x="18" y="268"/>
                    </a:cubicBezTo>
                    <a:cubicBezTo>
                      <a:pt x="39" y="323"/>
                      <a:pt x="72" y="356"/>
                      <a:pt x="121" y="384"/>
                    </a:cubicBezTo>
                    <a:cubicBezTo>
                      <a:pt x="875" y="837"/>
                      <a:pt x="1766" y="1006"/>
                      <a:pt x="2628" y="1050"/>
                    </a:cubicBezTo>
                    <a:cubicBezTo>
                      <a:pt x="2678" y="1050"/>
                      <a:pt x="2738" y="1017"/>
                      <a:pt x="2771" y="979"/>
                    </a:cubicBezTo>
                    <a:cubicBezTo>
                      <a:pt x="2804" y="936"/>
                      <a:pt x="2820" y="886"/>
                      <a:pt x="2814" y="832"/>
                    </a:cubicBezTo>
                    <a:cubicBezTo>
                      <a:pt x="2809" y="782"/>
                      <a:pt x="2787" y="727"/>
                      <a:pt x="2744" y="694"/>
                    </a:cubicBezTo>
                    <a:cubicBezTo>
                      <a:pt x="2700" y="656"/>
                      <a:pt x="2656" y="651"/>
                      <a:pt x="2602" y="646"/>
                    </a:cubicBezTo>
                    <a:lnTo>
                      <a:pt x="2607" y="646"/>
                    </a:lnTo>
                    <a:cubicBezTo>
                      <a:pt x="2104" y="624"/>
                      <a:pt x="1607" y="542"/>
                      <a:pt x="1127" y="394"/>
                    </a:cubicBezTo>
                    <a:cubicBezTo>
                      <a:pt x="837" y="301"/>
                      <a:pt x="558" y="182"/>
                      <a:pt x="291" y="23"/>
                    </a:cubicBezTo>
                    <a:cubicBezTo>
                      <a:pt x="268" y="6"/>
                      <a:pt x="242" y="1"/>
                      <a:pt x="214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596722" y="1899310"/>
                <a:ext cx="46360" cy="43184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22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4" y="164"/>
                      <a:pt x="120" y="328"/>
                      <a:pt x="197" y="487"/>
                    </a:cubicBezTo>
                    <a:cubicBezTo>
                      <a:pt x="273" y="644"/>
                      <a:pt x="356" y="782"/>
                      <a:pt x="447" y="906"/>
                    </a:cubicBezTo>
                    <a:cubicBezTo>
                      <a:pt x="535" y="1032"/>
                      <a:pt x="656" y="1163"/>
                      <a:pt x="792" y="1289"/>
                    </a:cubicBezTo>
                    <a:lnTo>
                      <a:pt x="885" y="1365"/>
                    </a:lnTo>
                    <a:lnTo>
                      <a:pt x="929" y="1410"/>
                    </a:lnTo>
                    <a:cubicBezTo>
                      <a:pt x="1130" y="1606"/>
                      <a:pt x="1382" y="1775"/>
                      <a:pt x="1715" y="1945"/>
                    </a:cubicBezTo>
                    <a:cubicBezTo>
                      <a:pt x="1917" y="2048"/>
                      <a:pt x="2136" y="2141"/>
                      <a:pt x="2393" y="2229"/>
                    </a:cubicBezTo>
                    <a:cubicBezTo>
                      <a:pt x="2250" y="1901"/>
                      <a:pt x="2065" y="1601"/>
                      <a:pt x="1852" y="1317"/>
                    </a:cubicBezTo>
                    <a:cubicBezTo>
                      <a:pt x="1737" y="1175"/>
                      <a:pt x="1622" y="1037"/>
                      <a:pt x="1496" y="906"/>
                    </a:cubicBezTo>
                    <a:cubicBezTo>
                      <a:pt x="1365" y="782"/>
                      <a:pt x="1234" y="661"/>
                      <a:pt x="1092" y="546"/>
                    </a:cubicBezTo>
                    <a:cubicBezTo>
                      <a:pt x="972" y="459"/>
                      <a:pt x="852" y="371"/>
                      <a:pt x="721" y="300"/>
                    </a:cubicBezTo>
                    <a:cubicBezTo>
                      <a:pt x="606" y="230"/>
                      <a:pt x="487" y="169"/>
                      <a:pt x="361" y="114"/>
                    </a:cubicBezTo>
                    <a:lnTo>
                      <a:pt x="361" y="114"/>
                    </a:lnTo>
                    <a:cubicBezTo>
                      <a:pt x="361" y="115"/>
                      <a:pt x="361" y="115"/>
                      <a:pt x="361" y="115"/>
                    </a:cubicBezTo>
                    <a:lnTo>
                      <a:pt x="361" y="115"/>
                    </a:lnTo>
                    <a:cubicBezTo>
                      <a:pt x="266" y="79"/>
                      <a:pt x="166" y="42"/>
                      <a:pt x="66" y="16"/>
                    </a:cubicBezTo>
                    <a:cubicBezTo>
                      <a:pt x="44" y="11"/>
                      <a:pt x="21" y="5"/>
                      <a:pt x="0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3774861" y="1903319"/>
                <a:ext cx="53970" cy="54803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830" extrusionOk="0">
                    <a:moveTo>
                      <a:pt x="1197" y="0"/>
                    </a:moveTo>
                    <a:cubicBezTo>
                      <a:pt x="1137" y="38"/>
                      <a:pt x="1082" y="76"/>
                      <a:pt x="1028" y="116"/>
                    </a:cubicBezTo>
                    <a:cubicBezTo>
                      <a:pt x="885" y="230"/>
                      <a:pt x="761" y="356"/>
                      <a:pt x="650" y="497"/>
                    </a:cubicBezTo>
                    <a:lnTo>
                      <a:pt x="645" y="502"/>
                    </a:lnTo>
                    <a:cubicBezTo>
                      <a:pt x="501" y="702"/>
                      <a:pt x="377" y="915"/>
                      <a:pt x="285" y="1140"/>
                    </a:cubicBezTo>
                    <a:lnTo>
                      <a:pt x="285" y="1140"/>
                    </a:lnTo>
                    <a:lnTo>
                      <a:pt x="285" y="1140"/>
                    </a:lnTo>
                    <a:lnTo>
                      <a:pt x="285" y="1140"/>
                    </a:lnTo>
                    <a:cubicBezTo>
                      <a:pt x="283" y="1144"/>
                      <a:pt x="281" y="1149"/>
                      <a:pt x="279" y="1153"/>
                    </a:cubicBezTo>
                    <a:lnTo>
                      <a:pt x="279" y="1148"/>
                    </a:lnTo>
                    <a:cubicBezTo>
                      <a:pt x="164" y="1432"/>
                      <a:pt x="83" y="1722"/>
                      <a:pt x="45" y="2022"/>
                    </a:cubicBezTo>
                    <a:lnTo>
                      <a:pt x="45" y="2010"/>
                    </a:lnTo>
                    <a:cubicBezTo>
                      <a:pt x="12" y="2273"/>
                      <a:pt x="0" y="2535"/>
                      <a:pt x="33" y="2792"/>
                    </a:cubicBezTo>
                    <a:cubicBezTo>
                      <a:pt x="33" y="2804"/>
                      <a:pt x="39" y="2814"/>
                      <a:pt x="39" y="2830"/>
                    </a:cubicBezTo>
                    <a:cubicBezTo>
                      <a:pt x="191" y="2824"/>
                      <a:pt x="334" y="2819"/>
                      <a:pt x="476" y="2809"/>
                    </a:cubicBezTo>
                    <a:cubicBezTo>
                      <a:pt x="781" y="2781"/>
                      <a:pt x="1082" y="2731"/>
                      <a:pt x="1371" y="2661"/>
                    </a:cubicBezTo>
                    <a:cubicBezTo>
                      <a:pt x="1651" y="2590"/>
                      <a:pt x="1908" y="2486"/>
                      <a:pt x="2131" y="2338"/>
                    </a:cubicBezTo>
                    <a:cubicBezTo>
                      <a:pt x="2229" y="2273"/>
                      <a:pt x="2322" y="2196"/>
                      <a:pt x="2437" y="2088"/>
                    </a:cubicBezTo>
                    <a:cubicBezTo>
                      <a:pt x="2531" y="1989"/>
                      <a:pt x="2612" y="1879"/>
                      <a:pt x="2683" y="1748"/>
                    </a:cubicBezTo>
                    <a:cubicBezTo>
                      <a:pt x="2727" y="1667"/>
                      <a:pt x="2765" y="1558"/>
                      <a:pt x="2776" y="1453"/>
                    </a:cubicBezTo>
                    <a:cubicBezTo>
                      <a:pt x="2786" y="1344"/>
                      <a:pt x="2776" y="1235"/>
                      <a:pt x="2738" y="1120"/>
                    </a:cubicBezTo>
                    <a:cubicBezTo>
                      <a:pt x="2715" y="1044"/>
                      <a:pt x="2672" y="956"/>
                      <a:pt x="2607" y="863"/>
                    </a:cubicBezTo>
                    <a:cubicBezTo>
                      <a:pt x="2546" y="782"/>
                      <a:pt x="2475" y="706"/>
                      <a:pt x="2372" y="618"/>
                    </a:cubicBezTo>
                    <a:cubicBezTo>
                      <a:pt x="2170" y="449"/>
                      <a:pt x="1929" y="318"/>
                      <a:pt x="1765" y="235"/>
                    </a:cubicBezTo>
                    <a:cubicBezTo>
                      <a:pt x="1590" y="154"/>
                      <a:pt x="1410" y="76"/>
                      <a:pt x="1197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3425226" y="1824077"/>
                <a:ext cx="52169" cy="82437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4257" extrusionOk="0">
                    <a:moveTo>
                      <a:pt x="1098" y="0"/>
                    </a:moveTo>
                    <a:cubicBezTo>
                      <a:pt x="995" y="0"/>
                      <a:pt x="896" y="6"/>
                      <a:pt x="798" y="12"/>
                    </a:cubicBezTo>
                    <a:cubicBezTo>
                      <a:pt x="574" y="33"/>
                      <a:pt x="367" y="78"/>
                      <a:pt x="175" y="126"/>
                    </a:cubicBezTo>
                    <a:cubicBezTo>
                      <a:pt x="120" y="312"/>
                      <a:pt x="77" y="504"/>
                      <a:pt x="49" y="694"/>
                    </a:cubicBezTo>
                    <a:lnTo>
                      <a:pt x="49" y="700"/>
                    </a:lnTo>
                    <a:lnTo>
                      <a:pt x="44" y="706"/>
                    </a:lnTo>
                    <a:cubicBezTo>
                      <a:pt x="1" y="1072"/>
                      <a:pt x="6" y="1448"/>
                      <a:pt x="49" y="1820"/>
                    </a:cubicBezTo>
                    <a:lnTo>
                      <a:pt x="49" y="1808"/>
                    </a:lnTo>
                    <a:cubicBezTo>
                      <a:pt x="104" y="2210"/>
                      <a:pt x="211" y="2600"/>
                      <a:pt x="362" y="2973"/>
                    </a:cubicBezTo>
                    <a:lnTo>
                      <a:pt x="362" y="2973"/>
                    </a:lnTo>
                    <a:cubicBezTo>
                      <a:pt x="362" y="2973"/>
                      <a:pt x="362" y="2973"/>
                      <a:pt x="361" y="2973"/>
                    </a:cubicBezTo>
                    <a:cubicBezTo>
                      <a:pt x="438" y="3142"/>
                      <a:pt x="519" y="3311"/>
                      <a:pt x="612" y="3470"/>
                    </a:cubicBezTo>
                    <a:cubicBezTo>
                      <a:pt x="700" y="3628"/>
                      <a:pt x="803" y="3775"/>
                      <a:pt x="912" y="3918"/>
                    </a:cubicBezTo>
                    <a:lnTo>
                      <a:pt x="912" y="3923"/>
                    </a:lnTo>
                    <a:lnTo>
                      <a:pt x="919" y="3928"/>
                    </a:lnTo>
                    <a:cubicBezTo>
                      <a:pt x="1010" y="4044"/>
                      <a:pt x="1104" y="4153"/>
                      <a:pt x="1207" y="4256"/>
                    </a:cubicBezTo>
                    <a:cubicBezTo>
                      <a:pt x="1219" y="4251"/>
                      <a:pt x="1224" y="4246"/>
                      <a:pt x="1229" y="4246"/>
                    </a:cubicBezTo>
                    <a:cubicBezTo>
                      <a:pt x="1618" y="3961"/>
                      <a:pt x="1951" y="3606"/>
                      <a:pt x="2197" y="3207"/>
                    </a:cubicBezTo>
                    <a:cubicBezTo>
                      <a:pt x="2486" y="2733"/>
                      <a:pt x="2656" y="2208"/>
                      <a:pt x="2677" y="1694"/>
                    </a:cubicBezTo>
                    <a:cubicBezTo>
                      <a:pt x="2694" y="1394"/>
                      <a:pt x="2656" y="832"/>
                      <a:pt x="2263" y="426"/>
                    </a:cubicBezTo>
                    <a:cubicBezTo>
                      <a:pt x="2104" y="263"/>
                      <a:pt x="1890" y="137"/>
                      <a:pt x="1650" y="71"/>
                    </a:cubicBezTo>
                    <a:cubicBezTo>
                      <a:pt x="1486" y="23"/>
                      <a:pt x="1305" y="0"/>
                      <a:pt x="1098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426175" y="1837497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426078" y="1837497"/>
                <a:ext cx="116" cy="155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1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3442887" y="1900046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3443003" y="190014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3287366" y="1838678"/>
                <a:ext cx="191714" cy="93843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4846" extrusionOk="0">
                    <a:moveTo>
                      <a:pt x="9666" y="1072"/>
                    </a:moveTo>
                    <a:cubicBezTo>
                      <a:pt x="9665" y="1075"/>
                      <a:pt x="9665" y="1079"/>
                      <a:pt x="9665" y="1082"/>
                    </a:cubicBezTo>
                    <a:cubicBezTo>
                      <a:pt x="9665" y="1079"/>
                      <a:pt x="9666" y="1075"/>
                      <a:pt x="9666" y="1072"/>
                    </a:cubicBezTo>
                    <a:close/>
                    <a:moveTo>
                      <a:pt x="9632" y="0"/>
                    </a:moveTo>
                    <a:cubicBezTo>
                      <a:pt x="9616" y="0"/>
                      <a:pt x="9599" y="5"/>
                      <a:pt x="9589" y="12"/>
                    </a:cubicBezTo>
                    <a:cubicBezTo>
                      <a:pt x="9566" y="28"/>
                      <a:pt x="9556" y="45"/>
                      <a:pt x="9551" y="66"/>
                    </a:cubicBezTo>
                    <a:cubicBezTo>
                      <a:pt x="9539" y="88"/>
                      <a:pt x="9546" y="110"/>
                      <a:pt x="9556" y="131"/>
                    </a:cubicBezTo>
                    <a:cubicBezTo>
                      <a:pt x="9561" y="137"/>
                      <a:pt x="9561" y="143"/>
                      <a:pt x="9566" y="154"/>
                    </a:cubicBezTo>
                    <a:cubicBezTo>
                      <a:pt x="9616" y="290"/>
                      <a:pt x="9649" y="432"/>
                      <a:pt x="9670" y="574"/>
                    </a:cubicBezTo>
                    <a:cubicBezTo>
                      <a:pt x="9692" y="740"/>
                      <a:pt x="9687" y="906"/>
                      <a:pt x="9666" y="1072"/>
                    </a:cubicBezTo>
                    <a:lnTo>
                      <a:pt x="9666" y="1072"/>
                    </a:lnTo>
                    <a:cubicBezTo>
                      <a:pt x="9667" y="1070"/>
                      <a:pt x="9668" y="1068"/>
                      <a:pt x="9670" y="1066"/>
                    </a:cubicBezTo>
                    <a:lnTo>
                      <a:pt x="9670" y="1066"/>
                    </a:lnTo>
                    <a:cubicBezTo>
                      <a:pt x="9665" y="1077"/>
                      <a:pt x="9665" y="1082"/>
                      <a:pt x="9665" y="1087"/>
                    </a:cubicBezTo>
                    <a:cubicBezTo>
                      <a:pt x="9632" y="1301"/>
                      <a:pt x="9572" y="1503"/>
                      <a:pt x="9490" y="1699"/>
                    </a:cubicBezTo>
                    <a:cubicBezTo>
                      <a:pt x="9359" y="2000"/>
                      <a:pt x="9190" y="2279"/>
                      <a:pt x="8988" y="2536"/>
                    </a:cubicBezTo>
                    <a:cubicBezTo>
                      <a:pt x="8714" y="2885"/>
                      <a:pt x="8392" y="3197"/>
                      <a:pt x="8043" y="3459"/>
                    </a:cubicBezTo>
                    <a:cubicBezTo>
                      <a:pt x="8045" y="3459"/>
                      <a:pt x="8046" y="3459"/>
                      <a:pt x="8047" y="3459"/>
                    </a:cubicBezTo>
                    <a:lnTo>
                      <a:pt x="8047" y="3459"/>
                    </a:lnTo>
                    <a:cubicBezTo>
                      <a:pt x="7902" y="3566"/>
                      <a:pt x="7751" y="3668"/>
                      <a:pt x="7595" y="3759"/>
                    </a:cubicBezTo>
                    <a:cubicBezTo>
                      <a:pt x="7439" y="3845"/>
                      <a:pt x="7279" y="3920"/>
                      <a:pt x="7113" y="3985"/>
                    </a:cubicBezTo>
                    <a:lnTo>
                      <a:pt x="7113" y="3985"/>
                    </a:lnTo>
                    <a:cubicBezTo>
                      <a:pt x="7113" y="3984"/>
                      <a:pt x="7113" y="3984"/>
                      <a:pt x="7113" y="3983"/>
                    </a:cubicBezTo>
                    <a:lnTo>
                      <a:pt x="7113" y="3983"/>
                    </a:lnTo>
                    <a:cubicBezTo>
                      <a:pt x="6366" y="4289"/>
                      <a:pt x="5579" y="4480"/>
                      <a:pt x="4776" y="4584"/>
                    </a:cubicBezTo>
                    <a:lnTo>
                      <a:pt x="4803" y="4584"/>
                    </a:lnTo>
                    <a:cubicBezTo>
                      <a:pt x="4298" y="4649"/>
                      <a:pt x="3791" y="4681"/>
                      <a:pt x="3284" y="4681"/>
                    </a:cubicBezTo>
                    <a:cubicBezTo>
                      <a:pt x="2727" y="4681"/>
                      <a:pt x="2170" y="4642"/>
                      <a:pt x="1618" y="4568"/>
                    </a:cubicBezTo>
                    <a:lnTo>
                      <a:pt x="1629" y="4568"/>
                    </a:lnTo>
                    <a:cubicBezTo>
                      <a:pt x="1110" y="4496"/>
                      <a:pt x="597" y="4392"/>
                      <a:pt x="94" y="4256"/>
                    </a:cubicBezTo>
                    <a:cubicBezTo>
                      <a:pt x="87" y="4254"/>
                      <a:pt x="80" y="4253"/>
                      <a:pt x="74" y="4253"/>
                    </a:cubicBezTo>
                    <a:cubicBezTo>
                      <a:pt x="43" y="4253"/>
                      <a:pt x="17" y="4272"/>
                      <a:pt x="12" y="4299"/>
                    </a:cubicBezTo>
                    <a:cubicBezTo>
                      <a:pt x="1" y="4339"/>
                      <a:pt x="23" y="4377"/>
                      <a:pt x="56" y="4382"/>
                    </a:cubicBezTo>
                    <a:cubicBezTo>
                      <a:pt x="739" y="4573"/>
                      <a:pt x="1432" y="4699"/>
                      <a:pt x="2138" y="4775"/>
                    </a:cubicBezTo>
                    <a:cubicBezTo>
                      <a:pt x="2583" y="4821"/>
                      <a:pt x="3030" y="4846"/>
                      <a:pt x="3478" y="4846"/>
                    </a:cubicBezTo>
                    <a:cubicBezTo>
                      <a:pt x="3772" y="4846"/>
                      <a:pt x="4066" y="4835"/>
                      <a:pt x="4360" y="4813"/>
                    </a:cubicBezTo>
                    <a:cubicBezTo>
                      <a:pt x="5081" y="4765"/>
                      <a:pt x="5797" y="4639"/>
                      <a:pt x="6491" y="4431"/>
                    </a:cubicBezTo>
                    <a:cubicBezTo>
                      <a:pt x="6813" y="4332"/>
                      <a:pt x="7136" y="4213"/>
                      <a:pt x="7441" y="4070"/>
                    </a:cubicBezTo>
                    <a:cubicBezTo>
                      <a:pt x="7693" y="3951"/>
                      <a:pt x="7933" y="3797"/>
                      <a:pt x="8157" y="3633"/>
                    </a:cubicBezTo>
                    <a:cubicBezTo>
                      <a:pt x="8442" y="3426"/>
                      <a:pt x="8709" y="3185"/>
                      <a:pt x="8944" y="2923"/>
                    </a:cubicBezTo>
                    <a:cubicBezTo>
                      <a:pt x="9195" y="2650"/>
                      <a:pt x="9414" y="2350"/>
                      <a:pt x="9584" y="2017"/>
                    </a:cubicBezTo>
                    <a:cubicBezTo>
                      <a:pt x="9665" y="1863"/>
                      <a:pt x="9730" y="1699"/>
                      <a:pt x="9785" y="1530"/>
                    </a:cubicBezTo>
                    <a:cubicBezTo>
                      <a:pt x="9834" y="1366"/>
                      <a:pt x="9867" y="1197"/>
                      <a:pt x="9884" y="1028"/>
                    </a:cubicBezTo>
                    <a:cubicBezTo>
                      <a:pt x="9900" y="864"/>
                      <a:pt x="9889" y="694"/>
                      <a:pt x="9861" y="530"/>
                    </a:cubicBezTo>
                    <a:cubicBezTo>
                      <a:pt x="9851" y="449"/>
                      <a:pt x="9829" y="373"/>
                      <a:pt x="9808" y="295"/>
                    </a:cubicBezTo>
                    <a:cubicBezTo>
                      <a:pt x="9780" y="209"/>
                      <a:pt x="9742" y="126"/>
                      <a:pt x="9703" y="45"/>
                    </a:cubicBezTo>
                    <a:cubicBezTo>
                      <a:pt x="9698" y="28"/>
                      <a:pt x="9670" y="12"/>
                      <a:pt x="9654" y="5"/>
                    </a:cubicBezTo>
                    <a:cubicBezTo>
                      <a:pt x="9649" y="5"/>
                      <a:pt x="9637" y="0"/>
                      <a:pt x="9632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3588473" y="1875917"/>
                <a:ext cx="239409" cy="84160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4346" extrusionOk="0">
                    <a:moveTo>
                      <a:pt x="328" y="689"/>
                    </a:moveTo>
                    <a:lnTo>
                      <a:pt x="328" y="689"/>
                    </a:lnTo>
                    <a:cubicBezTo>
                      <a:pt x="330" y="696"/>
                      <a:pt x="331" y="703"/>
                      <a:pt x="333" y="711"/>
                    </a:cubicBezTo>
                    <a:lnTo>
                      <a:pt x="333" y="711"/>
                    </a:lnTo>
                    <a:cubicBezTo>
                      <a:pt x="333" y="703"/>
                      <a:pt x="331" y="696"/>
                      <a:pt x="328" y="689"/>
                    </a:cubicBezTo>
                    <a:close/>
                    <a:moveTo>
                      <a:pt x="126" y="1"/>
                    </a:moveTo>
                    <a:cubicBezTo>
                      <a:pt x="126" y="1"/>
                      <a:pt x="119" y="1"/>
                      <a:pt x="114" y="6"/>
                    </a:cubicBezTo>
                    <a:cubicBezTo>
                      <a:pt x="49" y="11"/>
                      <a:pt x="0" y="71"/>
                      <a:pt x="5" y="137"/>
                    </a:cubicBezTo>
                    <a:cubicBezTo>
                      <a:pt x="21" y="432"/>
                      <a:pt x="71" y="722"/>
                      <a:pt x="152" y="1006"/>
                    </a:cubicBezTo>
                    <a:cubicBezTo>
                      <a:pt x="224" y="1262"/>
                      <a:pt x="328" y="1508"/>
                      <a:pt x="454" y="1743"/>
                    </a:cubicBezTo>
                    <a:cubicBezTo>
                      <a:pt x="694" y="2180"/>
                      <a:pt x="1044" y="2557"/>
                      <a:pt x="1442" y="2858"/>
                    </a:cubicBezTo>
                    <a:cubicBezTo>
                      <a:pt x="1851" y="3163"/>
                      <a:pt x="2322" y="3393"/>
                      <a:pt x="2807" y="3563"/>
                    </a:cubicBezTo>
                    <a:cubicBezTo>
                      <a:pt x="3316" y="3748"/>
                      <a:pt x="3851" y="3868"/>
                      <a:pt x="4387" y="3956"/>
                    </a:cubicBezTo>
                    <a:cubicBezTo>
                      <a:pt x="4922" y="4043"/>
                      <a:pt x="5469" y="4093"/>
                      <a:pt x="6009" y="4120"/>
                    </a:cubicBezTo>
                    <a:cubicBezTo>
                      <a:pt x="6478" y="4141"/>
                      <a:pt x="6949" y="4196"/>
                      <a:pt x="7418" y="4239"/>
                    </a:cubicBezTo>
                    <a:cubicBezTo>
                      <a:pt x="7970" y="4295"/>
                      <a:pt x="8528" y="4338"/>
                      <a:pt x="9080" y="4343"/>
                    </a:cubicBezTo>
                    <a:cubicBezTo>
                      <a:pt x="9154" y="4345"/>
                      <a:pt x="9229" y="4346"/>
                      <a:pt x="9304" y="4346"/>
                    </a:cubicBezTo>
                    <a:cubicBezTo>
                      <a:pt x="9775" y="4346"/>
                      <a:pt x="10244" y="4311"/>
                      <a:pt x="10701" y="4207"/>
                    </a:cubicBezTo>
                    <a:cubicBezTo>
                      <a:pt x="11029" y="4136"/>
                      <a:pt x="11352" y="4022"/>
                      <a:pt x="11647" y="3851"/>
                    </a:cubicBezTo>
                    <a:cubicBezTo>
                      <a:pt x="11783" y="3770"/>
                      <a:pt x="11914" y="3672"/>
                      <a:pt x="12030" y="3556"/>
                    </a:cubicBezTo>
                    <a:cubicBezTo>
                      <a:pt x="12090" y="3503"/>
                      <a:pt x="12144" y="3442"/>
                      <a:pt x="12199" y="3377"/>
                    </a:cubicBezTo>
                    <a:cubicBezTo>
                      <a:pt x="12221" y="3349"/>
                      <a:pt x="12242" y="3316"/>
                      <a:pt x="12264" y="3289"/>
                    </a:cubicBezTo>
                    <a:cubicBezTo>
                      <a:pt x="12297" y="3240"/>
                      <a:pt x="12319" y="3191"/>
                      <a:pt x="12346" y="3137"/>
                    </a:cubicBezTo>
                    <a:cubicBezTo>
                      <a:pt x="12363" y="3104"/>
                      <a:pt x="12346" y="3065"/>
                      <a:pt x="12313" y="3049"/>
                    </a:cubicBezTo>
                    <a:cubicBezTo>
                      <a:pt x="12303" y="3044"/>
                      <a:pt x="12292" y="3041"/>
                      <a:pt x="12282" y="3041"/>
                    </a:cubicBezTo>
                    <a:cubicBezTo>
                      <a:pt x="12259" y="3041"/>
                      <a:pt x="12237" y="3054"/>
                      <a:pt x="12226" y="3077"/>
                    </a:cubicBezTo>
                    <a:cubicBezTo>
                      <a:pt x="12204" y="3125"/>
                      <a:pt x="12182" y="3170"/>
                      <a:pt x="12156" y="3208"/>
                    </a:cubicBezTo>
                    <a:cubicBezTo>
                      <a:pt x="12078" y="3316"/>
                      <a:pt x="11997" y="3410"/>
                      <a:pt x="11899" y="3497"/>
                    </a:cubicBezTo>
                    <a:cubicBezTo>
                      <a:pt x="11756" y="3629"/>
                      <a:pt x="11592" y="3732"/>
                      <a:pt x="11423" y="3819"/>
                    </a:cubicBezTo>
                    <a:cubicBezTo>
                      <a:pt x="11428" y="3819"/>
                      <a:pt x="11434" y="3813"/>
                      <a:pt x="11440" y="3813"/>
                    </a:cubicBezTo>
                    <a:cubicBezTo>
                      <a:pt x="11198" y="3929"/>
                      <a:pt x="10948" y="4010"/>
                      <a:pt x="10691" y="4070"/>
                    </a:cubicBezTo>
                    <a:lnTo>
                      <a:pt x="10696" y="4065"/>
                    </a:lnTo>
                    <a:lnTo>
                      <a:pt x="10696" y="4065"/>
                    </a:lnTo>
                    <a:cubicBezTo>
                      <a:pt x="10249" y="4163"/>
                      <a:pt x="9793" y="4196"/>
                      <a:pt x="9336" y="4196"/>
                    </a:cubicBezTo>
                    <a:cubicBezTo>
                      <a:pt x="9179" y="4196"/>
                      <a:pt x="9022" y="4192"/>
                      <a:pt x="8866" y="4186"/>
                    </a:cubicBezTo>
                    <a:cubicBezTo>
                      <a:pt x="8359" y="4163"/>
                      <a:pt x="7855" y="4108"/>
                      <a:pt x="7353" y="4055"/>
                    </a:cubicBezTo>
                    <a:cubicBezTo>
                      <a:pt x="6927" y="4000"/>
                      <a:pt x="6501" y="3944"/>
                      <a:pt x="6069" y="3912"/>
                    </a:cubicBezTo>
                    <a:cubicBezTo>
                      <a:pt x="5578" y="3868"/>
                      <a:pt x="5081" y="3819"/>
                      <a:pt x="4589" y="3743"/>
                    </a:cubicBezTo>
                    <a:cubicBezTo>
                      <a:pt x="4097" y="3667"/>
                      <a:pt x="3606" y="3563"/>
                      <a:pt x="3125" y="3410"/>
                    </a:cubicBezTo>
                    <a:lnTo>
                      <a:pt x="3130" y="3410"/>
                    </a:lnTo>
                    <a:cubicBezTo>
                      <a:pt x="2666" y="3261"/>
                      <a:pt x="2212" y="3065"/>
                      <a:pt x="1803" y="2797"/>
                    </a:cubicBezTo>
                    <a:lnTo>
                      <a:pt x="1803" y="2797"/>
                    </a:lnTo>
                    <a:cubicBezTo>
                      <a:pt x="1806" y="2800"/>
                      <a:pt x="1811" y="2806"/>
                      <a:pt x="1817" y="2811"/>
                    </a:cubicBezTo>
                    <a:lnTo>
                      <a:pt x="1817" y="2811"/>
                    </a:lnTo>
                    <a:cubicBezTo>
                      <a:pt x="1543" y="2632"/>
                      <a:pt x="1296" y="2428"/>
                      <a:pt x="1077" y="2186"/>
                    </a:cubicBezTo>
                    <a:cubicBezTo>
                      <a:pt x="896" y="1978"/>
                      <a:pt x="737" y="1748"/>
                      <a:pt x="611" y="1503"/>
                    </a:cubicBezTo>
                    <a:cubicBezTo>
                      <a:pt x="483" y="1253"/>
                      <a:pt x="398" y="987"/>
                      <a:pt x="333" y="711"/>
                    </a:cubicBezTo>
                    <a:lnTo>
                      <a:pt x="333" y="711"/>
                    </a:lnTo>
                    <a:cubicBezTo>
                      <a:pt x="333" y="714"/>
                      <a:pt x="333" y="718"/>
                      <a:pt x="333" y="722"/>
                    </a:cubicBezTo>
                    <a:cubicBezTo>
                      <a:pt x="295" y="525"/>
                      <a:pt x="268" y="323"/>
                      <a:pt x="251" y="115"/>
                    </a:cubicBezTo>
                    <a:cubicBezTo>
                      <a:pt x="245" y="56"/>
                      <a:pt x="192" y="1"/>
                      <a:pt x="126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3629081" y="1834457"/>
                <a:ext cx="110787" cy="5199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2685" extrusionOk="0">
                    <a:moveTo>
                      <a:pt x="55" y="1"/>
                    </a:moveTo>
                    <a:cubicBezTo>
                      <a:pt x="39" y="11"/>
                      <a:pt x="22" y="22"/>
                      <a:pt x="11" y="44"/>
                    </a:cubicBezTo>
                    <a:cubicBezTo>
                      <a:pt x="6" y="60"/>
                      <a:pt x="1" y="82"/>
                      <a:pt x="11" y="104"/>
                    </a:cubicBezTo>
                    <a:cubicBezTo>
                      <a:pt x="17" y="120"/>
                      <a:pt x="34" y="142"/>
                      <a:pt x="49" y="147"/>
                    </a:cubicBezTo>
                    <a:cubicBezTo>
                      <a:pt x="541" y="306"/>
                      <a:pt x="1012" y="508"/>
                      <a:pt x="1471" y="732"/>
                    </a:cubicBezTo>
                    <a:cubicBezTo>
                      <a:pt x="1935" y="956"/>
                      <a:pt x="2388" y="1202"/>
                      <a:pt x="2841" y="1448"/>
                    </a:cubicBezTo>
                    <a:cubicBezTo>
                      <a:pt x="3294" y="1693"/>
                      <a:pt x="3753" y="1934"/>
                      <a:pt x="4224" y="2147"/>
                    </a:cubicBezTo>
                    <a:cubicBezTo>
                      <a:pt x="4683" y="2361"/>
                      <a:pt x="5152" y="2545"/>
                      <a:pt x="5639" y="2682"/>
                    </a:cubicBezTo>
                    <a:cubicBezTo>
                      <a:pt x="5644" y="2684"/>
                      <a:pt x="5649" y="2684"/>
                      <a:pt x="5655" y="2684"/>
                    </a:cubicBezTo>
                    <a:cubicBezTo>
                      <a:pt x="5686" y="2684"/>
                      <a:pt x="5710" y="2656"/>
                      <a:pt x="5715" y="2628"/>
                    </a:cubicBezTo>
                    <a:cubicBezTo>
                      <a:pt x="5720" y="2611"/>
                      <a:pt x="5715" y="2595"/>
                      <a:pt x="5704" y="2578"/>
                    </a:cubicBezTo>
                    <a:cubicBezTo>
                      <a:pt x="5699" y="2563"/>
                      <a:pt x="5682" y="2557"/>
                      <a:pt x="5666" y="2551"/>
                    </a:cubicBezTo>
                    <a:cubicBezTo>
                      <a:pt x="5594" y="2530"/>
                      <a:pt x="5523" y="2513"/>
                      <a:pt x="5458" y="2492"/>
                    </a:cubicBezTo>
                    <a:cubicBezTo>
                      <a:pt x="5453" y="2492"/>
                      <a:pt x="5447" y="2485"/>
                      <a:pt x="5447" y="2485"/>
                    </a:cubicBezTo>
                    <a:cubicBezTo>
                      <a:pt x="4512" y="2185"/>
                      <a:pt x="3645" y="1716"/>
                      <a:pt x="2787" y="1246"/>
                    </a:cubicBezTo>
                    <a:cubicBezTo>
                      <a:pt x="2361" y="1017"/>
                      <a:pt x="1935" y="787"/>
                      <a:pt x="1497" y="574"/>
                    </a:cubicBezTo>
                    <a:cubicBezTo>
                      <a:pt x="1050" y="355"/>
                      <a:pt x="591" y="158"/>
                      <a:pt x="115" y="6"/>
                    </a:cubicBezTo>
                    <a:cubicBezTo>
                      <a:pt x="104" y="1"/>
                      <a:pt x="94" y="1"/>
                      <a:pt x="82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287270" y="1820165"/>
                <a:ext cx="168011" cy="49652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2564" extrusionOk="0">
                    <a:moveTo>
                      <a:pt x="8146" y="0"/>
                    </a:moveTo>
                    <a:cubicBezTo>
                      <a:pt x="8064" y="0"/>
                      <a:pt x="7982" y="0"/>
                      <a:pt x="7905" y="6"/>
                    </a:cubicBezTo>
                    <a:cubicBezTo>
                      <a:pt x="7670" y="28"/>
                      <a:pt x="7441" y="76"/>
                      <a:pt x="7217" y="142"/>
                    </a:cubicBezTo>
                    <a:cubicBezTo>
                      <a:pt x="6753" y="268"/>
                      <a:pt x="6305" y="470"/>
                      <a:pt x="5862" y="656"/>
                    </a:cubicBezTo>
                    <a:cubicBezTo>
                      <a:pt x="5420" y="847"/>
                      <a:pt x="4972" y="1039"/>
                      <a:pt x="4518" y="1208"/>
                    </a:cubicBezTo>
                    <a:cubicBezTo>
                      <a:pt x="4065" y="1382"/>
                      <a:pt x="3601" y="1525"/>
                      <a:pt x="3126" y="1629"/>
                    </a:cubicBezTo>
                    <a:lnTo>
                      <a:pt x="3131" y="1629"/>
                    </a:lnTo>
                    <a:cubicBezTo>
                      <a:pt x="2595" y="1738"/>
                      <a:pt x="2050" y="1770"/>
                      <a:pt x="1513" y="1858"/>
                    </a:cubicBezTo>
                    <a:cubicBezTo>
                      <a:pt x="1001" y="1940"/>
                      <a:pt x="471" y="2071"/>
                      <a:pt x="50" y="2398"/>
                    </a:cubicBezTo>
                    <a:cubicBezTo>
                      <a:pt x="12" y="2426"/>
                      <a:pt x="0" y="2481"/>
                      <a:pt x="28" y="2524"/>
                    </a:cubicBezTo>
                    <a:cubicBezTo>
                      <a:pt x="45" y="2548"/>
                      <a:pt x="76" y="2564"/>
                      <a:pt x="105" y="2564"/>
                    </a:cubicBezTo>
                    <a:cubicBezTo>
                      <a:pt x="123" y="2564"/>
                      <a:pt x="140" y="2559"/>
                      <a:pt x="154" y="2547"/>
                    </a:cubicBezTo>
                    <a:cubicBezTo>
                      <a:pt x="247" y="2476"/>
                      <a:pt x="350" y="2410"/>
                      <a:pt x="454" y="2355"/>
                    </a:cubicBezTo>
                    <a:cubicBezTo>
                      <a:pt x="683" y="2240"/>
                      <a:pt x="930" y="2169"/>
                      <a:pt x="1180" y="2115"/>
                    </a:cubicBezTo>
                    <a:cubicBezTo>
                      <a:pt x="1651" y="2017"/>
                      <a:pt x="2126" y="1978"/>
                      <a:pt x="2602" y="1924"/>
                    </a:cubicBezTo>
                    <a:cubicBezTo>
                      <a:pt x="2836" y="1896"/>
                      <a:pt x="3066" y="1858"/>
                      <a:pt x="3295" y="1808"/>
                    </a:cubicBezTo>
                    <a:cubicBezTo>
                      <a:pt x="3595" y="1743"/>
                      <a:pt x="3896" y="1662"/>
                      <a:pt x="4185" y="1563"/>
                    </a:cubicBezTo>
                    <a:cubicBezTo>
                      <a:pt x="4753" y="1377"/>
                      <a:pt x="5300" y="1137"/>
                      <a:pt x="5847" y="896"/>
                    </a:cubicBezTo>
                    <a:cubicBezTo>
                      <a:pt x="6109" y="782"/>
                      <a:pt x="6376" y="661"/>
                      <a:pt x="6644" y="558"/>
                    </a:cubicBezTo>
                    <a:cubicBezTo>
                      <a:pt x="6928" y="444"/>
                      <a:pt x="7223" y="345"/>
                      <a:pt x="7524" y="280"/>
                    </a:cubicBezTo>
                    <a:cubicBezTo>
                      <a:pt x="7512" y="280"/>
                      <a:pt x="7506" y="285"/>
                      <a:pt x="7496" y="285"/>
                    </a:cubicBezTo>
                    <a:cubicBezTo>
                      <a:pt x="7638" y="252"/>
                      <a:pt x="7780" y="230"/>
                      <a:pt x="7922" y="214"/>
                    </a:cubicBezTo>
                    <a:cubicBezTo>
                      <a:pt x="8010" y="203"/>
                      <a:pt x="8100" y="199"/>
                      <a:pt x="8189" y="199"/>
                    </a:cubicBezTo>
                    <a:cubicBezTo>
                      <a:pt x="8239" y="199"/>
                      <a:pt x="8289" y="200"/>
                      <a:pt x="8338" y="202"/>
                    </a:cubicBezTo>
                    <a:cubicBezTo>
                      <a:pt x="8414" y="208"/>
                      <a:pt x="8490" y="214"/>
                      <a:pt x="8567" y="219"/>
                    </a:cubicBezTo>
                    <a:cubicBezTo>
                      <a:pt x="8571" y="220"/>
                      <a:pt x="8574" y="220"/>
                      <a:pt x="8578" y="220"/>
                    </a:cubicBezTo>
                    <a:cubicBezTo>
                      <a:pt x="8618" y="220"/>
                      <a:pt x="8660" y="193"/>
                      <a:pt x="8671" y="149"/>
                    </a:cubicBezTo>
                    <a:cubicBezTo>
                      <a:pt x="8676" y="99"/>
                      <a:pt x="8643" y="55"/>
                      <a:pt x="8593" y="44"/>
                    </a:cubicBezTo>
                    <a:cubicBezTo>
                      <a:pt x="8485" y="23"/>
                      <a:pt x="8376" y="6"/>
                      <a:pt x="8260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213334" y="1458156"/>
                <a:ext cx="152015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6709" extrusionOk="0">
                    <a:moveTo>
                      <a:pt x="6813" y="0"/>
                    </a:moveTo>
                    <a:cubicBezTo>
                      <a:pt x="6589" y="0"/>
                      <a:pt x="6364" y="11"/>
                      <a:pt x="6146" y="49"/>
                    </a:cubicBezTo>
                    <a:cubicBezTo>
                      <a:pt x="5911" y="87"/>
                      <a:pt x="5681" y="142"/>
                      <a:pt x="5452" y="213"/>
                    </a:cubicBezTo>
                    <a:lnTo>
                      <a:pt x="5452" y="218"/>
                    </a:lnTo>
                    <a:cubicBezTo>
                      <a:pt x="5457" y="235"/>
                      <a:pt x="5452" y="257"/>
                      <a:pt x="5441" y="268"/>
                    </a:cubicBezTo>
                    <a:lnTo>
                      <a:pt x="5441" y="273"/>
                    </a:lnTo>
                    <a:cubicBezTo>
                      <a:pt x="5441" y="284"/>
                      <a:pt x="5436" y="290"/>
                      <a:pt x="5436" y="301"/>
                    </a:cubicBezTo>
                    <a:cubicBezTo>
                      <a:pt x="5430" y="316"/>
                      <a:pt x="5424" y="323"/>
                      <a:pt x="5414" y="333"/>
                    </a:cubicBezTo>
                    <a:cubicBezTo>
                      <a:pt x="5414" y="339"/>
                      <a:pt x="5414" y="339"/>
                      <a:pt x="5409" y="339"/>
                    </a:cubicBezTo>
                    <a:cubicBezTo>
                      <a:pt x="5386" y="361"/>
                      <a:pt x="5364" y="389"/>
                      <a:pt x="5343" y="410"/>
                    </a:cubicBezTo>
                    <a:lnTo>
                      <a:pt x="5343" y="415"/>
                    </a:lnTo>
                    <a:cubicBezTo>
                      <a:pt x="5129" y="606"/>
                      <a:pt x="4895" y="798"/>
                      <a:pt x="4650" y="984"/>
                    </a:cubicBezTo>
                    <a:cubicBezTo>
                      <a:pt x="4446" y="1131"/>
                      <a:pt x="4282" y="1246"/>
                      <a:pt x="4119" y="1344"/>
                    </a:cubicBezTo>
                    <a:lnTo>
                      <a:pt x="4098" y="1360"/>
                    </a:lnTo>
                    <a:cubicBezTo>
                      <a:pt x="3851" y="1503"/>
                      <a:pt x="3594" y="1634"/>
                      <a:pt x="3349" y="1765"/>
                    </a:cubicBezTo>
                    <a:lnTo>
                      <a:pt x="3142" y="1874"/>
                    </a:lnTo>
                    <a:cubicBezTo>
                      <a:pt x="2769" y="2071"/>
                      <a:pt x="2333" y="2305"/>
                      <a:pt x="1901" y="2562"/>
                    </a:cubicBezTo>
                    <a:cubicBezTo>
                      <a:pt x="1443" y="2847"/>
                      <a:pt x="1087" y="3103"/>
                      <a:pt x="797" y="3371"/>
                    </a:cubicBezTo>
                    <a:cubicBezTo>
                      <a:pt x="442" y="3693"/>
                      <a:pt x="213" y="4010"/>
                      <a:pt x="93" y="4338"/>
                    </a:cubicBezTo>
                    <a:cubicBezTo>
                      <a:pt x="61" y="4420"/>
                      <a:pt x="38" y="4507"/>
                      <a:pt x="21" y="4605"/>
                    </a:cubicBezTo>
                    <a:cubicBezTo>
                      <a:pt x="6" y="4698"/>
                      <a:pt x="0" y="4791"/>
                      <a:pt x="6" y="4900"/>
                    </a:cubicBezTo>
                    <a:cubicBezTo>
                      <a:pt x="11" y="5069"/>
                      <a:pt x="61" y="5261"/>
                      <a:pt x="147" y="5452"/>
                    </a:cubicBezTo>
                    <a:cubicBezTo>
                      <a:pt x="213" y="5578"/>
                      <a:pt x="290" y="5699"/>
                      <a:pt x="366" y="5807"/>
                    </a:cubicBezTo>
                    <a:cubicBezTo>
                      <a:pt x="447" y="5933"/>
                      <a:pt x="552" y="6059"/>
                      <a:pt x="661" y="6173"/>
                    </a:cubicBezTo>
                    <a:cubicBezTo>
                      <a:pt x="863" y="6375"/>
                      <a:pt x="1077" y="6523"/>
                      <a:pt x="1306" y="6610"/>
                    </a:cubicBezTo>
                    <a:cubicBezTo>
                      <a:pt x="1481" y="6675"/>
                      <a:pt x="1672" y="6708"/>
                      <a:pt x="1879" y="6708"/>
                    </a:cubicBezTo>
                    <a:lnTo>
                      <a:pt x="2005" y="6708"/>
                    </a:lnTo>
                    <a:cubicBezTo>
                      <a:pt x="2212" y="6692"/>
                      <a:pt x="2436" y="6637"/>
                      <a:pt x="2688" y="6534"/>
                    </a:cubicBezTo>
                    <a:cubicBezTo>
                      <a:pt x="2901" y="6441"/>
                      <a:pt x="3114" y="6321"/>
                      <a:pt x="3359" y="6146"/>
                    </a:cubicBezTo>
                    <a:cubicBezTo>
                      <a:pt x="3561" y="6009"/>
                      <a:pt x="3765" y="5840"/>
                      <a:pt x="3987" y="5638"/>
                    </a:cubicBezTo>
                    <a:cubicBezTo>
                      <a:pt x="4343" y="5316"/>
                      <a:pt x="4688" y="4945"/>
                      <a:pt x="5081" y="4464"/>
                    </a:cubicBezTo>
                    <a:cubicBezTo>
                      <a:pt x="5479" y="3977"/>
                      <a:pt x="5878" y="3442"/>
                      <a:pt x="6266" y="2873"/>
                    </a:cubicBezTo>
                    <a:cubicBezTo>
                      <a:pt x="6698" y="2240"/>
                      <a:pt x="7091" y="1584"/>
                      <a:pt x="7429" y="934"/>
                    </a:cubicBezTo>
                    <a:cubicBezTo>
                      <a:pt x="7583" y="639"/>
                      <a:pt x="7724" y="344"/>
                      <a:pt x="7850" y="49"/>
                    </a:cubicBezTo>
                    <a:cubicBezTo>
                      <a:pt x="7506" y="28"/>
                      <a:pt x="7156" y="0"/>
                      <a:pt x="6813" y="0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3138101" y="1102266"/>
                <a:ext cx="241559" cy="208832"/>
              </a:xfrm>
              <a:custGeom>
                <a:avLst/>
                <a:gdLst/>
                <a:ahLst/>
                <a:cxnLst/>
                <a:rect l="l" t="t" r="r" b="b"/>
                <a:pathLst>
                  <a:path w="12474" h="10784" extrusionOk="0">
                    <a:moveTo>
                      <a:pt x="12173" y="0"/>
                    </a:moveTo>
                    <a:cubicBezTo>
                      <a:pt x="12156" y="0"/>
                      <a:pt x="12134" y="0"/>
                      <a:pt x="12118" y="6"/>
                    </a:cubicBezTo>
                    <a:cubicBezTo>
                      <a:pt x="12080" y="23"/>
                      <a:pt x="12047" y="38"/>
                      <a:pt x="12030" y="66"/>
                    </a:cubicBezTo>
                    <a:lnTo>
                      <a:pt x="11157" y="1263"/>
                    </a:lnTo>
                    <a:lnTo>
                      <a:pt x="9720" y="3245"/>
                    </a:lnTo>
                    <a:lnTo>
                      <a:pt x="9556" y="3470"/>
                    </a:lnTo>
                    <a:lnTo>
                      <a:pt x="9392" y="3699"/>
                    </a:lnTo>
                    <a:lnTo>
                      <a:pt x="5890" y="3858"/>
                    </a:lnTo>
                    <a:lnTo>
                      <a:pt x="5021" y="3896"/>
                    </a:lnTo>
                    <a:lnTo>
                      <a:pt x="3896" y="3944"/>
                    </a:lnTo>
                    <a:lnTo>
                      <a:pt x="3618" y="3956"/>
                    </a:lnTo>
                    <a:lnTo>
                      <a:pt x="3076" y="3984"/>
                    </a:lnTo>
                    <a:lnTo>
                      <a:pt x="2530" y="4005"/>
                    </a:lnTo>
                    <a:lnTo>
                      <a:pt x="1306" y="4060"/>
                    </a:lnTo>
                    <a:lnTo>
                      <a:pt x="242" y="4108"/>
                    </a:lnTo>
                    <a:cubicBezTo>
                      <a:pt x="225" y="4108"/>
                      <a:pt x="202" y="4115"/>
                      <a:pt x="187" y="4120"/>
                    </a:cubicBezTo>
                    <a:cubicBezTo>
                      <a:pt x="116" y="4141"/>
                      <a:pt x="61" y="4196"/>
                      <a:pt x="45" y="4267"/>
                    </a:cubicBezTo>
                    <a:cubicBezTo>
                      <a:pt x="18" y="4311"/>
                      <a:pt x="0" y="4370"/>
                      <a:pt x="12" y="4425"/>
                    </a:cubicBezTo>
                    <a:cubicBezTo>
                      <a:pt x="78" y="4776"/>
                      <a:pt x="116" y="5136"/>
                      <a:pt x="149" y="5485"/>
                    </a:cubicBezTo>
                    <a:cubicBezTo>
                      <a:pt x="192" y="5950"/>
                      <a:pt x="242" y="6430"/>
                      <a:pt x="361" y="6889"/>
                    </a:cubicBezTo>
                    <a:cubicBezTo>
                      <a:pt x="514" y="7474"/>
                      <a:pt x="815" y="8042"/>
                      <a:pt x="1263" y="8566"/>
                    </a:cubicBezTo>
                    <a:cubicBezTo>
                      <a:pt x="1607" y="8976"/>
                      <a:pt x="2038" y="9342"/>
                      <a:pt x="2547" y="9654"/>
                    </a:cubicBezTo>
                    <a:cubicBezTo>
                      <a:pt x="3011" y="9943"/>
                      <a:pt x="3540" y="10179"/>
                      <a:pt x="4130" y="10369"/>
                    </a:cubicBezTo>
                    <a:cubicBezTo>
                      <a:pt x="4660" y="10539"/>
                      <a:pt x="5250" y="10659"/>
                      <a:pt x="5868" y="10724"/>
                    </a:cubicBezTo>
                    <a:cubicBezTo>
                      <a:pt x="6210" y="10764"/>
                      <a:pt x="6557" y="10783"/>
                      <a:pt x="6908" y="10783"/>
                    </a:cubicBezTo>
                    <a:cubicBezTo>
                      <a:pt x="7140" y="10783"/>
                      <a:pt x="7375" y="10775"/>
                      <a:pt x="7610" y="10757"/>
                    </a:cubicBezTo>
                    <a:cubicBezTo>
                      <a:pt x="8223" y="10714"/>
                      <a:pt x="8757" y="10631"/>
                      <a:pt x="9249" y="10495"/>
                    </a:cubicBezTo>
                    <a:lnTo>
                      <a:pt x="9309" y="10479"/>
                    </a:lnTo>
                    <a:cubicBezTo>
                      <a:pt x="9747" y="10348"/>
                      <a:pt x="10156" y="10113"/>
                      <a:pt x="10512" y="9785"/>
                    </a:cubicBezTo>
                    <a:cubicBezTo>
                      <a:pt x="10840" y="9484"/>
                      <a:pt x="11135" y="9080"/>
                      <a:pt x="11386" y="8599"/>
                    </a:cubicBezTo>
                    <a:cubicBezTo>
                      <a:pt x="11609" y="8157"/>
                      <a:pt x="11795" y="7665"/>
                      <a:pt x="11954" y="7098"/>
                    </a:cubicBezTo>
                    <a:cubicBezTo>
                      <a:pt x="12085" y="6599"/>
                      <a:pt x="12194" y="6059"/>
                      <a:pt x="12276" y="5442"/>
                    </a:cubicBezTo>
                    <a:cubicBezTo>
                      <a:pt x="12347" y="4955"/>
                      <a:pt x="12396" y="4431"/>
                      <a:pt x="12429" y="3830"/>
                    </a:cubicBezTo>
                    <a:cubicBezTo>
                      <a:pt x="12451" y="3447"/>
                      <a:pt x="12461" y="3033"/>
                      <a:pt x="12468" y="2552"/>
                    </a:cubicBezTo>
                    <a:cubicBezTo>
                      <a:pt x="12473" y="1853"/>
                      <a:pt x="12446" y="1115"/>
                      <a:pt x="12375" y="290"/>
                    </a:cubicBezTo>
                    <a:lnTo>
                      <a:pt x="12370" y="263"/>
                    </a:lnTo>
                    <a:cubicBezTo>
                      <a:pt x="12380" y="247"/>
                      <a:pt x="12380" y="225"/>
                      <a:pt x="12380" y="197"/>
                    </a:cubicBezTo>
                    <a:cubicBezTo>
                      <a:pt x="12380" y="142"/>
                      <a:pt x="12358" y="94"/>
                      <a:pt x="12320" y="56"/>
                    </a:cubicBezTo>
                    <a:cubicBezTo>
                      <a:pt x="12282" y="17"/>
                      <a:pt x="12227" y="0"/>
                      <a:pt x="12173" y="0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3339652" y="1458059"/>
                <a:ext cx="6894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13" extrusionOk="0">
                    <a:moveTo>
                      <a:pt x="355" y="0"/>
                    </a:moveTo>
                    <a:cubicBezTo>
                      <a:pt x="240" y="76"/>
                      <a:pt x="119" y="147"/>
                      <a:pt x="0" y="213"/>
                    </a:cubicBezTo>
                    <a:lnTo>
                      <a:pt x="21" y="213"/>
                    </a:lnTo>
                    <a:cubicBezTo>
                      <a:pt x="131" y="158"/>
                      <a:pt x="240" y="99"/>
                      <a:pt x="344" y="38"/>
                    </a:cubicBezTo>
                    <a:cubicBezTo>
                      <a:pt x="349" y="38"/>
                      <a:pt x="349" y="38"/>
                      <a:pt x="355" y="33"/>
                    </a:cubicBezTo>
                    <a:lnTo>
                      <a:pt x="355" y="11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3318467" y="1176860"/>
                <a:ext cx="43823" cy="27717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4313" extrusionOk="0">
                    <a:moveTo>
                      <a:pt x="547" y="1"/>
                    </a:moveTo>
                    <a:lnTo>
                      <a:pt x="269" y="387"/>
                    </a:lnTo>
                    <a:cubicBezTo>
                      <a:pt x="263" y="382"/>
                      <a:pt x="252" y="377"/>
                      <a:pt x="237" y="377"/>
                    </a:cubicBezTo>
                    <a:lnTo>
                      <a:pt x="111" y="382"/>
                    </a:lnTo>
                    <a:cubicBezTo>
                      <a:pt x="99" y="448"/>
                      <a:pt x="56" y="503"/>
                      <a:pt x="1" y="530"/>
                    </a:cubicBezTo>
                    <a:cubicBezTo>
                      <a:pt x="50" y="841"/>
                      <a:pt x="89" y="1158"/>
                      <a:pt x="116" y="1469"/>
                    </a:cubicBezTo>
                    <a:cubicBezTo>
                      <a:pt x="165" y="2043"/>
                      <a:pt x="187" y="2616"/>
                      <a:pt x="197" y="3190"/>
                    </a:cubicBezTo>
                    <a:cubicBezTo>
                      <a:pt x="204" y="3753"/>
                      <a:pt x="209" y="4321"/>
                      <a:pt x="220" y="4890"/>
                    </a:cubicBezTo>
                    <a:cubicBezTo>
                      <a:pt x="237" y="5457"/>
                      <a:pt x="280" y="6032"/>
                      <a:pt x="318" y="6599"/>
                    </a:cubicBezTo>
                    <a:cubicBezTo>
                      <a:pt x="449" y="8352"/>
                      <a:pt x="597" y="10107"/>
                      <a:pt x="744" y="11860"/>
                    </a:cubicBezTo>
                    <a:cubicBezTo>
                      <a:pt x="815" y="12679"/>
                      <a:pt x="880" y="13493"/>
                      <a:pt x="946" y="14313"/>
                    </a:cubicBezTo>
                    <a:cubicBezTo>
                      <a:pt x="958" y="14302"/>
                      <a:pt x="974" y="14297"/>
                      <a:pt x="991" y="14292"/>
                    </a:cubicBezTo>
                    <a:cubicBezTo>
                      <a:pt x="1417" y="14035"/>
                      <a:pt x="1836" y="13783"/>
                      <a:pt x="2262" y="13526"/>
                    </a:cubicBezTo>
                    <a:cubicBezTo>
                      <a:pt x="2252" y="13472"/>
                      <a:pt x="2247" y="13417"/>
                      <a:pt x="2236" y="13362"/>
                    </a:cubicBezTo>
                    <a:cubicBezTo>
                      <a:pt x="2126" y="12614"/>
                      <a:pt x="2007" y="11871"/>
                      <a:pt x="1902" y="11118"/>
                    </a:cubicBezTo>
                    <a:cubicBezTo>
                      <a:pt x="1662" y="9380"/>
                      <a:pt x="1482" y="7631"/>
                      <a:pt x="1291" y="5889"/>
                    </a:cubicBezTo>
                    <a:cubicBezTo>
                      <a:pt x="1241" y="5452"/>
                      <a:pt x="1192" y="5016"/>
                      <a:pt x="1137" y="4578"/>
                    </a:cubicBezTo>
                    <a:cubicBezTo>
                      <a:pt x="1089" y="4152"/>
                      <a:pt x="1029" y="3725"/>
                      <a:pt x="991" y="3294"/>
                    </a:cubicBezTo>
                    <a:cubicBezTo>
                      <a:pt x="913" y="2475"/>
                      <a:pt x="880" y="1645"/>
                      <a:pt x="755" y="830"/>
                    </a:cubicBezTo>
                    <a:cubicBezTo>
                      <a:pt x="717" y="584"/>
                      <a:pt x="668" y="339"/>
                      <a:pt x="608" y="99"/>
                    </a:cubicBezTo>
                    <a:cubicBezTo>
                      <a:pt x="580" y="71"/>
                      <a:pt x="558" y="39"/>
                      <a:pt x="547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3327994" y="1099632"/>
                <a:ext cx="83405" cy="345840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17859" extrusionOk="0">
                    <a:moveTo>
                      <a:pt x="3033" y="0"/>
                    </a:moveTo>
                    <a:cubicBezTo>
                      <a:pt x="3011" y="0"/>
                      <a:pt x="2995" y="5"/>
                      <a:pt x="2978" y="11"/>
                    </a:cubicBezTo>
                    <a:cubicBezTo>
                      <a:pt x="2945" y="22"/>
                      <a:pt x="2912" y="38"/>
                      <a:pt x="2885" y="66"/>
                    </a:cubicBezTo>
                    <a:cubicBezTo>
                      <a:pt x="2859" y="81"/>
                      <a:pt x="2831" y="104"/>
                      <a:pt x="2809" y="136"/>
                    </a:cubicBezTo>
                    <a:lnTo>
                      <a:pt x="1023" y="2633"/>
                    </a:lnTo>
                    <a:lnTo>
                      <a:pt x="0" y="4070"/>
                    </a:lnTo>
                    <a:cubicBezTo>
                      <a:pt x="50" y="4638"/>
                      <a:pt x="99" y="5212"/>
                      <a:pt x="148" y="5785"/>
                    </a:cubicBezTo>
                    <a:cubicBezTo>
                      <a:pt x="290" y="7463"/>
                      <a:pt x="438" y="9140"/>
                      <a:pt x="580" y="10817"/>
                    </a:cubicBezTo>
                    <a:cubicBezTo>
                      <a:pt x="662" y="11729"/>
                      <a:pt x="738" y="12642"/>
                      <a:pt x="815" y="13553"/>
                    </a:cubicBezTo>
                    <a:cubicBezTo>
                      <a:pt x="940" y="14990"/>
                      <a:pt x="1066" y="16422"/>
                      <a:pt x="1187" y="17859"/>
                    </a:cubicBezTo>
                    <a:cubicBezTo>
                      <a:pt x="1793" y="17493"/>
                      <a:pt x="2393" y="17133"/>
                      <a:pt x="2995" y="16765"/>
                    </a:cubicBezTo>
                    <a:lnTo>
                      <a:pt x="4142" y="16072"/>
                    </a:lnTo>
                    <a:lnTo>
                      <a:pt x="4163" y="16056"/>
                    </a:lnTo>
                    <a:cubicBezTo>
                      <a:pt x="4235" y="16018"/>
                      <a:pt x="4273" y="15946"/>
                      <a:pt x="4273" y="15875"/>
                    </a:cubicBezTo>
                    <a:cubicBezTo>
                      <a:pt x="4294" y="15837"/>
                      <a:pt x="4306" y="15799"/>
                      <a:pt x="4301" y="15761"/>
                    </a:cubicBezTo>
                    <a:cubicBezTo>
                      <a:pt x="4208" y="14352"/>
                      <a:pt x="4109" y="12937"/>
                      <a:pt x="4011" y="11521"/>
                    </a:cubicBezTo>
                    <a:lnTo>
                      <a:pt x="3797" y="8386"/>
                    </a:lnTo>
                    <a:lnTo>
                      <a:pt x="3519" y="4294"/>
                    </a:lnTo>
                    <a:lnTo>
                      <a:pt x="3240" y="202"/>
                    </a:lnTo>
                    <a:cubicBezTo>
                      <a:pt x="3230" y="88"/>
                      <a:pt x="3142" y="0"/>
                      <a:pt x="3033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3122241" y="1184354"/>
                <a:ext cx="221342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4796" extrusionOk="0">
                    <a:moveTo>
                      <a:pt x="10249" y="0"/>
                    </a:moveTo>
                    <a:cubicBezTo>
                      <a:pt x="8233" y="93"/>
                      <a:pt x="6217" y="181"/>
                      <a:pt x="4196" y="274"/>
                    </a:cubicBezTo>
                    <a:lnTo>
                      <a:pt x="3568" y="302"/>
                    </a:lnTo>
                    <a:lnTo>
                      <a:pt x="405" y="443"/>
                    </a:lnTo>
                    <a:lnTo>
                      <a:pt x="323" y="449"/>
                    </a:lnTo>
                    <a:cubicBezTo>
                      <a:pt x="300" y="449"/>
                      <a:pt x="279" y="449"/>
                      <a:pt x="252" y="459"/>
                    </a:cubicBezTo>
                    <a:cubicBezTo>
                      <a:pt x="241" y="459"/>
                      <a:pt x="224" y="471"/>
                      <a:pt x="208" y="476"/>
                    </a:cubicBezTo>
                    <a:cubicBezTo>
                      <a:pt x="186" y="476"/>
                      <a:pt x="169" y="481"/>
                      <a:pt x="153" y="487"/>
                    </a:cubicBezTo>
                    <a:cubicBezTo>
                      <a:pt x="60" y="514"/>
                      <a:pt x="0" y="597"/>
                      <a:pt x="5" y="683"/>
                    </a:cubicBezTo>
                    <a:lnTo>
                      <a:pt x="5" y="716"/>
                    </a:lnTo>
                    <a:lnTo>
                      <a:pt x="5" y="744"/>
                    </a:lnTo>
                    <a:cubicBezTo>
                      <a:pt x="12" y="804"/>
                      <a:pt x="12" y="842"/>
                      <a:pt x="17" y="880"/>
                    </a:cubicBezTo>
                    <a:cubicBezTo>
                      <a:pt x="55" y="1470"/>
                      <a:pt x="98" y="2050"/>
                      <a:pt x="136" y="2629"/>
                    </a:cubicBezTo>
                    <a:cubicBezTo>
                      <a:pt x="257" y="4448"/>
                      <a:pt x="383" y="6273"/>
                      <a:pt x="509" y="8091"/>
                    </a:cubicBezTo>
                    <a:lnTo>
                      <a:pt x="547" y="8610"/>
                    </a:lnTo>
                    <a:lnTo>
                      <a:pt x="580" y="9124"/>
                    </a:lnTo>
                    <a:lnTo>
                      <a:pt x="602" y="9440"/>
                    </a:lnTo>
                    <a:lnTo>
                      <a:pt x="623" y="9758"/>
                    </a:lnTo>
                    <a:lnTo>
                      <a:pt x="678" y="10577"/>
                    </a:lnTo>
                    <a:lnTo>
                      <a:pt x="814" y="12549"/>
                    </a:lnTo>
                    <a:lnTo>
                      <a:pt x="951" y="14505"/>
                    </a:lnTo>
                    <a:cubicBezTo>
                      <a:pt x="951" y="14549"/>
                      <a:pt x="968" y="14587"/>
                      <a:pt x="989" y="14626"/>
                    </a:cubicBezTo>
                    <a:cubicBezTo>
                      <a:pt x="1005" y="14705"/>
                      <a:pt x="1078" y="14795"/>
                      <a:pt x="1172" y="14795"/>
                    </a:cubicBezTo>
                    <a:cubicBezTo>
                      <a:pt x="1175" y="14795"/>
                      <a:pt x="1177" y="14795"/>
                      <a:pt x="1180" y="14795"/>
                    </a:cubicBezTo>
                    <a:lnTo>
                      <a:pt x="1246" y="14795"/>
                    </a:lnTo>
                    <a:lnTo>
                      <a:pt x="1306" y="14790"/>
                    </a:lnTo>
                    <a:lnTo>
                      <a:pt x="3611" y="14691"/>
                    </a:lnTo>
                    <a:lnTo>
                      <a:pt x="5660" y="14598"/>
                    </a:lnTo>
                    <a:lnTo>
                      <a:pt x="6567" y="14554"/>
                    </a:lnTo>
                    <a:lnTo>
                      <a:pt x="8096" y="14488"/>
                    </a:lnTo>
                    <a:lnTo>
                      <a:pt x="9616" y="14417"/>
                    </a:lnTo>
                    <a:lnTo>
                      <a:pt x="9708" y="14417"/>
                    </a:lnTo>
                    <a:lnTo>
                      <a:pt x="10292" y="14390"/>
                    </a:lnTo>
                    <a:cubicBezTo>
                      <a:pt x="10478" y="14259"/>
                      <a:pt x="10670" y="14134"/>
                      <a:pt x="10872" y="14024"/>
                    </a:cubicBezTo>
                    <a:cubicBezTo>
                      <a:pt x="10953" y="13981"/>
                      <a:pt x="11036" y="13938"/>
                      <a:pt x="11124" y="13898"/>
                    </a:cubicBezTo>
                    <a:cubicBezTo>
                      <a:pt x="11227" y="13833"/>
                      <a:pt x="11325" y="13774"/>
                      <a:pt x="11429" y="13713"/>
                    </a:cubicBezTo>
                    <a:cubicBezTo>
                      <a:pt x="11303" y="12271"/>
                      <a:pt x="11183" y="10834"/>
                      <a:pt x="11058" y="9392"/>
                    </a:cubicBezTo>
                    <a:cubicBezTo>
                      <a:pt x="11041" y="9190"/>
                      <a:pt x="11025" y="8981"/>
                      <a:pt x="11008" y="8780"/>
                    </a:cubicBezTo>
                    <a:cubicBezTo>
                      <a:pt x="10751" y="5852"/>
                      <a:pt x="10501" y="2929"/>
                      <a:pt x="10249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3339652" y="1459434"/>
                <a:ext cx="4764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42" extrusionOk="0">
                    <a:moveTo>
                      <a:pt x="245" y="0"/>
                    </a:moveTo>
                    <a:cubicBezTo>
                      <a:pt x="164" y="49"/>
                      <a:pt x="81" y="98"/>
                      <a:pt x="0" y="142"/>
                    </a:cubicBezTo>
                    <a:lnTo>
                      <a:pt x="21" y="142"/>
                    </a:lnTo>
                    <a:cubicBezTo>
                      <a:pt x="98" y="104"/>
                      <a:pt x="175" y="66"/>
                      <a:pt x="245" y="21"/>
                    </a:cubicBez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3122454" y="1198839"/>
                <a:ext cx="20546" cy="26431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3649" extrusionOk="0">
                    <a:moveTo>
                      <a:pt x="77" y="1"/>
                    </a:moveTo>
                    <a:cubicBezTo>
                      <a:pt x="34" y="6"/>
                      <a:pt x="1" y="39"/>
                      <a:pt x="6" y="84"/>
                    </a:cubicBezTo>
                    <a:cubicBezTo>
                      <a:pt x="11" y="242"/>
                      <a:pt x="22" y="406"/>
                      <a:pt x="27" y="570"/>
                    </a:cubicBezTo>
                    <a:cubicBezTo>
                      <a:pt x="34" y="755"/>
                      <a:pt x="39" y="941"/>
                      <a:pt x="49" y="1132"/>
                    </a:cubicBezTo>
                    <a:cubicBezTo>
                      <a:pt x="55" y="1324"/>
                      <a:pt x="66" y="1514"/>
                      <a:pt x="77" y="1705"/>
                    </a:cubicBezTo>
                    <a:cubicBezTo>
                      <a:pt x="87" y="1902"/>
                      <a:pt x="93" y="2099"/>
                      <a:pt x="104" y="2295"/>
                    </a:cubicBezTo>
                    <a:cubicBezTo>
                      <a:pt x="142" y="2897"/>
                      <a:pt x="186" y="3498"/>
                      <a:pt x="224" y="4098"/>
                    </a:cubicBezTo>
                    <a:cubicBezTo>
                      <a:pt x="268" y="4716"/>
                      <a:pt x="306" y="5333"/>
                      <a:pt x="350" y="5951"/>
                    </a:cubicBezTo>
                    <a:cubicBezTo>
                      <a:pt x="388" y="6541"/>
                      <a:pt x="432" y="7131"/>
                      <a:pt x="470" y="7721"/>
                    </a:cubicBezTo>
                    <a:cubicBezTo>
                      <a:pt x="503" y="8168"/>
                      <a:pt x="531" y="8616"/>
                      <a:pt x="563" y="9065"/>
                    </a:cubicBezTo>
                    <a:cubicBezTo>
                      <a:pt x="591" y="9486"/>
                      <a:pt x="629" y="9900"/>
                      <a:pt x="656" y="10321"/>
                    </a:cubicBezTo>
                    <a:cubicBezTo>
                      <a:pt x="689" y="10790"/>
                      <a:pt x="727" y="11261"/>
                      <a:pt x="765" y="11735"/>
                    </a:cubicBezTo>
                    <a:cubicBezTo>
                      <a:pt x="787" y="11992"/>
                      <a:pt x="808" y="12255"/>
                      <a:pt x="831" y="12512"/>
                    </a:cubicBezTo>
                    <a:cubicBezTo>
                      <a:pt x="841" y="12626"/>
                      <a:pt x="853" y="12736"/>
                      <a:pt x="864" y="12850"/>
                    </a:cubicBezTo>
                    <a:cubicBezTo>
                      <a:pt x="869" y="12916"/>
                      <a:pt x="874" y="12986"/>
                      <a:pt x="886" y="13052"/>
                    </a:cubicBezTo>
                    <a:cubicBezTo>
                      <a:pt x="891" y="13102"/>
                      <a:pt x="891" y="13145"/>
                      <a:pt x="896" y="13195"/>
                    </a:cubicBezTo>
                    <a:cubicBezTo>
                      <a:pt x="902" y="13243"/>
                      <a:pt x="902" y="13298"/>
                      <a:pt x="907" y="13347"/>
                    </a:cubicBezTo>
                    <a:cubicBezTo>
                      <a:pt x="912" y="13424"/>
                      <a:pt x="919" y="13506"/>
                      <a:pt x="924" y="13583"/>
                    </a:cubicBezTo>
                    <a:cubicBezTo>
                      <a:pt x="924" y="13621"/>
                      <a:pt x="951" y="13648"/>
                      <a:pt x="989" y="13648"/>
                    </a:cubicBezTo>
                    <a:cubicBezTo>
                      <a:pt x="1027" y="13648"/>
                      <a:pt x="1060" y="13616"/>
                      <a:pt x="1055" y="13576"/>
                    </a:cubicBezTo>
                    <a:cubicBezTo>
                      <a:pt x="1050" y="13473"/>
                      <a:pt x="1043" y="13369"/>
                      <a:pt x="1033" y="13266"/>
                    </a:cubicBezTo>
                    <a:cubicBezTo>
                      <a:pt x="1027" y="13205"/>
                      <a:pt x="1027" y="13140"/>
                      <a:pt x="1022" y="13079"/>
                    </a:cubicBezTo>
                    <a:lnTo>
                      <a:pt x="1022" y="13009"/>
                    </a:lnTo>
                    <a:cubicBezTo>
                      <a:pt x="1022" y="12954"/>
                      <a:pt x="1017" y="12900"/>
                      <a:pt x="1017" y="12845"/>
                    </a:cubicBezTo>
                    <a:cubicBezTo>
                      <a:pt x="995" y="12232"/>
                      <a:pt x="957" y="11627"/>
                      <a:pt x="924" y="11014"/>
                    </a:cubicBezTo>
                    <a:cubicBezTo>
                      <a:pt x="896" y="10512"/>
                      <a:pt x="858" y="10004"/>
                      <a:pt x="831" y="9496"/>
                    </a:cubicBezTo>
                    <a:cubicBezTo>
                      <a:pt x="803" y="8982"/>
                      <a:pt x="765" y="8469"/>
                      <a:pt x="732" y="7956"/>
                    </a:cubicBezTo>
                    <a:cubicBezTo>
                      <a:pt x="689" y="7371"/>
                      <a:pt x="656" y="6786"/>
                      <a:pt x="617" y="6201"/>
                    </a:cubicBezTo>
                    <a:cubicBezTo>
                      <a:pt x="574" y="5590"/>
                      <a:pt x="531" y="4973"/>
                      <a:pt x="492" y="4360"/>
                    </a:cubicBezTo>
                    <a:cubicBezTo>
                      <a:pt x="448" y="3743"/>
                      <a:pt x="410" y="3132"/>
                      <a:pt x="367" y="2514"/>
                    </a:cubicBezTo>
                    <a:cubicBezTo>
                      <a:pt x="339" y="2164"/>
                      <a:pt x="312" y="1821"/>
                      <a:pt x="279" y="1471"/>
                    </a:cubicBezTo>
                    <a:cubicBezTo>
                      <a:pt x="268" y="1285"/>
                      <a:pt x="251" y="1100"/>
                      <a:pt x="230" y="914"/>
                    </a:cubicBezTo>
                    <a:cubicBezTo>
                      <a:pt x="208" y="722"/>
                      <a:pt x="191" y="537"/>
                      <a:pt x="175" y="351"/>
                    </a:cubicBezTo>
                    <a:cubicBezTo>
                      <a:pt x="165" y="258"/>
                      <a:pt x="158" y="170"/>
                      <a:pt x="153" y="78"/>
                    </a:cubicBezTo>
                    <a:cubicBezTo>
                      <a:pt x="153" y="34"/>
                      <a:pt x="120" y="1"/>
                      <a:pt x="7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3388200" y="1107436"/>
                <a:ext cx="22463" cy="29487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5227" extrusionOk="0">
                    <a:moveTo>
                      <a:pt x="66" y="1"/>
                    </a:moveTo>
                    <a:cubicBezTo>
                      <a:pt x="33" y="6"/>
                      <a:pt x="0" y="34"/>
                      <a:pt x="0" y="72"/>
                    </a:cubicBezTo>
                    <a:cubicBezTo>
                      <a:pt x="45" y="662"/>
                      <a:pt x="83" y="1246"/>
                      <a:pt x="121" y="1836"/>
                    </a:cubicBezTo>
                    <a:cubicBezTo>
                      <a:pt x="159" y="2366"/>
                      <a:pt x="191" y="2902"/>
                      <a:pt x="224" y="3437"/>
                    </a:cubicBezTo>
                    <a:cubicBezTo>
                      <a:pt x="267" y="4022"/>
                      <a:pt x="300" y="4612"/>
                      <a:pt x="340" y="5197"/>
                    </a:cubicBezTo>
                    <a:cubicBezTo>
                      <a:pt x="383" y="5825"/>
                      <a:pt x="421" y="6453"/>
                      <a:pt x="464" y="7076"/>
                    </a:cubicBezTo>
                    <a:cubicBezTo>
                      <a:pt x="547" y="8306"/>
                      <a:pt x="628" y="9539"/>
                      <a:pt x="716" y="10769"/>
                    </a:cubicBezTo>
                    <a:cubicBezTo>
                      <a:pt x="749" y="11277"/>
                      <a:pt x="787" y="11780"/>
                      <a:pt x="819" y="12287"/>
                    </a:cubicBezTo>
                    <a:cubicBezTo>
                      <a:pt x="842" y="12626"/>
                      <a:pt x="869" y="12965"/>
                      <a:pt x="897" y="13304"/>
                    </a:cubicBezTo>
                    <a:cubicBezTo>
                      <a:pt x="913" y="13571"/>
                      <a:pt x="930" y="13845"/>
                      <a:pt x="951" y="14113"/>
                    </a:cubicBezTo>
                    <a:cubicBezTo>
                      <a:pt x="973" y="14461"/>
                      <a:pt x="995" y="14811"/>
                      <a:pt x="1021" y="15161"/>
                    </a:cubicBezTo>
                    <a:cubicBezTo>
                      <a:pt x="1021" y="15199"/>
                      <a:pt x="1049" y="15227"/>
                      <a:pt x="1087" y="15227"/>
                    </a:cubicBezTo>
                    <a:cubicBezTo>
                      <a:pt x="1126" y="15227"/>
                      <a:pt x="1159" y="15194"/>
                      <a:pt x="1152" y="15161"/>
                    </a:cubicBezTo>
                    <a:cubicBezTo>
                      <a:pt x="1126" y="14746"/>
                      <a:pt x="1099" y="14330"/>
                      <a:pt x="1071" y="13921"/>
                    </a:cubicBezTo>
                    <a:cubicBezTo>
                      <a:pt x="1061" y="13795"/>
                      <a:pt x="1054" y="13669"/>
                      <a:pt x="1044" y="13543"/>
                    </a:cubicBezTo>
                    <a:cubicBezTo>
                      <a:pt x="1033" y="13369"/>
                      <a:pt x="1021" y="13200"/>
                      <a:pt x="1011" y="13031"/>
                    </a:cubicBezTo>
                    <a:cubicBezTo>
                      <a:pt x="995" y="12719"/>
                      <a:pt x="973" y="12408"/>
                      <a:pt x="951" y="12096"/>
                    </a:cubicBezTo>
                    <a:lnTo>
                      <a:pt x="852" y="10572"/>
                    </a:lnTo>
                    <a:cubicBezTo>
                      <a:pt x="814" y="10021"/>
                      <a:pt x="781" y="9469"/>
                      <a:pt x="743" y="8917"/>
                    </a:cubicBezTo>
                    <a:cubicBezTo>
                      <a:pt x="656" y="7605"/>
                      <a:pt x="569" y="6294"/>
                      <a:pt x="476" y="4983"/>
                    </a:cubicBezTo>
                    <a:cubicBezTo>
                      <a:pt x="438" y="4398"/>
                      <a:pt x="393" y="3815"/>
                      <a:pt x="350" y="3235"/>
                    </a:cubicBezTo>
                    <a:cubicBezTo>
                      <a:pt x="317" y="2706"/>
                      <a:pt x="279" y="2176"/>
                      <a:pt x="241" y="1652"/>
                    </a:cubicBezTo>
                    <a:cubicBezTo>
                      <a:pt x="208" y="1121"/>
                      <a:pt x="169" y="596"/>
                      <a:pt x="136" y="66"/>
                    </a:cubicBezTo>
                    <a:cubicBezTo>
                      <a:pt x="131" y="34"/>
                      <a:pt x="104" y="1"/>
                      <a:pt x="71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3300399" y="1328333"/>
                <a:ext cx="82437" cy="158929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8207" extrusionOk="0">
                    <a:moveTo>
                      <a:pt x="3136" y="1"/>
                    </a:moveTo>
                    <a:cubicBezTo>
                      <a:pt x="3076" y="1"/>
                      <a:pt x="3016" y="18"/>
                      <a:pt x="2966" y="28"/>
                    </a:cubicBezTo>
                    <a:cubicBezTo>
                      <a:pt x="2874" y="56"/>
                      <a:pt x="2797" y="127"/>
                      <a:pt x="2731" y="203"/>
                    </a:cubicBezTo>
                    <a:cubicBezTo>
                      <a:pt x="2655" y="280"/>
                      <a:pt x="2605" y="389"/>
                      <a:pt x="2567" y="471"/>
                    </a:cubicBezTo>
                    <a:cubicBezTo>
                      <a:pt x="2507" y="602"/>
                      <a:pt x="2474" y="739"/>
                      <a:pt x="2453" y="837"/>
                    </a:cubicBezTo>
                    <a:cubicBezTo>
                      <a:pt x="2343" y="734"/>
                      <a:pt x="2212" y="635"/>
                      <a:pt x="2060" y="542"/>
                    </a:cubicBezTo>
                    <a:cubicBezTo>
                      <a:pt x="1939" y="471"/>
                      <a:pt x="1841" y="427"/>
                      <a:pt x="1748" y="399"/>
                    </a:cubicBezTo>
                    <a:cubicBezTo>
                      <a:pt x="1667" y="373"/>
                      <a:pt x="1584" y="361"/>
                      <a:pt x="1508" y="361"/>
                    </a:cubicBezTo>
                    <a:lnTo>
                      <a:pt x="1442" y="361"/>
                    </a:lnTo>
                    <a:cubicBezTo>
                      <a:pt x="1284" y="378"/>
                      <a:pt x="1137" y="487"/>
                      <a:pt x="1049" y="651"/>
                    </a:cubicBezTo>
                    <a:cubicBezTo>
                      <a:pt x="989" y="777"/>
                      <a:pt x="956" y="941"/>
                      <a:pt x="961" y="1148"/>
                    </a:cubicBezTo>
                    <a:cubicBezTo>
                      <a:pt x="966" y="1350"/>
                      <a:pt x="999" y="1558"/>
                      <a:pt x="1060" y="1793"/>
                    </a:cubicBezTo>
                    <a:lnTo>
                      <a:pt x="1065" y="1821"/>
                    </a:lnTo>
                    <a:lnTo>
                      <a:pt x="1071" y="1841"/>
                    </a:lnTo>
                    <a:cubicBezTo>
                      <a:pt x="966" y="1788"/>
                      <a:pt x="863" y="1750"/>
                      <a:pt x="759" y="1733"/>
                    </a:cubicBezTo>
                    <a:cubicBezTo>
                      <a:pt x="721" y="1722"/>
                      <a:pt x="678" y="1722"/>
                      <a:pt x="639" y="1722"/>
                    </a:cubicBezTo>
                    <a:cubicBezTo>
                      <a:pt x="606" y="1722"/>
                      <a:pt x="573" y="1722"/>
                      <a:pt x="540" y="1727"/>
                    </a:cubicBezTo>
                    <a:cubicBezTo>
                      <a:pt x="470" y="1733"/>
                      <a:pt x="393" y="1765"/>
                      <a:pt x="311" y="1815"/>
                    </a:cubicBezTo>
                    <a:cubicBezTo>
                      <a:pt x="154" y="1919"/>
                      <a:pt x="88" y="2093"/>
                      <a:pt x="66" y="2192"/>
                    </a:cubicBezTo>
                    <a:cubicBezTo>
                      <a:pt x="0" y="2443"/>
                      <a:pt x="22" y="2706"/>
                      <a:pt x="49" y="2902"/>
                    </a:cubicBezTo>
                    <a:cubicBezTo>
                      <a:pt x="93" y="3213"/>
                      <a:pt x="186" y="3535"/>
                      <a:pt x="338" y="3886"/>
                    </a:cubicBezTo>
                    <a:cubicBezTo>
                      <a:pt x="383" y="3984"/>
                      <a:pt x="426" y="4082"/>
                      <a:pt x="475" y="4175"/>
                    </a:cubicBezTo>
                    <a:cubicBezTo>
                      <a:pt x="573" y="4393"/>
                      <a:pt x="678" y="4612"/>
                      <a:pt x="749" y="4841"/>
                    </a:cubicBezTo>
                    <a:cubicBezTo>
                      <a:pt x="809" y="5033"/>
                      <a:pt x="842" y="5224"/>
                      <a:pt x="852" y="5421"/>
                    </a:cubicBezTo>
                    <a:cubicBezTo>
                      <a:pt x="858" y="5633"/>
                      <a:pt x="842" y="5852"/>
                      <a:pt x="825" y="6059"/>
                    </a:cubicBezTo>
                    <a:cubicBezTo>
                      <a:pt x="820" y="6180"/>
                      <a:pt x="809" y="6294"/>
                      <a:pt x="803" y="6420"/>
                    </a:cubicBezTo>
                    <a:cubicBezTo>
                      <a:pt x="809" y="6425"/>
                      <a:pt x="809" y="6437"/>
                      <a:pt x="809" y="6442"/>
                    </a:cubicBezTo>
                    <a:cubicBezTo>
                      <a:pt x="814" y="6470"/>
                      <a:pt x="814" y="6491"/>
                      <a:pt x="820" y="6513"/>
                    </a:cubicBezTo>
                    <a:cubicBezTo>
                      <a:pt x="820" y="6541"/>
                      <a:pt x="825" y="6568"/>
                      <a:pt x="825" y="6589"/>
                    </a:cubicBezTo>
                    <a:lnTo>
                      <a:pt x="825" y="6606"/>
                    </a:lnTo>
                    <a:cubicBezTo>
                      <a:pt x="830" y="6644"/>
                      <a:pt x="835" y="6677"/>
                      <a:pt x="835" y="6710"/>
                    </a:cubicBezTo>
                    <a:cubicBezTo>
                      <a:pt x="852" y="6786"/>
                      <a:pt x="863" y="6857"/>
                      <a:pt x="880" y="6929"/>
                    </a:cubicBezTo>
                    <a:cubicBezTo>
                      <a:pt x="885" y="6934"/>
                      <a:pt x="885" y="6939"/>
                      <a:pt x="885" y="6944"/>
                    </a:cubicBezTo>
                    <a:cubicBezTo>
                      <a:pt x="885" y="6950"/>
                      <a:pt x="890" y="6950"/>
                      <a:pt x="890" y="6955"/>
                    </a:cubicBezTo>
                    <a:cubicBezTo>
                      <a:pt x="901" y="6961"/>
                      <a:pt x="907" y="6972"/>
                      <a:pt x="907" y="6982"/>
                    </a:cubicBezTo>
                    <a:cubicBezTo>
                      <a:pt x="923" y="7015"/>
                      <a:pt x="918" y="7048"/>
                      <a:pt x="890" y="7070"/>
                    </a:cubicBezTo>
                    <a:cubicBezTo>
                      <a:pt x="890" y="7075"/>
                      <a:pt x="885" y="7081"/>
                      <a:pt x="880" y="7086"/>
                    </a:cubicBezTo>
                    <a:cubicBezTo>
                      <a:pt x="978" y="7201"/>
                      <a:pt x="1082" y="7310"/>
                      <a:pt x="1185" y="7409"/>
                    </a:cubicBezTo>
                    <a:cubicBezTo>
                      <a:pt x="1311" y="7519"/>
                      <a:pt x="1437" y="7617"/>
                      <a:pt x="1568" y="7715"/>
                    </a:cubicBezTo>
                    <a:cubicBezTo>
                      <a:pt x="1688" y="7797"/>
                      <a:pt x="1813" y="7873"/>
                      <a:pt x="1939" y="7938"/>
                    </a:cubicBezTo>
                    <a:cubicBezTo>
                      <a:pt x="2070" y="8004"/>
                      <a:pt x="2202" y="8064"/>
                      <a:pt x="2338" y="8114"/>
                    </a:cubicBezTo>
                    <a:lnTo>
                      <a:pt x="2333" y="8114"/>
                    </a:lnTo>
                    <a:lnTo>
                      <a:pt x="2338" y="8119"/>
                    </a:lnTo>
                    <a:lnTo>
                      <a:pt x="2350" y="8119"/>
                    </a:lnTo>
                    <a:cubicBezTo>
                      <a:pt x="2436" y="8152"/>
                      <a:pt x="2529" y="8185"/>
                      <a:pt x="2617" y="8207"/>
                    </a:cubicBezTo>
                    <a:cubicBezTo>
                      <a:pt x="2726" y="8016"/>
                      <a:pt x="2830" y="7824"/>
                      <a:pt x="2928" y="7633"/>
                    </a:cubicBezTo>
                    <a:cubicBezTo>
                      <a:pt x="3288" y="6939"/>
                      <a:pt x="3578" y="6251"/>
                      <a:pt x="3785" y="5578"/>
                    </a:cubicBezTo>
                    <a:cubicBezTo>
                      <a:pt x="3999" y="4902"/>
                      <a:pt x="4135" y="4186"/>
                      <a:pt x="4196" y="3459"/>
                    </a:cubicBezTo>
                    <a:cubicBezTo>
                      <a:pt x="4256" y="2650"/>
                      <a:pt x="4206" y="1914"/>
                      <a:pt x="4048" y="1263"/>
                    </a:cubicBezTo>
                    <a:cubicBezTo>
                      <a:pt x="4004" y="1099"/>
                      <a:pt x="3956" y="941"/>
                      <a:pt x="3901" y="787"/>
                    </a:cubicBezTo>
                    <a:cubicBezTo>
                      <a:pt x="3851" y="661"/>
                      <a:pt x="3785" y="530"/>
                      <a:pt x="3704" y="394"/>
                    </a:cubicBezTo>
                    <a:cubicBezTo>
                      <a:pt x="3611" y="252"/>
                      <a:pt x="3458" y="66"/>
                      <a:pt x="3223" y="12"/>
                    </a:cubicBezTo>
                    <a:cubicBezTo>
                      <a:pt x="3195" y="6"/>
                      <a:pt x="3163" y="1"/>
                      <a:pt x="3136" y="1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3345887" y="1485557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3345984" y="1485557"/>
                <a:ext cx="13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3300070" y="1361970"/>
                <a:ext cx="37897" cy="114486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5912" extrusionOk="0">
                    <a:moveTo>
                      <a:pt x="211" y="1049"/>
                    </a:moveTo>
                    <a:cubicBezTo>
                      <a:pt x="212" y="1055"/>
                      <a:pt x="213" y="1061"/>
                      <a:pt x="214" y="1067"/>
                    </a:cubicBezTo>
                    <a:cubicBezTo>
                      <a:pt x="214" y="1063"/>
                      <a:pt x="214" y="1055"/>
                      <a:pt x="211" y="1049"/>
                    </a:cubicBezTo>
                    <a:close/>
                    <a:moveTo>
                      <a:pt x="1014" y="4951"/>
                    </a:moveTo>
                    <a:cubicBezTo>
                      <a:pt x="1015" y="4956"/>
                      <a:pt x="1016" y="4962"/>
                      <a:pt x="1016" y="4967"/>
                    </a:cubicBezTo>
                    <a:cubicBezTo>
                      <a:pt x="1016" y="4964"/>
                      <a:pt x="1016" y="4956"/>
                      <a:pt x="1014" y="4951"/>
                    </a:cubicBezTo>
                    <a:close/>
                    <a:moveTo>
                      <a:pt x="635" y="1"/>
                    </a:moveTo>
                    <a:cubicBezTo>
                      <a:pt x="590" y="1"/>
                      <a:pt x="547" y="1"/>
                      <a:pt x="504" y="6"/>
                    </a:cubicBezTo>
                    <a:cubicBezTo>
                      <a:pt x="410" y="23"/>
                      <a:pt x="323" y="61"/>
                      <a:pt x="252" y="122"/>
                    </a:cubicBezTo>
                    <a:cubicBezTo>
                      <a:pt x="176" y="182"/>
                      <a:pt x="121" y="263"/>
                      <a:pt x="88" y="351"/>
                    </a:cubicBezTo>
                    <a:cubicBezTo>
                      <a:pt x="7" y="553"/>
                      <a:pt x="0" y="777"/>
                      <a:pt x="17" y="984"/>
                    </a:cubicBezTo>
                    <a:cubicBezTo>
                      <a:pt x="33" y="1193"/>
                      <a:pt x="72" y="1400"/>
                      <a:pt x="126" y="1602"/>
                    </a:cubicBezTo>
                    <a:cubicBezTo>
                      <a:pt x="214" y="1947"/>
                      <a:pt x="355" y="2263"/>
                      <a:pt x="492" y="2590"/>
                    </a:cubicBezTo>
                    <a:cubicBezTo>
                      <a:pt x="552" y="2739"/>
                      <a:pt x="607" y="2891"/>
                      <a:pt x="662" y="3049"/>
                    </a:cubicBezTo>
                    <a:cubicBezTo>
                      <a:pt x="711" y="3208"/>
                      <a:pt x="749" y="3372"/>
                      <a:pt x="771" y="3536"/>
                    </a:cubicBezTo>
                    <a:lnTo>
                      <a:pt x="771" y="3508"/>
                    </a:lnTo>
                    <a:cubicBezTo>
                      <a:pt x="820" y="3913"/>
                      <a:pt x="804" y="4322"/>
                      <a:pt x="837" y="4726"/>
                    </a:cubicBezTo>
                    <a:cubicBezTo>
                      <a:pt x="837" y="4743"/>
                      <a:pt x="842" y="4759"/>
                      <a:pt x="842" y="4776"/>
                    </a:cubicBezTo>
                    <a:cubicBezTo>
                      <a:pt x="847" y="4804"/>
                      <a:pt x="847" y="4831"/>
                      <a:pt x="847" y="4852"/>
                    </a:cubicBezTo>
                    <a:cubicBezTo>
                      <a:pt x="847" y="4857"/>
                      <a:pt x="852" y="4864"/>
                      <a:pt x="852" y="4869"/>
                    </a:cubicBezTo>
                    <a:cubicBezTo>
                      <a:pt x="852" y="4897"/>
                      <a:pt x="859" y="4918"/>
                      <a:pt x="859" y="4940"/>
                    </a:cubicBezTo>
                    <a:cubicBezTo>
                      <a:pt x="875" y="5038"/>
                      <a:pt x="892" y="5131"/>
                      <a:pt x="918" y="5224"/>
                    </a:cubicBezTo>
                    <a:cubicBezTo>
                      <a:pt x="918" y="5235"/>
                      <a:pt x="924" y="5240"/>
                      <a:pt x="924" y="5251"/>
                    </a:cubicBezTo>
                    <a:cubicBezTo>
                      <a:pt x="930" y="5262"/>
                      <a:pt x="935" y="5273"/>
                      <a:pt x="935" y="5283"/>
                    </a:cubicBezTo>
                    <a:cubicBezTo>
                      <a:pt x="935" y="5290"/>
                      <a:pt x="935" y="5300"/>
                      <a:pt x="940" y="5306"/>
                    </a:cubicBezTo>
                    <a:cubicBezTo>
                      <a:pt x="1000" y="5508"/>
                      <a:pt x="1094" y="5694"/>
                      <a:pt x="1208" y="5873"/>
                    </a:cubicBezTo>
                    <a:cubicBezTo>
                      <a:pt x="1213" y="5880"/>
                      <a:pt x="1225" y="5890"/>
                      <a:pt x="1235" y="5901"/>
                    </a:cubicBezTo>
                    <a:cubicBezTo>
                      <a:pt x="1244" y="5907"/>
                      <a:pt x="1256" y="5912"/>
                      <a:pt x="1269" y="5912"/>
                    </a:cubicBezTo>
                    <a:cubicBezTo>
                      <a:pt x="1280" y="5912"/>
                      <a:pt x="1291" y="5909"/>
                      <a:pt x="1301" y="5901"/>
                    </a:cubicBezTo>
                    <a:cubicBezTo>
                      <a:pt x="1334" y="5885"/>
                      <a:pt x="1351" y="5841"/>
                      <a:pt x="1328" y="5814"/>
                    </a:cubicBezTo>
                    <a:cubicBezTo>
                      <a:pt x="1263" y="5716"/>
                      <a:pt x="1208" y="5611"/>
                      <a:pt x="1159" y="5502"/>
                    </a:cubicBezTo>
                    <a:cubicBezTo>
                      <a:pt x="1121" y="5415"/>
                      <a:pt x="1094" y="5323"/>
                      <a:pt x="1066" y="5230"/>
                    </a:cubicBezTo>
                    <a:cubicBezTo>
                      <a:pt x="1044" y="5137"/>
                      <a:pt x="1028" y="5038"/>
                      <a:pt x="1011" y="4945"/>
                    </a:cubicBezTo>
                    <a:lnTo>
                      <a:pt x="1011" y="4945"/>
                    </a:lnTo>
                    <a:cubicBezTo>
                      <a:pt x="1012" y="4947"/>
                      <a:pt x="1013" y="4948"/>
                      <a:pt x="1014" y="4951"/>
                    </a:cubicBezTo>
                    <a:lnTo>
                      <a:pt x="1014" y="4951"/>
                    </a:lnTo>
                    <a:cubicBezTo>
                      <a:pt x="973" y="4606"/>
                      <a:pt x="990" y="4262"/>
                      <a:pt x="983" y="3919"/>
                    </a:cubicBezTo>
                    <a:cubicBezTo>
                      <a:pt x="983" y="3831"/>
                      <a:pt x="978" y="3738"/>
                      <a:pt x="973" y="3651"/>
                    </a:cubicBezTo>
                    <a:cubicBezTo>
                      <a:pt x="968" y="3546"/>
                      <a:pt x="957" y="3448"/>
                      <a:pt x="940" y="3344"/>
                    </a:cubicBezTo>
                    <a:cubicBezTo>
                      <a:pt x="913" y="3153"/>
                      <a:pt x="859" y="2968"/>
                      <a:pt x="793" y="2782"/>
                    </a:cubicBezTo>
                    <a:cubicBezTo>
                      <a:pt x="733" y="2596"/>
                      <a:pt x="656" y="2421"/>
                      <a:pt x="580" y="2242"/>
                    </a:cubicBezTo>
                    <a:cubicBezTo>
                      <a:pt x="509" y="2061"/>
                      <a:pt x="433" y="1881"/>
                      <a:pt x="367" y="1695"/>
                    </a:cubicBezTo>
                    <a:cubicBezTo>
                      <a:pt x="295" y="1481"/>
                      <a:pt x="241" y="1264"/>
                      <a:pt x="209" y="1045"/>
                    </a:cubicBezTo>
                    <a:lnTo>
                      <a:pt x="209" y="1045"/>
                    </a:lnTo>
                    <a:cubicBezTo>
                      <a:pt x="210" y="1046"/>
                      <a:pt x="211" y="1047"/>
                      <a:pt x="211" y="1049"/>
                    </a:cubicBezTo>
                    <a:lnTo>
                      <a:pt x="211" y="1049"/>
                    </a:lnTo>
                    <a:cubicBezTo>
                      <a:pt x="191" y="896"/>
                      <a:pt x="187" y="738"/>
                      <a:pt x="209" y="586"/>
                    </a:cubicBezTo>
                    <a:cubicBezTo>
                      <a:pt x="219" y="525"/>
                      <a:pt x="230" y="465"/>
                      <a:pt x="252" y="411"/>
                    </a:cubicBezTo>
                    <a:cubicBezTo>
                      <a:pt x="269" y="379"/>
                      <a:pt x="285" y="346"/>
                      <a:pt x="307" y="318"/>
                    </a:cubicBezTo>
                    <a:cubicBezTo>
                      <a:pt x="328" y="291"/>
                      <a:pt x="345" y="268"/>
                      <a:pt x="372" y="247"/>
                    </a:cubicBezTo>
                    <a:cubicBezTo>
                      <a:pt x="393" y="236"/>
                      <a:pt x="416" y="220"/>
                      <a:pt x="443" y="209"/>
                    </a:cubicBezTo>
                    <a:cubicBezTo>
                      <a:pt x="481" y="192"/>
                      <a:pt x="519" y="182"/>
                      <a:pt x="557" y="177"/>
                    </a:cubicBezTo>
                    <a:cubicBezTo>
                      <a:pt x="580" y="173"/>
                      <a:pt x="600" y="172"/>
                      <a:pt x="621" y="172"/>
                    </a:cubicBezTo>
                    <a:cubicBezTo>
                      <a:pt x="641" y="172"/>
                      <a:pt x="662" y="173"/>
                      <a:pt x="683" y="177"/>
                    </a:cubicBezTo>
                    <a:cubicBezTo>
                      <a:pt x="728" y="182"/>
                      <a:pt x="771" y="192"/>
                      <a:pt x="809" y="209"/>
                    </a:cubicBezTo>
                    <a:cubicBezTo>
                      <a:pt x="847" y="230"/>
                      <a:pt x="885" y="253"/>
                      <a:pt x="918" y="280"/>
                    </a:cubicBezTo>
                    <a:cubicBezTo>
                      <a:pt x="978" y="329"/>
                      <a:pt x="1033" y="384"/>
                      <a:pt x="1082" y="444"/>
                    </a:cubicBezTo>
                    <a:cubicBezTo>
                      <a:pt x="1192" y="596"/>
                      <a:pt x="1278" y="767"/>
                      <a:pt x="1351" y="936"/>
                    </a:cubicBezTo>
                    <a:cubicBezTo>
                      <a:pt x="1427" y="1121"/>
                      <a:pt x="1492" y="1307"/>
                      <a:pt x="1552" y="1493"/>
                    </a:cubicBezTo>
                    <a:cubicBezTo>
                      <a:pt x="1596" y="1624"/>
                      <a:pt x="1646" y="1760"/>
                      <a:pt x="1684" y="1892"/>
                    </a:cubicBezTo>
                    <a:cubicBezTo>
                      <a:pt x="1736" y="2067"/>
                      <a:pt x="1775" y="2244"/>
                      <a:pt x="1801" y="2426"/>
                    </a:cubicBezTo>
                    <a:lnTo>
                      <a:pt x="1801" y="2426"/>
                    </a:lnTo>
                    <a:cubicBezTo>
                      <a:pt x="1800" y="2424"/>
                      <a:pt x="1799" y="2423"/>
                      <a:pt x="1798" y="2421"/>
                    </a:cubicBezTo>
                    <a:lnTo>
                      <a:pt x="1798" y="2421"/>
                    </a:lnTo>
                    <a:cubicBezTo>
                      <a:pt x="1809" y="2504"/>
                      <a:pt x="1820" y="2590"/>
                      <a:pt x="1820" y="2673"/>
                    </a:cubicBezTo>
                    <a:cubicBezTo>
                      <a:pt x="1820" y="2711"/>
                      <a:pt x="1853" y="2739"/>
                      <a:pt x="1885" y="2739"/>
                    </a:cubicBezTo>
                    <a:cubicBezTo>
                      <a:pt x="1924" y="2739"/>
                      <a:pt x="1956" y="2711"/>
                      <a:pt x="1956" y="2673"/>
                    </a:cubicBezTo>
                    <a:cubicBezTo>
                      <a:pt x="1946" y="2482"/>
                      <a:pt x="1924" y="2290"/>
                      <a:pt x="1885" y="2099"/>
                    </a:cubicBezTo>
                    <a:cubicBezTo>
                      <a:pt x="1847" y="1897"/>
                      <a:pt x="1787" y="1690"/>
                      <a:pt x="1727" y="1493"/>
                    </a:cubicBezTo>
                    <a:cubicBezTo>
                      <a:pt x="1656" y="1269"/>
                      <a:pt x="1590" y="1050"/>
                      <a:pt x="1497" y="837"/>
                    </a:cubicBezTo>
                    <a:cubicBezTo>
                      <a:pt x="1399" y="603"/>
                      <a:pt x="1278" y="379"/>
                      <a:pt x="1099" y="198"/>
                    </a:cubicBezTo>
                    <a:cubicBezTo>
                      <a:pt x="1061" y="165"/>
                      <a:pt x="1016" y="132"/>
                      <a:pt x="978" y="99"/>
                    </a:cubicBezTo>
                    <a:cubicBezTo>
                      <a:pt x="935" y="72"/>
                      <a:pt x="885" y="51"/>
                      <a:pt x="842" y="34"/>
                    </a:cubicBezTo>
                    <a:cubicBezTo>
                      <a:pt x="776" y="6"/>
                      <a:pt x="705" y="1"/>
                      <a:pt x="635" y="1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3318060" y="1333213"/>
                <a:ext cx="43726" cy="65396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377" extrusionOk="0">
                    <a:moveTo>
                      <a:pt x="700" y="0"/>
                    </a:moveTo>
                    <a:cubicBezTo>
                      <a:pt x="623" y="0"/>
                      <a:pt x="546" y="11"/>
                      <a:pt x="470" y="33"/>
                    </a:cubicBezTo>
                    <a:cubicBezTo>
                      <a:pt x="377" y="55"/>
                      <a:pt x="296" y="104"/>
                      <a:pt x="225" y="164"/>
                    </a:cubicBezTo>
                    <a:cubicBezTo>
                      <a:pt x="192" y="192"/>
                      <a:pt x="165" y="230"/>
                      <a:pt x="142" y="263"/>
                    </a:cubicBezTo>
                    <a:cubicBezTo>
                      <a:pt x="115" y="301"/>
                      <a:pt x="94" y="339"/>
                      <a:pt x="77" y="377"/>
                    </a:cubicBezTo>
                    <a:cubicBezTo>
                      <a:pt x="39" y="475"/>
                      <a:pt x="22" y="580"/>
                      <a:pt x="11" y="684"/>
                    </a:cubicBezTo>
                    <a:cubicBezTo>
                      <a:pt x="1" y="787"/>
                      <a:pt x="6" y="896"/>
                      <a:pt x="16" y="1006"/>
                    </a:cubicBezTo>
                    <a:cubicBezTo>
                      <a:pt x="28" y="1120"/>
                      <a:pt x="49" y="1241"/>
                      <a:pt x="77" y="1355"/>
                    </a:cubicBezTo>
                    <a:cubicBezTo>
                      <a:pt x="115" y="1563"/>
                      <a:pt x="175" y="1760"/>
                      <a:pt x="230" y="1957"/>
                    </a:cubicBezTo>
                    <a:cubicBezTo>
                      <a:pt x="239" y="1992"/>
                      <a:pt x="269" y="2013"/>
                      <a:pt x="302" y="2013"/>
                    </a:cubicBezTo>
                    <a:cubicBezTo>
                      <a:pt x="309" y="2013"/>
                      <a:pt x="316" y="2012"/>
                      <a:pt x="323" y="2010"/>
                    </a:cubicBezTo>
                    <a:cubicBezTo>
                      <a:pt x="361" y="2000"/>
                      <a:pt x="389" y="1957"/>
                      <a:pt x="377" y="1917"/>
                    </a:cubicBezTo>
                    <a:cubicBezTo>
                      <a:pt x="301" y="1634"/>
                      <a:pt x="218" y="1355"/>
                      <a:pt x="180" y="1065"/>
                    </a:cubicBezTo>
                    <a:lnTo>
                      <a:pt x="180" y="1087"/>
                    </a:lnTo>
                    <a:cubicBezTo>
                      <a:pt x="165" y="934"/>
                      <a:pt x="153" y="787"/>
                      <a:pt x="175" y="634"/>
                    </a:cubicBezTo>
                    <a:cubicBezTo>
                      <a:pt x="180" y="573"/>
                      <a:pt x="197" y="514"/>
                      <a:pt x="218" y="454"/>
                    </a:cubicBezTo>
                    <a:cubicBezTo>
                      <a:pt x="235" y="409"/>
                      <a:pt x="258" y="371"/>
                      <a:pt x="284" y="333"/>
                    </a:cubicBezTo>
                    <a:cubicBezTo>
                      <a:pt x="306" y="306"/>
                      <a:pt x="328" y="290"/>
                      <a:pt x="349" y="268"/>
                    </a:cubicBezTo>
                    <a:cubicBezTo>
                      <a:pt x="382" y="246"/>
                      <a:pt x="422" y="225"/>
                      <a:pt x="460" y="208"/>
                    </a:cubicBezTo>
                    <a:cubicBezTo>
                      <a:pt x="503" y="192"/>
                      <a:pt x="553" y="175"/>
                      <a:pt x="601" y="170"/>
                    </a:cubicBezTo>
                    <a:cubicBezTo>
                      <a:pt x="631" y="167"/>
                      <a:pt x="661" y="166"/>
                      <a:pt x="692" y="166"/>
                    </a:cubicBezTo>
                    <a:cubicBezTo>
                      <a:pt x="722" y="166"/>
                      <a:pt x="752" y="167"/>
                      <a:pt x="782" y="170"/>
                    </a:cubicBezTo>
                    <a:cubicBezTo>
                      <a:pt x="841" y="180"/>
                      <a:pt x="896" y="197"/>
                      <a:pt x="951" y="219"/>
                    </a:cubicBezTo>
                    <a:cubicBezTo>
                      <a:pt x="946" y="217"/>
                      <a:pt x="943" y="214"/>
                      <a:pt x="940" y="212"/>
                    </a:cubicBezTo>
                    <a:lnTo>
                      <a:pt x="940" y="212"/>
                    </a:lnTo>
                    <a:cubicBezTo>
                      <a:pt x="1007" y="242"/>
                      <a:pt x="1066" y="282"/>
                      <a:pt x="1129" y="325"/>
                    </a:cubicBezTo>
                    <a:lnTo>
                      <a:pt x="1129" y="325"/>
                    </a:lnTo>
                    <a:cubicBezTo>
                      <a:pt x="1127" y="324"/>
                      <a:pt x="1124" y="323"/>
                      <a:pt x="1120" y="323"/>
                    </a:cubicBezTo>
                    <a:cubicBezTo>
                      <a:pt x="1202" y="389"/>
                      <a:pt x="1279" y="465"/>
                      <a:pt x="1345" y="547"/>
                    </a:cubicBezTo>
                    <a:cubicBezTo>
                      <a:pt x="1470" y="711"/>
                      <a:pt x="1562" y="891"/>
                      <a:pt x="1645" y="1082"/>
                    </a:cubicBezTo>
                    <a:cubicBezTo>
                      <a:pt x="1645" y="1072"/>
                      <a:pt x="1640" y="1065"/>
                      <a:pt x="1640" y="1060"/>
                    </a:cubicBezTo>
                    <a:lnTo>
                      <a:pt x="1640" y="1060"/>
                    </a:lnTo>
                    <a:cubicBezTo>
                      <a:pt x="1733" y="1279"/>
                      <a:pt x="1798" y="1513"/>
                      <a:pt x="1864" y="1743"/>
                    </a:cubicBezTo>
                    <a:cubicBezTo>
                      <a:pt x="1956" y="2065"/>
                      <a:pt x="2033" y="2393"/>
                      <a:pt x="2076" y="2726"/>
                    </a:cubicBezTo>
                    <a:lnTo>
                      <a:pt x="2076" y="2711"/>
                    </a:lnTo>
                    <a:cubicBezTo>
                      <a:pt x="2104" y="2907"/>
                      <a:pt x="2119" y="3109"/>
                      <a:pt x="2126" y="3311"/>
                    </a:cubicBezTo>
                    <a:cubicBezTo>
                      <a:pt x="2126" y="3344"/>
                      <a:pt x="2152" y="3377"/>
                      <a:pt x="2192" y="3377"/>
                    </a:cubicBezTo>
                    <a:cubicBezTo>
                      <a:pt x="2224" y="3377"/>
                      <a:pt x="2257" y="3344"/>
                      <a:pt x="2257" y="3311"/>
                    </a:cubicBezTo>
                    <a:cubicBezTo>
                      <a:pt x="2245" y="2918"/>
                      <a:pt x="2207" y="2524"/>
                      <a:pt x="2137" y="2141"/>
                    </a:cubicBezTo>
                    <a:cubicBezTo>
                      <a:pt x="2098" y="1940"/>
                      <a:pt x="2054" y="1743"/>
                      <a:pt x="2000" y="1551"/>
                    </a:cubicBezTo>
                    <a:cubicBezTo>
                      <a:pt x="1962" y="1399"/>
                      <a:pt x="1907" y="1246"/>
                      <a:pt x="1847" y="1098"/>
                    </a:cubicBezTo>
                    <a:cubicBezTo>
                      <a:pt x="1803" y="979"/>
                      <a:pt x="1748" y="863"/>
                      <a:pt x="1688" y="754"/>
                    </a:cubicBezTo>
                    <a:cubicBezTo>
                      <a:pt x="1623" y="628"/>
                      <a:pt x="1541" y="514"/>
                      <a:pt x="1453" y="404"/>
                    </a:cubicBezTo>
                    <a:cubicBezTo>
                      <a:pt x="1372" y="306"/>
                      <a:pt x="1279" y="225"/>
                      <a:pt x="1175" y="154"/>
                    </a:cubicBezTo>
                    <a:cubicBezTo>
                      <a:pt x="1071" y="76"/>
                      <a:pt x="939" y="28"/>
                      <a:pt x="815" y="6"/>
                    </a:cubicBezTo>
                    <a:cubicBezTo>
                      <a:pt x="776" y="0"/>
                      <a:pt x="738" y="0"/>
                      <a:pt x="700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3315736" y="1438578"/>
                <a:ext cx="9528" cy="37161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919" extrusionOk="0">
                    <a:moveTo>
                      <a:pt x="55" y="1"/>
                    </a:moveTo>
                    <a:cubicBezTo>
                      <a:pt x="38" y="6"/>
                      <a:pt x="22" y="16"/>
                      <a:pt x="11" y="28"/>
                    </a:cubicBezTo>
                    <a:cubicBezTo>
                      <a:pt x="0" y="44"/>
                      <a:pt x="0" y="61"/>
                      <a:pt x="0" y="77"/>
                    </a:cubicBezTo>
                    <a:lnTo>
                      <a:pt x="0" y="208"/>
                    </a:lnTo>
                    <a:cubicBezTo>
                      <a:pt x="5" y="361"/>
                      <a:pt x="5" y="508"/>
                      <a:pt x="11" y="661"/>
                    </a:cubicBezTo>
                    <a:cubicBezTo>
                      <a:pt x="17" y="820"/>
                      <a:pt x="33" y="979"/>
                      <a:pt x="66" y="1137"/>
                    </a:cubicBezTo>
                    <a:cubicBezTo>
                      <a:pt x="93" y="1279"/>
                      <a:pt x="136" y="1415"/>
                      <a:pt x="186" y="1546"/>
                    </a:cubicBezTo>
                    <a:cubicBezTo>
                      <a:pt x="202" y="1596"/>
                      <a:pt x="219" y="1639"/>
                      <a:pt x="240" y="1683"/>
                    </a:cubicBezTo>
                    <a:cubicBezTo>
                      <a:pt x="252" y="1705"/>
                      <a:pt x="262" y="1721"/>
                      <a:pt x="273" y="1743"/>
                    </a:cubicBezTo>
                    <a:cubicBezTo>
                      <a:pt x="295" y="1776"/>
                      <a:pt x="323" y="1814"/>
                      <a:pt x="345" y="1852"/>
                    </a:cubicBezTo>
                    <a:cubicBezTo>
                      <a:pt x="361" y="1874"/>
                      <a:pt x="378" y="1896"/>
                      <a:pt x="399" y="1912"/>
                    </a:cubicBezTo>
                    <a:cubicBezTo>
                      <a:pt x="405" y="1916"/>
                      <a:pt x="412" y="1918"/>
                      <a:pt x="420" y="1918"/>
                    </a:cubicBezTo>
                    <a:cubicBezTo>
                      <a:pt x="434" y="1918"/>
                      <a:pt x="449" y="1912"/>
                      <a:pt x="459" y="1902"/>
                    </a:cubicBezTo>
                    <a:cubicBezTo>
                      <a:pt x="486" y="1879"/>
                      <a:pt x="492" y="1836"/>
                      <a:pt x="469" y="1809"/>
                    </a:cubicBezTo>
                    <a:cubicBezTo>
                      <a:pt x="443" y="1781"/>
                      <a:pt x="426" y="1748"/>
                      <a:pt x="404" y="1716"/>
                    </a:cubicBezTo>
                    <a:cubicBezTo>
                      <a:pt x="366" y="1645"/>
                      <a:pt x="338" y="1569"/>
                      <a:pt x="306" y="1491"/>
                    </a:cubicBezTo>
                    <a:cubicBezTo>
                      <a:pt x="279" y="1415"/>
                      <a:pt x="252" y="1339"/>
                      <a:pt x="230" y="1262"/>
                    </a:cubicBezTo>
                    <a:lnTo>
                      <a:pt x="230" y="1257"/>
                    </a:lnTo>
                    <a:lnTo>
                      <a:pt x="230" y="1251"/>
                    </a:lnTo>
                    <a:cubicBezTo>
                      <a:pt x="224" y="1251"/>
                      <a:pt x="224" y="1246"/>
                      <a:pt x="224" y="1241"/>
                    </a:cubicBezTo>
                    <a:cubicBezTo>
                      <a:pt x="207" y="1186"/>
                      <a:pt x="197" y="1126"/>
                      <a:pt x="186" y="1072"/>
                    </a:cubicBezTo>
                    <a:cubicBezTo>
                      <a:pt x="169" y="989"/>
                      <a:pt x="164" y="913"/>
                      <a:pt x="153" y="831"/>
                    </a:cubicBezTo>
                    <a:cubicBezTo>
                      <a:pt x="142" y="689"/>
                      <a:pt x="136" y="547"/>
                      <a:pt x="136" y="399"/>
                    </a:cubicBezTo>
                    <a:lnTo>
                      <a:pt x="136" y="421"/>
                    </a:lnTo>
                    <a:cubicBezTo>
                      <a:pt x="136" y="301"/>
                      <a:pt x="136" y="180"/>
                      <a:pt x="131" y="61"/>
                    </a:cubicBezTo>
                    <a:cubicBezTo>
                      <a:pt x="131" y="44"/>
                      <a:pt x="121" y="23"/>
                      <a:pt x="104" y="16"/>
                    </a:cubicBezTo>
                    <a:cubicBezTo>
                      <a:pt x="93" y="6"/>
                      <a:pt x="76" y="1"/>
                      <a:pt x="66" y="1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321003" y="1472215"/>
                <a:ext cx="19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1" y="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3320171" y="146290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3320171" y="146280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2926635" y="1296594"/>
                <a:ext cx="312629" cy="407536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1045" extrusionOk="0">
                    <a:moveTo>
                      <a:pt x="1006" y="1"/>
                    </a:moveTo>
                    <a:cubicBezTo>
                      <a:pt x="706" y="1"/>
                      <a:pt x="421" y="45"/>
                      <a:pt x="169" y="121"/>
                    </a:cubicBezTo>
                    <a:cubicBezTo>
                      <a:pt x="60" y="154"/>
                      <a:pt x="0" y="268"/>
                      <a:pt x="28" y="373"/>
                    </a:cubicBezTo>
                    <a:cubicBezTo>
                      <a:pt x="50" y="460"/>
                      <a:pt x="137" y="520"/>
                      <a:pt x="224" y="520"/>
                    </a:cubicBezTo>
                    <a:cubicBezTo>
                      <a:pt x="240" y="520"/>
                      <a:pt x="262" y="520"/>
                      <a:pt x="279" y="515"/>
                    </a:cubicBezTo>
                    <a:cubicBezTo>
                      <a:pt x="388" y="482"/>
                      <a:pt x="502" y="454"/>
                      <a:pt x="628" y="432"/>
                    </a:cubicBezTo>
                    <a:lnTo>
                      <a:pt x="640" y="432"/>
                    </a:lnTo>
                    <a:cubicBezTo>
                      <a:pt x="650" y="432"/>
                      <a:pt x="656" y="427"/>
                      <a:pt x="666" y="427"/>
                    </a:cubicBezTo>
                    <a:cubicBezTo>
                      <a:pt x="645" y="563"/>
                      <a:pt x="645" y="711"/>
                      <a:pt x="661" y="865"/>
                    </a:cubicBezTo>
                    <a:cubicBezTo>
                      <a:pt x="683" y="1088"/>
                      <a:pt x="732" y="1307"/>
                      <a:pt x="776" y="1488"/>
                    </a:cubicBezTo>
                    <a:cubicBezTo>
                      <a:pt x="863" y="1809"/>
                      <a:pt x="961" y="2131"/>
                      <a:pt x="1060" y="2454"/>
                    </a:cubicBezTo>
                    <a:lnTo>
                      <a:pt x="1137" y="2716"/>
                    </a:lnTo>
                    <a:lnTo>
                      <a:pt x="1256" y="3132"/>
                    </a:lnTo>
                    <a:cubicBezTo>
                      <a:pt x="1465" y="3808"/>
                      <a:pt x="1672" y="4514"/>
                      <a:pt x="1863" y="5212"/>
                    </a:cubicBezTo>
                    <a:cubicBezTo>
                      <a:pt x="2087" y="6032"/>
                      <a:pt x="2279" y="6846"/>
                      <a:pt x="2486" y="7742"/>
                    </a:cubicBezTo>
                    <a:lnTo>
                      <a:pt x="2726" y="8764"/>
                    </a:lnTo>
                    <a:cubicBezTo>
                      <a:pt x="2841" y="9266"/>
                      <a:pt x="2955" y="9769"/>
                      <a:pt x="3071" y="10272"/>
                    </a:cubicBezTo>
                    <a:cubicBezTo>
                      <a:pt x="3300" y="11244"/>
                      <a:pt x="3502" y="12042"/>
                      <a:pt x="3704" y="12784"/>
                    </a:cubicBezTo>
                    <a:cubicBezTo>
                      <a:pt x="3885" y="13457"/>
                      <a:pt x="4087" y="14107"/>
                      <a:pt x="4289" y="14768"/>
                    </a:cubicBezTo>
                    <a:cubicBezTo>
                      <a:pt x="4589" y="15739"/>
                      <a:pt x="4934" y="16778"/>
                      <a:pt x="5398" y="17766"/>
                    </a:cubicBezTo>
                    <a:cubicBezTo>
                      <a:pt x="5655" y="18308"/>
                      <a:pt x="5922" y="18772"/>
                      <a:pt x="6223" y="19188"/>
                    </a:cubicBezTo>
                    <a:cubicBezTo>
                      <a:pt x="6392" y="19422"/>
                      <a:pt x="6556" y="19630"/>
                      <a:pt x="6730" y="19816"/>
                    </a:cubicBezTo>
                    <a:cubicBezTo>
                      <a:pt x="6901" y="19995"/>
                      <a:pt x="7085" y="20171"/>
                      <a:pt x="7310" y="20340"/>
                    </a:cubicBezTo>
                    <a:cubicBezTo>
                      <a:pt x="7713" y="20656"/>
                      <a:pt x="8179" y="20875"/>
                      <a:pt x="8664" y="20979"/>
                    </a:cubicBezTo>
                    <a:cubicBezTo>
                      <a:pt x="8850" y="21023"/>
                      <a:pt x="9042" y="21044"/>
                      <a:pt x="9228" y="21044"/>
                    </a:cubicBezTo>
                    <a:cubicBezTo>
                      <a:pt x="9276" y="21044"/>
                      <a:pt x="9326" y="21039"/>
                      <a:pt x="9375" y="21039"/>
                    </a:cubicBezTo>
                    <a:cubicBezTo>
                      <a:pt x="9604" y="21023"/>
                      <a:pt x="9844" y="20979"/>
                      <a:pt x="10080" y="20908"/>
                    </a:cubicBezTo>
                    <a:cubicBezTo>
                      <a:pt x="10532" y="20772"/>
                      <a:pt x="10981" y="20537"/>
                      <a:pt x="11467" y="20197"/>
                    </a:cubicBezTo>
                    <a:cubicBezTo>
                      <a:pt x="11899" y="19892"/>
                      <a:pt x="12330" y="19516"/>
                      <a:pt x="12773" y="19062"/>
                    </a:cubicBezTo>
                    <a:cubicBezTo>
                      <a:pt x="13155" y="18669"/>
                      <a:pt x="13537" y="18220"/>
                      <a:pt x="13948" y="17690"/>
                    </a:cubicBezTo>
                    <a:cubicBezTo>
                      <a:pt x="14276" y="17259"/>
                      <a:pt x="14597" y="16805"/>
                      <a:pt x="14904" y="16329"/>
                    </a:cubicBezTo>
                    <a:cubicBezTo>
                      <a:pt x="15182" y="15893"/>
                      <a:pt x="15401" y="15522"/>
                      <a:pt x="15592" y="15156"/>
                    </a:cubicBezTo>
                    <a:cubicBezTo>
                      <a:pt x="15718" y="14920"/>
                      <a:pt x="15827" y="14670"/>
                      <a:pt x="15915" y="14413"/>
                    </a:cubicBezTo>
                    <a:cubicBezTo>
                      <a:pt x="15996" y="14173"/>
                      <a:pt x="16051" y="13921"/>
                      <a:pt x="16089" y="13648"/>
                    </a:cubicBezTo>
                    <a:cubicBezTo>
                      <a:pt x="16137" y="13293"/>
                      <a:pt x="16144" y="12763"/>
                      <a:pt x="15887" y="12265"/>
                    </a:cubicBezTo>
                    <a:cubicBezTo>
                      <a:pt x="15783" y="12063"/>
                      <a:pt x="15625" y="11878"/>
                      <a:pt x="15423" y="11714"/>
                    </a:cubicBezTo>
                    <a:cubicBezTo>
                      <a:pt x="15231" y="11561"/>
                      <a:pt x="14997" y="11446"/>
                      <a:pt x="14707" y="11354"/>
                    </a:cubicBezTo>
                    <a:cubicBezTo>
                      <a:pt x="14466" y="11276"/>
                      <a:pt x="14198" y="11228"/>
                      <a:pt x="13903" y="11216"/>
                    </a:cubicBezTo>
                    <a:cubicBezTo>
                      <a:pt x="13860" y="11211"/>
                      <a:pt x="13810" y="11211"/>
                      <a:pt x="13762" y="11211"/>
                    </a:cubicBezTo>
                    <a:cubicBezTo>
                      <a:pt x="13543" y="11211"/>
                      <a:pt x="13313" y="11238"/>
                      <a:pt x="13079" y="11288"/>
                    </a:cubicBezTo>
                    <a:cubicBezTo>
                      <a:pt x="12597" y="11392"/>
                      <a:pt x="12123" y="11621"/>
                      <a:pt x="11621" y="11992"/>
                    </a:cubicBezTo>
                    <a:cubicBezTo>
                      <a:pt x="11227" y="12287"/>
                      <a:pt x="10850" y="12665"/>
                      <a:pt x="10446" y="13183"/>
                    </a:cubicBezTo>
                    <a:cubicBezTo>
                      <a:pt x="10194" y="13505"/>
                      <a:pt x="9954" y="13861"/>
                      <a:pt x="9719" y="14271"/>
                    </a:cubicBezTo>
                    <a:cubicBezTo>
                      <a:pt x="9588" y="13931"/>
                      <a:pt x="9473" y="13583"/>
                      <a:pt x="9385" y="13314"/>
                    </a:cubicBezTo>
                    <a:cubicBezTo>
                      <a:pt x="9276" y="12965"/>
                      <a:pt x="9162" y="12588"/>
                      <a:pt x="9036" y="12129"/>
                    </a:cubicBezTo>
                    <a:cubicBezTo>
                      <a:pt x="8834" y="11392"/>
                      <a:pt x="8648" y="10638"/>
                      <a:pt x="8474" y="9905"/>
                    </a:cubicBezTo>
                    <a:lnTo>
                      <a:pt x="8429" y="9731"/>
                    </a:lnTo>
                    <a:cubicBezTo>
                      <a:pt x="8222" y="8878"/>
                      <a:pt x="8036" y="8109"/>
                      <a:pt x="7812" y="7333"/>
                    </a:cubicBezTo>
                    <a:cubicBezTo>
                      <a:pt x="7577" y="6529"/>
                      <a:pt x="7310" y="5754"/>
                      <a:pt x="7015" y="5033"/>
                    </a:cubicBezTo>
                    <a:cubicBezTo>
                      <a:pt x="6561" y="3924"/>
                      <a:pt x="5999" y="2656"/>
                      <a:pt x="5053" y="1705"/>
                    </a:cubicBezTo>
                    <a:cubicBezTo>
                      <a:pt x="4841" y="1488"/>
                      <a:pt x="4589" y="1279"/>
                      <a:pt x="4311" y="1082"/>
                    </a:cubicBezTo>
                    <a:cubicBezTo>
                      <a:pt x="4054" y="908"/>
                      <a:pt x="3764" y="749"/>
                      <a:pt x="3431" y="603"/>
                    </a:cubicBezTo>
                    <a:cubicBezTo>
                      <a:pt x="2698" y="280"/>
                      <a:pt x="2022" y="89"/>
                      <a:pt x="1366" y="23"/>
                    </a:cubicBezTo>
                    <a:cubicBezTo>
                      <a:pt x="1246" y="13"/>
                      <a:pt x="1125" y="1"/>
                      <a:pt x="1006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2929695" y="1299866"/>
                <a:ext cx="24051" cy="794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410" extrusionOk="0">
                    <a:moveTo>
                      <a:pt x="230" y="1"/>
                    </a:moveTo>
                    <a:cubicBezTo>
                      <a:pt x="121" y="1"/>
                      <a:pt x="23" y="73"/>
                      <a:pt x="11" y="182"/>
                    </a:cubicBezTo>
                    <a:cubicBezTo>
                      <a:pt x="1" y="285"/>
                      <a:pt x="82" y="401"/>
                      <a:pt x="192" y="406"/>
                    </a:cubicBezTo>
                    <a:cubicBezTo>
                      <a:pt x="307" y="408"/>
                      <a:pt x="422" y="409"/>
                      <a:pt x="536" y="409"/>
                    </a:cubicBezTo>
                    <a:cubicBezTo>
                      <a:pt x="697" y="409"/>
                      <a:pt x="857" y="407"/>
                      <a:pt x="1017" y="401"/>
                    </a:cubicBezTo>
                    <a:cubicBezTo>
                      <a:pt x="1072" y="401"/>
                      <a:pt x="1120" y="394"/>
                      <a:pt x="1164" y="356"/>
                    </a:cubicBezTo>
                    <a:cubicBezTo>
                      <a:pt x="1203" y="323"/>
                      <a:pt x="1229" y="275"/>
                      <a:pt x="1236" y="220"/>
                    </a:cubicBezTo>
                    <a:cubicBezTo>
                      <a:pt x="1241" y="171"/>
                      <a:pt x="1224" y="116"/>
                      <a:pt x="1191" y="78"/>
                    </a:cubicBezTo>
                    <a:cubicBezTo>
                      <a:pt x="1164" y="40"/>
                      <a:pt x="1110" y="1"/>
                      <a:pt x="1060" y="1"/>
                    </a:cubicBezTo>
                    <a:lnTo>
                      <a:pt x="1055" y="1"/>
                    </a:lnTo>
                    <a:cubicBezTo>
                      <a:pt x="919" y="7"/>
                      <a:pt x="781" y="10"/>
                      <a:pt x="643" y="10"/>
                    </a:cubicBezTo>
                    <a:cubicBezTo>
                      <a:pt x="505" y="10"/>
                      <a:pt x="367" y="7"/>
                      <a:pt x="230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2926422" y="1297872"/>
                <a:ext cx="27208" cy="819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423" extrusionOk="0">
                    <a:moveTo>
                      <a:pt x="907" y="12"/>
                    </a:moveTo>
                    <a:cubicBezTo>
                      <a:pt x="904" y="12"/>
                      <a:pt x="902" y="12"/>
                      <a:pt x="899" y="12"/>
                    </a:cubicBezTo>
                    <a:lnTo>
                      <a:pt x="899" y="12"/>
                    </a:lnTo>
                    <a:cubicBezTo>
                      <a:pt x="902" y="12"/>
                      <a:pt x="904" y="12"/>
                      <a:pt x="907" y="12"/>
                    </a:cubicBezTo>
                    <a:close/>
                    <a:moveTo>
                      <a:pt x="1219" y="0"/>
                    </a:moveTo>
                    <a:cubicBezTo>
                      <a:pt x="1102" y="5"/>
                      <a:pt x="986" y="12"/>
                      <a:pt x="864" y="17"/>
                    </a:cubicBezTo>
                    <a:lnTo>
                      <a:pt x="864" y="17"/>
                    </a:lnTo>
                    <a:cubicBezTo>
                      <a:pt x="877" y="16"/>
                      <a:pt x="889" y="13"/>
                      <a:pt x="899" y="12"/>
                    </a:cubicBezTo>
                    <a:lnTo>
                      <a:pt x="899" y="12"/>
                    </a:lnTo>
                    <a:cubicBezTo>
                      <a:pt x="734" y="20"/>
                      <a:pt x="572" y="25"/>
                      <a:pt x="410" y="25"/>
                    </a:cubicBezTo>
                    <a:cubicBezTo>
                      <a:pt x="350" y="25"/>
                      <a:pt x="290" y="24"/>
                      <a:pt x="230" y="23"/>
                    </a:cubicBezTo>
                    <a:cubicBezTo>
                      <a:pt x="226" y="22"/>
                      <a:pt x="222" y="22"/>
                      <a:pt x="219" y="22"/>
                    </a:cubicBezTo>
                    <a:cubicBezTo>
                      <a:pt x="113" y="22"/>
                      <a:pt x="21" y="92"/>
                      <a:pt x="11" y="202"/>
                    </a:cubicBezTo>
                    <a:cubicBezTo>
                      <a:pt x="1" y="307"/>
                      <a:pt x="82" y="421"/>
                      <a:pt x="192" y="421"/>
                    </a:cubicBezTo>
                    <a:cubicBezTo>
                      <a:pt x="237" y="422"/>
                      <a:pt x="281" y="422"/>
                      <a:pt x="326" y="422"/>
                    </a:cubicBezTo>
                    <a:cubicBezTo>
                      <a:pt x="610" y="422"/>
                      <a:pt x="897" y="409"/>
                      <a:pt x="1181" y="399"/>
                    </a:cubicBezTo>
                    <a:cubicBezTo>
                      <a:pt x="1234" y="399"/>
                      <a:pt x="1284" y="394"/>
                      <a:pt x="1328" y="356"/>
                    </a:cubicBezTo>
                    <a:cubicBezTo>
                      <a:pt x="1372" y="323"/>
                      <a:pt x="1393" y="274"/>
                      <a:pt x="1398" y="219"/>
                    </a:cubicBezTo>
                    <a:cubicBezTo>
                      <a:pt x="1405" y="169"/>
                      <a:pt x="1388" y="116"/>
                      <a:pt x="1355" y="78"/>
                    </a:cubicBezTo>
                    <a:cubicBezTo>
                      <a:pt x="1328" y="38"/>
                      <a:pt x="1274" y="0"/>
                      <a:pt x="1224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2925996" y="1297039"/>
                <a:ext cx="27014" cy="8501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439" extrusionOk="0">
                    <a:moveTo>
                      <a:pt x="892" y="404"/>
                    </a:moveTo>
                    <a:lnTo>
                      <a:pt x="892" y="404"/>
                    </a:lnTo>
                    <a:cubicBezTo>
                      <a:pt x="890" y="404"/>
                      <a:pt x="888" y="404"/>
                      <a:pt x="885" y="404"/>
                    </a:cubicBezTo>
                    <a:cubicBezTo>
                      <a:pt x="888" y="404"/>
                      <a:pt x="890" y="404"/>
                      <a:pt x="892" y="404"/>
                    </a:cubicBezTo>
                    <a:close/>
                    <a:moveTo>
                      <a:pt x="1093" y="0"/>
                    </a:moveTo>
                    <a:cubicBezTo>
                      <a:pt x="782" y="0"/>
                      <a:pt x="482" y="28"/>
                      <a:pt x="175" y="43"/>
                    </a:cubicBezTo>
                    <a:cubicBezTo>
                      <a:pt x="121" y="43"/>
                      <a:pt x="71" y="88"/>
                      <a:pt x="44" y="126"/>
                    </a:cubicBezTo>
                    <a:cubicBezTo>
                      <a:pt x="11" y="164"/>
                      <a:pt x="0" y="219"/>
                      <a:pt x="6" y="273"/>
                    </a:cubicBezTo>
                    <a:cubicBezTo>
                      <a:pt x="17" y="328"/>
                      <a:pt x="44" y="371"/>
                      <a:pt x="88" y="404"/>
                    </a:cubicBezTo>
                    <a:cubicBezTo>
                      <a:pt x="126" y="430"/>
                      <a:pt x="165" y="438"/>
                      <a:pt x="206" y="438"/>
                    </a:cubicBezTo>
                    <a:cubicBezTo>
                      <a:pt x="218" y="438"/>
                      <a:pt x="229" y="438"/>
                      <a:pt x="240" y="437"/>
                    </a:cubicBezTo>
                    <a:cubicBezTo>
                      <a:pt x="444" y="426"/>
                      <a:pt x="651" y="409"/>
                      <a:pt x="858" y="404"/>
                    </a:cubicBezTo>
                    <a:lnTo>
                      <a:pt x="863" y="404"/>
                    </a:lnTo>
                    <a:cubicBezTo>
                      <a:pt x="875" y="404"/>
                      <a:pt x="891" y="404"/>
                      <a:pt x="908" y="399"/>
                    </a:cubicBezTo>
                    <a:lnTo>
                      <a:pt x="908" y="399"/>
                    </a:lnTo>
                    <a:cubicBezTo>
                      <a:pt x="901" y="402"/>
                      <a:pt x="896" y="403"/>
                      <a:pt x="892" y="404"/>
                    </a:cubicBezTo>
                    <a:lnTo>
                      <a:pt x="892" y="404"/>
                    </a:lnTo>
                    <a:cubicBezTo>
                      <a:pt x="983" y="399"/>
                      <a:pt x="1074" y="399"/>
                      <a:pt x="1165" y="399"/>
                    </a:cubicBezTo>
                    <a:cubicBezTo>
                      <a:pt x="1168" y="399"/>
                      <a:pt x="1172" y="399"/>
                      <a:pt x="1176" y="399"/>
                    </a:cubicBezTo>
                    <a:cubicBezTo>
                      <a:pt x="1280" y="399"/>
                      <a:pt x="1372" y="329"/>
                      <a:pt x="1382" y="219"/>
                    </a:cubicBezTo>
                    <a:cubicBezTo>
                      <a:pt x="1394" y="121"/>
                      <a:pt x="1311" y="5"/>
                      <a:pt x="1203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2934672" y="1297136"/>
                <a:ext cx="21379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417" extrusionOk="0">
                    <a:moveTo>
                      <a:pt x="225" y="0"/>
                    </a:moveTo>
                    <a:cubicBezTo>
                      <a:pt x="170" y="6"/>
                      <a:pt x="127" y="11"/>
                      <a:pt x="77" y="50"/>
                    </a:cubicBezTo>
                    <a:cubicBezTo>
                      <a:pt x="39" y="83"/>
                      <a:pt x="11" y="131"/>
                      <a:pt x="6" y="186"/>
                    </a:cubicBezTo>
                    <a:cubicBezTo>
                      <a:pt x="1" y="235"/>
                      <a:pt x="22" y="290"/>
                      <a:pt x="55" y="328"/>
                    </a:cubicBezTo>
                    <a:cubicBezTo>
                      <a:pt x="82" y="366"/>
                      <a:pt x="137" y="404"/>
                      <a:pt x="192" y="404"/>
                    </a:cubicBezTo>
                    <a:cubicBezTo>
                      <a:pt x="272" y="402"/>
                      <a:pt x="352" y="401"/>
                      <a:pt x="433" y="401"/>
                    </a:cubicBezTo>
                    <a:cubicBezTo>
                      <a:pt x="579" y="401"/>
                      <a:pt x="726" y="405"/>
                      <a:pt x="874" y="416"/>
                    </a:cubicBezTo>
                    <a:cubicBezTo>
                      <a:pt x="880" y="417"/>
                      <a:pt x="887" y="417"/>
                      <a:pt x="893" y="417"/>
                    </a:cubicBezTo>
                    <a:cubicBezTo>
                      <a:pt x="995" y="417"/>
                      <a:pt x="1083" y="339"/>
                      <a:pt x="1093" y="235"/>
                    </a:cubicBezTo>
                    <a:cubicBezTo>
                      <a:pt x="1103" y="126"/>
                      <a:pt x="1022" y="28"/>
                      <a:pt x="913" y="17"/>
                    </a:cubicBezTo>
                    <a:cubicBezTo>
                      <a:pt x="760" y="6"/>
                      <a:pt x="607" y="0"/>
                      <a:pt x="454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2925686" y="1296303"/>
                <a:ext cx="28989" cy="8288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28" extrusionOk="0">
                    <a:moveTo>
                      <a:pt x="710" y="0"/>
                    </a:moveTo>
                    <a:cubicBezTo>
                      <a:pt x="536" y="0"/>
                      <a:pt x="361" y="5"/>
                      <a:pt x="180" y="21"/>
                    </a:cubicBezTo>
                    <a:cubicBezTo>
                      <a:pt x="71" y="33"/>
                      <a:pt x="1" y="152"/>
                      <a:pt x="22" y="257"/>
                    </a:cubicBezTo>
                    <a:cubicBezTo>
                      <a:pt x="27" y="306"/>
                      <a:pt x="60" y="355"/>
                      <a:pt x="99" y="382"/>
                    </a:cubicBezTo>
                    <a:cubicBezTo>
                      <a:pt x="140" y="409"/>
                      <a:pt x="182" y="422"/>
                      <a:pt x="227" y="422"/>
                    </a:cubicBezTo>
                    <a:cubicBezTo>
                      <a:pt x="235" y="422"/>
                      <a:pt x="243" y="422"/>
                      <a:pt x="251" y="421"/>
                    </a:cubicBezTo>
                    <a:cubicBezTo>
                      <a:pt x="339" y="409"/>
                      <a:pt x="427" y="404"/>
                      <a:pt x="513" y="399"/>
                    </a:cubicBezTo>
                    <a:lnTo>
                      <a:pt x="536" y="399"/>
                    </a:lnTo>
                    <a:cubicBezTo>
                      <a:pt x="576" y="398"/>
                      <a:pt x="617" y="397"/>
                      <a:pt x="659" y="397"/>
                    </a:cubicBezTo>
                    <a:cubicBezTo>
                      <a:pt x="859" y="397"/>
                      <a:pt x="1064" y="408"/>
                      <a:pt x="1267" y="426"/>
                    </a:cubicBezTo>
                    <a:cubicBezTo>
                      <a:pt x="1274" y="427"/>
                      <a:pt x="1280" y="427"/>
                      <a:pt x="1286" y="427"/>
                    </a:cubicBezTo>
                    <a:cubicBezTo>
                      <a:pt x="1388" y="427"/>
                      <a:pt x="1476" y="349"/>
                      <a:pt x="1486" y="245"/>
                    </a:cubicBezTo>
                    <a:cubicBezTo>
                      <a:pt x="1497" y="136"/>
                      <a:pt x="1415" y="38"/>
                      <a:pt x="1305" y="28"/>
                    </a:cubicBezTo>
                    <a:cubicBezTo>
                      <a:pt x="1109" y="5"/>
                      <a:pt x="907" y="0"/>
                      <a:pt x="710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3094104" y="1513056"/>
                <a:ext cx="113305" cy="108851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5621" extrusionOk="0">
                    <a:moveTo>
                      <a:pt x="5086" y="0"/>
                    </a:moveTo>
                    <a:cubicBezTo>
                      <a:pt x="4993" y="0"/>
                      <a:pt x="4900" y="5"/>
                      <a:pt x="4808" y="12"/>
                    </a:cubicBezTo>
                    <a:cubicBezTo>
                      <a:pt x="4453" y="45"/>
                      <a:pt x="4108" y="148"/>
                      <a:pt x="3780" y="290"/>
                    </a:cubicBezTo>
                    <a:cubicBezTo>
                      <a:pt x="3447" y="431"/>
                      <a:pt x="3136" y="628"/>
                      <a:pt x="2847" y="847"/>
                    </a:cubicBezTo>
                    <a:cubicBezTo>
                      <a:pt x="2557" y="1066"/>
                      <a:pt x="2290" y="1316"/>
                      <a:pt x="2043" y="1585"/>
                    </a:cubicBezTo>
                    <a:cubicBezTo>
                      <a:pt x="1032" y="2688"/>
                      <a:pt x="394" y="4092"/>
                      <a:pt x="11" y="5534"/>
                    </a:cubicBezTo>
                    <a:cubicBezTo>
                      <a:pt x="0" y="5567"/>
                      <a:pt x="16" y="5605"/>
                      <a:pt x="49" y="5617"/>
                    </a:cubicBezTo>
                    <a:cubicBezTo>
                      <a:pt x="55" y="5619"/>
                      <a:pt x="62" y="5620"/>
                      <a:pt x="69" y="5620"/>
                    </a:cubicBezTo>
                    <a:cubicBezTo>
                      <a:pt x="98" y="5620"/>
                      <a:pt x="128" y="5604"/>
                      <a:pt x="137" y="5578"/>
                    </a:cubicBezTo>
                    <a:cubicBezTo>
                      <a:pt x="219" y="5272"/>
                      <a:pt x="311" y="4967"/>
                      <a:pt x="421" y="4672"/>
                    </a:cubicBezTo>
                    <a:cubicBezTo>
                      <a:pt x="535" y="4360"/>
                      <a:pt x="666" y="4059"/>
                      <a:pt x="815" y="3759"/>
                    </a:cubicBezTo>
                    <a:cubicBezTo>
                      <a:pt x="978" y="3426"/>
                      <a:pt x="1163" y="3104"/>
                      <a:pt x="1366" y="2798"/>
                    </a:cubicBezTo>
                    <a:cubicBezTo>
                      <a:pt x="1584" y="2470"/>
                      <a:pt x="1825" y="2158"/>
                      <a:pt x="2081" y="1858"/>
                    </a:cubicBezTo>
                    <a:lnTo>
                      <a:pt x="2081" y="1858"/>
                    </a:lnTo>
                    <a:cubicBezTo>
                      <a:pt x="2076" y="1868"/>
                      <a:pt x="2071" y="1874"/>
                      <a:pt x="2065" y="1885"/>
                    </a:cubicBezTo>
                    <a:cubicBezTo>
                      <a:pt x="2245" y="1677"/>
                      <a:pt x="2442" y="1480"/>
                      <a:pt x="2650" y="1295"/>
                    </a:cubicBezTo>
                    <a:cubicBezTo>
                      <a:pt x="2864" y="1102"/>
                      <a:pt x="3096" y="924"/>
                      <a:pt x="3337" y="762"/>
                    </a:cubicBezTo>
                    <a:lnTo>
                      <a:pt x="3337" y="762"/>
                    </a:lnTo>
                    <a:cubicBezTo>
                      <a:pt x="3333" y="765"/>
                      <a:pt x="3330" y="768"/>
                      <a:pt x="3327" y="771"/>
                    </a:cubicBezTo>
                    <a:cubicBezTo>
                      <a:pt x="3475" y="678"/>
                      <a:pt x="3628" y="585"/>
                      <a:pt x="3786" y="509"/>
                    </a:cubicBezTo>
                    <a:cubicBezTo>
                      <a:pt x="3956" y="421"/>
                      <a:pt x="4130" y="350"/>
                      <a:pt x="4305" y="290"/>
                    </a:cubicBezTo>
                    <a:cubicBezTo>
                      <a:pt x="4425" y="252"/>
                      <a:pt x="4546" y="224"/>
                      <a:pt x="4665" y="197"/>
                    </a:cubicBezTo>
                    <a:cubicBezTo>
                      <a:pt x="4791" y="169"/>
                      <a:pt x="4917" y="159"/>
                      <a:pt x="5043" y="148"/>
                    </a:cubicBezTo>
                    <a:cubicBezTo>
                      <a:pt x="5072" y="147"/>
                      <a:pt x="5100" y="146"/>
                      <a:pt x="5129" y="146"/>
                    </a:cubicBezTo>
                    <a:cubicBezTo>
                      <a:pt x="5198" y="146"/>
                      <a:pt x="5267" y="150"/>
                      <a:pt x="5333" y="153"/>
                    </a:cubicBezTo>
                    <a:cubicBezTo>
                      <a:pt x="5436" y="159"/>
                      <a:pt x="5540" y="176"/>
                      <a:pt x="5638" y="192"/>
                    </a:cubicBezTo>
                    <a:cubicBezTo>
                      <a:pt x="5676" y="202"/>
                      <a:pt x="5714" y="209"/>
                      <a:pt x="5752" y="219"/>
                    </a:cubicBezTo>
                    <a:cubicBezTo>
                      <a:pt x="5760" y="221"/>
                      <a:pt x="5768" y="222"/>
                      <a:pt x="5776" y="222"/>
                    </a:cubicBezTo>
                    <a:cubicBezTo>
                      <a:pt x="5806" y="222"/>
                      <a:pt x="5832" y="207"/>
                      <a:pt x="5840" y="181"/>
                    </a:cubicBezTo>
                    <a:cubicBezTo>
                      <a:pt x="5851" y="148"/>
                      <a:pt x="5835" y="104"/>
                      <a:pt x="5797" y="93"/>
                    </a:cubicBezTo>
                    <a:cubicBezTo>
                      <a:pt x="5633" y="50"/>
                      <a:pt x="5469" y="22"/>
                      <a:pt x="5300" y="5"/>
                    </a:cubicBezTo>
                    <a:cubicBezTo>
                      <a:pt x="5228" y="0"/>
                      <a:pt x="5157" y="0"/>
                      <a:pt x="5086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3001636" y="1525972"/>
                <a:ext cx="637728" cy="361390"/>
              </a:xfrm>
              <a:custGeom>
                <a:avLst/>
                <a:gdLst/>
                <a:ahLst/>
                <a:cxnLst/>
                <a:rect l="l" t="t" r="r" b="b"/>
                <a:pathLst>
                  <a:path w="32932" h="18662" extrusionOk="0">
                    <a:moveTo>
                      <a:pt x="15968" y="0"/>
                    </a:moveTo>
                    <a:cubicBezTo>
                      <a:pt x="15690" y="0"/>
                      <a:pt x="15406" y="16"/>
                      <a:pt x="15116" y="44"/>
                    </a:cubicBezTo>
                    <a:cubicBezTo>
                      <a:pt x="13850" y="180"/>
                      <a:pt x="12516" y="617"/>
                      <a:pt x="11150" y="1333"/>
                    </a:cubicBezTo>
                    <a:cubicBezTo>
                      <a:pt x="9921" y="1978"/>
                      <a:pt x="8698" y="2852"/>
                      <a:pt x="7529" y="3917"/>
                    </a:cubicBezTo>
                    <a:cubicBezTo>
                      <a:pt x="6649" y="4714"/>
                      <a:pt x="5840" y="5611"/>
                      <a:pt x="5114" y="6577"/>
                    </a:cubicBezTo>
                    <a:cubicBezTo>
                      <a:pt x="4846" y="6938"/>
                      <a:pt x="4606" y="7282"/>
                      <a:pt x="4392" y="7621"/>
                    </a:cubicBezTo>
                    <a:cubicBezTo>
                      <a:pt x="4382" y="7610"/>
                      <a:pt x="4354" y="7598"/>
                      <a:pt x="4322" y="7598"/>
                    </a:cubicBezTo>
                    <a:cubicBezTo>
                      <a:pt x="4267" y="7598"/>
                      <a:pt x="4208" y="7626"/>
                      <a:pt x="4163" y="7671"/>
                    </a:cubicBezTo>
                    <a:cubicBezTo>
                      <a:pt x="3945" y="7900"/>
                      <a:pt x="3716" y="8129"/>
                      <a:pt x="3486" y="8352"/>
                    </a:cubicBezTo>
                    <a:lnTo>
                      <a:pt x="3437" y="8402"/>
                    </a:lnTo>
                    <a:lnTo>
                      <a:pt x="3235" y="8599"/>
                    </a:lnTo>
                    <a:cubicBezTo>
                      <a:pt x="2902" y="8932"/>
                      <a:pt x="2514" y="9325"/>
                      <a:pt x="2131" y="9736"/>
                    </a:cubicBezTo>
                    <a:cubicBezTo>
                      <a:pt x="1722" y="10177"/>
                      <a:pt x="1377" y="10588"/>
                      <a:pt x="1082" y="10992"/>
                    </a:cubicBezTo>
                    <a:cubicBezTo>
                      <a:pt x="727" y="11478"/>
                      <a:pt x="481" y="11904"/>
                      <a:pt x="300" y="12325"/>
                    </a:cubicBezTo>
                    <a:cubicBezTo>
                      <a:pt x="99" y="12800"/>
                      <a:pt x="0" y="13248"/>
                      <a:pt x="17" y="13662"/>
                    </a:cubicBezTo>
                    <a:cubicBezTo>
                      <a:pt x="28" y="14105"/>
                      <a:pt x="186" y="14554"/>
                      <a:pt x="459" y="14914"/>
                    </a:cubicBezTo>
                    <a:cubicBezTo>
                      <a:pt x="607" y="15111"/>
                      <a:pt x="799" y="15301"/>
                      <a:pt x="1016" y="15477"/>
                    </a:cubicBezTo>
                    <a:cubicBezTo>
                      <a:pt x="1279" y="15679"/>
                      <a:pt x="1568" y="15865"/>
                      <a:pt x="1874" y="16022"/>
                    </a:cubicBezTo>
                    <a:cubicBezTo>
                      <a:pt x="2431" y="16317"/>
                      <a:pt x="3060" y="16514"/>
                      <a:pt x="3732" y="16619"/>
                    </a:cubicBezTo>
                    <a:cubicBezTo>
                      <a:pt x="4054" y="16662"/>
                      <a:pt x="4382" y="16690"/>
                      <a:pt x="4704" y="16690"/>
                    </a:cubicBezTo>
                    <a:cubicBezTo>
                      <a:pt x="5638" y="16690"/>
                      <a:pt x="6616" y="16504"/>
                      <a:pt x="7622" y="16143"/>
                    </a:cubicBezTo>
                    <a:cubicBezTo>
                      <a:pt x="8227" y="15924"/>
                      <a:pt x="8840" y="15641"/>
                      <a:pt x="9435" y="15291"/>
                    </a:cubicBezTo>
                    <a:cubicBezTo>
                      <a:pt x="9987" y="14973"/>
                      <a:pt x="10517" y="14602"/>
                      <a:pt x="11019" y="14176"/>
                    </a:cubicBezTo>
                    <a:cubicBezTo>
                      <a:pt x="11145" y="14073"/>
                      <a:pt x="11265" y="13964"/>
                      <a:pt x="11386" y="13859"/>
                    </a:cubicBezTo>
                    <a:lnTo>
                      <a:pt x="11571" y="13695"/>
                    </a:lnTo>
                    <a:lnTo>
                      <a:pt x="11779" y="13515"/>
                    </a:lnTo>
                    <a:lnTo>
                      <a:pt x="12188" y="13155"/>
                    </a:lnTo>
                    <a:cubicBezTo>
                      <a:pt x="12691" y="12707"/>
                      <a:pt x="13084" y="12335"/>
                      <a:pt x="13439" y="11980"/>
                    </a:cubicBezTo>
                    <a:cubicBezTo>
                      <a:pt x="13882" y="11532"/>
                      <a:pt x="14248" y="11106"/>
                      <a:pt x="14559" y="10686"/>
                    </a:cubicBezTo>
                    <a:cubicBezTo>
                      <a:pt x="14876" y="10248"/>
                      <a:pt x="15123" y="9839"/>
                      <a:pt x="15308" y="9418"/>
                    </a:cubicBezTo>
                    <a:cubicBezTo>
                      <a:pt x="15549" y="9670"/>
                      <a:pt x="15799" y="9920"/>
                      <a:pt x="16094" y="10200"/>
                    </a:cubicBezTo>
                    <a:cubicBezTo>
                      <a:pt x="16411" y="10489"/>
                      <a:pt x="16750" y="10790"/>
                      <a:pt x="17133" y="11112"/>
                    </a:cubicBezTo>
                    <a:cubicBezTo>
                      <a:pt x="17771" y="11642"/>
                      <a:pt x="18487" y="12194"/>
                      <a:pt x="19318" y="12794"/>
                    </a:cubicBezTo>
                    <a:cubicBezTo>
                      <a:pt x="20093" y="13352"/>
                      <a:pt x="20869" y="13881"/>
                      <a:pt x="21596" y="14368"/>
                    </a:cubicBezTo>
                    <a:lnTo>
                      <a:pt x="22027" y="14657"/>
                    </a:lnTo>
                    <a:lnTo>
                      <a:pt x="22727" y="15127"/>
                    </a:lnTo>
                    <a:lnTo>
                      <a:pt x="23164" y="15427"/>
                    </a:lnTo>
                    <a:lnTo>
                      <a:pt x="23502" y="15662"/>
                    </a:lnTo>
                    <a:lnTo>
                      <a:pt x="23847" y="15891"/>
                    </a:lnTo>
                    <a:cubicBezTo>
                      <a:pt x="24737" y="16498"/>
                      <a:pt x="25501" y="16979"/>
                      <a:pt x="26185" y="17361"/>
                    </a:cubicBezTo>
                    <a:cubicBezTo>
                      <a:pt x="26578" y="17585"/>
                      <a:pt x="26982" y="17799"/>
                      <a:pt x="27397" y="17989"/>
                    </a:cubicBezTo>
                    <a:cubicBezTo>
                      <a:pt x="27742" y="18148"/>
                      <a:pt x="28157" y="18334"/>
                      <a:pt x="28583" y="18460"/>
                    </a:cubicBezTo>
                    <a:cubicBezTo>
                      <a:pt x="29021" y="18596"/>
                      <a:pt x="29452" y="18662"/>
                      <a:pt x="29873" y="18662"/>
                    </a:cubicBezTo>
                    <a:cubicBezTo>
                      <a:pt x="30113" y="18662"/>
                      <a:pt x="30358" y="18639"/>
                      <a:pt x="30594" y="18591"/>
                    </a:cubicBezTo>
                    <a:cubicBezTo>
                      <a:pt x="31145" y="18481"/>
                      <a:pt x="31664" y="18208"/>
                      <a:pt x="32062" y="17820"/>
                    </a:cubicBezTo>
                    <a:cubicBezTo>
                      <a:pt x="32435" y="17454"/>
                      <a:pt x="32702" y="16947"/>
                      <a:pt x="32816" y="16400"/>
                    </a:cubicBezTo>
                    <a:cubicBezTo>
                      <a:pt x="32932" y="15837"/>
                      <a:pt x="32888" y="15215"/>
                      <a:pt x="32692" y="14592"/>
                    </a:cubicBezTo>
                    <a:cubicBezTo>
                      <a:pt x="32587" y="14275"/>
                      <a:pt x="32440" y="13952"/>
                      <a:pt x="32254" y="13630"/>
                    </a:cubicBezTo>
                    <a:cubicBezTo>
                      <a:pt x="32155" y="13460"/>
                      <a:pt x="32052" y="13308"/>
                      <a:pt x="31931" y="13144"/>
                    </a:cubicBezTo>
                    <a:cubicBezTo>
                      <a:pt x="31800" y="12953"/>
                      <a:pt x="31664" y="12767"/>
                      <a:pt x="31522" y="12581"/>
                    </a:cubicBezTo>
                    <a:cubicBezTo>
                      <a:pt x="31020" y="11915"/>
                      <a:pt x="30456" y="11249"/>
                      <a:pt x="29801" y="10538"/>
                    </a:cubicBezTo>
                    <a:cubicBezTo>
                      <a:pt x="28834" y="9494"/>
                      <a:pt x="27775" y="8468"/>
                      <a:pt x="26835" y="7566"/>
                    </a:cubicBezTo>
                    <a:cubicBezTo>
                      <a:pt x="26550" y="7293"/>
                      <a:pt x="26267" y="7020"/>
                      <a:pt x="25988" y="6746"/>
                    </a:cubicBezTo>
                    <a:cubicBezTo>
                      <a:pt x="25524" y="6299"/>
                      <a:pt x="25015" y="5785"/>
                      <a:pt x="24377" y="5130"/>
                    </a:cubicBezTo>
                    <a:cubicBezTo>
                      <a:pt x="23885" y="4622"/>
                      <a:pt x="23333" y="4053"/>
                      <a:pt x="22786" y="3523"/>
                    </a:cubicBezTo>
                    <a:cubicBezTo>
                      <a:pt x="22170" y="2928"/>
                      <a:pt x="21601" y="2437"/>
                      <a:pt x="21049" y="2005"/>
                    </a:cubicBezTo>
                    <a:cubicBezTo>
                      <a:pt x="20393" y="1496"/>
                      <a:pt x="19777" y="1098"/>
                      <a:pt x="19160" y="787"/>
                    </a:cubicBezTo>
                    <a:cubicBezTo>
                      <a:pt x="18477" y="442"/>
                      <a:pt x="17788" y="208"/>
                      <a:pt x="17105" y="92"/>
                    </a:cubicBezTo>
                    <a:cubicBezTo>
                      <a:pt x="16739" y="33"/>
                      <a:pt x="16356" y="0"/>
                      <a:pt x="15968" y="0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3135661" y="1707074"/>
                <a:ext cx="163692" cy="143301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7400" extrusionOk="0">
                    <a:moveTo>
                      <a:pt x="8359" y="1"/>
                    </a:moveTo>
                    <a:cubicBezTo>
                      <a:pt x="8326" y="1"/>
                      <a:pt x="8300" y="23"/>
                      <a:pt x="8283" y="49"/>
                    </a:cubicBezTo>
                    <a:cubicBezTo>
                      <a:pt x="8245" y="110"/>
                      <a:pt x="8212" y="170"/>
                      <a:pt x="8174" y="230"/>
                    </a:cubicBezTo>
                    <a:lnTo>
                      <a:pt x="8179" y="230"/>
                    </a:lnTo>
                    <a:cubicBezTo>
                      <a:pt x="8021" y="482"/>
                      <a:pt x="7857" y="727"/>
                      <a:pt x="7682" y="962"/>
                    </a:cubicBezTo>
                    <a:cubicBezTo>
                      <a:pt x="7491" y="1224"/>
                      <a:pt x="7289" y="1476"/>
                      <a:pt x="7081" y="1721"/>
                    </a:cubicBezTo>
                    <a:cubicBezTo>
                      <a:pt x="6666" y="2219"/>
                      <a:pt x="6213" y="2683"/>
                      <a:pt x="5743" y="3130"/>
                    </a:cubicBezTo>
                    <a:cubicBezTo>
                      <a:pt x="5749" y="3125"/>
                      <a:pt x="5749" y="3125"/>
                      <a:pt x="5754" y="3120"/>
                    </a:cubicBezTo>
                    <a:lnTo>
                      <a:pt x="5754" y="3120"/>
                    </a:lnTo>
                    <a:cubicBezTo>
                      <a:pt x="4924" y="3901"/>
                      <a:pt x="4039" y="4617"/>
                      <a:pt x="3115" y="5283"/>
                    </a:cubicBezTo>
                    <a:cubicBezTo>
                      <a:pt x="2667" y="5600"/>
                      <a:pt x="2214" y="5906"/>
                      <a:pt x="1750" y="6196"/>
                    </a:cubicBezTo>
                    <a:cubicBezTo>
                      <a:pt x="1470" y="6370"/>
                      <a:pt x="1192" y="6539"/>
                      <a:pt x="908" y="6703"/>
                    </a:cubicBezTo>
                    <a:cubicBezTo>
                      <a:pt x="623" y="6867"/>
                      <a:pt x="340" y="7026"/>
                      <a:pt x="56" y="7190"/>
                    </a:cubicBezTo>
                    <a:cubicBezTo>
                      <a:pt x="28" y="7201"/>
                      <a:pt x="12" y="7239"/>
                      <a:pt x="7" y="7267"/>
                    </a:cubicBezTo>
                    <a:cubicBezTo>
                      <a:pt x="1" y="7293"/>
                      <a:pt x="12" y="7326"/>
                      <a:pt x="28" y="7353"/>
                    </a:cubicBezTo>
                    <a:cubicBezTo>
                      <a:pt x="45" y="7376"/>
                      <a:pt x="73" y="7398"/>
                      <a:pt x="105" y="7398"/>
                    </a:cubicBezTo>
                    <a:cubicBezTo>
                      <a:pt x="114" y="7399"/>
                      <a:pt x="121" y="7400"/>
                      <a:pt x="129" y="7400"/>
                    </a:cubicBezTo>
                    <a:cubicBezTo>
                      <a:pt x="151" y="7400"/>
                      <a:pt x="171" y="7394"/>
                      <a:pt x="192" y="7381"/>
                    </a:cubicBezTo>
                    <a:cubicBezTo>
                      <a:pt x="293" y="7326"/>
                      <a:pt x="389" y="7276"/>
                      <a:pt x="484" y="7221"/>
                    </a:cubicBezTo>
                    <a:lnTo>
                      <a:pt x="484" y="7221"/>
                    </a:lnTo>
                    <a:cubicBezTo>
                      <a:pt x="483" y="7222"/>
                      <a:pt x="482" y="7222"/>
                      <a:pt x="482" y="7222"/>
                    </a:cubicBezTo>
                    <a:cubicBezTo>
                      <a:pt x="483" y="7222"/>
                      <a:pt x="484" y="7221"/>
                      <a:pt x="486" y="7220"/>
                    </a:cubicBezTo>
                    <a:lnTo>
                      <a:pt x="486" y="7220"/>
                    </a:lnTo>
                    <a:cubicBezTo>
                      <a:pt x="485" y="7221"/>
                      <a:pt x="484" y="7221"/>
                      <a:pt x="484" y="7221"/>
                    </a:cubicBezTo>
                    <a:lnTo>
                      <a:pt x="484" y="7221"/>
                    </a:lnTo>
                    <a:cubicBezTo>
                      <a:pt x="492" y="7217"/>
                      <a:pt x="500" y="7213"/>
                      <a:pt x="506" y="7209"/>
                    </a:cubicBezTo>
                    <a:lnTo>
                      <a:pt x="506" y="7209"/>
                    </a:lnTo>
                    <a:cubicBezTo>
                      <a:pt x="499" y="7213"/>
                      <a:pt x="492" y="7217"/>
                      <a:pt x="486" y="7220"/>
                    </a:cubicBezTo>
                    <a:lnTo>
                      <a:pt x="486" y="7220"/>
                    </a:lnTo>
                    <a:cubicBezTo>
                      <a:pt x="494" y="7216"/>
                      <a:pt x="501" y="7211"/>
                      <a:pt x="509" y="7207"/>
                    </a:cubicBezTo>
                    <a:lnTo>
                      <a:pt x="509" y="7207"/>
                    </a:lnTo>
                    <a:cubicBezTo>
                      <a:pt x="508" y="7208"/>
                      <a:pt x="507" y="7209"/>
                      <a:pt x="506" y="7209"/>
                    </a:cubicBezTo>
                    <a:lnTo>
                      <a:pt x="506" y="7209"/>
                    </a:lnTo>
                    <a:cubicBezTo>
                      <a:pt x="875" y="7012"/>
                      <a:pt x="1238" y="6814"/>
                      <a:pt x="1596" y="6605"/>
                    </a:cubicBezTo>
                    <a:cubicBezTo>
                      <a:pt x="1924" y="6415"/>
                      <a:pt x="2241" y="6211"/>
                      <a:pt x="2557" y="6004"/>
                    </a:cubicBezTo>
                    <a:cubicBezTo>
                      <a:pt x="3175" y="5595"/>
                      <a:pt x="3770" y="5157"/>
                      <a:pt x="4350" y="4698"/>
                    </a:cubicBezTo>
                    <a:cubicBezTo>
                      <a:pt x="4934" y="4224"/>
                      <a:pt x="5497" y="3720"/>
                      <a:pt x="6032" y="3185"/>
                    </a:cubicBezTo>
                    <a:cubicBezTo>
                      <a:pt x="6556" y="2656"/>
                      <a:pt x="7054" y="2093"/>
                      <a:pt x="7507" y="1498"/>
                    </a:cubicBezTo>
                    <a:cubicBezTo>
                      <a:pt x="7846" y="1060"/>
                      <a:pt x="8152" y="596"/>
                      <a:pt x="8431" y="115"/>
                    </a:cubicBezTo>
                    <a:cubicBezTo>
                      <a:pt x="8452" y="77"/>
                      <a:pt x="8425" y="28"/>
                      <a:pt x="8387" y="11"/>
                    </a:cubicBezTo>
                    <a:cubicBezTo>
                      <a:pt x="8376" y="6"/>
                      <a:pt x="8371" y="1"/>
                      <a:pt x="8359" y="1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3070711" y="1526611"/>
                <a:ext cx="317392" cy="174537"/>
              </a:xfrm>
              <a:custGeom>
                <a:avLst/>
                <a:gdLst/>
                <a:ahLst/>
                <a:cxnLst/>
                <a:rect l="l" t="t" r="r" b="b"/>
                <a:pathLst>
                  <a:path w="16390" h="9013" extrusionOk="0">
                    <a:moveTo>
                      <a:pt x="3907" y="4196"/>
                    </a:moveTo>
                    <a:lnTo>
                      <a:pt x="3907" y="4196"/>
                    </a:lnTo>
                    <a:cubicBezTo>
                      <a:pt x="3904" y="4198"/>
                      <a:pt x="3901" y="4200"/>
                      <a:pt x="3899" y="4203"/>
                    </a:cubicBezTo>
                    <a:lnTo>
                      <a:pt x="3899" y="4203"/>
                    </a:lnTo>
                    <a:cubicBezTo>
                      <a:pt x="3901" y="4201"/>
                      <a:pt x="3904" y="4198"/>
                      <a:pt x="3907" y="4196"/>
                    </a:cubicBezTo>
                    <a:close/>
                    <a:moveTo>
                      <a:pt x="12277" y="0"/>
                    </a:moveTo>
                    <a:cubicBezTo>
                      <a:pt x="12189" y="0"/>
                      <a:pt x="12106" y="0"/>
                      <a:pt x="12020" y="5"/>
                    </a:cubicBezTo>
                    <a:cubicBezTo>
                      <a:pt x="11647" y="16"/>
                      <a:pt x="11276" y="59"/>
                      <a:pt x="10905" y="120"/>
                    </a:cubicBezTo>
                    <a:cubicBezTo>
                      <a:pt x="10522" y="185"/>
                      <a:pt x="10140" y="273"/>
                      <a:pt x="9769" y="382"/>
                    </a:cubicBezTo>
                    <a:cubicBezTo>
                      <a:pt x="9408" y="485"/>
                      <a:pt x="9047" y="611"/>
                      <a:pt x="8692" y="748"/>
                    </a:cubicBezTo>
                    <a:cubicBezTo>
                      <a:pt x="8370" y="873"/>
                      <a:pt x="8048" y="1016"/>
                      <a:pt x="7736" y="1163"/>
                    </a:cubicBezTo>
                    <a:cubicBezTo>
                      <a:pt x="6425" y="1775"/>
                      <a:pt x="5197" y="2557"/>
                      <a:pt x="4088" y="3480"/>
                    </a:cubicBezTo>
                    <a:cubicBezTo>
                      <a:pt x="2968" y="4403"/>
                      <a:pt x="1962" y="5474"/>
                      <a:pt x="1158" y="6687"/>
                    </a:cubicBezTo>
                    <a:cubicBezTo>
                      <a:pt x="936" y="7025"/>
                      <a:pt x="732" y="7381"/>
                      <a:pt x="542" y="7741"/>
                    </a:cubicBezTo>
                    <a:cubicBezTo>
                      <a:pt x="449" y="7910"/>
                      <a:pt x="367" y="8085"/>
                      <a:pt x="280" y="8260"/>
                    </a:cubicBezTo>
                    <a:cubicBezTo>
                      <a:pt x="182" y="8467"/>
                      <a:pt x="94" y="8675"/>
                      <a:pt x="18" y="8888"/>
                    </a:cubicBezTo>
                    <a:cubicBezTo>
                      <a:pt x="1" y="8932"/>
                      <a:pt x="11" y="8981"/>
                      <a:pt x="56" y="9002"/>
                    </a:cubicBezTo>
                    <a:cubicBezTo>
                      <a:pt x="67" y="9009"/>
                      <a:pt x="80" y="9012"/>
                      <a:pt x="94" y="9012"/>
                    </a:cubicBezTo>
                    <a:cubicBezTo>
                      <a:pt x="126" y="9012"/>
                      <a:pt x="159" y="8995"/>
                      <a:pt x="170" y="8964"/>
                    </a:cubicBezTo>
                    <a:cubicBezTo>
                      <a:pt x="225" y="8833"/>
                      <a:pt x="285" y="8702"/>
                      <a:pt x="356" y="8571"/>
                    </a:cubicBezTo>
                    <a:cubicBezTo>
                      <a:pt x="416" y="8462"/>
                      <a:pt x="470" y="8352"/>
                      <a:pt x="536" y="8248"/>
                    </a:cubicBezTo>
                    <a:cubicBezTo>
                      <a:pt x="596" y="8140"/>
                      <a:pt x="667" y="8031"/>
                      <a:pt x="732" y="7921"/>
                    </a:cubicBezTo>
                    <a:cubicBezTo>
                      <a:pt x="798" y="7807"/>
                      <a:pt x="875" y="7691"/>
                      <a:pt x="946" y="7582"/>
                    </a:cubicBezTo>
                    <a:lnTo>
                      <a:pt x="946" y="7577"/>
                    </a:lnTo>
                    <a:lnTo>
                      <a:pt x="951" y="7577"/>
                    </a:lnTo>
                    <a:lnTo>
                      <a:pt x="951" y="7572"/>
                    </a:lnTo>
                    <a:lnTo>
                      <a:pt x="957" y="7565"/>
                    </a:lnTo>
                    <a:cubicBezTo>
                      <a:pt x="1148" y="7270"/>
                      <a:pt x="1362" y="6987"/>
                      <a:pt x="1574" y="6708"/>
                    </a:cubicBezTo>
                    <a:cubicBezTo>
                      <a:pt x="1804" y="6408"/>
                      <a:pt x="2038" y="6123"/>
                      <a:pt x="2285" y="5840"/>
                    </a:cubicBezTo>
                    <a:cubicBezTo>
                      <a:pt x="2790" y="5263"/>
                      <a:pt x="3329" y="4713"/>
                      <a:pt x="3899" y="4203"/>
                    </a:cubicBezTo>
                    <a:lnTo>
                      <a:pt x="3899" y="4203"/>
                    </a:lnTo>
                    <a:cubicBezTo>
                      <a:pt x="3891" y="4209"/>
                      <a:pt x="3883" y="4214"/>
                      <a:pt x="3874" y="4222"/>
                    </a:cubicBezTo>
                    <a:lnTo>
                      <a:pt x="3874" y="4222"/>
                    </a:lnTo>
                    <a:cubicBezTo>
                      <a:pt x="5038" y="3190"/>
                      <a:pt x="6317" y="2295"/>
                      <a:pt x="7698" y="1579"/>
                    </a:cubicBezTo>
                    <a:lnTo>
                      <a:pt x="7704" y="1579"/>
                    </a:lnTo>
                    <a:cubicBezTo>
                      <a:pt x="7704" y="1574"/>
                      <a:pt x="7709" y="1574"/>
                      <a:pt x="7709" y="1574"/>
                    </a:cubicBezTo>
                    <a:cubicBezTo>
                      <a:pt x="8168" y="1338"/>
                      <a:pt x="8632" y="1130"/>
                      <a:pt x="9113" y="939"/>
                    </a:cubicBezTo>
                    <a:cubicBezTo>
                      <a:pt x="9670" y="715"/>
                      <a:pt x="10250" y="530"/>
                      <a:pt x="10840" y="399"/>
                    </a:cubicBezTo>
                    <a:cubicBezTo>
                      <a:pt x="11397" y="277"/>
                      <a:pt x="11970" y="212"/>
                      <a:pt x="12542" y="212"/>
                    </a:cubicBezTo>
                    <a:cubicBezTo>
                      <a:pt x="12643" y="212"/>
                      <a:pt x="12744" y="214"/>
                      <a:pt x="12844" y="218"/>
                    </a:cubicBezTo>
                    <a:cubicBezTo>
                      <a:pt x="13505" y="251"/>
                      <a:pt x="14161" y="382"/>
                      <a:pt x="14789" y="590"/>
                    </a:cubicBezTo>
                    <a:cubicBezTo>
                      <a:pt x="14789" y="590"/>
                      <a:pt x="14789" y="587"/>
                      <a:pt x="14787" y="585"/>
                    </a:cubicBezTo>
                    <a:lnTo>
                      <a:pt x="14787" y="585"/>
                    </a:lnTo>
                    <a:cubicBezTo>
                      <a:pt x="15310" y="760"/>
                      <a:pt x="15811" y="984"/>
                      <a:pt x="16291" y="1246"/>
                    </a:cubicBezTo>
                    <a:cubicBezTo>
                      <a:pt x="16300" y="1250"/>
                      <a:pt x="16309" y="1252"/>
                      <a:pt x="16318" y="1252"/>
                    </a:cubicBezTo>
                    <a:cubicBezTo>
                      <a:pt x="16343" y="1252"/>
                      <a:pt x="16367" y="1237"/>
                      <a:pt x="16379" y="1213"/>
                    </a:cubicBezTo>
                    <a:cubicBezTo>
                      <a:pt x="16385" y="1201"/>
                      <a:pt x="16390" y="1191"/>
                      <a:pt x="16385" y="1180"/>
                    </a:cubicBezTo>
                    <a:cubicBezTo>
                      <a:pt x="16281" y="1108"/>
                      <a:pt x="16177" y="1043"/>
                      <a:pt x="16067" y="972"/>
                    </a:cubicBezTo>
                    <a:cubicBezTo>
                      <a:pt x="15800" y="835"/>
                      <a:pt x="15527" y="710"/>
                      <a:pt x="15248" y="590"/>
                    </a:cubicBezTo>
                    <a:cubicBezTo>
                      <a:pt x="14904" y="447"/>
                      <a:pt x="14544" y="333"/>
                      <a:pt x="14183" y="235"/>
                    </a:cubicBezTo>
                    <a:cubicBezTo>
                      <a:pt x="13560" y="76"/>
                      <a:pt x="12921" y="0"/>
                      <a:pt x="12277" y="0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3219783" y="1557169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3219783" y="1557169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3089127" y="1673224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3089127" y="1673224"/>
                <a:ext cx="19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3219879" y="1557072"/>
                <a:ext cx="11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1"/>
                    </a:moveTo>
                    <a:cubicBezTo>
                      <a:pt x="6" y="1"/>
                      <a:pt x="1" y="1"/>
                      <a:pt x="1" y="6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3089127" y="167334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3297514" y="1706338"/>
                <a:ext cx="334027" cy="181857"/>
              </a:xfrm>
              <a:custGeom>
                <a:avLst/>
                <a:gdLst/>
                <a:ahLst/>
                <a:cxnLst/>
                <a:rect l="l" t="t" r="r" b="b"/>
                <a:pathLst>
                  <a:path w="17249" h="9391" extrusionOk="0">
                    <a:moveTo>
                      <a:pt x="15396" y="9113"/>
                    </a:moveTo>
                    <a:lnTo>
                      <a:pt x="15396" y="9113"/>
                    </a:lnTo>
                    <a:cubicBezTo>
                      <a:pt x="15387" y="9113"/>
                      <a:pt x="15381" y="9113"/>
                      <a:pt x="15376" y="9117"/>
                    </a:cubicBezTo>
                    <a:lnTo>
                      <a:pt x="15376" y="9117"/>
                    </a:lnTo>
                    <a:cubicBezTo>
                      <a:pt x="15382" y="9116"/>
                      <a:pt x="15389" y="9114"/>
                      <a:pt x="15396" y="9113"/>
                    </a:cubicBezTo>
                    <a:lnTo>
                      <a:pt x="15396" y="9113"/>
                    </a:lnTo>
                    <a:cubicBezTo>
                      <a:pt x="15396" y="9113"/>
                      <a:pt x="15396" y="9113"/>
                      <a:pt x="15396" y="9113"/>
                    </a:cubicBezTo>
                    <a:close/>
                    <a:moveTo>
                      <a:pt x="89" y="1"/>
                    </a:moveTo>
                    <a:cubicBezTo>
                      <a:pt x="67" y="1"/>
                      <a:pt x="40" y="11"/>
                      <a:pt x="23" y="33"/>
                    </a:cubicBezTo>
                    <a:cubicBezTo>
                      <a:pt x="8" y="49"/>
                      <a:pt x="1" y="71"/>
                      <a:pt x="1" y="94"/>
                    </a:cubicBezTo>
                    <a:cubicBezTo>
                      <a:pt x="8" y="120"/>
                      <a:pt x="18" y="137"/>
                      <a:pt x="34" y="153"/>
                    </a:cubicBezTo>
                    <a:cubicBezTo>
                      <a:pt x="171" y="306"/>
                      <a:pt x="324" y="437"/>
                      <a:pt x="472" y="574"/>
                    </a:cubicBezTo>
                    <a:cubicBezTo>
                      <a:pt x="636" y="722"/>
                      <a:pt x="805" y="863"/>
                      <a:pt x="969" y="1005"/>
                    </a:cubicBezTo>
                    <a:cubicBezTo>
                      <a:pt x="1291" y="1274"/>
                      <a:pt x="1607" y="1536"/>
                      <a:pt x="1930" y="1803"/>
                    </a:cubicBezTo>
                    <a:cubicBezTo>
                      <a:pt x="2552" y="2323"/>
                      <a:pt x="3187" y="2841"/>
                      <a:pt x="3820" y="3349"/>
                    </a:cubicBezTo>
                    <a:cubicBezTo>
                      <a:pt x="5104" y="4381"/>
                      <a:pt x="6415" y="5382"/>
                      <a:pt x="7769" y="6310"/>
                    </a:cubicBezTo>
                    <a:cubicBezTo>
                      <a:pt x="8442" y="6769"/>
                      <a:pt x="9125" y="7212"/>
                      <a:pt x="9824" y="7626"/>
                    </a:cubicBezTo>
                    <a:cubicBezTo>
                      <a:pt x="10174" y="7840"/>
                      <a:pt x="10523" y="8042"/>
                      <a:pt x="10878" y="8238"/>
                    </a:cubicBezTo>
                    <a:cubicBezTo>
                      <a:pt x="11119" y="8370"/>
                      <a:pt x="11364" y="8495"/>
                      <a:pt x="11616" y="8616"/>
                    </a:cubicBezTo>
                    <a:cubicBezTo>
                      <a:pt x="12141" y="8861"/>
                      <a:pt x="12681" y="9068"/>
                      <a:pt x="13243" y="9217"/>
                    </a:cubicBezTo>
                    <a:cubicBezTo>
                      <a:pt x="13669" y="9324"/>
                      <a:pt x="14108" y="9390"/>
                      <a:pt x="14547" y="9390"/>
                    </a:cubicBezTo>
                    <a:cubicBezTo>
                      <a:pt x="14666" y="9390"/>
                      <a:pt x="14785" y="9386"/>
                      <a:pt x="14904" y="9375"/>
                    </a:cubicBezTo>
                    <a:cubicBezTo>
                      <a:pt x="15123" y="9358"/>
                      <a:pt x="15341" y="9315"/>
                      <a:pt x="15555" y="9255"/>
                    </a:cubicBezTo>
                    <a:cubicBezTo>
                      <a:pt x="15767" y="9194"/>
                      <a:pt x="15970" y="9108"/>
                      <a:pt x="16161" y="8998"/>
                    </a:cubicBezTo>
                    <a:cubicBezTo>
                      <a:pt x="16528" y="8801"/>
                      <a:pt x="16838" y="8511"/>
                      <a:pt x="17090" y="8178"/>
                    </a:cubicBezTo>
                    <a:cubicBezTo>
                      <a:pt x="17128" y="8107"/>
                      <a:pt x="17166" y="8042"/>
                      <a:pt x="17204" y="7976"/>
                    </a:cubicBezTo>
                    <a:cubicBezTo>
                      <a:pt x="17221" y="7949"/>
                      <a:pt x="17232" y="7921"/>
                      <a:pt x="17249" y="7900"/>
                    </a:cubicBezTo>
                    <a:cubicBezTo>
                      <a:pt x="17242" y="7888"/>
                      <a:pt x="17237" y="7883"/>
                      <a:pt x="17232" y="7878"/>
                    </a:cubicBezTo>
                    <a:cubicBezTo>
                      <a:pt x="17218" y="7867"/>
                      <a:pt x="17199" y="7860"/>
                      <a:pt x="17181" y="7860"/>
                    </a:cubicBezTo>
                    <a:cubicBezTo>
                      <a:pt x="17162" y="7860"/>
                      <a:pt x="17145" y="7867"/>
                      <a:pt x="17133" y="7883"/>
                    </a:cubicBezTo>
                    <a:cubicBezTo>
                      <a:pt x="16987" y="8107"/>
                      <a:pt x="16816" y="8309"/>
                      <a:pt x="16619" y="8495"/>
                    </a:cubicBezTo>
                    <a:cubicBezTo>
                      <a:pt x="16450" y="8642"/>
                      <a:pt x="16265" y="8773"/>
                      <a:pt x="16062" y="8878"/>
                    </a:cubicBezTo>
                    <a:cubicBezTo>
                      <a:pt x="15851" y="8984"/>
                      <a:pt x="15625" y="9058"/>
                      <a:pt x="15396" y="9113"/>
                    </a:cubicBezTo>
                    <a:lnTo>
                      <a:pt x="15396" y="9113"/>
                    </a:lnTo>
                    <a:cubicBezTo>
                      <a:pt x="15396" y="9113"/>
                      <a:pt x="15396" y="9113"/>
                      <a:pt x="15396" y="9113"/>
                    </a:cubicBezTo>
                    <a:cubicBezTo>
                      <a:pt x="15396" y="9113"/>
                      <a:pt x="15396" y="9113"/>
                      <a:pt x="15396" y="9113"/>
                    </a:cubicBezTo>
                    <a:lnTo>
                      <a:pt x="15396" y="9113"/>
                    </a:lnTo>
                    <a:cubicBezTo>
                      <a:pt x="15388" y="9115"/>
                      <a:pt x="15381" y="9116"/>
                      <a:pt x="15374" y="9118"/>
                    </a:cubicBezTo>
                    <a:cubicBezTo>
                      <a:pt x="15375" y="9118"/>
                      <a:pt x="15375" y="9117"/>
                      <a:pt x="15376" y="9117"/>
                    </a:cubicBezTo>
                    <a:lnTo>
                      <a:pt x="15376" y="9117"/>
                    </a:lnTo>
                    <a:cubicBezTo>
                      <a:pt x="15156" y="9158"/>
                      <a:pt x="14932" y="9176"/>
                      <a:pt x="14710" y="9176"/>
                    </a:cubicBezTo>
                    <a:cubicBezTo>
                      <a:pt x="14658" y="9176"/>
                      <a:pt x="14606" y="9175"/>
                      <a:pt x="14554" y="9173"/>
                    </a:cubicBezTo>
                    <a:cubicBezTo>
                      <a:pt x="14052" y="9151"/>
                      <a:pt x="13566" y="9042"/>
                      <a:pt x="13091" y="8894"/>
                    </a:cubicBezTo>
                    <a:cubicBezTo>
                      <a:pt x="12436" y="8687"/>
                      <a:pt x="11808" y="8402"/>
                      <a:pt x="11201" y="8085"/>
                    </a:cubicBezTo>
                    <a:cubicBezTo>
                      <a:pt x="10802" y="7878"/>
                      <a:pt x="10409" y="7659"/>
                      <a:pt x="10021" y="7429"/>
                    </a:cubicBezTo>
                    <a:cubicBezTo>
                      <a:pt x="9594" y="7184"/>
                      <a:pt x="9174" y="6922"/>
                      <a:pt x="8759" y="6655"/>
                    </a:cubicBezTo>
                    <a:cubicBezTo>
                      <a:pt x="8753" y="6655"/>
                      <a:pt x="8753" y="6655"/>
                      <a:pt x="8753" y="6649"/>
                    </a:cubicBezTo>
                    <a:cubicBezTo>
                      <a:pt x="7371" y="5758"/>
                      <a:pt x="6049" y="4786"/>
                      <a:pt x="4754" y="3775"/>
                    </a:cubicBezTo>
                    <a:cubicBezTo>
                      <a:pt x="4110" y="3273"/>
                      <a:pt x="3470" y="2759"/>
                      <a:pt x="2832" y="2245"/>
                    </a:cubicBezTo>
                    <a:cubicBezTo>
                      <a:pt x="2520" y="1988"/>
                      <a:pt x="2204" y="1733"/>
                      <a:pt x="1886" y="1476"/>
                    </a:cubicBezTo>
                    <a:cubicBezTo>
                      <a:pt x="1564" y="1208"/>
                      <a:pt x="1236" y="946"/>
                      <a:pt x="914" y="677"/>
                    </a:cubicBezTo>
                    <a:cubicBezTo>
                      <a:pt x="788" y="568"/>
                      <a:pt x="657" y="460"/>
                      <a:pt x="532" y="349"/>
                    </a:cubicBezTo>
                    <a:cubicBezTo>
                      <a:pt x="401" y="241"/>
                      <a:pt x="280" y="127"/>
                      <a:pt x="149" y="22"/>
                    </a:cubicBezTo>
                    <a:cubicBezTo>
                      <a:pt x="132" y="6"/>
                      <a:pt x="111" y="1"/>
                      <a:pt x="89" y="1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3467132" y="183519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3467132" y="183519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2708276" y="1275989"/>
                <a:ext cx="382246" cy="531298"/>
              </a:xfrm>
              <a:custGeom>
                <a:avLst/>
                <a:gdLst/>
                <a:ahLst/>
                <a:cxnLst/>
                <a:rect l="l" t="t" r="r" b="b"/>
                <a:pathLst>
                  <a:path w="19739" h="27436" extrusionOk="0">
                    <a:moveTo>
                      <a:pt x="3361" y="0"/>
                    </a:moveTo>
                    <a:cubicBezTo>
                      <a:pt x="3263" y="0"/>
                      <a:pt x="3158" y="0"/>
                      <a:pt x="3054" y="16"/>
                    </a:cubicBezTo>
                    <a:cubicBezTo>
                      <a:pt x="2792" y="43"/>
                      <a:pt x="2557" y="104"/>
                      <a:pt x="2338" y="207"/>
                    </a:cubicBezTo>
                    <a:cubicBezTo>
                      <a:pt x="2224" y="262"/>
                      <a:pt x="2109" y="333"/>
                      <a:pt x="2005" y="399"/>
                    </a:cubicBezTo>
                    <a:cubicBezTo>
                      <a:pt x="1896" y="470"/>
                      <a:pt x="1776" y="557"/>
                      <a:pt x="1650" y="661"/>
                    </a:cubicBezTo>
                    <a:cubicBezTo>
                      <a:pt x="1453" y="820"/>
                      <a:pt x="1268" y="1011"/>
                      <a:pt x="1104" y="1229"/>
                    </a:cubicBezTo>
                    <a:cubicBezTo>
                      <a:pt x="514" y="1983"/>
                      <a:pt x="187" y="2993"/>
                      <a:pt x="88" y="4322"/>
                    </a:cubicBezTo>
                    <a:cubicBezTo>
                      <a:pt x="1" y="5474"/>
                      <a:pt x="109" y="6621"/>
                      <a:pt x="235" y="7796"/>
                    </a:cubicBezTo>
                    <a:lnTo>
                      <a:pt x="280" y="8195"/>
                    </a:lnTo>
                    <a:cubicBezTo>
                      <a:pt x="323" y="8583"/>
                      <a:pt x="366" y="8970"/>
                      <a:pt x="399" y="9358"/>
                    </a:cubicBezTo>
                    <a:cubicBezTo>
                      <a:pt x="427" y="9670"/>
                      <a:pt x="444" y="9975"/>
                      <a:pt x="459" y="10281"/>
                    </a:cubicBezTo>
                    <a:lnTo>
                      <a:pt x="465" y="10368"/>
                    </a:lnTo>
                    <a:cubicBezTo>
                      <a:pt x="492" y="10838"/>
                      <a:pt x="514" y="11309"/>
                      <a:pt x="530" y="11778"/>
                    </a:cubicBezTo>
                    <a:cubicBezTo>
                      <a:pt x="568" y="12663"/>
                      <a:pt x="591" y="13543"/>
                      <a:pt x="618" y="14428"/>
                    </a:cubicBezTo>
                    <a:cubicBezTo>
                      <a:pt x="646" y="15401"/>
                      <a:pt x="673" y="16410"/>
                      <a:pt x="716" y="17400"/>
                    </a:cubicBezTo>
                    <a:cubicBezTo>
                      <a:pt x="744" y="18066"/>
                      <a:pt x="782" y="18782"/>
                      <a:pt x="863" y="19491"/>
                    </a:cubicBezTo>
                    <a:cubicBezTo>
                      <a:pt x="956" y="20235"/>
                      <a:pt x="1077" y="20890"/>
                      <a:pt x="1241" y="21503"/>
                    </a:cubicBezTo>
                    <a:cubicBezTo>
                      <a:pt x="1427" y="22201"/>
                      <a:pt x="1672" y="22841"/>
                      <a:pt x="1967" y="23392"/>
                    </a:cubicBezTo>
                    <a:cubicBezTo>
                      <a:pt x="2284" y="23982"/>
                      <a:pt x="2683" y="24485"/>
                      <a:pt x="3152" y="24884"/>
                    </a:cubicBezTo>
                    <a:cubicBezTo>
                      <a:pt x="3984" y="25595"/>
                      <a:pt x="5000" y="26157"/>
                      <a:pt x="6256" y="26611"/>
                    </a:cubicBezTo>
                    <a:cubicBezTo>
                      <a:pt x="7419" y="27030"/>
                      <a:pt x="8692" y="27292"/>
                      <a:pt x="10041" y="27391"/>
                    </a:cubicBezTo>
                    <a:cubicBezTo>
                      <a:pt x="10396" y="27418"/>
                      <a:pt x="10752" y="27435"/>
                      <a:pt x="11107" y="27435"/>
                    </a:cubicBezTo>
                    <a:cubicBezTo>
                      <a:pt x="12052" y="27435"/>
                      <a:pt x="12981" y="27337"/>
                      <a:pt x="13866" y="27146"/>
                    </a:cubicBezTo>
                    <a:cubicBezTo>
                      <a:pt x="14466" y="27014"/>
                      <a:pt x="15051" y="26828"/>
                      <a:pt x="15592" y="26599"/>
                    </a:cubicBezTo>
                    <a:cubicBezTo>
                      <a:pt x="16138" y="26364"/>
                      <a:pt x="16629" y="26086"/>
                      <a:pt x="17067" y="25764"/>
                    </a:cubicBezTo>
                    <a:cubicBezTo>
                      <a:pt x="17668" y="25321"/>
                      <a:pt x="18182" y="24808"/>
                      <a:pt x="18591" y="24234"/>
                    </a:cubicBezTo>
                    <a:cubicBezTo>
                      <a:pt x="18963" y="23714"/>
                      <a:pt x="19241" y="23124"/>
                      <a:pt x="19422" y="22481"/>
                    </a:cubicBezTo>
                    <a:cubicBezTo>
                      <a:pt x="19738" y="21360"/>
                      <a:pt x="19722" y="20060"/>
                      <a:pt x="19378" y="18618"/>
                    </a:cubicBezTo>
                    <a:cubicBezTo>
                      <a:pt x="19263" y="18137"/>
                      <a:pt x="19105" y="17635"/>
                      <a:pt x="18891" y="17078"/>
                    </a:cubicBezTo>
                    <a:cubicBezTo>
                      <a:pt x="18750" y="16705"/>
                      <a:pt x="18586" y="16334"/>
                      <a:pt x="18432" y="15974"/>
                    </a:cubicBezTo>
                    <a:cubicBezTo>
                      <a:pt x="18346" y="15782"/>
                      <a:pt x="18263" y="15591"/>
                      <a:pt x="18182" y="15401"/>
                    </a:cubicBezTo>
                    <a:lnTo>
                      <a:pt x="18182" y="15401"/>
                    </a:lnTo>
                    <a:lnTo>
                      <a:pt x="18198" y="15449"/>
                    </a:lnTo>
                    <a:cubicBezTo>
                      <a:pt x="17608" y="14034"/>
                      <a:pt x="17056" y="12439"/>
                      <a:pt x="16466" y="10434"/>
                    </a:cubicBezTo>
                    <a:cubicBezTo>
                      <a:pt x="16243" y="9647"/>
                      <a:pt x="16024" y="8861"/>
                      <a:pt x="15805" y="8074"/>
                    </a:cubicBezTo>
                    <a:lnTo>
                      <a:pt x="15744" y="7877"/>
                    </a:lnTo>
                    <a:lnTo>
                      <a:pt x="15668" y="7599"/>
                    </a:lnTo>
                    <a:cubicBezTo>
                      <a:pt x="15499" y="6977"/>
                      <a:pt x="15318" y="6326"/>
                      <a:pt x="15128" y="5698"/>
                    </a:cubicBezTo>
                    <a:cubicBezTo>
                      <a:pt x="14538" y="3720"/>
                      <a:pt x="13581" y="1410"/>
                      <a:pt x="11418" y="1092"/>
                    </a:cubicBezTo>
                    <a:lnTo>
                      <a:pt x="11392" y="1092"/>
                    </a:lnTo>
                    <a:lnTo>
                      <a:pt x="11392" y="1087"/>
                    </a:lnTo>
                    <a:cubicBezTo>
                      <a:pt x="11374" y="1087"/>
                      <a:pt x="11364" y="1082"/>
                      <a:pt x="11347" y="1082"/>
                    </a:cubicBezTo>
                    <a:cubicBezTo>
                      <a:pt x="11331" y="1082"/>
                      <a:pt x="11309" y="1087"/>
                      <a:pt x="11293" y="1092"/>
                    </a:cubicBezTo>
                    <a:cubicBezTo>
                      <a:pt x="11243" y="1103"/>
                      <a:pt x="11195" y="1142"/>
                      <a:pt x="11167" y="1191"/>
                    </a:cubicBezTo>
                    <a:cubicBezTo>
                      <a:pt x="11145" y="1240"/>
                      <a:pt x="11140" y="1294"/>
                      <a:pt x="11150" y="1344"/>
                    </a:cubicBezTo>
                    <a:cubicBezTo>
                      <a:pt x="11200" y="1496"/>
                      <a:pt x="11238" y="1667"/>
                      <a:pt x="11266" y="1857"/>
                    </a:cubicBezTo>
                    <a:cubicBezTo>
                      <a:pt x="11314" y="2250"/>
                      <a:pt x="11314" y="2660"/>
                      <a:pt x="11266" y="3069"/>
                    </a:cubicBezTo>
                    <a:lnTo>
                      <a:pt x="11266" y="3087"/>
                    </a:lnTo>
                    <a:lnTo>
                      <a:pt x="11266" y="3097"/>
                    </a:lnTo>
                    <a:cubicBezTo>
                      <a:pt x="11216" y="3409"/>
                      <a:pt x="11145" y="3682"/>
                      <a:pt x="11041" y="3934"/>
                    </a:cubicBezTo>
                    <a:lnTo>
                      <a:pt x="11031" y="3961"/>
                    </a:lnTo>
                    <a:cubicBezTo>
                      <a:pt x="10971" y="4103"/>
                      <a:pt x="10893" y="4239"/>
                      <a:pt x="10802" y="4360"/>
                    </a:cubicBezTo>
                    <a:cubicBezTo>
                      <a:pt x="10708" y="4474"/>
                      <a:pt x="10593" y="4589"/>
                      <a:pt x="10457" y="4698"/>
                    </a:cubicBezTo>
                    <a:cubicBezTo>
                      <a:pt x="10331" y="4791"/>
                      <a:pt x="10205" y="4867"/>
                      <a:pt x="10074" y="4927"/>
                    </a:cubicBezTo>
                    <a:cubicBezTo>
                      <a:pt x="9949" y="4977"/>
                      <a:pt x="9818" y="5010"/>
                      <a:pt x="9687" y="5031"/>
                    </a:cubicBezTo>
                    <a:lnTo>
                      <a:pt x="9660" y="5043"/>
                    </a:lnTo>
                    <a:lnTo>
                      <a:pt x="9484" y="5043"/>
                    </a:lnTo>
                    <a:cubicBezTo>
                      <a:pt x="9408" y="5043"/>
                      <a:pt x="9332" y="5043"/>
                      <a:pt x="9254" y="5031"/>
                    </a:cubicBezTo>
                    <a:cubicBezTo>
                      <a:pt x="9080" y="5003"/>
                      <a:pt x="8900" y="4955"/>
                      <a:pt x="8714" y="4879"/>
                    </a:cubicBezTo>
                    <a:cubicBezTo>
                      <a:pt x="8462" y="4769"/>
                      <a:pt x="8223" y="4627"/>
                      <a:pt x="7971" y="4436"/>
                    </a:cubicBezTo>
                    <a:cubicBezTo>
                      <a:pt x="7633" y="4173"/>
                      <a:pt x="7315" y="3846"/>
                      <a:pt x="7020" y="3475"/>
                    </a:cubicBezTo>
                    <a:cubicBezTo>
                      <a:pt x="6742" y="3102"/>
                      <a:pt x="6513" y="2721"/>
                      <a:pt x="6344" y="2343"/>
                    </a:cubicBezTo>
                    <a:lnTo>
                      <a:pt x="6332" y="2310"/>
                    </a:lnTo>
                    <a:lnTo>
                      <a:pt x="6321" y="2283"/>
                    </a:lnTo>
                    <a:lnTo>
                      <a:pt x="6304" y="2240"/>
                    </a:lnTo>
                    <a:cubicBezTo>
                      <a:pt x="6304" y="2229"/>
                      <a:pt x="6299" y="2212"/>
                      <a:pt x="6294" y="2202"/>
                    </a:cubicBezTo>
                    <a:lnTo>
                      <a:pt x="6228" y="2032"/>
                    </a:lnTo>
                    <a:cubicBezTo>
                      <a:pt x="6218" y="1994"/>
                      <a:pt x="6206" y="1955"/>
                      <a:pt x="6196" y="1917"/>
                    </a:cubicBezTo>
                    <a:cubicBezTo>
                      <a:pt x="6190" y="1889"/>
                      <a:pt x="6173" y="1863"/>
                      <a:pt x="6158" y="1841"/>
                    </a:cubicBezTo>
                    <a:cubicBezTo>
                      <a:pt x="6152" y="1836"/>
                      <a:pt x="6152" y="1824"/>
                      <a:pt x="6147" y="1819"/>
                    </a:cubicBezTo>
                    <a:cubicBezTo>
                      <a:pt x="6130" y="1710"/>
                      <a:pt x="6102" y="1622"/>
                      <a:pt x="6075" y="1541"/>
                    </a:cubicBezTo>
                    <a:cubicBezTo>
                      <a:pt x="6032" y="1420"/>
                      <a:pt x="5971" y="1299"/>
                      <a:pt x="5901" y="1185"/>
                    </a:cubicBezTo>
                    <a:cubicBezTo>
                      <a:pt x="5769" y="983"/>
                      <a:pt x="5595" y="803"/>
                      <a:pt x="5349" y="618"/>
                    </a:cubicBezTo>
                    <a:cubicBezTo>
                      <a:pt x="5157" y="475"/>
                      <a:pt x="4928" y="355"/>
                      <a:pt x="4633" y="235"/>
                    </a:cubicBezTo>
                    <a:cubicBezTo>
                      <a:pt x="4393" y="142"/>
                      <a:pt x="4131" y="76"/>
                      <a:pt x="3853" y="33"/>
                    </a:cubicBezTo>
                    <a:cubicBezTo>
                      <a:pt x="3677" y="11"/>
                      <a:pt x="3518" y="0"/>
                      <a:pt x="3361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2778938" y="1279688"/>
                <a:ext cx="53467" cy="26743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1381" extrusionOk="0">
                    <a:moveTo>
                      <a:pt x="214" y="1"/>
                    </a:moveTo>
                    <a:cubicBezTo>
                      <a:pt x="116" y="1"/>
                      <a:pt x="28" y="77"/>
                      <a:pt x="12" y="175"/>
                    </a:cubicBezTo>
                    <a:cubicBezTo>
                      <a:pt x="0" y="284"/>
                      <a:pt x="78" y="387"/>
                      <a:pt x="187" y="399"/>
                    </a:cubicBezTo>
                    <a:cubicBezTo>
                      <a:pt x="290" y="415"/>
                      <a:pt x="394" y="432"/>
                      <a:pt x="492" y="459"/>
                    </a:cubicBezTo>
                    <a:cubicBezTo>
                      <a:pt x="1197" y="667"/>
                      <a:pt x="1770" y="1174"/>
                      <a:pt x="2481" y="1365"/>
                    </a:cubicBezTo>
                    <a:cubicBezTo>
                      <a:pt x="2508" y="1375"/>
                      <a:pt x="2534" y="1380"/>
                      <a:pt x="2561" y="1380"/>
                    </a:cubicBezTo>
                    <a:cubicBezTo>
                      <a:pt x="2584" y="1380"/>
                      <a:pt x="2609" y="1376"/>
                      <a:pt x="2634" y="1365"/>
                    </a:cubicBezTo>
                    <a:cubicBezTo>
                      <a:pt x="2683" y="1350"/>
                      <a:pt x="2721" y="1312"/>
                      <a:pt x="2743" y="1257"/>
                    </a:cubicBezTo>
                    <a:cubicBezTo>
                      <a:pt x="2760" y="1213"/>
                      <a:pt x="2760" y="1158"/>
                      <a:pt x="2743" y="1108"/>
                    </a:cubicBezTo>
                    <a:cubicBezTo>
                      <a:pt x="2727" y="1065"/>
                      <a:pt x="2683" y="1010"/>
                      <a:pt x="2634" y="994"/>
                    </a:cubicBezTo>
                    <a:cubicBezTo>
                      <a:pt x="2214" y="879"/>
                      <a:pt x="1848" y="661"/>
                      <a:pt x="1470" y="453"/>
                    </a:cubicBezTo>
                    <a:cubicBezTo>
                      <a:pt x="1285" y="349"/>
                      <a:pt x="1094" y="251"/>
                      <a:pt x="892" y="170"/>
                    </a:cubicBezTo>
                    <a:cubicBezTo>
                      <a:pt x="683" y="87"/>
                      <a:pt x="466" y="33"/>
                      <a:pt x="242" y="6"/>
                    </a:cubicBezTo>
                    <a:cubicBezTo>
                      <a:pt x="230" y="1"/>
                      <a:pt x="225" y="1"/>
                      <a:pt x="214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2803590" y="1286679"/>
                <a:ext cx="21824" cy="16363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845" extrusionOk="0">
                    <a:moveTo>
                      <a:pt x="214" y="0"/>
                    </a:moveTo>
                    <a:cubicBezTo>
                      <a:pt x="187" y="0"/>
                      <a:pt x="159" y="5"/>
                      <a:pt x="132" y="11"/>
                    </a:cubicBezTo>
                    <a:cubicBezTo>
                      <a:pt x="83" y="33"/>
                      <a:pt x="45" y="76"/>
                      <a:pt x="23" y="125"/>
                    </a:cubicBezTo>
                    <a:cubicBezTo>
                      <a:pt x="0" y="169"/>
                      <a:pt x="0" y="223"/>
                      <a:pt x="23" y="273"/>
                    </a:cubicBezTo>
                    <a:cubicBezTo>
                      <a:pt x="45" y="328"/>
                      <a:pt x="83" y="361"/>
                      <a:pt x="132" y="387"/>
                    </a:cubicBezTo>
                    <a:cubicBezTo>
                      <a:pt x="164" y="404"/>
                      <a:pt x="197" y="420"/>
                      <a:pt x="225" y="437"/>
                    </a:cubicBezTo>
                    <a:cubicBezTo>
                      <a:pt x="416" y="551"/>
                      <a:pt x="602" y="671"/>
                      <a:pt x="782" y="803"/>
                    </a:cubicBezTo>
                    <a:cubicBezTo>
                      <a:pt x="820" y="831"/>
                      <a:pt x="864" y="845"/>
                      <a:pt x="908" y="845"/>
                    </a:cubicBezTo>
                    <a:cubicBezTo>
                      <a:pt x="967" y="845"/>
                      <a:pt x="1024" y="820"/>
                      <a:pt x="1061" y="770"/>
                    </a:cubicBezTo>
                    <a:cubicBezTo>
                      <a:pt x="1127" y="682"/>
                      <a:pt x="1110" y="551"/>
                      <a:pt x="1022" y="485"/>
                    </a:cubicBezTo>
                    <a:cubicBezTo>
                      <a:pt x="787" y="311"/>
                      <a:pt x="542" y="152"/>
                      <a:pt x="285" y="16"/>
                    </a:cubicBezTo>
                    <a:cubicBezTo>
                      <a:pt x="263" y="5"/>
                      <a:pt x="242" y="0"/>
                      <a:pt x="214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2804461" y="1287415"/>
                <a:ext cx="23606" cy="17409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899" extrusionOk="0">
                    <a:moveTo>
                      <a:pt x="212" y="0"/>
                    </a:moveTo>
                    <a:cubicBezTo>
                      <a:pt x="157" y="0"/>
                      <a:pt x="104" y="21"/>
                      <a:pt x="59" y="76"/>
                    </a:cubicBezTo>
                    <a:cubicBezTo>
                      <a:pt x="0" y="159"/>
                      <a:pt x="5" y="295"/>
                      <a:pt x="98" y="355"/>
                    </a:cubicBezTo>
                    <a:cubicBezTo>
                      <a:pt x="354" y="525"/>
                      <a:pt x="616" y="688"/>
                      <a:pt x="873" y="858"/>
                    </a:cubicBezTo>
                    <a:cubicBezTo>
                      <a:pt x="910" y="880"/>
                      <a:pt x="949" y="898"/>
                      <a:pt x="992" y="898"/>
                    </a:cubicBezTo>
                    <a:cubicBezTo>
                      <a:pt x="1002" y="898"/>
                      <a:pt x="1012" y="898"/>
                      <a:pt x="1021" y="896"/>
                    </a:cubicBezTo>
                    <a:cubicBezTo>
                      <a:pt x="1075" y="890"/>
                      <a:pt x="1125" y="863"/>
                      <a:pt x="1158" y="820"/>
                    </a:cubicBezTo>
                    <a:cubicBezTo>
                      <a:pt x="1218" y="737"/>
                      <a:pt x="1213" y="601"/>
                      <a:pt x="1120" y="540"/>
                    </a:cubicBezTo>
                    <a:cubicBezTo>
                      <a:pt x="858" y="371"/>
                      <a:pt x="601" y="207"/>
                      <a:pt x="344" y="38"/>
                    </a:cubicBezTo>
                    <a:cubicBezTo>
                      <a:pt x="306" y="11"/>
                      <a:pt x="256" y="0"/>
                      <a:pt x="212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2807734" y="1289622"/>
                <a:ext cx="22425" cy="1644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49" extrusionOk="0">
                    <a:moveTo>
                      <a:pt x="224" y="0"/>
                    </a:moveTo>
                    <a:cubicBezTo>
                      <a:pt x="164" y="0"/>
                      <a:pt x="104" y="28"/>
                      <a:pt x="66" y="78"/>
                    </a:cubicBezTo>
                    <a:cubicBezTo>
                      <a:pt x="0" y="159"/>
                      <a:pt x="11" y="295"/>
                      <a:pt x="104" y="356"/>
                    </a:cubicBezTo>
                    <a:cubicBezTo>
                      <a:pt x="333" y="525"/>
                      <a:pt x="578" y="656"/>
                      <a:pt x="814" y="809"/>
                    </a:cubicBezTo>
                    <a:cubicBezTo>
                      <a:pt x="857" y="833"/>
                      <a:pt x="895" y="848"/>
                      <a:pt x="941" y="848"/>
                    </a:cubicBezTo>
                    <a:cubicBezTo>
                      <a:pt x="947" y="848"/>
                      <a:pt x="954" y="848"/>
                      <a:pt x="961" y="847"/>
                    </a:cubicBezTo>
                    <a:cubicBezTo>
                      <a:pt x="1016" y="842"/>
                      <a:pt x="1065" y="814"/>
                      <a:pt x="1098" y="771"/>
                    </a:cubicBezTo>
                    <a:cubicBezTo>
                      <a:pt x="1158" y="689"/>
                      <a:pt x="1153" y="547"/>
                      <a:pt x="1060" y="487"/>
                    </a:cubicBezTo>
                    <a:cubicBezTo>
                      <a:pt x="825" y="333"/>
                      <a:pt x="573" y="202"/>
                      <a:pt x="344" y="38"/>
                    </a:cubicBezTo>
                    <a:cubicBezTo>
                      <a:pt x="311" y="12"/>
                      <a:pt x="268" y="0"/>
                      <a:pt x="224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2822103" y="1301280"/>
                <a:ext cx="12084" cy="26724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380" extrusionOk="0">
                    <a:moveTo>
                      <a:pt x="230" y="0"/>
                    </a:moveTo>
                    <a:cubicBezTo>
                      <a:pt x="143" y="0"/>
                      <a:pt x="50" y="66"/>
                      <a:pt x="33" y="157"/>
                    </a:cubicBezTo>
                    <a:cubicBezTo>
                      <a:pt x="0" y="344"/>
                      <a:pt x="12" y="530"/>
                      <a:pt x="50" y="715"/>
                    </a:cubicBezTo>
                    <a:cubicBezTo>
                      <a:pt x="93" y="896"/>
                      <a:pt x="154" y="1070"/>
                      <a:pt x="209" y="1246"/>
                    </a:cubicBezTo>
                    <a:cubicBezTo>
                      <a:pt x="239" y="1329"/>
                      <a:pt x="319" y="1380"/>
                      <a:pt x="403" y="1380"/>
                    </a:cubicBezTo>
                    <a:cubicBezTo>
                      <a:pt x="424" y="1380"/>
                      <a:pt x="445" y="1377"/>
                      <a:pt x="466" y="1370"/>
                    </a:cubicBezTo>
                    <a:cubicBezTo>
                      <a:pt x="569" y="1332"/>
                      <a:pt x="623" y="1218"/>
                      <a:pt x="590" y="1114"/>
                    </a:cubicBezTo>
                    <a:cubicBezTo>
                      <a:pt x="537" y="944"/>
                      <a:pt x="476" y="775"/>
                      <a:pt x="438" y="606"/>
                    </a:cubicBezTo>
                    <a:cubicBezTo>
                      <a:pt x="421" y="513"/>
                      <a:pt x="411" y="426"/>
                      <a:pt x="411" y="338"/>
                    </a:cubicBezTo>
                    <a:cubicBezTo>
                      <a:pt x="416" y="306"/>
                      <a:pt x="421" y="273"/>
                      <a:pt x="426" y="240"/>
                    </a:cubicBezTo>
                    <a:cubicBezTo>
                      <a:pt x="449" y="131"/>
                      <a:pt x="383" y="26"/>
                      <a:pt x="274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2823071" y="1301280"/>
                <a:ext cx="10999" cy="2591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338" extrusionOk="0">
                    <a:moveTo>
                      <a:pt x="197" y="0"/>
                    </a:moveTo>
                    <a:cubicBezTo>
                      <a:pt x="88" y="5"/>
                      <a:pt x="0" y="104"/>
                      <a:pt x="5" y="212"/>
                    </a:cubicBezTo>
                    <a:cubicBezTo>
                      <a:pt x="38" y="545"/>
                      <a:pt x="98" y="878"/>
                      <a:pt x="174" y="1206"/>
                    </a:cubicBezTo>
                    <a:cubicBezTo>
                      <a:pt x="196" y="1289"/>
                      <a:pt x="283" y="1337"/>
                      <a:pt x="367" y="1337"/>
                    </a:cubicBezTo>
                    <a:cubicBezTo>
                      <a:pt x="389" y="1337"/>
                      <a:pt x="411" y="1334"/>
                      <a:pt x="431" y="1327"/>
                    </a:cubicBezTo>
                    <a:cubicBezTo>
                      <a:pt x="481" y="1311"/>
                      <a:pt x="519" y="1278"/>
                      <a:pt x="547" y="1229"/>
                    </a:cubicBezTo>
                    <a:cubicBezTo>
                      <a:pt x="568" y="1180"/>
                      <a:pt x="568" y="1130"/>
                      <a:pt x="557" y="1075"/>
                    </a:cubicBezTo>
                    <a:cubicBezTo>
                      <a:pt x="530" y="966"/>
                      <a:pt x="507" y="863"/>
                      <a:pt x="487" y="754"/>
                    </a:cubicBezTo>
                    <a:lnTo>
                      <a:pt x="487" y="754"/>
                    </a:lnTo>
                    <a:cubicBezTo>
                      <a:pt x="487" y="764"/>
                      <a:pt x="492" y="775"/>
                      <a:pt x="492" y="787"/>
                    </a:cubicBezTo>
                    <a:cubicBezTo>
                      <a:pt x="454" y="590"/>
                      <a:pt x="426" y="387"/>
                      <a:pt x="409" y="190"/>
                    </a:cubicBezTo>
                    <a:cubicBezTo>
                      <a:pt x="399" y="87"/>
                      <a:pt x="311" y="0"/>
                      <a:pt x="207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2824330" y="1300738"/>
                <a:ext cx="9644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138" extrusionOk="0">
                    <a:moveTo>
                      <a:pt x="197" y="0"/>
                    </a:moveTo>
                    <a:cubicBezTo>
                      <a:pt x="88" y="6"/>
                      <a:pt x="1" y="104"/>
                      <a:pt x="6" y="213"/>
                    </a:cubicBezTo>
                    <a:cubicBezTo>
                      <a:pt x="23" y="459"/>
                      <a:pt x="56" y="705"/>
                      <a:pt x="94" y="946"/>
                    </a:cubicBezTo>
                    <a:cubicBezTo>
                      <a:pt x="99" y="1005"/>
                      <a:pt x="115" y="1049"/>
                      <a:pt x="159" y="1087"/>
                    </a:cubicBezTo>
                    <a:cubicBezTo>
                      <a:pt x="193" y="1116"/>
                      <a:pt x="240" y="1137"/>
                      <a:pt x="283" y="1137"/>
                    </a:cubicBezTo>
                    <a:cubicBezTo>
                      <a:pt x="289" y="1137"/>
                      <a:pt x="295" y="1137"/>
                      <a:pt x="301" y="1136"/>
                    </a:cubicBezTo>
                    <a:cubicBezTo>
                      <a:pt x="356" y="1136"/>
                      <a:pt x="404" y="1110"/>
                      <a:pt x="442" y="1070"/>
                    </a:cubicBezTo>
                    <a:cubicBezTo>
                      <a:pt x="475" y="1032"/>
                      <a:pt x="498" y="972"/>
                      <a:pt x="492" y="924"/>
                    </a:cubicBezTo>
                    <a:cubicBezTo>
                      <a:pt x="454" y="677"/>
                      <a:pt x="422" y="437"/>
                      <a:pt x="410" y="185"/>
                    </a:cubicBezTo>
                    <a:cubicBezTo>
                      <a:pt x="404" y="82"/>
                      <a:pt x="311" y="0"/>
                      <a:pt x="208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2824330" y="1300196"/>
                <a:ext cx="30597" cy="6208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06" extrusionOk="0">
                    <a:moveTo>
                      <a:pt x="485" y="829"/>
                    </a:moveTo>
                    <a:cubicBezTo>
                      <a:pt x="486" y="834"/>
                      <a:pt x="486" y="838"/>
                      <a:pt x="487" y="843"/>
                    </a:cubicBezTo>
                    <a:cubicBezTo>
                      <a:pt x="487" y="838"/>
                      <a:pt x="487" y="834"/>
                      <a:pt x="485" y="829"/>
                    </a:cubicBezTo>
                    <a:close/>
                    <a:moveTo>
                      <a:pt x="197" y="1"/>
                    </a:moveTo>
                    <a:cubicBezTo>
                      <a:pt x="88" y="11"/>
                      <a:pt x="1" y="105"/>
                      <a:pt x="6" y="213"/>
                    </a:cubicBezTo>
                    <a:cubicBezTo>
                      <a:pt x="39" y="750"/>
                      <a:pt x="147" y="1279"/>
                      <a:pt x="344" y="1776"/>
                    </a:cubicBezTo>
                    <a:cubicBezTo>
                      <a:pt x="553" y="2290"/>
                      <a:pt x="858" y="2754"/>
                      <a:pt x="1246" y="3153"/>
                    </a:cubicBezTo>
                    <a:cubicBezTo>
                      <a:pt x="1280" y="3189"/>
                      <a:pt x="1325" y="3205"/>
                      <a:pt x="1371" y="3205"/>
                    </a:cubicBezTo>
                    <a:cubicBezTo>
                      <a:pt x="1430" y="3205"/>
                      <a:pt x="1490" y="3180"/>
                      <a:pt x="1531" y="3137"/>
                    </a:cubicBezTo>
                    <a:cubicBezTo>
                      <a:pt x="1564" y="3098"/>
                      <a:pt x="1579" y="3044"/>
                      <a:pt x="1579" y="2989"/>
                    </a:cubicBezTo>
                    <a:cubicBezTo>
                      <a:pt x="1574" y="2934"/>
                      <a:pt x="1552" y="2891"/>
                      <a:pt x="1514" y="2853"/>
                    </a:cubicBezTo>
                    <a:cubicBezTo>
                      <a:pt x="1465" y="2803"/>
                      <a:pt x="1415" y="2754"/>
                      <a:pt x="1372" y="2704"/>
                    </a:cubicBezTo>
                    <a:cubicBezTo>
                      <a:pt x="1158" y="2454"/>
                      <a:pt x="979" y="2180"/>
                      <a:pt x="836" y="1892"/>
                    </a:cubicBezTo>
                    <a:cubicBezTo>
                      <a:pt x="678" y="1564"/>
                      <a:pt x="563" y="1219"/>
                      <a:pt x="492" y="869"/>
                    </a:cubicBezTo>
                    <a:cubicBezTo>
                      <a:pt x="492" y="867"/>
                      <a:pt x="492" y="865"/>
                      <a:pt x="492" y="863"/>
                    </a:cubicBezTo>
                    <a:lnTo>
                      <a:pt x="492" y="863"/>
                    </a:lnTo>
                    <a:cubicBezTo>
                      <a:pt x="492" y="863"/>
                      <a:pt x="492" y="863"/>
                      <a:pt x="492" y="864"/>
                    </a:cubicBezTo>
                    <a:cubicBezTo>
                      <a:pt x="492" y="863"/>
                      <a:pt x="492" y="862"/>
                      <a:pt x="491" y="861"/>
                    </a:cubicBezTo>
                    <a:lnTo>
                      <a:pt x="491" y="861"/>
                    </a:lnTo>
                    <a:cubicBezTo>
                      <a:pt x="491" y="857"/>
                      <a:pt x="490" y="854"/>
                      <a:pt x="489" y="851"/>
                    </a:cubicBezTo>
                    <a:lnTo>
                      <a:pt x="489" y="851"/>
                    </a:lnTo>
                    <a:cubicBezTo>
                      <a:pt x="487" y="841"/>
                      <a:pt x="486" y="833"/>
                      <a:pt x="482" y="826"/>
                    </a:cubicBezTo>
                    <a:lnTo>
                      <a:pt x="482" y="826"/>
                    </a:lnTo>
                    <a:cubicBezTo>
                      <a:pt x="483" y="827"/>
                      <a:pt x="484" y="828"/>
                      <a:pt x="485" y="829"/>
                    </a:cubicBezTo>
                    <a:lnTo>
                      <a:pt x="485" y="829"/>
                    </a:lnTo>
                    <a:cubicBezTo>
                      <a:pt x="448" y="615"/>
                      <a:pt x="421" y="406"/>
                      <a:pt x="410" y="192"/>
                    </a:cubicBezTo>
                    <a:cubicBezTo>
                      <a:pt x="399" y="89"/>
                      <a:pt x="311" y="1"/>
                      <a:pt x="208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3001423" y="1392973"/>
                <a:ext cx="91422" cy="403237"/>
              </a:xfrm>
              <a:custGeom>
                <a:avLst/>
                <a:gdLst/>
                <a:ahLst/>
                <a:cxnLst/>
                <a:rect l="l" t="t" r="r" b="b"/>
                <a:pathLst>
                  <a:path w="4721" h="20823" extrusionOk="0">
                    <a:moveTo>
                      <a:pt x="2959" y="18410"/>
                    </a:moveTo>
                    <a:cubicBezTo>
                      <a:pt x="2954" y="18416"/>
                      <a:pt x="2949" y="18422"/>
                      <a:pt x="2945" y="18427"/>
                    </a:cubicBezTo>
                    <a:cubicBezTo>
                      <a:pt x="2950" y="18421"/>
                      <a:pt x="2954" y="18416"/>
                      <a:pt x="2959" y="18410"/>
                    </a:cubicBezTo>
                    <a:close/>
                    <a:moveTo>
                      <a:pt x="99" y="1"/>
                    </a:moveTo>
                    <a:cubicBezTo>
                      <a:pt x="61" y="1"/>
                      <a:pt x="16" y="34"/>
                      <a:pt x="33" y="83"/>
                    </a:cubicBezTo>
                    <a:cubicBezTo>
                      <a:pt x="487" y="1733"/>
                      <a:pt x="875" y="3404"/>
                      <a:pt x="1307" y="5059"/>
                    </a:cubicBezTo>
                    <a:cubicBezTo>
                      <a:pt x="1519" y="5885"/>
                      <a:pt x="1748" y="6710"/>
                      <a:pt x="2011" y="7524"/>
                    </a:cubicBezTo>
                    <a:cubicBezTo>
                      <a:pt x="2147" y="7933"/>
                      <a:pt x="2290" y="8337"/>
                      <a:pt x="2449" y="8742"/>
                    </a:cubicBezTo>
                    <a:cubicBezTo>
                      <a:pt x="2590" y="9118"/>
                      <a:pt x="2744" y="9491"/>
                      <a:pt x="2890" y="9867"/>
                    </a:cubicBezTo>
                    <a:cubicBezTo>
                      <a:pt x="3399" y="11151"/>
                      <a:pt x="3907" y="12456"/>
                      <a:pt x="4098" y="13833"/>
                    </a:cubicBezTo>
                    <a:cubicBezTo>
                      <a:pt x="4174" y="14428"/>
                      <a:pt x="4186" y="15030"/>
                      <a:pt x="4108" y="15620"/>
                    </a:cubicBezTo>
                    <a:cubicBezTo>
                      <a:pt x="4038" y="16138"/>
                      <a:pt x="3896" y="16647"/>
                      <a:pt x="3699" y="17133"/>
                    </a:cubicBezTo>
                    <a:cubicBezTo>
                      <a:pt x="3506" y="17585"/>
                      <a:pt x="3258" y="18016"/>
                      <a:pt x="2959" y="18410"/>
                    </a:cubicBezTo>
                    <a:lnTo>
                      <a:pt x="2959" y="18410"/>
                    </a:lnTo>
                    <a:cubicBezTo>
                      <a:pt x="2961" y="18407"/>
                      <a:pt x="2964" y="18403"/>
                      <a:pt x="2967" y="18400"/>
                    </a:cubicBezTo>
                    <a:lnTo>
                      <a:pt x="2967" y="18400"/>
                    </a:lnTo>
                    <a:cubicBezTo>
                      <a:pt x="2659" y="18795"/>
                      <a:pt x="2304" y="19149"/>
                      <a:pt x="1912" y="19455"/>
                    </a:cubicBezTo>
                    <a:cubicBezTo>
                      <a:pt x="1672" y="19640"/>
                      <a:pt x="1415" y="19809"/>
                      <a:pt x="1153" y="19963"/>
                    </a:cubicBezTo>
                    <a:cubicBezTo>
                      <a:pt x="886" y="20121"/>
                      <a:pt x="613" y="20252"/>
                      <a:pt x="328" y="20373"/>
                    </a:cubicBezTo>
                    <a:lnTo>
                      <a:pt x="323" y="20378"/>
                    </a:lnTo>
                    <a:cubicBezTo>
                      <a:pt x="318" y="20378"/>
                      <a:pt x="311" y="20378"/>
                      <a:pt x="306" y="20383"/>
                    </a:cubicBezTo>
                    <a:cubicBezTo>
                      <a:pt x="258" y="20406"/>
                      <a:pt x="203" y="20427"/>
                      <a:pt x="148" y="20449"/>
                    </a:cubicBezTo>
                    <a:cubicBezTo>
                      <a:pt x="99" y="20465"/>
                      <a:pt x="61" y="20487"/>
                      <a:pt x="33" y="20537"/>
                    </a:cubicBezTo>
                    <a:cubicBezTo>
                      <a:pt x="6" y="20580"/>
                      <a:pt x="1" y="20635"/>
                      <a:pt x="11" y="20684"/>
                    </a:cubicBezTo>
                    <a:cubicBezTo>
                      <a:pt x="34" y="20761"/>
                      <a:pt x="113" y="20823"/>
                      <a:pt x="195" y="20823"/>
                    </a:cubicBezTo>
                    <a:cubicBezTo>
                      <a:pt x="212" y="20823"/>
                      <a:pt x="229" y="20820"/>
                      <a:pt x="246" y="20815"/>
                    </a:cubicBezTo>
                    <a:cubicBezTo>
                      <a:pt x="869" y="20618"/>
                      <a:pt x="1459" y="20340"/>
                      <a:pt x="1995" y="19973"/>
                    </a:cubicBezTo>
                    <a:cubicBezTo>
                      <a:pt x="2530" y="19607"/>
                      <a:pt x="2999" y="19160"/>
                      <a:pt x="3393" y="18646"/>
                    </a:cubicBezTo>
                    <a:cubicBezTo>
                      <a:pt x="3803" y="18111"/>
                      <a:pt x="4120" y="17510"/>
                      <a:pt x="4350" y="16871"/>
                    </a:cubicBezTo>
                    <a:cubicBezTo>
                      <a:pt x="4622" y="16105"/>
                      <a:pt x="4721" y="15286"/>
                      <a:pt x="4688" y="14478"/>
                    </a:cubicBezTo>
                    <a:cubicBezTo>
                      <a:pt x="4671" y="14080"/>
                      <a:pt x="4617" y="13680"/>
                      <a:pt x="4546" y="13286"/>
                    </a:cubicBezTo>
                    <a:cubicBezTo>
                      <a:pt x="4469" y="12900"/>
                      <a:pt x="4371" y="12512"/>
                      <a:pt x="4257" y="12134"/>
                    </a:cubicBezTo>
                    <a:cubicBezTo>
                      <a:pt x="4022" y="11364"/>
                      <a:pt x="3720" y="10616"/>
                      <a:pt x="3415" y="9872"/>
                    </a:cubicBezTo>
                    <a:cubicBezTo>
                      <a:pt x="3092" y="9103"/>
                      <a:pt x="2776" y="8332"/>
                      <a:pt x="2487" y="7550"/>
                    </a:cubicBezTo>
                    <a:cubicBezTo>
                      <a:pt x="2180" y="6753"/>
                      <a:pt x="1902" y="5939"/>
                      <a:pt x="1634" y="5125"/>
                    </a:cubicBezTo>
                    <a:cubicBezTo>
                      <a:pt x="1269" y="3989"/>
                      <a:pt x="934" y="2842"/>
                      <a:pt x="613" y="1690"/>
                    </a:cubicBezTo>
                    <a:cubicBezTo>
                      <a:pt x="585" y="1602"/>
                      <a:pt x="553" y="1509"/>
                      <a:pt x="525" y="1415"/>
                    </a:cubicBezTo>
                    <a:cubicBezTo>
                      <a:pt x="525" y="1410"/>
                      <a:pt x="520" y="1410"/>
                      <a:pt x="520" y="1405"/>
                    </a:cubicBezTo>
                    <a:lnTo>
                      <a:pt x="520" y="1395"/>
                    </a:lnTo>
                    <a:lnTo>
                      <a:pt x="470" y="1246"/>
                    </a:lnTo>
                    <a:cubicBezTo>
                      <a:pt x="422" y="1072"/>
                      <a:pt x="377" y="903"/>
                      <a:pt x="334" y="727"/>
                    </a:cubicBezTo>
                    <a:cubicBezTo>
                      <a:pt x="252" y="487"/>
                      <a:pt x="180" y="247"/>
                      <a:pt x="104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3007562" y="1787496"/>
                <a:ext cx="232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1" y="0"/>
                    </a:moveTo>
                    <a:cubicBezTo>
                      <a:pt x="6" y="5"/>
                      <a:pt x="6" y="5"/>
                      <a:pt x="1" y="5"/>
                    </a:cubicBezTo>
                    <a:lnTo>
                      <a:pt x="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2829520" y="1297775"/>
                <a:ext cx="98200" cy="77944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4025" extrusionOk="0">
                    <a:moveTo>
                      <a:pt x="542" y="1659"/>
                    </a:moveTo>
                    <a:cubicBezTo>
                      <a:pt x="543" y="1662"/>
                      <a:pt x="544" y="1664"/>
                      <a:pt x="547" y="1667"/>
                    </a:cubicBezTo>
                    <a:cubicBezTo>
                      <a:pt x="547" y="1663"/>
                      <a:pt x="544" y="1662"/>
                      <a:pt x="542" y="1659"/>
                    </a:cubicBezTo>
                    <a:close/>
                    <a:moveTo>
                      <a:pt x="4617" y="2486"/>
                    </a:moveTo>
                    <a:cubicBezTo>
                      <a:pt x="4612" y="2490"/>
                      <a:pt x="4612" y="2494"/>
                      <a:pt x="4611" y="2498"/>
                    </a:cubicBezTo>
                    <a:lnTo>
                      <a:pt x="4611" y="2498"/>
                    </a:lnTo>
                    <a:cubicBezTo>
                      <a:pt x="4613" y="2495"/>
                      <a:pt x="4614" y="2491"/>
                      <a:pt x="4617" y="2486"/>
                    </a:cubicBezTo>
                    <a:close/>
                    <a:moveTo>
                      <a:pt x="4611" y="2498"/>
                    </a:moveTo>
                    <a:cubicBezTo>
                      <a:pt x="4611" y="2500"/>
                      <a:pt x="4610" y="2501"/>
                      <a:pt x="4610" y="2502"/>
                    </a:cubicBezTo>
                    <a:lnTo>
                      <a:pt x="4610" y="2502"/>
                    </a:lnTo>
                    <a:cubicBezTo>
                      <a:pt x="4610" y="2502"/>
                      <a:pt x="4611" y="2502"/>
                      <a:pt x="4611" y="2502"/>
                    </a:cubicBezTo>
                    <a:cubicBezTo>
                      <a:pt x="4611" y="2501"/>
                      <a:pt x="4611" y="2500"/>
                      <a:pt x="4611" y="2498"/>
                    </a:cubicBezTo>
                    <a:close/>
                    <a:moveTo>
                      <a:pt x="4610" y="2502"/>
                    </a:moveTo>
                    <a:cubicBezTo>
                      <a:pt x="4606" y="2503"/>
                      <a:pt x="4606" y="2508"/>
                      <a:pt x="4606" y="2508"/>
                    </a:cubicBezTo>
                    <a:cubicBezTo>
                      <a:pt x="4608" y="2506"/>
                      <a:pt x="4609" y="2504"/>
                      <a:pt x="4610" y="2502"/>
                    </a:cubicBezTo>
                    <a:close/>
                    <a:moveTo>
                      <a:pt x="4603" y="2516"/>
                    </a:moveTo>
                    <a:cubicBezTo>
                      <a:pt x="4600" y="2519"/>
                      <a:pt x="4600" y="2520"/>
                      <a:pt x="4600" y="2524"/>
                    </a:cubicBezTo>
                    <a:cubicBezTo>
                      <a:pt x="4600" y="2521"/>
                      <a:pt x="4601" y="2519"/>
                      <a:pt x="4603" y="2516"/>
                    </a:cubicBezTo>
                    <a:close/>
                    <a:moveTo>
                      <a:pt x="4927" y="0"/>
                    </a:moveTo>
                    <a:cubicBezTo>
                      <a:pt x="4895" y="0"/>
                      <a:pt x="4857" y="33"/>
                      <a:pt x="4862" y="71"/>
                    </a:cubicBezTo>
                    <a:cubicBezTo>
                      <a:pt x="4901" y="338"/>
                      <a:pt x="4917" y="612"/>
                      <a:pt x="4912" y="885"/>
                    </a:cubicBezTo>
                    <a:cubicBezTo>
                      <a:pt x="4912" y="1115"/>
                      <a:pt x="4884" y="1344"/>
                      <a:pt x="4857" y="1573"/>
                    </a:cubicBezTo>
                    <a:lnTo>
                      <a:pt x="4857" y="1563"/>
                    </a:lnTo>
                    <a:cubicBezTo>
                      <a:pt x="4813" y="1885"/>
                      <a:pt x="4731" y="2201"/>
                      <a:pt x="4611" y="2502"/>
                    </a:cubicBezTo>
                    <a:cubicBezTo>
                      <a:pt x="4606" y="2508"/>
                      <a:pt x="4606" y="2514"/>
                      <a:pt x="4606" y="2514"/>
                    </a:cubicBezTo>
                    <a:lnTo>
                      <a:pt x="4606" y="2508"/>
                    </a:lnTo>
                    <a:cubicBezTo>
                      <a:pt x="4606" y="2511"/>
                      <a:pt x="4604" y="2514"/>
                      <a:pt x="4603" y="2516"/>
                    </a:cubicBezTo>
                    <a:lnTo>
                      <a:pt x="4603" y="2516"/>
                    </a:lnTo>
                    <a:cubicBezTo>
                      <a:pt x="4604" y="2515"/>
                      <a:pt x="4605" y="2515"/>
                      <a:pt x="4606" y="2514"/>
                    </a:cubicBezTo>
                    <a:lnTo>
                      <a:pt x="4606" y="2514"/>
                    </a:lnTo>
                    <a:cubicBezTo>
                      <a:pt x="4523" y="2693"/>
                      <a:pt x="4430" y="2862"/>
                      <a:pt x="4311" y="3021"/>
                    </a:cubicBezTo>
                    <a:cubicBezTo>
                      <a:pt x="4223" y="3131"/>
                      <a:pt x="4130" y="3229"/>
                      <a:pt x="4021" y="3316"/>
                    </a:cubicBezTo>
                    <a:cubicBezTo>
                      <a:pt x="3923" y="3387"/>
                      <a:pt x="3819" y="3447"/>
                      <a:pt x="3704" y="3497"/>
                    </a:cubicBezTo>
                    <a:cubicBezTo>
                      <a:pt x="3590" y="3540"/>
                      <a:pt x="3469" y="3573"/>
                      <a:pt x="3349" y="3595"/>
                    </a:cubicBezTo>
                    <a:cubicBezTo>
                      <a:pt x="3265" y="3604"/>
                      <a:pt x="3183" y="3608"/>
                      <a:pt x="3101" y="3608"/>
                    </a:cubicBezTo>
                    <a:cubicBezTo>
                      <a:pt x="2984" y="3608"/>
                      <a:pt x="2867" y="3600"/>
                      <a:pt x="2748" y="3583"/>
                    </a:cubicBezTo>
                    <a:cubicBezTo>
                      <a:pt x="2541" y="3551"/>
                      <a:pt x="2338" y="3497"/>
                      <a:pt x="2148" y="3419"/>
                    </a:cubicBezTo>
                    <a:cubicBezTo>
                      <a:pt x="1945" y="3333"/>
                      <a:pt x="1765" y="3223"/>
                      <a:pt x="1591" y="3092"/>
                    </a:cubicBezTo>
                    <a:cubicBezTo>
                      <a:pt x="1390" y="2934"/>
                      <a:pt x="1217" y="2753"/>
                      <a:pt x="1058" y="2554"/>
                    </a:cubicBezTo>
                    <a:lnTo>
                      <a:pt x="1058" y="2554"/>
                    </a:lnTo>
                    <a:cubicBezTo>
                      <a:pt x="1058" y="2555"/>
                      <a:pt x="1059" y="2556"/>
                      <a:pt x="1059" y="2557"/>
                    </a:cubicBezTo>
                    <a:cubicBezTo>
                      <a:pt x="1054" y="2550"/>
                      <a:pt x="1049" y="2543"/>
                      <a:pt x="1044" y="2536"/>
                    </a:cubicBezTo>
                    <a:lnTo>
                      <a:pt x="1044" y="2536"/>
                    </a:lnTo>
                    <a:cubicBezTo>
                      <a:pt x="1048" y="2542"/>
                      <a:pt x="1053" y="2548"/>
                      <a:pt x="1058" y="2554"/>
                    </a:cubicBezTo>
                    <a:lnTo>
                      <a:pt x="1058" y="2554"/>
                    </a:lnTo>
                    <a:cubicBezTo>
                      <a:pt x="1053" y="2546"/>
                      <a:pt x="1049" y="2540"/>
                      <a:pt x="1040" y="2531"/>
                    </a:cubicBezTo>
                    <a:lnTo>
                      <a:pt x="1040" y="2531"/>
                    </a:lnTo>
                    <a:cubicBezTo>
                      <a:pt x="1041" y="2533"/>
                      <a:pt x="1042" y="2534"/>
                      <a:pt x="1044" y="2536"/>
                    </a:cubicBezTo>
                    <a:lnTo>
                      <a:pt x="1044" y="2536"/>
                    </a:lnTo>
                    <a:cubicBezTo>
                      <a:pt x="1042" y="2534"/>
                      <a:pt x="1040" y="2531"/>
                      <a:pt x="1039" y="2529"/>
                    </a:cubicBezTo>
                    <a:lnTo>
                      <a:pt x="1039" y="2529"/>
                    </a:lnTo>
                    <a:cubicBezTo>
                      <a:pt x="1039" y="2530"/>
                      <a:pt x="1040" y="2530"/>
                      <a:pt x="1040" y="2531"/>
                    </a:cubicBezTo>
                    <a:lnTo>
                      <a:pt x="1040" y="2531"/>
                    </a:lnTo>
                    <a:cubicBezTo>
                      <a:pt x="842" y="2265"/>
                      <a:pt x="679" y="1974"/>
                      <a:pt x="547" y="1667"/>
                    </a:cubicBezTo>
                    <a:lnTo>
                      <a:pt x="547" y="1677"/>
                    </a:lnTo>
                    <a:cubicBezTo>
                      <a:pt x="547" y="1667"/>
                      <a:pt x="542" y="1661"/>
                      <a:pt x="542" y="1656"/>
                    </a:cubicBezTo>
                    <a:lnTo>
                      <a:pt x="542" y="1656"/>
                    </a:lnTo>
                    <a:cubicBezTo>
                      <a:pt x="542" y="1657"/>
                      <a:pt x="542" y="1658"/>
                      <a:pt x="542" y="1659"/>
                    </a:cubicBezTo>
                    <a:lnTo>
                      <a:pt x="542" y="1659"/>
                    </a:lnTo>
                    <a:cubicBezTo>
                      <a:pt x="542" y="1656"/>
                      <a:pt x="542" y="1653"/>
                      <a:pt x="542" y="1649"/>
                    </a:cubicBezTo>
                    <a:cubicBezTo>
                      <a:pt x="378" y="1263"/>
                      <a:pt x="273" y="858"/>
                      <a:pt x="214" y="443"/>
                    </a:cubicBezTo>
                    <a:lnTo>
                      <a:pt x="214" y="469"/>
                    </a:lnTo>
                    <a:cubicBezTo>
                      <a:pt x="202" y="378"/>
                      <a:pt x="192" y="290"/>
                      <a:pt x="186" y="202"/>
                    </a:cubicBezTo>
                    <a:cubicBezTo>
                      <a:pt x="181" y="153"/>
                      <a:pt x="148" y="109"/>
                      <a:pt x="93" y="109"/>
                    </a:cubicBezTo>
                    <a:cubicBezTo>
                      <a:pt x="50" y="109"/>
                      <a:pt x="0" y="153"/>
                      <a:pt x="5" y="202"/>
                    </a:cubicBezTo>
                    <a:cubicBezTo>
                      <a:pt x="50" y="771"/>
                      <a:pt x="186" y="1334"/>
                      <a:pt x="404" y="1858"/>
                    </a:cubicBezTo>
                    <a:cubicBezTo>
                      <a:pt x="514" y="2125"/>
                      <a:pt x="645" y="2382"/>
                      <a:pt x="809" y="2622"/>
                    </a:cubicBezTo>
                    <a:cubicBezTo>
                      <a:pt x="961" y="2862"/>
                      <a:pt x="1147" y="3081"/>
                      <a:pt x="1355" y="3278"/>
                    </a:cubicBezTo>
                    <a:cubicBezTo>
                      <a:pt x="1563" y="3469"/>
                      <a:pt x="1803" y="3633"/>
                      <a:pt x="2060" y="3759"/>
                    </a:cubicBezTo>
                    <a:cubicBezTo>
                      <a:pt x="2186" y="3825"/>
                      <a:pt x="2322" y="3873"/>
                      <a:pt x="2458" y="3918"/>
                    </a:cubicBezTo>
                    <a:cubicBezTo>
                      <a:pt x="2617" y="3966"/>
                      <a:pt x="2776" y="3994"/>
                      <a:pt x="2934" y="4009"/>
                    </a:cubicBezTo>
                    <a:cubicBezTo>
                      <a:pt x="3014" y="4019"/>
                      <a:pt x="3094" y="4024"/>
                      <a:pt x="3174" y="4024"/>
                    </a:cubicBezTo>
                    <a:cubicBezTo>
                      <a:pt x="3360" y="4024"/>
                      <a:pt x="3546" y="3998"/>
                      <a:pt x="3721" y="3944"/>
                    </a:cubicBezTo>
                    <a:cubicBezTo>
                      <a:pt x="3944" y="3873"/>
                      <a:pt x="4152" y="3742"/>
                      <a:pt x="4327" y="3583"/>
                    </a:cubicBezTo>
                    <a:cubicBezTo>
                      <a:pt x="4425" y="3485"/>
                      <a:pt x="4513" y="3376"/>
                      <a:pt x="4589" y="3262"/>
                    </a:cubicBezTo>
                    <a:cubicBezTo>
                      <a:pt x="4665" y="3147"/>
                      <a:pt x="4731" y="3021"/>
                      <a:pt x="4780" y="2890"/>
                    </a:cubicBezTo>
                    <a:cubicBezTo>
                      <a:pt x="4895" y="2617"/>
                      <a:pt x="4967" y="2327"/>
                      <a:pt x="5010" y="2032"/>
                    </a:cubicBezTo>
                    <a:cubicBezTo>
                      <a:pt x="5053" y="1732"/>
                      <a:pt x="5070" y="1427"/>
                      <a:pt x="5065" y="1120"/>
                    </a:cubicBezTo>
                    <a:cubicBezTo>
                      <a:pt x="5065" y="771"/>
                      <a:pt x="5043" y="416"/>
                      <a:pt x="4993" y="71"/>
                    </a:cubicBezTo>
                    <a:cubicBezTo>
                      <a:pt x="4993" y="33"/>
                      <a:pt x="4972" y="0"/>
                      <a:pt x="4927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2796502" y="1280192"/>
                <a:ext cx="36832" cy="226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71" extrusionOk="0">
                    <a:moveTo>
                      <a:pt x="56" y="1"/>
                    </a:moveTo>
                    <a:cubicBezTo>
                      <a:pt x="39" y="7"/>
                      <a:pt x="28" y="18"/>
                      <a:pt x="18" y="34"/>
                    </a:cubicBezTo>
                    <a:cubicBezTo>
                      <a:pt x="1" y="61"/>
                      <a:pt x="6" y="111"/>
                      <a:pt x="39" y="127"/>
                    </a:cubicBezTo>
                    <a:cubicBezTo>
                      <a:pt x="328" y="253"/>
                      <a:pt x="608" y="389"/>
                      <a:pt x="880" y="548"/>
                    </a:cubicBezTo>
                    <a:cubicBezTo>
                      <a:pt x="1165" y="706"/>
                      <a:pt x="1438" y="886"/>
                      <a:pt x="1695" y="1089"/>
                    </a:cubicBezTo>
                    <a:lnTo>
                      <a:pt x="1689" y="1089"/>
                    </a:lnTo>
                    <a:cubicBezTo>
                      <a:pt x="1710" y="1105"/>
                      <a:pt x="1738" y="1127"/>
                      <a:pt x="1760" y="1143"/>
                    </a:cubicBezTo>
                    <a:cubicBezTo>
                      <a:pt x="1781" y="1160"/>
                      <a:pt x="1798" y="1170"/>
                      <a:pt x="1820" y="1170"/>
                    </a:cubicBezTo>
                    <a:cubicBezTo>
                      <a:pt x="1841" y="1170"/>
                      <a:pt x="1864" y="1165"/>
                      <a:pt x="1879" y="1148"/>
                    </a:cubicBezTo>
                    <a:cubicBezTo>
                      <a:pt x="1891" y="1132"/>
                      <a:pt x="1902" y="1110"/>
                      <a:pt x="1902" y="1089"/>
                    </a:cubicBezTo>
                    <a:cubicBezTo>
                      <a:pt x="1902" y="1072"/>
                      <a:pt x="1897" y="1044"/>
                      <a:pt x="1879" y="1034"/>
                    </a:cubicBezTo>
                    <a:cubicBezTo>
                      <a:pt x="1755" y="930"/>
                      <a:pt x="1624" y="832"/>
                      <a:pt x="1486" y="744"/>
                    </a:cubicBezTo>
                    <a:cubicBezTo>
                      <a:pt x="1339" y="646"/>
                      <a:pt x="1191" y="558"/>
                      <a:pt x="1039" y="471"/>
                    </a:cubicBezTo>
                    <a:cubicBezTo>
                      <a:pt x="739" y="302"/>
                      <a:pt x="427" y="149"/>
                      <a:pt x="109" y="7"/>
                    </a:cubicBezTo>
                    <a:cubicBezTo>
                      <a:pt x="94" y="1"/>
                      <a:pt x="83" y="1"/>
                      <a:pt x="71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2516485" y="1275989"/>
                <a:ext cx="289565" cy="344039"/>
              </a:xfrm>
              <a:custGeom>
                <a:avLst/>
                <a:gdLst/>
                <a:ahLst/>
                <a:cxnLst/>
                <a:rect l="l" t="t" r="r" b="b"/>
                <a:pathLst>
                  <a:path w="14953" h="17766" extrusionOk="0">
                    <a:moveTo>
                      <a:pt x="13210" y="0"/>
                    </a:moveTo>
                    <a:cubicBezTo>
                      <a:pt x="12849" y="0"/>
                      <a:pt x="12483" y="33"/>
                      <a:pt x="12118" y="98"/>
                    </a:cubicBezTo>
                    <a:cubicBezTo>
                      <a:pt x="11576" y="197"/>
                      <a:pt x="11008" y="376"/>
                      <a:pt x="10424" y="628"/>
                    </a:cubicBezTo>
                    <a:cubicBezTo>
                      <a:pt x="9905" y="852"/>
                      <a:pt x="9370" y="1147"/>
                      <a:pt x="8790" y="1524"/>
                    </a:cubicBezTo>
                    <a:cubicBezTo>
                      <a:pt x="8293" y="1851"/>
                      <a:pt x="7784" y="2234"/>
                      <a:pt x="7249" y="2693"/>
                    </a:cubicBezTo>
                    <a:cubicBezTo>
                      <a:pt x="6332" y="3475"/>
                      <a:pt x="5441" y="4392"/>
                      <a:pt x="4534" y="5490"/>
                    </a:cubicBezTo>
                    <a:cubicBezTo>
                      <a:pt x="3797" y="6375"/>
                      <a:pt x="3125" y="7304"/>
                      <a:pt x="2529" y="8248"/>
                    </a:cubicBezTo>
                    <a:cubicBezTo>
                      <a:pt x="2141" y="8866"/>
                      <a:pt x="1765" y="9549"/>
                      <a:pt x="1405" y="10281"/>
                    </a:cubicBezTo>
                    <a:cubicBezTo>
                      <a:pt x="918" y="11264"/>
                      <a:pt x="568" y="12156"/>
                      <a:pt x="333" y="12996"/>
                    </a:cubicBezTo>
                    <a:cubicBezTo>
                      <a:pt x="186" y="13499"/>
                      <a:pt x="99" y="13952"/>
                      <a:pt x="49" y="14390"/>
                    </a:cubicBezTo>
                    <a:cubicBezTo>
                      <a:pt x="0" y="14854"/>
                      <a:pt x="6" y="15280"/>
                      <a:pt x="76" y="15663"/>
                    </a:cubicBezTo>
                    <a:cubicBezTo>
                      <a:pt x="147" y="16067"/>
                      <a:pt x="301" y="16427"/>
                      <a:pt x="525" y="16733"/>
                    </a:cubicBezTo>
                    <a:cubicBezTo>
                      <a:pt x="749" y="17039"/>
                      <a:pt x="1082" y="17290"/>
                      <a:pt x="1486" y="17466"/>
                    </a:cubicBezTo>
                    <a:cubicBezTo>
                      <a:pt x="1720" y="17569"/>
                      <a:pt x="1977" y="17629"/>
                      <a:pt x="2191" y="17673"/>
                    </a:cubicBezTo>
                    <a:cubicBezTo>
                      <a:pt x="2442" y="17721"/>
                      <a:pt x="2704" y="17754"/>
                      <a:pt x="2978" y="17761"/>
                    </a:cubicBezTo>
                    <a:cubicBezTo>
                      <a:pt x="3038" y="17766"/>
                      <a:pt x="3092" y="17766"/>
                      <a:pt x="3147" y="17766"/>
                    </a:cubicBezTo>
                    <a:cubicBezTo>
                      <a:pt x="3611" y="17766"/>
                      <a:pt x="4098" y="17700"/>
                      <a:pt x="4589" y="17580"/>
                    </a:cubicBezTo>
                    <a:cubicBezTo>
                      <a:pt x="5600" y="17323"/>
                      <a:pt x="6627" y="16821"/>
                      <a:pt x="7736" y="16050"/>
                    </a:cubicBezTo>
                    <a:cubicBezTo>
                      <a:pt x="8664" y="15401"/>
                      <a:pt x="9582" y="14586"/>
                      <a:pt x="10544" y="13570"/>
                    </a:cubicBezTo>
                    <a:cubicBezTo>
                      <a:pt x="11336" y="12729"/>
                      <a:pt x="12078" y="11816"/>
                      <a:pt x="12751" y="10855"/>
                    </a:cubicBezTo>
                    <a:cubicBezTo>
                      <a:pt x="13062" y="10412"/>
                      <a:pt x="13324" y="10008"/>
                      <a:pt x="13548" y="9620"/>
                    </a:cubicBezTo>
                    <a:cubicBezTo>
                      <a:pt x="13816" y="9161"/>
                      <a:pt x="14045" y="8659"/>
                      <a:pt x="14248" y="8079"/>
                    </a:cubicBezTo>
                    <a:cubicBezTo>
                      <a:pt x="14445" y="7522"/>
                      <a:pt x="14602" y="6911"/>
                      <a:pt x="14728" y="6266"/>
                    </a:cubicBezTo>
                    <a:cubicBezTo>
                      <a:pt x="14844" y="5638"/>
                      <a:pt x="14914" y="4993"/>
                      <a:pt x="14930" y="4343"/>
                    </a:cubicBezTo>
                    <a:cubicBezTo>
                      <a:pt x="14952" y="3540"/>
                      <a:pt x="14892" y="2786"/>
                      <a:pt x="14745" y="2098"/>
                    </a:cubicBezTo>
                    <a:cubicBezTo>
                      <a:pt x="14668" y="1743"/>
                      <a:pt x="14569" y="1398"/>
                      <a:pt x="14445" y="1070"/>
                    </a:cubicBezTo>
                    <a:cubicBezTo>
                      <a:pt x="14330" y="775"/>
                      <a:pt x="14183" y="487"/>
                      <a:pt x="14007" y="202"/>
                    </a:cubicBezTo>
                    <a:cubicBezTo>
                      <a:pt x="13997" y="109"/>
                      <a:pt x="13920" y="43"/>
                      <a:pt x="13827" y="33"/>
                    </a:cubicBezTo>
                    <a:cubicBezTo>
                      <a:pt x="13619" y="11"/>
                      <a:pt x="13412" y="0"/>
                      <a:pt x="13210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2535733" y="1441754"/>
                <a:ext cx="252016" cy="179088"/>
              </a:xfrm>
              <a:custGeom>
                <a:avLst/>
                <a:gdLst/>
                <a:ahLst/>
                <a:cxnLst/>
                <a:rect l="l" t="t" r="r" b="b"/>
                <a:pathLst>
                  <a:path w="13014" h="9248" extrusionOk="0">
                    <a:moveTo>
                      <a:pt x="12932" y="0"/>
                    </a:moveTo>
                    <a:cubicBezTo>
                      <a:pt x="12904" y="0"/>
                      <a:pt x="12882" y="16"/>
                      <a:pt x="12871" y="44"/>
                    </a:cubicBezTo>
                    <a:cubicBezTo>
                      <a:pt x="12795" y="208"/>
                      <a:pt x="12730" y="377"/>
                      <a:pt x="12652" y="541"/>
                    </a:cubicBezTo>
                    <a:cubicBezTo>
                      <a:pt x="12576" y="711"/>
                      <a:pt x="12494" y="880"/>
                      <a:pt x="12413" y="1044"/>
                    </a:cubicBezTo>
                    <a:lnTo>
                      <a:pt x="12413" y="1039"/>
                    </a:lnTo>
                    <a:cubicBezTo>
                      <a:pt x="12413" y="1041"/>
                      <a:pt x="12412" y="1043"/>
                      <a:pt x="12411" y="1044"/>
                    </a:cubicBezTo>
                    <a:lnTo>
                      <a:pt x="12411" y="1044"/>
                    </a:lnTo>
                    <a:cubicBezTo>
                      <a:pt x="12411" y="1044"/>
                      <a:pt x="12412" y="1044"/>
                      <a:pt x="12412" y="1044"/>
                    </a:cubicBezTo>
                    <a:lnTo>
                      <a:pt x="12412" y="1044"/>
                    </a:lnTo>
                    <a:cubicBezTo>
                      <a:pt x="12412" y="1044"/>
                      <a:pt x="12411" y="1044"/>
                      <a:pt x="12411" y="1044"/>
                    </a:cubicBezTo>
                    <a:lnTo>
                      <a:pt x="12411" y="1044"/>
                    </a:lnTo>
                    <a:cubicBezTo>
                      <a:pt x="12411" y="1044"/>
                      <a:pt x="12411" y="1044"/>
                      <a:pt x="12411" y="1044"/>
                    </a:cubicBezTo>
                    <a:lnTo>
                      <a:pt x="12411" y="1044"/>
                    </a:lnTo>
                    <a:cubicBezTo>
                      <a:pt x="12410" y="1045"/>
                      <a:pt x="12409" y="1045"/>
                      <a:pt x="12409" y="1046"/>
                    </a:cubicBezTo>
                    <a:lnTo>
                      <a:pt x="12409" y="1046"/>
                    </a:lnTo>
                    <a:cubicBezTo>
                      <a:pt x="12409" y="1045"/>
                      <a:pt x="12410" y="1045"/>
                      <a:pt x="12411" y="1044"/>
                    </a:cubicBezTo>
                    <a:lnTo>
                      <a:pt x="12411" y="1044"/>
                    </a:lnTo>
                    <a:cubicBezTo>
                      <a:pt x="12409" y="1047"/>
                      <a:pt x="12407" y="1049"/>
                      <a:pt x="12407" y="1049"/>
                    </a:cubicBezTo>
                    <a:cubicBezTo>
                      <a:pt x="12407" y="1049"/>
                      <a:pt x="12407" y="1047"/>
                      <a:pt x="12409" y="1046"/>
                    </a:cubicBezTo>
                    <a:lnTo>
                      <a:pt x="12409" y="1046"/>
                    </a:lnTo>
                    <a:cubicBezTo>
                      <a:pt x="12407" y="1047"/>
                      <a:pt x="12406" y="1051"/>
                      <a:pt x="12402" y="1055"/>
                    </a:cubicBezTo>
                    <a:cubicBezTo>
                      <a:pt x="12014" y="1786"/>
                      <a:pt x="11533" y="2469"/>
                      <a:pt x="11014" y="3114"/>
                    </a:cubicBezTo>
                    <a:cubicBezTo>
                      <a:pt x="10751" y="3442"/>
                      <a:pt x="10484" y="3759"/>
                      <a:pt x="10206" y="4075"/>
                    </a:cubicBezTo>
                    <a:cubicBezTo>
                      <a:pt x="9944" y="4376"/>
                      <a:pt x="9675" y="4671"/>
                      <a:pt x="9402" y="4960"/>
                    </a:cubicBezTo>
                    <a:cubicBezTo>
                      <a:pt x="9402" y="4955"/>
                      <a:pt x="9407" y="4955"/>
                      <a:pt x="9407" y="4950"/>
                    </a:cubicBezTo>
                    <a:lnTo>
                      <a:pt x="9407" y="4950"/>
                    </a:lnTo>
                    <a:cubicBezTo>
                      <a:pt x="8353" y="6075"/>
                      <a:pt x="7206" y="7124"/>
                      <a:pt x="5890" y="7938"/>
                    </a:cubicBezTo>
                    <a:cubicBezTo>
                      <a:pt x="5895" y="7933"/>
                      <a:pt x="5905" y="7928"/>
                      <a:pt x="5912" y="7922"/>
                    </a:cubicBezTo>
                    <a:lnTo>
                      <a:pt x="5912" y="7922"/>
                    </a:lnTo>
                    <a:cubicBezTo>
                      <a:pt x="5283" y="8304"/>
                      <a:pt x="4611" y="8637"/>
                      <a:pt x="3895" y="8845"/>
                    </a:cubicBezTo>
                    <a:cubicBezTo>
                      <a:pt x="3897" y="8845"/>
                      <a:pt x="3898" y="8845"/>
                      <a:pt x="3899" y="8845"/>
                    </a:cubicBezTo>
                    <a:lnTo>
                      <a:pt x="3899" y="8845"/>
                    </a:lnTo>
                    <a:cubicBezTo>
                      <a:pt x="3391" y="8989"/>
                      <a:pt x="2862" y="9075"/>
                      <a:pt x="2327" y="9090"/>
                    </a:cubicBezTo>
                    <a:lnTo>
                      <a:pt x="2350" y="9090"/>
                    </a:lnTo>
                    <a:cubicBezTo>
                      <a:pt x="2322" y="9091"/>
                      <a:pt x="2294" y="9091"/>
                      <a:pt x="2266" y="9091"/>
                    </a:cubicBezTo>
                    <a:cubicBezTo>
                      <a:pt x="1885" y="9091"/>
                      <a:pt x="1508" y="9057"/>
                      <a:pt x="1137" y="8971"/>
                    </a:cubicBezTo>
                    <a:cubicBezTo>
                      <a:pt x="825" y="8899"/>
                      <a:pt x="530" y="8790"/>
                      <a:pt x="247" y="8649"/>
                    </a:cubicBezTo>
                    <a:cubicBezTo>
                      <a:pt x="202" y="8621"/>
                      <a:pt x="159" y="8599"/>
                      <a:pt x="116" y="8571"/>
                    </a:cubicBezTo>
                    <a:cubicBezTo>
                      <a:pt x="102" y="8565"/>
                      <a:pt x="88" y="8561"/>
                      <a:pt x="74" y="8561"/>
                    </a:cubicBezTo>
                    <a:cubicBezTo>
                      <a:pt x="54" y="8561"/>
                      <a:pt x="36" y="8569"/>
                      <a:pt x="22" y="8588"/>
                    </a:cubicBezTo>
                    <a:cubicBezTo>
                      <a:pt x="0" y="8616"/>
                      <a:pt x="5" y="8664"/>
                      <a:pt x="33" y="8681"/>
                    </a:cubicBezTo>
                    <a:cubicBezTo>
                      <a:pt x="176" y="8763"/>
                      <a:pt x="312" y="8833"/>
                      <a:pt x="459" y="8894"/>
                    </a:cubicBezTo>
                    <a:cubicBezTo>
                      <a:pt x="623" y="8971"/>
                      <a:pt x="799" y="9025"/>
                      <a:pt x="973" y="9075"/>
                    </a:cubicBezTo>
                    <a:cubicBezTo>
                      <a:pt x="1306" y="9168"/>
                      <a:pt x="1644" y="9216"/>
                      <a:pt x="1989" y="9239"/>
                    </a:cubicBezTo>
                    <a:cubicBezTo>
                      <a:pt x="2093" y="9245"/>
                      <a:pt x="2197" y="9248"/>
                      <a:pt x="2300" y="9248"/>
                    </a:cubicBezTo>
                    <a:cubicBezTo>
                      <a:pt x="2546" y="9248"/>
                      <a:pt x="2792" y="9231"/>
                      <a:pt x="3038" y="9201"/>
                    </a:cubicBezTo>
                    <a:cubicBezTo>
                      <a:pt x="3388" y="9161"/>
                      <a:pt x="3732" y="9085"/>
                      <a:pt x="4065" y="8987"/>
                    </a:cubicBezTo>
                    <a:cubicBezTo>
                      <a:pt x="4765" y="8785"/>
                      <a:pt x="5420" y="8468"/>
                      <a:pt x="6043" y="8097"/>
                    </a:cubicBezTo>
                    <a:cubicBezTo>
                      <a:pt x="6699" y="7709"/>
                      <a:pt x="7310" y="7250"/>
                      <a:pt x="7894" y="6758"/>
                    </a:cubicBezTo>
                    <a:cubicBezTo>
                      <a:pt x="8943" y="5878"/>
                      <a:pt x="9883" y="4874"/>
                      <a:pt x="10741" y="3813"/>
                    </a:cubicBezTo>
                    <a:cubicBezTo>
                      <a:pt x="11200" y="3245"/>
                      <a:pt x="11626" y="2655"/>
                      <a:pt x="12009" y="2038"/>
                    </a:cubicBezTo>
                    <a:cubicBezTo>
                      <a:pt x="12194" y="1738"/>
                      <a:pt x="12369" y="1420"/>
                      <a:pt x="12533" y="1104"/>
                    </a:cubicBezTo>
                    <a:cubicBezTo>
                      <a:pt x="12614" y="951"/>
                      <a:pt x="12685" y="792"/>
                      <a:pt x="12756" y="634"/>
                    </a:cubicBezTo>
                    <a:cubicBezTo>
                      <a:pt x="12839" y="454"/>
                      <a:pt x="12915" y="268"/>
                      <a:pt x="12997" y="88"/>
                    </a:cubicBezTo>
                    <a:cubicBezTo>
                      <a:pt x="13013" y="56"/>
                      <a:pt x="12992" y="16"/>
                      <a:pt x="12959" y="6"/>
                    </a:cubicBezTo>
                    <a:cubicBezTo>
                      <a:pt x="12947" y="0"/>
                      <a:pt x="12942" y="0"/>
                      <a:pt x="12932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2636354" y="1226047"/>
                <a:ext cx="187356" cy="144947"/>
              </a:xfrm>
              <a:custGeom>
                <a:avLst/>
                <a:gdLst/>
                <a:ahLst/>
                <a:cxnLst/>
                <a:rect l="l" t="t" r="r" b="b"/>
                <a:pathLst>
                  <a:path w="9675" h="7485" extrusionOk="0">
                    <a:moveTo>
                      <a:pt x="6977" y="1886"/>
                    </a:moveTo>
                    <a:cubicBezTo>
                      <a:pt x="7068" y="1967"/>
                      <a:pt x="7178" y="2038"/>
                      <a:pt x="7298" y="2098"/>
                    </a:cubicBezTo>
                    <a:lnTo>
                      <a:pt x="7206" y="2181"/>
                    </a:lnTo>
                    <a:lnTo>
                      <a:pt x="7161" y="2224"/>
                    </a:lnTo>
                    <a:cubicBezTo>
                      <a:pt x="7020" y="2365"/>
                      <a:pt x="6916" y="2481"/>
                      <a:pt x="6828" y="2595"/>
                    </a:cubicBezTo>
                    <a:lnTo>
                      <a:pt x="6763" y="2600"/>
                    </a:lnTo>
                    <a:lnTo>
                      <a:pt x="6747" y="2595"/>
                    </a:lnTo>
                    <a:cubicBezTo>
                      <a:pt x="6720" y="2595"/>
                      <a:pt x="6697" y="2590"/>
                      <a:pt x="6670" y="2584"/>
                    </a:cubicBezTo>
                    <a:cubicBezTo>
                      <a:pt x="6659" y="2579"/>
                      <a:pt x="6642" y="2574"/>
                      <a:pt x="6632" y="2567"/>
                    </a:cubicBezTo>
                    <a:lnTo>
                      <a:pt x="6609" y="2552"/>
                    </a:lnTo>
                    <a:lnTo>
                      <a:pt x="6599" y="2529"/>
                    </a:lnTo>
                    <a:cubicBezTo>
                      <a:pt x="6588" y="2502"/>
                      <a:pt x="6583" y="2486"/>
                      <a:pt x="6577" y="2464"/>
                    </a:cubicBezTo>
                    <a:cubicBezTo>
                      <a:pt x="6577" y="2436"/>
                      <a:pt x="6571" y="2403"/>
                      <a:pt x="6571" y="2377"/>
                    </a:cubicBezTo>
                    <a:cubicBezTo>
                      <a:pt x="6571" y="2355"/>
                      <a:pt x="6566" y="2333"/>
                      <a:pt x="6556" y="2317"/>
                    </a:cubicBezTo>
                    <a:cubicBezTo>
                      <a:pt x="6697" y="2174"/>
                      <a:pt x="6834" y="2027"/>
                      <a:pt x="6977" y="1886"/>
                    </a:cubicBezTo>
                    <a:close/>
                    <a:moveTo>
                      <a:pt x="7708" y="2251"/>
                    </a:moveTo>
                    <a:cubicBezTo>
                      <a:pt x="7834" y="2284"/>
                      <a:pt x="7960" y="2300"/>
                      <a:pt x="8091" y="2300"/>
                    </a:cubicBezTo>
                    <a:cubicBezTo>
                      <a:pt x="8129" y="2300"/>
                      <a:pt x="8172" y="2300"/>
                      <a:pt x="8210" y="2295"/>
                    </a:cubicBezTo>
                    <a:lnTo>
                      <a:pt x="8210" y="2295"/>
                    </a:lnTo>
                    <a:cubicBezTo>
                      <a:pt x="8189" y="2344"/>
                      <a:pt x="8167" y="2398"/>
                      <a:pt x="8150" y="2448"/>
                    </a:cubicBezTo>
                    <a:lnTo>
                      <a:pt x="8107" y="2562"/>
                    </a:lnTo>
                    <a:cubicBezTo>
                      <a:pt x="8058" y="2698"/>
                      <a:pt x="8003" y="2857"/>
                      <a:pt x="7953" y="3016"/>
                    </a:cubicBezTo>
                    <a:cubicBezTo>
                      <a:pt x="7921" y="3021"/>
                      <a:pt x="7888" y="3043"/>
                      <a:pt x="7855" y="3076"/>
                    </a:cubicBezTo>
                    <a:lnTo>
                      <a:pt x="7817" y="3114"/>
                    </a:lnTo>
                    <a:cubicBezTo>
                      <a:pt x="7703" y="3207"/>
                      <a:pt x="7572" y="3295"/>
                      <a:pt x="7429" y="3366"/>
                    </a:cubicBezTo>
                    <a:cubicBezTo>
                      <a:pt x="7342" y="3404"/>
                      <a:pt x="7260" y="3437"/>
                      <a:pt x="7178" y="3459"/>
                    </a:cubicBezTo>
                    <a:cubicBezTo>
                      <a:pt x="7140" y="3464"/>
                      <a:pt x="7101" y="3464"/>
                      <a:pt x="7058" y="3464"/>
                    </a:cubicBezTo>
                    <a:cubicBezTo>
                      <a:pt x="7042" y="3464"/>
                      <a:pt x="7020" y="3459"/>
                      <a:pt x="7003" y="3459"/>
                    </a:cubicBezTo>
                    <a:lnTo>
                      <a:pt x="6977" y="3442"/>
                    </a:lnTo>
                    <a:lnTo>
                      <a:pt x="6949" y="3414"/>
                    </a:lnTo>
                    <a:lnTo>
                      <a:pt x="6922" y="3382"/>
                    </a:lnTo>
                    <a:cubicBezTo>
                      <a:pt x="6916" y="3371"/>
                      <a:pt x="6916" y="3354"/>
                      <a:pt x="6911" y="3344"/>
                    </a:cubicBezTo>
                    <a:lnTo>
                      <a:pt x="6911" y="3311"/>
                    </a:lnTo>
                    <a:cubicBezTo>
                      <a:pt x="6911" y="3262"/>
                      <a:pt x="6916" y="3235"/>
                      <a:pt x="6927" y="3202"/>
                    </a:cubicBezTo>
                    <a:cubicBezTo>
                      <a:pt x="6954" y="3131"/>
                      <a:pt x="6992" y="3066"/>
                      <a:pt x="7036" y="2988"/>
                    </a:cubicBezTo>
                    <a:cubicBezTo>
                      <a:pt x="7151" y="2830"/>
                      <a:pt x="7282" y="2688"/>
                      <a:pt x="7386" y="2579"/>
                    </a:cubicBezTo>
                    <a:cubicBezTo>
                      <a:pt x="7429" y="2535"/>
                      <a:pt x="7473" y="2491"/>
                      <a:pt x="7512" y="2453"/>
                    </a:cubicBezTo>
                    <a:cubicBezTo>
                      <a:pt x="7577" y="2388"/>
                      <a:pt x="7643" y="2322"/>
                      <a:pt x="7708" y="2251"/>
                    </a:cubicBezTo>
                    <a:close/>
                    <a:moveTo>
                      <a:pt x="7265" y="0"/>
                    </a:moveTo>
                    <a:cubicBezTo>
                      <a:pt x="7178" y="0"/>
                      <a:pt x="7091" y="11"/>
                      <a:pt x="7003" y="17"/>
                    </a:cubicBezTo>
                    <a:cubicBezTo>
                      <a:pt x="6813" y="38"/>
                      <a:pt x="6627" y="93"/>
                      <a:pt x="6457" y="154"/>
                    </a:cubicBezTo>
                    <a:cubicBezTo>
                      <a:pt x="6092" y="279"/>
                      <a:pt x="5747" y="481"/>
                      <a:pt x="5441" y="661"/>
                    </a:cubicBezTo>
                    <a:cubicBezTo>
                      <a:pt x="5152" y="830"/>
                      <a:pt x="4846" y="1027"/>
                      <a:pt x="4501" y="1256"/>
                    </a:cubicBezTo>
                    <a:cubicBezTo>
                      <a:pt x="3884" y="1672"/>
                      <a:pt x="3273" y="2148"/>
                      <a:pt x="2688" y="2655"/>
                    </a:cubicBezTo>
                    <a:cubicBezTo>
                      <a:pt x="2174" y="3109"/>
                      <a:pt x="1688" y="3590"/>
                      <a:pt x="1251" y="4087"/>
                    </a:cubicBezTo>
                    <a:cubicBezTo>
                      <a:pt x="1125" y="4229"/>
                      <a:pt x="1004" y="4370"/>
                      <a:pt x="890" y="4513"/>
                    </a:cubicBezTo>
                    <a:cubicBezTo>
                      <a:pt x="858" y="4534"/>
                      <a:pt x="830" y="4567"/>
                      <a:pt x="814" y="4611"/>
                    </a:cubicBezTo>
                    <a:cubicBezTo>
                      <a:pt x="530" y="4960"/>
                      <a:pt x="278" y="5315"/>
                      <a:pt x="60" y="5660"/>
                    </a:cubicBezTo>
                    <a:cubicBezTo>
                      <a:pt x="0" y="5759"/>
                      <a:pt x="21" y="5884"/>
                      <a:pt x="114" y="5943"/>
                    </a:cubicBezTo>
                    <a:cubicBezTo>
                      <a:pt x="147" y="5966"/>
                      <a:pt x="185" y="5976"/>
                      <a:pt x="230" y="5976"/>
                    </a:cubicBezTo>
                    <a:cubicBezTo>
                      <a:pt x="295" y="5976"/>
                      <a:pt x="361" y="5943"/>
                      <a:pt x="393" y="5890"/>
                    </a:cubicBezTo>
                    <a:cubicBezTo>
                      <a:pt x="492" y="5736"/>
                      <a:pt x="595" y="5583"/>
                      <a:pt x="699" y="5436"/>
                    </a:cubicBezTo>
                    <a:cubicBezTo>
                      <a:pt x="709" y="5578"/>
                      <a:pt x="754" y="5721"/>
                      <a:pt x="825" y="5862"/>
                    </a:cubicBezTo>
                    <a:cubicBezTo>
                      <a:pt x="890" y="6016"/>
                      <a:pt x="1004" y="6168"/>
                      <a:pt x="1153" y="6299"/>
                    </a:cubicBezTo>
                    <a:cubicBezTo>
                      <a:pt x="1289" y="6419"/>
                      <a:pt x="1453" y="6523"/>
                      <a:pt x="1667" y="6606"/>
                    </a:cubicBezTo>
                    <a:cubicBezTo>
                      <a:pt x="1824" y="6671"/>
                      <a:pt x="2010" y="6709"/>
                      <a:pt x="2212" y="6720"/>
                    </a:cubicBezTo>
                    <a:cubicBezTo>
                      <a:pt x="2245" y="6725"/>
                      <a:pt x="2272" y="6725"/>
                      <a:pt x="2300" y="6725"/>
                    </a:cubicBezTo>
                    <a:cubicBezTo>
                      <a:pt x="2441" y="6725"/>
                      <a:pt x="2584" y="6704"/>
                      <a:pt x="2731" y="6665"/>
                    </a:cubicBezTo>
                    <a:lnTo>
                      <a:pt x="2731" y="6665"/>
                    </a:lnTo>
                    <a:cubicBezTo>
                      <a:pt x="2628" y="6840"/>
                      <a:pt x="2535" y="7015"/>
                      <a:pt x="2441" y="7196"/>
                    </a:cubicBezTo>
                    <a:cubicBezTo>
                      <a:pt x="2414" y="7239"/>
                      <a:pt x="2414" y="7294"/>
                      <a:pt x="2431" y="7342"/>
                    </a:cubicBezTo>
                    <a:cubicBezTo>
                      <a:pt x="2447" y="7398"/>
                      <a:pt x="2486" y="7441"/>
                      <a:pt x="2535" y="7468"/>
                    </a:cubicBezTo>
                    <a:cubicBezTo>
                      <a:pt x="2562" y="7479"/>
                      <a:pt x="2590" y="7484"/>
                      <a:pt x="2622" y="7484"/>
                    </a:cubicBezTo>
                    <a:cubicBezTo>
                      <a:pt x="2698" y="7484"/>
                      <a:pt x="2769" y="7441"/>
                      <a:pt x="2807" y="7370"/>
                    </a:cubicBezTo>
                    <a:cubicBezTo>
                      <a:pt x="2993" y="7009"/>
                      <a:pt x="3207" y="6638"/>
                      <a:pt x="3430" y="6271"/>
                    </a:cubicBezTo>
                    <a:cubicBezTo>
                      <a:pt x="3561" y="6140"/>
                      <a:pt x="3676" y="5993"/>
                      <a:pt x="3764" y="5829"/>
                    </a:cubicBezTo>
                    <a:cubicBezTo>
                      <a:pt x="3785" y="5791"/>
                      <a:pt x="3797" y="5747"/>
                      <a:pt x="3791" y="5704"/>
                    </a:cubicBezTo>
                    <a:cubicBezTo>
                      <a:pt x="4458" y="4715"/>
                      <a:pt x="5255" y="3721"/>
                      <a:pt x="6223" y="2672"/>
                    </a:cubicBezTo>
                    <a:cubicBezTo>
                      <a:pt x="6249" y="2748"/>
                      <a:pt x="6299" y="2809"/>
                      <a:pt x="6342" y="2852"/>
                    </a:cubicBezTo>
                    <a:cubicBezTo>
                      <a:pt x="6392" y="2902"/>
                      <a:pt x="6463" y="2945"/>
                      <a:pt x="6556" y="2972"/>
                    </a:cubicBezTo>
                    <a:cubicBezTo>
                      <a:pt x="6539" y="3066"/>
                      <a:pt x="6518" y="3142"/>
                      <a:pt x="6506" y="3218"/>
                    </a:cubicBezTo>
                    <a:cubicBezTo>
                      <a:pt x="6495" y="3300"/>
                      <a:pt x="6506" y="3376"/>
                      <a:pt x="6523" y="3459"/>
                    </a:cubicBezTo>
                    <a:cubicBezTo>
                      <a:pt x="6533" y="3513"/>
                      <a:pt x="6561" y="3568"/>
                      <a:pt x="6604" y="3639"/>
                    </a:cubicBezTo>
                    <a:cubicBezTo>
                      <a:pt x="6649" y="3704"/>
                      <a:pt x="6714" y="3759"/>
                      <a:pt x="6801" y="3813"/>
                    </a:cubicBezTo>
                    <a:cubicBezTo>
                      <a:pt x="6866" y="3846"/>
                      <a:pt x="6949" y="3868"/>
                      <a:pt x="7058" y="3868"/>
                    </a:cubicBezTo>
                    <a:lnTo>
                      <a:pt x="7085" y="3868"/>
                    </a:lnTo>
                    <a:cubicBezTo>
                      <a:pt x="7161" y="3868"/>
                      <a:pt x="7239" y="3857"/>
                      <a:pt x="7310" y="3840"/>
                    </a:cubicBezTo>
                    <a:cubicBezTo>
                      <a:pt x="7489" y="3802"/>
                      <a:pt x="7665" y="3704"/>
                      <a:pt x="7801" y="3623"/>
                    </a:cubicBezTo>
                    <a:lnTo>
                      <a:pt x="7829" y="3606"/>
                    </a:lnTo>
                    <a:lnTo>
                      <a:pt x="7862" y="3583"/>
                    </a:lnTo>
                    <a:lnTo>
                      <a:pt x="7862" y="3583"/>
                    </a:lnTo>
                    <a:cubicBezTo>
                      <a:pt x="7855" y="3704"/>
                      <a:pt x="7877" y="3808"/>
                      <a:pt x="7915" y="3906"/>
                    </a:cubicBezTo>
                    <a:cubicBezTo>
                      <a:pt x="8003" y="4114"/>
                      <a:pt x="8233" y="4206"/>
                      <a:pt x="8419" y="4206"/>
                    </a:cubicBezTo>
                    <a:cubicBezTo>
                      <a:pt x="8681" y="4201"/>
                      <a:pt x="8871" y="4049"/>
                      <a:pt x="8987" y="3918"/>
                    </a:cubicBezTo>
                    <a:cubicBezTo>
                      <a:pt x="9133" y="3754"/>
                      <a:pt x="9254" y="3557"/>
                      <a:pt x="9380" y="3273"/>
                    </a:cubicBezTo>
                    <a:cubicBezTo>
                      <a:pt x="9473" y="3059"/>
                      <a:pt x="9549" y="2830"/>
                      <a:pt x="9604" y="2590"/>
                    </a:cubicBezTo>
                    <a:cubicBezTo>
                      <a:pt x="9625" y="2491"/>
                      <a:pt x="9647" y="2388"/>
                      <a:pt x="9658" y="2289"/>
                    </a:cubicBezTo>
                    <a:cubicBezTo>
                      <a:pt x="9675" y="2169"/>
                      <a:pt x="9670" y="2049"/>
                      <a:pt x="9664" y="1939"/>
                    </a:cubicBezTo>
                    <a:cubicBezTo>
                      <a:pt x="9637" y="1650"/>
                      <a:pt x="9511" y="1355"/>
                      <a:pt x="9282" y="1060"/>
                    </a:cubicBezTo>
                    <a:cubicBezTo>
                      <a:pt x="9183" y="928"/>
                      <a:pt x="9063" y="820"/>
                      <a:pt x="8954" y="727"/>
                    </a:cubicBezTo>
                    <a:cubicBezTo>
                      <a:pt x="8845" y="628"/>
                      <a:pt x="8719" y="542"/>
                      <a:pt x="8550" y="432"/>
                    </a:cubicBezTo>
                    <a:cubicBezTo>
                      <a:pt x="8419" y="350"/>
                      <a:pt x="8276" y="273"/>
                      <a:pt x="8112" y="197"/>
                    </a:cubicBezTo>
                    <a:cubicBezTo>
                      <a:pt x="7943" y="116"/>
                      <a:pt x="7751" y="60"/>
                      <a:pt x="7527" y="22"/>
                    </a:cubicBezTo>
                    <a:cubicBezTo>
                      <a:pt x="7446" y="5"/>
                      <a:pt x="7363" y="0"/>
                      <a:pt x="7265" y="0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2768152" y="1261388"/>
                <a:ext cx="30384" cy="33676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39" extrusionOk="0">
                    <a:moveTo>
                      <a:pt x="1170" y="0"/>
                    </a:moveTo>
                    <a:cubicBezTo>
                      <a:pt x="1132" y="0"/>
                      <a:pt x="1099" y="11"/>
                      <a:pt x="1071" y="28"/>
                    </a:cubicBezTo>
                    <a:cubicBezTo>
                      <a:pt x="940" y="126"/>
                      <a:pt x="804" y="235"/>
                      <a:pt x="700" y="361"/>
                    </a:cubicBezTo>
                    <a:cubicBezTo>
                      <a:pt x="667" y="371"/>
                      <a:pt x="635" y="388"/>
                      <a:pt x="612" y="415"/>
                    </a:cubicBezTo>
                    <a:cubicBezTo>
                      <a:pt x="498" y="535"/>
                      <a:pt x="400" y="666"/>
                      <a:pt x="323" y="808"/>
                    </a:cubicBezTo>
                    <a:cubicBezTo>
                      <a:pt x="302" y="847"/>
                      <a:pt x="285" y="885"/>
                      <a:pt x="269" y="923"/>
                    </a:cubicBezTo>
                    <a:cubicBezTo>
                      <a:pt x="181" y="1022"/>
                      <a:pt x="116" y="1142"/>
                      <a:pt x="83" y="1273"/>
                    </a:cubicBezTo>
                    <a:cubicBezTo>
                      <a:pt x="72" y="1289"/>
                      <a:pt x="55" y="1306"/>
                      <a:pt x="45" y="1322"/>
                    </a:cubicBezTo>
                    <a:cubicBezTo>
                      <a:pt x="0" y="1377"/>
                      <a:pt x="12" y="1470"/>
                      <a:pt x="45" y="1524"/>
                    </a:cubicBezTo>
                    <a:cubicBezTo>
                      <a:pt x="50" y="1536"/>
                      <a:pt x="55" y="1541"/>
                      <a:pt x="55" y="1546"/>
                    </a:cubicBezTo>
                    <a:cubicBezTo>
                      <a:pt x="66" y="1617"/>
                      <a:pt x="93" y="1677"/>
                      <a:pt x="159" y="1710"/>
                    </a:cubicBezTo>
                    <a:cubicBezTo>
                      <a:pt x="190" y="1729"/>
                      <a:pt x="224" y="1739"/>
                      <a:pt x="259" y="1739"/>
                    </a:cubicBezTo>
                    <a:cubicBezTo>
                      <a:pt x="310" y="1739"/>
                      <a:pt x="361" y="1718"/>
                      <a:pt x="400" y="1682"/>
                    </a:cubicBezTo>
                    <a:cubicBezTo>
                      <a:pt x="433" y="1655"/>
                      <a:pt x="459" y="1627"/>
                      <a:pt x="492" y="1595"/>
                    </a:cubicBezTo>
                    <a:cubicBezTo>
                      <a:pt x="557" y="1574"/>
                      <a:pt x="618" y="1541"/>
                      <a:pt x="678" y="1508"/>
                    </a:cubicBezTo>
                    <a:cubicBezTo>
                      <a:pt x="706" y="1508"/>
                      <a:pt x="733" y="1508"/>
                      <a:pt x="761" y="1503"/>
                    </a:cubicBezTo>
                    <a:cubicBezTo>
                      <a:pt x="951" y="1453"/>
                      <a:pt x="1121" y="1344"/>
                      <a:pt x="1252" y="1196"/>
                    </a:cubicBezTo>
                    <a:cubicBezTo>
                      <a:pt x="1389" y="1049"/>
                      <a:pt x="1475" y="863"/>
                      <a:pt x="1547" y="677"/>
                    </a:cubicBezTo>
                    <a:cubicBezTo>
                      <a:pt x="1568" y="618"/>
                      <a:pt x="1547" y="557"/>
                      <a:pt x="1514" y="508"/>
                    </a:cubicBezTo>
                    <a:lnTo>
                      <a:pt x="1514" y="487"/>
                    </a:lnTo>
                    <a:cubicBezTo>
                      <a:pt x="1525" y="394"/>
                      <a:pt x="1454" y="323"/>
                      <a:pt x="1377" y="295"/>
                    </a:cubicBezTo>
                    <a:lnTo>
                      <a:pt x="1377" y="202"/>
                    </a:lnTo>
                    <a:cubicBezTo>
                      <a:pt x="1372" y="131"/>
                      <a:pt x="1339" y="66"/>
                      <a:pt x="1273" y="28"/>
                    </a:cubicBezTo>
                    <a:cubicBezTo>
                      <a:pt x="1246" y="11"/>
                      <a:pt x="1208" y="0"/>
                      <a:pt x="1170" y="0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2774078" y="1278933"/>
                <a:ext cx="18339" cy="159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24" extrusionOk="0">
                    <a:moveTo>
                      <a:pt x="743" y="0"/>
                    </a:moveTo>
                    <a:cubicBezTo>
                      <a:pt x="700" y="0"/>
                      <a:pt x="634" y="17"/>
                      <a:pt x="601" y="61"/>
                    </a:cubicBezTo>
                    <a:cubicBezTo>
                      <a:pt x="531" y="154"/>
                      <a:pt x="448" y="236"/>
                      <a:pt x="356" y="312"/>
                    </a:cubicBezTo>
                    <a:cubicBezTo>
                      <a:pt x="284" y="367"/>
                      <a:pt x="208" y="411"/>
                      <a:pt x="127" y="454"/>
                    </a:cubicBezTo>
                    <a:cubicBezTo>
                      <a:pt x="28" y="504"/>
                      <a:pt x="1" y="635"/>
                      <a:pt x="55" y="728"/>
                    </a:cubicBezTo>
                    <a:cubicBezTo>
                      <a:pt x="91" y="793"/>
                      <a:pt x="155" y="824"/>
                      <a:pt x="223" y="824"/>
                    </a:cubicBezTo>
                    <a:cubicBezTo>
                      <a:pt x="259" y="824"/>
                      <a:pt x="295" y="815"/>
                      <a:pt x="329" y="799"/>
                    </a:cubicBezTo>
                    <a:cubicBezTo>
                      <a:pt x="546" y="689"/>
                      <a:pt x="738" y="531"/>
                      <a:pt x="886" y="345"/>
                    </a:cubicBezTo>
                    <a:cubicBezTo>
                      <a:pt x="919" y="302"/>
                      <a:pt x="946" y="257"/>
                      <a:pt x="946" y="203"/>
                    </a:cubicBezTo>
                    <a:cubicBezTo>
                      <a:pt x="946" y="148"/>
                      <a:pt x="924" y="93"/>
                      <a:pt x="886" y="61"/>
                    </a:cubicBezTo>
                    <a:cubicBezTo>
                      <a:pt x="848" y="23"/>
                      <a:pt x="798" y="0"/>
                      <a:pt x="743" y="0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2760329" y="1259587"/>
                <a:ext cx="19055" cy="184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954" extrusionOk="0">
                    <a:moveTo>
                      <a:pt x="711" y="0"/>
                    </a:moveTo>
                    <a:cubicBezTo>
                      <a:pt x="694" y="0"/>
                      <a:pt x="678" y="5"/>
                      <a:pt x="661" y="11"/>
                    </a:cubicBezTo>
                    <a:cubicBezTo>
                      <a:pt x="585" y="33"/>
                      <a:pt x="514" y="60"/>
                      <a:pt x="449" y="104"/>
                    </a:cubicBezTo>
                    <a:cubicBezTo>
                      <a:pt x="404" y="131"/>
                      <a:pt x="366" y="164"/>
                      <a:pt x="333" y="202"/>
                    </a:cubicBezTo>
                    <a:cubicBezTo>
                      <a:pt x="197" y="273"/>
                      <a:pt x="88" y="399"/>
                      <a:pt x="38" y="540"/>
                    </a:cubicBezTo>
                    <a:cubicBezTo>
                      <a:pt x="0" y="650"/>
                      <a:pt x="38" y="770"/>
                      <a:pt x="116" y="847"/>
                    </a:cubicBezTo>
                    <a:cubicBezTo>
                      <a:pt x="159" y="890"/>
                      <a:pt x="214" y="918"/>
                      <a:pt x="280" y="934"/>
                    </a:cubicBezTo>
                    <a:cubicBezTo>
                      <a:pt x="307" y="946"/>
                      <a:pt x="337" y="953"/>
                      <a:pt x="366" y="953"/>
                    </a:cubicBezTo>
                    <a:cubicBezTo>
                      <a:pt x="388" y="953"/>
                      <a:pt x="411" y="949"/>
                      <a:pt x="432" y="940"/>
                    </a:cubicBezTo>
                    <a:cubicBezTo>
                      <a:pt x="459" y="940"/>
                      <a:pt x="481" y="940"/>
                      <a:pt x="502" y="934"/>
                    </a:cubicBezTo>
                    <a:cubicBezTo>
                      <a:pt x="514" y="934"/>
                      <a:pt x="520" y="934"/>
                      <a:pt x="530" y="928"/>
                    </a:cubicBezTo>
                    <a:cubicBezTo>
                      <a:pt x="542" y="934"/>
                      <a:pt x="552" y="934"/>
                      <a:pt x="563" y="934"/>
                    </a:cubicBezTo>
                    <a:cubicBezTo>
                      <a:pt x="618" y="934"/>
                      <a:pt x="656" y="907"/>
                      <a:pt x="706" y="875"/>
                    </a:cubicBezTo>
                    <a:cubicBezTo>
                      <a:pt x="754" y="835"/>
                      <a:pt x="797" y="792"/>
                      <a:pt x="842" y="737"/>
                    </a:cubicBezTo>
                    <a:cubicBezTo>
                      <a:pt x="885" y="683"/>
                      <a:pt x="913" y="623"/>
                      <a:pt x="929" y="557"/>
                    </a:cubicBezTo>
                    <a:cubicBezTo>
                      <a:pt x="946" y="502"/>
                      <a:pt x="951" y="442"/>
                      <a:pt x="946" y="383"/>
                    </a:cubicBezTo>
                    <a:lnTo>
                      <a:pt x="946" y="361"/>
                    </a:lnTo>
                    <a:cubicBezTo>
                      <a:pt x="968" y="328"/>
                      <a:pt x="984" y="290"/>
                      <a:pt x="984" y="245"/>
                    </a:cubicBezTo>
                    <a:cubicBezTo>
                      <a:pt x="984" y="197"/>
                      <a:pt x="961" y="142"/>
                      <a:pt x="923" y="104"/>
                    </a:cubicBezTo>
                    <a:cubicBezTo>
                      <a:pt x="908" y="88"/>
                      <a:pt x="880" y="76"/>
                      <a:pt x="858" y="66"/>
                    </a:cubicBezTo>
                    <a:cubicBezTo>
                      <a:pt x="820" y="28"/>
                      <a:pt x="765" y="0"/>
                      <a:pt x="711" y="0"/>
                    </a:cubicBezTo>
                    <a:close/>
                  </a:path>
                </a:pathLst>
              </a:custGeom>
              <a:solidFill>
                <a:srgbClr val="8E4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2770185" y="1257476"/>
                <a:ext cx="39563" cy="1371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708" extrusionOk="0">
                    <a:moveTo>
                      <a:pt x="147" y="0"/>
                    </a:moveTo>
                    <a:cubicBezTo>
                      <a:pt x="109" y="0"/>
                      <a:pt x="71" y="16"/>
                      <a:pt x="43" y="54"/>
                    </a:cubicBezTo>
                    <a:cubicBezTo>
                      <a:pt x="0" y="114"/>
                      <a:pt x="16" y="197"/>
                      <a:pt x="71" y="240"/>
                    </a:cubicBezTo>
                    <a:cubicBezTo>
                      <a:pt x="190" y="339"/>
                      <a:pt x="333" y="409"/>
                      <a:pt x="475" y="475"/>
                    </a:cubicBezTo>
                    <a:cubicBezTo>
                      <a:pt x="633" y="546"/>
                      <a:pt x="808" y="596"/>
                      <a:pt x="977" y="634"/>
                    </a:cubicBezTo>
                    <a:cubicBezTo>
                      <a:pt x="1194" y="681"/>
                      <a:pt x="1420" y="707"/>
                      <a:pt x="1644" y="707"/>
                    </a:cubicBezTo>
                    <a:cubicBezTo>
                      <a:pt x="1752" y="707"/>
                      <a:pt x="1860" y="701"/>
                      <a:pt x="1967" y="689"/>
                    </a:cubicBezTo>
                    <a:cubicBezTo>
                      <a:pt x="2010" y="682"/>
                      <a:pt x="2043" y="639"/>
                      <a:pt x="2038" y="596"/>
                    </a:cubicBezTo>
                    <a:cubicBezTo>
                      <a:pt x="2033" y="555"/>
                      <a:pt x="1995" y="524"/>
                      <a:pt x="1956" y="524"/>
                    </a:cubicBezTo>
                    <a:cubicBezTo>
                      <a:pt x="1952" y="524"/>
                      <a:pt x="1948" y="524"/>
                      <a:pt x="1944" y="525"/>
                    </a:cubicBezTo>
                    <a:cubicBezTo>
                      <a:pt x="1879" y="535"/>
                      <a:pt x="1819" y="541"/>
                      <a:pt x="1753" y="541"/>
                    </a:cubicBezTo>
                    <a:cubicBezTo>
                      <a:pt x="1573" y="541"/>
                      <a:pt x="1392" y="513"/>
                      <a:pt x="1218" y="475"/>
                    </a:cubicBezTo>
                    <a:cubicBezTo>
                      <a:pt x="961" y="404"/>
                      <a:pt x="715" y="311"/>
                      <a:pt x="485" y="185"/>
                    </a:cubicBezTo>
                    <a:cubicBezTo>
                      <a:pt x="399" y="131"/>
                      <a:pt x="311" y="82"/>
                      <a:pt x="229" y="27"/>
                    </a:cubicBezTo>
                    <a:cubicBezTo>
                      <a:pt x="207" y="11"/>
                      <a:pt x="174" y="0"/>
                      <a:pt x="147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2787827" y="1267624"/>
                <a:ext cx="9431" cy="32494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678" extrusionOk="0">
                    <a:moveTo>
                      <a:pt x="411" y="1"/>
                    </a:moveTo>
                    <a:cubicBezTo>
                      <a:pt x="394" y="6"/>
                      <a:pt x="378" y="11"/>
                      <a:pt x="367" y="27"/>
                    </a:cubicBezTo>
                    <a:cubicBezTo>
                      <a:pt x="335" y="77"/>
                      <a:pt x="302" y="125"/>
                      <a:pt x="269" y="180"/>
                    </a:cubicBezTo>
                    <a:cubicBezTo>
                      <a:pt x="236" y="241"/>
                      <a:pt x="209" y="306"/>
                      <a:pt x="176" y="372"/>
                    </a:cubicBezTo>
                    <a:cubicBezTo>
                      <a:pt x="126" y="492"/>
                      <a:pt x="88" y="624"/>
                      <a:pt x="55" y="755"/>
                    </a:cubicBezTo>
                    <a:cubicBezTo>
                      <a:pt x="28" y="886"/>
                      <a:pt x="12" y="1022"/>
                      <a:pt x="7" y="1153"/>
                    </a:cubicBezTo>
                    <a:cubicBezTo>
                      <a:pt x="0" y="1224"/>
                      <a:pt x="7" y="1295"/>
                      <a:pt x="7" y="1366"/>
                    </a:cubicBezTo>
                    <a:cubicBezTo>
                      <a:pt x="12" y="1448"/>
                      <a:pt x="23" y="1535"/>
                      <a:pt x="40" y="1617"/>
                    </a:cubicBezTo>
                    <a:cubicBezTo>
                      <a:pt x="40" y="1633"/>
                      <a:pt x="45" y="1650"/>
                      <a:pt x="61" y="1661"/>
                    </a:cubicBezTo>
                    <a:cubicBezTo>
                      <a:pt x="78" y="1672"/>
                      <a:pt x="93" y="1678"/>
                      <a:pt x="110" y="1678"/>
                    </a:cubicBezTo>
                    <a:cubicBezTo>
                      <a:pt x="143" y="1672"/>
                      <a:pt x="176" y="1640"/>
                      <a:pt x="171" y="1600"/>
                    </a:cubicBezTo>
                    <a:cubicBezTo>
                      <a:pt x="159" y="1535"/>
                      <a:pt x="148" y="1464"/>
                      <a:pt x="143" y="1398"/>
                    </a:cubicBezTo>
                    <a:cubicBezTo>
                      <a:pt x="138" y="1319"/>
                      <a:pt x="138" y="1238"/>
                      <a:pt x="138" y="1159"/>
                    </a:cubicBezTo>
                    <a:lnTo>
                      <a:pt x="138" y="1159"/>
                    </a:lnTo>
                    <a:cubicBezTo>
                      <a:pt x="143" y="1060"/>
                      <a:pt x="154" y="962"/>
                      <a:pt x="171" y="864"/>
                    </a:cubicBezTo>
                    <a:cubicBezTo>
                      <a:pt x="186" y="770"/>
                      <a:pt x="211" y="677"/>
                      <a:pt x="242" y="584"/>
                    </a:cubicBezTo>
                    <a:lnTo>
                      <a:pt x="242" y="584"/>
                    </a:lnTo>
                    <a:cubicBezTo>
                      <a:pt x="242" y="586"/>
                      <a:pt x="242" y="588"/>
                      <a:pt x="242" y="591"/>
                    </a:cubicBezTo>
                    <a:cubicBezTo>
                      <a:pt x="269" y="508"/>
                      <a:pt x="295" y="427"/>
                      <a:pt x="335" y="350"/>
                    </a:cubicBezTo>
                    <a:cubicBezTo>
                      <a:pt x="365" y="278"/>
                      <a:pt x="405" y="211"/>
                      <a:pt x="446" y="145"/>
                    </a:cubicBezTo>
                    <a:lnTo>
                      <a:pt x="446" y="145"/>
                    </a:lnTo>
                    <a:cubicBezTo>
                      <a:pt x="455" y="135"/>
                      <a:pt x="460" y="124"/>
                      <a:pt x="471" y="115"/>
                    </a:cubicBezTo>
                    <a:cubicBezTo>
                      <a:pt x="476" y="99"/>
                      <a:pt x="487" y="82"/>
                      <a:pt x="481" y="60"/>
                    </a:cubicBezTo>
                    <a:cubicBezTo>
                      <a:pt x="481" y="44"/>
                      <a:pt x="471" y="27"/>
                      <a:pt x="459" y="17"/>
                    </a:cubicBezTo>
                    <a:cubicBezTo>
                      <a:pt x="449" y="6"/>
                      <a:pt x="433" y="1"/>
                      <a:pt x="416" y="1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2762323" y="1264564"/>
                <a:ext cx="20333" cy="2120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095" extrusionOk="0">
                    <a:moveTo>
                      <a:pt x="979" y="0"/>
                    </a:moveTo>
                    <a:cubicBezTo>
                      <a:pt x="968" y="0"/>
                      <a:pt x="951" y="5"/>
                      <a:pt x="941" y="11"/>
                    </a:cubicBezTo>
                    <a:cubicBezTo>
                      <a:pt x="891" y="38"/>
                      <a:pt x="843" y="66"/>
                      <a:pt x="793" y="98"/>
                    </a:cubicBezTo>
                    <a:cubicBezTo>
                      <a:pt x="750" y="126"/>
                      <a:pt x="706" y="159"/>
                      <a:pt x="656" y="192"/>
                    </a:cubicBezTo>
                    <a:cubicBezTo>
                      <a:pt x="563" y="262"/>
                      <a:pt x="477" y="344"/>
                      <a:pt x="399" y="432"/>
                    </a:cubicBezTo>
                    <a:cubicBezTo>
                      <a:pt x="236" y="595"/>
                      <a:pt x="111" y="792"/>
                      <a:pt x="18" y="999"/>
                    </a:cubicBezTo>
                    <a:cubicBezTo>
                      <a:pt x="1" y="1032"/>
                      <a:pt x="18" y="1070"/>
                      <a:pt x="51" y="1087"/>
                    </a:cubicBezTo>
                    <a:cubicBezTo>
                      <a:pt x="60" y="1092"/>
                      <a:pt x="71" y="1094"/>
                      <a:pt x="81" y="1094"/>
                    </a:cubicBezTo>
                    <a:cubicBezTo>
                      <a:pt x="104" y="1094"/>
                      <a:pt x="126" y="1081"/>
                      <a:pt x="137" y="1054"/>
                    </a:cubicBezTo>
                    <a:cubicBezTo>
                      <a:pt x="182" y="966"/>
                      <a:pt x="225" y="880"/>
                      <a:pt x="280" y="797"/>
                    </a:cubicBezTo>
                    <a:lnTo>
                      <a:pt x="280" y="797"/>
                    </a:lnTo>
                    <a:cubicBezTo>
                      <a:pt x="279" y="798"/>
                      <a:pt x="278" y="799"/>
                      <a:pt x="277" y="800"/>
                    </a:cubicBezTo>
                    <a:lnTo>
                      <a:pt x="277" y="800"/>
                    </a:lnTo>
                    <a:cubicBezTo>
                      <a:pt x="319" y="734"/>
                      <a:pt x="365" y="672"/>
                      <a:pt x="417" y="611"/>
                    </a:cubicBezTo>
                    <a:cubicBezTo>
                      <a:pt x="477" y="535"/>
                      <a:pt x="542" y="470"/>
                      <a:pt x="608" y="404"/>
                    </a:cubicBezTo>
                    <a:cubicBezTo>
                      <a:pt x="734" y="295"/>
                      <a:pt x="870" y="202"/>
                      <a:pt x="1017" y="126"/>
                    </a:cubicBezTo>
                    <a:cubicBezTo>
                      <a:pt x="1034" y="114"/>
                      <a:pt x="1045" y="98"/>
                      <a:pt x="1045" y="81"/>
                    </a:cubicBezTo>
                    <a:cubicBezTo>
                      <a:pt x="1050" y="60"/>
                      <a:pt x="1045" y="43"/>
                      <a:pt x="1034" y="28"/>
                    </a:cubicBezTo>
                    <a:cubicBezTo>
                      <a:pt x="1022" y="16"/>
                      <a:pt x="1007" y="5"/>
                      <a:pt x="989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2704674" y="1257147"/>
                <a:ext cx="70798" cy="87588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523" extrusionOk="0">
                    <a:moveTo>
                      <a:pt x="3481" y="0"/>
                    </a:moveTo>
                    <a:cubicBezTo>
                      <a:pt x="3442" y="6"/>
                      <a:pt x="3409" y="23"/>
                      <a:pt x="3383" y="50"/>
                    </a:cubicBezTo>
                    <a:cubicBezTo>
                      <a:pt x="2716" y="694"/>
                      <a:pt x="2082" y="1366"/>
                      <a:pt x="1503" y="2088"/>
                    </a:cubicBezTo>
                    <a:cubicBezTo>
                      <a:pt x="1213" y="2448"/>
                      <a:pt x="946" y="2824"/>
                      <a:pt x="695" y="3213"/>
                    </a:cubicBezTo>
                    <a:cubicBezTo>
                      <a:pt x="569" y="3399"/>
                      <a:pt x="459" y="3584"/>
                      <a:pt x="345" y="3775"/>
                    </a:cubicBezTo>
                    <a:cubicBezTo>
                      <a:pt x="225" y="3983"/>
                      <a:pt x="116" y="4191"/>
                      <a:pt x="23" y="4403"/>
                    </a:cubicBezTo>
                    <a:cubicBezTo>
                      <a:pt x="0" y="4448"/>
                      <a:pt x="17" y="4496"/>
                      <a:pt x="55" y="4513"/>
                    </a:cubicBezTo>
                    <a:cubicBezTo>
                      <a:pt x="69" y="4520"/>
                      <a:pt x="82" y="4523"/>
                      <a:pt x="95" y="4523"/>
                    </a:cubicBezTo>
                    <a:cubicBezTo>
                      <a:pt x="124" y="4523"/>
                      <a:pt x="150" y="4507"/>
                      <a:pt x="164" y="4480"/>
                    </a:cubicBezTo>
                    <a:cubicBezTo>
                      <a:pt x="269" y="4317"/>
                      <a:pt x="361" y="4153"/>
                      <a:pt x="459" y="3994"/>
                    </a:cubicBezTo>
                    <a:cubicBezTo>
                      <a:pt x="558" y="3835"/>
                      <a:pt x="662" y="3682"/>
                      <a:pt x="766" y="3530"/>
                    </a:cubicBezTo>
                    <a:cubicBezTo>
                      <a:pt x="764" y="3530"/>
                      <a:pt x="762" y="3531"/>
                      <a:pt x="760" y="3532"/>
                    </a:cubicBezTo>
                    <a:lnTo>
                      <a:pt x="760" y="3532"/>
                    </a:lnTo>
                    <a:cubicBezTo>
                      <a:pt x="1585" y="2339"/>
                      <a:pt x="2560" y="1254"/>
                      <a:pt x="3595" y="247"/>
                    </a:cubicBezTo>
                    <a:cubicBezTo>
                      <a:pt x="3656" y="192"/>
                      <a:pt x="3645" y="88"/>
                      <a:pt x="3585" y="38"/>
                    </a:cubicBezTo>
                    <a:cubicBezTo>
                      <a:pt x="3557" y="11"/>
                      <a:pt x="3525" y="0"/>
                      <a:pt x="3487" y="0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2642802" y="1225195"/>
                <a:ext cx="181121" cy="106895"/>
              </a:xfrm>
              <a:custGeom>
                <a:avLst/>
                <a:gdLst/>
                <a:ahLst/>
                <a:cxnLst/>
                <a:rect l="l" t="t" r="r" b="b"/>
                <a:pathLst>
                  <a:path w="9353" h="5520" extrusionOk="0">
                    <a:moveTo>
                      <a:pt x="7957" y="418"/>
                    </a:moveTo>
                    <a:lnTo>
                      <a:pt x="7957" y="418"/>
                    </a:lnTo>
                    <a:cubicBezTo>
                      <a:pt x="7962" y="423"/>
                      <a:pt x="7971" y="427"/>
                      <a:pt x="7976" y="427"/>
                    </a:cubicBezTo>
                    <a:cubicBezTo>
                      <a:pt x="7969" y="424"/>
                      <a:pt x="7963" y="421"/>
                      <a:pt x="7957" y="418"/>
                    </a:cubicBezTo>
                    <a:close/>
                    <a:moveTo>
                      <a:pt x="9156" y="1783"/>
                    </a:moveTo>
                    <a:cubicBezTo>
                      <a:pt x="9156" y="1788"/>
                      <a:pt x="9156" y="1793"/>
                      <a:pt x="9161" y="1798"/>
                    </a:cubicBezTo>
                    <a:cubicBezTo>
                      <a:pt x="9159" y="1793"/>
                      <a:pt x="9157" y="1788"/>
                      <a:pt x="9156" y="1783"/>
                    </a:cubicBezTo>
                    <a:close/>
                    <a:moveTo>
                      <a:pt x="1825" y="3381"/>
                    </a:moveTo>
                    <a:lnTo>
                      <a:pt x="1825" y="3381"/>
                    </a:lnTo>
                    <a:cubicBezTo>
                      <a:pt x="1823" y="3383"/>
                      <a:pt x="1821" y="3385"/>
                      <a:pt x="1819" y="3388"/>
                    </a:cubicBezTo>
                    <a:cubicBezTo>
                      <a:pt x="1821" y="3386"/>
                      <a:pt x="1823" y="3383"/>
                      <a:pt x="1825" y="3381"/>
                    </a:cubicBezTo>
                    <a:close/>
                    <a:moveTo>
                      <a:pt x="6944" y="1"/>
                    </a:moveTo>
                    <a:cubicBezTo>
                      <a:pt x="6780" y="1"/>
                      <a:pt x="6611" y="17"/>
                      <a:pt x="6440" y="44"/>
                    </a:cubicBezTo>
                    <a:cubicBezTo>
                      <a:pt x="6075" y="104"/>
                      <a:pt x="5719" y="236"/>
                      <a:pt x="5381" y="389"/>
                    </a:cubicBezTo>
                    <a:cubicBezTo>
                      <a:pt x="5037" y="541"/>
                      <a:pt x="4703" y="733"/>
                      <a:pt x="4382" y="934"/>
                    </a:cubicBezTo>
                    <a:cubicBezTo>
                      <a:pt x="3732" y="1340"/>
                      <a:pt x="3125" y="1814"/>
                      <a:pt x="2552" y="2323"/>
                    </a:cubicBezTo>
                    <a:cubicBezTo>
                      <a:pt x="2076" y="2754"/>
                      <a:pt x="1622" y="3218"/>
                      <a:pt x="1202" y="3705"/>
                    </a:cubicBezTo>
                    <a:cubicBezTo>
                      <a:pt x="1104" y="3819"/>
                      <a:pt x="1006" y="3940"/>
                      <a:pt x="907" y="4060"/>
                    </a:cubicBezTo>
                    <a:cubicBezTo>
                      <a:pt x="797" y="4191"/>
                      <a:pt x="688" y="4322"/>
                      <a:pt x="580" y="4453"/>
                    </a:cubicBezTo>
                    <a:cubicBezTo>
                      <a:pt x="366" y="4721"/>
                      <a:pt x="164" y="5004"/>
                      <a:pt x="28" y="5321"/>
                    </a:cubicBezTo>
                    <a:cubicBezTo>
                      <a:pt x="0" y="5382"/>
                      <a:pt x="28" y="5458"/>
                      <a:pt x="81" y="5496"/>
                    </a:cubicBezTo>
                    <a:cubicBezTo>
                      <a:pt x="107" y="5513"/>
                      <a:pt x="139" y="5520"/>
                      <a:pt x="169" y="5520"/>
                    </a:cubicBezTo>
                    <a:cubicBezTo>
                      <a:pt x="179" y="5520"/>
                      <a:pt x="188" y="5519"/>
                      <a:pt x="197" y="5518"/>
                    </a:cubicBezTo>
                    <a:cubicBezTo>
                      <a:pt x="230" y="5513"/>
                      <a:pt x="278" y="5491"/>
                      <a:pt x="295" y="5458"/>
                    </a:cubicBezTo>
                    <a:cubicBezTo>
                      <a:pt x="344" y="5359"/>
                      <a:pt x="393" y="5266"/>
                      <a:pt x="449" y="5175"/>
                    </a:cubicBezTo>
                    <a:cubicBezTo>
                      <a:pt x="508" y="5076"/>
                      <a:pt x="568" y="4983"/>
                      <a:pt x="628" y="4895"/>
                    </a:cubicBezTo>
                    <a:cubicBezTo>
                      <a:pt x="749" y="4709"/>
                      <a:pt x="880" y="4530"/>
                      <a:pt x="1016" y="4355"/>
                    </a:cubicBezTo>
                    <a:cubicBezTo>
                      <a:pt x="1142" y="4185"/>
                      <a:pt x="1278" y="4016"/>
                      <a:pt x="1415" y="3852"/>
                    </a:cubicBezTo>
                    <a:cubicBezTo>
                      <a:pt x="1551" y="3688"/>
                      <a:pt x="1694" y="3524"/>
                      <a:pt x="1836" y="3365"/>
                    </a:cubicBezTo>
                    <a:lnTo>
                      <a:pt x="1836" y="3365"/>
                    </a:lnTo>
                    <a:cubicBezTo>
                      <a:pt x="1832" y="3370"/>
                      <a:pt x="1829" y="3375"/>
                      <a:pt x="1825" y="3381"/>
                    </a:cubicBezTo>
                    <a:lnTo>
                      <a:pt x="1825" y="3381"/>
                    </a:lnTo>
                    <a:cubicBezTo>
                      <a:pt x="2228" y="2941"/>
                      <a:pt x="2663" y="2523"/>
                      <a:pt x="3125" y="2137"/>
                    </a:cubicBezTo>
                    <a:cubicBezTo>
                      <a:pt x="3578" y="1754"/>
                      <a:pt x="4054" y="1405"/>
                      <a:pt x="4556" y="1077"/>
                    </a:cubicBezTo>
                    <a:cubicBezTo>
                      <a:pt x="4786" y="929"/>
                      <a:pt x="5015" y="788"/>
                      <a:pt x="5260" y="662"/>
                    </a:cubicBezTo>
                    <a:cubicBezTo>
                      <a:pt x="5485" y="541"/>
                      <a:pt x="5726" y="438"/>
                      <a:pt x="5966" y="356"/>
                    </a:cubicBezTo>
                    <a:cubicBezTo>
                      <a:pt x="6228" y="268"/>
                      <a:pt x="6501" y="213"/>
                      <a:pt x="6775" y="186"/>
                    </a:cubicBezTo>
                    <a:lnTo>
                      <a:pt x="6780" y="186"/>
                    </a:lnTo>
                    <a:cubicBezTo>
                      <a:pt x="6822" y="184"/>
                      <a:pt x="6863" y="183"/>
                      <a:pt x="6904" y="183"/>
                    </a:cubicBezTo>
                    <a:cubicBezTo>
                      <a:pt x="7079" y="183"/>
                      <a:pt x="7252" y="201"/>
                      <a:pt x="7424" y="236"/>
                    </a:cubicBezTo>
                    <a:cubicBezTo>
                      <a:pt x="7506" y="251"/>
                      <a:pt x="7588" y="274"/>
                      <a:pt x="7670" y="301"/>
                    </a:cubicBezTo>
                    <a:cubicBezTo>
                      <a:pt x="7767" y="332"/>
                      <a:pt x="7864" y="372"/>
                      <a:pt x="7957" y="418"/>
                    </a:cubicBezTo>
                    <a:lnTo>
                      <a:pt x="7957" y="418"/>
                    </a:lnTo>
                    <a:cubicBezTo>
                      <a:pt x="7956" y="417"/>
                      <a:pt x="7955" y="416"/>
                      <a:pt x="7955" y="415"/>
                    </a:cubicBezTo>
                    <a:lnTo>
                      <a:pt x="7955" y="415"/>
                    </a:lnTo>
                    <a:cubicBezTo>
                      <a:pt x="8053" y="470"/>
                      <a:pt x="8151" y="525"/>
                      <a:pt x="8250" y="591"/>
                    </a:cubicBezTo>
                    <a:cubicBezTo>
                      <a:pt x="8331" y="651"/>
                      <a:pt x="8407" y="717"/>
                      <a:pt x="8484" y="782"/>
                    </a:cubicBezTo>
                    <a:cubicBezTo>
                      <a:pt x="8648" y="929"/>
                      <a:pt x="8785" y="1093"/>
                      <a:pt x="8905" y="1274"/>
                    </a:cubicBezTo>
                    <a:cubicBezTo>
                      <a:pt x="8905" y="1267"/>
                      <a:pt x="8899" y="1262"/>
                      <a:pt x="8899" y="1257"/>
                    </a:cubicBezTo>
                    <a:lnTo>
                      <a:pt x="8899" y="1257"/>
                    </a:lnTo>
                    <a:cubicBezTo>
                      <a:pt x="9006" y="1422"/>
                      <a:pt x="9091" y="1597"/>
                      <a:pt x="9156" y="1783"/>
                    </a:cubicBezTo>
                    <a:lnTo>
                      <a:pt x="9156" y="1783"/>
                    </a:lnTo>
                    <a:cubicBezTo>
                      <a:pt x="9156" y="1783"/>
                      <a:pt x="9156" y="1782"/>
                      <a:pt x="9156" y="1781"/>
                    </a:cubicBezTo>
                    <a:lnTo>
                      <a:pt x="9156" y="1781"/>
                    </a:lnTo>
                    <a:cubicBezTo>
                      <a:pt x="9206" y="1935"/>
                      <a:pt x="9238" y="2093"/>
                      <a:pt x="9254" y="2251"/>
                    </a:cubicBezTo>
                    <a:cubicBezTo>
                      <a:pt x="9259" y="2286"/>
                      <a:pt x="9291" y="2307"/>
                      <a:pt x="9321" y="2307"/>
                    </a:cubicBezTo>
                    <a:cubicBezTo>
                      <a:pt x="9325" y="2307"/>
                      <a:pt x="9328" y="2306"/>
                      <a:pt x="9331" y="2306"/>
                    </a:cubicBezTo>
                    <a:lnTo>
                      <a:pt x="9337" y="2306"/>
                    </a:lnTo>
                    <a:cubicBezTo>
                      <a:pt x="9342" y="2295"/>
                      <a:pt x="9342" y="2284"/>
                      <a:pt x="9342" y="2273"/>
                    </a:cubicBezTo>
                    <a:cubicBezTo>
                      <a:pt x="9347" y="2225"/>
                      <a:pt x="9352" y="2175"/>
                      <a:pt x="9352" y="2120"/>
                    </a:cubicBezTo>
                    <a:lnTo>
                      <a:pt x="9352" y="2114"/>
                    </a:lnTo>
                    <a:cubicBezTo>
                      <a:pt x="9347" y="2054"/>
                      <a:pt x="9342" y="1995"/>
                      <a:pt x="9331" y="1935"/>
                    </a:cubicBezTo>
                    <a:cubicBezTo>
                      <a:pt x="9331" y="1930"/>
                      <a:pt x="9331" y="1923"/>
                      <a:pt x="9337" y="1923"/>
                    </a:cubicBezTo>
                    <a:cubicBezTo>
                      <a:pt x="9282" y="1705"/>
                      <a:pt x="9200" y="1492"/>
                      <a:pt x="9090" y="1295"/>
                    </a:cubicBezTo>
                    <a:cubicBezTo>
                      <a:pt x="8938" y="1012"/>
                      <a:pt x="8719" y="760"/>
                      <a:pt x="8473" y="553"/>
                    </a:cubicBezTo>
                    <a:cubicBezTo>
                      <a:pt x="8195" y="317"/>
                      <a:pt x="7862" y="153"/>
                      <a:pt x="7512" y="66"/>
                    </a:cubicBezTo>
                    <a:cubicBezTo>
                      <a:pt x="7325" y="22"/>
                      <a:pt x="7135" y="1"/>
                      <a:pt x="6944" y="1"/>
                    </a:cubicBez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2730933" y="1246051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2773981" y="1228913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3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2507906" y="1312802"/>
                <a:ext cx="227674" cy="298124"/>
              </a:xfrm>
              <a:custGeom>
                <a:avLst/>
                <a:gdLst/>
                <a:ahLst/>
                <a:cxnLst/>
                <a:rect l="l" t="t" r="r" b="b"/>
                <a:pathLst>
                  <a:path w="11757" h="15395" extrusionOk="0">
                    <a:moveTo>
                      <a:pt x="7375" y="0"/>
                    </a:moveTo>
                    <a:cubicBezTo>
                      <a:pt x="7032" y="0"/>
                      <a:pt x="6687" y="38"/>
                      <a:pt x="6366" y="120"/>
                    </a:cubicBezTo>
                    <a:cubicBezTo>
                      <a:pt x="5726" y="283"/>
                      <a:pt x="5114" y="618"/>
                      <a:pt x="4611" y="1098"/>
                    </a:cubicBezTo>
                    <a:cubicBezTo>
                      <a:pt x="4322" y="1365"/>
                      <a:pt x="4059" y="1677"/>
                      <a:pt x="3835" y="1945"/>
                    </a:cubicBezTo>
                    <a:cubicBezTo>
                      <a:pt x="3600" y="2229"/>
                      <a:pt x="3371" y="2529"/>
                      <a:pt x="3126" y="2873"/>
                    </a:cubicBezTo>
                    <a:cubicBezTo>
                      <a:pt x="2695" y="3485"/>
                      <a:pt x="2295" y="4141"/>
                      <a:pt x="1908" y="4884"/>
                    </a:cubicBezTo>
                    <a:cubicBezTo>
                      <a:pt x="1558" y="5550"/>
                      <a:pt x="1240" y="6261"/>
                      <a:pt x="957" y="7003"/>
                    </a:cubicBezTo>
                    <a:cubicBezTo>
                      <a:pt x="820" y="7370"/>
                      <a:pt x="695" y="7752"/>
                      <a:pt x="574" y="8183"/>
                    </a:cubicBezTo>
                    <a:cubicBezTo>
                      <a:pt x="269" y="9282"/>
                      <a:pt x="98" y="10287"/>
                      <a:pt x="45" y="11271"/>
                    </a:cubicBezTo>
                    <a:cubicBezTo>
                      <a:pt x="0" y="12182"/>
                      <a:pt x="72" y="12958"/>
                      <a:pt x="274" y="13636"/>
                    </a:cubicBezTo>
                    <a:cubicBezTo>
                      <a:pt x="487" y="14352"/>
                      <a:pt x="897" y="14942"/>
                      <a:pt x="1421" y="15296"/>
                    </a:cubicBezTo>
                    <a:cubicBezTo>
                      <a:pt x="1427" y="15296"/>
                      <a:pt x="1427" y="15302"/>
                      <a:pt x="1427" y="15302"/>
                    </a:cubicBezTo>
                    <a:cubicBezTo>
                      <a:pt x="1487" y="15335"/>
                      <a:pt x="1541" y="15368"/>
                      <a:pt x="1596" y="15394"/>
                    </a:cubicBezTo>
                    <a:lnTo>
                      <a:pt x="1623" y="15394"/>
                    </a:lnTo>
                    <a:cubicBezTo>
                      <a:pt x="1727" y="15373"/>
                      <a:pt x="1825" y="15356"/>
                      <a:pt x="1929" y="15340"/>
                    </a:cubicBezTo>
                    <a:cubicBezTo>
                      <a:pt x="2017" y="15323"/>
                      <a:pt x="2104" y="15308"/>
                      <a:pt x="2191" y="15291"/>
                    </a:cubicBezTo>
                    <a:cubicBezTo>
                      <a:pt x="2382" y="15258"/>
                      <a:pt x="2574" y="15209"/>
                      <a:pt x="2786" y="15149"/>
                    </a:cubicBezTo>
                    <a:cubicBezTo>
                      <a:pt x="3098" y="15056"/>
                      <a:pt x="3421" y="14935"/>
                      <a:pt x="3743" y="14788"/>
                    </a:cubicBezTo>
                    <a:cubicBezTo>
                      <a:pt x="4316" y="14526"/>
                      <a:pt x="4896" y="14176"/>
                      <a:pt x="5453" y="13740"/>
                    </a:cubicBezTo>
                    <a:cubicBezTo>
                      <a:pt x="5945" y="13357"/>
                      <a:pt x="6425" y="12903"/>
                      <a:pt x="6928" y="12352"/>
                    </a:cubicBezTo>
                    <a:cubicBezTo>
                      <a:pt x="7337" y="11904"/>
                      <a:pt x="7742" y="11402"/>
                      <a:pt x="8201" y="10767"/>
                    </a:cubicBezTo>
                    <a:cubicBezTo>
                      <a:pt x="8627" y="10182"/>
                      <a:pt x="9026" y="9571"/>
                      <a:pt x="9326" y="9107"/>
                    </a:cubicBezTo>
                    <a:cubicBezTo>
                      <a:pt x="9594" y="8681"/>
                      <a:pt x="9861" y="8266"/>
                      <a:pt x="10108" y="7850"/>
                    </a:cubicBezTo>
                    <a:cubicBezTo>
                      <a:pt x="10627" y="6987"/>
                      <a:pt x="11200" y="5949"/>
                      <a:pt x="11528" y="4834"/>
                    </a:cubicBezTo>
                    <a:cubicBezTo>
                      <a:pt x="11610" y="4551"/>
                      <a:pt x="11664" y="4294"/>
                      <a:pt x="11708" y="4042"/>
                    </a:cubicBezTo>
                    <a:cubicBezTo>
                      <a:pt x="11741" y="3803"/>
                      <a:pt x="11757" y="3546"/>
                      <a:pt x="11752" y="3283"/>
                    </a:cubicBezTo>
                    <a:cubicBezTo>
                      <a:pt x="11752" y="3043"/>
                      <a:pt x="11719" y="2807"/>
                      <a:pt x="11659" y="2578"/>
                    </a:cubicBezTo>
                    <a:cubicBezTo>
                      <a:pt x="11626" y="2453"/>
                      <a:pt x="11588" y="2343"/>
                      <a:pt x="11545" y="2240"/>
                    </a:cubicBezTo>
                    <a:cubicBezTo>
                      <a:pt x="11495" y="2114"/>
                      <a:pt x="11434" y="2000"/>
                      <a:pt x="11374" y="1890"/>
                    </a:cubicBezTo>
                    <a:cubicBezTo>
                      <a:pt x="11260" y="1693"/>
                      <a:pt x="11101" y="1496"/>
                      <a:pt x="10899" y="1300"/>
                    </a:cubicBezTo>
                    <a:cubicBezTo>
                      <a:pt x="10719" y="1125"/>
                      <a:pt x="10501" y="967"/>
                      <a:pt x="10206" y="803"/>
                    </a:cubicBezTo>
                    <a:cubicBezTo>
                      <a:pt x="9932" y="644"/>
                      <a:pt x="9626" y="502"/>
                      <a:pt x="9271" y="371"/>
                    </a:cubicBezTo>
                    <a:cubicBezTo>
                      <a:pt x="8960" y="251"/>
                      <a:pt x="8627" y="159"/>
                      <a:pt x="8288" y="87"/>
                    </a:cubicBezTo>
                    <a:cubicBezTo>
                      <a:pt x="7982" y="33"/>
                      <a:pt x="7677" y="0"/>
                      <a:pt x="7375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2571365" y="1308251"/>
                <a:ext cx="165822" cy="287919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14868" extrusionOk="0">
                    <a:moveTo>
                      <a:pt x="8121" y="4391"/>
                    </a:moveTo>
                    <a:cubicBezTo>
                      <a:pt x="8120" y="4395"/>
                      <a:pt x="8120" y="4399"/>
                      <a:pt x="8119" y="4403"/>
                    </a:cubicBezTo>
                    <a:cubicBezTo>
                      <a:pt x="8119" y="4400"/>
                      <a:pt x="8120" y="4396"/>
                      <a:pt x="8121" y="4391"/>
                    </a:cubicBezTo>
                    <a:close/>
                    <a:moveTo>
                      <a:pt x="4301" y="1"/>
                    </a:moveTo>
                    <a:cubicBezTo>
                      <a:pt x="4006" y="1"/>
                      <a:pt x="3705" y="44"/>
                      <a:pt x="3416" y="104"/>
                    </a:cubicBezTo>
                    <a:cubicBezTo>
                      <a:pt x="3104" y="175"/>
                      <a:pt x="2799" y="296"/>
                      <a:pt x="2514" y="437"/>
                    </a:cubicBezTo>
                    <a:cubicBezTo>
                      <a:pt x="1968" y="715"/>
                      <a:pt x="1503" y="1131"/>
                      <a:pt x="1077" y="1562"/>
                    </a:cubicBezTo>
                    <a:cubicBezTo>
                      <a:pt x="913" y="1738"/>
                      <a:pt x="755" y="1907"/>
                      <a:pt x="598" y="2081"/>
                    </a:cubicBezTo>
                    <a:cubicBezTo>
                      <a:pt x="532" y="2164"/>
                      <a:pt x="466" y="2245"/>
                      <a:pt x="401" y="2321"/>
                    </a:cubicBezTo>
                    <a:cubicBezTo>
                      <a:pt x="384" y="2349"/>
                      <a:pt x="362" y="2371"/>
                      <a:pt x="346" y="2399"/>
                    </a:cubicBezTo>
                    <a:cubicBezTo>
                      <a:pt x="230" y="2563"/>
                      <a:pt x="116" y="2721"/>
                      <a:pt x="1" y="2885"/>
                    </a:cubicBezTo>
                    <a:cubicBezTo>
                      <a:pt x="18" y="2885"/>
                      <a:pt x="34" y="2873"/>
                      <a:pt x="51" y="2863"/>
                    </a:cubicBezTo>
                    <a:cubicBezTo>
                      <a:pt x="624" y="2273"/>
                      <a:pt x="1160" y="1628"/>
                      <a:pt x="1816" y="1126"/>
                    </a:cubicBezTo>
                    <a:lnTo>
                      <a:pt x="1816" y="1131"/>
                    </a:lnTo>
                    <a:cubicBezTo>
                      <a:pt x="2088" y="924"/>
                      <a:pt x="2378" y="748"/>
                      <a:pt x="2695" y="617"/>
                    </a:cubicBezTo>
                    <a:cubicBezTo>
                      <a:pt x="2963" y="513"/>
                      <a:pt x="3235" y="442"/>
                      <a:pt x="3520" y="404"/>
                    </a:cubicBezTo>
                    <a:cubicBezTo>
                      <a:pt x="3525" y="404"/>
                      <a:pt x="3530" y="404"/>
                      <a:pt x="3530" y="399"/>
                    </a:cubicBezTo>
                    <a:cubicBezTo>
                      <a:pt x="3700" y="379"/>
                      <a:pt x="3871" y="370"/>
                      <a:pt x="4041" y="370"/>
                    </a:cubicBezTo>
                    <a:cubicBezTo>
                      <a:pt x="4250" y="370"/>
                      <a:pt x="4459" y="383"/>
                      <a:pt x="4667" y="404"/>
                    </a:cubicBezTo>
                    <a:cubicBezTo>
                      <a:pt x="5099" y="465"/>
                      <a:pt x="5525" y="574"/>
                      <a:pt x="5929" y="732"/>
                    </a:cubicBezTo>
                    <a:cubicBezTo>
                      <a:pt x="5929" y="737"/>
                      <a:pt x="5934" y="737"/>
                      <a:pt x="5934" y="737"/>
                    </a:cubicBezTo>
                    <a:lnTo>
                      <a:pt x="5940" y="737"/>
                    </a:lnTo>
                    <a:cubicBezTo>
                      <a:pt x="5940" y="737"/>
                      <a:pt x="5946" y="737"/>
                      <a:pt x="5946" y="743"/>
                    </a:cubicBezTo>
                    <a:lnTo>
                      <a:pt x="5956" y="743"/>
                    </a:lnTo>
                    <a:cubicBezTo>
                      <a:pt x="5961" y="748"/>
                      <a:pt x="5961" y="748"/>
                      <a:pt x="5967" y="748"/>
                    </a:cubicBezTo>
                    <a:lnTo>
                      <a:pt x="5961" y="748"/>
                    </a:lnTo>
                    <a:cubicBezTo>
                      <a:pt x="6301" y="896"/>
                      <a:pt x="6622" y="1082"/>
                      <a:pt x="6917" y="1305"/>
                    </a:cubicBezTo>
                    <a:cubicBezTo>
                      <a:pt x="7147" y="1491"/>
                      <a:pt x="7360" y="1698"/>
                      <a:pt x="7540" y="1928"/>
                    </a:cubicBezTo>
                    <a:cubicBezTo>
                      <a:pt x="7693" y="2131"/>
                      <a:pt x="7814" y="2349"/>
                      <a:pt x="7912" y="2583"/>
                    </a:cubicBezTo>
                    <a:cubicBezTo>
                      <a:pt x="8011" y="2830"/>
                      <a:pt x="8081" y="3087"/>
                      <a:pt x="8119" y="3349"/>
                    </a:cubicBezTo>
                    <a:cubicBezTo>
                      <a:pt x="8162" y="3693"/>
                      <a:pt x="8158" y="4042"/>
                      <a:pt x="8121" y="4387"/>
                    </a:cubicBezTo>
                    <a:lnTo>
                      <a:pt x="8121" y="4387"/>
                    </a:lnTo>
                    <a:cubicBezTo>
                      <a:pt x="8049" y="4935"/>
                      <a:pt x="7887" y="5466"/>
                      <a:pt x="7678" y="5977"/>
                    </a:cubicBezTo>
                    <a:lnTo>
                      <a:pt x="7678" y="5982"/>
                    </a:lnTo>
                    <a:cubicBezTo>
                      <a:pt x="7678" y="5987"/>
                      <a:pt x="7671" y="5987"/>
                      <a:pt x="7671" y="5987"/>
                    </a:cubicBezTo>
                    <a:lnTo>
                      <a:pt x="7671" y="5992"/>
                    </a:lnTo>
                    <a:cubicBezTo>
                      <a:pt x="7671" y="5992"/>
                      <a:pt x="7666" y="5999"/>
                      <a:pt x="7666" y="6004"/>
                    </a:cubicBezTo>
                    <a:cubicBezTo>
                      <a:pt x="7426" y="6572"/>
                      <a:pt x="7141" y="7119"/>
                      <a:pt x="6841" y="7654"/>
                    </a:cubicBezTo>
                    <a:cubicBezTo>
                      <a:pt x="6574" y="8123"/>
                      <a:pt x="6301" y="8588"/>
                      <a:pt x="6027" y="9047"/>
                    </a:cubicBezTo>
                    <a:cubicBezTo>
                      <a:pt x="5449" y="10008"/>
                      <a:pt x="4836" y="10954"/>
                      <a:pt x="4153" y="11844"/>
                    </a:cubicBezTo>
                    <a:cubicBezTo>
                      <a:pt x="3843" y="12237"/>
                      <a:pt x="3515" y="12620"/>
                      <a:pt x="3165" y="12986"/>
                    </a:cubicBezTo>
                    <a:cubicBezTo>
                      <a:pt x="2820" y="13341"/>
                      <a:pt x="2449" y="13674"/>
                      <a:pt x="2055" y="13975"/>
                    </a:cubicBezTo>
                    <a:cubicBezTo>
                      <a:pt x="1646" y="14280"/>
                      <a:pt x="1203" y="14542"/>
                      <a:pt x="734" y="14744"/>
                    </a:cubicBezTo>
                    <a:cubicBezTo>
                      <a:pt x="701" y="14761"/>
                      <a:pt x="696" y="14804"/>
                      <a:pt x="706" y="14832"/>
                    </a:cubicBezTo>
                    <a:cubicBezTo>
                      <a:pt x="721" y="14857"/>
                      <a:pt x="742" y="14868"/>
                      <a:pt x="765" y="14868"/>
                    </a:cubicBezTo>
                    <a:cubicBezTo>
                      <a:pt x="776" y="14868"/>
                      <a:pt x="788" y="14865"/>
                      <a:pt x="799" y="14860"/>
                    </a:cubicBezTo>
                    <a:cubicBezTo>
                      <a:pt x="1995" y="14357"/>
                      <a:pt x="3017" y="13516"/>
                      <a:pt x="3891" y="12576"/>
                    </a:cubicBezTo>
                    <a:cubicBezTo>
                      <a:pt x="4809" y="11587"/>
                      <a:pt x="5585" y="10478"/>
                      <a:pt x="6289" y="9336"/>
                    </a:cubicBezTo>
                    <a:cubicBezTo>
                      <a:pt x="6634" y="8779"/>
                      <a:pt x="6962" y="8216"/>
                      <a:pt x="7278" y="7648"/>
                    </a:cubicBezTo>
                    <a:cubicBezTo>
                      <a:pt x="7645" y="6976"/>
                      <a:pt x="7983" y="6282"/>
                      <a:pt x="8218" y="5551"/>
                    </a:cubicBezTo>
                    <a:cubicBezTo>
                      <a:pt x="8447" y="4845"/>
                      <a:pt x="8563" y="4081"/>
                      <a:pt x="8452" y="3337"/>
                    </a:cubicBezTo>
                    <a:cubicBezTo>
                      <a:pt x="8431" y="3158"/>
                      <a:pt x="8392" y="2983"/>
                      <a:pt x="8344" y="2808"/>
                    </a:cubicBezTo>
                    <a:cubicBezTo>
                      <a:pt x="8289" y="2628"/>
                      <a:pt x="8218" y="2447"/>
                      <a:pt x="8142" y="2278"/>
                    </a:cubicBezTo>
                    <a:cubicBezTo>
                      <a:pt x="8016" y="2000"/>
                      <a:pt x="7847" y="1748"/>
                      <a:pt x="7650" y="1514"/>
                    </a:cubicBezTo>
                    <a:cubicBezTo>
                      <a:pt x="7453" y="1279"/>
                      <a:pt x="7224" y="1070"/>
                      <a:pt x="6977" y="891"/>
                    </a:cubicBezTo>
                    <a:cubicBezTo>
                      <a:pt x="6732" y="705"/>
                      <a:pt x="6458" y="551"/>
                      <a:pt x="6180" y="427"/>
                    </a:cubicBezTo>
                    <a:cubicBezTo>
                      <a:pt x="5613" y="164"/>
                      <a:pt x="5000" y="16"/>
                      <a:pt x="4377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2686800" y="1322717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2719914" y="1424287"/>
                <a:ext cx="0" cy="19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2611160" y="157885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2639530" y="1316075"/>
                <a:ext cx="0" cy="19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2686393" y="1322620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2686587" y="1322717"/>
                <a:ext cx="232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2719914" y="1424190"/>
                <a:ext cx="13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7" y="0"/>
                    </a:moveTo>
                    <a:cubicBezTo>
                      <a:pt x="7" y="0"/>
                      <a:pt x="0" y="0"/>
                      <a:pt x="0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2719914" y="1424287"/>
                <a:ext cx="0" cy="19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2719914" y="1424287"/>
                <a:ext cx="0" cy="19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2719914" y="1424287"/>
                <a:ext cx="0" cy="19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2651691" y="1537591"/>
                <a:ext cx="11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0" y="6"/>
                    </a:moveTo>
                    <a:cubicBezTo>
                      <a:pt x="0" y="6"/>
                      <a:pt x="5" y="6"/>
                      <a:pt x="5" y="1"/>
                    </a:cubicBezTo>
                    <a:cubicBezTo>
                      <a:pt x="5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2717261" y="1537494"/>
                <a:ext cx="29648" cy="18117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9356" extrusionOk="0">
                    <a:moveTo>
                      <a:pt x="197" y="1"/>
                    </a:moveTo>
                    <a:cubicBezTo>
                      <a:pt x="111" y="1"/>
                      <a:pt x="39" y="71"/>
                      <a:pt x="39" y="159"/>
                    </a:cubicBezTo>
                    <a:cubicBezTo>
                      <a:pt x="56" y="1569"/>
                      <a:pt x="1" y="2984"/>
                      <a:pt x="66" y="4393"/>
                    </a:cubicBezTo>
                    <a:cubicBezTo>
                      <a:pt x="99" y="5119"/>
                      <a:pt x="170" y="5846"/>
                      <a:pt x="290" y="6562"/>
                    </a:cubicBezTo>
                    <a:cubicBezTo>
                      <a:pt x="416" y="7255"/>
                      <a:pt x="602" y="7933"/>
                      <a:pt x="891" y="8577"/>
                    </a:cubicBezTo>
                    <a:cubicBezTo>
                      <a:pt x="946" y="8703"/>
                      <a:pt x="1012" y="8823"/>
                      <a:pt x="1077" y="8944"/>
                    </a:cubicBezTo>
                    <a:cubicBezTo>
                      <a:pt x="1137" y="9063"/>
                      <a:pt x="1213" y="9179"/>
                      <a:pt x="1284" y="9293"/>
                    </a:cubicBezTo>
                    <a:cubicBezTo>
                      <a:pt x="1310" y="9333"/>
                      <a:pt x="1350" y="9356"/>
                      <a:pt x="1392" y="9356"/>
                    </a:cubicBezTo>
                    <a:cubicBezTo>
                      <a:pt x="1413" y="9356"/>
                      <a:pt x="1434" y="9350"/>
                      <a:pt x="1455" y="9337"/>
                    </a:cubicBezTo>
                    <a:cubicBezTo>
                      <a:pt x="1514" y="9304"/>
                      <a:pt x="1531" y="9232"/>
                      <a:pt x="1498" y="9167"/>
                    </a:cubicBezTo>
                    <a:cubicBezTo>
                      <a:pt x="1470" y="9108"/>
                      <a:pt x="1443" y="9042"/>
                      <a:pt x="1415" y="8982"/>
                    </a:cubicBezTo>
                    <a:lnTo>
                      <a:pt x="1415" y="8982"/>
                    </a:lnTo>
                    <a:cubicBezTo>
                      <a:pt x="1422" y="8992"/>
                      <a:pt x="1427" y="9003"/>
                      <a:pt x="1432" y="9015"/>
                    </a:cubicBezTo>
                    <a:cubicBezTo>
                      <a:pt x="1213" y="8506"/>
                      <a:pt x="1039" y="7981"/>
                      <a:pt x="891" y="7452"/>
                    </a:cubicBezTo>
                    <a:cubicBezTo>
                      <a:pt x="739" y="6889"/>
                      <a:pt x="629" y="6310"/>
                      <a:pt x="553" y="5737"/>
                    </a:cubicBezTo>
                    <a:lnTo>
                      <a:pt x="553" y="5737"/>
                    </a:lnTo>
                    <a:cubicBezTo>
                      <a:pt x="553" y="5753"/>
                      <a:pt x="558" y="5770"/>
                      <a:pt x="558" y="5785"/>
                    </a:cubicBezTo>
                    <a:cubicBezTo>
                      <a:pt x="432" y="4830"/>
                      <a:pt x="389" y="3874"/>
                      <a:pt x="373" y="2913"/>
                    </a:cubicBezTo>
                    <a:cubicBezTo>
                      <a:pt x="356" y="1995"/>
                      <a:pt x="366" y="1077"/>
                      <a:pt x="356" y="159"/>
                    </a:cubicBezTo>
                    <a:cubicBezTo>
                      <a:pt x="356" y="71"/>
                      <a:pt x="285" y="1"/>
                      <a:pt x="197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2640556" y="1711315"/>
                <a:ext cx="661218" cy="261311"/>
              </a:xfrm>
              <a:custGeom>
                <a:avLst/>
                <a:gdLst/>
                <a:ahLst/>
                <a:cxnLst/>
                <a:rect l="l" t="t" r="r" b="b"/>
                <a:pathLst>
                  <a:path w="34145" h="13494" extrusionOk="0">
                    <a:moveTo>
                      <a:pt x="4995" y="1"/>
                    </a:moveTo>
                    <a:cubicBezTo>
                      <a:pt x="4584" y="1"/>
                      <a:pt x="4164" y="22"/>
                      <a:pt x="3744" y="54"/>
                    </a:cubicBezTo>
                    <a:cubicBezTo>
                      <a:pt x="3301" y="92"/>
                      <a:pt x="2913" y="158"/>
                      <a:pt x="2547" y="256"/>
                    </a:cubicBezTo>
                    <a:cubicBezTo>
                      <a:pt x="1783" y="465"/>
                      <a:pt x="1137" y="853"/>
                      <a:pt x="701" y="1371"/>
                    </a:cubicBezTo>
                    <a:cubicBezTo>
                      <a:pt x="597" y="1497"/>
                      <a:pt x="499" y="1640"/>
                      <a:pt x="401" y="1803"/>
                    </a:cubicBezTo>
                    <a:cubicBezTo>
                      <a:pt x="296" y="1994"/>
                      <a:pt x="220" y="2190"/>
                      <a:pt x="171" y="2349"/>
                    </a:cubicBezTo>
                    <a:cubicBezTo>
                      <a:pt x="56" y="2682"/>
                      <a:pt x="7" y="3075"/>
                      <a:pt x="1" y="3584"/>
                    </a:cubicBezTo>
                    <a:cubicBezTo>
                      <a:pt x="1" y="3967"/>
                      <a:pt x="56" y="4376"/>
                      <a:pt x="171" y="4807"/>
                    </a:cubicBezTo>
                    <a:cubicBezTo>
                      <a:pt x="258" y="5157"/>
                      <a:pt x="401" y="5528"/>
                      <a:pt x="608" y="5939"/>
                    </a:cubicBezTo>
                    <a:cubicBezTo>
                      <a:pt x="946" y="6605"/>
                      <a:pt x="1427" y="7250"/>
                      <a:pt x="2093" y="7916"/>
                    </a:cubicBezTo>
                    <a:cubicBezTo>
                      <a:pt x="2635" y="8451"/>
                      <a:pt x="3268" y="8965"/>
                      <a:pt x="4049" y="9484"/>
                    </a:cubicBezTo>
                    <a:cubicBezTo>
                      <a:pt x="4743" y="9943"/>
                      <a:pt x="5525" y="10379"/>
                      <a:pt x="6442" y="10823"/>
                    </a:cubicBezTo>
                    <a:cubicBezTo>
                      <a:pt x="8097" y="11620"/>
                      <a:pt x="9932" y="12243"/>
                      <a:pt x="11911" y="12686"/>
                    </a:cubicBezTo>
                    <a:cubicBezTo>
                      <a:pt x="13659" y="13079"/>
                      <a:pt x="15538" y="13324"/>
                      <a:pt x="17652" y="13433"/>
                    </a:cubicBezTo>
                    <a:cubicBezTo>
                      <a:pt x="18412" y="13472"/>
                      <a:pt x="19209" y="13493"/>
                      <a:pt x="20023" y="13493"/>
                    </a:cubicBezTo>
                    <a:cubicBezTo>
                      <a:pt x="21122" y="13493"/>
                      <a:pt x="22257" y="13461"/>
                      <a:pt x="23497" y="13385"/>
                    </a:cubicBezTo>
                    <a:cubicBezTo>
                      <a:pt x="24394" y="13335"/>
                      <a:pt x="25345" y="13259"/>
                      <a:pt x="26399" y="13160"/>
                    </a:cubicBezTo>
                    <a:cubicBezTo>
                      <a:pt x="27453" y="13062"/>
                      <a:pt x="28310" y="12974"/>
                      <a:pt x="29092" y="12876"/>
                    </a:cubicBezTo>
                    <a:cubicBezTo>
                      <a:pt x="29879" y="12784"/>
                      <a:pt x="30517" y="12663"/>
                      <a:pt x="31107" y="12500"/>
                    </a:cubicBezTo>
                    <a:cubicBezTo>
                      <a:pt x="31850" y="12292"/>
                      <a:pt x="32451" y="12018"/>
                      <a:pt x="32937" y="11653"/>
                    </a:cubicBezTo>
                    <a:cubicBezTo>
                      <a:pt x="32937" y="11658"/>
                      <a:pt x="32943" y="11663"/>
                      <a:pt x="32949" y="11670"/>
                    </a:cubicBezTo>
                    <a:cubicBezTo>
                      <a:pt x="33036" y="11587"/>
                      <a:pt x="33118" y="11499"/>
                      <a:pt x="33205" y="11418"/>
                    </a:cubicBezTo>
                    <a:cubicBezTo>
                      <a:pt x="33326" y="11292"/>
                      <a:pt x="33446" y="11166"/>
                      <a:pt x="33565" y="11035"/>
                    </a:cubicBezTo>
                    <a:cubicBezTo>
                      <a:pt x="33593" y="10997"/>
                      <a:pt x="33621" y="10959"/>
                      <a:pt x="33643" y="10926"/>
                    </a:cubicBezTo>
                    <a:cubicBezTo>
                      <a:pt x="33834" y="10647"/>
                      <a:pt x="33971" y="10331"/>
                      <a:pt x="34052" y="9986"/>
                    </a:cubicBezTo>
                    <a:cubicBezTo>
                      <a:pt x="34140" y="9605"/>
                      <a:pt x="34145" y="9199"/>
                      <a:pt x="34057" y="8818"/>
                    </a:cubicBezTo>
                    <a:cubicBezTo>
                      <a:pt x="34031" y="8703"/>
                      <a:pt x="33998" y="8588"/>
                      <a:pt x="33954" y="8473"/>
                    </a:cubicBezTo>
                    <a:cubicBezTo>
                      <a:pt x="33943" y="8440"/>
                      <a:pt x="33933" y="8408"/>
                      <a:pt x="33916" y="8375"/>
                    </a:cubicBezTo>
                    <a:cubicBezTo>
                      <a:pt x="33828" y="8140"/>
                      <a:pt x="33681" y="7921"/>
                      <a:pt x="33479" y="7719"/>
                    </a:cubicBezTo>
                    <a:cubicBezTo>
                      <a:pt x="33315" y="7550"/>
                      <a:pt x="33124" y="7397"/>
                      <a:pt x="32899" y="7277"/>
                    </a:cubicBezTo>
                    <a:cubicBezTo>
                      <a:pt x="32687" y="7151"/>
                      <a:pt x="32430" y="7058"/>
                      <a:pt x="32145" y="6998"/>
                    </a:cubicBezTo>
                    <a:cubicBezTo>
                      <a:pt x="32037" y="6965"/>
                      <a:pt x="31921" y="6933"/>
                      <a:pt x="31812" y="6900"/>
                    </a:cubicBezTo>
                    <a:cubicBezTo>
                      <a:pt x="31457" y="6801"/>
                      <a:pt x="31097" y="6725"/>
                      <a:pt x="30747" y="6655"/>
                    </a:cubicBezTo>
                    <a:lnTo>
                      <a:pt x="30501" y="6605"/>
                    </a:lnTo>
                    <a:lnTo>
                      <a:pt x="29955" y="6484"/>
                    </a:lnTo>
                    <a:cubicBezTo>
                      <a:pt x="29594" y="6408"/>
                      <a:pt x="29228" y="6332"/>
                      <a:pt x="28868" y="6255"/>
                    </a:cubicBezTo>
                    <a:cubicBezTo>
                      <a:pt x="25857" y="5606"/>
                      <a:pt x="22645" y="4862"/>
                      <a:pt x="19559" y="3824"/>
                    </a:cubicBezTo>
                    <a:lnTo>
                      <a:pt x="19559" y="3824"/>
                    </a:lnTo>
                    <a:lnTo>
                      <a:pt x="19586" y="3841"/>
                    </a:lnTo>
                    <a:cubicBezTo>
                      <a:pt x="18646" y="3518"/>
                      <a:pt x="17675" y="3163"/>
                      <a:pt x="16735" y="2825"/>
                    </a:cubicBezTo>
                    <a:cubicBezTo>
                      <a:pt x="15833" y="2502"/>
                      <a:pt x="14904" y="2164"/>
                      <a:pt x="13986" y="1852"/>
                    </a:cubicBezTo>
                    <a:cubicBezTo>
                      <a:pt x="12391" y="1312"/>
                      <a:pt x="10288" y="644"/>
                      <a:pt x="8103" y="273"/>
                    </a:cubicBezTo>
                    <a:cubicBezTo>
                      <a:pt x="7108" y="109"/>
                      <a:pt x="6125" y="16"/>
                      <a:pt x="5186" y="1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2645862" y="1810115"/>
                <a:ext cx="656028" cy="164351"/>
              </a:xfrm>
              <a:custGeom>
                <a:avLst/>
                <a:gdLst/>
                <a:ahLst/>
                <a:cxnLst/>
                <a:rect l="l" t="t" r="r" b="b"/>
                <a:pathLst>
                  <a:path w="33877" h="8487" extrusionOk="0">
                    <a:moveTo>
                      <a:pt x="3901" y="4311"/>
                    </a:moveTo>
                    <a:lnTo>
                      <a:pt x="3901" y="4311"/>
                    </a:lnTo>
                    <a:cubicBezTo>
                      <a:pt x="3907" y="4314"/>
                      <a:pt x="3913" y="4319"/>
                      <a:pt x="3919" y="4323"/>
                    </a:cubicBezTo>
                    <a:lnTo>
                      <a:pt x="3919" y="4323"/>
                    </a:lnTo>
                    <a:cubicBezTo>
                      <a:pt x="3913" y="4319"/>
                      <a:pt x="3907" y="4315"/>
                      <a:pt x="3901" y="4311"/>
                    </a:cubicBezTo>
                    <a:close/>
                    <a:moveTo>
                      <a:pt x="32746" y="6316"/>
                    </a:moveTo>
                    <a:cubicBezTo>
                      <a:pt x="32746" y="6321"/>
                      <a:pt x="32741" y="6326"/>
                      <a:pt x="32734" y="6332"/>
                    </a:cubicBezTo>
                    <a:cubicBezTo>
                      <a:pt x="32741" y="6326"/>
                      <a:pt x="32741" y="6321"/>
                      <a:pt x="32746" y="6316"/>
                    </a:cubicBezTo>
                    <a:close/>
                    <a:moveTo>
                      <a:pt x="31871" y="6889"/>
                    </a:moveTo>
                    <a:cubicBezTo>
                      <a:pt x="31867" y="6889"/>
                      <a:pt x="31859" y="6893"/>
                      <a:pt x="31853" y="6898"/>
                    </a:cubicBezTo>
                    <a:lnTo>
                      <a:pt x="31853" y="6898"/>
                    </a:lnTo>
                    <a:cubicBezTo>
                      <a:pt x="31859" y="6895"/>
                      <a:pt x="31865" y="6892"/>
                      <a:pt x="31871" y="6889"/>
                    </a:cubicBezTo>
                    <a:close/>
                    <a:moveTo>
                      <a:pt x="17111" y="7993"/>
                    </a:moveTo>
                    <a:cubicBezTo>
                      <a:pt x="17114" y="7993"/>
                      <a:pt x="17117" y="7993"/>
                      <a:pt x="17121" y="7993"/>
                    </a:cubicBezTo>
                    <a:lnTo>
                      <a:pt x="17121" y="7993"/>
                    </a:lnTo>
                    <a:cubicBezTo>
                      <a:pt x="17117" y="7993"/>
                      <a:pt x="17114" y="7993"/>
                      <a:pt x="17111" y="7993"/>
                    </a:cubicBezTo>
                    <a:close/>
                    <a:moveTo>
                      <a:pt x="77" y="0"/>
                    </a:moveTo>
                    <a:cubicBezTo>
                      <a:pt x="34" y="17"/>
                      <a:pt x="1" y="71"/>
                      <a:pt x="22" y="116"/>
                    </a:cubicBezTo>
                    <a:cubicBezTo>
                      <a:pt x="284" y="809"/>
                      <a:pt x="656" y="1454"/>
                      <a:pt x="1098" y="2049"/>
                    </a:cubicBezTo>
                    <a:cubicBezTo>
                      <a:pt x="1552" y="2660"/>
                      <a:pt x="2087" y="3207"/>
                      <a:pt x="2666" y="3704"/>
                    </a:cubicBezTo>
                    <a:cubicBezTo>
                      <a:pt x="3262" y="4218"/>
                      <a:pt x="3912" y="4672"/>
                      <a:pt x="4590" y="5076"/>
                    </a:cubicBezTo>
                    <a:cubicBezTo>
                      <a:pt x="5266" y="5486"/>
                      <a:pt x="5977" y="5847"/>
                      <a:pt x="6703" y="6168"/>
                    </a:cubicBezTo>
                    <a:cubicBezTo>
                      <a:pt x="7409" y="6480"/>
                      <a:pt x="8124" y="6752"/>
                      <a:pt x="8851" y="6987"/>
                    </a:cubicBezTo>
                    <a:cubicBezTo>
                      <a:pt x="9686" y="7256"/>
                      <a:pt x="10528" y="7474"/>
                      <a:pt x="11385" y="7655"/>
                    </a:cubicBezTo>
                    <a:cubicBezTo>
                      <a:pt x="13488" y="8108"/>
                      <a:pt x="15636" y="8331"/>
                      <a:pt x="17782" y="8429"/>
                    </a:cubicBezTo>
                    <a:cubicBezTo>
                      <a:pt x="18657" y="8470"/>
                      <a:pt x="19530" y="8486"/>
                      <a:pt x="20403" y="8486"/>
                    </a:cubicBezTo>
                    <a:cubicBezTo>
                      <a:pt x="21668" y="8486"/>
                      <a:pt x="22932" y="8451"/>
                      <a:pt x="24196" y="8403"/>
                    </a:cubicBezTo>
                    <a:cubicBezTo>
                      <a:pt x="24748" y="8386"/>
                      <a:pt x="25300" y="8370"/>
                      <a:pt x="25851" y="8348"/>
                    </a:cubicBezTo>
                    <a:cubicBezTo>
                      <a:pt x="26523" y="8315"/>
                      <a:pt x="27195" y="8272"/>
                      <a:pt x="27862" y="8200"/>
                    </a:cubicBezTo>
                    <a:cubicBezTo>
                      <a:pt x="28561" y="8124"/>
                      <a:pt x="29260" y="8020"/>
                      <a:pt x="29948" y="7867"/>
                    </a:cubicBezTo>
                    <a:cubicBezTo>
                      <a:pt x="30276" y="7791"/>
                      <a:pt x="30604" y="7698"/>
                      <a:pt x="30926" y="7594"/>
                    </a:cubicBezTo>
                    <a:cubicBezTo>
                      <a:pt x="31226" y="7496"/>
                      <a:pt x="31528" y="7375"/>
                      <a:pt x="31811" y="7239"/>
                    </a:cubicBezTo>
                    <a:cubicBezTo>
                      <a:pt x="32330" y="6994"/>
                      <a:pt x="32817" y="6671"/>
                      <a:pt x="33193" y="6240"/>
                    </a:cubicBezTo>
                    <a:cubicBezTo>
                      <a:pt x="33429" y="5971"/>
                      <a:pt x="33603" y="5660"/>
                      <a:pt x="33724" y="5333"/>
                    </a:cubicBezTo>
                    <a:cubicBezTo>
                      <a:pt x="33800" y="5131"/>
                      <a:pt x="33849" y="4917"/>
                      <a:pt x="33866" y="4699"/>
                    </a:cubicBezTo>
                    <a:cubicBezTo>
                      <a:pt x="33876" y="4594"/>
                      <a:pt x="33876" y="4491"/>
                      <a:pt x="33866" y="4387"/>
                    </a:cubicBezTo>
                    <a:cubicBezTo>
                      <a:pt x="33855" y="4273"/>
                      <a:pt x="33833" y="4158"/>
                      <a:pt x="33805" y="4044"/>
                    </a:cubicBezTo>
                    <a:cubicBezTo>
                      <a:pt x="33805" y="4037"/>
                      <a:pt x="33800" y="4032"/>
                      <a:pt x="33800" y="4027"/>
                    </a:cubicBezTo>
                    <a:lnTo>
                      <a:pt x="33800" y="4027"/>
                    </a:lnTo>
                    <a:cubicBezTo>
                      <a:pt x="33800" y="4032"/>
                      <a:pt x="33805" y="4037"/>
                      <a:pt x="33805" y="4037"/>
                    </a:cubicBezTo>
                    <a:cubicBezTo>
                      <a:pt x="33800" y="4021"/>
                      <a:pt x="33795" y="4004"/>
                      <a:pt x="33795" y="3989"/>
                    </a:cubicBezTo>
                    <a:cubicBezTo>
                      <a:pt x="33784" y="3953"/>
                      <a:pt x="33761" y="3923"/>
                      <a:pt x="33722" y="3923"/>
                    </a:cubicBezTo>
                    <a:cubicBezTo>
                      <a:pt x="33719" y="3923"/>
                      <a:pt x="33715" y="3923"/>
                      <a:pt x="33712" y="3923"/>
                    </a:cubicBezTo>
                    <a:cubicBezTo>
                      <a:pt x="33680" y="3923"/>
                      <a:pt x="33636" y="3961"/>
                      <a:pt x="33647" y="3999"/>
                    </a:cubicBezTo>
                    <a:cubicBezTo>
                      <a:pt x="33674" y="4153"/>
                      <a:pt x="33674" y="4306"/>
                      <a:pt x="33664" y="4458"/>
                    </a:cubicBezTo>
                    <a:lnTo>
                      <a:pt x="33664" y="4437"/>
                    </a:lnTo>
                    <a:cubicBezTo>
                      <a:pt x="33659" y="4546"/>
                      <a:pt x="33647" y="4655"/>
                      <a:pt x="33631" y="4770"/>
                    </a:cubicBezTo>
                    <a:cubicBezTo>
                      <a:pt x="33609" y="4889"/>
                      <a:pt x="33576" y="5010"/>
                      <a:pt x="33538" y="5131"/>
                    </a:cubicBezTo>
                    <a:cubicBezTo>
                      <a:pt x="33455" y="5365"/>
                      <a:pt x="33347" y="5590"/>
                      <a:pt x="33210" y="5797"/>
                    </a:cubicBezTo>
                    <a:cubicBezTo>
                      <a:pt x="33074" y="5999"/>
                      <a:pt x="32905" y="6180"/>
                      <a:pt x="32718" y="6338"/>
                    </a:cubicBezTo>
                    <a:lnTo>
                      <a:pt x="32724" y="6338"/>
                    </a:lnTo>
                    <a:cubicBezTo>
                      <a:pt x="32456" y="6561"/>
                      <a:pt x="32161" y="6742"/>
                      <a:pt x="31849" y="6901"/>
                    </a:cubicBezTo>
                    <a:cubicBezTo>
                      <a:pt x="31850" y="6900"/>
                      <a:pt x="31852" y="6899"/>
                      <a:pt x="31853" y="6898"/>
                    </a:cubicBezTo>
                    <a:lnTo>
                      <a:pt x="31853" y="6898"/>
                    </a:lnTo>
                    <a:cubicBezTo>
                      <a:pt x="31187" y="7220"/>
                      <a:pt x="30478" y="7415"/>
                      <a:pt x="29758" y="7567"/>
                    </a:cubicBezTo>
                    <a:cubicBezTo>
                      <a:pt x="29768" y="7561"/>
                      <a:pt x="29779" y="7561"/>
                      <a:pt x="29791" y="7556"/>
                    </a:cubicBezTo>
                    <a:lnTo>
                      <a:pt x="29791" y="7556"/>
                    </a:lnTo>
                    <a:cubicBezTo>
                      <a:pt x="28447" y="7829"/>
                      <a:pt x="27075" y="7922"/>
                      <a:pt x="25709" y="7971"/>
                    </a:cubicBezTo>
                    <a:cubicBezTo>
                      <a:pt x="25157" y="7988"/>
                      <a:pt x="24600" y="7998"/>
                      <a:pt x="24048" y="8020"/>
                    </a:cubicBezTo>
                    <a:cubicBezTo>
                      <a:pt x="22966" y="8058"/>
                      <a:pt x="21879" y="8081"/>
                      <a:pt x="20793" y="8086"/>
                    </a:cubicBezTo>
                    <a:cubicBezTo>
                      <a:pt x="20695" y="8086"/>
                      <a:pt x="20598" y="8087"/>
                      <a:pt x="20501" y="8087"/>
                    </a:cubicBezTo>
                    <a:cubicBezTo>
                      <a:pt x="19373" y="8087"/>
                      <a:pt x="18244" y="8058"/>
                      <a:pt x="17121" y="7993"/>
                    </a:cubicBezTo>
                    <a:lnTo>
                      <a:pt x="17121" y="7993"/>
                    </a:lnTo>
                    <a:cubicBezTo>
                      <a:pt x="17130" y="7994"/>
                      <a:pt x="17140" y="7996"/>
                      <a:pt x="17150" y="7997"/>
                    </a:cubicBezTo>
                    <a:lnTo>
                      <a:pt x="17150" y="7997"/>
                    </a:lnTo>
                    <a:cubicBezTo>
                      <a:pt x="15542" y="7904"/>
                      <a:pt x="13939" y="7730"/>
                      <a:pt x="12353" y="7453"/>
                    </a:cubicBezTo>
                    <a:cubicBezTo>
                      <a:pt x="11560" y="7310"/>
                      <a:pt x="10773" y="7146"/>
                      <a:pt x="9993" y="6949"/>
                    </a:cubicBezTo>
                    <a:cubicBezTo>
                      <a:pt x="9462" y="6813"/>
                      <a:pt x="8932" y="6654"/>
                      <a:pt x="8408" y="6480"/>
                    </a:cubicBezTo>
                    <a:lnTo>
                      <a:pt x="8408" y="6480"/>
                    </a:lnTo>
                    <a:cubicBezTo>
                      <a:pt x="8419" y="6485"/>
                      <a:pt x="8435" y="6490"/>
                      <a:pt x="8446" y="6496"/>
                    </a:cubicBezTo>
                    <a:cubicBezTo>
                      <a:pt x="6867" y="5959"/>
                      <a:pt x="5325" y="5259"/>
                      <a:pt x="3928" y="4329"/>
                    </a:cubicBezTo>
                    <a:lnTo>
                      <a:pt x="3928" y="4329"/>
                    </a:lnTo>
                    <a:cubicBezTo>
                      <a:pt x="3930" y="4330"/>
                      <a:pt x="3932" y="4331"/>
                      <a:pt x="3934" y="4332"/>
                    </a:cubicBezTo>
                    <a:cubicBezTo>
                      <a:pt x="3054" y="3742"/>
                      <a:pt x="2235" y="3066"/>
                      <a:pt x="1541" y="2267"/>
                    </a:cubicBezTo>
                    <a:lnTo>
                      <a:pt x="1541" y="2267"/>
                    </a:lnTo>
                    <a:lnTo>
                      <a:pt x="1547" y="2274"/>
                    </a:lnTo>
                    <a:cubicBezTo>
                      <a:pt x="1115" y="1770"/>
                      <a:pt x="738" y="1225"/>
                      <a:pt x="443" y="635"/>
                    </a:cubicBezTo>
                    <a:cubicBezTo>
                      <a:pt x="350" y="443"/>
                      <a:pt x="268" y="252"/>
                      <a:pt x="192" y="61"/>
                    </a:cubicBezTo>
                    <a:cubicBezTo>
                      <a:pt x="175" y="23"/>
                      <a:pt x="142" y="0"/>
                      <a:pt x="104" y="0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2672199" y="1708778"/>
                <a:ext cx="584203" cy="137337"/>
              </a:xfrm>
              <a:custGeom>
                <a:avLst/>
                <a:gdLst/>
                <a:ahLst/>
                <a:cxnLst/>
                <a:rect l="l" t="t" r="r" b="b"/>
                <a:pathLst>
                  <a:path w="30168" h="7092" extrusionOk="0">
                    <a:moveTo>
                      <a:pt x="3399" y="1"/>
                    </a:moveTo>
                    <a:cubicBezTo>
                      <a:pt x="2852" y="1"/>
                      <a:pt x="2300" y="39"/>
                      <a:pt x="1760" y="132"/>
                    </a:cubicBezTo>
                    <a:cubicBezTo>
                      <a:pt x="1153" y="240"/>
                      <a:pt x="558" y="437"/>
                      <a:pt x="38" y="770"/>
                    </a:cubicBezTo>
                    <a:cubicBezTo>
                      <a:pt x="6" y="787"/>
                      <a:pt x="0" y="830"/>
                      <a:pt x="23" y="863"/>
                    </a:cubicBezTo>
                    <a:cubicBezTo>
                      <a:pt x="32" y="883"/>
                      <a:pt x="52" y="893"/>
                      <a:pt x="73" y="893"/>
                    </a:cubicBezTo>
                    <a:cubicBezTo>
                      <a:pt x="87" y="893"/>
                      <a:pt x="103" y="888"/>
                      <a:pt x="116" y="879"/>
                    </a:cubicBezTo>
                    <a:cubicBezTo>
                      <a:pt x="225" y="808"/>
                      <a:pt x="345" y="743"/>
                      <a:pt x="465" y="682"/>
                    </a:cubicBezTo>
                    <a:lnTo>
                      <a:pt x="459" y="682"/>
                    </a:lnTo>
                    <a:cubicBezTo>
                      <a:pt x="799" y="525"/>
                      <a:pt x="1148" y="415"/>
                      <a:pt x="1513" y="344"/>
                    </a:cubicBezTo>
                    <a:lnTo>
                      <a:pt x="1492" y="344"/>
                    </a:lnTo>
                    <a:cubicBezTo>
                      <a:pt x="2017" y="240"/>
                      <a:pt x="2549" y="201"/>
                      <a:pt x="3083" y="201"/>
                    </a:cubicBezTo>
                    <a:cubicBezTo>
                      <a:pt x="3299" y="201"/>
                      <a:pt x="3516" y="207"/>
                      <a:pt x="3732" y="218"/>
                    </a:cubicBezTo>
                    <a:lnTo>
                      <a:pt x="3704" y="218"/>
                    </a:lnTo>
                    <a:cubicBezTo>
                      <a:pt x="4431" y="263"/>
                      <a:pt x="5152" y="355"/>
                      <a:pt x="5868" y="480"/>
                    </a:cubicBezTo>
                    <a:cubicBezTo>
                      <a:pt x="6513" y="596"/>
                      <a:pt x="7158" y="727"/>
                      <a:pt x="7791" y="874"/>
                    </a:cubicBezTo>
                    <a:cubicBezTo>
                      <a:pt x="9670" y="1300"/>
                      <a:pt x="11511" y="1862"/>
                      <a:pt x="13336" y="2464"/>
                    </a:cubicBezTo>
                    <a:cubicBezTo>
                      <a:pt x="13445" y="2502"/>
                      <a:pt x="13550" y="2535"/>
                      <a:pt x="13653" y="2573"/>
                    </a:cubicBezTo>
                    <a:cubicBezTo>
                      <a:pt x="13648" y="2568"/>
                      <a:pt x="13636" y="2568"/>
                      <a:pt x="13631" y="2562"/>
                    </a:cubicBezTo>
                    <a:lnTo>
                      <a:pt x="13631" y="2562"/>
                    </a:lnTo>
                    <a:cubicBezTo>
                      <a:pt x="14543" y="2868"/>
                      <a:pt x="15456" y="3185"/>
                      <a:pt x="16362" y="3501"/>
                    </a:cubicBezTo>
                    <a:cubicBezTo>
                      <a:pt x="17264" y="3819"/>
                      <a:pt x="18165" y="4136"/>
                      <a:pt x="19077" y="4431"/>
                    </a:cubicBezTo>
                    <a:cubicBezTo>
                      <a:pt x="20918" y="5026"/>
                      <a:pt x="22786" y="5551"/>
                      <a:pt x="24677" y="5987"/>
                    </a:cubicBezTo>
                    <a:cubicBezTo>
                      <a:pt x="25562" y="6201"/>
                      <a:pt x="26458" y="6386"/>
                      <a:pt x="27354" y="6556"/>
                    </a:cubicBezTo>
                    <a:cubicBezTo>
                      <a:pt x="28267" y="6731"/>
                      <a:pt x="29178" y="6889"/>
                      <a:pt x="30085" y="7091"/>
                    </a:cubicBezTo>
                    <a:cubicBezTo>
                      <a:pt x="30088" y="7092"/>
                      <a:pt x="30091" y="7092"/>
                      <a:pt x="30094" y="7092"/>
                    </a:cubicBezTo>
                    <a:cubicBezTo>
                      <a:pt x="30124" y="7092"/>
                      <a:pt x="30157" y="7066"/>
                      <a:pt x="30161" y="7036"/>
                    </a:cubicBezTo>
                    <a:cubicBezTo>
                      <a:pt x="30168" y="6998"/>
                      <a:pt x="30146" y="6965"/>
                      <a:pt x="30108" y="6960"/>
                    </a:cubicBezTo>
                    <a:cubicBezTo>
                      <a:pt x="29145" y="6741"/>
                      <a:pt x="28174" y="6556"/>
                      <a:pt x="27211" y="6353"/>
                    </a:cubicBezTo>
                    <a:cubicBezTo>
                      <a:pt x="26261" y="6151"/>
                      <a:pt x="25317" y="5933"/>
                      <a:pt x="24377" y="5697"/>
                    </a:cubicBezTo>
                    <a:cubicBezTo>
                      <a:pt x="22491" y="5233"/>
                      <a:pt x="20630" y="4693"/>
                      <a:pt x="18794" y="4075"/>
                    </a:cubicBezTo>
                    <a:lnTo>
                      <a:pt x="18794" y="4075"/>
                    </a:lnTo>
                    <a:cubicBezTo>
                      <a:pt x="18799" y="4081"/>
                      <a:pt x="18810" y="4081"/>
                      <a:pt x="18820" y="4086"/>
                    </a:cubicBezTo>
                    <a:cubicBezTo>
                      <a:pt x="17909" y="3780"/>
                      <a:pt x="17007" y="3453"/>
                      <a:pt x="16100" y="3135"/>
                    </a:cubicBezTo>
                    <a:cubicBezTo>
                      <a:pt x="15194" y="2813"/>
                      <a:pt x="14281" y="2492"/>
                      <a:pt x="13369" y="2185"/>
                    </a:cubicBezTo>
                    <a:cubicBezTo>
                      <a:pt x="11555" y="1574"/>
                      <a:pt x="9720" y="1010"/>
                      <a:pt x="7846" y="584"/>
                    </a:cubicBezTo>
                    <a:cubicBezTo>
                      <a:pt x="6535" y="284"/>
                      <a:pt x="5202" y="54"/>
                      <a:pt x="3852" y="6"/>
                    </a:cubicBezTo>
                    <a:cubicBezTo>
                      <a:pt x="3699" y="1"/>
                      <a:pt x="3552" y="1"/>
                      <a:pt x="3399" y="1"/>
                    </a:cubicBezTo>
                    <a:close/>
                  </a:path>
                </a:pathLst>
              </a:custGeom>
              <a:solidFill>
                <a:srgbClr val="F4A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2463463" y="1563288"/>
                <a:ext cx="170354" cy="142217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7344" extrusionOk="0">
                    <a:moveTo>
                      <a:pt x="127" y="1"/>
                    </a:moveTo>
                    <a:cubicBezTo>
                      <a:pt x="78" y="1"/>
                      <a:pt x="40" y="28"/>
                      <a:pt x="18" y="73"/>
                    </a:cubicBezTo>
                    <a:cubicBezTo>
                      <a:pt x="1" y="106"/>
                      <a:pt x="1" y="149"/>
                      <a:pt x="12" y="182"/>
                    </a:cubicBezTo>
                    <a:cubicBezTo>
                      <a:pt x="28" y="215"/>
                      <a:pt x="51" y="237"/>
                      <a:pt x="78" y="247"/>
                    </a:cubicBezTo>
                    <a:cubicBezTo>
                      <a:pt x="389" y="356"/>
                      <a:pt x="722" y="499"/>
                      <a:pt x="1056" y="663"/>
                    </a:cubicBezTo>
                    <a:cubicBezTo>
                      <a:pt x="1410" y="832"/>
                      <a:pt x="1750" y="1044"/>
                      <a:pt x="2000" y="1203"/>
                    </a:cubicBezTo>
                    <a:cubicBezTo>
                      <a:pt x="2804" y="1728"/>
                      <a:pt x="3535" y="2361"/>
                      <a:pt x="4274" y="3016"/>
                    </a:cubicBezTo>
                    <a:cubicBezTo>
                      <a:pt x="5060" y="3717"/>
                      <a:pt x="5732" y="4367"/>
                      <a:pt x="6322" y="5011"/>
                    </a:cubicBezTo>
                    <a:cubicBezTo>
                      <a:pt x="6677" y="5409"/>
                      <a:pt x="6967" y="5744"/>
                      <a:pt x="7224" y="6071"/>
                    </a:cubicBezTo>
                    <a:cubicBezTo>
                      <a:pt x="7360" y="6240"/>
                      <a:pt x="7491" y="6415"/>
                      <a:pt x="7622" y="6584"/>
                    </a:cubicBezTo>
                    <a:lnTo>
                      <a:pt x="7645" y="6611"/>
                    </a:lnTo>
                    <a:lnTo>
                      <a:pt x="7846" y="6884"/>
                    </a:lnTo>
                    <a:lnTo>
                      <a:pt x="7955" y="7015"/>
                    </a:lnTo>
                    <a:cubicBezTo>
                      <a:pt x="7999" y="7070"/>
                      <a:pt x="8043" y="7120"/>
                      <a:pt x="8081" y="7179"/>
                    </a:cubicBezTo>
                    <a:cubicBezTo>
                      <a:pt x="8157" y="7284"/>
                      <a:pt x="8278" y="7343"/>
                      <a:pt x="8398" y="7343"/>
                    </a:cubicBezTo>
                    <a:cubicBezTo>
                      <a:pt x="8442" y="7343"/>
                      <a:pt x="8480" y="7338"/>
                      <a:pt x="8518" y="7322"/>
                    </a:cubicBezTo>
                    <a:cubicBezTo>
                      <a:pt x="8616" y="7289"/>
                      <a:pt x="8699" y="7219"/>
                      <a:pt x="8742" y="7125"/>
                    </a:cubicBezTo>
                    <a:cubicBezTo>
                      <a:pt x="8780" y="7043"/>
                      <a:pt x="8797" y="6924"/>
                      <a:pt x="8752" y="6836"/>
                    </a:cubicBezTo>
                    <a:cubicBezTo>
                      <a:pt x="8737" y="6798"/>
                      <a:pt x="8720" y="6765"/>
                      <a:pt x="8704" y="6727"/>
                    </a:cubicBezTo>
                    <a:cubicBezTo>
                      <a:pt x="8682" y="6677"/>
                      <a:pt x="8666" y="6644"/>
                      <a:pt x="8654" y="6611"/>
                    </a:cubicBezTo>
                    <a:cubicBezTo>
                      <a:pt x="8606" y="6518"/>
                      <a:pt x="8556" y="6425"/>
                      <a:pt x="8502" y="6327"/>
                    </a:cubicBezTo>
                    <a:cubicBezTo>
                      <a:pt x="8425" y="6185"/>
                      <a:pt x="8333" y="6032"/>
                      <a:pt x="8217" y="5858"/>
                    </a:cubicBezTo>
                    <a:cubicBezTo>
                      <a:pt x="8043" y="5585"/>
                      <a:pt x="7841" y="5306"/>
                      <a:pt x="7589" y="4978"/>
                    </a:cubicBezTo>
                    <a:cubicBezTo>
                      <a:pt x="7370" y="4695"/>
                      <a:pt x="7131" y="4405"/>
                      <a:pt x="6825" y="4072"/>
                    </a:cubicBezTo>
                    <a:cubicBezTo>
                      <a:pt x="6573" y="3798"/>
                      <a:pt x="6311" y="3530"/>
                      <a:pt x="6044" y="3273"/>
                    </a:cubicBezTo>
                    <a:cubicBezTo>
                      <a:pt x="5787" y="3033"/>
                      <a:pt x="5497" y="2787"/>
                      <a:pt x="5197" y="2547"/>
                    </a:cubicBezTo>
                    <a:cubicBezTo>
                      <a:pt x="4912" y="2328"/>
                      <a:pt x="4601" y="2110"/>
                      <a:pt x="4219" y="1869"/>
                    </a:cubicBezTo>
                    <a:cubicBezTo>
                      <a:pt x="3672" y="1515"/>
                      <a:pt x="3033" y="1181"/>
                      <a:pt x="2269" y="837"/>
                    </a:cubicBezTo>
                    <a:cubicBezTo>
                      <a:pt x="1607" y="542"/>
                      <a:pt x="903" y="263"/>
                      <a:pt x="187" y="13"/>
                    </a:cubicBezTo>
                    <a:cubicBezTo>
                      <a:pt x="165" y="7"/>
                      <a:pt x="144" y="1"/>
                      <a:pt x="127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2594216" y="1624366"/>
                <a:ext cx="121593" cy="58289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3010" extrusionOk="0">
                    <a:moveTo>
                      <a:pt x="777" y="0"/>
                    </a:moveTo>
                    <a:cubicBezTo>
                      <a:pt x="558" y="0"/>
                      <a:pt x="329" y="11"/>
                      <a:pt x="89" y="38"/>
                    </a:cubicBezTo>
                    <a:cubicBezTo>
                      <a:pt x="61" y="38"/>
                      <a:pt x="46" y="54"/>
                      <a:pt x="28" y="71"/>
                    </a:cubicBezTo>
                    <a:cubicBezTo>
                      <a:pt x="13" y="92"/>
                      <a:pt x="1" y="114"/>
                      <a:pt x="8" y="142"/>
                    </a:cubicBezTo>
                    <a:cubicBezTo>
                      <a:pt x="13" y="185"/>
                      <a:pt x="56" y="218"/>
                      <a:pt x="99" y="218"/>
                    </a:cubicBezTo>
                    <a:cubicBezTo>
                      <a:pt x="280" y="202"/>
                      <a:pt x="449" y="190"/>
                      <a:pt x="624" y="190"/>
                    </a:cubicBezTo>
                    <a:cubicBezTo>
                      <a:pt x="1050" y="190"/>
                      <a:pt x="1509" y="250"/>
                      <a:pt x="1952" y="361"/>
                    </a:cubicBezTo>
                    <a:cubicBezTo>
                      <a:pt x="2219" y="431"/>
                      <a:pt x="2487" y="524"/>
                      <a:pt x="2749" y="639"/>
                    </a:cubicBezTo>
                    <a:cubicBezTo>
                      <a:pt x="2979" y="732"/>
                      <a:pt x="3213" y="852"/>
                      <a:pt x="3487" y="1010"/>
                    </a:cubicBezTo>
                    <a:cubicBezTo>
                      <a:pt x="4050" y="1332"/>
                      <a:pt x="4596" y="1758"/>
                      <a:pt x="5169" y="2310"/>
                    </a:cubicBezTo>
                    <a:cubicBezTo>
                      <a:pt x="5356" y="2496"/>
                      <a:pt x="5535" y="2688"/>
                      <a:pt x="5716" y="2895"/>
                    </a:cubicBezTo>
                    <a:cubicBezTo>
                      <a:pt x="5770" y="2961"/>
                      <a:pt x="5842" y="2999"/>
                      <a:pt x="5918" y="3009"/>
                    </a:cubicBezTo>
                    <a:lnTo>
                      <a:pt x="5961" y="3009"/>
                    </a:lnTo>
                    <a:cubicBezTo>
                      <a:pt x="6027" y="3009"/>
                      <a:pt x="6098" y="2988"/>
                      <a:pt x="6153" y="2944"/>
                    </a:cubicBezTo>
                    <a:cubicBezTo>
                      <a:pt x="6218" y="2895"/>
                      <a:pt x="6262" y="2807"/>
                      <a:pt x="6268" y="2721"/>
                    </a:cubicBezTo>
                    <a:cubicBezTo>
                      <a:pt x="6279" y="2638"/>
                      <a:pt x="6251" y="2562"/>
                      <a:pt x="6203" y="2507"/>
                    </a:cubicBezTo>
                    <a:cubicBezTo>
                      <a:pt x="5825" y="2070"/>
                      <a:pt x="5388" y="1687"/>
                      <a:pt x="4918" y="1360"/>
                    </a:cubicBezTo>
                    <a:cubicBezTo>
                      <a:pt x="4711" y="1213"/>
                      <a:pt x="4476" y="1070"/>
                      <a:pt x="4170" y="901"/>
                    </a:cubicBezTo>
                    <a:cubicBezTo>
                      <a:pt x="3924" y="770"/>
                      <a:pt x="3662" y="644"/>
                      <a:pt x="3394" y="535"/>
                    </a:cubicBezTo>
                    <a:cubicBezTo>
                      <a:pt x="2875" y="328"/>
                      <a:pt x="2328" y="169"/>
                      <a:pt x="1760" y="76"/>
                    </a:cubicBezTo>
                    <a:cubicBezTo>
                      <a:pt x="1438" y="26"/>
                      <a:pt x="1110" y="0"/>
                      <a:pt x="777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2424113" y="1483640"/>
                <a:ext cx="79358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147" extrusionOk="0">
                    <a:moveTo>
                      <a:pt x="274" y="1"/>
                    </a:moveTo>
                    <a:cubicBezTo>
                      <a:pt x="247" y="1"/>
                      <a:pt x="225" y="6"/>
                      <a:pt x="197" y="17"/>
                    </a:cubicBezTo>
                    <a:cubicBezTo>
                      <a:pt x="138" y="39"/>
                      <a:pt x="83" y="82"/>
                      <a:pt x="56" y="142"/>
                    </a:cubicBezTo>
                    <a:cubicBezTo>
                      <a:pt x="0" y="268"/>
                      <a:pt x="50" y="410"/>
                      <a:pt x="176" y="470"/>
                    </a:cubicBezTo>
                    <a:cubicBezTo>
                      <a:pt x="623" y="694"/>
                      <a:pt x="1028" y="902"/>
                      <a:pt x="1416" y="1148"/>
                    </a:cubicBezTo>
                    <a:lnTo>
                      <a:pt x="1454" y="1164"/>
                    </a:lnTo>
                    <a:cubicBezTo>
                      <a:pt x="1908" y="1471"/>
                      <a:pt x="2317" y="1819"/>
                      <a:pt x="2678" y="2213"/>
                    </a:cubicBezTo>
                    <a:lnTo>
                      <a:pt x="2705" y="2230"/>
                    </a:lnTo>
                    <a:lnTo>
                      <a:pt x="2700" y="2235"/>
                    </a:lnTo>
                    <a:cubicBezTo>
                      <a:pt x="2924" y="2487"/>
                      <a:pt x="3126" y="2754"/>
                      <a:pt x="3328" y="3049"/>
                    </a:cubicBezTo>
                    <a:cubicBezTo>
                      <a:pt x="3547" y="3372"/>
                      <a:pt x="3744" y="3688"/>
                      <a:pt x="3901" y="4000"/>
                    </a:cubicBezTo>
                    <a:lnTo>
                      <a:pt x="3946" y="4098"/>
                    </a:lnTo>
                    <a:cubicBezTo>
                      <a:pt x="3961" y="4126"/>
                      <a:pt x="3989" y="4147"/>
                      <a:pt x="4022" y="4147"/>
                    </a:cubicBezTo>
                    <a:cubicBezTo>
                      <a:pt x="4060" y="4136"/>
                      <a:pt x="4082" y="4120"/>
                      <a:pt x="4092" y="4098"/>
                    </a:cubicBezTo>
                    <a:cubicBezTo>
                      <a:pt x="4098" y="4076"/>
                      <a:pt x="4098" y="4060"/>
                      <a:pt x="4092" y="4043"/>
                    </a:cubicBezTo>
                    <a:cubicBezTo>
                      <a:pt x="3901" y="3650"/>
                      <a:pt x="3683" y="3208"/>
                      <a:pt x="3437" y="2787"/>
                    </a:cubicBezTo>
                    <a:cubicBezTo>
                      <a:pt x="3202" y="2394"/>
                      <a:pt x="2940" y="2023"/>
                      <a:pt x="2650" y="1683"/>
                    </a:cubicBezTo>
                    <a:cubicBezTo>
                      <a:pt x="2355" y="1334"/>
                      <a:pt x="2027" y="1017"/>
                      <a:pt x="1679" y="744"/>
                    </a:cubicBezTo>
                    <a:cubicBezTo>
                      <a:pt x="1498" y="601"/>
                      <a:pt x="1296" y="465"/>
                      <a:pt x="1082" y="339"/>
                    </a:cubicBezTo>
                    <a:cubicBezTo>
                      <a:pt x="870" y="220"/>
                      <a:pt x="646" y="115"/>
                      <a:pt x="383" y="28"/>
                    </a:cubicBezTo>
                    <a:cubicBezTo>
                      <a:pt x="351" y="11"/>
                      <a:pt x="313" y="1"/>
                      <a:pt x="274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2236660" y="1711082"/>
                <a:ext cx="420414" cy="210575"/>
              </a:xfrm>
              <a:custGeom>
                <a:avLst/>
                <a:gdLst/>
                <a:ahLst/>
                <a:cxnLst/>
                <a:rect l="l" t="t" r="r" b="b"/>
                <a:pathLst>
                  <a:path w="21710" h="10874" extrusionOk="0">
                    <a:moveTo>
                      <a:pt x="21475" y="10184"/>
                    </a:moveTo>
                    <a:lnTo>
                      <a:pt x="21475" y="10184"/>
                    </a:lnTo>
                    <a:cubicBezTo>
                      <a:pt x="21473" y="10187"/>
                      <a:pt x="21470" y="10189"/>
                      <a:pt x="21467" y="10192"/>
                    </a:cubicBezTo>
                    <a:lnTo>
                      <a:pt x="21467" y="10192"/>
                    </a:lnTo>
                    <a:cubicBezTo>
                      <a:pt x="21470" y="10189"/>
                      <a:pt x="21473" y="10187"/>
                      <a:pt x="21475" y="10184"/>
                    </a:cubicBezTo>
                    <a:close/>
                    <a:moveTo>
                      <a:pt x="132" y="1"/>
                    </a:moveTo>
                    <a:cubicBezTo>
                      <a:pt x="104" y="1"/>
                      <a:pt x="83" y="6"/>
                      <a:pt x="61" y="23"/>
                    </a:cubicBezTo>
                    <a:cubicBezTo>
                      <a:pt x="17" y="61"/>
                      <a:pt x="0" y="144"/>
                      <a:pt x="44" y="187"/>
                    </a:cubicBezTo>
                    <a:cubicBezTo>
                      <a:pt x="759" y="956"/>
                      <a:pt x="1480" y="1722"/>
                      <a:pt x="2224" y="2459"/>
                    </a:cubicBezTo>
                    <a:lnTo>
                      <a:pt x="2224" y="2459"/>
                    </a:lnTo>
                    <a:cubicBezTo>
                      <a:pt x="2218" y="2453"/>
                      <a:pt x="2207" y="2443"/>
                      <a:pt x="2197" y="2438"/>
                    </a:cubicBezTo>
                    <a:lnTo>
                      <a:pt x="2197" y="2438"/>
                    </a:lnTo>
                    <a:cubicBezTo>
                      <a:pt x="2705" y="2940"/>
                      <a:pt x="3223" y="3437"/>
                      <a:pt x="3759" y="3913"/>
                    </a:cubicBezTo>
                    <a:cubicBezTo>
                      <a:pt x="4289" y="4383"/>
                      <a:pt x="4824" y="4847"/>
                      <a:pt x="5381" y="5283"/>
                    </a:cubicBezTo>
                    <a:cubicBezTo>
                      <a:pt x="5944" y="5727"/>
                      <a:pt x="6518" y="6142"/>
                      <a:pt x="7108" y="6541"/>
                    </a:cubicBezTo>
                    <a:cubicBezTo>
                      <a:pt x="7709" y="6945"/>
                      <a:pt x="8343" y="7322"/>
                      <a:pt x="8982" y="7671"/>
                    </a:cubicBezTo>
                    <a:cubicBezTo>
                      <a:pt x="9960" y="8207"/>
                      <a:pt x="10971" y="8666"/>
                      <a:pt x="12002" y="9080"/>
                    </a:cubicBezTo>
                    <a:cubicBezTo>
                      <a:pt x="12932" y="9453"/>
                      <a:pt x="13871" y="9786"/>
                      <a:pt x="14827" y="10069"/>
                    </a:cubicBezTo>
                    <a:cubicBezTo>
                      <a:pt x="15903" y="10391"/>
                      <a:pt x="16997" y="10676"/>
                      <a:pt x="18111" y="10807"/>
                    </a:cubicBezTo>
                    <a:cubicBezTo>
                      <a:pt x="18456" y="10848"/>
                      <a:pt x="18806" y="10874"/>
                      <a:pt x="19155" y="10874"/>
                    </a:cubicBezTo>
                    <a:cubicBezTo>
                      <a:pt x="19319" y="10874"/>
                      <a:pt x="19482" y="10868"/>
                      <a:pt x="19645" y="10856"/>
                    </a:cubicBezTo>
                    <a:cubicBezTo>
                      <a:pt x="19859" y="10845"/>
                      <a:pt x="20071" y="10812"/>
                      <a:pt x="20280" y="10769"/>
                    </a:cubicBezTo>
                    <a:cubicBezTo>
                      <a:pt x="20492" y="10719"/>
                      <a:pt x="20711" y="10659"/>
                      <a:pt x="20913" y="10561"/>
                    </a:cubicBezTo>
                    <a:cubicBezTo>
                      <a:pt x="21033" y="10507"/>
                      <a:pt x="21142" y="10441"/>
                      <a:pt x="21251" y="10370"/>
                    </a:cubicBezTo>
                    <a:cubicBezTo>
                      <a:pt x="21330" y="10318"/>
                      <a:pt x="21399" y="10255"/>
                      <a:pt x="21467" y="10192"/>
                    </a:cubicBezTo>
                    <a:lnTo>
                      <a:pt x="21467" y="10192"/>
                    </a:lnTo>
                    <a:cubicBezTo>
                      <a:pt x="21464" y="10195"/>
                      <a:pt x="21460" y="10197"/>
                      <a:pt x="21454" y="10200"/>
                    </a:cubicBezTo>
                    <a:cubicBezTo>
                      <a:pt x="21513" y="10146"/>
                      <a:pt x="21574" y="10091"/>
                      <a:pt x="21629" y="10031"/>
                    </a:cubicBezTo>
                    <a:cubicBezTo>
                      <a:pt x="21667" y="9982"/>
                      <a:pt x="21689" y="9922"/>
                      <a:pt x="21699" y="9857"/>
                    </a:cubicBezTo>
                    <a:cubicBezTo>
                      <a:pt x="21710" y="9758"/>
                      <a:pt x="21689" y="9655"/>
                      <a:pt x="21623" y="9577"/>
                    </a:cubicBezTo>
                    <a:cubicBezTo>
                      <a:pt x="21552" y="9484"/>
                      <a:pt x="21436" y="9432"/>
                      <a:pt x="21320" y="9432"/>
                    </a:cubicBezTo>
                    <a:cubicBezTo>
                      <a:pt x="21241" y="9432"/>
                      <a:pt x="21163" y="9456"/>
                      <a:pt x="21099" y="9506"/>
                    </a:cubicBezTo>
                    <a:cubicBezTo>
                      <a:pt x="21071" y="9529"/>
                      <a:pt x="21039" y="9556"/>
                      <a:pt x="21006" y="9572"/>
                    </a:cubicBezTo>
                    <a:cubicBezTo>
                      <a:pt x="20814" y="9676"/>
                      <a:pt x="20613" y="9753"/>
                      <a:pt x="20405" y="9813"/>
                    </a:cubicBezTo>
                    <a:cubicBezTo>
                      <a:pt x="20023" y="9900"/>
                      <a:pt x="19629" y="9933"/>
                      <a:pt x="19241" y="9938"/>
                    </a:cubicBezTo>
                    <a:cubicBezTo>
                      <a:pt x="18596" y="9927"/>
                      <a:pt x="17958" y="9851"/>
                      <a:pt x="17324" y="9748"/>
                    </a:cubicBezTo>
                    <a:cubicBezTo>
                      <a:pt x="16642" y="9633"/>
                      <a:pt x="15973" y="9478"/>
                      <a:pt x="15307" y="9303"/>
                    </a:cubicBezTo>
                    <a:lnTo>
                      <a:pt x="15307" y="9303"/>
                    </a:lnTo>
                    <a:cubicBezTo>
                      <a:pt x="15310" y="9303"/>
                      <a:pt x="15314" y="9304"/>
                      <a:pt x="15318" y="9305"/>
                    </a:cubicBezTo>
                    <a:cubicBezTo>
                      <a:pt x="14341" y="9042"/>
                      <a:pt x="13379" y="8737"/>
                      <a:pt x="12418" y="8404"/>
                    </a:cubicBezTo>
                    <a:cubicBezTo>
                      <a:pt x="12073" y="8283"/>
                      <a:pt x="11735" y="8163"/>
                      <a:pt x="11397" y="8037"/>
                    </a:cubicBezTo>
                    <a:cubicBezTo>
                      <a:pt x="10724" y="7786"/>
                      <a:pt x="10063" y="7507"/>
                      <a:pt x="9413" y="7196"/>
                    </a:cubicBezTo>
                    <a:cubicBezTo>
                      <a:pt x="8916" y="6962"/>
                      <a:pt x="8435" y="6705"/>
                      <a:pt x="7955" y="6431"/>
                    </a:cubicBezTo>
                    <a:lnTo>
                      <a:pt x="7955" y="6431"/>
                    </a:lnTo>
                    <a:cubicBezTo>
                      <a:pt x="7976" y="6442"/>
                      <a:pt x="7998" y="6453"/>
                      <a:pt x="8021" y="6463"/>
                    </a:cubicBezTo>
                    <a:cubicBezTo>
                      <a:pt x="7425" y="6125"/>
                      <a:pt x="6841" y="5765"/>
                      <a:pt x="6272" y="5376"/>
                    </a:cubicBezTo>
                    <a:cubicBezTo>
                      <a:pt x="5714" y="4995"/>
                      <a:pt x="5164" y="4590"/>
                      <a:pt x="4627" y="4169"/>
                    </a:cubicBezTo>
                    <a:cubicBezTo>
                      <a:pt x="4092" y="3749"/>
                      <a:pt x="3573" y="3301"/>
                      <a:pt x="3066" y="2847"/>
                    </a:cubicBezTo>
                    <a:cubicBezTo>
                      <a:pt x="2552" y="2383"/>
                      <a:pt x="2050" y="1914"/>
                      <a:pt x="1563" y="1427"/>
                    </a:cubicBezTo>
                    <a:cubicBezTo>
                      <a:pt x="1110" y="974"/>
                      <a:pt x="661" y="515"/>
                      <a:pt x="225" y="45"/>
                    </a:cubicBezTo>
                    <a:cubicBezTo>
                      <a:pt x="197" y="18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2526632" y="1863969"/>
                <a:ext cx="10739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12" extrusionOk="0">
                    <a:moveTo>
                      <a:pt x="89" y="0"/>
                    </a:moveTo>
                    <a:cubicBezTo>
                      <a:pt x="61" y="0"/>
                      <a:pt x="28" y="17"/>
                      <a:pt x="16" y="50"/>
                    </a:cubicBezTo>
                    <a:cubicBezTo>
                      <a:pt x="1" y="88"/>
                      <a:pt x="23" y="131"/>
                      <a:pt x="61" y="148"/>
                    </a:cubicBezTo>
                    <a:cubicBezTo>
                      <a:pt x="475" y="317"/>
                      <a:pt x="896" y="469"/>
                      <a:pt x="1322" y="601"/>
                    </a:cubicBezTo>
                    <a:cubicBezTo>
                      <a:pt x="1754" y="738"/>
                      <a:pt x="2197" y="852"/>
                      <a:pt x="2639" y="945"/>
                    </a:cubicBezTo>
                    <a:cubicBezTo>
                      <a:pt x="3092" y="1039"/>
                      <a:pt x="3546" y="1115"/>
                      <a:pt x="4010" y="1158"/>
                    </a:cubicBezTo>
                    <a:cubicBezTo>
                      <a:pt x="4240" y="1180"/>
                      <a:pt x="4469" y="1197"/>
                      <a:pt x="4704" y="1208"/>
                    </a:cubicBezTo>
                    <a:cubicBezTo>
                      <a:pt x="4799" y="1210"/>
                      <a:pt x="4894" y="1211"/>
                      <a:pt x="4989" y="1211"/>
                    </a:cubicBezTo>
                    <a:cubicBezTo>
                      <a:pt x="5123" y="1211"/>
                      <a:pt x="5258" y="1209"/>
                      <a:pt x="5392" y="1202"/>
                    </a:cubicBezTo>
                    <a:cubicBezTo>
                      <a:pt x="5480" y="1197"/>
                      <a:pt x="5545" y="1104"/>
                      <a:pt x="5535" y="1021"/>
                    </a:cubicBezTo>
                    <a:cubicBezTo>
                      <a:pt x="5530" y="978"/>
                      <a:pt x="5507" y="940"/>
                      <a:pt x="5469" y="913"/>
                    </a:cubicBezTo>
                    <a:cubicBezTo>
                      <a:pt x="5437" y="885"/>
                      <a:pt x="5399" y="880"/>
                      <a:pt x="5354" y="880"/>
                    </a:cubicBezTo>
                    <a:cubicBezTo>
                      <a:pt x="5098" y="890"/>
                      <a:pt x="4843" y="895"/>
                      <a:pt x="4592" y="896"/>
                    </a:cubicBezTo>
                    <a:lnTo>
                      <a:pt x="4592" y="896"/>
                    </a:lnTo>
                    <a:cubicBezTo>
                      <a:pt x="4079" y="890"/>
                      <a:pt x="3567" y="852"/>
                      <a:pt x="3060" y="787"/>
                    </a:cubicBezTo>
                    <a:cubicBezTo>
                      <a:pt x="2535" y="716"/>
                      <a:pt x="2023" y="607"/>
                      <a:pt x="1509" y="469"/>
                    </a:cubicBezTo>
                    <a:lnTo>
                      <a:pt x="1509" y="469"/>
                    </a:lnTo>
                    <a:cubicBezTo>
                      <a:pt x="1509" y="470"/>
                      <a:pt x="1509" y="470"/>
                      <a:pt x="1510" y="470"/>
                    </a:cubicBezTo>
                    <a:lnTo>
                      <a:pt x="1510" y="470"/>
                    </a:lnTo>
                    <a:cubicBezTo>
                      <a:pt x="1036" y="340"/>
                      <a:pt x="574" y="189"/>
                      <a:pt x="115" y="5"/>
                    </a:cubicBezTo>
                    <a:cubicBezTo>
                      <a:pt x="104" y="5"/>
                      <a:pt x="99" y="0"/>
                      <a:pt x="89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402914" y="3581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https://youtu.be/oLzUcZS6dHc?list=PLfarCWFbZ2YbEypoe3g4NTyy8zfIghulw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0"/>
          <p:cNvSpPr/>
          <p:nvPr/>
        </p:nvSpPr>
        <p:spPr>
          <a:xfrm>
            <a:off x="1004697" y="941328"/>
            <a:ext cx="1339449" cy="1339047"/>
          </a:xfrm>
          <a:custGeom>
            <a:avLst/>
            <a:gdLst/>
            <a:ahLst/>
            <a:cxnLst/>
            <a:rect l="l" t="t" r="r" b="b"/>
            <a:pathLst>
              <a:path w="3889" h="3888" extrusionOk="0">
                <a:moveTo>
                  <a:pt x="1942" y="1"/>
                </a:moveTo>
                <a:lnTo>
                  <a:pt x="1654" y="716"/>
                </a:lnTo>
                <a:cubicBezTo>
                  <a:pt x="1482" y="1149"/>
                  <a:pt x="1143" y="1487"/>
                  <a:pt x="715" y="1660"/>
                </a:cubicBezTo>
                <a:lnTo>
                  <a:pt x="1" y="1947"/>
                </a:lnTo>
                <a:lnTo>
                  <a:pt x="715" y="2234"/>
                </a:lnTo>
                <a:cubicBezTo>
                  <a:pt x="1143" y="2406"/>
                  <a:pt x="1482" y="2746"/>
                  <a:pt x="1654" y="3173"/>
                </a:cubicBezTo>
                <a:lnTo>
                  <a:pt x="1942" y="3888"/>
                </a:lnTo>
                <a:lnTo>
                  <a:pt x="2229" y="3173"/>
                </a:lnTo>
                <a:cubicBezTo>
                  <a:pt x="2400" y="2746"/>
                  <a:pt x="2740" y="2406"/>
                  <a:pt x="3173" y="2234"/>
                </a:cubicBezTo>
                <a:lnTo>
                  <a:pt x="3888" y="1947"/>
                </a:lnTo>
                <a:lnTo>
                  <a:pt x="3173" y="1660"/>
                </a:lnTo>
                <a:cubicBezTo>
                  <a:pt x="2740" y="1487"/>
                  <a:pt x="2400" y="1149"/>
                  <a:pt x="2229" y="716"/>
                </a:cubicBezTo>
                <a:lnTo>
                  <a:pt x="19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0"/>
          <p:cNvSpPr txBox="1">
            <a:spLocks noGrp="1"/>
          </p:cNvSpPr>
          <p:nvPr>
            <p:ph type="title"/>
          </p:nvPr>
        </p:nvSpPr>
        <p:spPr>
          <a:xfrm>
            <a:off x="3155701" y="119299"/>
            <a:ext cx="76821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Alfabetização e Política</a:t>
            </a:r>
            <a:endParaRPr sz="3200" dirty="0"/>
          </a:p>
        </p:txBody>
      </p:sp>
      <p:sp>
        <p:nvSpPr>
          <p:cNvPr id="1148" name="Google Shape;1148;p40"/>
          <p:cNvSpPr txBox="1">
            <a:spLocks noGrp="1"/>
          </p:cNvSpPr>
          <p:nvPr>
            <p:ph type="title" idx="2"/>
          </p:nvPr>
        </p:nvSpPr>
        <p:spPr>
          <a:xfrm>
            <a:off x="-817860" y="-95369"/>
            <a:ext cx="51741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Contexto</a:t>
            </a:r>
            <a:endParaRPr sz="3200" dirty="0"/>
          </a:p>
        </p:txBody>
      </p:sp>
      <p:sp>
        <p:nvSpPr>
          <p:cNvPr id="1149" name="Google Shape;1149;p40"/>
          <p:cNvSpPr txBox="1">
            <a:spLocks noGrp="1"/>
          </p:cNvSpPr>
          <p:nvPr>
            <p:ph type="subTitle" idx="1"/>
          </p:nvPr>
        </p:nvSpPr>
        <p:spPr>
          <a:xfrm>
            <a:off x="212591" y="2737115"/>
            <a:ext cx="4598196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Dever do Estado e direito constitucional do cidadão</a:t>
            </a:r>
            <a:r>
              <a:rPr lang="pt-BR" sz="1400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 smtClean="0"/>
              <a:t>Escola laica, pública e gratuita;</a:t>
            </a:r>
            <a:endParaRPr lang="pt-B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Final do séc. XIX: antes da proclamação da República (administração pública e intelectuais da corte – SP) / primeiros anos da República (escolarização das práticas sociais de leitura e escrita – letramento – ensinadas e aprendidas em espaços públicos – métodos, sistemas e instituições);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1930: estratégias para a promoção e sustentação do desenvolvimento nacional (testagem da eficiência da escola pública);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Disputa dos métodos: novo x </a:t>
            </a:r>
            <a:r>
              <a:rPr lang="pt-BR" sz="1400" dirty="0" smtClean="0"/>
              <a:t>antigo/tradicional;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 smtClean="0"/>
              <a:t>Discussão em nível semântico;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400" dirty="0" smtClean="0"/>
              <a:t>Cada momento, uma nova política.</a:t>
            </a:r>
            <a:endParaRPr lang="pt-BR" sz="1400" dirty="0"/>
          </a:p>
        </p:txBody>
      </p:sp>
      <p:grpSp>
        <p:nvGrpSpPr>
          <p:cNvPr id="1150" name="Google Shape;1150;p40"/>
          <p:cNvGrpSpPr/>
          <p:nvPr/>
        </p:nvGrpSpPr>
        <p:grpSpPr>
          <a:xfrm>
            <a:off x="5205038" y="2241158"/>
            <a:ext cx="3725163" cy="1585686"/>
            <a:chOff x="4763975" y="2008994"/>
            <a:chExt cx="3725163" cy="1585686"/>
          </a:xfrm>
        </p:grpSpPr>
        <p:sp>
          <p:nvSpPr>
            <p:cNvPr id="1151" name="Google Shape;1151;p40"/>
            <p:cNvSpPr/>
            <p:nvPr/>
          </p:nvSpPr>
          <p:spPr>
            <a:xfrm>
              <a:off x="4763975" y="2796950"/>
              <a:ext cx="3725163" cy="797730"/>
            </a:xfrm>
            <a:custGeom>
              <a:avLst/>
              <a:gdLst/>
              <a:ahLst/>
              <a:cxnLst/>
              <a:rect l="l" t="t" r="r" b="b"/>
              <a:pathLst>
                <a:path w="110802" h="5992" extrusionOk="0">
                  <a:moveTo>
                    <a:pt x="55404" y="1"/>
                  </a:moveTo>
                  <a:cubicBezTo>
                    <a:pt x="24807" y="1"/>
                    <a:pt x="1" y="1342"/>
                    <a:pt x="1" y="2996"/>
                  </a:cubicBezTo>
                  <a:cubicBezTo>
                    <a:pt x="1" y="4650"/>
                    <a:pt x="24807" y="5992"/>
                    <a:pt x="55404" y="5992"/>
                  </a:cubicBezTo>
                  <a:cubicBezTo>
                    <a:pt x="86000" y="5992"/>
                    <a:pt x="110801" y="4650"/>
                    <a:pt x="110801" y="2996"/>
                  </a:cubicBezTo>
                  <a:cubicBezTo>
                    <a:pt x="110801" y="1342"/>
                    <a:pt x="86000" y="1"/>
                    <a:pt x="55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2" name="Google Shape;1152;p40"/>
            <p:cNvGrpSpPr/>
            <p:nvPr/>
          </p:nvGrpSpPr>
          <p:grpSpPr>
            <a:xfrm>
              <a:off x="5040169" y="2008994"/>
              <a:ext cx="3172793" cy="1490908"/>
              <a:chOff x="4678722" y="542947"/>
              <a:chExt cx="1974727" cy="927932"/>
            </a:xfrm>
          </p:grpSpPr>
          <p:sp>
            <p:nvSpPr>
              <p:cNvPr id="1153" name="Google Shape;1153;p40"/>
              <p:cNvSpPr/>
              <p:nvPr/>
            </p:nvSpPr>
            <p:spPr>
              <a:xfrm>
                <a:off x="4716077" y="687971"/>
                <a:ext cx="187066" cy="414469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21403" extrusionOk="0">
                    <a:moveTo>
                      <a:pt x="3672" y="1"/>
                    </a:moveTo>
                    <a:cubicBezTo>
                      <a:pt x="3639" y="18"/>
                      <a:pt x="3634" y="45"/>
                      <a:pt x="3634" y="66"/>
                    </a:cubicBezTo>
                    <a:cubicBezTo>
                      <a:pt x="3749" y="455"/>
                      <a:pt x="3853" y="865"/>
                      <a:pt x="3961" y="1324"/>
                    </a:cubicBezTo>
                    <a:lnTo>
                      <a:pt x="4055" y="1722"/>
                    </a:lnTo>
                    <a:cubicBezTo>
                      <a:pt x="4093" y="1881"/>
                      <a:pt x="4142" y="2093"/>
                      <a:pt x="4169" y="2312"/>
                    </a:cubicBezTo>
                    <a:cubicBezTo>
                      <a:pt x="4175" y="2340"/>
                      <a:pt x="4180" y="2367"/>
                      <a:pt x="4180" y="2400"/>
                    </a:cubicBezTo>
                    <a:cubicBezTo>
                      <a:pt x="4131" y="2383"/>
                      <a:pt x="4087" y="2367"/>
                      <a:pt x="4044" y="2345"/>
                    </a:cubicBezTo>
                    <a:cubicBezTo>
                      <a:pt x="3979" y="2302"/>
                      <a:pt x="3913" y="2252"/>
                      <a:pt x="3830" y="2176"/>
                    </a:cubicBezTo>
                    <a:cubicBezTo>
                      <a:pt x="3672" y="2012"/>
                      <a:pt x="3530" y="1815"/>
                      <a:pt x="3371" y="1541"/>
                    </a:cubicBezTo>
                    <a:cubicBezTo>
                      <a:pt x="3301" y="1422"/>
                      <a:pt x="3235" y="1296"/>
                      <a:pt x="3175" y="1170"/>
                    </a:cubicBezTo>
                    <a:cubicBezTo>
                      <a:pt x="3137" y="1083"/>
                      <a:pt x="3094" y="1001"/>
                      <a:pt x="3061" y="913"/>
                    </a:cubicBezTo>
                    <a:cubicBezTo>
                      <a:pt x="3044" y="881"/>
                      <a:pt x="3011" y="860"/>
                      <a:pt x="2945" y="860"/>
                    </a:cubicBezTo>
                    <a:lnTo>
                      <a:pt x="2930" y="860"/>
                    </a:lnTo>
                    <a:cubicBezTo>
                      <a:pt x="2902" y="865"/>
                      <a:pt x="2880" y="886"/>
                      <a:pt x="2869" y="908"/>
                    </a:cubicBezTo>
                    <a:cubicBezTo>
                      <a:pt x="2858" y="930"/>
                      <a:pt x="2858" y="951"/>
                      <a:pt x="2864" y="974"/>
                    </a:cubicBezTo>
                    <a:cubicBezTo>
                      <a:pt x="3006" y="1319"/>
                      <a:pt x="3159" y="1614"/>
                      <a:pt x="3323" y="1869"/>
                    </a:cubicBezTo>
                    <a:cubicBezTo>
                      <a:pt x="3459" y="2072"/>
                      <a:pt x="3579" y="2209"/>
                      <a:pt x="3705" y="2323"/>
                    </a:cubicBezTo>
                    <a:cubicBezTo>
                      <a:pt x="3775" y="2388"/>
                      <a:pt x="3847" y="2438"/>
                      <a:pt x="3918" y="2482"/>
                    </a:cubicBezTo>
                    <a:cubicBezTo>
                      <a:pt x="4000" y="2531"/>
                      <a:pt x="4077" y="2558"/>
                      <a:pt x="4148" y="2569"/>
                    </a:cubicBezTo>
                    <a:cubicBezTo>
                      <a:pt x="4169" y="2575"/>
                      <a:pt x="4186" y="2575"/>
                      <a:pt x="4213" y="2580"/>
                    </a:cubicBezTo>
                    <a:lnTo>
                      <a:pt x="4251" y="2590"/>
                    </a:lnTo>
                    <a:cubicBezTo>
                      <a:pt x="4431" y="3454"/>
                      <a:pt x="4584" y="4334"/>
                      <a:pt x="4715" y="5213"/>
                    </a:cubicBezTo>
                    <a:lnTo>
                      <a:pt x="4738" y="5366"/>
                    </a:lnTo>
                    <a:lnTo>
                      <a:pt x="4786" y="5749"/>
                    </a:lnTo>
                    <a:lnTo>
                      <a:pt x="4791" y="5787"/>
                    </a:lnTo>
                    <a:lnTo>
                      <a:pt x="4786" y="5787"/>
                    </a:lnTo>
                    <a:lnTo>
                      <a:pt x="4791" y="5792"/>
                    </a:lnTo>
                    <a:cubicBezTo>
                      <a:pt x="4748" y="5787"/>
                      <a:pt x="4710" y="5782"/>
                      <a:pt x="4672" y="5770"/>
                    </a:cubicBezTo>
                    <a:cubicBezTo>
                      <a:pt x="4595" y="5744"/>
                      <a:pt x="4529" y="5716"/>
                      <a:pt x="4458" y="5678"/>
                    </a:cubicBezTo>
                    <a:cubicBezTo>
                      <a:pt x="4339" y="5606"/>
                      <a:pt x="4229" y="5519"/>
                      <a:pt x="4125" y="5416"/>
                    </a:cubicBezTo>
                    <a:cubicBezTo>
                      <a:pt x="3815" y="5099"/>
                      <a:pt x="3585" y="4727"/>
                      <a:pt x="3399" y="4405"/>
                    </a:cubicBezTo>
                    <a:lnTo>
                      <a:pt x="3361" y="4339"/>
                    </a:lnTo>
                    <a:lnTo>
                      <a:pt x="3349" y="4312"/>
                    </a:lnTo>
                    <a:cubicBezTo>
                      <a:pt x="3278" y="4191"/>
                      <a:pt x="3208" y="4072"/>
                      <a:pt x="3147" y="3946"/>
                    </a:cubicBezTo>
                    <a:cubicBezTo>
                      <a:pt x="3126" y="3896"/>
                      <a:pt x="3082" y="3869"/>
                      <a:pt x="3016" y="3869"/>
                    </a:cubicBezTo>
                    <a:cubicBezTo>
                      <a:pt x="3006" y="3869"/>
                      <a:pt x="2995" y="3869"/>
                      <a:pt x="2983" y="3875"/>
                    </a:cubicBezTo>
                    <a:cubicBezTo>
                      <a:pt x="2945" y="3886"/>
                      <a:pt x="2918" y="3913"/>
                      <a:pt x="2902" y="3946"/>
                    </a:cubicBezTo>
                    <a:cubicBezTo>
                      <a:pt x="2890" y="3974"/>
                      <a:pt x="2890" y="4000"/>
                      <a:pt x="2902" y="4022"/>
                    </a:cubicBezTo>
                    <a:lnTo>
                      <a:pt x="2956" y="4143"/>
                    </a:lnTo>
                    <a:lnTo>
                      <a:pt x="2983" y="4208"/>
                    </a:lnTo>
                    <a:cubicBezTo>
                      <a:pt x="3082" y="4410"/>
                      <a:pt x="3185" y="4607"/>
                      <a:pt x="3306" y="4793"/>
                    </a:cubicBezTo>
                    <a:cubicBezTo>
                      <a:pt x="3459" y="5043"/>
                      <a:pt x="3601" y="5235"/>
                      <a:pt x="3749" y="5399"/>
                    </a:cubicBezTo>
                    <a:cubicBezTo>
                      <a:pt x="3874" y="5540"/>
                      <a:pt x="4055" y="5727"/>
                      <a:pt x="4279" y="5858"/>
                    </a:cubicBezTo>
                    <a:cubicBezTo>
                      <a:pt x="4393" y="5923"/>
                      <a:pt x="4491" y="5966"/>
                      <a:pt x="4595" y="5989"/>
                    </a:cubicBezTo>
                    <a:cubicBezTo>
                      <a:pt x="4667" y="6006"/>
                      <a:pt x="4738" y="6016"/>
                      <a:pt x="4803" y="6016"/>
                    </a:cubicBezTo>
                    <a:lnTo>
                      <a:pt x="4841" y="6044"/>
                    </a:lnTo>
                    <a:lnTo>
                      <a:pt x="4846" y="6092"/>
                    </a:lnTo>
                    <a:cubicBezTo>
                      <a:pt x="4869" y="6279"/>
                      <a:pt x="4896" y="6465"/>
                      <a:pt x="4917" y="6650"/>
                    </a:cubicBezTo>
                    <a:lnTo>
                      <a:pt x="4955" y="6972"/>
                    </a:lnTo>
                    <a:cubicBezTo>
                      <a:pt x="5016" y="7441"/>
                      <a:pt x="5065" y="7917"/>
                      <a:pt x="5114" y="8392"/>
                    </a:cubicBezTo>
                    <a:lnTo>
                      <a:pt x="5126" y="8447"/>
                    </a:lnTo>
                    <a:lnTo>
                      <a:pt x="5142" y="8633"/>
                    </a:lnTo>
                    <a:cubicBezTo>
                      <a:pt x="5191" y="9075"/>
                      <a:pt x="5235" y="9534"/>
                      <a:pt x="5267" y="9998"/>
                    </a:cubicBezTo>
                    <a:cubicBezTo>
                      <a:pt x="5273" y="10010"/>
                      <a:pt x="5273" y="10020"/>
                      <a:pt x="5273" y="10031"/>
                    </a:cubicBezTo>
                    <a:lnTo>
                      <a:pt x="5273" y="10038"/>
                    </a:lnTo>
                    <a:cubicBezTo>
                      <a:pt x="5174" y="10048"/>
                      <a:pt x="5071" y="10053"/>
                      <a:pt x="4972" y="10053"/>
                    </a:cubicBezTo>
                    <a:lnTo>
                      <a:pt x="4902" y="10053"/>
                    </a:lnTo>
                    <a:cubicBezTo>
                      <a:pt x="4667" y="10038"/>
                      <a:pt x="4420" y="9993"/>
                      <a:pt x="4103" y="9900"/>
                    </a:cubicBezTo>
                    <a:cubicBezTo>
                      <a:pt x="3874" y="9834"/>
                      <a:pt x="3666" y="9758"/>
                      <a:pt x="3470" y="9670"/>
                    </a:cubicBezTo>
                    <a:cubicBezTo>
                      <a:pt x="3263" y="9579"/>
                      <a:pt x="3054" y="9468"/>
                      <a:pt x="2847" y="9354"/>
                    </a:cubicBezTo>
                    <a:cubicBezTo>
                      <a:pt x="2290" y="9027"/>
                      <a:pt x="1743" y="8601"/>
                      <a:pt x="1230" y="8104"/>
                    </a:cubicBezTo>
                    <a:cubicBezTo>
                      <a:pt x="1055" y="7928"/>
                      <a:pt x="880" y="7743"/>
                      <a:pt x="701" y="7529"/>
                    </a:cubicBezTo>
                    <a:cubicBezTo>
                      <a:pt x="646" y="7474"/>
                      <a:pt x="596" y="7415"/>
                      <a:pt x="547" y="7355"/>
                    </a:cubicBezTo>
                    <a:lnTo>
                      <a:pt x="504" y="7300"/>
                    </a:lnTo>
                    <a:lnTo>
                      <a:pt x="459" y="7251"/>
                    </a:lnTo>
                    <a:lnTo>
                      <a:pt x="378" y="7153"/>
                    </a:lnTo>
                    <a:lnTo>
                      <a:pt x="230" y="6977"/>
                    </a:lnTo>
                    <a:cubicBezTo>
                      <a:pt x="209" y="6945"/>
                      <a:pt x="170" y="6929"/>
                      <a:pt x="116" y="6929"/>
                    </a:cubicBezTo>
                    <a:cubicBezTo>
                      <a:pt x="99" y="6929"/>
                      <a:pt x="78" y="6934"/>
                      <a:pt x="56" y="6945"/>
                    </a:cubicBezTo>
                    <a:cubicBezTo>
                      <a:pt x="28" y="6967"/>
                      <a:pt x="12" y="6989"/>
                      <a:pt x="6" y="7022"/>
                    </a:cubicBezTo>
                    <a:cubicBezTo>
                      <a:pt x="1" y="7048"/>
                      <a:pt x="6" y="7070"/>
                      <a:pt x="23" y="7103"/>
                    </a:cubicBezTo>
                    <a:lnTo>
                      <a:pt x="61" y="7158"/>
                    </a:lnTo>
                    <a:lnTo>
                      <a:pt x="88" y="7207"/>
                    </a:lnTo>
                    <a:lnTo>
                      <a:pt x="104" y="7234"/>
                    </a:lnTo>
                    <a:cubicBezTo>
                      <a:pt x="132" y="7284"/>
                      <a:pt x="159" y="7327"/>
                      <a:pt x="192" y="7371"/>
                    </a:cubicBezTo>
                    <a:cubicBezTo>
                      <a:pt x="252" y="7464"/>
                      <a:pt x="318" y="7552"/>
                      <a:pt x="389" y="7633"/>
                    </a:cubicBezTo>
                    <a:cubicBezTo>
                      <a:pt x="525" y="7814"/>
                      <a:pt x="678" y="7988"/>
                      <a:pt x="837" y="8152"/>
                    </a:cubicBezTo>
                    <a:cubicBezTo>
                      <a:pt x="1186" y="8523"/>
                      <a:pt x="1536" y="8840"/>
                      <a:pt x="1902" y="9108"/>
                    </a:cubicBezTo>
                    <a:cubicBezTo>
                      <a:pt x="2110" y="9267"/>
                      <a:pt x="2307" y="9398"/>
                      <a:pt x="2504" y="9513"/>
                    </a:cubicBezTo>
                    <a:cubicBezTo>
                      <a:pt x="2759" y="9665"/>
                      <a:pt x="2962" y="9769"/>
                      <a:pt x="3147" y="9851"/>
                    </a:cubicBezTo>
                    <a:cubicBezTo>
                      <a:pt x="3366" y="9950"/>
                      <a:pt x="3590" y="10038"/>
                      <a:pt x="3815" y="10108"/>
                    </a:cubicBezTo>
                    <a:cubicBezTo>
                      <a:pt x="4098" y="10190"/>
                      <a:pt x="4312" y="10234"/>
                      <a:pt x="4503" y="10260"/>
                    </a:cubicBezTo>
                    <a:cubicBezTo>
                      <a:pt x="4634" y="10283"/>
                      <a:pt x="4770" y="10288"/>
                      <a:pt x="4907" y="10288"/>
                    </a:cubicBezTo>
                    <a:cubicBezTo>
                      <a:pt x="5033" y="10288"/>
                      <a:pt x="5164" y="10283"/>
                      <a:pt x="5311" y="10267"/>
                    </a:cubicBezTo>
                    <a:cubicBezTo>
                      <a:pt x="5421" y="11440"/>
                      <a:pt x="5540" y="12824"/>
                      <a:pt x="5562" y="14238"/>
                    </a:cubicBezTo>
                    <a:lnTo>
                      <a:pt x="5562" y="14254"/>
                    </a:lnTo>
                    <a:lnTo>
                      <a:pt x="5562" y="14259"/>
                    </a:lnTo>
                    <a:cubicBezTo>
                      <a:pt x="5540" y="14259"/>
                      <a:pt x="5513" y="14266"/>
                      <a:pt x="5475" y="14266"/>
                    </a:cubicBezTo>
                    <a:cubicBezTo>
                      <a:pt x="5322" y="14254"/>
                      <a:pt x="5169" y="14227"/>
                      <a:pt x="5000" y="14183"/>
                    </a:cubicBezTo>
                    <a:cubicBezTo>
                      <a:pt x="4791" y="14118"/>
                      <a:pt x="4584" y="14030"/>
                      <a:pt x="4365" y="13905"/>
                    </a:cubicBezTo>
                    <a:cubicBezTo>
                      <a:pt x="3967" y="13676"/>
                      <a:pt x="3585" y="13374"/>
                      <a:pt x="3159" y="12955"/>
                    </a:cubicBezTo>
                    <a:cubicBezTo>
                      <a:pt x="2890" y="12693"/>
                      <a:pt x="2623" y="12398"/>
                      <a:pt x="2340" y="12053"/>
                    </a:cubicBezTo>
                    <a:cubicBezTo>
                      <a:pt x="2224" y="11911"/>
                      <a:pt x="2115" y="11768"/>
                      <a:pt x="2000" y="11621"/>
                    </a:cubicBezTo>
                    <a:lnTo>
                      <a:pt x="1924" y="11523"/>
                    </a:lnTo>
                    <a:cubicBezTo>
                      <a:pt x="1858" y="11430"/>
                      <a:pt x="1788" y="11337"/>
                      <a:pt x="1722" y="11244"/>
                    </a:cubicBezTo>
                    <a:cubicBezTo>
                      <a:pt x="1700" y="11218"/>
                      <a:pt x="1662" y="11200"/>
                      <a:pt x="1607" y="11200"/>
                    </a:cubicBezTo>
                    <a:cubicBezTo>
                      <a:pt x="1586" y="11200"/>
                      <a:pt x="1563" y="11206"/>
                      <a:pt x="1541" y="11218"/>
                    </a:cubicBezTo>
                    <a:cubicBezTo>
                      <a:pt x="1514" y="11239"/>
                      <a:pt x="1493" y="11266"/>
                      <a:pt x="1493" y="11294"/>
                    </a:cubicBezTo>
                    <a:cubicBezTo>
                      <a:pt x="1481" y="11326"/>
                      <a:pt x="1493" y="11354"/>
                      <a:pt x="1508" y="11381"/>
                    </a:cubicBezTo>
                    <a:lnTo>
                      <a:pt x="1579" y="11485"/>
                    </a:lnTo>
                    <a:cubicBezTo>
                      <a:pt x="1645" y="11578"/>
                      <a:pt x="1710" y="11670"/>
                      <a:pt x="1776" y="11758"/>
                    </a:cubicBezTo>
                    <a:cubicBezTo>
                      <a:pt x="1886" y="11906"/>
                      <a:pt x="2000" y="12047"/>
                      <a:pt x="2115" y="12189"/>
                    </a:cubicBezTo>
                    <a:cubicBezTo>
                      <a:pt x="2393" y="12529"/>
                      <a:pt x="2661" y="12824"/>
                      <a:pt x="2940" y="13091"/>
                    </a:cubicBezTo>
                    <a:cubicBezTo>
                      <a:pt x="3421" y="13561"/>
                      <a:pt x="3853" y="13888"/>
                      <a:pt x="4295" y="14118"/>
                    </a:cubicBezTo>
                    <a:cubicBezTo>
                      <a:pt x="4551" y="14254"/>
                      <a:pt x="4786" y="14347"/>
                      <a:pt x="5021" y="14397"/>
                    </a:cubicBezTo>
                    <a:cubicBezTo>
                      <a:pt x="5164" y="14430"/>
                      <a:pt x="5305" y="14446"/>
                      <a:pt x="5437" y="14446"/>
                    </a:cubicBezTo>
                    <a:cubicBezTo>
                      <a:pt x="5464" y="14446"/>
                      <a:pt x="5492" y="14446"/>
                      <a:pt x="5519" y="14440"/>
                    </a:cubicBezTo>
                    <a:lnTo>
                      <a:pt x="5578" y="14451"/>
                    </a:lnTo>
                    <a:cubicBezTo>
                      <a:pt x="5590" y="15275"/>
                      <a:pt x="5573" y="16029"/>
                      <a:pt x="5524" y="16768"/>
                    </a:cubicBezTo>
                    <a:cubicBezTo>
                      <a:pt x="5480" y="17325"/>
                      <a:pt x="5426" y="17789"/>
                      <a:pt x="5360" y="18193"/>
                    </a:cubicBezTo>
                    <a:cubicBezTo>
                      <a:pt x="5218" y="18177"/>
                      <a:pt x="5071" y="18149"/>
                      <a:pt x="4896" y="18101"/>
                    </a:cubicBezTo>
                    <a:cubicBezTo>
                      <a:pt x="4677" y="18029"/>
                      <a:pt x="4464" y="17942"/>
                      <a:pt x="4246" y="17822"/>
                    </a:cubicBezTo>
                    <a:cubicBezTo>
                      <a:pt x="4180" y="17789"/>
                      <a:pt x="4110" y="17751"/>
                      <a:pt x="4044" y="17708"/>
                    </a:cubicBezTo>
                    <a:lnTo>
                      <a:pt x="4044" y="17713"/>
                    </a:lnTo>
                    <a:lnTo>
                      <a:pt x="4060" y="17723"/>
                    </a:lnTo>
                    <a:cubicBezTo>
                      <a:pt x="4055" y="17723"/>
                      <a:pt x="4055" y="17718"/>
                      <a:pt x="4049" y="17718"/>
                    </a:cubicBezTo>
                    <a:lnTo>
                      <a:pt x="4049" y="17718"/>
                    </a:lnTo>
                    <a:lnTo>
                      <a:pt x="4055" y="17729"/>
                    </a:lnTo>
                    <a:cubicBezTo>
                      <a:pt x="3661" y="17499"/>
                      <a:pt x="3257" y="17204"/>
                      <a:pt x="2820" y="16828"/>
                    </a:cubicBezTo>
                    <a:cubicBezTo>
                      <a:pt x="2504" y="16549"/>
                      <a:pt x="2159" y="16233"/>
                      <a:pt x="1782" y="15860"/>
                    </a:cubicBezTo>
                    <a:lnTo>
                      <a:pt x="1760" y="15839"/>
                    </a:lnTo>
                    <a:lnTo>
                      <a:pt x="1672" y="15751"/>
                    </a:lnTo>
                    <a:cubicBezTo>
                      <a:pt x="1619" y="15696"/>
                      <a:pt x="1558" y="15643"/>
                      <a:pt x="1503" y="15582"/>
                    </a:cubicBezTo>
                    <a:lnTo>
                      <a:pt x="1410" y="15494"/>
                    </a:lnTo>
                    <a:lnTo>
                      <a:pt x="1356" y="15439"/>
                    </a:lnTo>
                    <a:lnTo>
                      <a:pt x="1236" y="15331"/>
                    </a:lnTo>
                    <a:lnTo>
                      <a:pt x="1175" y="15275"/>
                    </a:lnTo>
                    <a:cubicBezTo>
                      <a:pt x="1148" y="15249"/>
                      <a:pt x="1120" y="15227"/>
                      <a:pt x="1094" y="15199"/>
                    </a:cubicBezTo>
                    <a:cubicBezTo>
                      <a:pt x="1072" y="15177"/>
                      <a:pt x="1049" y="15156"/>
                      <a:pt x="1017" y="15151"/>
                    </a:cubicBezTo>
                    <a:lnTo>
                      <a:pt x="979" y="15156"/>
                    </a:lnTo>
                    <a:cubicBezTo>
                      <a:pt x="951" y="15156"/>
                      <a:pt x="930" y="15161"/>
                      <a:pt x="913" y="15172"/>
                    </a:cubicBezTo>
                    <a:cubicBezTo>
                      <a:pt x="886" y="15194"/>
                      <a:pt x="870" y="15222"/>
                      <a:pt x="865" y="15249"/>
                    </a:cubicBezTo>
                    <a:cubicBezTo>
                      <a:pt x="858" y="15275"/>
                      <a:pt x="865" y="15315"/>
                      <a:pt x="880" y="15331"/>
                    </a:cubicBezTo>
                    <a:cubicBezTo>
                      <a:pt x="918" y="15369"/>
                      <a:pt x="956" y="15407"/>
                      <a:pt x="1006" y="15462"/>
                    </a:cubicBezTo>
                    <a:lnTo>
                      <a:pt x="1055" y="15517"/>
                    </a:lnTo>
                    <a:lnTo>
                      <a:pt x="1219" y="15691"/>
                    </a:lnTo>
                    <a:cubicBezTo>
                      <a:pt x="1344" y="15822"/>
                      <a:pt x="1476" y="15953"/>
                      <a:pt x="1607" y="16084"/>
                    </a:cubicBezTo>
                    <a:cubicBezTo>
                      <a:pt x="1869" y="16352"/>
                      <a:pt x="2148" y="16631"/>
                      <a:pt x="2454" y="16899"/>
                    </a:cubicBezTo>
                    <a:cubicBezTo>
                      <a:pt x="2809" y="17216"/>
                      <a:pt x="3120" y="17456"/>
                      <a:pt x="3432" y="17663"/>
                    </a:cubicBezTo>
                    <a:cubicBezTo>
                      <a:pt x="3815" y="17915"/>
                      <a:pt x="4142" y="18089"/>
                      <a:pt x="4458" y="18210"/>
                    </a:cubicBezTo>
                    <a:cubicBezTo>
                      <a:pt x="4753" y="18319"/>
                      <a:pt x="5016" y="18389"/>
                      <a:pt x="5262" y="18417"/>
                    </a:cubicBezTo>
                    <a:lnTo>
                      <a:pt x="5333" y="18439"/>
                    </a:lnTo>
                    <a:cubicBezTo>
                      <a:pt x="5300" y="18663"/>
                      <a:pt x="5262" y="18893"/>
                      <a:pt x="5212" y="19122"/>
                    </a:cubicBezTo>
                    <a:cubicBezTo>
                      <a:pt x="5136" y="19493"/>
                      <a:pt x="5060" y="19805"/>
                      <a:pt x="4983" y="20068"/>
                    </a:cubicBezTo>
                    <a:cubicBezTo>
                      <a:pt x="4978" y="20073"/>
                      <a:pt x="4978" y="20078"/>
                      <a:pt x="4978" y="20078"/>
                    </a:cubicBezTo>
                    <a:cubicBezTo>
                      <a:pt x="5038" y="20094"/>
                      <a:pt x="5103" y="20111"/>
                      <a:pt x="5164" y="20121"/>
                    </a:cubicBezTo>
                    <a:cubicBezTo>
                      <a:pt x="5076" y="20242"/>
                      <a:pt x="5005" y="20363"/>
                      <a:pt x="4950" y="20482"/>
                    </a:cubicBezTo>
                    <a:cubicBezTo>
                      <a:pt x="4841" y="20717"/>
                      <a:pt x="4776" y="20953"/>
                      <a:pt x="4753" y="21187"/>
                    </a:cubicBezTo>
                    <a:cubicBezTo>
                      <a:pt x="4748" y="21241"/>
                      <a:pt x="4753" y="21286"/>
                      <a:pt x="4786" y="21329"/>
                    </a:cubicBezTo>
                    <a:cubicBezTo>
                      <a:pt x="4819" y="21367"/>
                      <a:pt x="4864" y="21394"/>
                      <a:pt x="4912" y="21400"/>
                    </a:cubicBezTo>
                    <a:cubicBezTo>
                      <a:pt x="4927" y="21400"/>
                      <a:pt x="4939" y="21402"/>
                      <a:pt x="4950" y="21402"/>
                    </a:cubicBezTo>
                    <a:cubicBezTo>
                      <a:pt x="4956" y="21402"/>
                      <a:pt x="4961" y="21401"/>
                      <a:pt x="4967" y="21400"/>
                    </a:cubicBezTo>
                    <a:cubicBezTo>
                      <a:pt x="5005" y="21400"/>
                      <a:pt x="5038" y="21389"/>
                      <a:pt x="5071" y="21367"/>
                    </a:cubicBezTo>
                    <a:cubicBezTo>
                      <a:pt x="5109" y="21346"/>
                      <a:pt x="5147" y="21296"/>
                      <a:pt x="5152" y="21253"/>
                    </a:cubicBezTo>
                    <a:cubicBezTo>
                      <a:pt x="5169" y="21089"/>
                      <a:pt x="5202" y="20930"/>
                      <a:pt x="5257" y="20777"/>
                    </a:cubicBezTo>
                    <a:cubicBezTo>
                      <a:pt x="5311" y="20630"/>
                      <a:pt x="5393" y="20477"/>
                      <a:pt x="5492" y="20335"/>
                    </a:cubicBezTo>
                    <a:lnTo>
                      <a:pt x="5486" y="20335"/>
                    </a:lnTo>
                    <a:lnTo>
                      <a:pt x="5469" y="20356"/>
                    </a:lnTo>
                    <a:lnTo>
                      <a:pt x="5469" y="20351"/>
                    </a:lnTo>
                    <a:lnTo>
                      <a:pt x="5464" y="20356"/>
                    </a:lnTo>
                    <a:cubicBezTo>
                      <a:pt x="5502" y="20220"/>
                      <a:pt x="5540" y="20089"/>
                      <a:pt x="5578" y="19952"/>
                    </a:cubicBezTo>
                    <a:cubicBezTo>
                      <a:pt x="5699" y="19478"/>
                      <a:pt x="5808" y="18958"/>
                      <a:pt x="5906" y="18401"/>
                    </a:cubicBezTo>
                    <a:lnTo>
                      <a:pt x="5961" y="18389"/>
                    </a:lnTo>
                    <a:lnTo>
                      <a:pt x="6016" y="18379"/>
                    </a:lnTo>
                    <a:cubicBezTo>
                      <a:pt x="6251" y="18319"/>
                      <a:pt x="6491" y="18220"/>
                      <a:pt x="6732" y="18089"/>
                    </a:cubicBezTo>
                    <a:cubicBezTo>
                      <a:pt x="6967" y="17953"/>
                      <a:pt x="7201" y="17794"/>
                      <a:pt x="7425" y="17614"/>
                    </a:cubicBezTo>
                    <a:cubicBezTo>
                      <a:pt x="7819" y="17302"/>
                      <a:pt x="8217" y="16914"/>
                      <a:pt x="8676" y="16396"/>
                    </a:cubicBezTo>
                    <a:cubicBezTo>
                      <a:pt x="8889" y="16160"/>
                      <a:pt x="9092" y="15915"/>
                      <a:pt x="9294" y="15675"/>
                    </a:cubicBezTo>
                    <a:cubicBezTo>
                      <a:pt x="9408" y="15532"/>
                      <a:pt x="9529" y="15396"/>
                      <a:pt x="9643" y="15254"/>
                    </a:cubicBezTo>
                    <a:cubicBezTo>
                      <a:pt x="9654" y="15243"/>
                      <a:pt x="9660" y="15232"/>
                      <a:pt x="9654" y="15216"/>
                    </a:cubicBezTo>
                    <a:cubicBezTo>
                      <a:pt x="9654" y="15205"/>
                      <a:pt x="9649" y="15194"/>
                      <a:pt x="9637" y="15189"/>
                    </a:cubicBezTo>
                    <a:cubicBezTo>
                      <a:pt x="9632" y="15177"/>
                      <a:pt x="9616" y="15177"/>
                      <a:pt x="9605" y="15177"/>
                    </a:cubicBezTo>
                    <a:cubicBezTo>
                      <a:pt x="9584" y="15177"/>
                      <a:pt x="9572" y="15184"/>
                      <a:pt x="9561" y="15194"/>
                    </a:cubicBezTo>
                    <a:lnTo>
                      <a:pt x="9289" y="15511"/>
                    </a:lnTo>
                    <a:cubicBezTo>
                      <a:pt x="9085" y="15751"/>
                      <a:pt x="8883" y="15991"/>
                      <a:pt x="8676" y="16226"/>
                    </a:cubicBezTo>
                    <a:cubicBezTo>
                      <a:pt x="8255" y="16691"/>
                      <a:pt x="7890" y="17052"/>
                      <a:pt x="7512" y="17363"/>
                    </a:cubicBezTo>
                    <a:cubicBezTo>
                      <a:pt x="7174" y="17635"/>
                      <a:pt x="6873" y="17832"/>
                      <a:pt x="6568" y="17980"/>
                    </a:cubicBezTo>
                    <a:cubicBezTo>
                      <a:pt x="6377" y="18073"/>
                      <a:pt x="6180" y="18139"/>
                      <a:pt x="5971" y="18182"/>
                    </a:cubicBezTo>
                    <a:lnTo>
                      <a:pt x="5933" y="18177"/>
                    </a:lnTo>
                    <a:lnTo>
                      <a:pt x="5928" y="18172"/>
                    </a:lnTo>
                    <a:cubicBezTo>
                      <a:pt x="6027" y="17466"/>
                      <a:pt x="6087" y="16724"/>
                      <a:pt x="6109" y="15905"/>
                    </a:cubicBezTo>
                    <a:cubicBezTo>
                      <a:pt x="6125" y="15407"/>
                      <a:pt x="6120" y="14861"/>
                      <a:pt x="6109" y="14276"/>
                    </a:cubicBezTo>
                    <a:cubicBezTo>
                      <a:pt x="6201" y="14227"/>
                      <a:pt x="6294" y="14168"/>
                      <a:pt x="6398" y="14090"/>
                    </a:cubicBezTo>
                    <a:cubicBezTo>
                      <a:pt x="6627" y="13926"/>
                      <a:pt x="6835" y="13741"/>
                      <a:pt x="7015" y="13528"/>
                    </a:cubicBezTo>
                    <a:cubicBezTo>
                      <a:pt x="7207" y="13315"/>
                      <a:pt x="7365" y="13096"/>
                      <a:pt x="7491" y="12877"/>
                    </a:cubicBezTo>
                    <a:cubicBezTo>
                      <a:pt x="7622" y="12648"/>
                      <a:pt x="7709" y="12457"/>
                      <a:pt x="7758" y="12277"/>
                    </a:cubicBezTo>
                    <a:cubicBezTo>
                      <a:pt x="7758" y="12266"/>
                      <a:pt x="7758" y="12255"/>
                      <a:pt x="7748" y="12244"/>
                    </a:cubicBezTo>
                    <a:cubicBezTo>
                      <a:pt x="7736" y="12227"/>
                      <a:pt x="7720" y="12222"/>
                      <a:pt x="7698" y="12217"/>
                    </a:cubicBezTo>
                    <a:cubicBezTo>
                      <a:pt x="7671" y="12217"/>
                      <a:pt x="7650" y="12239"/>
                      <a:pt x="7643" y="12260"/>
                    </a:cubicBezTo>
                    <a:cubicBezTo>
                      <a:pt x="7633" y="12310"/>
                      <a:pt x="7617" y="12358"/>
                      <a:pt x="7595" y="12419"/>
                    </a:cubicBezTo>
                    <a:cubicBezTo>
                      <a:pt x="7507" y="12643"/>
                      <a:pt x="7381" y="12867"/>
                      <a:pt x="7207" y="13102"/>
                    </a:cubicBezTo>
                    <a:cubicBezTo>
                      <a:pt x="7015" y="13364"/>
                      <a:pt x="6786" y="13604"/>
                      <a:pt x="6556" y="13800"/>
                    </a:cubicBezTo>
                    <a:cubicBezTo>
                      <a:pt x="6415" y="13911"/>
                      <a:pt x="6294" y="13992"/>
                      <a:pt x="6168" y="14052"/>
                    </a:cubicBezTo>
                    <a:cubicBezTo>
                      <a:pt x="6147" y="14063"/>
                      <a:pt x="6120" y="14074"/>
                      <a:pt x="6097" y="14085"/>
                    </a:cubicBezTo>
                    <a:lnTo>
                      <a:pt x="6092" y="14085"/>
                    </a:lnTo>
                    <a:cubicBezTo>
                      <a:pt x="6065" y="13381"/>
                      <a:pt x="6011" y="12627"/>
                      <a:pt x="5928" y="11790"/>
                    </a:cubicBezTo>
                    <a:cubicBezTo>
                      <a:pt x="5880" y="11283"/>
                      <a:pt x="5819" y="10774"/>
                      <a:pt x="5764" y="10267"/>
                    </a:cubicBezTo>
                    <a:lnTo>
                      <a:pt x="5754" y="10141"/>
                    </a:lnTo>
                    <a:cubicBezTo>
                      <a:pt x="5847" y="10108"/>
                      <a:pt x="5933" y="10070"/>
                      <a:pt x="6021" y="10026"/>
                    </a:cubicBezTo>
                    <a:cubicBezTo>
                      <a:pt x="6228" y="9922"/>
                      <a:pt x="6430" y="9791"/>
                      <a:pt x="6644" y="9617"/>
                    </a:cubicBezTo>
                    <a:cubicBezTo>
                      <a:pt x="6835" y="9463"/>
                      <a:pt x="7020" y="9284"/>
                      <a:pt x="7196" y="9087"/>
                    </a:cubicBezTo>
                    <a:cubicBezTo>
                      <a:pt x="7502" y="8742"/>
                      <a:pt x="7791" y="8354"/>
                      <a:pt x="8130" y="7819"/>
                    </a:cubicBezTo>
                    <a:cubicBezTo>
                      <a:pt x="8207" y="7693"/>
                      <a:pt x="8278" y="7567"/>
                      <a:pt x="8354" y="7441"/>
                    </a:cubicBezTo>
                    <a:lnTo>
                      <a:pt x="8392" y="7382"/>
                    </a:lnTo>
                    <a:lnTo>
                      <a:pt x="8419" y="7338"/>
                    </a:lnTo>
                    <a:lnTo>
                      <a:pt x="8469" y="7257"/>
                    </a:lnTo>
                    <a:cubicBezTo>
                      <a:pt x="8605" y="7032"/>
                      <a:pt x="8737" y="6808"/>
                      <a:pt x="8878" y="6589"/>
                    </a:cubicBezTo>
                    <a:cubicBezTo>
                      <a:pt x="8883" y="6579"/>
                      <a:pt x="8883" y="6568"/>
                      <a:pt x="8883" y="6556"/>
                    </a:cubicBezTo>
                    <a:cubicBezTo>
                      <a:pt x="8878" y="6541"/>
                      <a:pt x="8868" y="6530"/>
                      <a:pt x="8830" y="6518"/>
                    </a:cubicBezTo>
                    <a:cubicBezTo>
                      <a:pt x="8807" y="6518"/>
                      <a:pt x="8785" y="6530"/>
                      <a:pt x="8775" y="6546"/>
                    </a:cubicBezTo>
                    <a:cubicBezTo>
                      <a:pt x="8671" y="6715"/>
                      <a:pt x="8567" y="6879"/>
                      <a:pt x="8463" y="7048"/>
                    </a:cubicBezTo>
                    <a:cubicBezTo>
                      <a:pt x="8387" y="7169"/>
                      <a:pt x="8316" y="7289"/>
                      <a:pt x="8245" y="7409"/>
                    </a:cubicBezTo>
                    <a:cubicBezTo>
                      <a:pt x="8031" y="7748"/>
                      <a:pt x="7835" y="8043"/>
                      <a:pt x="7643" y="8311"/>
                    </a:cubicBezTo>
                    <a:cubicBezTo>
                      <a:pt x="7305" y="8770"/>
                      <a:pt x="6994" y="9113"/>
                      <a:pt x="6666" y="9392"/>
                    </a:cubicBezTo>
                    <a:cubicBezTo>
                      <a:pt x="6535" y="9501"/>
                      <a:pt x="6425" y="9579"/>
                      <a:pt x="6316" y="9644"/>
                    </a:cubicBezTo>
                    <a:cubicBezTo>
                      <a:pt x="6213" y="9715"/>
                      <a:pt x="6097" y="9775"/>
                      <a:pt x="5983" y="9829"/>
                    </a:cubicBezTo>
                    <a:cubicBezTo>
                      <a:pt x="5890" y="9874"/>
                      <a:pt x="5819" y="9900"/>
                      <a:pt x="5742" y="9917"/>
                    </a:cubicBezTo>
                    <a:cubicBezTo>
                      <a:pt x="5737" y="9917"/>
                      <a:pt x="5732" y="9917"/>
                      <a:pt x="5721" y="9922"/>
                    </a:cubicBezTo>
                    <a:lnTo>
                      <a:pt x="5721" y="9917"/>
                    </a:lnTo>
                    <a:lnTo>
                      <a:pt x="5716" y="9922"/>
                    </a:lnTo>
                    <a:lnTo>
                      <a:pt x="5699" y="9775"/>
                    </a:lnTo>
                    <a:lnTo>
                      <a:pt x="5671" y="9556"/>
                    </a:lnTo>
                    <a:cubicBezTo>
                      <a:pt x="5595" y="8961"/>
                      <a:pt x="5524" y="8366"/>
                      <a:pt x="5442" y="7769"/>
                    </a:cubicBezTo>
                    <a:cubicBezTo>
                      <a:pt x="5393" y="7388"/>
                      <a:pt x="5333" y="7000"/>
                      <a:pt x="5273" y="6617"/>
                    </a:cubicBezTo>
                    <a:cubicBezTo>
                      <a:pt x="5240" y="6387"/>
                      <a:pt x="5197" y="6163"/>
                      <a:pt x="5159" y="5934"/>
                    </a:cubicBezTo>
                    <a:cubicBezTo>
                      <a:pt x="5159" y="5934"/>
                      <a:pt x="5159" y="5928"/>
                      <a:pt x="5185" y="5913"/>
                    </a:cubicBezTo>
                    <a:cubicBezTo>
                      <a:pt x="5267" y="5868"/>
                      <a:pt x="5343" y="5803"/>
                      <a:pt x="5409" y="5737"/>
                    </a:cubicBezTo>
                    <a:cubicBezTo>
                      <a:pt x="5578" y="5557"/>
                      <a:pt x="5693" y="5344"/>
                      <a:pt x="5770" y="5180"/>
                    </a:cubicBezTo>
                    <a:cubicBezTo>
                      <a:pt x="5857" y="4990"/>
                      <a:pt x="5928" y="4793"/>
                      <a:pt x="6021" y="4519"/>
                    </a:cubicBezTo>
                    <a:lnTo>
                      <a:pt x="6082" y="4322"/>
                    </a:lnTo>
                    <a:cubicBezTo>
                      <a:pt x="6125" y="4203"/>
                      <a:pt x="6163" y="4077"/>
                      <a:pt x="6201" y="3974"/>
                    </a:cubicBezTo>
                    <a:lnTo>
                      <a:pt x="6218" y="3924"/>
                    </a:lnTo>
                    <a:cubicBezTo>
                      <a:pt x="6228" y="3896"/>
                      <a:pt x="6223" y="3858"/>
                      <a:pt x="6185" y="3842"/>
                    </a:cubicBezTo>
                    <a:cubicBezTo>
                      <a:pt x="6180" y="3836"/>
                      <a:pt x="6168" y="3836"/>
                      <a:pt x="6158" y="3836"/>
                    </a:cubicBezTo>
                    <a:cubicBezTo>
                      <a:pt x="6130" y="3836"/>
                      <a:pt x="6097" y="3848"/>
                      <a:pt x="6092" y="3875"/>
                    </a:cubicBezTo>
                    <a:cubicBezTo>
                      <a:pt x="6049" y="3974"/>
                      <a:pt x="6016" y="4077"/>
                      <a:pt x="5978" y="4181"/>
                    </a:cubicBezTo>
                    <a:lnTo>
                      <a:pt x="5966" y="4224"/>
                    </a:lnTo>
                    <a:cubicBezTo>
                      <a:pt x="5918" y="4377"/>
                      <a:pt x="5863" y="4524"/>
                      <a:pt x="5808" y="4672"/>
                    </a:cubicBezTo>
                    <a:cubicBezTo>
                      <a:pt x="5721" y="4912"/>
                      <a:pt x="5611" y="5175"/>
                      <a:pt x="5442" y="5421"/>
                    </a:cubicBezTo>
                    <a:cubicBezTo>
                      <a:pt x="5366" y="5519"/>
                      <a:pt x="5300" y="5590"/>
                      <a:pt x="5229" y="5651"/>
                    </a:cubicBezTo>
                    <a:cubicBezTo>
                      <a:pt x="5197" y="5678"/>
                      <a:pt x="5169" y="5694"/>
                      <a:pt x="5131" y="5704"/>
                    </a:cubicBezTo>
                    <a:lnTo>
                      <a:pt x="5114" y="5704"/>
                    </a:lnTo>
                    <a:lnTo>
                      <a:pt x="5071" y="5464"/>
                    </a:lnTo>
                    <a:cubicBezTo>
                      <a:pt x="4950" y="4798"/>
                      <a:pt x="4798" y="4072"/>
                      <a:pt x="4590" y="3192"/>
                    </a:cubicBezTo>
                    <a:lnTo>
                      <a:pt x="4529" y="2940"/>
                    </a:lnTo>
                    <a:lnTo>
                      <a:pt x="4443" y="2552"/>
                    </a:lnTo>
                    <a:cubicBezTo>
                      <a:pt x="4464" y="2547"/>
                      <a:pt x="4481" y="2542"/>
                      <a:pt x="4503" y="2531"/>
                    </a:cubicBezTo>
                    <a:cubicBezTo>
                      <a:pt x="4529" y="2520"/>
                      <a:pt x="4551" y="2504"/>
                      <a:pt x="4579" y="2476"/>
                    </a:cubicBezTo>
                    <a:cubicBezTo>
                      <a:pt x="4639" y="2433"/>
                      <a:pt x="4693" y="2373"/>
                      <a:pt x="4743" y="2295"/>
                    </a:cubicBezTo>
                    <a:cubicBezTo>
                      <a:pt x="4791" y="2225"/>
                      <a:pt x="4836" y="2138"/>
                      <a:pt x="4874" y="2045"/>
                    </a:cubicBezTo>
                    <a:cubicBezTo>
                      <a:pt x="4940" y="1876"/>
                      <a:pt x="5000" y="1684"/>
                      <a:pt x="5060" y="1455"/>
                    </a:cubicBezTo>
                    <a:lnTo>
                      <a:pt x="5098" y="1307"/>
                    </a:lnTo>
                    <a:cubicBezTo>
                      <a:pt x="5126" y="1198"/>
                      <a:pt x="5152" y="1089"/>
                      <a:pt x="5191" y="984"/>
                    </a:cubicBezTo>
                    <a:cubicBezTo>
                      <a:pt x="5191" y="968"/>
                      <a:pt x="5191" y="958"/>
                      <a:pt x="5185" y="958"/>
                    </a:cubicBezTo>
                    <a:cubicBezTo>
                      <a:pt x="5180" y="941"/>
                      <a:pt x="5159" y="930"/>
                      <a:pt x="5136" y="930"/>
                    </a:cubicBezTo>
                    <a:cubicBezTo>
                      <a:pt x="5109" y="930"/>
                      <a:pt x="5086" y="941"/>
                      <a:pt x="5076" y="968"/>
                    </a:cubicBezTo>
                    <a:cubicBezTo>
                      <a:pt x="5043" y="1067"/>
                      <a:pt x="5016" y="1165"/>
                      <a:pt x="4988" y="1263"/>
                    </a:cubicBezTo>
                    <a:lnTo>
                      <a:pt x="4967" y="1340"/>
                    </a:lnTo>
                    <a:cubicBezTo>
                      <a:pt x="4940" y="1438"/>
                      <a:pt x="4890" y="1629"/>
                      <a:pt x="4819" y="1804"/>
                    </a:cubicBezTo>
                    <a:cubicBezTo>
                      <a:pt x="4753" y="1990"/>
                      <a:pt x="4688" y="2116"/>
                      <a:pt x="4612" y="2225"/>
                    </a:cubicBezTo>
                    <a:cubicBezTo>
                      <a:pt x="4574" y="2274"/>
                      <a:pt x="4536" y="2312"/>
                      <a:pt x="4496" y="2350"/>
                    </a:cubicBezTo>
                    <a:cubicBezTo>
                      <a:pt x="4475" y="2367"/>
                      <a:pt x="4448" y="2383"/>
                      <a:pt x="4393" y="2394"/>
                    </a:cubicBezTo>
                    <a:cubicBezTo>
                      <a:pt x="4327" y="2131"/>
                      <a:pt x="4262" y="1864"/>
                      <a:pt x="4191" y="1602"/>
                    </a:cubicBezTo>
                    <a:cubicBezTo>
                      <a:pt x="4082" y="1198"/>
                      <a:pt x="3967" y="799"/>
                      <a:pt x="3853" y="401"/>
                    </a:cubicBezTo>
                    <a:lnTo>
                      <a:pt x="3749" y="34"/>
                    </a:lnTo>
                    <a:cubicBezTo>
                      <a:pt x="3737" y="13"/>
                      <a:pt x="3716" y="7"/>
                      <a:pt x="36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4786430" y="687971"/>
                <a:ext cx="48258" cy="421073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21744" extrusionOk="0">
                    <a:moveTo>
                      <a:pt x="39" y="1"/>
                    </a:moveTo>
                    <a:cubicBezTo>
                      <a:pt x="6" y="18"/>
                      <a:pt x="1" y="45"/>
                      <a:pt x="1" y="66"/>
                    </a:cubicBezTo>
                    <a:cubicBezTo>
                      <a:pt x="116" y="455"/>
                      <a:pt x="220" y="865"/>
                      <a:pt x="328" y="1324"/>
                    </a:cubicBezTo>
                    <a:lnTo>
                      <a:pt x="422" y="1722"/>
                    </a:lnTo>
                    <a:cubicBezTo>
                      <a:pt x="454" y="1859"/>
                      <a:pt x="498" y="2033"/>
                      <a:pt x="525" y="2214"/>
                    </a:cubicBezTo>
                    <a:cubicBezTo>
                      <a:pt x="553" y="2340"/>
                      <a:pt x="580" y="2459"/>
                      <a:pt x="601" y="2585"/>
                    </a:cubicBezTo>
                    <a:lnTo>
                      <a:pt x="618" y="2590"/>
                    </a:lnTo>
                    <a:cubicBezTo>
                      <a:pt x="798" y="3454"/>
                      <a:pt x="951" y="4334"/>
                      <a:pt x="1082" y="5213"/>
                    </a:cubicBezTo>
                    <a:lnTo>
                      <a:pt x="1105" y="5366"/>
                    </a:lnTo>
                    <a:lnTo>
                      <a:pt x="1148" y="5727"/>
                    </a:lnTo>
                    <a:cubicBezTo>
                      <a:pt x="1165" y="5830"/>
                      <a:pt x="1181" y="5928"/>
                      <a:pt x="1191" y="6032"/>
                    </a:cubicBezTo>
                    <a:lnTo>
                      <a:pt x="1208" y="6044"/>
                    </a:lnTo>
                    <a:lnTo>
                      <a:pt x="1213" y="6092"/>
                    </a:lnTo>
                    <a:cubicBezTo>
                      <a:pt x="1236" y="6279"/>
                      <a:pt x="1263" y="6465"/>
                      <a:pt x="1284" y="6650"/>
                    </a:cubicBezTo>
                    <a:lnTo>
                      <a:pt x="1322" y="6972"/>
                    </a:lnTo>
                    <a:cubicBezTo>
                      <a:pt x="1383" y="7441"/>
                      <a:pt x="1432" y="7917"/>
                      <a:pt x="1481" y="8392"/>
                    </a:cubicBezTo>
                    <a:lnTo>
                      <a:pt x="1493" y="8447"/>
                    </a:lnTo>
                    <a:lnTo>
                      <a:pt x="1509" y="8633"/>
                    </a:lnTo>
                    <a:cubicBezTo>
                      <a:pt x="1552" y="9065"/>
                      <a:pt x="1602" y="9513"/>
                      <a:pt x="1634" y="9965"/>
                    </a:cubicBezTo>
                    <a:lnTo>
                      <a:pt x="1634" y="9977"/>
                    </a:lnTo>
                    <a:cubicBezTo>
                      <a:pt x="1645" y="10076"/>
                      <a:pt x="1657" y="10174"/>
                      <a:pt x="1662" y="10272"/>
                    </a:cubicBezTo>
                    <a:lnTo>
                      <a:pt x="1667" y="10272"/>
                    </a:lnTo>
                    <a:cubicBezTo>
                      <a:pt x="1667" y="10272"/>
                      <a:pt x="1672" y="10272"/>
                      <a:pt x="1678" y="10267"/>
                    </a:cubicBezTo>
                    <a:cubicBezTo>
                      <a:pt x="1788" y="11440"/>
                      <a:pt x="1907" y="12824"/>
                      <a:pt x="1929" y="14238"/>
                    </a:cubicBezTo>
                    <a:lnTo>
                      <a:pt x="1929" y="14254"/>
                    </a:lnTo>
                    <a:lnTo>
                      <a:pt x="1929" y="14451"/>
                    </a:lnTo>
                    <a:lnTo>
                      <a:pt x="1945" y="14451"/>
                    </a:lnTo>
                    <a:cubicBezTo>
                      <a:pt x="1957" y="15275"/>
                      <a:pt x="1940" y="16029"/>
                      <a:pt x="1891" y="16768"/>
                    </a:cubicBezTo>
                    <a:cubicBezTo>
                      <a:pt x="1847" y="17325"/>
                      <a:pt x="1793" y="17789"/>
                      <a:pt x="1727" y="18193"/>
                    </a:cubicBezTo>
                    <a:cubicBezTo>
                      <a:pt x="1716" y="18275"/>
                      <a:pt x="1705" y="18351"/>
                      <a:pt x="1689" y="18434"/>
                    </a:cubicBezTo>
                    <a:lnTo>
                      <a:pt x="1700" y="18439"/>
                    </a:lnTo>
                    <a:cubicBezTo>
                      <a:pt x="1667" y="18663"/>
                      <a:pt x="1629" y="18893"/>
                      <a:pt x="1579" y="19122"/>
                    </a:cubicBezTo>
                    <a:cubicBezTo>
                      <a:pt x="1509" y="19483"/>
                      <a:pt x="1432" y="19788"/>
                      <a:pt x="1355" y="20045"/>
                    </a:cubicBezTo>
                    <a:cubicBezTo>
                      <a:pt x="1355" y="20051"/>
                      <a:pt x="1350" y="20056"/>
                      <a:pt x="1350" y="20061"/>
                    </a:cubicBezTo>
                    <a:cubicBezTo>
                      <a:pt x="1329" y="20138"/>
                      <a:pt x="1307" y="20214"/>
                      <a:pt x="1284" y="20290"/>
                    </a:cubicBezTo>
                    <a:cubicBezTo>
                      <a:pt x="1236" y="20482"/>
                      <a:pt x="1175" y="20673"/>
                      <a:pt x="1115" y="20870"/>
                    </a:cubicBezTo>
                    <a:cubicBezTo>
                      <a:pt x="1055" y="21051"/>
                      <a:pt x="989" y="21236"/>
                      <a:pt x="924" y="21422"/>
                    </a:cubicBezTo>
                    <a:cubicBezTo>
                      <a:pt x="903" y="21455"/>
                      <a:pt x="896" y="21493"/>
                      <a:pt x="896" y="21531"/>
                    </a:cubicBezTo>
                    <a:cubicBezTo>
                      <a:pt x="903" y="21553"/>
                      <a:pt x="908" y="21575"/>
                      <a:pt x="913" y="21591"/>
                    </a:cubicBezTo>
                    <a:cubicBezTo>
                      <a:pt x="936" y="21651"/>
                      <a:pt x="984" y="21695"/>
                      <a:pt x="1039" y="21722"/>
                    </a:cubicBezTo>
                    <a:cubicBezTo>
                      <a:pt x="1074" y="21737"/>
                      <a:pt x="1110" y="21744"/>
                      <a:pt x="1145" y="21744"/>
                    </a:cubicBezTo>
                    <a:cubicBezTo>
                      <a:pt x="1178" y="21744"/>
                      <a:pt x="1210" y="21738"/>
                      <a:pt x="1241" y="21727"/>
                    </a:cubicBezTo>
                    <a:cubicBezTo>
                      <a:pt x="1296" y="21712"/>
                      <a:pt x="1362" y="21662"/>
                      <a:pt x="1383" y="21613"/>
                    </a:cubicBezTo>
                    <a:cubicBezTo>
                      <a:pt x="1558" y="21198"/>
                      <a:pt x="1710" y="20777"/>
                      <a:pt x="1842" y="20351"/>
                    </a:cubicBezTo>
                    <a:lnTo>
                      <a:pt x="1842" y="20351"/>
                    </a:lnTo>
                    <a:lnTo>
                      <a:pt x="1836" y="20356"/>
                    </a:lnTo>
                    <a:lnTo>
                      <a:pt x="1836" y="20351"/>
                    </a:lnTo>
                    <a:lnTo>
                      <a:pt x="1831" y="20356"/>
                    </a:lnTo>
                    <a:cubicBezTo>
                      <a:pt x="1869" y="20220"/>
                      <a:pt x="1907" y="20089"/>
                      <a:pt x="1945" y="19952"/>
                    </a:cubicBezTo>
                    <a:cubicBezTo>
                      <a:pt x="2066" y="19478"/>
                      <a:pt x="2175" y="18958"/>
                      <a:pt x="2273" y="18401"/>
                    </a:cubicBezTo>
                    <a:cubicBezTo>
                      <a:pt x="2285" y="18324"/>
                      <a:pt x="2295" y="18248"/>
                      <a:pt x="2306" y="18177"/>
                    </a:cubicBezTo>
                    <a:lnTo>
                      <a:pt x="2300" y="18177"/>
                    </a:lnTo>
                    <a:lnTo>
                      <a:pt x="2295" y="18172"/>
                    </a:lnTo>
                    <a:cubicBezTo>
                      <a:pt x="2394" y="17466"/>
                      <a:pt x="2454" y="16724"/>
                      <a:pt x="2476" y="15905"/>
                    </a:cubicBezTo>
                    <a:cubicBezTo>
                      <a:pt x="2492" y="15407"/>
                      <a:pt x="2487" y="14861"/>
                      <a:pt x="2476" y="14276"/>
                    </a:cubicBezTo>
                    <a:lnTo>
                      <a:pt x="2481" y="14271"/>
                    </a:lnTo>
                    <a:cubicBezTo>
                      <a:pt x="2476" y="14211"/>
                      <a:pt x="2476" y="14145"/>
                      <a:pt x="2470" y="14085"/>
                    </a:cubicBezTo>
                    <a:lnTo>
                      <a:pt x="2459" y="14085"/>
                    </a:lnTo>
                    <a:cubicBezTo>
                      <a:pt x="2432" y="13381"/>
                      <a:pt x="2378" y="12627"/>
                      <a:pt x="2295" y="11790"/>
                    </a:cubicBezTo>
                    <a:cubicBezTo>
                      <a:pt x="2247" y="11283"/>
                      <a:pt x="2186" y="10774"/>
                      <a:pt x="2131" y="10267"/>
                    </a:cubicBezTo>
                    <a:lnTo>
                      <a:pt x="2121" y="10141"/>
                    </a:lnTo>
                    <a:cubicBezTo>
                      <a:pt x="2116" y="10064"/>
                      <a:pt x="2104" y="9993"/>
                      <a:pt x="2099" y="9917"/>
                    </a:cubicBezTo>
                    <a:cubicBezTo>
                      <a:pt x="2093" y="9917"/>
                      <a:pt x="2093" y="9917"/>
                      <a:pt x="2088" y="9922"/>
                    </a:cubicBezTo>
                    <a:lnTo>
                      <a:pt x="2088" y="9917"/>
                    </a:lnTo>
                    <a:lnTo>
                      <a:pt x="2083" y="9922"/>
                    </a:lnTo>
                    <a:lnTo>
                      <a:pt x="2066" y="9775"/>
                    </a:lnTo>
                    <a:lnTo>
                      <a:pt x="2038" y="9556"/>
                    </a:lnTo>
                    <a:cubicBezTo>
                      <a:pt x="1962" y="8961"/>
                      <a:pt x="1891" y="8366"/>
                      <a:pt x="1809" y="7769"/>
                    </a:cubicBezTo>
                    <a:cubicBezTo>
                      <a:pt x="1760" y="7388"/>
                      <a:pt x="1700" y="7000"/>
                      <a:pt x="1640" y="6617"/>
                    </a:cubicBezTo>
                    <a:cubicBezTo>
                      <a:pt x="1607" y="6387"/>
                      <a:pt x="1564" y="6163"/>
                      <a:pt x="1526" y="5934"/>
                    </a:cubicBezTo>
                    <a:cubicBezTo>
                      <a:pt x="1526" y="5934"/>
                      <a:pt x="1526" y="5928"/>
                      <a:pt x="1536" y="5923"/>
                    </a:cubicBezTo>
                    <a:cubicBezTo>
                      <a:pt x="1519" y="5852"/>
                      <a:pt x="1509" y="5776"/>
                      <a:pt x="1493" y="5704"/>
                    </a:cubicBezTo>
                    <a:lnTo>
                      <a:pt x="1481" y="5704"/>
                    </a:lnTo>
                    <a:lnTo>
                      <a:pt x="1438" y="5464"/>
                    </a:lnTo>
                    <a:cubicBezTo>
                      <a:pt x="1317" y="4798"/>
                      <a:pt x="1165" y="4072"/>
                      <a:pt x="957" y="3192"/>
                    </a:cubicBezTo>
                    <a:lnTo>
                      <a:pt x="896" y="2940"/>
                    </a:lnTo>
                    <a:lnTo>
                      <a:pt x="810" y="2552"/>
                    </a:lnTo>
                    <a:cubicBezTo>
                      <a:pt x="798" y="2499"/>
                      <a:pt x="782" y="2449"/>
                      <a:pt x="772" y="2394"/>
                    </a:cubicBezTo>
                    <a:lnTo>
                      <a:pt x="760" y="2394"/>
                    </a:lnTo>
                    <a:cubicBezTo>
                      <a:pt x="694" y="2131"/>
                      <a:pt x="629" y="1864"/>
                      <a:pt x="558" y="1602"/>
                    </a:cubicBezTo>
                    <a:cubicBezTo>
                      <a:pt x="449" y="1198"/>
                      <a:pt x="334" y="799"/>
                      <a:pt x="220" y="401"/>
                    </a:cubicBezTo>
                    <a:lnTo>
                      <a:pt x="116" y="34"/>
                    </a:lnTo>
                    <a:cubicBezTo>
                      <a:pt x="104" y="13"/>
                      <a:pt x="83" y="7"/>
                      <a:pt x="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4771403" y="704606"/>
                <a:ext cx="45217" cy="3357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734" extrusionOk="0">
                    <a:moveTo>
                      <a:pt x="73" y="1"/>
                    </a:moveTo>
                    <a:cubicBezTo>
                      <a:pt x="45" y="6"/>
                      <a:pt x="23" y="27"/>
                      <a:pt x="12" y="49"/>
                    </a:cubicBezTo>
                    <a:cubicBezTo>
                      <a:pt x="1" y="71"/>
                      <a:pt x="1" y="92"/>
                      <a:pt x="7" y="115"/>
                    </a:cubicBezTo>
                    <a:cubicBezTo>
                      <a:pt x="149" y="460"/>
                      <a:pt x="302" y="755"/>
                      <a:pt x="466" y="1010"/>
                    </a:cubicBezTo>
                    <a:cubicBezTo>
                      <a:pt x="602" y="1213"/>
                      <a:pt x="722" y="1350"/>
                      <a:pt x="848" y="1464"/>
                    </a:cubicBezTo>
                    <a:cubicBezTo>
                      <a:pt x="918" y="1529"/>
                      <a:pt x="990" y="1579"/>
                      <a:pt x="1061" y="1623"/>
                    </a:cubicBezTo>
                    <a:cubicBezTo>
                      <a:pt x="1143" y="1672"/>
                      <a:pt x="1220" y="1699"/>
                      <a:pt x="1291" y="1710"/>
                    </a:cubicBezTo>
                    <a:cubicBezTo>
                      <a:pt x="1312" y="1716"/>
                      <a:pt x="1329" y="1716"/>
                      <a:pt x="1356" y="1721"/>
                    </a:cubicBezTo>
                    <a:lnTo>
                      <a:pt x="1394" y="1731"/>
                    </a:lnTo>
                    <a:cubicBezTo>
                      <a:pt x="1406" y="1733"/>
                      <a:pt x="1418" y="1734"/>
                      <a:pt x="1430" y="1734"/>
                    </a:cubicBezTo>
                    <a:cubicBezTo>
                      <a:pt x="1462" y="1734"/>
                      <a:pt x="1494" y="1728"/>
                      <a:pt x="1525" y="1721"/>
                    </a:cubicBezTo>
                    <a:cubicBezTo>
                      <a:pt x="1548" y="1716"/>
                      <a:pt x="1569" y="1716"/>
                      <a:pt x="1586" y="1705"/>
                    </a:cubicBezTo>
                    <a:lnTo>
                      <a:pt x="1586" y="1693"/>
                    </a:lnTo>
                    <a:cubicBezTo>
                      <a:pt x="1607" y="1688"/>
                      <a:pt x="1624" y="1683"/>
                      <a:pt x="1646" y="1672"/>
                    </a:cubicBezTo>
                    <a:cubicBezTo>
                      <a:pt x="1672" y="1661"/>
                      <a:pt x="1694" y="1645"/>
                      <a:pt x="1722" y="1617"/>
                    </a:cubicBezTo>
                    <a:cubicBezTo>
                      <a:pt x="1782" y="1574"/>
                      <a:pt x="1836" y="1514"/>
                      <a:pt x="1886" y="1436"/>
                    </a:cubicBezTo>
                    <a:cubicBezTo>
                      <a:pt x="1934" y="1366"/>
                      <a:pt x="1979" y="1279"/>
                      <a:pt x="2017" y="1186"/>
                    </a:cubicBezTo>
                    <a:cubicBezTo>
                      <a:pt x="2083" y="1017"/>
                      <a:pt x="2143" y="825"/>
                      <a:pt x="2203" y="596"/>
                    </a:cubicBezTo>
                    <a:lnTo>
                      <a:pt x="2241" y="448"/>
                    </a:lnTo>
                    <a:cubicBezTo>
                      <a:pt x="2269" y="339"/>
                      <a:pt x="2295" y="230"/>
                      <a:pt x="2334" y="125"/>
                    </a:cubicBezTo>
                    <a:cubicBezTo>
                      <a:pt x="2334" y="109"/>
                      <a:pt x="2334" y="99"/>
                      <a:pt x="2328" y="99"/>
                    </a:cubicBezTo>
                    <a:cubicBezTo>
                      <a:pt x="2323" y="82"/>
                      <a:pt x="2302" y="71"/>
                      <a:pt x="2279" y="71"/>
                    </a:cubicBezTo>
                    <a:cubicBezTo>
                      <a:pt x="2252" y="71"/>
                      <a:pt x="2229" y="82"/>
                      <a:pt x="2219" y="109"/>
                    </a:cubicBezTo>
                    <a:cubicBezTo>
                      <a:pt x="2186" y="208"/>
                      <a:pt x="2159" y="306"/>
                      <a:pt x="2131" y="404"/>
                    </a:cubicBezTo>
                    <a:lnTo>
                      <a:pt x="2110" y="481"/>
                    </a:lnTo>
                    <a:cubicBezTo>
                      <a:pt x="2083" y="579"/>
                      <a:pt x="2033" y="770"/>
                      <a:pt x="1962" y="945"/>
                    </a:cubicBezTo>
                    <a:cubicBezTo>
                      <a:pt x="1896" y="1131"/>
                      <a:pt x="1831" y="1257"/>
                      <a:pt x="1755" y="1366"/>
                    </a:cubicBezTo>
                    <a:cubicBezTo>
                      <a:pt x="1717" y="1415"/>
                      <a:pt x="1679" y="1453"/>
                      <a:pt x="1639" y="1491"/>
                    </a:cubicBezTo>
                    <a:cubicBezTo>
                      <a:pt x="1618" y="1508"/>
                      <a:pt x="1591" y="1524"/>
                      <a:pt x="1536" y="1535"/>
                    </a:cubicBezTo>
                    <a:cubicBezTo>
                      <a:pt x="1531" y="1535"/>
                      <a:pt x="1520" y="1541"/>
                      <a:pt x="1515" y="1541"/>
                    </a:cubicBezTo>
                    <a:cubicBezTo>
                      <a:pt x="1482" y="1546"/>
                      <a:pt x="1449" y="1552"/>
                      <a:pt x="1417" y="1552"/>
                    </a:cubicBezTo>
                    <a:cubicBezTo>
                      <a:pt x="1389" y="1546"/>
                      <a:pt x="1356" y="1541"/>
                      <a:pt x="1329" y="1535"/>
                    </a:cubicBezTo>
                    <a:lnTo>
                      <a:pt x="1323" y="1535"/>
                    </a:lnTo>
                    <a:lnTo>
                      <a:pt x="1323" y="1541"/>
                    </a:lnTo>
                    <a:cubicBezTo>
                      <a:pt x="1274" y="1524"/>
                      <a:pt x="1230" y="1508"/>
                      <a:pt x="1187" y="1486"/>
                    </a:cubicBezTo>
                    <a:cubicBezTo>
                      <a:pt x="1122" y="1443"/>
                      <a:pt x="1056" y="1393"/>
                      <a:pt x="973" y="1317"/>
                    </a:cubicBezTo>
                    <a:cubicBezTo>
                      <a:pt x="815" y="1153"/>
                      <a:pt x="673" y="956"/>
                      <a:pt x="514" y="682"/>
                    </a:cubicBezTo>
                    <a:cubicBezTo>
                      <a:pt x="444" y="563"/>
                      <a:pt x="378" y="437"/>
                      <a:pt x="318" y="311"/>
                    </a:cubicBezTo>
                    <a:cubicBezTo>
                      <a:pt x="280" y="224"/>
                      <a:pt x="237" y="142"/>
                      <a:pt x="204" y="54"/>
                    </a:cubicBezTo>
                    <a:cubicBezTo>
                      <a:pt x="187" y="22"/>
                      <a:pt x="154" y="1"/>
                      <a:pt x="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4772042" y="762236"/>
                <a:ext cx="64660" cy="4244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192" extrusionOk="0">
                    <a:moveTo>
                      <a:pt x="3268" y="1"/>
                    </a:moveTo>
                    <a:cubicBezTo>
                      <a:pt x="3240" y="1"/>
                      <a:pt x="3207" y="13"/>
                      <a:pt x="3202" y="40"/>
                    </a:cubicBezTo>
                    <a:cubicBezTo>
                      <a:pt x="3159" y="139"/>
                      <a:pt x="3126" y="242"/>
                      <a:pt x="3088" y="346"/>
                    </a:cubicBezTo>
                    <a:lnTo>
                      <a:pt x="3076" y="389"/>
                    </a:lnTo>
                    <a:cubicBezTo>
                      <a:pt x="3028" y="542"/>
                      <a:pt x="2973" y="689"/>
                      <a:pt x="2918" y="837"/>
                    </a:cubicBezTo>
                    <a:cubicBezTo>
                      <a:pt x="2831" y="1077"/>
                      <a:pt x="2721" y="1340"/>
                      <a:pt x="2552" y="1586"/>
                    </a:cubicBezTo>
                    <a:cubicBezTo>
                      <a:pt x="2476" y="1684"/>
                      <a:pt x="2410" y="1755"/>
                      <a:pt x="2339" y="1816"/>
                    </a:cubicBezTo>
                    <a:cubicBezTo>
                      <a:pt x="2307" y="1843"/>
                      <a:pt x="2279" y="1859"/>
                      <a:pt x="2241" y="1869"/>
                    </a:cubicBezTo>
                    <a:cubicBezTo>
                      <a:pt x="2229" y="1876"/>
                      <a:pt x="2213" y="1886"/>
                      <a:pt x="2196" y="1897"/>
                    </a:cubicBezTo>
                    <a:cubicBezTo>
                      <a:pt x="2153" y="1914"/>
                      <a:pt x="2105" y="1930"/>
                      <a:pt x="2055" y="1941"/>
                    </a:cubicBezTo>
                    <a:cubicBezTo>
                      <a:pt x="2028" y="1945"/>
                      <a:pt x="2001" y="1949"/>
                      <a:pt x="1972" y="1949"/>
                    </a:cubicBezTo>
                    <a:cubicBezTo>
                      <a:pt x="1960" y="1949"/>
                      <a:pt x="1947" y="1948"/>
                      <a:pt x="1934" y="1947"/>
                    </a:cubicBezTo>
                    <a:lnTo>
                      <a:pt x="1896" y="1947"/>
                    </a:lnTo>
                    <a:lnTo>
                      <a:pt x="1901" y="1952"/>
                    </a:lnTo>
                    <a:lnTo>
                      <a:pt x="1896" y="1952"/>
                    </a:lnTo>
                    <a:lnTo>
                      <a:pt x="1901" y="1957"/>
                    </a:lnTo>
                    <a:cubicBezTo>
                      <a:pt x="1858" y="1952"/>
                      <a:pt x="1820" y="1947"/>
                      <a:pt x="1782" y="1935"/>
                    </a:cubicBezTo>
                    <a:cubicBezTo>
                      <a:pt x="1705" y="1909"/>
                      <a:pt x="1639" y="1881"/>
                      <a:pt x="1568" y="1843"/>
                    </a:cubicBezTo>
                    <a:cubicBezTo>
                      <a:pt x="1449" y="1771"/>
                      <a:pt x="1339" y="1684"/>
                      <a:pt x="1235" y="1581"/>
                    </a:cubicBezTo>
                    <a:cubicBezTo>
                      <a:pt x="925" y="1264"/>
                      <a:pt x="695" y="892"/>
                      <a:pt x="509" y="570"/>
                    </a:cubicBezTo>
                    <a:lnTo>
                      <a:pt x="471" y="504"/>
                    </a:lnTo>
                    <a:lnTo>
                      <a:pt x="459" y="477"/>
                    </a:lnTo>
                    <a:cubicBezTo>
                      <a:pt x="388" y="356"/>
                      <a:pt x="318" y="237"/>
                      <a:pt x="257" y="111"/>
                    </a:cubicBezTo>
                    <a:cubicBezTo>
                      <a:pt x="236" y="61"/>
                      <a:pt x="192" y="34"/>
                      <a:pt x="126" y="34"/>
                    </a:cubicBezTo>
                    <a:cubicBezTo>
                      <a:pt x="116" y="34"/>
                      <a:pt x="105" y="34"/>
                      <a:pt x="93" y="40"/>
                    </a:cubicBezTo>
                    <a:cubicBezTo>
                      <a:pt x="55" y="51"/>
                      <a:pt x="28" y="78"/>
                      <a:pt x="12" y="111"/>
                    </a:cubicBezTo>
                    <a:cubicBezTo>
                      <a:pt x="0" y="139"/>
                      <a:pt x="0" y="165"/>
                      <a:pt x="12" y="187"/>
                    </a:cubicBezTo>
                    <a:lnTo>
                      <a:pt x="66" y="308"/>
                    </a:lnTo>
                    <a:lnTo>
                      <a:pt x="93" y="373"/>
                    </a:lnTo>
                    <a:cubicBezTo>
                      <a:pt x="192" y="575"/>
                      <a:pt x="295" y="772"/>
                      <a:pt x="416" y="958"/>
                    </a:cubicBezTo>
                    <a:cubicBezTo>
                      <a:pt x="569" y="1208"/>
                      <a:pt x="711" y="1400"/>
                      <a:pt x="859" y="1564"/>
                    </a:cubicBezTo>
                    <a:cubicBezTo>
                      <a:pt x="984" y="1705"/>
                      <a:pt x="1165" y="1892"/>
                      <a:pt x="1389" y="2023"/>
                    </a:cubicBezTo>
                    <a:cubicBezTo>
                      <a:pt x="1503" y="2088"/>
                      <a:pt x="1601" y="2131"/>
                      <a:pt x="1705" y="2154"/>
                    </a:cubicBezTo>
                    <a:cubicBezTo>
                      <a:pt x="1777" y="2171"/>
                      <a:pt x="1848" y="2181"/>
                      <a:pt x="1913" y="2181"/>
                    </a:cubicBezTo>
                    <a:lnTo>
                      <a:pt x="1924" y="2192"/>
                    </a:lnTo>
                    <a:cubicBezTo>
                      <a:pt x="1951" y="2192"/>
                      <a:pt x="1974" y="2187"/>
                      <a:pt x="1995" y="2187"/>
                    </a:cubicBezTo>
                    <a:cubicBezTo>
                      <a:pt x="2093" y="2171"/>
                      <a:pt x="2186" y="2149"/>
                      <a:pt x="2269" y="2105"/>
                    </a:cubicBezTo>
                    <a:lnTo>
                      <a:pt x="2269" y="2099"/>
                    </a:lnTo>
                    <a:cubicBezTo>
                      <a:pt x="2269" y="2099"/>
                      <a:pt x="2269" y="2093"/>
                      <a:pt x="2295" y="2078"/>
                    </a:cubicBezTo>
                    <a:cubicBezTo>
                      <a:pt x="2377" y="2033"/>
                      <a:pt x="2453" y="1968"/>
                      <a:pt x="2519" y="1902"/>
                    </a:cubicBezTo>
                    <a:cubicBezTo>
                      <a:pt x="2688" y="1722"/>
                      <a:pt x="2803" y="1509"/>
                      <a:pt x="2880" y="1345"/>
                    </a:cubicBezTo>
                    <a:cubicBezTo>
                      <a:pt x="2967" y="1155"/>
                      <a:pt x="3038" y="958"/>
                      <a:pt x="3131" y="684"/>
                    </a:cubicBezTo>
                    <a:lnTo>
                      <a:pt x="3192" y="487"/>
                    </a:lnTo>
                    <a:cubicBezTo>
                      <a:pt x="3235" y="368"/>
                      <a:pt x="3273" y="242"/>
                      <a:pt x="3311" y="139"/>
                    </a:cubicBezTo>
                    <a:lnTo>
                      <a:pt x="3328" y="89"/>
                    </a:lnTo>
                    <a:cubicBezTo>
                      <a:pt x="3338" y="61"/>
                      <a:pt x="3333" y="23"/>
                      <a:pt x="3295" y="7"/>
                    </a:cubicBezTo>
                    <a:cubicBezTo>
                      <a:pt x="3290" y="1"/>
                      <a:pt x="3278" y="1"/>
                      <a:pt x="3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4716077" y="814192"/>
                <a:ext cx="172039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8884" h="3770" extrusionOk="0">
                    <a:moveTo>
                      <a:pt x="8830" y="0"/>
                    </a:moveTo>
                    <a:cubicBezTo>
                      <a:pt x="8807" y="0"/>
                      <a:pt x="8785" y="12"/>
                      <a:pt x="8775" y="28"/>
                    </a:cubicBezTo>
                    <a:cubicBezTo>
                      <a:pt x="8671" y="197"/>
                      <a:pt x="8567" y="361"/>
                      <a:pt x="8463" y="530"/>
                    </a:cubicBezTo>
                    <a:cubicBezTo>
                      <a:pt x="8387" y="651"/>
                      <a:pt x="8316" y="771"/>
                      <a:pt x="8245" y="891"/>
                    </a:cubicBezTo>
                    <a:cubicBezTo>
                      <a:pt x="8031" y="1230"/>
                      <a:pt x="7835" y="1525"/>
                      <a:pt x="7643" y="1793"/>
                    </a:cubicBezTo>
                    <a:cubicBezTo>
                      <a:pt x="7305" y="2252"/>
                      <a:pt x="6994" y="2595"/>
                      <a:pt x="6666" y="2874"/>
                    </a:cubicBezTo>
                    <a:cubicBezTo>
                      <a:pt x="6535" y="2983"/>
                      <a:pt x="6425" y="3061"/>
                      <a:pt x="6316" y="3126"/>
                    </a:cubicBezTo>
                    <a:cubicBezTo>
                      <a:pt x="6213" y="3197"/>
                      <a:pt x="6097" y="3257"/>
                      <a:pt x="5983" y="3311"/>
                    </a:cubicBezTo>
                    <a:cubicBezTo>
                      <a:pt x="5890" y="3356"/>
                      <a:pt x="5819" y="3382"/>
                      <a:pt x="5742" y="3399"/>
                    </a:cubicBezTo>
                    <a:cubicBezTo>
                      <a:pt x="5650" y="3426"/>
                      <a:pt x="5557" y="3454"/>
                      <a:pt x="5464" y="3475"/>
                    </a:cubicBezTo>
                    <a:cubicBezTo>
                      <a:pt x="5459" y="3475"/>
                      <a:pt x="5454" y="3475"/>
                      <a:pt x="5447" y="3480"/>
                    </a:cubicBezTo>
                    <a:lnTo>
                      <a:pt x="5442" y="3480"/>
                    </a:lnTo>
                    <a:cubicBezTo>
                      <a:pt x="5388" y="3492"/>
                      <a:pt x="5328" y="3497"/>
                      <a:pt x="5273" y="3502"/>
                    </a:cubicBezTo>
                    <a:lnTo>
                      <a:pt x="5273" y="3513"/>
                    </a:lnTo>
                    <a:lnTo>
                      <a:pt x="5273" y="3520"/>
                    </a:lnTo>
                    <a:cubicBezTo>
                      <a:pt x="5174" y="3530"/>
                      <a:pt x="5071" y="3535"/>
                      <a:pt x="4972" y="3535"/>
                    </a:cubicBezTo>
                    <a:lnTo>
                      <a:pt x="4902" y="3535"/>
                    </a:lnTo>
                    <a:cubicBezTo>
                      <a:pt x="4667" y="3520"/>
                      <a:pt x="4420" y="3475"/>
                      <a:pt x="4103" y="3382"/>
                    </a:cubicBezTo>
                    <a:cubicBezTo>
                      <a:pt x="3874" y="3316"/>
                      <a:pt x="3666" y="3240"/>
                      <a:pt x="3470" y="3152"/>
                    </a:cubicBezTo>
                    <a:cubicBezTo>
                      <a:pt x="3263" y="3061"/>
                      <a:pt x="3054" y="2950"/>
                      <a:pt x="2847" y="2836"/>
                    </a:cubicBezTo>
                    <a:cubicBezTo>
                      <a:pt x="2290" y="2509"/>
                      <a:pt x="1743" y="2083"/>
                      <a:pt x="1230" y="1586"/>
                    </a:cubicBezTo>
                    <a:cubicBezTo>
                      <a:pt x="1055" y="1410"/>
                      <a:pt x="880" y="1225"/>
                      <a:pt x="701" y="1011"/>
                    </a:cubicBezTo>
                    <a:cubicBezTo>
                      <a:pt x="646" y="956"/>
                      <a:pt x="596" y="897"/>
                      <a:pt x="547" y="837"/>
                    </a:cubicBezTo>
                    <a:lnTo>
                      <a:pt x="504" y="782"/>
                    </a:lnTo>
                    <a:lnTo>
                      <a:pt x="459" y="733"/>
                    </a:lnTo>
                    <a:lnTo>
                      <a:pt x="378" y="635"/>
                    </a:lnTo>
                    <a:lnTo>
                      <a:pt x="230" y="459"/>
                    </a:lnTo>
                    <a:cubicBezTo>
                      <a:pt x="209" y="427"/>
                      <a:pt x="170" y="411"/>
                      <a:pt x="116" y="411"/>
                    </a:cubicBezTo>
                    <a:cubicBezTo>
                      <a:pt x="99" y="411"/>
                      <a:pt x="78" y="416"/>
                      <a:pt x="56" y="427"/>
                    </a:cubicBezTo>
                    <a:cubicBezTo>
                      <a:pt x="28" y="449"/>
                      <a:pt x="12" y="471"/>
                      <a:pt x="6" y="504"/>
                    </a:cubicBezTo>
                    <a:cubicBezTo>
                      <a:pt x="1" y="530"/>
                      <a:pt x="6" y="552"/>
                      <a:pt x="23" y="585"/>
                    </a:cubicBezTo>
                    <a:lnTo>
                      <a:pt x="61" y="640"/>
                    </a:lnTo>
                    <a:lnTo>
                      <a:pt x="88" y="689"/>
                    </a:lnTo>
                    <a:lnTo>
                      <a:pt x="104" y="716"/>
                    </a:lnTo>
                    <a:cubicBezTo>
                      <a:pt x="132" y="766"/>
                      <a:pt x="159" y="809"/>
                      <a:pt x="192" y="853"/>
                    </a:cubicBezTo>
                    <a:cubicBezTo>
                      <a:pt x="252" y="946"/>
                      <a:pt x="318" y="1034"/>
                      <a:pt x="389" y="1115"/>
                    </a:cubicBezTo>
                    <a:cubicBezTo>
                      <a:pt x="525" y="1296"/>
                      <a:pt x="678" y="1470"/>
                      <a:pt x="837" y="1634"/>
                    </a:cubicBezTo>
                    <a:cubicBezTo>
                      <a:pt x="1186" y="2005"/>
                      <a:pt x="1536" y="2322"/>
                      <a:pt x="1902" y="2590"/>
                    </a:cubicBezTo>
                    <a:cubicBezTo>
                      <a:pt x="2110" y="2749"/>
                      <a:pt x="2307" y="2880"/>
                      <a:pt x="2504" y="2995"/>
                    </a:cubicBezTo>
                    <a:cubicBezTo>
                      <a:pt x="2759" y="3147"/>
                      <a:pt x="2962" y="3251"/>
                      <a:pt x="3147" y="3333"/>
                    </a:cubicBezTo>
                    <a:cubicBezTo>
                      <a:pt x="3366" y="3432"/>
                      <a:pt x="3590" y="3520"/>
                      <a:pt x="3815" y="3590"/>
                    </a:cubicBezTo>
                    <a:cubicBezTo>
                      <a:pt x="4098" y="3672"/>
                      <a:pt x="4312" y="3716"/>
                      <a:pt x="4503" y="3742"/>
                    </a:cubicBezTo>
                    <a:cubicBezTo>
                      <a:pt x="4634" y="3765"/>
                      <a:pt x="4770" y="3770"/>
                      <a:pt x="4907" y="3770"/>
                    </a:cubicBezTo>
                    <a:cubicBezTo>
                      <a:pt x="5027" y="3770"/>
                      <a:pt x="5152" y="3765"/>
                      <a:pt x="5295" y="3754"/>
                    </a:cubicBezTo>
                    <a:cubicBezTo>
                      <a:pt x="5300" y="3754"/>
                      <a:pt x="5305" y="3749"/>
                      <a:pt x="5311" y="3749"/>
                    </a:cubicBezTo>
                    <a:cubicBezTo>
                      <a:pt x="5442" y="3727"/>
                      <a:pt x="5568" y="3699"/>
                      <a:pt x="5693" y="3656"/>
                    </a:cubicBezTo>
                    <a:cubicBezTo>
                      <a:pt x="5716" y="3651"/>
                      <a:pt x="5732" y="3639"/>
                      <a:pt x="5754" y="3634"/>
                    </a:cubicBezTo>
                    <a:lnTo>
                      <a:pt x="5754" y="3623"/>
                    </a:lnTo>
                    <a:cubicBezTo>
                      <a:pt x="5847" y="3590"/>
                      <a:pt x="5933" y="3552"/>
                      <a:pt x="6021" y="3508"/>
                    </a:cubicBezTo>
                    <a:cubicBezTo>
                      <a:pt x="6228" y="3404"/>
                      <a:pt x="6430" y="3273"/>
                      <a:pt x="6644" y="3099"/>
                    </a:cubicBezTo>
                    <a:cubicBezTo>
                      <a:pt x="6835" y="2945"/>
                      <a:pt x="7020" y="2766"/>
                      <a:pt x="7196" y="2569"/>
                    </a:cubicBezTo>
                    <a:cubicBezTo>
                      <a:pt x="7502" y="2224"/>
                      <a:pt x="7791" y="1836"/>
                      <a:pt x="8130" y="1301"/>
                    </a:cubicBezTo>
                    <a:cubicBezTo>
                      <a:pt x="8207" y="1175"/>
                      <a:pt x="8278" y="1049"/>
                      <a:pt x="8354" y="923"/>
                    </a:cubicBezTo>
                    <a:lnTo>
                      <a:pt x="8392" y="864"/>
                    </a:lnTo>
                    <a:lnTo>
                      <a:pt x="8419" y="820"/>
                    </a:lnTo>
                    <a:lnTo>
                      <a:pt x="8469" y="739"/>
                    </a:lnTo>
                    <a:cubicBezTo>
                      <a:pt x="8605" y="514"/>
                      <a:pt x="8737" y="290"/>
                      <a:pt x="8878" y="71"/>
                    </a:cubicBezTo>
                    <a:cubicBezTo>
                      <a:pt x="8883" y="61"/>
                      <a:pt x="8883" y="50"/>
                      <a:pt x="8883" y="38"/>
                    </a:cubicBezTo>
                    <a:cubicBezTo>
                      <a:pt x="8878" y="23"/>
                      <a:pt x="8868" y="12"/>
                      <a:pt x="8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0"/>
              <p:cNvSpPr/>
              <p:nvPr/>
            </p:nvSpPr>
            <p:spPr>
              <a:xfrm>
                <a:off x="4744738" y="904859"/>
                <a:ext cx="121593" cy="6295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3251" extrusionOk="0">
                    <a:moveTo>
                      <a:pt x="127" y="0"/>
                    </a:moveTo>
                    <a:cubicBezTo>
                      <a:pt x="106" y="0"/>
                      <a:pt x="83" y="6"/>
                      <a:pt x="61" y="18"/>
                    </a:cubicBezTo>
                    <a:cubicBezTo>
                      <a:pt x="34" y="39"/>
                      <a:pt x="13" y="66"/>
                      <a:pt x="13" y="94"/>
                    </a:cubicBezTo>
                    <a:cubicBezTo>
                      <a:pt x="1" y="126"/>
                      <a:pt x="13" y="154"/>
                      <a:pt x="28" y="181"/>
                    </a:cubicBezTo>
                    <a:lnTo>
                      <a:pt x="99" y="285"/>
                    </a:lnTo>
                    <a:cubicBezTo>
                      <a:pt x="165" y="378"/>
                      <a:pt x="230" y="470"/>
                      <a:pt x="296" y="558"/>
                    </a:cubicBezTo>
                    <a:cubicBezTo>
                      <a:pt x="406" y="706"/>
                      <a:pt x="520" y="847"/>
                      <a:pt x="635" y="989"/>
                    </a:cubicBezTo>
                    <a:cubicBezTo>
                      <a:pt x="913" y="1329"/>
                      <a:pt x="1181" y="1624"/>
                      <a:pt x="1460" y="1891"/>
                    </a:cubicBezTo>
                    <a:cubicBezTo>
                      <a:pt x="1941" y="2361"/>
                      <a:pt x="2373" y="2688"/>
                      <a:pt x="2815" y="2918"/>
                    </a:cubicBezTo>
                    <a:cubicBezTo>
                      <a:pt x="3071" y="3054"/>
                      <a:pt x="3306" y="3147"/>
                      <a:pt x="3541" y="3197"/>
                    </a:cubicBezTo>
                    <a:cubicBezTo>
                      <a:pt x="3684" y="3230"/>
                      <a:pt x="3825" y="3246"/>
                      <a:pt x="3957" y="3246"/>
                    </a:cubicBezTo>
                    <a:cubicBezTo>
                      <a:pt x="3984" y="3246"/>
                      <a:pt x="4012" y="3246"/>
                      <a:pt x="4039" y="3240"/>
                    </a:cubicBezTo>
                    <a:lnTo>
                      <a:pt x="4093" y="3251"/>
                    </a:lnTo>
                    <a:cubicBezTo>
                      <a:pt x="4143" y="3246"/>
                      <a:pt x="4196" y="3235"/>
                      <a:pt x="4246" y="3223"/>
                    </a:cubicBezTo>
                    <a:cubicBezTo>
                      <a:pt x="4383" y="3197"/>
                      <a:pt x="4508" y="3147"/>
                      <a:pt x="4629" y="3087"/>
                    </a:cubicBezTo>
                    <a:lnTo>
                      <a:pt x="4629" y="3076"/>
                    </a:lnTo>
                    <a:cubicBezTo>
                      <a:pt x="4721" y="3027"/>
                      <a:pt x="4814" y="2968"/>
                      <a:pt x="4918" y="2890"/>
                    </a:cubicBezTo>
                    <a:cubicBezTo>
                      <a:pt x="5147" y="2726"/>
                      <a:pt x="5355" y="2541"/>
                      <a:pt x="5535" y="2328"/>
                    </a:cubicBezTo>
                    <a:cubicBezTo>
                      <a:pt x="5727" y="2115"/>
                      <a:pt x="5885" y="1896"/>
                      <a:pt x="6011" y="1677"/>
                    </a:cubicBezTo>
                    <a:cubicBezTo>
                      <a:pt x="6142" y="1448"/>
                      <a:pt x="6229" y="1257"/>
                      <a:pt x="6278" y="1077"/>
                    </a:cubicBezTo>
                    <a:cubicBezTo>
                      <a:pt x="6278" y="1066"/>
                      <a:pt x="6278" y="1055"/>
                      <a:pt x="6268" y="1044"/>
                    </a:cubicBezTo>
                    <a:cubicBezTo>
                      <a:pt x="6256" y="1027"/>
                      <a:pt x="6240" y="1022"/>
                      <a:pt x="6218" y="1017"/>
                    </a:cubicBezTo>
                    <a:cubicBezTo>
                      <a:pt x="6191" y="1017"/>
                      <a:pt x="6170" y="1039"/>
                      <a:pt x="6163" y="1060"/>
                    </a:cubicBezTo>
                    <a:cubicBezTo>
                      <a:pt x="6153" y="1110"/>
                      <a:pt x="6137" y="1158"/>
                      <a:pt x="6115" y="1219"/>
                    </a:cubicBezTo>
                    <a:cubicBezTo>
                      <a:pt x="6027" y="1443"/>
                      <a:pt x="5901" y="1667"/>
                      <a:pt x="5727" y="1902"/>
                    </a:cubicBezTo>
                    <a:cubicBezTo>
                      <a:pt x="5535" y="2164"/>
                      <a:pt x="5306" y="2404"/>
                      <a:pt x="5076" y="2600"/>
                    </a:cubicBezTo>
                    <a:cubicBezTo>
                      <a:pt x="4935" y="2711"/>
                      <a:pt x="4809" y="2797"/>
                      <a:pt x="4678" y="2857"/>
                    </a:cubicBezTo>
                    <a:cubicBezTo>
                      <a:pt x="4672" y="2857"/>
                      <a:pt x="4672" y="2863"/>
                      <a:pt x="4667" y="2863"/>
                    </a:cubicBezTo>
                    <a:cubicBezTo>
                      <a:pt x="4640" y="2880"/>
                      <a:pt x="4612" y="2890"/>
                      <a:pt x="4579" y="2907"/>
                    </a:cubicBezTo>
                    <a:cubicBezTo>
                      <a:pt x="4585" y="2907"/>
                      <a:pt x="4590" y="2902"/>
                      <a:pt x="4596" y="2902"/>
                    </a:cubicBezTo>
                    <a:lnTo>
                      <a:pt x="4596" y="2902"/>
                    </a:lnTo>
                    <a:cubicBezTo>
                      <a:pt x="4481" y="2956"/>
                      <a:pt x="4355" y="3000"/>
                      <a:pt x="4229" y="3033"/>
                    </a:cubicBezTo>
                    <a:cubicBezTo>
                      <a:pt x="4181" y="3038"/>
                      <a:pt x="4131" y="3044"/>
                      <a:pt x="4082" y="3049"/>
                    </a:cubicBezTo>
                    <a:lnTo>
                      <a:pt x="4082" y="3054"/>
                    </a:lnTo>
                    <a:lnTo>
                      <a:pt x="4082" y="3059"/>
                    </a:lnTo>
                    <a:cubicBezTo>
                      <a:pt x="4060" y="3059"/>
                      <a:pt x="4033" y="3066"/>
                      <a:pt x="3995" y="3066"/>
                    </a:cubicBezTo>
                    <a:cubicBezTo>
                      <a:pt x="3842" y="3054"/>
                      <a:pt x="3689" y="3027"/>
                      <a:pt x="3520" y="2983"/>
                    </a:cubicBezTo>
                    <a:cubicBezTo>
                      <a:pt x="3311" y="2918"/>
                      <a:pt x="3104" y="2830"/>
                      <a:pt x="2885" y="2705"/>
                    </a:cubicBezTo>
                    <a:cubicBezTo>
                      <a:pt x="2487" y="2476"/>
                      <a:pt x="2105" y="2174"/>
                      <a:pt x="1679" y="1755"/>
                    </a:cubicBezTo>
                    <a:cubicBezTo>
                      <a:pt x="1410" y="1493"/>
                      <a:pt x="1143" y="1198"/>
                      <a:pt x="860" y="853"/>
                    </a:cubicBezTo>
                    <a:cubicBezTo>
                      <a:pt x="744" y="711"/>
                      <a:pt x="635" y="568"/>
                      <a:pt x="520" y="421"/>
                    </a:cubicBezTo>
                    <a:lnTo>
                      <a:pt x="444" y="323"/>
                    </a:lnTo>
                    <a:cubicBezTo>
                      <a:pt x="378" y="230"/>
                      <a:pt x="308" y="137"/>
                      <a:pt x="242" y="44"/>
                    </a:cubicBezTo>
                    <a:cubicBezTo>
                      <a:pt x="220" y="18"/>
                      <a:pt x="182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0"/>
              <p:cNvSpPr/>
              <p:nvPr/>
            </p:nvSpPr>
            <p:spPr>
              <a:xfrm>
                <a:off x="4732693" y="981351"/>
                <a:ext cx="170451" cy="63866"/>
              </a:xfrm>
              <a:custGeom>
                <a:avLst/>
                <a:gdLst/>
                <a:ahLst/>
                <a:cxnLst/>
                <a:rect l="l" t="t" r="r" b="b"/>
                <a:pathLst>
                  <a:path w="8802" h="3298" extrusionOk="0">
                    <a:moveTo>
                      <a:pt x="159" y="1"/>
                    </a:moveTo>
                    <a:lnTo>
                      <a:pt x="121" y="6"/>
                    </a:lnTo>
                    <a:cubicBezTo>
                      <a:pt x="93" y="6"/>
                      <a:pt x="72" y="11"/>
                      <a:pt x="55" y="22"/>
                    </a:cubicBezTo>
                    <a:cubicBezTo>
                      <a:pt x="28" y="44"/>
                      <a:pt x="12" y="72"/>
                      <a:pt x="7" y="99"/>
                    </a:cubicBezTo>
                    <a:cubicBezTo>
                      <a:pt x="0" y="125"/>
                      <a:pt x="7" y="165"/>
                      <a:pt x="22" y="181"/>
                    </a:cubicBezTo>
                    <a:cubicBezTo>
                      <a:pt x="60" y="219"/>
                      <a:pt x="98" y="257"/>
                      <a:pt x="148" y="312"/>
                    </a:cubicBezTo>
                    <a:lnTo>
                      <a:pt x="197" y="367"/>
                    </a:lnTo>
                    <a:lnTo>
                      <a:pt x="361" y="541"/>
                    </a:lnTo>
                    <a:cubicBezTo>
                      <a:pt x="486" y="672"/>
                      <a:pt x="618" y="803"/>
                      <a:pt x="749" y="934"/>
                    </a:cubicBezTo>
                    <a:cubicBezTo>
                      <a:pt x="1011" y="1202"/>
                      <a:pt x="1290" y="1481"/>
                      <a:pt x="1596" y="1749"/>
                    </a:cubicBezTo>
                    <a:cubicBezTo>
                      <a:pt x="1951" y="2066"/>
                      <a:pt x="2262" y="2306"/>
                      <a:pt x="2574" y="2513"/>
                    </a:cubicBezTo>
                    <a:cubicBezTo>
                      <a:pt x="2957" y="2765"/>
                      <a:pt x="3284" y="2939"/>
                      <a:pt x="3600" y="3060"/>
                    </a:cubicBezTo>
                    <a:cubicBezTo>
                      <a:pt x="3895" y="3169"/>
                      <a:pt x="4158" y="3239"/>
                      <a:pt x="4404" y="3267"/>
                    </a:cubicBezTo>
                    <a:lnTo>
                      <a:pt x="4475" y="3289"/>
                    </a:lnTo>
                    <a:cubicBezTo>
                      <a:pt x="4542" y="3295"/>
                      <a:pt x="4607" y="3298"/>
                      <a:pt x="4673" y="3298"/>
                    </a:cubicBezTo>
                    <a:cubicBezTo>
                      <a:pt x="4719" y="3298"/>
                      <a:pt x="4766" y="3297"/>
                      <a:pt x="4813" y="3294"/>
                    </a:cubicBezTo>
                    <a:cubicBezTo>
                      <a:pt x="4891" y="3289"/>
                      <a:pt x="4967" y="3279"/>
                      <a:pt x="5048" y="3262"/>
                    </a:cubicBezTo>
                    <a:lnTo>
                      <a:pt x="5048" y="3251"/>
                    </a:lnTo>
                    <a:lnTo>
                      <a:pt x="5103" y="3239"/>
                    </a:lnTo>
                    <a:lnTo>
                      <a:pt x="5158" y="3229"/>
                    </a:lnTo>
                    <a:cubicBezTo>
                      <a:pt x="5393" y="3169"/>
                      <a:pt x="5633" y="3070"/>
                      <a:pt x="5874" y="2939"/>
                    </a:cubicBezTo>
                    <a:cubicBezTo>
                      <a:pt x="6109" y="2803"/>
                      <a:pt x="6343" y="2644"/>
                      <a:pt x="6567" y="2464"/>
                    </a:cubicBezTo>
                    <a:cubicBezTo>
                      <a:pt x="6961" y="2152"/>
                      <a:pt x="7359" y="1764"/>
                      <a:pt x="7818" y="1246"/>
                    </a:cubicBezTo>
                    <a:cubicBezTo>
                      <a:pt x="8031" y="1010"/>
                      <a:pt x="8234" y="765"/>
                      <a:pt x="8436" y="525"/>
                    </a:cubicBezTo>
                    <a:cubicBezTo>
                      <a:pt x="8550" y="382"/>
                      <a:pt x="8671" y="246"/>
                      <a:pt x="8785" y="104"/>
                    </a:cubicBezTo>
                    <a:cubicBezTo>
                      <a:pt x="8796" y="93"/>
                      <a:pt x="8802" y="82"/>
                      <a:pt x="8796" y="66"/>
                    </a:cubicBezTo>
                    <a:cubicBezTo>
                      <a:pt x="8796" y="55"/>
                      <a:pt x="8791" y="44"/>
                      <a:pt x="8779" y="39"/>
                    </a:cubicBezTo>
                    <a:cubicBezTo>
                      <a:pt x="8774" y="27"/>
                      <a:pt x="8758" y="27"/>
                      <a:pt x="8747" y="27"/>
                    </a:cubicBezTo>
                    <a:cubicBezTo>
                      <a:pt x="8726" y="27"/>
                      <a:pt x="8714" y="34"/>
                      <a:pt x="8703" y="44"/>
                    </a:cubicBezTo>
                    <a:lnTo>
                      <a:pt x="8431" y="361"/>
                    </a:lnTo>
                    <a:cubicBezTo>
                      <a:pt x="8227" y="601"/>
                      <a:pt x="8025" y="841"/>
                      <a:pt x="7818" y="1076"/>
                    </a:cubicBezTo>
                    <a:cubicBezTo>
                      <a:pt x="7397" y="1541"/>
                      <a:pt x="7032" y="1902"/>
                      <a:pt x="6654" y="2213"/>
                    </a:cubicBezTo>
                    <a:cubicBezTo>
                      <a:pt x="6316" y="2485"/>
                      <a:pt x="6015" y="2682"/>
                      <a:pt x="5710" y="2830"/>
                    </a:cubicBezTo>
                    <a:cubicBezTo>
                      <a:pt x="5519" y="2923"/>
                      <a:pt x="5322" y="2989"/>
                      <a:pt x="5113" y="3032"/>
                    </a:cubicBezTo>
                    <a:lnTo>
                      <a:pt x="5081" y="3027"/>
                    </a:lnTo>
                    <a:cubicBezTo>
                      <a:pt x="4956" y="3049"/>
                      <a:pt x="4835" y="3054"/>
                      <a:pt x="4710" y="3054"/>
                    </a:cubicBezTo>
                    <a:cubicBezTo>
                      <a:pt x="4639" y="3049"/>
                      <a:pt x="4573" y="3043"/>
                      <a:pt x="4508" y="3032"/>
                    </a:cubicBezTo>
                    <a:cubicBezTo>
                      <a:pt x="4502" y="3037"/>
                      <a:pt x="4502" y="3043"/>
                      <a:pt x="4502" y="3043"/>
                    </a:cubicBezTo>
                    <a:cubicBezTo>
                      <a:pt x="4360" y="3027"/>
                      <a:pt x="4213" y="2999"/>
                      <a:pt x="4038" y="2951"/>
                    </a:cubicBezTo>
                    <a:cubicBezTo>
                      <a:pt x="3819" y="2879"/>
                      <a:pt x="3606" y="2792"/>
                      <a:pt x="3388" y="2672"/>
                    </a:cubicBezTo>
                    <a:cubicBezTo>
                      <a:pt x="3322" y="2639"/>
                      <a:pt x="3252" y="2601"/>
                      <a:pt x="3186" y="2558"/>
                    </a:cubicBezTo>
                    <a:lnTo>
                      <a:pt x="3186" y="2563"/>
                    </a:lnTo>
                    <a:lnTo>
                      <a:pt x="3202" y="2573"/>
                    </a:lnTo>
                    <a:cubicBezTo>
                      <a:pt x="3197" y="2573"/>
                      <a:pt x="3197" y="2568"/>
                      <a:pt x="3191" y="2568"/>
                    </a:cubicBezTo>
                    <a:lnTo>
                      <a:pt x="3191" y="2568"/>
                    </a:lnTo>
                    <a:lnTo>
                      <a:pt x="3197" y="2579"/>
                    </a:lnTo>
                    <a:cubicBezTo>
                      <a:pt x="2803" y="2349"/>
                      <a:pt x="2399" y="2054"/>
                      <a:pt x="1962" y="1678"/>
                    </a:cubicBezTo>
                    <a:cubicBezTo>
                      <a:pt x="1646" y="1399"/>
                      <a:pt x="1301" y="1083"/>
                      <a:pt x="924" y="710"/>
                    </a:cubicBezTo>
                    <a:lnTo>
                      <a:pt x="902" y="689"/>
                    </a:lnTo>
                    <a:lnTo>
                      <a:pt x="814" y="601"/>
                    </a:lnTo>
                    <a:cubicBezTo>
                      <a:pt x="761" y="546"/>
                      <a:pt x="700" y="493"/>
                      <a:pt x="645" y="432"/>
                    </a:cubicBezTo>
                    <a:lnTo>
                      <a:pt x="552" y="344"/>
                    </a:lnTo>
                    <a:lnTo>
                      <a:pt x="498" y="289"/>
                    </a:lnTo>
                    <a:lnTo>
                      <a:pt x="378" y="181"/>
                    </a:lnTo>
                    <a:lnTo>
                      <a:pt x="317" y="125"/>
                    </a:lnTo>
                    <a:cubicBezTo>
                      <a:pt x="290" y="99"/>
                      <a:pt x="262" y="77"/>
                      <a:pt x="236" y="49"/>
                    </a:cubicBezTo>
                    <a:cubicBezTo>
                      <a:pt x="214" y="27"/>
                      <a:pt x="191" y="6"/>
                      <a:pt x="1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4678722" y="669904"/>
                <a:ext cx="254359" cy="412281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21290" extrusionOk="0">
                    <a:moveTo>
                      <a:pt x="5219" y="0"/>
                    </a:moveTo>
                    <a:cubicBezTo>
                      <a:pt x="5164" y="0"/>
                      <a:pt x="5109" y="0"/>
                      <a:pt x="5049" y="6"/>
                    </a:cubicBezTo>
                    <a:cubicBezTo>
                      <a:pt x="5000" y="11"/>
                      <a:pt x="4950" y="16"/>
                      <a:pt x="4902" y="28"/>
                    </a:cubicBezTo>
                    <a:cubicBezTo>
                      <a:pt x="4716" y="61"/>
                      <a:pt x="4564" y="109"/>
                      <a:pt x="4433" y="180"/>
                    </a:cubicBezTo>
                    <a:cubicBezTo>
                      <a:pt x="3967" y="421"/>
                      <a:pt x="3732" y="901"/>
                      <a:pt x="3717" y="1655"/>
                    </a:cubicBezTo>
                    <a:cubicBezTo>
                      <a:pt x="3705" y="1950"/>
                      <a:pt x="3727" y="2262"/>
                      <a:pt x="3782" y="2655"/>
                    </a:cubicBezTo>
                    <a:cubicBezTo>
                      <a:pt x="3836" y="3038"/>
                      <a:pt x="3902" y="3409"/>
                      <a:pt x="3962" y="3727"/>
                    </a:cubicBezTo>
                    <a:lnTo>
                      <a:pt x="3989" y="3868"/>
                    </a:lnTo>
                    <a:lnTo>
                      <a:pt x="4000" y="3917"/>
                    </a:lnTo>
                    <a:cubicBezTo>
                      <a:pt x="4044" y="4158"/>
                      <a:pt x="4098" y="4458"/>
                      <a:pt x="4138" y="4743"/>
                    </a:cubicBezTo>
                    <a:cubicBezTo>
                      <a:pt x="4176" y="4998"/>
                      <a:pt x="4203" y="5278"/>
                      <a:pt x="4186" y="5550"/>
                    </a:cubicBezTo>
                    <a:cubicBezTo>
                      <a:pt x="4176" y="5676"/>
                      <a:pt x="4159" y="5775"/>
                      <a:pt x="4131" y="5857"/>
                    </a:cubicBezTo>
                    <a:cubicBezTo>
                      <a:pt x="4115" y="5906"/>
                      <a:pt x="4088" y="5955"/>
                      <a:pt x="4050" y="6009"/>
                    </a:cubicBezTo>
                    <a:cubicBezTo>
                      <a:pt x="3984" y="6092"/>
                      <a:pt x="3919" y="6157"/>
                      <a:pt x="3853" y="6211"/>
                    </a:cubicBezTo>
                    <a:cubicBezTo>
                      <a:pt x="3793" y="6266"/>
                      <a:pt x="3711" y="6316"/>
                      <a:pt x="3613" y="6370"/>
                    </a:cubicBezTo>
                    <a:cubicBezTo>
                      <a:pt x="3515" y="6408"/>
                      <a:pt x="3405" y="6447"/>
                      <a:pt x="3285" y="6473"/>
                    </a:cubicBezTo>
                    <a:cubicBezTo>
                      <a:pt x="3192" y="6490"/>
                      <a:pt x="3089" y="6501"/>
                      <a:pt x="2984" y="6513"/>
                    </a:cubicBezTo>
                    <a:cubicBezTo>
                      <a:pt x="2859" y="6523"/>
                      <a:pt x="2739" y="6523"/>
                      <a:pt x="2618" y="6523"/>
                    </a:cubicBezTo>
                    <a:cubicBezTo>
                      <a:pt x="2476" y="6523"/>
                      <a:pt x="2335" y="6523"/>
                      <a:pt x="2197" y="6518"/>
                    </a:cubicBezTo>
                    <a:cubicBezTo>
                      <a:pt x="2040" y="6513"/>
                      <a:pt x="1902" y="6506"/>
                      <a:pt x="1766" y="6506"/>
                    </a:cubicBezTo>
                    <a:cubicBezTo>
                      <a:pt x="1684" y="6506"/>
                      <a:pt x="1602" y="6506"/>
                      <a:pt x="1526" y="6513"/>
                    </a:cubicBezTo>
                    <a:cubicBezTo>
                      <a:pt x="1488" y="6513"/>
                      <a:pt x="1455" y="6518"/>
                      <a:pt x="1422" y="6518"/>
                    </a:cubicBezTo>
                    <a:cubicBezTo>
                      <a:pt x="1132" y="6539"/>
                      <a:pt x="903" y="6604"/>
                      <a:pt x="706" y="6703"/>
                    </a:cubicBezTo>
                    <a:cubicBezTo>
                      <a:pt x="460" y="6834"/>
                      <a:pt x="258" y="7053"/>
                      <a:pt x="160" y="7315"/>
                    </a:cubicBezTo>
                    <a:cubicBezTo>
                      <a:pt x="116" y="7430"/>
                      <a:pt x="84" y="7534"/>
                      <a:pt x="61" y="7638"/>
                    </a:cubicBezTo>
                    <a:cubicBezTo>
                      <a:pt x="46" y="7736"/>
                      <a:pt x="28" y="7850"/>
                      <a:pt x="18" y="7988"/>
                    </a:cubicBezTo>
                    <a:cubicBezTo>
                      <a:pt x="7" y="8200"/>
                      <a:pt x="1" y="8440"/>
                      <a:pt x="51" y="8669"/>
                    </a:cubicBezTo>
                    <a:cubicBezTo>
                      <a:pt x="94" y="8861"/>
                      <a:pt x="160" y="9047"/>
                      <a:pt x="242" y="9227"/>
                    </a:cubicBezTo>
                    <a:cubicBezTo>
                      <a:pt x="329" y="9408"/>
                      <a:pt x="434" y="9594"/>
                      <a:pt x="558" y="9796"/>
                    </a:cubicBezTo>
                    <a:cubicBezTo>
                      <a:pt x="777" y="10139"/>
                      <a:pt x="1012" y="10462"/>
                      <a:pt x="1279" y="10817"/>
                    </a:cubicBezTo>
                    <a:cubicBezTo>
                      <a:pt x="1569" y="11216"/>
                      <a:pt x="1902" y="11664"/>
                      <a:pt x="2176" y="12128"/>
                    </a:cubicBezTo>
                    <a:cubicBezTo>
                      <a:pt x="2345" y="12439"/>
                      <a:pt x="2454" y="12696"/>
                      <a:pt x="2531" y="12970"/>
                    </a:cubicBezTo>
                    <a:cubicBezTo>
                      <a:pt x="2564" y="13139"/>
                      <a:pt x="2575" y="13286"/>
                      <a:pt x="2569" y="13429"/>
                    </a:cubicBezTo>
                    <a:cubicBezTo>
                      <a:pt x="2558" y="13543"/>
                      <a:pt x="2537" y="13652"/>
                      <a:pt x="2499" y="13750"/>
                    </a:cubicBezTo>
                    <a:cubicBezTo>
                      <a:pt x="2459" y="13855"/>
                      <a:pt x="2406" y="13959"/>
                      <a:pt x="2335" y="14057"/>
                    </a:cubicBezTo>
                    <a:cubicBezTo>
                      <a:pt x="2252" y="14166"/>
                      <a:pt x="2149" y="14275"/>
                      <a:pt x="2012" y="14390"/>
                    </a:cubicBezTo>
                    <a:cubicBezTo>
                      <a:pt x="1881" y="14494"/>
                      <a:pt x="1722" y="14597"/>
                      <a:pt x="1536" y="14701"/>
                    </a:cubicBezTo>
                    <a:lnTo>
                      <a:pt x="1438" y="14756"/>
                    </a:lnTo>
                    <a:cubicBezTo>
                      <a:pt x="1340" y="14806"/>
                      <a:pt x="1231" y="14865"/>
                      <a:pt x="1127" y="14937"/>
                    </a:cubicBezTo>
                    <a:cubicBezTo>
                      <a:pt x="969" y="15040"/>
                      <a:pt x="848" y="15160"/>
                      <a:pt x="750" y="15302"/>
                    </a:cubicBezTo>
                    <a:cubicBezTo>
                      <a:pt x="651" y="15444"/>
                      <a:pt x="575" y="15625"/>
                      <a:pt x="525" y="15832"/>
                    </a:cubicBezTo>
                    <a:cubicBezTo>
                      <a:pt x="406" y="16346"/>
                      <a:pt x="449" y="16871"/>
                      <a:pt x="656" y="17345"/>
                    </a:cubicBezTo>
                    <a:cubicBezTo>
                      <a:pt x="832" y="17771"/>
                      <a:pt x="1115" y="18170"/>
                      <a:pt x="1493" y="18530"/>
                    </a:cubicBezTo>
                    <a:cubicBezTo>
                      <a:pt x="1859" y="18881"/>
                      <a:pt x="2312" y="19203"/>
                      <a:pt x="2885" y="19519"/>
                    </a:cubicBezTo>
                    <a:cubicBezTo>
                      <a:pt x="3422" y="19821"/>
                      <a:pt x="3989" y="20083"/>
                      <a:pt x="4612" y="20318"/>
                    </a:cubicBezTo>
                    <a:cubicBezTo>
                      <a:pt x="5202" y="20542"/>
                      <a:pt x="5814" y="20738"/>
                      <a:pt x="6437" y="20908"/>
                    </a:cubicBezTo>
                    <a:cubicBezTo>
                      <a:pt x="6596" y="20946"/>
                      <a:pt x="6748" y="20989"/>
                      <a:pt x="6907" y="21022"/>
                    </a:cubicBezTo>
                    <a:cubicBezTo>
                      <a:pt x="6989" y="20754"/>
                      <a:pt x="7065" y="20437"/>
                      <a:pt x="7141" y="20055"/>
                    </a:cubicBezTo>
                    <a:cubicBezTo>
                      <a:pt x="7191" y="19826"/>
                      <a:pt x="7229" y="19596"/>
                      <a:pt x="7262" y="19372"/>
                    </a:cubicBezTo>
                    <a:lnTo>
                      <a:pt x="7191" y="19350"/>
                    </a:lnTo>
                    <a:cubicBezTo>
                      <a:pt x="6945" y="19322"/>
                      <a:pt x="6682" y="19252"/>
                      <a:pt x="6387" y="19143"/>
                    </a:cubicBezTo>
                    <a:cubicBezTo>
                      <a:pt x="6071" y="19022"/>
                      <a:pt x="5744" y="18848"/>
                      <a:pt x="5361" y="18596"/>
                    </a:cubicBezTo>
                    <a:cubicBezTo>
                      <a:pt x="5049" y="18389"/>
                      <a:pt x="4738" y="18149"/>
                      <a:pt x="4383" y="17832"/>
                    </a:cubicBezTo>
                    <a:cubicBezTo>
                      <a:pt x="4077" y="17564"/>
                      <a:pt x="3798" y="17285"/>
                      <a:pt x="3536" y="17017"/>
                    </a:cubicBezTo>
                    <a:cubicBezTo>
                      <a:pt x="3405" y="16886"/>
                      <a:pt x="3273" y="16755"/>
                      <a:pt x="3148" y="16624"/>
                    </a:cubicBezTo>
                    <a:lnTo>
                      <a:pt x="2984" y="16450"/>
                    </a:lnTo>
                    <a:lnTo>
                      <a:pt x="2935" y="16395"/>
                    </a:lnTo>
                    <a:cubicBezTo>
                      <a:pt x="2885" y="16340"/>
                      <a:pt x="2847" y="16302"/>
                      <a:pt x="2809" y="16264"/>
                    </a:cubicBezTo>
                    <a:cubicBezTo>
                      <a:pt x="2794" y="16248"/>
                      <a:pt x="2787" y="16208"/>
                      <a:pt x="2794" y="16182"/>
                    </a:cubicBezTo>
                    <a:cubicBezTo>
                      <a:pt x="2799" y="16155"/>
                      <a:pt x="2815" y="16127"/>
                      <a:pt x="2842" y="16105"/>
                    </a:cubicBezTo>
                    <a:cubicBezTo>
                      <a:pt x="2859" y="16094"/>
                      <a:pt x="2880" y="16089"/>
                      <a:pt x="2908" y="16084"/>
                    </a:cubicBezTo>
                    <a:lnTo>
                      <a:pt x="2946" y="16084"/>
                    </a:lnTo>
                    <a:cubicBezTo>
                      <a:pt x="2978" y="16089"/>
                      <a:pt x="3001" y="16110"/>
                      <a:pt x="3023" y="16132"/>
                    </a:cubicBezTo>
                    <a:cubicBezTo>
                      <a:pt x="3049" y="16160"/>
                      <a:pt x="3077" y="16182"/>
                      <a:pt x="3104" y="16208"/>
                    </a:cubicBezTo>
                    <a:lnTo>
                      <a:pt x="3165" y="16264"/>
                    </a:lnTo>
                    <a:lnTo>
                      <a:pt x="3285" y="16372"/>
                    </a:lnTo>
                    <a:lnTo>
                      <a:pt x="3339" y="16427"/>
                    </a:lnTo>
                    <a:lnTo>
                      <a:pt x="3432" y="16515"/>
                    </a:lnTo>
                    <a:cubicBezTo>
                      <a:pt x="3487" y="16576"/>
                      <a:pt x="3548" y="16629"/>
                      <a:pt x="3601" y="16684"/>
                    </a:cubicBezTo>
                    <a:lnTo>
                      <a:pt x="3689" y="16772"/>
                    </a:lnTo>
                    <a:lnTo>
                      <a:pt x="3711" y="16793"/>
                    </a:lnTo>
                    <a:cubicBezTo>
                      <a:pt x="4088" y="17166"/>
                      <a:pt x="4433" y="17482"/>
                      <a:pt x="4749" y="17761"/>
                    </a:cubicBezTo>
                    <a:cubicBezTo>
                      <a:pt x="5186" y="18137"/>
                      <a:pt x="5590" y="18432"/>
                      <a:pt x="5984" y="18662"/>
                    </a:cubicBezTo>
                    <a:lnTo>
                      <a:pt x="5961" y="18629"/>
                    </a:lnTo>
                    <a:lnTo>
                      <a:pt x="5961" y="18629"/>
                    </a:lnTo>
                    <a:cubicBezTo>
                      <a:pt x="6256" y="18815"/>
                      <a:pt x="6530" y="18946"/>
                      <a:pt x="6831" y="19034"/>
                    </a:cubicBezTo>
                    <a:cubicBezTo>
                      <a:pt x="7000" y="19082"/>
                      <a:pt x="7147" y="19110"/>
                      <a:pt x="7289" y="19126"/>
                    </a:cubicBezTo>
                    <a:cubicBezTo>
                      <a:pt x="7355" y="18722"/>
                      <a:pt x="7409" y="18258"/>
                      <a:pt x="7453" y="17701"/>
                    </a:cubicBezTo>
                    <a:cubicBezTo>
                      <a:pt x="7502" y="16962"/>
                      <a:pt x="7519" y="16208"/>
                      <a:pt x="7507" y="15384"/>
                    </a:cubicBezTo>
                    <a:lnTo>
                      <a:pt x="7448" y="15379"/>
                    </a:lnTo>
                    <a:lnTo>
                      <a:pt x="7366" y="15379"/>
                    </a:lnTo>
                    <a:cubicBezTo>
                      <a:pt x="7234" y="15379"/>
                      <a:pt x="7093" y="15363"/>
                      <a:pt x="6950" y="15330"/>
                    </a:cubicBezTo>
                    <a:cubicBezTo>
                      <a:pt x="6715" y="15280"/>
                      <a:pt x="6480" y="15187"/>
                      <a:pt x="6224" y="15051"/>
                    </a:cubicBezTo>
                    <a:cubicBezTo>
                      <a:pt x="5782" y="14821"/>
                      <a:pt x="5350" y="14494"/>
                      <a:pt x="4869" y="14024"/>
                    </a:cubicBezTo>
                    <a:cubicBezTo>
                      <a:pt x="4590" y="13757"/>
                      <a:pt x="4322" y="13462"/>
                      <a:pt x="4044" y="13122"/>
                    </a:cubicBezTo>
                    <a:cubicBezTo>
                      <a:pt x="3929" y="12980"/>
                      <a:pt x="3815" y="12839"/>
                      <a:pt x="3705" y="12691"/>
                    </a:cubicBezTo>
                    <a:cubicBezTo>
                      <a:pt x="3639" y="12603"/>
                      <a:pt x="3574" y="12511"/>
                      <a:pt x="3508" y="12418"/>
                    </a:cubicBezTo>
                    <a:lnTo>
                      <a:pt x="3437" y="12314"/>
                    </a:lnTo>
                    <a:cubicBezTo>
                      <a:pt x="3416" y="12287"/>
                      <a:pt x="3410" y="12259"/>
                      <a:pt x="3416" y="12227"/>
                    </a:cubicBezTo>
                    <a:cubicBezTo>
                      <a:pt x="3422" y="12199"/>
                      <a:pt x="3443" y="12172"/>
                      <a:pt x="3470" y="12151"/>
                    </a:cubicBezTo>
                    <a:cubicBezTo>
                      <a:pt x="3492" y="12139"/>
                      <a:pt x="3515" y="12133"/>
                      <a:pt x="3536" y="12133"/>
                    </a:cubicBezTo>
                    <a:cubicBezTo>
                      <a:pt x="3591" y="12133"/>
                      <a:pt x="3629" y="12151"/>
                      <a:pt x="3651" y="12177"/>
                    </a:cubicBezTo>
                    <a:cubicBezTo>
                      <a:pt x="3717" y="12270"/>
                      <a:pt x="3787" y="12363"/>
                      <a:pt x="3853" y="12456"/>
                    </a:cubicBezTo>
                    <a:lnTo>
                      <a:pt x="3929" y="12554"/>
                    </a:lnTo>
                    <a:cubicBezTo>
                      <a:pt x="4044" y="12701"/>
                      <a:pt x="4153" y="12844"/>
                      <a:pt x="4269" y="12986"/>
                    </a:cubicBezTo>
                    <a:cubicBezTo>
                      <a:pt x="4552" y="13331"/>
                      <a:pt x="4819" y="13626"/>
                      <a:pt x="5088" y="13888"/>
                    </a:cubicBezTo>
                    <a:cubicBezTo>
                      <a:pt x="5514" y="14307"/>
                      <a:pt x="5896" y="14609"/>
                      <a:pt x="6294" y="14838"/>
                    </a:cubicBezTo>
                    <a:cubicBezTo>
                      <a:pt x="6513" y="14963"/>
                      <a:pt x="6720" y="15051"/>
                      <a:pt x="6929" y="15116"/>
                    </a:cubicBezTo>
                    <a:cubicBezTo>
                      <a:pt x="7098" y="15160"/>
                      <a:pt x="7251" y="15187"/>
                      <a:pt x="7404" y="15192"/>
                    </a:cubicBezTo>
                    <a:lnTo>
                      <a:pt x="7491" y="15192"/>
                    </a:lnTo>
                    <a:cubicBezTo>
                      <a:pt x="7469" y="13772"/>
                      <a:pt x="7350" y="12380"/>
                      <a:pt x="7240" y="11200"/>
                    </a:cubicBezTo>
                    <a:cubicBezTo>
                      <a:pt x="7093" y="11216"/>
                      <a:pt x="6962" y="11221"/>
                      <a:pt x="6836" y="11221"/>
                    </a:cubicBezTo>
                    <a:cubicBezTo>
                      <a:pt x="6699" y="11221"/>
                      <a:pt x="6563" y="11216"/>
                      <a:pt x="6432" y="11193"/>
                    </a:cubicBezTo>
                    <a:cubicBezTo>
                      <a:pt x="6235" y="11167"/>
                      <a:pt x="6027" y="11123"/>
                      <a:pt x="5744" y="11041"/>
                    </a:cubicBezTo>
                    <a:cubicBezTo>
                      <a:pt x="5519" y="10971"/>
                      <a:pt x="5295" y="10883"/>
                      <a:pt x="5076" y="10784"/>
                    </a:cubicBezTo>
                    <a:cubicBezTo>
                      <a:pt x="4891" y="10702"/>
                      <a:pt x="4688" y="10598"/>
                      <a:pt x="4433" y="10446"/>
                    </a:cubicBezTo>
                    <a:cubicBezTo>
                      <a:pt x="4236" y="10331"/>
                      <a:pt x="4039" y="10200"/>
                      <a:pt x="3831" y="10041"/>
                    </a:cubicBezTo>
                    <a:cubicBezTo>
                      <a:pt x="3465" y="9773"/>
                      <a:pt x="3115" y="9456"/>
                      <a:pt x="2766" y="9085"/>
                    </a:cubicBezTo>
                    <a:cubicBezTo>
                      <a:pt x="2602" y="8921"/>
                      <a:pt x="2454" y="8747"/>
                      <a:pt x="2318" y="8571"/>
                    </a:cubicBezTo>
                    <a:cubicBezTo>
                      <a:pt x="2247" y="8485"/>
                      <a:pt x="2181" y="8397"/>
                      <a:pt x="2121" y="8304"/>
                    </a:cubicBezTo>
                    <a:cubicBezTo>
                      <a:pt x="2088" y="8260"/>
                      <a:pt x="2061" y="8217"/>
                      <a:pt x="2033" y="8167"/>
                    </a:cubicBezTo>
                    <a:lnTo>
                      <a:pt x="2017" y="8140"/>
                    </a:lnTo>
                    <a:lnTo>
                      <a:pt x="1990" y="8091"/>
                    </a:lnTo>
                    <a:lnTo>
                      <a:pt x="1952" y="8036"/>
                    </a:lnTo>
                    <a:cubicBezTo>
                      <a:pt x="1935" y="8003"/>
                      <a:pt x="1930" y="7981"/>
                      <a:pt x="1935" y="7955"/>
                    </a:cubicBezTo>
                    <a:cubicBezTo>
                      <a:pt x="1941" y="7927"/>
                      <a:pt x="1957" y="7900"/>
                      <a:pt x="1985" y="7878"/>
                    </a:cubicBezTo>
                    <a:cubicBezTo>
                      <a:pt x="2007" y="7867"/>
                      <a:pt x="2028" y="7862"/>
                      <a:pt x="2045" y="7862"/>
                    </a:cubicBezTo>
                    <a:cubicBezTo>
                      <a:pt x="2093" y="7862"/>
                      <a:pt x="2138" y="7878"/>
                      <a:pt x="2159" y="7905"/>
                    </a:cubicBezTo>
                    <a:lnTo>
                      <a:pt x="2307" y="8086"/>
                    </a:lnTo>
                    <a:lnTo>
                      <a:pt x="2388" y="8184"/>
                    </a:lnTo>
                    <a:lnTo>
                      <a:pt x="2433" y="8233"/>
                    </a:lnTo>
                    <a:lnTo>
                      <a:pt x="2476" y="8288"/>
                    </a:lnTo>
                    <a:cubicBezTo>
                      <a:pt x="2525" y="8348"/>
                      <a:pt x="2575" y="8407"/>
                      <a:pt x="2630" y="8462"/>
                    </a:cubicBezTo>
                    <a:cubicBezTo>
                      <a:pt x="2809" y="8676"/>
                      <a:pt x="2984" y="8861"/>
                      <a:pt x="3159" y="9037"/>
                    </a:cubicBezTo>
                    <a:cubicBezTo>
                      <a:pt x="3672" y="9539"/>
                      <a:pt x="4219" y="9960"/>
                      <a:pt x="4776" y="10287"/>
                    </a:cubicBezTo>
                    <a:cubicBezTo>
                      <a:pt x="4983" y="10407"/>
                      <a:pt x="5192" y="10512"/>
                      <a:pt x="5399" y="10603"/>
                    </a:cubicBezTo>
                    <a:cubicBezTo>
                      <a:pt x="5595" y="10691"/>
                      <a:pt x="5803" y="10767"/>
                      <a:pt x="6032" y="10839"/>
                    </a:cubicBezTo>
                    <a:cubicBezTo>
                      <a:pt x="6349" y="10926"/>
                      <a:pt x="6596" y="10971"/>
                      <a:pt x="6831" y="10986"/>
                    </a:cubicBezTo>
                    <a:lnTo>
                      <a:pt x="6901" y="10986"/>
                    </a:lnTo>
                    <a:cubicBezTo>
                      <a:pt x="7000" y="10986"/>
                      <a:pt x="7103" y="10981"/>
                      <a:pt x="7202" y="10971"/>
                    </a:cubicBezTo>
                    <a:cubicBezTo>
                      <a:pt x="7169" y="10489"/>
                      <a:pt x="7120" y="10020"/>
                      <a:pt x="7071" y="9566"/>
                    </a:cubicBezTo>
                    <a:lnTo>
                      <a:pt x="7055" y="9380"/>
                    </a:lnTo>
                    <a:lnTo>
                      <a:pt x="7048" y="9325"/>
                    </a:lnTo>
                    <a:cubicBezTo>
                      <a:pt x="6994" y="8850"/>
                      <a:pt x="6945" y="8374"/>
                      <a:pt x="6884" y="7905"/>
                    </a:cubicBezTo>
                    <a:lnTo>
                      <a:pt x="6846" y="7583"/>
                    </a:lnTo>
                    <a:cubicBezTo>
                      <a:pt x="6825" y="7398"/>
                      <a:pt x="6798" y="7212"/>
                      <a:pt x="6775" y="7025"/>
                    </a:cubicBezTo>
                    <a:lnTo>
                      <a:pt x="6765" y="6972"/>
                    </a:lnTo>
                    <a:lnTo>
                      <a:pt x="6732" y="6949"/>
                    </a:lnTo>
                    <a:cubicBezTo>
                      <a:pt x="6667" y="6949"/>
                      <a:pt x="6596" y="6939"/>
                      <a:pt x="6524" y="6922"/>
                    </a:cubicBezTo>
                    <a:cubicBezTo>
                      <a:pt x="6420" y="6899"/>
                      <a:pt x="6322" y="6856"/>
                      <a:pt x="6208" y="6791"/>
                    </a:cubicBezTo>
                    <a:cubicBezTo>
                      <a:pt x="5984" y="6660"/>
                      <a:pt x="5803" y="6480"/>
                      <a:pt x="5678" y="6332"/>
                    </a:cubicBezTo>
                    <a:cubicBezTo>
                      <a:pt x="5530" y="6168"/>
                      <a:pt x="5388" y="5976"/>
                      <a:pt x="5235" y="5726"/>
                    </a:cubicBezTo>
                    <a:cubicBezTo>
                      <a:pt x="5121" y="5540"/>
                      <a:pt x="5011" y="5343"/>
                      <a:pt x="4912" y="5141"/>
                    </a:cubicBezTo>
                    <a:lnTo>
                      <a:pt x="4885" y="5076"/>
                    </a:lnTo>
                    <a:lnTo>
                      <a:pt x="4831" y="4955"/>
                    </a:lnTo>
                    <a:cubicBezTo>
                      <a:pt x="4819" y="4933"/>
                      <a:pt x="4819" y="4907"/>
                      <a:pt x="4831" y="4879"/>
                    </a:cubicBezTo>
                    <a:cubicBezTo>
                      <a:pt x="4847" y="4846"/>
                      <a:pt x="4874" y="4819"/>
                      <a:pt x="4912" y="4808"/>
                    </a:cubicBezTo>
                    <a:cubicBezTo>
                      <a:pt x="4924" y="4802"/>
                      <a:pt x="4935" y="4802"/>
                      <a:pt x="4945" y="4802"/>
                    </a:cubicBezTo>
                    <a:cubicBezTo>
                      <a:pt x="5005" y="4802"/>
                      <a:pt x="5055" y="4829"/>
                      <a:pt x="5076" y="4879"/>
                    </a:cubicBezTo>
                    <a:cubicBezTo>
                      <a:pt x="5137" y="5005"/>
                      <a:pt x="5207" y="5124"/>
                      <a:pt x="5273" y="5245"/>
                    </a:cubicBezTo>
                    <a:lnTo>
                      <a:pt x="5290" y="5272"/>
                    </a:lnTo>
                    <a:lnTo>
                      <a:pt x="5328" y="5338"/>
                    </a:lnTo>
                    <a:cubicBezTo>
                      <a:pt x="5514" y="5660"/>
                      <a:pt x="5744" y="6032"/>
                      <a:pt x="6054" y="6349"/>
                    </a:cubicBezTo>
                    <a:cubicBezTo>
                      <a:pt x="6158" y="6452"/>
                      <a:pt x="6268" y="6539"/>
                      <a:pt x="6387" y="6611"/>
                    </a:cubicBezTo>
                    <a:cubicBezTo>
                      <a:pt x="6458" y="6649"/>
                      <a:pt x="6524" y="6677"/>
                      <a:pt x="6601" y="6703"/>
                    </a:cubicBezTo>
                    <a:cubicBezTo>
                      <a:pt x="6639" y="6715"/>
                      <a:pt x="6677" y="6720"/>
                      <a:pt x="6720" y="6725"/>
                    </a:cubicBezTo>
                    <a:lnTo>
                      <a:pt x="6667" y="6299"/>
                    </a:lnTo>
                    <a:lnTo>
                      <a:pt x="6644" y="6146"/>
                    </a:lnTo>
                    <a:cubicBezTo>
                      <a:pt x="6513" y="5267"/>
                      <a:pt x="6360" y="4387"/>
                      <a:pt x="6180" y="3523"/>
                    </a:cubicBezTo>
                    <a:lnTo>
                      <a:pt x="6142" y="3513"/>
                    </a:lnTo>
                    <a:cubicBezTo>
                      <a:pt x="6115" y="3513"/>
                      <a:pt x="6098" y="3508"/>
                      <a:pt x="6077" y="3502"/>
                    </a:cubicBezTo>
                    <a:cubicBezTo>
                      <a:pt x="6006" y="3491"/>
                      <a:pt x="5929" y="3464"/>
                      <a:pt x="5847" y="3415"/>
                    </a:cubicBezTo>
                    <a:cubicBezTo>
                      <a:pt x="5776" y="3371"/>
                      <a:pt x="5704" y="3321"/>
                      <a:pt x="5634" y="3256"/>
                    </a:cubicBezTo>
                    <a:cubicBezTo>
                      <a:pt x="5508" y="3142"/>
                      <a:pt x="5388" y="3005"/>
                      <a:pt x="5252" y="2802"/>
                    </a:cubicBezTo>
                    <a:cubicBezTo>
                      <a:pt x="5088" y="2547"/>
                      <a:pt x="4935" y="2257"/>
                      <a:pt x="4793" y="1907"/>
                    </a:cubicBezTo>
                    <a:cubicBezTo>
                      <a:pt x="4787" y="1884"/>
                      <a:pt x="4787" y="1863"/>
                      <a:pt x="4798" y="1846"/>
                    </a:cubicBezTo>
                    <a:cubicBezTo>
                      <a:pt x="4809" y="1819"/>
                      <a:pt x="4831" y="1798"/>
                      <a:pt x="4859" y="1793"/>
                    </a:cubicBezTo>
                    <a:lnTo>
                      <a:pt x="4874" y="1793"/>
                    </a:lnTo>
                    <a:cubicBezTo>
                      <a:pt x="4940" y="1793"/>
                      <a:pt x="4973" y="1814"/>
                      <a:pt x="4983" y="1846"/>
                    </a:cubicBezTo>
                    <a:cubicBezTo>
                      <a:pt x="5023" y="1934"/>
                      <a:pt x="5061" y="2016"/>
                      <a:pt x="5104" y="2103"/>
                    </a:cubicBezTo>
                    <a:cubicBezTo>
                      <a:pt x="5164" y="2229"/>
                      <a:pt x="5230" y="2355"/>
                      <a:pt x="5300" y="2474"/>
                    </a:cubicBezTo>
                    <a:cubicBezTo>
                      <a:pt x="5459" y="2748"/>
                      <a:pt x="5601" y="2945"/>
                      <a:pt x="5759" y="3109"/>
                    </a:cubicBezTo>
                    <a:cubicBezTo>
                      <a:pt x="5842" y="3185"/>
                      <a:pt x="5908" y="3235"/>
                      <a:pt x="5973" y="3278"/>
                    </a:cubicBezTo>
                    <a:cubicBezTo>
                      <a:pt x="6016" y="3300"/>
                      <a:pt x="6060" y="3321"/>
                      <a:pt x="6109" y="3333"/>
                    </a:cubicBezTo>
                    <a:cubicBezTo>
                      <a:pt x="6087" y="3087"/>
                      <a:pt x="6027" y="2835"/>
                      <a:pt x="5984" y="2655"/>
                    </a:cubicBezTo>
                    <a:lnTo>
                      <a:pt x="5890" y="2257"/>
                    </a:lnTo>
                    <a:cubicBezTo>
                      <a:pt x="5782" y="1798"/>
                      <a:pt x="5678" y="1388"/>
                      <a:pt x="5563" y="999"/>
                    </a:cubicBezTo>
                    <a:cubicBezTo>
                      <a:pt x="5563" y="978"/>
                      <a:pt x="5568" y="951"/>
                      <a:pt x="5601" y="934"/>
                    </a:cubicBezTo>
                    <a:cubicBezTo>
                      <a:pt x="5645" y="940"/>
                      <a:pt x="5666" y="946"/>
                      <a:pt x="5678" y="967"/>
                    </a:cubicBezTo>
                    <a:lnTo>
                      <a:pt x="5782" y="1334"/>
                    </a:lnTo>
                    <a:cubicBezTo>
                      <a:pt x="5896" y="1732"/>
                      <a:pt x="6011" y="2131"/>
                      <a:pt x="6120" y="2535"/>
                    </a:cubicBezTo>
                    <a:cubicBezTo>
                      <a:pt x="6191" y="2797"/>
                      <a:pt x="6256" y="3064"/>
                      <a:pt x="6322" y="3327"/>
                    </a:cubicBezTo>
                    <a:cubicBezTo>
                      <a:pt x="6377" y="3316"/>
                      <a:pt x="6404" y="3300"/>
                      <a:pt x="6425" y="3283"/>
                    </a:cubicBezTo>
                    <a:cubicBezTo>
                      <a:pt x="6465" y="3245"/>
                      <a:pt x="6503" y="3207"/>
                      <a:pt x="6541" y="3158"/>
                    </a:cubicBezTo>
                    <a:cubicBezTo>
                      <a:pt x="6617" y="3049"/>
                      <a:pt x="6682" y="2923"/>
                      <a:pt x="6748" y="2737"/>
                    </a:cubicBezTo>
                    <a:cubicBezTo>
                      <a:pt x="6819" y="2562"/>
                      <a:pt x="6869" y="2371"/>
                      <a:pt x="6901" y="2273"/>
                    </a:cubicBezTo>
                    <a:lnTo>
                      <a:pt x="6917" y="2196"/>
                    </a:lnTo>
                    <a:cubicBezTo>
                      <a:pt x="6945" y="2098"/>
                      <a:pt x="6972" y="2000"/>
                      <a:pt x="7005" y="1901"/>
                    </a:cubicBezTo>
                    <a:cubicBezTo>
                      <a:pt x="7015" y="1874"/>
                      <a:pt x="7038" y="1863"/>
                      <a:pt x="7065" y="1863"/>
                    </a:cubicBezTo>
                    <a:cubicBezTo>
                      <a:pt x="7088" y="1863"/>
                      <a:pt x="7103" y="1874"/>
                      <a:pt x="7114" y="1891"/>
                    </a:cubicBezTo>
                    <a:cubicBezTo>
                      <a:pt x="7120" y="1891"/>
                      <a:pt x="7120" y="1901"/>
                      <a:pt x="7120" y="1917"/>
                    </a:cubicBezTo>
                    <a:cubicBezTo>
                      <a:pt x="7081" y="2022"/>
                      <a:pt x="7055" y="2136"/>
                      <a:pt x="7027" y="2240"/>
                    </a:cubicBezTo>
                    <a:lnTo>
                      <a:pt x="6989" y="2388"/>
                    </a:lnTo>
                    <a:cubicBezTo>
                      <a:pt x="6929" y="2623"/>
                      <a:pt x="6869" y="2809"/>
                      <a:pt x="6803" y="2978"/>
                    </a:cubicBezTo>
                    <a:cubicBezTo>
                      <a:pt x="6765" y="3071"/>
                      <a:pt x="6720" y="3158"/>
                      <a:pt x="6672" y="3228"/>
                    </a:cubicBezTo>
                    <a:cubicBezTo>
                      <a:pt x="6622" y="3306"/>
                      <a:pt x="6568" y="3366"/>
                      <a:pt x="6508" y="3409"/>
                    </a:cubicBezTo>
                    <a:cubicBezTo>
                      <a:pt x="6480" y="3437"/>
                      <a:pt x="6458" y="3453"/>
                      <a:pt x="6432" y="3464"/>
                    </a:cubicBezTo>
                    <a:cubicBezTo>
                      <a:pt x="6410" y="3475"/>
                      <a:pt x="6393" y="3480"/>
                      <a:pt x="6372" y="3485"/>
                    </a:cubicBezTo>
                    <a:lnTo>
                      <a:pt x="6453" y="3873"/>
                    </a:lnTo>
                    <a:lnTo>
                      <a:pt x="6519" y="4125"/>
                    </a:lnTo>
                    <a:cubicBezTo>
                      <a:pt x="6727" y="5010"/>
                      <a:pt x="6879" y="5731"/>
                      <a:pt x="7000" y="6397"/>
                    </a:cubicBezTo>
                    <a:lnTo>
                      <a:pt x="7048" y="6637"/>
                    </a:lnTo>
                    <a:cubicBezTo>
                      <a:pt x="7093" y="6632"/>
                      <a:pt x="7120" y="6611"/>
                      <a:pt x="7158" y="6584"/>
                    </a:cubicBezTo>
                    <a:cubicBezTo>
                      <a:pt x="7229" y="6523"/>
                      <a:pt x="7295" y="6452"/>
                      <a:pt x="7371" y="6354"/>
                    </a:cubicBezTo>
                    <a:cubicBezTo>
                      <a:pt x="7540" y="6108"/>
                      <a:pt x="7650" y="5845"/>
                      <a:pt x="7743" y="5605"/>
                    </a:cubicBezTo>
                    <a:cubicBezTo>
                      <a:pt x="7792" y="5457"/>
                      <a:pt x="7847" y="5310"/>
                      <a:pt x="7895" y="5157"/>
                    </a:cubicBezTo>
                    <a:lnTo>
                      <a:pt x="7912" y="5114"/>
                    </a:lnTo>
                    <a:cubicBezTo>
                      <a:pt x="7945" y="5010"/>
                      <a:pt x="7978" y="4907"/>
                      <a:pt x="8021" y="4808"/>
                    </a:cubicBezTo>
                    <a:cubicBezTo>
                      <a:pt x="8026" y="4781"/>
                      <a:pt x="8059" y="4769"/>
                      <a:pt x="8087" y="4769"/>
                    </a:cubicBezTo>
                    <a:cubicBezTo>
                      <a:pt x="8097" y="4769"/>
                      <a:pt x="8109" y="4769"/>
                      <a:pt x="8114" y="4775"/>
                    </a:cubicBezTo>
                    <a:cubicBezTo>
                      <a:pt x="8152" y="4791"/>
                      <a:pt x="8157" y="4829"/>
                      <a:pt x="8147" y="4857"/>
                    </a:cubicBezTo>
                    <a:lnTo>
                      <a:pt x="8130" y="4907"/>
                    </a:lnTo>
                    <a:cubicBezTo>
                      <a:pt x="8092" y="5010"/>
                      <a:pt x="8049" y="5136"/>
                      <a:pt x="8011" y="5255"/>
                    </a:cubicBezTo>
                    <a:lnTo>
                      <a:pt x="7950" y="5452"/>
                    </a:lnTo>
                    <a:cubicBezTo>
                      <a:pt x="7857" y="5726"/>
                      <a:pt x="7786" y="5923"/>
                      <a:pt x="7699" y="6113"/>
                    </a:cubicBezTo>
                    <a:cubicBezTo>
                      <a:pt x="7622" y="6277"/>
                      <a:pt x="7507" y="6490"/>
                      <a:pt x="7338" y="6670"/>
                    </a:cubicBezTo>
                    <a:cubicBezTo>
                      <a:pt x="7272" y="6736"/>
                      <a:pt x="7196" y="6801"/>
                      <a:pt x="7114" y="6846"/>
                    </a:cubicBezTo>
                    <a:cubicBezTo>
                      <a:pt x="7088" y="6861"/>
                      <a:pt x="7088" y="6867"/>
                      <a:pt x="7088" y="6867"/>
                    </a:cubicBezTo>
                    <a:cubicBezTo>
                      <a:pt x="7126" y="7096"/>
                      <a:pt x="7169" y="7320"/>
                      <a:pt x="7202" y="7550"/>
                    </a:cubicBezTo>
                    <a:cubicBezTo>
                      <a:pt x="7267" y="7933"/>
                      <a:pt x="7322" y="8321"/>
                      <a:pt x="7371" y="8702"/>
                    </a:cubicBezTo>
                    <a:cubicBezTo>
                      <a:pt x="7453" y="9299"/>
                      <a:pt x="7529" y="9894"/>
                      <a:pt x="7600" y="10489"/>
                    </a:cubicBezTo>
                    <a:lnTo>
                      <a:pt x="7628" y="10708"/>
                    </a:lnTo>
                    <a:lnTo>
                      <a:pt x="7645" y="10855"/>
                    </a:lnTo>
                    <a:cubicBezTo>
                      <a:pt x="7731" y="10839"/>
                      <a:pt x="7809" y="10812"/>
                      <a:pt x="7912" y="10762"/>
                    </a:cubicBezTo>
                    <a:cubicBezTo>
                      <a:pt x="8026" y="10708"/>
                      <a:pt x="8142" y="10648"/>
                      <a:pt x="8251" y="10577"/>
                    </a:cubicBezTo>
                    <a:cubicBezTo>
                      <a:pt x="8354" y="10512"/>
                      <a:pt x="8464" y="10434"/>
                      <a:pt x="8595" y="10325"/>
                    </a:cubicBezTo>
                    <a:cubicBezTo>
                      <a:pt x="8923" y="10046"/>
                      <a:pt x="9234" y="9703"/>
                      <a:pt x="9572" y="9244"/>
                    </a:cubicBezTo>
                    <a:cubicBezTo>
                      <a:pt x="9769" y="8976"/>
                      <a:pt x="9960" y="8681"/>
                      <a:pt x="10174" y="8342"/>
                    </a:cubicBezTo>
                    <a:cubicBezTo>
                      <a:pt x="10245" y="8222"/>
                      <a:pt x="10321" y="8102"/>
                      <a:pt x="10392" y="7981"/>
                    </a:cubicBezTo>
                    <a:cubicBezTo>
                      <a:pt x="10496" y="7812"/>
                      <a:pt x="10600" y="7648"/>
                      <a:pt x="10704" y="7479"/>
                    </a:cubicBezTo>
                    <a:cubicBezTo>
                      <a:pt x="10714" y="7463"/>
                      <a:pt x="10736" y="7451"/>
                      <a:pt x="10759" y="7451"/>
                    </a:cubicBezTo>
                    <a:cubicBezTo>
                      <a:pt x="10797" y="7463"/>
                      <a:pt x="10807" y="7474"/>
                      <a:pt x="10812" y="7489"/>
                    </a:cubicBezTo>
                    <a:cubicBezTo>
                      <a:pt x="10812" y="7501"/>
                      <a:pt x="10812" y="7512"/>
                      <a:pt x="10807" y="7522"/>
                    </a:cubicBezTo>
                    <a:cubicBezTo>
                      <a:pt x="10666" y="7741"/>
                      <a:pt x="10534" y="7965"/>
                      <a:pt x="10398" y="8190"/>
                    </a:cubicBezTo>
                    <a:lnTo>
                      <a:pt x="10348" y="8271"/>
                    </a:lnTo>
                    <a:lnTo>
                      <a:pt x="10321" y="8315"/>
                    </a:lnTo>
                    <a:lnTo>
                      <a:pt x="10283" y="8381"/>
                    </a:lnTo>
                    <a:cubicBezTo>
                      <a:pt x="10207" y="8500"/>
                      <a:pt x="10136" y="8626"/>
                      <a:pt x="10059" y="8752"/>
                    </a:cubicBezTo>
                    <a:cubicBezTo>
                      <a:pt x="9720" y="9287"/>
                      <a:pt x="9431" y="9680"/>
                      <a:pt x="9125" y="10020"/>
                    </a:cubicBezTo>
                    <a:cubicBezTo>
                      <a:pt x="8949" y="10217"/>
                      <a:pt x="8764" y="10396"/>
                      <a:pt x="8573" y="10550"/>
                    </a:cubicBezTo>
                    <a:cubicBezTo>
                      <a:pt x="8359" y="10724"/>
                      <a:pt x="8157" y="10855"/>
                      <a:pt x="7950" y="10959"/>
                    </a:cubicBezTo>
                    <a:cubicBezTo>
                      <a:pt x="7862" y="11003"/>
                      <a:pt x="7776" y="11041"/>
                      <a:pt x="7683" y="11074"/>
                    </a:cubicBezTo>
                    <a:lnTo>
                      <a:pt x="7693" y="11200"/>
                    </a:lnTo>
                    <a:cubicBezTo>
                      <a:pt x="7748" y="11707"/>
                      <a:pt x="7809" y="12216"/>
                      <a:pt x="7857" y="12723"/>
                    </a:cubicBezTo>
                    <a:cubicBezTo>
                      <a:pt x="7940" y="13560"/>
                      <a:pt x="7994" y="14314"/>
                      <a:pt x="8021" y="15018"/>
                    </a:cubicBezTo>
                    <a:cubicBezTo>
                      <a:pt x="8174" y="14958"/>
                      <a:pt x="8321" y="14865"/>
                      <a:pt x="8485" y="14733"/>
                    </a:cubicBezTo>
                    <a:cubicBezTo>
                      <a:pt x="8715" y="14537"/>
                      <a:pt x="8939" y="14297"/>
                      <a:pt x="9136" y="14035"/>
                    </a:cubicBezTo>
                    <a:cubicBezTo>
                      <a:pt x="9310" y="13795"/>
                      <a:pt x="9436" y="13576"/>
                      <a:pt x="9524" y="13352"/>
                    </a:cubicBezTo>
                    <a:cubicBezTo>
                      <a:pt x="9546" y="13286"/>
                      <a:pt x="9562" y="13243"/>
                      <a:pt x="9572" y="13193"/>
                    </a:cubicBezTo>
                    <a:cubicBezTo>
                      <a:pt x="9579" y="13172"/>
                      <a:pt x="9600" y="13150"/>
                      <a:pt x="9627" y="13150"/>
                    </a:cubicBezTo>
                    <a:cubicBezTo>
                      <a:pt x="9649" y="13155"/>
                      <a:pt x="9665" y="13160"/>
                      <a:pt x="9677" y="13177"/>
                    </a:cubicBezTo>
                    <a:cubicBezTo>
                      <a:pt x="9687" y="13188"/>
                      <a:pt x="9687" y="13199"/>
                      <a:pt x="9682" y="13210"/>
                    </a:cubicBezTo>
                    <a:cubicBezTo>
                      <a:pt x="9638" y="13396"/>
                      <a:pt x="9551" y="13586"/>
                      <a:pt x="9420" y="13810"/>
                    </a:cubicBezTo>
                    <a:cubicBezTo>
                      <a:pt x="9294" y="14029"/>
                      <a:pt x="9136" y="14248"/>
                      <a:pt x="8944" y="14461"/>
                    </a:cubicBezTo>
                    <a:cubicBezTo>
                      <a:pt x="8764" y="14674"/>
                      <a:pt x="8556" y="14859"/>
                      <a:pt x="8327" y="15023"/>
                    </a:cubicBezTo>
                    <a:cubicBezTo>
                      <a:pt x="8228" y="15101"/>
                      <a:pt x="8130" y="15160"/>
                      <a:pt x="8038" y="15209"/>
                    </a:cubicBezTo>
                    <a:cubicBezTo>
                      <a:pt x="8049" y="15789"/>
                      <a:pt x="8054" y="16340"/>
                      <a:pt x="8038" y="16838"/>
                    </a:cubicBezTo>
                    <a:cubicBezTo>
                      <a:pt x="8016" y="17657"/>
                      <a:pt x="7961" y="18399"/>
                      <a:pt x="7857" y="19105"/>
                    </a:cubicBezTo>
                    <a:lnTo>
                      <a:pt x="7900" y="19115"/>
                    </a:lnTo>
                    <a:cubicBezTo>
                      <a:pt x="8109" y="19072"/>
                      <a:pt x="8306" y="19006"/>
                      <a:pt x="8497" y="18913"/>
                    </a:cubicBezTo>
                    <a:cubicBezTo>
                      <a:pt x="8802" y="18765"/>
                      <a:pt x="9103" y="18568"/>
                      <a:pt x="9441" y="18296"/>
                    </a:cubicBezTo>
                    <a:cubicBezTo>
                      <a:pt x="9819" y="17985"/>
                      <a:pt x="10184" y="17624"/>
                      <a:pt x="10605" y="17159"/>
                    </a:cubicBezTo>
                    <a:cubicBezTo>
                      <a:pt x="10812" y="16924"/>
                      <a:pt x="11014" y="16684"/>
                      <a:pt x="11218" y="16444"/>
                    </a:cubicBezTo>
                    <a:lnTo>
                      <a:pt x="11490" y="16127"/>
                    </a:lnTo>
                    <a:cubicBezTo>
                      <a:pt x="11501" y="16117"/>
                      <a:pt x="11513" y="16110"/>
                      <a:pt x="11534" y="16110"/>
                    </a:cubicBezTo>
                    <a:cubicBezTo>
                      <a:pt x="11545" y="16110"/>
                      <a:pt x="11561" y="16110"/>
                      <a:pt x="11566" y="16122"/>
                    </a:cubicBezTo>
                    <a:cubicBezTo>
                      <a:pt x="11578" y="16127"/>
                      <a:pt x="11583" y="16138"/>
                      <a:pt x="11583" y="16149"/>
                    </a:cubicBezTo>
                    <a:cubicBezTo>
                      <a:pt x="11589" y="16165"/>
                      <a:pt x="11583" y="16176"/>
                      <a:pt x="11572" y="16187"/>
                    </a:cubicBezTo>
                    <a:cubicBezTo>
                      <a:pt x="11458" y="16329"/>
                      <a:pt x="11337" y="16465"/>
                      <a:pt x="11223" y="16608"/>
                    </a:cubicBezTo>
                    <a:cubicBezTo>
                      <a:pt x="11021" y="16848"/>
                      <a:pt x="10818" y="17093"/>
                      <a:pt x="10605" y="17329"/>
                    </a:cubicBezTo>
                    <a:cubicBezTo>
                      <a:pt x="10146" y="17847"/>
                      <a:pt x="9748" y="18235"/>
                      <a:pt x="9354" y="18547"/>
                    </a:cubicBezTo>
                    <a:cubicBezTo>
                      <a:pt x="9130" y="18727"/>
                      <a:pt x="8896" y="18886"/>
                      <a:pt x="8661" y="19022"/>
                    </a:cubicBezTo>
                    <a:cubicBezTo>
                      <a:pt x="8420" y="19153"/>
                      <a:pt x="8180" y="19252"/>
                      <a:pt x="7945" y="19312"/>
                    </a:cubicBezTo>
                    <a:lnTo>
                      <a:pt x="7890" y="19322"/>
                    </a:lnTo>
                    <a:lnTo>
                      <a:pt x="7835" y="19334"/>
                    </a:lnTo>
                    <a:cubicBezTo>
                      <a:pt x="7737" y="19891"/>
                      <a:pt x="7628" y="20411"/>
                      <a:pt x="7507" y="20885"/>
                    </a:cubicBezTo>
                    <a:cubicBezTo>
                      <a:pt x="7469" y="21022"/>
                      <a:pt x="7431" y="21153"/>
                      <a:pt x="7393" y="21289"/>
                    </a:cubicBezTo>
                    <a:lnTo>
                      <a:pt x="7448" y="21241"/>
                    </a:lnTo>
                    <a:lnTo>
                      <a:pt x="7491" y="21185"/>
                    </a:lnTo>
                    <a:lnTo>
                      <a:pt x="7514" y="21158"/>
                    </a:lnTo>
                    <a:cubicBezTo>
                      <a:pt x="7693" y="21197"/>
                      <a:pt x="7885" y="21235"/>
                      <a:pt x="8076" y="21263"/>
                    </a:cubicBezTo>
                    <a:lnTo>
                      <a:pt x="8109" y="21268"/>
                    </a:lnTo>
                    <a:cubicBezTo>
                      <a:pt x="8223" y="21256"/>
                      <a:pt x="8306" y="21197"/>
                      <a:pt x="8321" y="21109"/>
                    </a:cubicBezTo>
                    <a:cubicBezTo>
                      <a:pt x="8333" y="21060"/>
                      <a:pt x="8321" y="21006"/>
                      <a:pt x="8294" y="20961"/>
                    </a:cubicBezTo>
                    <a:cubicBezTo>
                      <a:pt x="8256" y="20918"/>
                      <a:pt x="8207" y="20890"/>
                      <a:pt x="8152" y="20885"/>
                    </a:cubicBezTo>
                    <a:lnTo>
                      <a:pt x="7999" y="20858"/>
                    </a:lnTo>
                    <a:lnTo>
                      <a:pt x="7802" y="20825"/>
                    </a:lnTo>
                    <a:cubicBezTo>
                      <a:pt x="7847" y="20804"/>
                      <a:pt x="7890" y="20765"/>
                      <a:pt x="7940" y="20727"/>
                    </a:cubicBezTo>
                    <a:lnTo>
                      <a:pt x="7988" y="20683"/>
                    </a:lnTo>
                    <a:cubicBezTo>
                      <a:pt x="8616" y="20175"/>
                      <a:pt x="9415" y="19798"/>
                      <a:pt x="10059" y="19493"/>
                    </a:cubicBezTo>
                    <a:lnTo>
                      <a:pt x="10239" y="19405"/>
                    </a:lnTo>
                    <a:cubicBezTo>
                      <a:pt x="10550" y="19257"/>
                      <a:pt x="10824" y="19126"/>
                      <a:pt x="11086" y="18979"/>
                    </a:cubicBezTo>
                    <a:cubicBezTo>
                      <a:pt x="11518" y="18732"/>
                      <a:pt x="11894" y="18449"/>
                      <a:pt x="12211" y="18142"/>
                    </a:cubicBezTo>
                    <a:cubicBezTo>
                      <a:pt x="12451" y="17902"/>
                      <a:pt x="12638" y="17668"/>
                      <a:pt x="12774" y="17433"/>
                    </a:cubicBezTo>
                    <a:cubicBezTo>
                      <a:pt x="12943" y="17154"/>
                      <a:pt x="13047" y="16886"/>
                      <a:pt x="13091" y="16635"/>
                    </a:cubicBezTo>
                    <a:cubicBezTo>
                      <a:pt x="13134" y="16329"/>
                      <a:pt x="13124" y="16034"/>
                      <a:pt x="13047" y="15756"/>
                    </a:cubicBezTo>
                    <a:cubicBezTo>
                      <a:pt x="12971" y="15487"/>
                      <a:pt x="12862" y="15253"/>
                      <a:pt x="12703" y="15051"/>
                    </a:cubicBezTo>
                    <a:cubicBezTo>
                      <a:pt x="12386" y="14635"/>
                      <a:pt x="11944" y="14335"/>
                      <a:pt x="11513" y="14040"/>
                    </a:cubicBezTo>
                    <a:lnTo>
                      <a:pt x="11485" y="14024"/>
                    </a:lnTo>
                    <a:cubicBezTo>
                      <a:pt x="11195" y="13822"/>
                      <a:pt x="10862" y="13598"/>
                      <a:pt x="10600" y="13341"/>
                    </a:cubicBezTo>
                    <a:cubicBezTo>
                      <a:pt x="10479" y="13220"/>
                      <a:pt x="10376" y="13095"/>
                      <a:pt x="10300" y="12963"/>
                    </a:cubicBezTo>
                    <a:cubicBezTo>
                      <a:pt x="10234" y="12849"/>
                      <a:pt x="10190" y="12741"/>
                      <a:pt x="10162" y="12625"/>
                    </a:cubicBezTo>
                    <a:cubicBezTo>
                      <a:pt x="10136" y="12516"/>
                      <a:pt x="10129" y="12401"/>
                      <a:pt x="10136" y="12282"/>
                    </a:cubicBezTo>
                    <a:cubicBezTo>
                      <a:pt x="10146" y="12128"/>
                      <a:pt x="10179" y="11975"/>
                      <a:pt x="10234" y="11816"/>
                    </a:cubicBezTo>
                    <a:cubicBezTo>
                      <a:pt x="10293" y="11669"/>
                      <a:pt x="10376" y="11521"/>
                      <a:pt x="10479" y="11374"/>
                    </a:cubicBezTo>
                    <a:cubicBezTo>
                      <a:pt x="10714" y="11057"/>
                      <a:pt x="11009" y="10790"/>
                      <a:pt x="11288" y="10544"/>
                    </a:cubicBezTo>
                    <a:lnTo>
                      <a:pt x="11387" y="10457"/>
                    </a:lnTo>
                    <a:cubicBezTo>
                      <a:pt x="11763" y="10124"/>
                      <a:pt x="12151" y="9779"/>
                      <a:pt x="12430" y="9370"/>
                    </a:cubicBezTo>
                    <a:cubicBezTo>
                      <a:pt x="12774" y="8866"/>
                      <a:pt x="12905" y="8288"/>
                      <a:pt x="12791" y="7774"/>
                    </a:cubicBezTo>
                    <a:cubicBezTo>
                      <a:pt x="12736" y="7512"/>
                      <a:pt x="12615" y="7267"/>
                      <a:pt x="12451" y="7053"/>
                    </a:cubicBezTo>
                    <a:cubicBezTo>
                      <a:pt x="12277" y="6846"/>
                      <a:pt x="12075" y="6660"/>
                      <a:pt x="11834" y="6513"/>
                    </a:cubicBezTo>
                    <a:cubicBezTo>
                      <a:pt x="11589" y="6354"/>
                      <a:pt x="11326" y="6218"/>
                      <a:pt x="11047" y="6119"/>
                    </a:cubicBezTo>
                    <a:cubicBezTo>
                      <a:pt x="10890" y="6059"/>
                      <a:pt x="10742" y="6009"/>
                      <a:pt x="10588" y="5966"/>
                    </a:cubicBezTo>
                    <a:lnTo>
                      <a:pt x="10419" y="5923"/>
                    </a:lnTo>
                    <a:lnTo>
                      <a:pt x="10376" y="5911"/>
                    </a:lnTo>
                    <a:cubicBezTo>
                      <a:pt x="10305" y="5890"/>
                      <a:pt x="10234" y="5873"/>
                      <a:pt x="10162" y="5851"/>
                    </a:cubicBezTo>
                    <a:cubicBezTo>
                      <a:pt x="9846" y="5759"/>
                      <a:pt x="9594" y="5654"/>
                      <a:pt x="9370" y="5529"/>
                    </a:cubicBezTo>
                    <a:cubicBezTo>
                      <a:pt x="9223" y="5442"/>
                      <a:pt x="9097" y="5343"/>
                      <a:pt x="8994" y="5250"/>
                    </a:cubicBezTo>
                    <a:cubicBezTo>
                      <a:pt x="8890" y="5141"/>
                      <a:pt x="8797" y="5021"/>
                      <a:pt x="8726" y="4895"/>
                    </a:cubicBezTo>
                    <a:cubicBezTo>
                      <a:pt x="8616" y="4693"/>
                      <a:pt x="8530" y="4463"/>
                      <a:pt x="8452" y="4174"/>
                    </a:cubicBezTo>
                    <a:cubicBezTo>
                      <a:pt x="8414" y="3961"/>
                      <a:pt x="8376" y="3720"/>
                      <a:pt x="8354" y="3530"/>
                    </a:cubicBezTo>
                    <a:lnTo>
                      <a:pt x="8338" y="3437"/>
                    </a:lnTo>
                    <a:cubicBezTo>
                      <a:pt x="8327" y="3344"/>
                      <a:pt x="8311" y="3256"/>
                      <a:pt x="8300" y="3163"/>
                    </a:cubicBezTo>
                    <a:cubicBezTo>
                      <a:pt x="8235" y="2786"/>
                      <a:pt x="8157" y="2464"/>
                      <a:pt x="8064" y="2186"/>
                    </a:cubicBezTo>
                    <a:cubicBezTo>
                      <a:pt x="7950" y="1819"/>
                      <a:pt x="7802" y="1513"/>
                      <a:pt x="7628" y="1241"/>
                    </a:cubicBezTo>
                    <a:cubicBezTo>
                      <a:pt x="7431" y="934"/>
                      <a:pt x="7196" y="689"/>
                      <a:pt x="6934" y="508"/>
                    </a:cubicBezTo>
                    <a:cubicBezTo>
                      <a:pt x="6705" y="344"/>
                      <a:pt x="6453" y="225"/>
                      <a:pt x="6191" y="142"/>
                    </a:cubicBezTo>
                    <a:cubicBezTo>
                      <a:pt x="5940" y="71"/>
                      <a:pt x="5694" y="28"/>
                      <a:pt x="5459" y="11"/>
                    </a:cubicBezTo>
                    <a:cubicBezTo>
                      <a:pt x="5388" y="6"/>
                      <a:pt x="5306" y="0"/>
                      <a:pt x="5219" y="0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0"/>
              <p:cNvSpPr/>
              <p:nvPr/>
            </p:nvSpPr>
            <p:spPr>
              <a:xfrm>
                <a:off x="4853414" y="690004"/>
                <a:ext cx="187047" cy="414392"/>
              </a:xfrm>
              <a:custGeom>
                <a:avLst/>
                <a:gdLst/>
                <a:ahLst/>
                <a:cxnLst/>
                <a:rect l="l" t="t" r="r" b="b"/>
                <a:pathLst>
                  <a:path w="9659" h="21399" extrusionOk="0">
                    <a:moveTo>
                      <a:pt x="5982" y="1"/>
                    </a:moveTo>
                    <a:cubicBezTo>
                      <a:pt x="5944" y="1"/>
                      <a:pt x="5921" y="11"/>
                      <a:pt x="5911" y="27"/>
                    </a:cubicBezTo>
                    <a:lnTo>
                      <a:pt x="5807" y="394"/>
                    </a:lnTo>
                    <a:cubicBezTo>
                      <a:pt x="5687" y="793"/>
                      <a:pt x="5573" y="1197"/>
                      <a:pt x="5468" y="1600"/>
                    </a:cubicBezTo>
                    <a:cubicBezTo>
                      <a:pt x="5397" y="1863"/>
                      <a:pt x="5326" y="2125"/>
                      <a:pt x="5261" y="2394"/>
                    </a:cubicBezTo>
                    <a:cubicBezTo>
                      <a:pt x="5206" y="2377"/>
                      <a:pt x="5185" y="2361"/>
                      <a:pt x="5157" y="2344"/>
                    </a:cubicBezTo>
                    <a:cubicBezTo>
                      <a:pt x="5119" y="2311"/>
                      <a:pt x="5086" y="2273"/>
                      <a:pt x="5048" y="2223"/>
                    </a:cubicBezTo>
                    <a:cubicBezTo>
                      <a:pt x="4971" y="2114"/>
                      <a:pt x="4905" y="1983"/>
                      <a:pt x="4840" y="1804"/>
                    </a:cubicBezTo>
                    <a:cubicBezTo>
                      <a:pt x="4769" y="1628"/>
                      <a:pt x="4714" y="1436"/>
                      <a:pt x="4688" y="1333"/>
                    </a:cubicBezTo>
                    <a:lnTo>
                      <a:pt x="4665" y="1262"/>
                    </a:lnTo>
                    <a:cubicBezTo>
                      <a:pt x="4643" y="1158"/>
                      <a:pt x="4616" y="1060"/>
                      <a:pt x="4583" y="967"/>
                    </a:cubicBezTo>
                    <a:cubicBezTo>
                      <a:pt x="4572" y="940"/>
                      <a:pt x="4550" y="924"/>
                      <a:pt x="4524" y="924"/>
                    </a:cubicBezTo>
                    <a:cubicBezTo>
                      <a:pt x="4496" y="929"/>
                      <a:pt x="4479" y="940"/>
                      <a:pt x="4469" y="951"/>
                    </a:cubicBezTo>
                    <a:cubicBezTo>
                      <a:pt x="4469" y="957"/>
                      <a:pt x="4464" y="967"/>
                      <a:pt x="4469" y="978"/>
                    </a:cubicBezTo>
                    <a:cubicBezTo>
                      <a:pt x="4507" y="1088"/>
                      <a:pt x="4534" y="1197"/>
                      <a:pt x="4562" y="1305"/>
                    </a:cubicBezTo>
                    <a:lnTo>
                      <a:pt x="4595" y="1453"/>
                    </a:lnTo>
                    <a:cubicBezTo>
                      <a:pt x="4660" y="1683"/>
                      <a:pt x="4720" y="1869"/>
                      <a:pt x="4786" y="2038"/>
                    </a:cubicBezTo>
                    <a:cubicBezTo>
                      <a:pt x="4824" y="2137"/>
                      <a:pt x="4867" y="2218"/>
                      <a:pt x="4911" y="2295"/>
                    </a:cubicBezTo>
                    <a:cubicBezTo>
                      <a:pt x="4960" y="2366"/>
                      <a:pt x="5015" y="2432"/>
                      <a:pt x="5074" y="2475"/>
                    </a:cubicBezTo>
                    <a:cubicBezTo>
                      <a:pt x="5107" y="2497"/>
                      <a:pt x="5130" y="2513"/>
                      <a:pt x="5157" y="2530"/>
                    </a:cubicBezTo>
                    <a:cubicBezTo>
                      <a:pt x="5179" y="2540"/>
                      <a:pt x="5195" y="2546"/>
                      <a:pt x="5217" y="2551"/>
                    </a:cubicBezTo>
                    <a:lnTo>
                      <a:pt x="5130" y="2934"/>
                    </a:lnTo>
                    <a:lnTo>
                      <a:pt x="5069" y="3185"/>
                    </a:lnTo>
                    <a:cubicBezTo>
                      <a:pt x="4862" y="4070"/>
                      <a:pt x="4709" y="4792"/>
                      <a:pt x="4583" y="5458"/>
                    </a:cubicBezTo>
                    <a:lnTo>
                      <a:pt x="4540" y="5704"/>
                    </a:lnTo>
                    <a:lnTo>
                      <a:pt x="4534" y="5704"/>
                    </a:lnTo>
                    <a:cubicBezTo>
                      <a:pt x="4534" y="5704"/>
                      <a:pt x="4529" y="5704"/>
                      <a:pt x="4529" y="5698"/>
                    </a:cubicBezTo>
                    <a:cubicBezTo>
                      <a:pt x="4491" y="5692"/>
                      <a:pt x="4464" y="5671"/>
                      <a:pt x="4431" y="5649"/>
                    </a:cubicBezTo>
                    <a:cubicBezTo>
                      <a:pt x="4360" y="5589"/>
                      <a:pt x="4294" y="5513"/>
                      <a:pt x="4217" y="5414"/>
                    </a:cubicBezTo>
                    <a:cubicBezTo>
                      <a:pt x="4048" y="5173"/>
                      <a:pt x="3939" y="4911"/>
                      <a:pt x="3846" y="4671"/>
                    </a:cubicBezTo>
                    <a:cubicBezTo>
                      <a:pt x="3791" y="4524"/>
                      <a:pt x="3742" y="4371"/>
                      <a:pt x="3693" y="4223"/>
                    </a:cubicBezTo>
                    <a:lnTo>
                      <a:pt x="3677" y="4174"/>
                    </a:lnTo>
                    <a:cubicBezTo>
                      <a:pt x="3644" y="4070"/>
                      <a:pt x="3611" y="3972"/>
                      <a:pt x="3567" y="3869"/>
                    </a:cubicBezTo>
                    <a:cubicBezTo>
                      <a:pt x="3556" y="3846"/>
                      <a:pt x="3529" y="3836"/>
                      <a:pt x="3501" y="3836"/>
                    </a:cubicBezTo>
                    <a:cubicBezTo>
                      <a:pt x="3491" y="3836"/>
                      <a:pt x="3480" y="3836"/>
                      <a:pt x="3475" y="3841"/>
                    </a:cubicBezTo>
                    <a:cubicBezTo>
                      <a:pt x="3430" y="3857"/>
                      <a:pt x="3430" y="3895"/>
                      <a:pt x="3442" y="3922"/>
                    </a:cubicBezTo>
                    <a:lnTo>
                      <a:pt x="3458" y="3972"/>
                    </a:lnTo>
                    <a:cubicBezTo>
                      <a:pt x="3496" y="4076"/>
                      <a:pt x="3534" y="4196"/>
                      <a:pt x="3573" y="4321"/>
                    </a:cubicBezTo>
                    <a:lnTo>
                      <a:pt x="3632" y="4512"/>
                    </a:lnTo>
                    <a:cubicBezTo>
                      <a:pt x="3731" y="4792"/>
                      <a:pt x="3796" y="4988"/>
                      <a:pt x="3884" y="5180"/>
                    </a:cubicBezTo>
                    <a:cubicBezTo>
                      <a:pt x="3967" y="5344"/>
                      <a:pt x="4081" y="5556"/>
                      <a:pt x="4250" y="5730"/>
                    </a:cubicBezTo>
                    <a:cubicBezTo>
                      <a:pt x="4315" y="5802"/>
                      <a:pt x="4393" y="5861"/>
                      <a:pt x="4469" y="5911"/>
                    </a:cubicBezTo>
                    <a:cubicBezTo>
                      <a:pt x="4502" y="5922"/>
                      <a:pt x="4502" y="5927"/>
                      <a:pt x="4502" y="5934"/>
                    </a:cubicBezTo>
                    <a:cubicBezTo>
                      <a:pt x="4458" y="6156"/>
                      <a:pt x="4419" y="6386"/>
                      <a:pt x="4381" y="6610"/>
                    </a:cubicBezTo>
                    <a:cubicBezTo>
                      <a:pt x="4321" y="6998"/>
                      <a:pt x="4267" y="7381"/>
                      <a:pt x="4217" y="7769"/>
                    </a:cubicBezTo>
                    <a:cubicBezTo>
                      <a:pt x="4136" y="8359"/>
                      <a:pt x="4058" y="8960"/>
                      <a:pt x="3988" y="9555"/>
                    </a:cubicBezTo>
                    <a:lnTo>
                      <a:pt x="3960" y="9774"/>
                    </a:lnTo>
                    <a:lnTo>
                      <a:pt x="3939" y="9915"/>
                    </a:lnTo>
                    <a:lnTo>
                      <a:pt x="3934" y="9915"/>
                    </a:lnTo>
                    <a:cubicBezTo>
                      <a:pt x="3927" y="9915"/>
                      <a:pt x="3922" y="9915"/>
                      <a:pt x="3917" y="9910"/>
                    </a:cubicBezTo>
                    <a:cubicBezTo>
                      <a:pt x="3841" y="9893"/>
                      <a:pt x="3763" y="9867"/>
                      <a:pt x="3677" y="9828"/>
                    </a:cubicBezTo>
                    <a:cubicBezTo>
                      <a:pt x="3556" y="9774"/>
                      <a:pt x="3447" y="9708"/>
                      <a:pt x="3337" y="9643"/>
                    </a:cubicBezTo>
                    <a:cubicBezTo>
                      <a:pt x="3228" y="9577"/>
                      <a:pt x="3120" y="9495"/>
                      <a:pt x="2994" y="9391"/>
                    </a:cubicBezTo>
                    <a:cubicBezTo>
                      <a:pt x="2661" y="9113"/>
                      <a:pt x="2349" y="8768"/>
                      <a:pt x="2010" y="8304"/>
                    </a:cubicBezTo>
                    <a:cubicBezTo>
                      <a:pt x="1819" y="8042"/>
                      <a:pt x="1622" y="7747"/>
                      <a:pt x="1415" y="7402"/>
                    </a:cubicBezTo>
                    <a:cubicBezTo>
                      <a:pt x="1344" y="7288"/>
                      <a:pt x="1267" y="7167"/>
                      <a:pt x="1196" y="7048"/>
                    </a:cubicBezTo>
                    <a:cubicBezTo>
                      <a:pt x="1093" y="6878"/>
                      <a:pt x="989" y="6708"/>
                      <a:pt x="885" y="6545"/>
                    </a:cubicBezTo>
                    <a:cubicBezTo>
                      <a:pt x="868" y="6529"/>
                      <a:pt x="853" y="6517"/>
                      <a:pt x="830" y="6517"/>
                    </a:cubicBezTo>
                    <a:cubicBezTo>
                      <a:pt x="792" y="6529"/>
                      <a:pt x="781" y="6539"/>
                      <a:pt x="775" y="6550"/>
                    </a:cubicBezTo>
                    <a:cubicBezTo>
                      <a:pt x="775" y="6567"/>
                      <a:pt x="775" y="6577"/>
                      <a:pt x="781" y="6583"/>
                    </a:cubicBezTo>
                    <a:cubicBezTo>
                      <a:pt x="918" y="6807"/>
                      <a:pt x="1055" y="7026"/>
                      <a:pt x="1186" y="7250"/>
                    </a:cubicBezTo>
                    <a:lnTo>
                      <a:pt x="1239" y="7336"/>
                    </a:lnTo>
                    <a:lnTo>
                      <a:pt x="1267" y="7381"/>
                    </a:lnTo>
                    <a:lnTo>
                      <a:pt x="1300" y="7441"/>
                    </a:lnTo>
                    <a:cubicBezTo>
                      <a:pt x="1377" y="7566"/>
                      <a:pt x="1453" y="7687"/>
                      <a:pt x="1529" y="7812"/>
                    </a:cubicBezTo>
                    <a:cubicBezTo>
                      <a:pt x="1869" y="8353"/>
                      <a:pt x="2157" y="8741"/>
                      <a:pt x="2459" y="9086"/>
                    </a:cubicBezTo>
                    <a:cubicBezTo>
                      <a:pt x="2633" y="9282"/>
                      <a:pt x="2819" y="9462"/>
                      <a:pt x="3016" y="9615"/>
                    </a:cubicBezTo>
                    <a:cubicBezTo>
                      <a:pt x="3223" y="9790"/>
                      <a:pt x="3430" y="9921"/>
                      <a:pt x="3632" y="10024"/>
                    </a:cubicBezTo>
                    <a:cubicBezTo>
                      <a:pt x="3725" y="10069"/>
                      <a:pt x="3813" y="10107"/>
                      <a:pt x="3906" y="10140"/>
                    </a:cubicBezTo>
                    <a:lnTo>
                      <a:pt x="3894" y="10266"/>
                    </a:lnTo>
                    <a:cubicBezTo>
                      <a:pt x="3835" y="10773"/>
                      <a:pt x="3780" y="11282"/>
                      <a:pt x="3731" y="11784"/>
                    </a:cubicBezTo>
                    <a:cubicBezTo>
                      <a:pt x="3644" y="12626"/>
                      <a:pt x="3589" y="13374"/>
                      <a:pt x="3561" y="14084"/>
                    </a:cubicBezTo>
                    <a:cubicBezTo>
                      <a:pt x="3561" y="14084"/>
                      <a:pt x="3561" y="14078"/>
                      <a:pt x="3556" y="14078"/>
                    </a:cubicBezTo>
                    <a:lnTo>
                      <a:pt x="3556" y="14084"/>
                    </a:lnTo>
                    <a:cubicBezTo>
                      <a:pt x="3534" y="14073"/>
                      <a:pt x="3513" y="14063"/>
                      <a:pt x="3491" y="14051"/>
                    </a:cubicBezTo>
                    <a:cubicBezTo>
                      <a:pt x="3365" y="13990"/>
                      <a:pt x="3239" y="13909"/>
                      <a:pt x="3103" y="13794"/>
                    </a:cubicBezTo>
                    <a:cubicBezTo>
                      <a:pt x="2868" y="13604"/>
                      <a:pt x="2644" y="13362"/>
                      <a:pt x="2447" y="13100"/>
                    </a:cubicBezTo>
                    <a:cubicBezTo>
                      <a:pt x="2278" y="12860"/>
                      <a:pt x="2152" y="12636"/>
                      <a:pt x="2065" y="12417"/>
                    </a:cubicBezTo>
                    <a:cubicBezTo>
                      <a:pt x="2043" y="12352"/>
                      <a:pt x="2026" y="12308"/>
                      <a:pt x="2016" y="12260"/>
                    </a:cubicBezTo>
                    <a:cubicBezTo>
                      <a:pt x="2010" y="12232"/>
                      <a:pt x="1983" y="12215"/>
                      <a:pt x="1955" y="12215"/>
                    </a:cubicBezTo>
                    <a:cubicBezTo>
                      <a:pt x="1934" y="12215"/>
                      <a:pt x="1917" y="12227"/>
                      <a:pt x="1907" y="12243"/>
                    </a:cubicBezTo>
                    <a:cubicBezTo>
                      <a:pt x="1902" y="12248"/>
                      <a:pt x="1902" y="12265"/>
                      <a:pt x="1902" y="12270"/>
                    </a:cubicBezTo>
                    <a:cubicBezTo>
                      <a:pt x="1950" y="12456"/>
                      <a:pt x="2033" y="12647"/>
                      <a:pt x="2164" y="12876"/>
                    </a:cubicBezTo>
                    <a:cubicBezTo>
                      <a:pt x="2288" y="13090"/>
                      <a:pt x="2452" y="13309"/>
                      <a:pt x="2644" y="13526"/>
                    </a:cubicBezTo>
                    <a:cubicBezTo>
                      <a:pt x="2825" y="13735"/>
                      <a:pt x="3032" y="13925"/>
                      <a:pt x="3256" y="14089"/>
                    </a:cubicBezTo>
                    <a:cubicBezTo>
                      <a:pt x="3360" y="14166"/>
                      <a:pt x="3458" y="14226"/>
                      <a:pt x="3551" y="14270"/>
                    </a:cubicBezTo>
                    <a:cubicBezTo>
                      <a:pt x="3534" y="14854"/>
                      <a:pt x="3534" y="15400"/>
                      <a:pt x="3551" y="15898"/>
                    </a:cubicBezTo>
                    <a:cubicBezTo>
                      <a:pt x="3567" y="16723"/>
                      <a:pt x="3627" y="17465"/>
                      <a:pt x="3731" y="18170"/>
                    </a:cubicBezTo>
                    <a:lnTo>
                      <a:pt x="3720" y="18170"/>
                    </a:lnTo>
                    <a:lnTo>
                      <a:pt x="3682" y="18176"/>
                    </a:lnTo>
                    <a:cubicBezTo>
                      <a:pt x="3480" y="18132"/>
                      <a:pt x="3283" y="18067"/>
                      <a:pt x="3092" y="17979"/>
                    </a:cubicBezTo>
                    <a:cubicBezTo>
                      <a:pt x="2787" y="17832"/>
                      <a:pt x="2480" y="17635"/>
                      <a:pt x="2142" y="17356"/>
                    </a:cubicBezTo>
                    <a:cubicBezTo>
                      <a:pt x="1770" y="17045"/>
                      <a:pt x="1398" y="16685"/>
                      <a:pt x="984" y="16226"/>
                    </a:cubicBezTo>
                    <a:cubicBezTo>
                      <a:pt x="775" y="15990"/>
                      <a:pt x="573" y="15750"/>
                      <a:pt x="366" y="15510"/>
                    </a:cubicBezTo>
                    <a:lnTo>
                      <a:pt x="99" y="15193"/>
                    </a:lnTo>
                    <a:cubicBezTo>
                      <a:pt x="87" y="15177"/>
                      <a:pt x="71" y="15170"/>
                      <a:pt x="54" y="15170"/>
                    </a:cubicBezTo>
                    <a:cubicBezTo>
                      <a:pt x="38" y="15170"/>
                      <a:pt x="27" y="15177"/>
                      <a:pt x="21" y="15182"/>
                    </a:cubicBezTo>
                    <a:cubicBezTo>
                      <a:pt x="6" y="15193"/>
                      <a:pt x="0" y="15203"/>
                      <a:pt x="0" y="15215"/>
                    </a:cubicBezTo>
                    <a:cubicBezTo>
                      <a:pt x="0" y="15231"/>
                      <a:pt x="6" y="15243"/>
                      <a:pt x="11" y="15253"/>
                    </a:cubicBezTo>
                    <a:cubicBezTo>
                      <a:pt x="132" y="15389"/>
                      <a:pt x="246" y="15531"/>
                      <a:pt x="366" y="15674"/>
                    </a:cubicBezTo>
                    <a:cubicBezTo>
                      <a:pt x="568" y="15914"/>
                      <a:pt x="770" y="16154"/>
                      <a:pt x="984" y="16395"/>
                    </a:cubicBezTo>
                    <a:cubicBezTo>
                      <a:pt x="1443" y="16908"/>
                      <a:pt x="1841" y="17296"/>
                      <a:pt x="2235" y="17613"/>
                    </a:cubicBezTo>
                    <a:cubicBezTo>
                      <a:pt x="2459" y="17793"/>
                      <a:pt x="2688" y="17951"/>
                      <a:pt x="2928" y="18082"/>
                    </a:cubicBezTo>
                    <a:cubicBezTo>
                      <a:pt x="3168" y="18219"/>
                      <a:pt x="3409" y="18312"/>
                      <a:pt x="3639" y="18372"/>
                    </a:cubicBezTo>
                    <a:lnTo>
                      <a:pt x="3693" y="18383"/>
                    </a:lnTo>
                    <a:lnTo>
                      <a:pt x="3753" y="18394"/>
                    </a:lnTo>
                    <a:cubicBezTo>
                      <a:pt x="3846" y="18957"/>
                      <a:pt x="3955" y="19476"/>
                      <a:pt x="4081" y="19946"/>
                    </a:cubicBezTo>
                    <a:cubicBezTo>
                      <a:pt x="4113" y="20082"/>
                      <a:pt x="4151" y="20218"/>
                      <a:pt x="4196" y="20356"/>
                    </a:cubicBezTo>
                    <a:lnTo>
                      <a:pt x="4189" y="20349"/>
                    </a:lnTo>
                    <a:lnTo>
                      <a:pt x="4189" y="20356"/>
                    </a:lnTo>
                    <a:lnTo>
                      <a:pt x="4168" y="20334"/>
                    </a:lnTo>
                    <a:lnTo>
                      <a:pt x="4168" y="20334"/>
                    </a:lnTo>
                    <a:cubicBezTo>
                      <a:pt x="4267" y="20475"/>
                      <a:pt x="4343" y="20623"/>
                      <a:pt x="4403" y="20775"/>
                    </a:cubicBezTo>
                    <a:cubicBezTo>
                      <a:pt x="4458" y="20929"/>
                      <a:pt x="4491" y="21088"/>
                      <a:pt x="4502" y="21251"/>
                    </a:cubicBezTo>
                    <a:cubicBezTo>
                      <a:pt x="4507" y="21295"/>
                      <a:pt x="4550" y="21345"/>
                      <a:pt x="4589" y="21365"/>
                    </a:cubicBezTo>
                    <a:cubicBezTo>
                      <a:pt x="4616" y="21383"/>
                      <a:pt x="4648" y="21398"/>
                      <a:pt x="4688" y="21398"/>
                    </a:cubicBezTo>
                    <a:lnTo>
                      <a:pt x="4741" y="21398"/>
                    </a:lnTo>
                    <a:cubicBezTo>
                      <a:pt x="4797" y="21388"/>
                      <a:pt x="4840" y="21360"/>
                      <a:pt x="4873" y="21322"/>
                    </a:cubicBezTo>
                    <a:cubicBezTo>
                      <a:pt x="4905" y="21279"/>
                      <a:pt x="4905" y="21241"/>
                      <a:pt x="4900" y="21186"/>
                    </a:cubicBezTo>
                    <a:cubicBezTo>
                      <a:pt x="4884" y="20951"/>
                      <a:pt x="4819" y="20716"/>
                      <a:pt x="4709" y="20480"/>
                    </a:cubicBezTo>
                    <a:cubicBezTo>
                      <a:pt x="4655" y="20361"/>
                      <a:pt x="4578" y="20241"/>
                      <a:pt x="4496" y="20120"/>
                    </a:cubicBezTo>
                    <a:cubicBezTo>
                      <a:pt x="4557" y="20104"/>
                      <a:pt x="4616" y="20094"/>
                      <a:pt x="4681" y="20077"/>
                    </a:cubicBezTo>
                    <a:cubicBezTo>
                      <a:pt x="4676" y="20071"/>
                      <a:pt x="4676" y="20071"/>
                      <a:pt x="4676" y="20066"/>
                    </a:cubicBezTo>
                    <a:cubicBezTo>
                      <a:pt x="4595" y="19799"/>
                      <a:pt x="4517" y="19492"/>
                      <a:pt x="4441" y="19121"/>
                    </a:cubicBezTo>
                    <a:cubicBezTo>
                      <a:pt x="4398" y="18891"/>
                      <a:pt x="4360" y="18662"/>
                      <a:pt x="4321" y="18433"/>
                    </a:cubicBezTo>
                    <a:lnTo>
                      <a:pt x="4398" y="18415"/>
                    </a:lnTo>
                    <a:cubicBezTo>
                      <a:pt x="4643" y="18383"/>
                      <a:pt x="4905" y="18317"/>
                      <a:pt x="5200" y="18203"/>
                    </a:cubicBezTo>
                    <a:cubicBezTo>
                      <a:pt x="5518" y="18082"/>
                      <a:pt x="5845" y="17908"/>
                      <a:pt x="6228" y="17662"/>
                    </a:cubicBezTo>
                    <a:cubicBezTo>
                      <a:pt x="6539" y="17454"/>
                      <a:pt x="6851" y="17209"/>
                      <a:pt x="7205" y="16892"/>
                    </a:cubicBezTo>
                    <a:cubicBezTo>
                      <a:pt x="7512" y="16624"/>
                      <a:pt x="7790" y="16345"/>
                      <a:pt x="8052" y="16083"/>
                    </a:cubicBezTo>
                    <a:cubicBezTo>
                      <a:pt x="8183" y="15952"/>
                      <a:pt x="8309" y="15821"/>
                      <a:pt x="8440" y="15690"/>
                    </a:cubicBezTo>
                    <a:lnTo>
                      <a:pt x="8604" y="15515"/>
                    </a:lnTo>
                    <a:lnTo>
                      <a:pt x="8654" y="15460"/>
                    </a:lnTo>
                    <a:cubicBezTo>
                      <a:pt x="8702" y="15406"/>
                      <a:pt x="8740" y="15367"/>
                      <a:pt x="8773" y="15324"/>
                    </a:cubicBezTo>
                    <a:cubicBezTo>
                      <a:pt x="8795" y="15308"/>
                      <a:pt x="8801" y="15269"/>
                      <a:pt x="8795" y="15243"/>
                    </a:cubicBezTo>
                    <a:cubicBezTo>
                      <a:pt x="8790" y="15215"/>
                      <a:pt x="8768" y="15187"/>
                      <a:pt x="8740" y="15170"/>
                    </a:cubicBezTo>
                    <a:cubicBezTo>
                      <a:pt x="8725" y="15160"/>
                      <a:pt x="8702" y="15155"/>
                      <a:pt x="8680" y="15149"/>
                    </a:cubicBezTo>
                    <a:lnTo>
                      <a:pt x="8642" y="15149"/>
                    </a:lnTo>
                    <a:cubicBezTo>
                      <a:pt x="8609" y="15155"/>
                      <a:pt x="8588" y="15170"/>
                      <a:pt x="8566" y="15198"/>
                    </a:cubicBezTo>
                    <a:cubicBezTo>
                      <a:pt x="8538" y="15220"/>
                      <a:pt x="8511" y="15248"/>
                      <a:pt x="8483" y="15269"/>
                    </a:cubicBezTo>
                    <a:lnTo>
                      <a:pt x="8418" y="15329"/>
                    </a:lnTo>
                    <a:lnTo>
                      <a:pt x="8304" y="15439"/>
                    </a:lnTo>
                    <a:lnTo>
                      <a:pt x="8243" y="15493"/>
                    </a:lnTo>
                    <a:lnTo>
                      <a:pt x="8156" y="15581"/>
                    </a:lnTo>
                    <a:cubicBezTo>
                      <a:pt x="8097" y="15636"/>
                      <a:pt x="8042" y="15695"/>
                      <a:pt x="7986" y="15750"/>
                    </a:cubicBezTo>
                    <a:lnTo>
                      <a:pt x="7900" y="15838"/>
                    </a:lnTo>
                    <a:lnTo>
                      <a:pt x="7878" y="15854"/>
                    </a:lnTo>
                    <a:cubicBezTo>
                      <a:pt x="7495" y="16231"/>
                      <a:pt x="7157" y="16547"/>
                      <a:pt x="6834" y="16826"/>
                    </a:cubicBezTo>
                    <a:cubicBezTo>
                      <a:pt x="6406" y="17200"/>
                      <a:pt x="6005" y="17488"/>
                      <a:pt x="5608" y="17717"/>
                    </a:cubicBezTo>
                    <a:lnTo>
                      <a:pt x="5608" y="17717"/>
                    </a:lnTo>
                    <a:cubicBezTo>
                      <a:pt x="5605" y="17717"/>
                      <a:pt x="5604" y="17718"/>
                      <a:pt x="5599" y="17722"/>
                    </a:cubicBezTo>
                    <a:lnTo>
                      <a:pt x="5611" y="17711"/>
                    </a:lnTo>
                    <a:lnTo>
                      <a:pt x="5616" y="17706"/>
                    </a:lnTo>
                    <a:lnTo>
                      <a:pt x="5616" y="17706"/>
                    </a:lnTo>
                    <a:cubicBezTo>
                      <a:pt x="5545" y="17744"/>
                      <a:pt x="5480" y="17782"/>
                      <a:pt x="5409" y="17820"/>
                    </a:cubicBezTo>
                    <a:cubicBezTo>
                      <a:pt x="5195" y="17941"/>
                      <a:pt x="4983" y="18029"/>
                      <a:pt x="4759" y="18099"/>
                    </a:cubicBezTo>
                    <a:cubicBezTo>
                      <a:pt x="4583" y="18143"/>
                      <a:pt x="4436" y="18176"/>
                      <a:pt x="4294" y="18193"/>
                    </a:cubicBezTo>
                    <a:cubicBezTo>
                      <a:pt x="4229" y="17782"/>
                      <a:pt x="4179" y="17318"/>
                      <a:pt x="4136" y="16766"/>
                    </a:cubicBezTo>
                    <a:cubicBezTo>
                      <a:pt x="4086" y="16029"/>
                      <a:pt x="4070" y="15269"/>
                      <a:pt x="4081" y="14449"/>
                    </a:cubicBezTo>
                    <a:lnTo>
                      <a:pt x="4136" y="14439"/>
                    </a:lnTo>
                    <a:lnTo>
                      <a:pt x="4222" y="14439"/>
                    </a:lnTo>
                    <a:cubicBezTo>
                      <a:pt x="4353" y="14439"/>
                      <a:pt x="4491" y="14428"/>
                      <a:pt x="4638" y="14396"/>
                    </a:cubicBezTo>
                    <a:cubicBezTo>
                      <a:pt x="4867" y="14341"/>
                      <a:pt x="5107" y="14253"/>
                      <a:pt x="5364" y="14116"/>
                    </a:cubicBezTo>
                    <a:cubicBezTo>
                      <a:pt x="5807" y="13882"/>
                      <a:pt x="6239" y="13559"/>
                      <a:pt x="6720" y="13084"/>
                    </a:cubicBezTo>
                    <a:cubicBezTo>
                      <a:pt x="6993" y="12817"/>
                      <a:pt x="7265" y="12527"/>
                      <a:pt x="7545" y="12182"/>
                    </a:cubicBezTo>
                    <a:cubicBezTo>
                      <a:pt x="7659" y="12046"/>
                      <a:pt x="7769" y="11899"/>
                      <a:pt x="7878" y="11756"/>
                    </a:cubicBezTo>
                    <a:cubicBezTo>
                      <a:pt x="7948" y="11663"/>
                      <a:pt x="8014" y="11577"/>
                      <a:pt x="8074" y="11484"/>
                    </a:cubicBezTo>
                    <a:lnTo>
                      <a:pt x="8150" y="11380"/>
                    </a:lnTo>
                    <a:cubicBezTo>
                      <a:pt x="8167" y="11352"/>
                      <a:pt x="8173" y="11325"/>
                      <a:pt x="8167" y="11292"/>
                    </a:cubicBezTo>
                    <a:cubicBezTo>
                      <a:pt x="8167" y="11265"/>
                      <a:pt x="8145" y="11232"/>
                      <a:pt x="8118" y="11216"/>
                    </a:cubicBezTo>
                    <a:cubicBezTo>
                      <a:pt x="8097" y="11204"/>
                      <a:pt x="8074" y="11199"/>
                      <a:pt x="8052" y="11199"/>
                    </a:cubicBezTo>
                    <a:cubicBezTo>
                      <a:pt x="7998" y="11199"/>
                      <a:pt x="7959" y="11211"/>
                      <a:pt x="7933" y="11244"/>
                    </a:cubicBezTo>
                    <a:cubicBezTo>
                      <a:pt x="7867" y="11335"/>
                      <a:pt x="7802" y="11429"/>
                      <a:pt x="7730" y="11516"/>
                    </a:cubicBezTo>
                    <a:lnTo>
                      <a:pt x="7653" y="11620"/>
                    </a:lnTo>
                    <a:cubicBezTo>
                      <a:pt x="7545" y="11762"/>
                      <a:pt x="7434" y="11904"/>
                      <a:pt x="7320" y="12046"/>
                    </a:cubicBezTo>
                    <a:cubicBezTo>
                      <a:pt x="7036" y="12391"/>
                      <a:pt x="6768" y="12686"/>
                      <a:pt x="6501" y="12953"/>
                    </a:cubicBezTo>
                    <a:cubicBezTo>
                      <a:pt x="6075" y="13368"/>
                      <a:pt x="5687" y="13674"/>
                      <a:pt x="5293" y="13904"/>
                    </a:cubicBezTo>
                    <a:cubicBezTo>
                      <a:pt x="5074" y="14023"/>
                      <a:pt x="4867" y="14116"/>
                      <a:pt x="4655" y="14177"/>
                    </a:cubicBezTo>
                    <a:cubicBezTo>
                      <a:pt x="4491" y="14226"/>
                      <a:pt x="4338" y="14253"/>
                      <a:pt x="4184" y="14259"/>
                    </a:cubicBezTo>
                    <a:lnTo>
                      <a:pt x="4098" y="14259"/>
                    </a:lnTo>
                    <a:lnTo>
                      <a:pt x="4098" y="14253"/>
                    </a:lnTo>
                    <a:lnTo>
                      <a:pt x="4098" y="14232"/>
                    </a:lnTo>
                    <a:cubicBezTo>
                      <a:pt x="4119" y="12822"/>
                      <a:pt x="4234" y="11434"/>
                      <a:pt x="4348" y="10266"/>
                    </a:cubicBezTo>
                    <a:cubicBezTo>
                      <a:pt x="4491" y="10281"/>
                      <a:pt x="4627" y="10287"/>
                      <a:pt x="4747" y="10287"/>
                    </a:cubicBezTo>
                    <a:cubicBezTo>
                      <a:pt x="4890" y="10287"/>
                      <a:pt x="5026" y="10276"/>
                      <a:pt x="5157" y="10260"/>
                    </a:cubicBezTo>
                    <a:cubicBezTo>
                      <a:pt x="5349" y="10233"/>
                      <a:pt x="5561" y="10183"/>
                      <a:pt x="5840" y="10102"/>
                    </a:cubicBezTo>
                    <a:cubicBezTo>
                      <a:pt x="6064" y="10036"/>
                      <a:pt x="6294" y="9948"/>
                      <a:pt x="6511" y="9850"/>
                    </a:cubicBezTo>
                    <a:cubicBezTo>
                      <a:pt x="6698" y="9762"/>
                      <a:pt x="6894" y="9658"/>
                      <a:pt x="7157" y="9512"/>
                    </a:cubicBezTo>
                    <a:cubicBezTo>
                      <a:pt x="7348" y="9396"/>
                      <a:pt x="7545" y="9265"/>
                      <a:pt x="7757" y="9107"/>
                    </a:cubicBezTo>
                    <a:cubicBezTo>
                      <a:pt x="8123" y="8834"/>
                      <a:pt x="8473" y="8523"/>
                      <a:pt x="8823" y="8151"/>
                    </a:cubicBezTo>
                    <a:cubicBezTo>
                      <a:pt x="8982" y="7987"/>
                      <a:pt x="9134" y="7812"/>
                      <a:pt x="9270" y="7631"/>
                    </a:cubicBezTo>
                    <a:cubicBezTo>
                      <a:pt x="9336" y="7545"/>
                      <a:pt x="9401" y="7462"/>
                      <a:pt x="9467" y="7369"/>
                    </a:cubicBezTo>
                    <a:cubicBezTo>
                      <a:pt x="9494" y="7326"/>
                      <a:pt x="9522" y="7277"/>
                      <a:pt x="9549" y="7233"/>
                    </a:cubicBezTo>
                    <a:lnTo>
                      <a:pt x="9565" y="7205"/>
                    </a:lnTo>
                    <a:lnTo>
                      <a:pt x="9598" y="7157"/>
                    </a:lnTo>
                    <a:lnTo>
                      <a:pt x="9631" y="7102"/>
                    </a:lnTo>
                    <a:cubicBezTo>
                      <a:pt x="9653" y="7069"/>
                      <a:pt x="9658" y="7041"/>
                      <a:pt x="9653" y="7015"/>
                    </a:cubicBezTo>
                    <a:cubicBezTo>
                      <a:pt x="9648" y="6988"/>
                      <a:pt x="9631" y="6960"/>
                      <a:pt x="9604" y="6943"/>
                    </a:cubicBezTo>
                    <a:cubicBezTo>
                      <a:pt x="9582" y="6933"/>
                      <a:pt x="9560" y="6927"/>
                      <a:pt x="9539" y="6927"/>
                    </a:cubicBezTo>
                    <a:cubicBezTo>
                      <a:pt x="9489" y="6927"/>
                      <a:pt x="9451" y="6938"/>
                      <a:pt x="9429" y="6971"/>
                    </a:cubicBezTo>
                    <a:lnTo>
                      <a:pt x="9277" y="7152"/>
                    </a:lnTo>
                    <a:lnTo>
                      <a:pt x="9199" y="7245"/>
                    </a:lnTo>
                    <a:lnTo>
                      <a:pt x="9156" y="7298"/>
                    </a:lnTo>
                    <a:lnTo>
                      <a:pt x="9106" y="7348"/>
                    </a:lnTo>
                    <a:cubicBezTo>
                      <a:pt x="9058" y="7409"/>
                      <a:pt x="9008" y="7468"/>
                      <a:pt x="8959" y="7528"/>
                    </a:cubicBezTo>
                    <a:cubicBezTo>
                      <a:pt x="8773" y="7742"/>
                      <a:pt x="8599" y="7927"/>
                      <a:pt x="8430" y="8097"/>
                    </a:cubicBezTo>
                    <a:cubicBezTo>
                      <a:pt x="7910" y="8599"/>
                      <a:pt x="7369" y="9020"/>
                      <a:pt x="6812" y="9348"/>
                    </a:cubicBezTo>
                    <a:cubicBezTo>
                      <a:pt x="6605" y="9467"/>
                      <a:pt x="6392" y="9577"/>
                      <a:pt x="6184" y="9664"/>
                    </a:cubicBezTo>
                    <a:cubicBezTo>
                      <a:pt x="5987" y="9757"/>
                      <a:pt x="5780" y="9828"/>
                      <a:pt x="5550" y="9900"/>
                    </a:cubicBezTo>
                    <a:cubicBezTo>
                      <a:pt x="5238" y="9986"/>
                      <a:pt x="4993" y="10036"/>
                      <a:pt x="4759" y="10047"/>
                    </a:cubicBezTo>
                    <a:lnTo>
                      <a:pt x="4688" y="10047"/>
                    </a:lnTo>
                    <a:cubicBezTo>
                      <a:pt x="4583" y="10047"/>
                      <a:pt x="4484" y="10041"/>
                      <a:pt x="4386" y="10031"/>
                    </a:cubicBezTo>
                    <a:lnTo>
                      <a:pt x="4386" y="10024"/>
                    </a:lnTo>
                    <a:lnTo>
                      <a:pt x="4386" y="9998"/>
                    </a:lnTo>
                    <a:cubicBezTo>
                      <a:pt x="4419" y="9527"/>
                      <a:pt x="4469" y="9074"/>
                      <a:pt x="4512" y="8632"/>
                    </a:cubicBezTo>
                    <a:lnTo>
                      <a:pt x="4534" y="8440"/>
                    </a:lnTo>
                    <a:lnTo>
                      <a:pt x="4540" y="8392"/>
                    </a:lnTo>
                    <a:cubicBezTo>
                      <a:pt x="4589" y="7916"/>
                      <a:pt x="4643" y="7435"/>
                      <a:pt x="4698" y="6965"/>
                    </a:cubicBezTo>
                    <a:lnTo>
                      <a:pt x="4741" y="6643"/>
                    </a:lnTo>
                    <a:cubicBezTo>
                      <a:pt x="4764" y="6458"/>
                      <a:pt x="4786" y="6272"/>
                      <a:pt x="4812" y="6086"/>
                    </a:cubicBezTo>
                    <a:lnTo>
                      <a:pt x="4819" y="6037"/>
                    </a:lnTo>
                    <a:lnTo>
                      <a:pt x="4857" y="6015"/>
                    </a:lnTo>
                    <a:cubicBezTo>
                      <a:pt x="4922" y="6010"/>
                      <a:pt x="4993" y="6004"/>
                      <a:pt x="5059" y="5987"/>
                    </a:cubicBezTo>
                    <a:cubicBezTo>
                      <a:pt x="5162" y="5960"/>
                      <a:pt x="5266" y="5922"/>
                      <a:pt x="5376" y="5856"/>
                    </a:cubicBezTo>
                    <a:cubicBezTo>
                      <a:pt x="5605" y="5725"/>
                      <a:pt x="5780" y="5540"/>
                      <a:pt x="5911" y="5397"/>
                    </a:cubicBezTo>
                    <a:cubicBezTo>
                      <a:pt x="6058" y="5233"/>
                      <a:pt x="6201" y="5037"/>
                      <a:pt x="6353" y="4792"/>
                    </a:cubicBezTo>
                    <a:cubicBezTo>
                      <a:pt x="6468" y="4605"/>
                      <a:pt x="6577" y="4409"/>
                      <a:pt x="6670" y="4207"/>
                    </a:cubicBezTo>
                    <a:lnTo>
                      <a:pt x="6703" y="4141"/>
                    </a:lnTo>
                    <a:lnTo>
                      <a:pt x="6758" y="4021"/>
                    </a:lnTo>
                    <a:cubicBezTo>
                      <a:pt x="6763" y="4000"/>
                      <a:pt x="6763" y="3972"/>
                      <a:pt x="6753" y="3945"/>
                    </a:cubicBezTo>
                    <a:cubicBezTo>
                      <a:pt x="6741" y="3912"/>
                      <a:pt x="6708" y="3884"/>
                      <a:pt x="6675" y="3874"/>
                    </a:cubicBezTo>
                    <a:cubicBezTo>
                      <a:pt x="6665" y="3869"/>
                      <a:pt x="6654" y="3869"/>
                      <a:pt x="6643" y="3869"/>
                    </a:cubicBezTo>
                    <a:cubicBezTo>
                      <a:pt x="6577" y="3869"/>
                      <a:pt x="6529" y="3895"/>
                      <a:pt x="6506" y="3939"/>
                    </a:cubicBezTo>
                    <a:cubicBezTo>
                      <a:pt x="6446" y="4065"/>
                      <a:pt x="6380" y="4190"/>
                      <a:pt x="6310" y="4310"/>
                    </a:cubicBezTo>
                    <a:lnTo>
                      <a:pt x="6294" y="4338"/>
                    </a:lnTo>
                    <a:lnTo>
                      <a:pt x="6261" y="4398"/>
                    </a:lnTo>
                    <a:cubicBezTo>
                      <a:pt x="6075" y="4721"/>
                      <a:pt x="5840" y="5092"/>
                      <a:pt x="5533" y="5409"/>
                    </a:cubicBezTo>
                    <a:cubicBezTo>
                      <a:pt x="5425" y="5513"/>
                      <a:pt x="5316" y="5599"/>
                      <a:pt x="5200" y="5677"/>
                    </a:cubicBezTo>
                    <a:cubicBezTo>
                      <a:pt x="5130" y="5715"/>
                      <a:pt x="5064" y="5742"/>
                      <a:pt x="4988" y="5763"/>
                    </a:cubicBezTo>
                    <a:cubicBezTo>
                      <a:pt x="4950" y="5775"/>
                      <a:pt x="4905" y="5785"/>
                      <a:pt x="4867" y="5791"/>
                    </a:cubicBezTo>
                    <a:lnTo>
                      <a:pt x="4867" y="5785"/>
                    </a:lnTo>
                    <a:lnTo>
                      <a:pt x="4873" y="5747"/>
                    </a:lnTo>
                    <a:lnTo>
                      <a:pt x="4917" y="5359"/>
                    </a:lnTo>
                    <a:lnTo>
                      <a:pt x="4938" y="5212"/>
                    </a:lnTo>
                    <a:cubicBezTo>
                      <a:pt x="5069" y="4333"/>
                      <a:pt x="5228" y="3448"/>
                      <a:pt x="5409" y="2584"/>
                    </a:cubicBezTo>
                    <a:lnTo>
                      <a:pt x="5447" y="2578"/>
                    </a:lnTo>
                    <a:cubicBezTo>
                      <a:pt x="5468" y="2573"/>
                      <a:pt x="5490" y="2573"/>
                      <a:pt x="5512" y="2568"/>
                    </a:cubicBezTo>
                    <a:cubicBezTo>
                      <a:pt x="5583" y="2557"/>
                      <a:pt x="5654" y="2525"/>
                      <a:pt x="5737" y="2480"/>
                    </a:cubicBezTo>
                    <a:cubicBezTo>
                      <a:pt x="5813" y="2437"/>
                      <a:pt x="5883" y="2382"/>
                      <a:pt x="5954" y="2321"/>
                    </a:cubicBezTo>
                    <a:cubicBezTo>
                      <a:pt x="6080" y="2207"/>
                      <a:pt x="6195" y="2066"/>
                      <a:pt x="6332" y="1863"/>
                    </a:cubicBezTo>
                    <a:cubicBezTo>
                      <a:pt x="6501" y="1612"/>
                      <a:pt x="6648" y="1317"/>
                      <a:pt x="6791" y="972"/>
                    </a:cubicBezTo>
                    <a:cubicBezTo>
                      <a:pt x="6801" y="951"/>
                      <a:pt x="6796" y="929"/>
                      <a:pt x="6791" y="907"/>
                    </a:cubicBezTo>
                    <a:cubicBezTo>
                      <a:pt x="6779" y="886"/>
                      <a:pt x="6758" y="863"/>
                      <a:pt x="6730" y="853"/>
                    </a:cubicBezTo>
                    <a:lnTo>
                      <a:pt x="6713" y="853"/>
                    </a:lnTo>
                    <a:cubicBezTo>
                      <a:pt x="6648" y="853"/>
                      <a:pt x="6615" y="874"/>
                      <a:pt x="6599" y="907"/>
                    </a:cubicBezTo>
                    <a:cubicBezTo>
                      <a:pt x="6567" y="995"/>
                      <a:pt x="6523" y="1082"/>
                      <a:pt x="6484" y="1169"/>
                    </a:cubicBezTo>
                    <a:cubicBezTo>
                      <a:pt x="6418" y="1295"/>
                      <a:pt x="6359" y="1415"/>
                      <a:pt x="6287" y="1541"/>
                    </a:cubicBezTo>
                    <a:cubicBezTo>
                      <a:pt x="6130" y="1814"/>
                      <a:pt x="5987" y="2011"/>
                      <a:pt x="5828" y="2175"/>
                    </a:cubicBezTo>
                    <a:cubicBezTo>
                      <a:pt x="5747" y="2251"/>
                      <a:pt x="5682" y="2300"/>
                      <a:pt x="5611" y="2339"/>
                    </a:cubicBezTo>
                    <a:cubicBezTo>
                      <a:pt x="5566" y="2361"/>
                      <a:pt x="5523" y="2382"/>
                      <a:pt x="5480" y="2399"/>
                    </a:cubicBezTo>
                    <a:lnTo>
                      <a:pt x="5480" y="2394"/>
                    </a:lnTo>
                    <a:lnTo>
                      <a:pt x="5474" y="2394"/>
                    </a:lnTo>
                    <a:cubicBezTo>
                      <a:pt x="5480" y="2366"/>
                      <a:pt x="5485" y="2339"/>
                      <a:pt x="5485" y="2311"/>
                    </a:cubicBezTo>
                    <a:cubicBezTo>
                      <a:pt x="5512" y="2092"/>
                      <a:pt x="5561" y="1880"/>
                      <a:pt x="5599" y="1721"/>
                    </a:cubicBezTo>
                    <a:lnTo>
                      <a:pt x="5697" y="1322"/>
                    </a:lnTo>
                    <a:cubicBezTo>
                      <a:pt x="5807" y="863"/>
                      <a:pt x="5911" y="448"/>
                      <a:pt x="6020" y="66"/>
                    </a:cubicBezTo>
                    <a:cubicBezTo>
                      <a:pt x="6025" y="44"/>
                      <a:pt x="6020" y="11"/>
                      <a:pt x="5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4921831" y="690004"/>
                <a:ext cx="48277" cy="420995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1740" extrusionOk="0">
                    <a:moveTo>
                      <a:pt x="2449" y="1"/>
                    </a:moveTo>
                    <a:cubicBezTo>
                      <a:pt x="2411" y="1"/>
                      <a:pt x="2388" y="11"/>
                      <a:pt x="2378" y="27"/>
                    </a:cubicBezTo>
                    <a:lnTo>
                      <a:pt x="2274" y="394"/>
                    </a:lnTo>
                    <a:cubicBezTo>
                      <a:pt x="2154" y="793"/>
                      <a:pt x="2040" y="1197"/>
                      <a:pt x="1935" y="1600"/>
                    </a:cubicBezTo>
                    <a:cubicBezTo>
                      <a:pt x="1864" y="1863"/>
                      <a:pt x="1793" y="2125"/>
                      <a:pt x="1728" y="2394"/>
                    </a:cubicBezTo>
                    <a:lnTo>
                      <a:pt x="1722" y="2387"/>
                    </a:lnTo>
                    <a:cubicBezTo>
                      <a:pt x="1705" y="2442"/>
                      <a:pt x="1695" y="2497"/>
                      <a:pt x="1679" y="2551"/>
                    </a:cubicBezTo>
                    <a:lnTo>
                      <a:pt x="1684" y="2551"/>
                    </a:lnTo>
                    <a:lnTo>
                      <a:pt x="1597" y="2934"/>
                    </a:lnTo>
                    <a:lnTo>
                      <a:pt x="1536" y="3185"/>
                    </a:lnTo>
                    <a:cubicBezTo>
                      <a:pt x="1329" y="4070"/>
                      <a:pt x="1176" y="4792"/>
                      <a:pt x="1050" y="5458"/>
                    </a:cubicBezTo>
                    <a:lnTo>
                      <a:pt x="1007" y="5704"/>
                    </a:lnTo>
                    <a:lnTo>
                      <a:pt x="996" y="5704"/>
                    </a:lnTo>
                    <a:cubicBezTo>
                      <a:pt x="984" y="5775"/>
                      <a:pt x="969" y="5846"/>
                      <a:pt x="958" y="5922"/>
                    </a:cubicBezTo>
                    <a:cubicBezTo>
                      <a:pt x="969" y="5927"/>
                      <a:pt x="969" y="5934"/>
                      <a:pt x="969" y="5934"/>
                    </a:cubicBezTo>
                    <a:cubicBezTo>
                      <a:pt x="925" y="6156"/>
                      <a:pt x="886" y="6386"/>
                      <a:pt x="848" y="6610"/>
                    </a:cubicBezTo>
                    <a:cubicBezTo>
                      <a:pt x="788" y="6998"/>
                      <a:pt x="734" y="7381"/>
                      <a:pt x="684" y="7769"/>
                    </a:cubicBezTo>
                    <a:cubicBezTo>
                      <a:pt x="603" y="8359"/>
                      <a:pt x="525" y="8960"/>
                      <a:pt x="455" y="9555"/>
                    </a:cubicBezTo>
                    <a:lnTo>
                      <a:pt x="427" y="9774"/>
                    </a:lnTo>
                    <a:lnTo>
                      <a:pt x="406" y="9915"/>
                    </a:lnTo>
                    <a:lnTo>
                      <a:pt x="394" y="9915"/>
                    </a:lnTo>
                    <a:cubicBezTo>
                      <a:pt x="384" y="9986"/>
                      <a:pt x="379" y="10064"/>
                      <a:pt x="368" y="10140"/>
                    </a:cubicBezTo>
                    <a:lnTo>
                      <a:pt x="373" y="10140"/>
                    </a:lnTo>
                    <a:lnTo>
                      <a:pt x="361" y="10266"/>
                    </a:lnTo>
                    <a:cubicBezTo>
                      <a:pt x="302" y="10773"/>
                      <a:pt x="247" y="11282"/>
                      <a:pt x="198" y="11784"/>
                    </a:cubicBezTo>
                    <a:cubicBezTo>
                      <a:pt x="111" y="12626"/>
                      <a:pt x="56" y="13374"/>
                      <a:pt x="28" y="14084"/>
                    </a:cubicBezTo>
                    <a:cubicBezTo>
                      <a:pt x="28" y="14084"/>
                      <a:pt x="28" y="14078"/>
                      <a:pt x="23" y="14078"/>
                    </a:cubicBezTo>
                    <a:lnTo>
                      <a:pt x="23" y="14084"/>
                    </a:lnTo>
                    <a:cubicBezTo>
                      <a:pt x="23" y="14084"/>
                      <a:pt x="23" y="14078"/>
                      <a:pt x="18" y="14078"/>
                    </a:cubicBezTo>
                    <a:cubicBezTo>
                      <a:pt x="18" y="14144"/>
                      <a:pt x="13" y="14204"/>
                      <a:pt x="13" y="14270"/>
                    </a:cubicBezTo>
                    <a:lnTo>
                      <a:pt x="18" y="14270"/>
                    </a:lnTo>
                    <a:cubicBezTo>
                      <a:pt x="1" y="14854"/>
                      <a:pt x="1" y="15400"/>
                      <a:pt x="18" y="15898"/>
                    </a:cubicBezTo>
                    <a:cubicBezTo>
                      <a:pt x="34" y="16723"/>
                      <a:pt x="94" y="17465"/>
                      <a:pt x="198" y="18170"/>
                    </a:cubicBezTo>
                    <a:lnTo>
                      <a:pt x="182" y="18170"/>
                    </a:lnTo>
                    <a:cubicBezTo>
                      <a:pt x="192" y="18246"/>
                      <a:pt x="204" y="18324"/>
                      <a:pt x="215" y="18394"/>
                    </a:cubicBezTo>
                    <a:lnTo>
                      <a:pt x="220" y="18394"/>
                    </a:lnTo>
                    <a:cubicBezTo>
                      <a:pt x="313" y="18957"/>
                      <a:pt x="422" y="19476"/>
                      <a:pt x="548" y="19946"/>
                    </a:cubicBezTo>
                    <a:cubicBezTo>
                      <a:pt x="580" y="20082"/>
                      <a:pt x="618" y="20218"/>
                      <a:pt x="663" y="20356"/>
                    </a:cubicBezTo>
                    <a:lnTo>
                      <a:pt x="656" y="20349"/>
                    </a:lnTo>
                    <a:lnTo>
                      <a:pt x="656" y="20356"/>
                    </a:lnTo>
                    <a:lnTo>
                      <a:pt x="651" y="20344"/>
                    </a:lnTo>
                    <a:lnTo>
                      <a:pt x="651" y="20344"/>
                    </a:lnTo>
                    <a:cubicBezTo>
                      <a:pt x="777" y="20770"/>
                      <a:pt x="936" y="21191"/>
                      <a:pt x="1105" y="21607"/>
                    </a:cubicBezTo>
                    <a:cubicBezTo>
                      <a:pt x="1132" y="21661"/>
                      <a:pt x="1193" y="21705"/>
                      <a:pt x="1253" y="21726"/>
                    </a:cubicBezTo>
                    <a:cubicBezTo>
                      <a:pt x="1281" y="21735"/>
                      <a:pt x="1309" y="21740"/>
                      <a:pt x="1338" y="21740"/>
                    </a:cubicBezTo>
                    <a:cubicBezTo>
                      <a:pt x="1376" y="21740"/>
                      <a:pt x="1415" y="21731"/>
                      <a:pt x="1450" y="21716"/>
                    </a:cubicBezTo>
                    <a:cubicBezTo>
                      <a:pt x="1509" y="21693"/>
                      <a:pt x="1559" y="21645"/>
                      <a:pt x="1581" y="21590"/>
                    </a:cubicBezTo>
                    <a:cubicBezTo>
                      <a:pt x="1586" y="21569"/>
                      <a:pt x="1586" y="21552"/>
                      <a:pt x="1591" y="21529"/>
                    </a:cubicBezTo>
                    <a:cubicBezTo>
                      <a:pt x="1597" y="21491"/>
                      <a:pt x="1591" y="21453"/>
                      <a:pt x="1569" y="21415"/>
                    </a:cubicBezTo>
                    <a:cubicBezTo>
                      <a:pt x="1503" y="21229"/>
                      <a:pt x="1438" y="21050"/>
                      <a:pt x="1378" y="20863"/>
                    </a:cubicBezTo>
                    <a:cubicBezTo>
                      <a:pt x="1319" y="20672"/>
                      <a:pt x="1258" y="20480"/>
                      <a:pt x="1203" y="20290"/>
                    </a:cubicBezTo>
                    <a:cubicBezTo>
                      <a:pt x="1181" y="20213"/>
                      <a:pt x="1160" y="20137"/>
                      <a:pt x="1143" y="20061"/>
                    </a:cubicBezTo>
                    <a:cubicBezTo>
                      <a:pt x="1138" y="20054"/>
                      <a:pt x="1138" y="20049"/>
                      <a:pt x="1138" y="20044"/>
                    </a:cubicBezTo>
                    <a:cubicBezTo>
                      <a:pt x="1056" y="19782"/>
                      <a:pt x="984" y="19481"/>
                      <a:pt x="908" y="19121"/>
                    </a:cubicBezTo>
                    <a:cubicBezTo>
                      <a:pt x="865" y="18891"/>
                      <a:pt x="827" y="18662"/>
                      <a:pt x="788" y="18433"/>
                    </a:cubicBezTo>
                    <a:lnTo>
                      <a:pt x="799" y="18433"/>
                    </a:lnTo>
                    <a:cubicBezTo>
                      <a:pt x="788" y="18350"/>
                      <a:pt x="777" y="18269"/>
                      <a:pt x="767" y="18193"/>
                    </a:cubicBezTo>
                    <a:lnTo>
                      <a:pt x="761" y="18193"/>
                    </a:lnTo>
                    <a:cubicBezTo>
                      <a:pt x="696" y="17782"/>
                      <a:pt x="646" y="17318"/>
                      <a:pt x="603" y="16766"/>
                    </a:cubicBezTo>
                    <a:cubicBezTo>
                      <a:pt x="553" y="16029"/>
                      <a:pt x="537" y="15269"/>
                      <a:pt x="548" y="14449"/>
                    </a:cubicBezTo>
                    <a:lnTo>
                      <a:pt x="558" y="14444"/>
                    </a:lnTo>
                    <a:cubicBezTo>
                      <a:pt x="558" y="14379"/>
                      <a:pt x="565" y="14313"/>
                      <a:pt x="565" y="14253"/>
                    </a:cubicBezTo>
                    <a:lnTo>
                      <a:pt x="565" y="14232"/>
                    </a:lnTo>
                    <a:cubicBezTo>
                      <a:pt x="586" y="12822"/>
                      <a:pt x="701" y="11434"/>
                      <a:pt x="815" y="10266"/>
                    </a:cubicBezTo>
                    <a:lnTo>
                      <a:pt x="827" y="10266"/>
                    </a:lnTo>
                    <a:cubicBezTo>
                      <a:pt x="837" y="10167"/>
                      <a:pt x="848" y="10069"/>
                      <a:pt x="853" y="9976"/>
                    </a:cubicBezTo>
                    <a:cubicBezTo>
                      <a:pt x="853" y="9971"/>
                      <a:pt x="860" y="9965"/>
                      <a:pt x="860" y="9965"/>
                    </a:cubicBezTo>
                    <a:cubicBezTo>
                      <a:pt x="892" y="9506"/>
                      <a:pt x="936" y="9063"/>
                      <a:pt x="979" y="8632"/>
                    </a:cubicBezTo>
                    <a:lnTo>
                      <a:pt x="1001" y="8440"/>
                    </a:lnTo>
                    <a:lnTo>
                      <a:pt x="1007" y="8392"/>
                    </a:lnTo>
                    <a:cubicBezTo>
                      <a:pt x="1056" y="7916"/>
                      <a:pt x="1110" y="7435"/>
                      <a:pt x="1165" y="6965"/>
                    </a:cubicBezTo>
                    <a:lnTo>
                      <a:pt x="1208" y="6643"/>
                    </a:lnTo>
                    <a:cubicBezTo>
                      <a:pt x="1231" y="6458"/>
                      <a:pt x="1253" y="6272"/>
                      <a:pt x="1279" y="6086"/>
                    </a:cubicBezTo>
                    <a:lnTo>
                      <a:pt x="1286" y="6037"/>
                    </a:lnTo>
                    <a:lnTo>
                      <a:pt x="1302" y="6032"/>
                    </a:lnTo>
                    <a:cubicBezTo>
                      <a:pt x="1312" y="5927"/>
                      <a:pt x="1329" y="5823"/>
                      <a:pt x="1340" y="5725"/>
                    </a:cubicBezTo>
                    <a:lnTo>
                      <a:pt x="1384" y="5359"/>
                    </a:lnTo>
                    <a:lnTo>
                      <a:pt x="1405" y="5212"/>
                    </a:lnTo>
                    <a:cubicBezTo>
                      <a:pt x="1536" y="4333"/>
                      <a:pt x="1695" y="3448"/>
                      <a:pt x="1876" y="2584"/>
                    </a:cubicBezTo>
                    <a:lnTo>
                      <a:pt x="1886" y="2584"/>
                    </a:lnTo>
                    <a:cubicBezTo>
                      <a:pt x="1914" y="2459"/>
                      <a:pt x="1941" y="2333"/>
                      <a:pt x="1968" y="2213"/>
                    </a:cubicBezTo>
                    <a:cubicBezTo>
                      <a:pt x="1995" y="2026"/>
                      <a:pt x="2040" y="1857"/>
                      <a:pt x="2066" y="1721"/>
                    </a:cubicBezTo>
                    <a:lnTo>
                      <a:pt x="2164" y="1322"/>
                    </a:lnTo>
                    <a:cubicBezTo>
                      <a:pt x="2274" y="863"/>
                      <a:pt x="2378" y="448"/>
                      <a:pt x="2487" y="66"/>
                    </a:cubicBezTo>
                    <a:cubicBezTo>
                      <a:pt x="2492" y="44"/>
                      <a:pt x="2487" y="11"/>
                      <a:pt x="24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4939840" y="706523"/>
                <a:ext cx="45295" cy="3365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738" extrusionOk="0">
                    <a:moveTo>
                      <a:pt x="2250" y="0"/>
                    </a:moveTo>
                    <a:cubicBezTo>
                      <a:pt x="2185" y="0"/>
                      <a:pt x="2152" y="21"/>
                      <a:pt x="2136" y="54"/>
                    </a:cubicBezTo>
                    <a:cubicBezTo>
                      <a:pt x="2104" y="142"/>
                      <a:pt x="2060" y="229"/>
                      <a:pt x="2021" y="316"/>
                    </a:cubicBezTo>
                    <a:cubicBezTo>
                      <a:pt x="1955" y="442"/>
                      <a:pt x="1896" y="562"/>
                      <a:pt x="1824" y="688"/>
                    </a:cubicBezTo>
                    <a:cubicBezTo>
                      <a:pt x="1667" y="961"/>
                      <a:pt x="1524" y="1158"/>
                      <a:pt x="1365" y="1322"/>
                    </a:cubicBezTo>
                    <a:cubicBezTo>
                      <a:pt x="1284" y="1398"/>
                      <a:pt x="1219" y="1447"/>
                      <a:pt x="1148" y="1486"/>
                    </a:cubicBezTo>
                    <a:cubicBezTo>
                      <a:pt x="1103" y="1508"/>
                      <a:pt x="1060" y="1529"/>
                      <a:pt x="1017" y="1546"/>
                    </a:cubicBezTo>
                    <a:lnTo>
                      <a:pt x="1017" y="1541"/>
                    </a:lnTo>
                    <a:lnTo>
                      <a:pt x="1011" y="1541"/>
                    </a:lnTo>
                    <a:lnTo>
                      <a:pt x="1011" y="1534"/>
                    </a:lnTo>
                    <a:cubicBezTo>
                      <a:pt x="979" y="1546"/>
                      <a:pt x="951" y="1551"/>
                      <a:pt x="918" y="1551"/>
                    </a:cubicBezTo>
                    <a:cubicBezTo>
                      <a:pt x="886" y="1551"/>
                      <a:pt x="858" y="1551"/>
                      <a:pt x="825" y="1546"/>
                    </a:cubicBezTo>
                    <a:cubicBezTo>
                      <a:pt x="815" y="1541"/>
                      <a:pt x="808" y="1541"/>
                      <a:pt x="798" y="1541"/>
                    </a:cubicBezTo>
                    <a:cubicBezTo>
                      <a:pt x="743" y="1524"/>
                      <a:pt x="722" y="1508"/>
                      <a:pt x="694" y="1491"/>
                    </a:cubicBezTo>
                    <a:cubicBezTo>
                      <a:pt x="656" y="1458"/>
                      <a:pt x="623" y="1420"/>
                      <a:pt x="585" y="1370"/>
                    </a:cubicBezTo>
                    <a:cubicBezTo>
                      <a:pt x="508" y="1261"/>
                      <a:pt x="442" y="1130"/>
                      <a:pt x="377" y="951"/>
                    </a:cubicBezTo>
                    <a:cubicBezTo>
                      <a:pt x="306" y="775"/>
                      <a:pt x="251" y="583"/>
                      <a:pt x="225" y="480"/>
                    </a:cubicBezTo>
                    <a:lnTo>
                      <a:pt x="202" y="409"/>
                    </a:lnTo>
                    <a:cubicBezTo>
                      <a:pt x="180" y="305"/>
                      <a:pt x="153" y="207"/>
                      <a:pt x="120" y="114"/>
                    </a:cubicBezTo>
                    <a:cubicBezTo>
                      <a:pt x="109" y="87"/>
                      <a:pt x="87" y="71"/>
                      <a:pt x="61" y="71"/>
                    </a:cubicBezTo>
                    <a:cubicBezTo>
                      <a:pt x="33" y="76"/>
                      <a:pt x="16" y="87"/>
                      <a:pt x="6" y="98"/>
                    </a:cubicBezTo>
                    <a:cubicBezTo>
                      <a:pt x="6" y="104"/>
                      <a:pt x="1" y="114"/>
                      <a:pt x="6" y="125"/>
                    </a:cubicBezTo>
                    <a:cubicBezTo>
                      <a:pt x="44" y="235"/>
                      <a:pt x="71" y="344"/>
                      <a:pt x="99" y="452"/>
                    </a:cubicBezTo>
                    <a:lnTo>
                      <a:pt x="132" y="600"/>
                    </a:lnTo>
                    <a:cubicBezTo>
                      <a:pt x="197" y="830"/>
                      <a:pt x="257" y="1016"/>
                      <a:pt x="323" y="1185"/>
                    </a:cubicBezTo>
                    <a:cubicBezTo>
                      <a:pt x="361" y="1284"/>
                      <a:pt x="404" y="1365"/>
                      <a:pt x="448" y="1442"/>
                    </a:cubicBezTo>
                    <a:cubicBezTo>
                      <a:pt x="497" y="1513"/>
                      <a:pt x="552" y="1579"/>
                      <a:pt x="611" y="1622"/>
                    </a:cubicBezTo>
                    <a:cubicBezTo>
                      <a:pt x="644" y="1644"/>
                      <a:pt x="667" y="1660"/>
                      <a:pt x="694" y="1677"/>
                    </a:cubicBezTo>
                    <a:cubicBezTo>
                      <a:pt x="716" y="1687"/>
                      <a:pt x="732" y="1693"/>
                      <a:pt x="754" y="1698"/>
                    </a:cubicBezTo>
                    <a:lnTo>
                      <a:pt x="749" y="1710"/>
                    </a:lnTo>
                    <a:cubicBezTo>
                      <a:pt x="770" y="1715"/>
                      <a:pt x="792" y="1720"/>
                      <a:pt x="815" y="1725"/>
                    </a:cubicBezTo>
                    <a:cubicBezTo>
                      <a:pt x="858" y="1737"/>
                      <a:pt x="901" y="1737"/>
                      <a:pt x="946" y="1737"/>
                    </a:cubicBezTo>
                    <a:lnTo>
                      <a:pt x="946" y="1731"/>
                    </a:lnTo>
                    <a:lnTo>
                      <a:pt x="984" y="1725"/>
                    </a:lnTo>
                    <a:cubicBezTo>
                      <a:pt x="1005" y="1720"/>
                      <a:pt x="1027" y="1720"/>
                      <a:pt x="1049" y="1715"/>
                    </a:cubicBezTo>
                    <a:cubicBezTo>
                      <a:pt x="1120" y="1704"/>
                      <a:pt x="1191" y="1672"/>
                      <a:pt x="1274" y="1627"/>
                    </a:cubicBezTo>
                    <a:cubicBezTo>
                      <a:pt x="1350" y="1584"/>
                      <a:pt x="1420" y="1529"/>
                      <a:pt x="1491" y="1468"/>
                    </a:cubicBezTo>
                    <a:cubicBezTo>
                      <a:pt x="1617" y="1354"/>
                      <a:pt x="1732" y="1213"/>
                      <a:pt x="1869" y="1010"/>
                    </a:cubicBezTo>
                    <a:cubicBezTo>
                      <a:pt x="2038" y="759"/>
                      <a:pt x="2185" y="464"/>
                      <a:pt x="2328" y="119"/>
                    </a:cubicBezTo>
                    <a:cubicBezTo>
                      <a:pt x="2338" y="98"/>
                      <a:pt x="2333" y="76"/>
                      <a:pt x="2328" y="54"/>
                    </a:cubicBezTo>
                    <a:cubicBezTo>
                      <a:pt x="2316" y="33"/>
                      <a:pt x="2295" y="10"/>
                      <a:pt x="2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4919836" y="764269"/>
                <a:ext cx="64563" cy="42332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86" extrusionOk="0">
                    <a:moveTo>
                      <a:pt x="71" y="1"/>
                    </a:moveTo>
                    <a:cubicBezTo>
                      <a:pt x="61" y="1"/>
                      <a:pt x="50" y="1"/>
                      <a:pt x="45" y="6"/>
                    </a:cubicBezTo>
                    <a:cubicBezTo>
                      <a:pt x="0" y="22"/>
                      <a:pt x="0" y="60"/>
                      <a:pt x="12" y="87"/>
                    </a:cubicBezTo>
                    <a:lnTo>
                      <a:pt x="28" y="137"/>
                    </a:lnTo>
                    <a:cubicBezTo>
                      <a:pt x="66" y="241"/>
                      <a:pt x="104" y="361"/>
                      <a:pt x="143" y="486"/>
                    </a:cubicBezTo>
                    <a:lnTo>
                      <a:pt x="202" y="677"/>
                    </a:lnTo>
                    <a:cubicBezTo>
                      <a:pt x="301" y="957"/>
                      <a:pt x="366" y="1153"/>
                      <a:pt x="454" y="1345"/>
                    </a:cubicBezTo>
                    <a:cubicBezTo>
                      <a:pt x="537" y="1509"/>
                      <a:pt x="651" y="1721"/>
                      <a:pt x="820" y="1895"/>
                    </a:cubicBezTo>
                    <a:cubicBezTo>
                      <a:pt x="885" y="1967"/>
                      <a:pt x="963" y="2026"/>
                      <a:pt x="1039" y="2076"/>
                    </a:cubicBezTo>
                    <a:cubicBezTo>
                      <a:pt x="1072" y="2087"/>
                      <a:pt x="1072" y="2092"/>
                      <a:pt x="1072" y="2099"/>
                    </a:cubicBezTo>
                    <a:lnTo>
                      <a:pt x="1072" y="2104"/>
                    </a:lnTo>
                    <a:cubicBezTo>
                      <a:pt x="1153" y="2147"/>
                      <a:pt x="1246" y="2169"/>
                      <a:pt x="1339" y="2185"/>
                    </a:cubicBezTo>
                    <a:lnTo>
                      <a:pt x="1410" y="2185"/>
                    </a:lnTo>
                    <a:lnTo>
                      <a:pt x="1427" y="2180"/>
                    </a:lnTo>
                    <a:cubicBezTo>
                      <a:pt x="1492" y="2175"/>
                      <a:pt x="1563" y="2169"/>
                      <a:pt x="1629" y="2152"/>
                    </a:cubicBezTo>
                    <a:cubicBezTo>
                      <a:pt x="1732" y="2125"/>
                      <a:pt x="1836" y="2087"/>
                      <a:pt x="1946" y="2021"/>
                    </a:cubicBezTo>
                    <a:cubicBezTo>
                      <a:pt x="2175" y="1890"/>
                      <a:pt x="2350" y="1705"/>
                      <a:pt x="2481" y="1562"/>
                    </a:cubicBezTo>
                    <a:cubicBezTo>
                      <a:pt x="2628" y="1398"/>
                      <a:pt x="2771" y="1202"/>
                      <a:pt x="2923" y="957"/>
                    </a:cubicBezTo>
                    <a:cubicBezTo>
                      <a:pt x="3038" y="770"/>
                      <a:pt x="3147" y="574"/>
                      <a:pt x="3240" y="372"/>
                    </a:cubicBezTo>
                    <a:lnTo>
                      <a:pt x="3273" y="306"/>
                    </a:lnTo>
                    <a:lnTo>
                      <a:pt x="3328" y="186"/>
                    </a:lnTo>
                    <a:cubicBezTo>
                      <a:pt x="3333" y="165"/>
                      <a:pt x="3333" y="137"/>
                      <a:pt x="3323" y="110"/>
                    </a:cubicBezTo>
                    <a:cubicBezTo>
                      <a:pt x="3311" y="77"/>
                      <a:pt x="3278" y="49"/>
                      <a:pt x="3245" y="39"/>
                    </a:cubicBezTo>
                    <a:cubicBezTo>
                      <a:pt x="3235" y="34"/>
                      <a:pt x="3224" y="34"/>
                      <a:pt x="3213" y="34"/>
                    </a:cubicBezTo>
                    <a:cubicBezTo>
                      <a:pt x="3147" y="34"/>
                      <a:pt x="3099" y="60"/>
                      <a:pt x="3076" y="104"/>
                    </a:cubicBezTo>
                    <a:cubicBezTo>
                      <a:pt x="3016" y="230"/>
                      <a:pt x="2950" y="355"/>
                      <a:pt x="2880" y="475"/>
                    </a:cubicBezTo>
                    <a:lnTo>
                      <a:pt x="2864" y="503"/>
                    </a:lnTo>
                    <a:lnTo>
                      <a:pt x="2831" y="563"/>
                    </a:lnTo>
                    <a:cubicBezTo>
                      <a:pt x="2645" y="886"/>
                      <a:pt x="2410" y="1257"/>
                      <a:pt x="2103" y="1574"/>
                    </a:cubicBezTo>
                    <a:cubicBezTo>
                      <a:pt x="1995" y="1678"/>
                      <a:pt x="1886" y="1764"/>
                      <a:pt x="1770" y="1842"/>
                    </a:cubicBezTo>
                    <a:cubicBezTo>
                      <a:pt x="1700" y="1880"/>
                      <a:pt x="1634" y="1907"/>
                      <a:pt x="1558" y="1928"/>
                    </a:cubicBezTo>
                    <a:cubicBezTo>
                      <a:pt x="1520" y="1940"/>
                      <a:pt x="1475" y="1950"/>
                      <a:pt x="1437" y="1956"/>
                    </a:cubicBezTo>
                    <a:lnTo>
                      <a:pt x="1437" y="1950"/>
                    </a:lnTo>
                    <a:lnTo>
                      <a:pt x="1437" y="1945"/>
                    </a:lnTo>
                    <a:lnTo>
                      <a:pt x="1405" y="1945"/>
                    </a:lnTo>
                    <a:cubicBezTo>
                      <a:pt x="1361" y="1945"/>
                      <a:pt x="1323" y="1945"/>
                      <a:pt x="1279" y="1940"/>
                    </a:cubicBezTo>
                    <a:cubicBezTo>
                      <a:pt x="1230" y="1928"/>
                      <a:pt x="1186" y="1912"/>
                      <a:pt x="1142" y="1890"/>
                    </a:cubicBezTo>
                    <a:cubicBezTo>
                      <a:pt x="1127" y="1885"/>
                      <a:pt x="1110" y="1874"/>
                      <a:pt x="1094" y="1863"/>
                    </a:cubicBezTo>
                    <a:cubicBezTo>
                      <a:pt x="1061" y="1852"/>
                      <a:pt x="1034" y="1836"/>
                      <a:pt x="1001" y="1814"/>
                    </a:cubicBezTo>
                    <a:cubicBezTo>
                      <a:pt x="930" y="1754"/>
                      <a:pt x="864" y="1678"/>
                      <a:pt x="787" y="1579"/>
                    </a:cubicBezTo>
                    <a:cubicBezTo>
                      <a:pt x="618" y="1338"/>
                      <a:pt x="509" y="1076"/>
                      <a:pt x="416" y="836"/>
                    </a:cubicBezTo>
                    <a:cubicBezTo>
                      <a:pt x="361" y="689"/>
                      <a:pt x="312" y="536"/>
                      <a:pt x="263" y="388"/>
                    </a:cubicBezTo>
                    <a:lnTo>
                      <a:pt x="247" y="339"/>
                    </a:lnTo>
                    <a:cubicBezTo>
                      <a:pt x="214" y="235"/>
                      <a:pt x="181" y="137"/>
                      <a:pt x="137" y="34"/>
                    </a:cubicBezTo>
                    <a:cubicBezTo>
                      <a:pt x="126" y="11"/>
                      <a:pt x="99" y="1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4868422" y="816206"/>
                <a:ext cx="172039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8884" h="3770" extrusionOk="0">
                    <a:moveTo>
                      <a:pt x="55" y="0"/>
                    </a:moveTo>
                    <a:cubicBezTo>
                      <a:pt x="17" y="12"/>
                      <a:pt x="6" y="22"/>
                      <a:pt x="0" y="33"/>
                    </a:cubicBezTo>
                    <a:cubicBezTo>
                      <a:pt x="0" y="50"/>
                      <a:pt x="0" y="60"/>
                      <a:pt x="6" y="66"/>
                    </a:cubicBezTo>
                    <a:cubicBezTo>
                      <a:pt x="143" y="290"/>
                      <a:pt x="280" y="509"/>
                      <a:pt x="411" y="733"/>
                    </a:cubicBezTo>
                    <a:lnTo>
                      <a:pt x="464" y="819"/>
                    </a:lnTo>
                    <a:lnTo>
                      <a:pt x="492" y="864"/>
                    </a:lnTo>
                    <a:lnTo>
                      <a:pt x="525" y="924"/>
                    </a:lnTo>
                    <a:cubicBezTo>
                      <a:pt x="602" y="1049"/>
                      <a:pt x="678" y="1170"/>
                      <a:pt x="754" y="1295"/>
                    </a:cubicBezTo>
                    <a:cubicBezTo>
                      <a:pt x="1094" y="1836"/>
                      <a:pt x="1382" y="2224"/>
                      <a:pt x="1684" y="2569"/>
                    </a:cubicBezTo>
                    <a:cubicBezTo>
                      <a:pt x="1858" y="2765"/>
                      <a:pt x="2044" y="2945"/>
                      <a:pt x="2241" y="3098"/>
                    </a:cubicBezTo>
                    <a:cubicBezTo>
                      <a:pt x="2448" y="3273"/>
                      <a:pt x="2655" y="3404"/>
                      <a:pt x="2857" y="3507"/>
                    </a:cubicBezTo>
                    <a:cubicBezTo>
                      <a:pt x="2950" y="3552"/>
                      <a:pt x="3038" y="3590"/>
                      <a:pt x="3131" y="3623"/>
                    </a:cubicBezTo>
                    <a:lnTo>
                      <a:pt x="3131" y="3633"/>
                    </a:lnTo>
                    <a:cubicBezTo>
                      <a:pt x="3147" y="3638"/>
                      <a:pt x="3169" y="3645"/>
                      <a:pt x="3185" y="3650"/>
                    </a:cubicBezTo>
                    <a:cubicBezTo>
                      <a:pt x="3311" y="3693"/>
                      <a:pt x="3442" y="3726"/>
                      <a:pt x="3573" y="3749"/>
                    </a:cubicBezTo>
                    <a:lnTo>
                      <a:pt x="3590" y="3749"/>
                    </a:lnTo>
                    <a:cubicBezTo>
                      <a:pt x="3727" y="3764"/>
                      <a:pt x="3858" y="3770"/>
                      <a:pt x="3972" y="3770"/>
                    </a:cubicBezTo>
                    <a:cubicBezTo>
                      <a:pt x="4115" y="3770"/>
                      <a:pt x="4251" y="3759"/>
                      <a:pt x="4382" y="3743"/>
                    </a:cubicBezTo>
                    <a:cubicBezTo>
                      <a:pt x="4574" y="3716"/>
                      <a:pt x="4786" y="3666"/>
                      <a:pt x="5065" y="3585"/>
                    </a:cubicBezTo>
                    <a:cubicBezTo>
                      <a:pt x="5289" y="3519"/>
                      <a:pt x="5519" y="3431"/>
                      <a:pt x="5736" y="3333"/>
                    </a:cubicBezTo>
                    <a:cubicBezTo>
                      <a:pt x="5923" y="3245"/>
                      <a:pt x="6119" y="3141"/>
                      <a:pt x="6382" y="2995"/>
                    </a:cubicBezTo>
                    <a:cubicBezTo>
                      <a:pt x="6573" y="2879"/>
                      <a:pt x="6770" y="2748"/>
                      <a:pt x="6982" y="2590"/>
                    </a:cubicBezTo>
                    <a:cubicBezTo>
                      <a:pt x="7348" y="2317"/>
                      <a:pt x="7698" y="2006"/>
                      <a:pt x="8048" y="1634"/>
                    </a:cubicBezTo>
                    <a:cubicBezTo>
                      <a:pt x="8207" y="1470"/>
                      <a:pt x="8359" y="1295"/>
                      <a:pt x="8495" y="1114"/>
                    </a:cubicBezTo>
                    <a:cubicBezTo>
                      <a:pt x="8561" y="1028"/>
                      <a:pt x="8626" y="945"/>
                      <a:pt x="8692" y="852"/>
                    </a:cubicBezTo>
                    <a:cubicBezTo>
                      <a:pt x="8719" y="809"/>
                      <a:pt x="8747" y="760"/>
                      <a:pt x="8774" y="716"/>
                    </a:cubicBezTo>
                    <a:lnTo>
                      <a:pt x="8790" y="688"/>
                    </a:lnTo>
                    <a:lnTo>
                      <a:pt x="8823" y="640"/>
                    </a:lnTo>
                    <a:lnTo>
                      <a:pt x="8856" y="585"/>
                    </a:lnTo>
                    <a:cubicBezTo>
                      <a:pt x="8878" y="552"/>
                      <a:pt x="8883" y="524"/>
                      <a:pt x="8878" y="498"/>
                    </a:cubicBezTo>
                    <a:cubicBezTo>
                      <a:pt x="8873" y="471"/>
                      <a:pt x="8856" y="443"/>
                      <a:pt x="8829" y="426"/>
                    </a:cubicBezTo>
                    <a:cubicBezTo>
                      <a:pt x="8807" y="416"/>
                      <a:pt x="8785" y="410"/>
                      <a:pt x="8764" y="410"/>
                    </a:cubicBezTo>
                    <a:cubicBezTo>
                      <a:pt x="8714" y="410"/>
                      <a:pt x="8676" y="421"/>
                      <a:pt x="8654" y="454"/>
                    </a:cubicBezTo>
                    <a:lnTo>
                      <a:pt x="8502" y="635"/>
                    </a:lnTo>
                    <a:lnTo>
                      <a:pt x="8424" y="728"/>
                    </a:lnTo>
                    <a:lnTo>
                      <a:pt x="8381" y="781"/>
                    </a:lnTo>
                    <a:lnTo>
                      <a:pt x="8331" y="831"/>
                    </a:lnTo>
                    <a:cubicBezTo>
                      <a:pt x="8283" y="892"/>
                      <a:pt x="8233" y="951"/>
                      <a:pt x="8184" y="1011"/>
                    </a:cubicBezTo>
                    <a:cubicBezTo>
                      <a:pt x="7998" y="1225"/>
                      <a:pt x="7824" y="1410"/>
                      <a:pt x="7655" y="1580"/>
                    </a:cubicBezTo>
                    <a:cubicBezTo>
                      <a:pt x="7135" y="2082"/>
                      <a:pt x="6594" y="2503"/>
                      <a:pt x="6037" y="2831"/>
                    </a:cubicBezTo>
                    <a:cubicBezTo>
                      <a:pt x="5830" y="2950"/>
                      <a:pt x="5617" y="3060"/>
                      <a:pt x="5409" y="3147"/>
                    </a:cubicBezTo>
                    <a:cubicBezTo>
                      <a:pt x="5212" y="3240"/>
                      <a:pt x="5005" y="3311"/>
                      <a:pt x="4775" y="3383"/>
                    </a:cubicBezTo>
                    <a:cubicBezTo>
                      <a:pt x="4463" y="3469"/>
                      <a:pt x="4218" y="3519"/>
                      <a:pt x="3984" y="3530"/>
                    </a:cubicBezTo>
                    <a:lnTo>
                      <a:pt x="3913" y="3530"/>
                    </a:lnTo>
                    <a:cubicBezTo>
                      <a:pt x="3808" y="3530"/>
                      <a:pt x="3709" y="3524"/>
                      <a:pt x="3611" y="3514"/>
                    </a:cubicBezTo>
                    <a:lnTo>
                      <a:pt x="3611" y="3507"/>
                    </a:lnTo>
                    <a:lnTo>
                      <a:pt x="3611" y="3502"/>
                    </a:lnTo>
                    <a:cubicBezTo>
                      <a:pt x="3552" y="3497"/>
                      <a:pt x="3497" y="3486"/>
                      <a:pt x="3437" y="3481"/>
                    </a:cubicBezTo>
                    <a:lnTo>
                      <a:pt x="3437" y="3475"/>
                    </a:lnTo>
                    <a:lnTo>
                      <a:pt x="3414" y="3475"/>
                    </a:lnTo>
                    <a:cubicBezTo>
                      <a:pt x="3323" y="3454"/>
                      <a:pt x="3230" y="3426"/>
                      <a:pt x="3142" y="3393"/>
                    </a:cubicBezTo>
                    <a:cubicBezTo>
                      <a:pt x="3066" y="3376"/>
                      <a:pt x="2988" y="3350"/>
                      <a:pt x="2902" y="3311"/>
                    </a:cubicBezTo>
                    <a:cubicBezTo>
                      <a:pt x="2781" y="3257"/>
                      <a:pt x="2672" y="3191"/>
                      <a:pt x="2562" y="3126"/>
                    </a:cubicBezTo>
                    <a:cubicBezTo>
                      <a:pt x="2453" y="3060"/>
                      <a:pt x="2345" y="2978"/>
                      <a:pt x="2219" y="2874"/>
                    </a:cubicBezTo>
                    <a:cubicBezTo>
                      <a:pt x="1886" y="2596"/>
                      <a:pt x="1574" y="2251"/>
                      <a:pt x="1235" y="1787"/>
                    </a:cubicBezTo>
                    <a:cubicBezTo>
                      <a:pt x="1044" y="1525"/>
                      <a:pt x="847" y="1230"/>
                      <a:pt x="640" y="885"/>
                    </a:cubicBezTo>
                    <a:cubicBezTo>
                      <a:pt x="569" y="771"/>
                      <a:pt x="492" y="650"/>
                      <a:pt x="421" y="531"/>
                    </a:cubicBezTo>
                    <a:cubicBezTo>
                      <a:pt x="318" y="361"/>
                      <a:pt x="214" y="191"/>
                      <a:pt x="110" y="28"/>
                    </a:cubicBezTo>
                    <a:cubicBezTo>
                      <a:pt x="93" y="12"/>
                      <a:pt x="7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4890227" y="906873"/>
                <a:ext cx="121457" cy="62859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3246" extrusionOk="0">
                    <a:moveTo>
                      <a:pt x="6151" y="0"/>
                    </a:moveTo>
                    <a:cubicBezTo>
                      <a:pt x="6097" y="0"/>
                      <a:pt x="6058" y="12"/>
                      <a:pt x="6032" y="45"/>
                    </a:cubicBezTo>
                    <a:cubicBezTo>
                      <a:pt x="5966" y="136"/>
                      <a:pt x="5901" y="230"/>
                      <a:pt x="5829" y="317"/>
                    </a:cubicBezTo>
                    <a:lnTo>
                      <a:pt x="5752" y="421"/>
                    </a:lnTo>
                    <a:cubicBezTo>
                      <a:pt x="5644" y="563"/>
                      <a:pt x="5533" y="705"/>
                      <a:pt x="5419" y="847"/>
                    </a:cubicBezTo>
                    <a:cubicBezTo>
                      <a:pt x="5135" y="1192"/>
                      <a:pt x="4867" y="1487"/>
                      <a:pt x="4600" y="1754"/>
                    </a:cubicBezTo>
                    <a:cubicBezTo>
                      <a:pt x="4174" y="2169"/>
                      <a:pt x="3786" y="2475"/>
                      <a:pt x="3392" y="2705"/>
                    </a:cubicBezTo>
                    <a:cubicBezTo>
                      <a:pt x="3173" y="2824"/>
                      <a:pt x="2966" y="2917"/>
                      <a:pt x="2754" y="2978"/>
                    </a:cubicBezTo>
                    <a:cubicBezTo>
                      <a:pt x="2590" y="3027"/>
                      <a:pt x="2437" y="3054"/>
                      <a:pt x="2283" y="3060"/>
                    </a:cubicBezTo>
                    <a:lnTo>
                      <a:pt x="2197" y="3060"/>
                    </a:lnTo>
                    <a:lnTo>
                      <a:pt x="2197" y="3054"/>
                    </a:lnTo>
                    <a:lnTo>
                      <a:pt x="2197" y="3043"/>
                    </a:lnTo>
                    <a:cubicBezTo>
                      <a:pt x="2147" y="3043"/>
                      <a:pt x="2098" y="3038"/>
                      <a:pt x="2043" y="3027"/>
                    </a:cubicBezTo>
                    <a:cubicBezTo>
                      <a:pt x="1917" y="3000"/>
                      <a:pt x="1797" y="2955"/>
                      <a:pt x="1677" y="2896"/>
                    </a:cubicBezTo>
                    <a:lnTo>
                      <a:pt x="1677" y="2896"/>
                    </a:lnTo>
                    <a:cubicBezTo>
                      <a:pt x="1683" y="2902"/>
                      <a:pt x="1688" y="2902"/>
                      <a:pt x="1693" y="2907"/>
                    </a:cubicBezTo>
                    <a:cubicBezTo>
                      <a:pt x="1666" y="2890"/>
                      <a:pt x="1639" y="2874"/>
                      <a:pt x="1607" y="2857"/>
                    </a:cubicBezTo>
                    <a:lnTo>
                      <a:pt x="1600" y="2857"/>
                    </a:lnTo>
                    <a:cubicBezTo>
                      <a:pt x="1469" y="2791"/>
                      <a:pt x="1344" y="2710"/>
                      <a:pt x="1202" y="2595"/>
                    </a:cubicBezTo>
                    <a:cubicBezTo>
                      <a:pt x="967" y="2405"/>
                      <a:pt x="743" y="2163"/>
                      <a:pt x="546" y="1901"/>
                    </a:cubicBezTo>
                    <a:cubicBezTo>
                      <a:pt x="377" y="1661"/>
                      <a:pt x="251" y="1437"/>
                      <a:pt x="164" y="1218"/>
                    </a:cubicBezTo>
                    <a:cubicBezTo>
                      <a:pt x="142" y="1153"/>
                      <a:pt x="125" y="1109"/>
                      <a:pt x="115" y="1061"/>
                    </a:cubicBezTo>
                    <a:cubicBezTo>
                      <a:pt x="109" y="1033"/>
                      <a:pt x="82" y="1016"/>
                      <a:pt x="54" y="1016"/>
                    </a:cubicBezTo>
                    <a:cubicBezTo>
                      <a:pt x="33" y="1016"/>
                      <a:pt x="16" y="1028"/>
                      <a:pt x="6" y="1044"/>
                    </a:cubicBezTo>
                    <a:cubicBezTo>
                      <a:pt x="1" y="1049"/>
                      <a:pt x="1" y="1066"/>
                      <a:pt x="1" y="1071"/>
                    </a:cubicBezTo>
                    <a:cubicBezTo>
                      <a:pt x="49" y="1257"/>
                      <a:pt x="132" y="1448"/>
                      <a:pt x="263" y="1677"/>
                    </a:cubicBezTo>
                    <a:cubicBezTo>
                      <a:pt x="387" y="1891"/>
                      <a:pt x="551" y="2110"/>
                      <a:pt x="743" y="2327"/>
                    </a:cubicBezTo>
                    <a:cubicBezTo>
                      <a:pt x="924" y="2536"/>
                      <a:pt x="1131" y="2726"/>
                      <a:pt x="1355" y="2890"/>
                    </a:cubicBezTo>
                    <a:cubicBezTo>
                      <a:pt x="1459" y="2967"/>
                      <a:pt x="1557" y="3027"/>
                      <a:pt x="1650" y="3071"/>
                    </a:cubicBezTo>
                    <a:lnTo>
                      <a:pt x="1650" y="3081"/>
                    </a:lnTo>
                    <a:cubicBezTo>
                      <a:pt x="1771" y="3147"/>
                      <a:pt x="1895" y="3191"/>
                      <a:pt x="2026" y="3224"/>
                    </a:cubicBezTo>
                    <a:cubicBezTo>
                      <a:pt x="2081" y="3235"/>
                      <a:pt x="2131" y="3240"/>
                      <a:pt x="2185" y="3245"/>
                    </a:cubicBezTo>
                    <a:lnTo>
                      <a:pt x="2235" y="3240"/>
                    </a:lnTo>
                    <a:lnTo>
                      <a:pt x="2321" y="3240"/>
                    </a:lnTo>
                    <a:cubicBezTo>
                      <a:pt x="2452" y="3240"/>
                      <a:pt x="2590" y="3229"/>
                      <a:pt x="2737" y="3197"/>
                    </a:cubicBezTo>
                    <a:cubicBezTo>
                      <a:pt x="2966" y="3142"/>
                      <a:pt x="3206" y="3054"/>
                      <a:pt x="3463" y="2917"/>
                    </a:cubicBezTo>
                    <a:cubicBezTo>
                      <a:pt x="3906" y="2683"/>
                      <a:pt x="4338" y="2360"/>
                      <a:pt x="4819" y="1885"/>
                    </a:cubicBezTo>
                    <a:cubicBezTo>
                      <a:pt x="5092" y="1618"/>
                      <a:pt x="5364" y="1328"/>
                      <a:pt x="5644" y="983"/>
                    </a:cubicBezTo>
                    <a:cubicBezTo>
                      <a:pt x="5758" y="847"/>
                      <a:pt x="5868" y="700"/>
                      <a:pt x="5977" y="557"/>
                    </a:cubicBezTo>
                    <a:cubicBezTo>
                      <a:pt x="6047" y="464"/>
                      <a:pt x="6113" y="378"/>
                      <a:pt x="6173" y="285"/>
                    </a:cubicBezTo>
                    <a:lnTo>
                      <a:pt x="6249" y="181"/>
                    </a:lnTo>
                    <a:cubicBezTo>
                      <a:pt x="6266" y="153"/>
                      <a:pt x="6272" y="126"/>
                      <a:pt x="6266" y="93"/>
                    </a:cubicBezTo>
                    <a:cubicBezTo>
                      <a:pt x="6266" y="66"/>
                      <a:pt x="6244" y="33"/>
                      <a:pt x="6217" y="17"/>
                    </a:cubicBezTo>
                    <a:cubicBezTo>
                      <a:pt x="6196" y="5"/>
                      <a:pt x="6173" y="0"/>
                      <a:pt x="6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4853414" y="983365"/>
                <a:ext cx="170431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295" extrusionOk="0">
                    <a:moveTo>
                      <a:pt x="8642" y="0"/>
                    </a:moveTo>
                    <a:cubicBezTo>
                      <a:pt x="8609" y="6"/>
                      <a:pt x="8588" y="21"/>
                      <a:pt x="8566" y="49"/>
                    </a:cubicBezTo>
                    <a:cubicBezTo>
                      <a:pt x="8538" y="71"/>
                      <a:pt x="8511" y="99"/>
                      <a:pt x="8483" y="120"/>
                    </a:cubicBezTo>
                    <a:lnTo>
                      <a:pt x="8418" y="180"/>
                    </a:lnTo>
                    <a:lnTo>
                      <a:pt x="8304" y="290"/>
                    </a:lnTo>
                    <a:lnTo>
                      <a:pt x="8243" y="344"/>
                    </a:lnTo>
                    <a:lnTo>
                      <a:pt x="8156" y="432"/>
                    </a:lnTo>
                    <a:cubicBezTo>
                      <a:pt x="8097" y="487"/>
                      <a:pt x="8042" y="546"/>
                      <a:pt x="7986" y="601"/>
                    </a:cubicBezTo>
                    <a:lnTo>
                      <a:pt x="7900" y="689"/>
                    </a:lnTo>
                    <a:lnTo>
                      <a:pt x="7878" y="705"/>
                    </a:lnTo>
                    <a:cubicBezTo>
                      <a:pt x="7495" y="1082"/>
                      <a:pt x="7157" y="1398"/>
                      <a:pt x="6834" y="1677"/>
                    </a:cubicBezTo>
                    <a:cubicBezTo>
                      <a:pt x="6406" y="2051"/>
                      <a:pt x="6005" y="2339"/>
                      <a:pt x="5608" y="2568"/>
                    </a:cubicBezTo>
                    <a:lnTo>
                      <a:pt x="5608" y="2568"/>
                    </a:lnTo>
                    <a:cubicBezTo>
                      <a:pt x="5605" y="2568"/>
                      <a:pt x="5604" y="2569"/>
                      <a:pt x="5599" y="2573"/>
                    </a:cubicBezTo>
                    <a:lnTo>
                      <a:pt x="5611" y="2562"/>
                    </a:lnTo>
                    <a:lnTo>
                      <a:pt x="5616" y="2557"/>
                    </a:lnTo>
                    <a:lnTo>
                      <a:pt x="5616" y="2557"/>
                    </a:lnTo>
                    <a:cubicBezTo>
                      <a:pt x="5545" y="2595"/>
                      <a:pt x="5480" y="2633"/>
                      <a:pt x="5409" y="2671"/>
                    </a:cubicBezTo>
                    <a:cubicBezTo>
                      <a:pt x="5195" y="2792"/>
                      <a:pt x="4983" y="2880"/>
                      <a:pt x="4759" y="2950"/>
                    </a:cubicBezTo>
                    <a:cubicBezTo>
                      <a:pt x="4583" y="2994"/>
                      <a:pt x="4436" y="3027"/>
                      <a:pt x="4294" y="3044"/>
                    </a:cubicBezTo>
                    <a:lnTo>
                      <a:pt x="4294" y="3032"/>
                    </a:lnTo>
                    <a:cubicBezTo>
                      <a:pt x="4229" y="3037"/>
                      <a:pt x="4163" y="3044"/>
                      <a:pt x="4091" y="3049"/>
                    </a:cubicBezTo>
                    <a:cubicBezTo>
                      <a:pt x="4070" y="3050"/>
                      <a:pt x="4049" y="3050"/>
                      <a:pt x="4027" y="3050"/>
                    </a:cubicBezTo>
                    <a:cubicBezTo>
                      <a:pt x="3924" y="3050"/>
                      <a:pt x="3820" y="3040"/>
                      <a:pt x="3720" y="3021"/>
                    </a:cubicBezTo>
                    <a:lnTo>
                      <a:pt x="3682" y="3027"/>
                    </a:lnTo>
                    <a:cubicBezTo>
                      <a:pt x="3480" y="2983"/>
                      <a:pt x="3283" y="2918"/>
                      <a:pt x="3092" y="2830"/>
                    </a:cubicBezTo>
                    <a:cubicBezTo>
                      <a:pt x="2787" y="2683"/>
                      <a:pt x="2480" y="2486"/>
                      <a:pt x="2142" y="2207"/>
                    </a:cubicBezTo>
                    <a:cubicBezTo>
                      <a:pt x="1770" y="1896"/>
                      <a:pt x="1398" y="1536"/>
                      <a:pt x="984" y="1077"/>
                    </a:cubicBezTo>
                    <a:cubicBezTo>
                      <a:pt x="775" y="841"/>
                      <a:pt x="573" y="601"/>
                      <a:pt x="366" y="361"/>
                    </a:cubicBezTo>
                    <a:lnTo>
                      <a:pt x="99" y="44"/>
                    </a:lnTo>
                    <a:cubicBezTo>
                      <a:pt x="87" y="28"/>
                      <a:pt x="71" y="21"/>
                      <a:pt x="54" y="21"/>
                    </a:cubicBezTo>
                    <a:cubicBezTo>
                      <a:pt x="38" y="21"/>
                      <a:pt x="27" y="28"/>
                      <a:pt x="21" y="33"/>
                    </a:cubicBezTo>
                    <a:cubicBezTo>
                      <a:pt x="6" y="44"/>
                      <a:pt x="0" y="54"/>
                      <a:pt x="0" y="66"/>
                    </a:cubicBezTo>
                    <a:cubicBezTo>
                      <a:pt x="0" y="82"/>
                      <a:pt x="6" y="94"/>
                      <a:pt x="11" y="104"/>
                    </a:cubicBezTo>
                    <a:cubicBezTo>
                      <a:pt x="132" y="240"/>
                      <a:pt x="246" y="382"/>
                      <a:pt x="366" y="525"/>
                    </a:cubicBezTo>
                    <a:cubicBezTo>
                      <a:pt x="568" y="765"/>
                      <a:pt x="770" y="1005"/>
                      <a:pt x="984" y="1246"/>
                    </a:cubicBezTo>
                    <a:cubicBezTo>
                      <a:pt x="1443" y="1759"/>
                      <a:pt x="1841" y="2147"/>
                      <a:pt x="2235" y="2464"/>
                    </a:cubicBezTo>
                    <a:cubicBezTo>
                      <a:pt x="2459" y="2644"/>
                      <a:pt x="2688" y="2802"/>
                      <a:pt x="2928" y="2933"/>
                    </a:cubicBezTo>
                    <a:cubicBezTo>
                      <a:pt x="3168" y="3070"/>
                      <a:pt x="3409" y="3163"/>
                      <a:pt x="3639" y="3223"/>
                    </a:cubicBezTo>
                    <a:lnTo>
                      <a:pt x="3693" y="3234"/>
                    </a:lnTo>
                    <a:lnTo>
                      <a:pt x="3753" y="3245"/>
                    </a:lnTo>
                    <a:lnTo>
                      <a:pt x="3753" y="3261"/>
                    </a:lnTo>
                    <a:cubicBezTo>
                      <a:pt x="3829" y="3273"/>
                      <a:pt x="3912" y="3284"/>
                      <a:pt x="3988" y="3289"/>
                    </a:cubicBezTo>
                    <a:cubicBezTo>
                      <a:pt x="4030" y="3293"/>
                      <a:pt x="4072" y="3294"/>
                      <a:pt x="4115" y="3294"/>
                    </a:cubicBezTo>
                    <a:cubicBezTo>
                      <a:pt x="4184" y="3294"/>
                      <a:pt x="4253" y="3290"/>
                      <a:pt x="4321" y="3284"/>
                    </a:cubicBezTo>
                    <a:lnTo>
                      <a:pt x="4398" y="3266"/>
                    </a:lnTo>
                    <a:cubicBezTo>
                      <a:pt x="4643" y="3234"/>
                      <a:pt x="4905" y="3168"/>
                      <a:pt x="5200" y="3054"/>
                    </a:cubicBezTo>
                    <a:cubicBezTo>
                      <a:pt x="5518" y="2933"/>
                      <a:pt x="5845" y="2759"/>
                      <a:pt x="6228" y="2513"/>
                    </a:cubicBezTo>
                    <a:cubicBezTo>
                      <a:pt x="6539" y="2305"/>
                      <a:pt x="6851" y="2060"/>
                      <a:pt x="7205" y="1743"/>
                    </a:cubicBezTo>
                    <a:cubicBezTo>
                      <a:pt x="7512" y="1475"/>
                      <a:pt x="7790" y="1196"/>
                      <a:pt x="8052" y="934"/>
                    </a:cubicBezTo>
                    <a:cubicBezTo>
                      <a:pt x="8183" y="803"/>
                      <a:pt x="8309" y="672"/>
                      <a:pt x="8440" y="541"/>
                    </a:cubicBezTo>
                    <a:lnTo>
                      <a:pt x="8604" y="366"/>
                    </a:lnTo>
                    <a:lnTo>
                      <a:pt x="8654" y="311"/>
                    </a:lnTo>
                    <a:cubicBezTo>
                      <a:pt x="8702" y="257"/>
                      <a:pt x="8740" y="218"/>
                      <a:pt x="8773" y="175"/>
                    </a:cubicBezTo>
                    <a:cubicBezTo>
                      <a:pt x="8795" y="159"/>
                      <a:pt x="8801" y="120"/>
                      <a:pt x="8795" y="94"/>
                    </a:cubicBezTo>
                    <a:cubicBezTo>
                      <a:pt x="8790" y="66"/>
                      <a:pt x="8768" y="38"/>
                      <a:pt x="8740" y="21"/>
                    </a:cubicBezTo>
                    <a:cubicBezTo>
                      <a:pt x="8725" y="11"/>
                      <a:pt x="8702" y="6"/>
                      <a:pt x="8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4823360" y="671898"/>
                <a:ext cx="254437" cy="412300"/>
              </a:xfrm>
              <a:custGeom>
                <a:avLst/>
                <a:gdLst/>
                <a:ahLst/>
                <a:cxnLst/>
                <a:rect l="l" t="t" r="r" b="b"/>
                <a:pathLst>
                  <a:path w="13139" h="21291" extrusionOk="0">
                    <a:moveTo>
                      <a:pt x="7917" y="1"/>
                    </a:moveTo>
                    <a:cubicBezTo>
                      <a:pt x="7834" y="1"/>
                      <a:pt x="7753" y="1"/>
                      <a:pt x="7682" y="6"/>
                    </a:cubicBezTo>
                    <a:cubicBezTo>
                      <a:pt x="7441" y="23"/>
                      <a:pt x="7196" y="72"/>
                      <a:pt x="6949" y="143"/>
                    </a:cubicBezTo>
                    <a:cubicBezTo>
                      <a:pt x="6682" y="220"/>
                      <a:pt x="6436" y="346"/>
                      <a:pt x="6207" y="503"/>
                    </a:cubicBezTo>
                    <a:cubicBezTo>
                      <a:pt x="5938" y="689"/>
                      <a:pt x="5709" y="936"/>
                      <a:pt x="5512" y="1236"/>
                    </a:cubicBezTo>
                    <a:cubicBezTo>
                      <a:pt x="5332" y="1509"/>
                      <a:pt x="5191" y="1821"/>
                      <a:pt x="5075" y="2187"/>
                    </a:cubicBezTo>
                    <a:cubicBezTo>
                      <a:pt x="4982" y="2465"/>
                      <a:pt x="4906" y="2782"/>
                      <a:pt x="4841" y="3165"/>
                    </a:cubicBezTo>
                    <a:cubicBezTo>
                      <a:pt x="4824" y="3251"/>
                      <a:pt x="4813" y="3344"/>
                      <a:pt x="4803" y="3437"/>
                    </a:cubicBezTo>
                    <a:lnTo>
                      <a:pt x="4786" y="3530"/>
                    </a:lnTo>
                    <a:cubicBezTo>
                      <a:pt x="4758" y="3715"/>
                      <a:pt x="4725" y="3957"/>
                      <a:pt x="4682" y="4169"/>
                    </a:cubicBezTo>
                    <a:cubicBezTo>
                      <a:pt x="4611" y="4459"/>
                      <a:pt x="4523" y="4688"/>
                      <a:pt x="4415" y="4895"/>
                    </a:cubicBezTo>
                    <a:cubicBezTo>
                      <a:pt x="4344" y="5021"/>
                      <a:pt x="4251" y="5137"/>
                      <a:pt x="4142" y="5245"/>
                    </a:cubicBezTo>
                    <a:cubicBezTo>
                      <a:pt x="4044" y="5344"/>
                      <a:pt x="3918" y="5437"/>
                      <a:pt x="3764" y="5530"/>
                    </a:cubicBezTo>
                    <a:cubicBezTo>
                      <a:pt x="3545" y="5656"/>
                      <a:pt x="3295" y="5754"/>
                      <a:pt x="2978" y="5852"/>
                    </a:cubicBezTo>
                    <a:cubicBezTo>
                      <a:pt x="2907" y="5873"/>
                      <a:pt x="2836" y="5891"/>
                      <a:pt x="2765" y="5906"/>
                    </a:cubicBezTo>
                    <a:lnTo>
                      <a:pt x="2721" y="5923"/>
                    </a:lnTo>
                    <a:lnTo>
                      <a:pt x="2552" y="5967"/>
                    </a:lnTo>
                    <a:cubicBezTo>
                      <a:pt x="2398" y="6010"/>
                      <a:pt x="2246" y="6060"/>
                      <a:pt x="2093" y="6115"/>
                    </a:cubicBezTo>
                    <a:cubicBezTo>
                      <a:pt x="1815" y="6218"/>
                      <a:pt x="1546" y="6349"/>
                      <a:pt x="1301" y="6508"/>
                    </a:cubicBezTo>
                    <a:cubicBezTo>
                      <a:pt x="1066" y="6660"/>
                      <a:pt x="858" y="6846"/>
                      <a:pt x="688" y="7053"/>
                    </a:cubicBezTo>
                    <a:cubicBezTo>
                      <a:pt x="519" y="7262"/>
                      <a:pt x="405" y="7512"/>
                      <a:pt x="345" y="7775"/>
                    </a:cubicBezTo>
                    <a:cubicBezTo>
                      <a:pt x="235" y="8283"/>
                      <a:pt x="366" y="8868"/>
                      <a:pt x="711" y="9370"/>
                    </a:cubicBezTo>
                    <a:cubicBezTo>
                      <a:pt x="989" y="9774"/>
                      <a:pt x="1377" y="10119"/>
                      <a:pt x="1754" y="10457"/>
                    </a:cubicBezTo>
                    <a:lnTo>
                      <a:pt x="1853" y="10545"/>
                    </a:lnTo>
                    <a:cubicBezTo>
                      <a:pt x="2131" y="10790"/>
                      <a:pt x="2420" y="11058"/>
                      <a:pt x="2655" y="11370"/>
                    </a:cubicBezTo>
                    <a:cubicBezTo>
                      <a:pt x="2765" y="11523"/>
                      <a:pt x="2841" y="11665"/>
                      <a:pt x="2907" y="11818"/>
                    </a:cubicBezTo>
                    <a:cubicBezTo>
                      <a:pt x="2962" y="11975"/>
                      <a:pt x="2995" y="12124"/>
                      <a:pt x="3005" y="12282"/>
                    </a:cubicBezTo>
                    <a:cubicBezTo>
                      <a:pt x="3010" y="12402"/>
                      <a:pt x="3000" y="12517"/>
                      <a:pt x="2978" y="12626"/>
                    </a:cubicBezTo>
                    <a:cubicBezTo>
                      <a:pt x="2950" y="12741"/>
                      <a:pt x="2902" y="12850"/>
                      <a:pt x="2841" y="12965"/>
                    </a:cubicBezTo>
                    <a:cubicBezTo>
                      <a:pt x="2759" y="13096"/>
                      <a:pt x="2660" y="13221"/>
                      <a:pt x="2541" y="13336"/>
                    </a:cubicBezTo>
                    <a:cubicBezTo>
                      <a:pt x="2279" y="13593"/>
                      <a:pt x="1946" y="13823"/>
                      <a:pt x="1651" y="14025"/>
                    </a:cubicBezTo>
                    <a:lnTo>
                      <a:pt x="1623" y="14040"/>
                    </a:lnTo>
                    <a:cubicBezTo>
                      <a:pt x="1197" y="14330"/>
                      <a:pt x="754" y="14630"/>
                      <a:pt x="431" y="15051"/>
                    </a:cubicBezTo>
                    <a:cubicBezTo>
                      <a:pt x="279" y="15248"/>
                      <a:pt x="164" y="15489"/>
                      <a:pt x="93" y="15757"/>
                    </a:cubicBezTo>
                    <a:cubicBezTo>
                      <a:pt x="17" y="16035"/>
                      <a:pt x="0" y="16330"/>
                      <a:pt x="50" y="16630"/>
                    </a:cubicBezTo>
                    <a:cubicBezTo>
                      <a:pt x="93" y="16887"/>
                      <a:pt x="197" y="17154"/>
                      <a:pt x="361" y="17434"/>
                    </a:cubicBezTo>
                    <a:cubicBezTo>
                      <a:pt x="497" y="17663"/>
                      <a:pt x="688" y="17903"/>
                      <a:pt x="930" y="18138"/>
                    </a:cubicBezTo>
                    <a:cubicBezTo>
                      <a:pt x="1246" y="18450"/>
                      <a:pt x="1623" y="18728"/>
                      <a:pt x="2055" y="18974"/>
                    </a:cubicBezTo>
                    <a:cubicBezTo>
                      <a:pt x="2312" y="19128"/>
                      <a:pt x="2590" y="19259"/>
                      <a:pt x="2896" y="19400"/>
                    </a:cubicBezTo>
                    <a:lnTo>
                      <a:pt x="3081" y="19493"/>
                    </a:lnTo>
                    <a:cubicBezTo>
                      <a:pt x="3721" y="19794"/>
                      <a:pt x="4518" y="20176"/>
                      <a:pt x="5146" y="20684"/>
                    </a:cubicBezTo>
                    <a:lnTo>
                      <a:pt x="5201" y="20727"/>
                    </a:lnTo>
                    <a:cubicBezTo>
                      <a:pt x="5245" y="20766"/>
                      <a:pt x="5289" y="20805"/>
                      <a:pt x="5338" y="20820"/>
                    </a:cubicBezTo>
                    <a:lnTo>
                      <a:pt x="5141" y="20853"/>
                    </a:lnTo>
                    <a:lnTo>
                      <a:pt x="4982" y="20881"/>
                    </a:lnTo>
                    <a:cubicBezTo>
                      <a:pt x="4934" y="20891"/>
                      <a:pt x="4879" y="20919"/>
                      <a:pt x="4846" y="20963"/>
                    </a:cubicBezTo>
                    <a:cubicBezTo>
                      <a:pt x="4813" y="21006"/>
                      <a:pt x="4803" y="21061"/>
                      <a:pt x="4813" y="21110"/>
                    </a:cubicBezTo>
                    <a:cubicBezTo>
                      <a:pt x="4835" y="21193"/>
                      <a:pt x="4917" y="21258"/>
                      <a:pt x="5027" y="21269"/>
                    </a:cubicBezTo>
                    <a:lnTo>
                      <a:pt x="5065" y="21263"/>
                    </a:lnTo>
                    <a:cubicBezTo>
                      <a:pt x="5256" y="21231"/>
                      <a:pt x="5441" y="21198"/>
                      <a:pt x="5622" y="21153"/>
                    </a:cubicBezTo>
                    <a:lnTo>
                      <a:pt x="5650" y="21186"/>
                    </a:lnTo>
                    <a:lnTo>
                      <a:pt x="5688" y="21236"/>
                    </a:lnTo>
                    <a:lnTo>
                      <a:pt x="5748" y="21291"/>
                    </a:lnTo>
                    <a:cubicBezTo>
                      <a:pt x="5703" y="21153"/>
                      <a:pt x="5665" y="21017"/>
                      <a:pt x="5633" y="20881"/>
                    </a:cubicBezTo>
                    <a:cubicBezTo>
                      <a:pt x="5507" y="20411"/>
                      <a:pt x="5398" y="19892"/>
                      <a:pt x="5305" y="19335"/>
                    </a:cubicBezTo>
                    <a:lnTo>
                      <a:pt x="5245" y="19318"/>
                    </a:lnTo>
                    <a:lnTo>
                      <a:pt x="5191" y="19307"/>
                    </a:lnTo>
                    <a:cubicBezTo>
                      <a:pt x="4961" y="19252"/>
                      <a:pt x="4720" y="19154"/>
                      <a:pt x="4480" y="19017"/>
                    </a:cubicBezTo>
                    <a:cubicBezTo>
                      <a:pt x="4240" y="18886"/>
                      <a:pt x="4011" y="18728"/>
                      <a:pt x="3787" y="18548"/>
                    </a:cubicBezTo>
                    <a:cubicBezTo>
                      <a:pt x="3393" y="18231"/>
                      <a:pt x="2995" y="17843"/>
                      <a:pt x="2536" y="17330"/>
                    </a:cubicBezTo>
                    <a:cubicBezTo>
                      <a:pt x="2322" y="17089"/>
                      <a:pt x="2120" y="16849"/>
                      <a:pt x="1918" y="16609"/>
                    </a:cubicBezTo>
                    <a:cubicBezTo>
                      <a:pt x="1798" y="16466"/>
                      <a:pt x="1684" y="16324"/>
                      <a:pt x="1563" y="16188"/>
                    </a:cubicBezTo>
                    <a:cubicBezTo>
                      <a:pt x="1558" y="16178"/>
                      <a:pt x="1552" y="16166"/>
                      <a:pt x="1552" y="16150"/>
                    </a:cubicBezTo>
                    <a:cubicBezTo>
                      <a:pt x="1552" y="16138"/>
                      <a:pt x="1558" y="16128"/>
                      <a:pt x="1568" y="16117"/>
                    </a:cubicBezTo>
                    <a:cubicBezTo>
                      <a:pt x="1579" y="16112"/>
                      <a:pt x="1590" y="16105"/>
                      <a:pt x="1606" y="16105"/>
                    </a:cubicBezTo>
                    <a:cubicBezTo>
                      <a:pt x="1623" y="16105"/>
                      <a:pt x="1639" y="16112"/>
                      <a:pt x="1651" y="16128"/>
                    </a:cubicBezTo>
                    <a:lnTo>
                      <a:pt x="1918" y="16445"/>
                    </a:lnTo>
                    <a:cubicBezTo>
                      <a:pt x="2125" y="16685"/>
                      <a:pt x="2327" y="16925"/>
                      <a:pt x="2536" y="17161"/>
                    </a:cubicBezTo>
                    <a:cubicBezTo>
                      <a:pt x="2950" y="17620"/>
                      <a:pt x="3322" y="17980"/>
                      <a:pt x="3694" y="18291"/>
                    </a:cubicBezTo>
                    <a:cubicBezTo>
                      <a:pt x="4032" y="18570"/>
                      <a:pt x="4339" y="18767"/>
                      <a:pt x="4644" y="18914"/>
                    </a:cubicBezTo>
                    <a:cubicBezTo>
                      <a:pt x="4835" y="19002"/>
                      <a:pt x="5032" y="19067"/>
                      <a:pt x="5234" y="19111"/>
                    </a:cubicBezTo>
                    <a:lnTo>
                      <a:pt x="5277" y="19105"/>
                    </a:lnTo>
                    <a:cubicBezTo>
                      <a:pt x="5179" y="18400"/>
                      <a:pt x="5119" y="17658"/>
                      <a:pt x="5103" y="16833"/>
                    </a:cubicBezTo>
                    <a:cubicBezTo>
                      <a:pt x="5086" y="16335"/>
                      <a:pt x="5086" y="15789"/>
                      <a:pt x="5103" y="15205"/>
                    </a:cubicBezTo>
                    <a:cubicBezTo>
                      <a:pt x="5010" y="15161"/>
                      <a:pt x="4912" y="15101"/>
                      <a:pt x="4808" y="15024"/>
                    </a:cubicBezTo>
                    <a:cubicBezTo>
                      <a:pt x="4584" y="14860"/>
                      <a:pt x="4377" y="14670"/>
                      <a:pt x="4196" y="14461"/>
                    </a:cubicBezTo>
                    <a:cubicBezTo>
                      <a:pt x="4004" y="14244"/>
                      <a:pt x="3840" y="14025"/>
                      <a:pt x="3716" y="13811"/>
                    </a:cubicBezTo>
                    <a:cubicBezTo>
                      <a:pt x="3585" y="13582"/>
                      <a:pt x="3502" y="13391"/>
                      <a:pt x="3454" y="13210"/>
                    </a:cubicBezTo>
                    <a:cubicBezTo>
                      <a:pt x="3454" y="13200"/>
                      <a:pt x="3454" y="13183"/>
                      <a:pt x="3459" y="13178"/>
                    </a:cubicBezTo>
                    <a:cubicBezTo>
                      <a:pt x="3469" y="13162"/>
                      <a:pt x="3486" y="13150"/>
                      <a:pt x="3507" y="13150"/>
                    </a:cubicBezTo>
                    <a:cubicBezTo>
                      <a:pt x="3535" y="13150"/>
                      <a:pt x="3562" y="13167"/>
                      <a:pt x="3568" y="13195"/>
                    </a:cubicBezTo>
                    <a:cubicBezTo>
                      <a:pt x="3578" y="13238"/>
                      <a:pt x="3595" y="13287"/>
                      <a:pt x="3617" y="13352"/>
                    </a:cubicBezTo>
                    <a:cubicBezTo>
                      <a:pt x="3704" y="13571"/>
                      <a:pt x="3830" y="13795"/>
                      <a:pt x="3999" y="14035"/>
                    </a:cubicBezTo>
                    <a:cubicBezTo>
                      <a:pt x="4196" y="14297"/>
                      <a:pt x="4420" y="14539"/>
                      <a:pt x="4655" y="14729"/>
                    </a:cubicBezTo>
                    <a:cubicBezTo>
                      <a:pt x="4818" y="14866"/>
                      <a:pt x="4967" y="14953"/>
                      <a:pt x="5113" y="15019"/>
                    </a:cubicBezTo>
                    <a:cubicBezTo>
                      <a:pt x="5141" y="14309"/>
                      <a:pt x="5196" y="13561"/>
                      <a:pt x="5283" y="12719"/>
                    </a:cubicBezTo>
                    <a:cubicBezTo>
                      <a:pt x="5332" y="12217"/>
                      <a:pt x="5387" y="11708"/>
                      <a:pt x="5446" y="11201"/>
                    </a:cubicBezTo>
                    <a:lnTo>
                      <a:pt x="5458" y="11075"/>
                    </a:lnTo>
                    <a:cubicBezTo>
                      <a:pt x="5365" y="11042"/>
                      <a:pt x="5277" y="10999"/>
                      <a:pt x="5191" y="10959"/>
                    </a:cubicBezTo>
                    <a:cubicBezTo>
                      <a:pt x="4982" y="10856"/>
                      <a:pt x="4775" y="10725"/>
                      <a:pt x="4568" y="10550"/>
                    </a:cubicBezTo>
                    <a:cubicBezTo>
                      <a:pt x="4371" y="10397"/>
                      <a:pt x="4185" y="10217"/>
                      <a:pt x="4011" y="10021"/>
                    </a:cubicBezTo>
                    <a:cubicBezTo>
                      <a:pt x="3709" y="9676"/>
                      <a:pt x="3421" y="9288"/>
                      <a:pt x="3081" y="8747"/>
                    </a:cubicBezTo>
                    <a:cubicBezTo>
                      <a:pt x="3005" y="8627"/>
                      <a:pt x="2929" y="8501"/>
                      <a:pt x="2852" y="8376"/>
                    </a:cubicBezTo>
                    <a:lnTo>
                      <a:pt x="2819" y="8316"/>
                    </a:lnTo>
                    <a:lnTo>
                      <a:pt x="2791" y="8271"/>
                    </a:lnTo>
                    <a:lnTo>
                      <a:pt x="2738" y="8185"/>
                    </a:lnTo>
                    <a:cubicBezTo>
                      <a:pt x="2607" y="7961"/>
                      <a:pt x="2470" y="7742"/>
                      <a:pt x="2333" y="7518"/>
                    </a:cubicBezTo>
                    <a:cubicBezTo>
                      <a:pt x="2327" y="7512"/>
                      <a:pt x="2327" y="7502"/>
                      <a:pt x="2327" y="7485"/>
                    </a:cubicBezTo>
                    <a:cubicBezTo>
                      <a:pt x="2333" y="7474"/>
                      <a:pt x="2344" y="7464"/>
                      <a:pt x="2382" y="7452"/>
                    </a:cubicBezTo>
                    <a:cubicBezTo>
                      <a:pt x="2405" y="7452"/>
                      <a:pt x="2420" y="7464"/>
                      <a:pt x="2437" y="7480"/>
                    </a:cubicBezTo>
                    <a:cubicBezTo>
                      <a:pt x="2541" y="7643"/>
                      <a:pt x="2645" y="7813"/>
                      <a:pt x="2748" y="7983"/>
                    </a:cubicBezTo>
                    <a:cubicBezTo>
                      <a:pt x="2819" y="8102"/>
                      <a:pt x="2896" y="8223"/>
                      <a:pt x="2967" y="8337"/>
                    </a:cubicBezTo>
                    <a:cubicBezTo>
                      <a:pt x="3174" y="8682"/>
                      <a:pt x="3371" y="8977"/>
                      <a:pt x="3562" y="9239"/>
                    </a:cubicBezTo>
                    <a:cubicBezTo>
                      <a:pt x="3901" y="9703"/>
                      <a:pt x="4213" y="10048"/>
                      <a:pt x="4546" y="10326"/>
                    </a:cubicBezTo>
                    <a:cubicBezTo>
                      <a:pt x="4672" y="10430"/>
                      <a:pt x="4786" y="10512"/>
                      <a:pt x="4889" y="10578"/>
                    </a:cubicBezTo>
                    <a:cubicBezTo>
                      <a:pt x="4999" y="10643"/>
                      <a:pt x="5108" y="10709"/>
                      <a:pt x="5229" y="10763"/>
                    </a:cubicBezTo>
                    <a:cubicBezTo>
                      <a:pt x="5327" y="10807"/>
                      <a:pt x="5408" y="10840"/>
                      <a:pt x="5491" y="10850"/>
                    </a:cubicBezTo>
                    <a:lnTo>
                      <a:pt x="5512" y="10709"/>
                    </a:lnTo>
                    <a:lnTo>
                      <a:pt x="5540" y="10490"/>
                    </a:lnTo>
                    <a:cubicBezTo>
                      <a:pt x="5610" y="9895"/>
                      <a:pt x="5688" y="9299"/>
                      <a:pt x="5769" y="8704"/>
                    </a:cubicBezTo>
                    <a:cubicBezTo>
                      <a:pt x="5819" y="8316"/>
                      <a:pt x="5873" y="7933"/>
                      <a:pt x="5933" y="7545"/>
                    </a:cubicBezTo>
                    <a:cubicBezTo>
                      <a:pt x="5971" y="7321"/>
                      <a:pt x="6010" y="7091"/>
                      <a:pt x="6054" y="6869"/>
                    </a:cubicBezTo>
                    <a:cubicBezTo>
                      <a:pt x="6054" y="6862"/>
                      <a:pt x="6054" y="6857"/>
                      <a:pt x="6021" y="6846"/>
                    </a:cubicBezTo>
                    <a:cubicBezTo>
                      <a:pt x="5945" y="6796"/>
                      <a:pt x="5867" y="6737"/>
                      <a:pt x="5802" y="6665"/>
                    </a:cubicBezTo>
                    <a:cubicBezTo>
                      <a:pt x="5633" y="6491"/>
                      <a:pt x="5519" y="6279"/>
                      <a:pt x="5436" y="6115"/>
                    </a:cubicBezTo>
                    <a:cubicBezTo>
                      <a:pt x="5348" y="5923"/>
                      <a:pt x="5277" y="5727"/>
                      <a:pt x="5191" y="5447"/>
                    </a:cubicBezTo>
                    <a:lnTo>
                      <a:pt x="5125" y="5256"/>
                    </a:lnTo>
                    <a:cubicBezTo>
                      <a:pt x="5086" y="5131"/>
                      <a:pt x="5048" y="5011"/>
                      <a:pt x="5010" y="4907"/>
                    </a:cubicBezTo>
                    <a:lnTo>
                      <a:pt x="4994" y="4857"/>
                    </a:lnTo>
                    <a:cubicBezTo>
                      <a:pt x="4982" y="4825"/>
                      <a:pt x="4982" y="4792"/>
                      <a:pt x="5027" y="4776"/>
                    </a:cubicBezTo>
                    <a:cubicBezTo>
                      <a:pt x="5032" y="4771"/>
                      <a:pt x="5043" y="4771"/>
                      <a:pt x="5053" y="4771"/>
                    </a:cubicBezTo>
                    <a:cubicBezTo>
                      <a:pt x="5081" y="4771"/>
                      <a:pt x="5108" y="4781"/>
                      <a:pt x="5119" y="4804"/>
                    </a:cubicBezTo>
                    <a:cubicBezTo>
                      <a:pt x="5158" y="4907"/>
                      <a:pt x="5196" y="5005"/>
                      <a:pt x="5229" y="5109"/>
                    </a:cubicBezTo>
                    <a:lnTo>
                      <a:pt x="5245" y="5158"/>
                    </a:lnTo>
                    <a:cubicBezTo>
                      <a:pt x="5294" y="5306"/>
                      <a:pt x="5343" y="5459"/>
                      <a:pt x="5398" y="5606"/>
                    </a:cubicBezTo>
                    <a:cubicBezTo>
                      <a:pt x="5491" y="5846"/>
                      <a:pt x="5600" y="6108"/>
                      <a:pt x="5769" y="6349"/>
                    </a:cubicBezTo>
                    <a:cubicBezTo>
                      <a:pt x="5846" y="6448"/>
                      <a:pt x="5912" y="6519"/>
                      <a:pt x="5983" y="6584"/>
                    </a:cubicBezTo>
                    <a:cubicBezTo>
                      <a:pt x="6016" y="6612"/>
                      <a:pt x="6048" y="6627"/>
                      <a:pt x="6092" y="6639"/>
                    </a:cubicBezTo>
                    <a:lnTo>
                      <a:pt x="6135" y="6393"/>
                    </a:lnTo>
                    <a:cubicBezTo>
                      <a:pt x="6261" y="5727"/>
                      <a:pt x="6414" y="5005"/>
                      <a:pt x="6621" y="4120"/>
                    </a:cubicBezTo>
                    <a:lnTo>
                      <a:pt x="6682" y="3869"/>
                    </a:lnTo>
                    <a:lnTo>
                      <a:pt x="6769" y="3486"/>
                    </a:lnTo>
                    <a:cubicBezTo>
                      <a:pt x="6747" y="3481"/>
                      <a:pt x="6731" y="3475"/>
                      <a:pt x="6709" y="3465"/>
                    </a:cubicBezTo>
                    <a:cubicBezTo>
                      <a:pt x="6682" y="3448"/>
                      <a:pt x="6654" y="3432"/>
                      <a:pt x="6626" y="3410"/>
                    </a:cubicBezTo>
                    <a:cubicBezTo>
                      <a:pt x="6567" y="3361"/>
                      <a:pt x="6512" y="3301"/>
                      <a:pt x="6469" y="3230"/>
                    </a:cubicBezTo>
                    <a:cubicBezTo>
                      <a:pt x="6419" y="3153"/>
                      <a:pt x="6376" y="3072"/>
                      <a:pt x="6338" y="2973"/>
                    </a:cubicBezTo>
                    <a:cubicBezTo>
                      <a:pt x="6266" y="2804"/>
                      <a:pt x="6212" y="2618"/>
                      <a:pt x="6147" y="2388"/>
                    </a:cubicBezTo>
                    <a:lnTo>
                      <a:pt x="6114" y="2240"/>
                    </a:lnTo>
                    <a:cubicBezTo>
                      <a:pt x="6086" y="2132"/>
                      <a:pt x="6059" y="2023"/>
                      <a:pt x="6021" y="1913"/>
                    </a:cubicBezTo>
                    <a:cubicBezTo>
                      <a:pt x="6016" y="1902"/>
                      <a:pt x="6021" y="1892"/>
                      <a:pt x="6021" y="1886"/>
                    </a:cubicBezTo>
                    <a:cubicBezTo>
                      <a:pt x="6031" y="1875"/>
                      <a:pt x="6048" y="1864"/>
                      <a:pt x="6076" y="1859"/>
                    </a:cubicBezTo>
                    <a:cubicBezTo>
                      <a:pt x="6102" y="1859"/>
                      <a:pt x="6124" y="1875"/>
                      <a:pt x="6135" y="1902"/>
                    </a:cubicBezTo>
                    <a:cubicBezTo>
                      <a:pt x="6168" y="1995"/>
                      <a:pt x="6190" y="2093"/>
                      <a:pt x="6217" y="2197"/>
                    </a:cubicBezTo>
                    <a:lnTo>
                      <a:pt x="6240" y="2268"/>
                    </a:lnTo>
                    <a:cubicBezTo>
                      <a:pt x="6266" y="2371"/>
                      <a:pt x="6321" y="2563"/>
                      <a:pt x="6387" y="2739"/>
                    </a:cubicBezTo>
                    <a:cubicBezTo>
                      <a:pt x="6457" y="2918"/>
                      <a:pt x="6523" y="3049"/>
                      <a:pt x="6600" y="3158"/>
                    </a:cubicBezTo>
                    <a:cubicBezTo>
                      <a:pt x="6638" y="3208"/>
                      <a:pt x="6671" y="3246"/>
                      <a:pt x="6714" y="3279"/>
                    </a:cubicBezTo>
                    <a:cubicBezTo>
                      <a:pt x="6737" y="3296"/>
                      <a:pt x="6758" y="3312"/>
                      <a:pt x="6813" y="3329"/>
                    </a:cubicBezTo>
                    <a:cubicBezTo>
                      <a:pt x="6883" y="3060"/>
                      <a:pt x="6949" y="2798"/>
                      <a:pt x="7020" y="2535"/>
                    </a:cubicBezTo>
                    <a:cubicBezTo>
                      <a:pt x="7125" y="2132"/>
                      <a:pt x="7244" y="1728"/>
                      <a:pt x="7359" y="1329"/>
                    </a:cubicBezTo>
                    <a:lnTo>
                      <a:pt x="7463" y="962"/>
                    </a:lnTo>
                    <a:cubicBezTo>
                      <a:pt x="7473" y="946"/>
                      <a:pt x="7496" y="936"/>
                      <a:pt x="7534" y="936"/>
                    </a:cubicBezTo>
                    <a:cubicBezTo>
                      <a:pt x="7572" y="946"/>
                      <a:pt x="7577" y="979"/>
                      <a:pt x="7572" y="1001"/>
                    </a:cubicBezTo>
                    <a:cubicBezTo>
                      <a:pt x="7463" y="1383"/>
                      <a:pt x="7354" y="1798"/>
                      <a:pt x="7249" y="2257"/>
                    </a:cubicBezTo>
                    <a:lnTo>
                      <a:pt x="7151" y="2656"/>
                    </a:lnTo>
                    <a:cubicBezTo>
                      <a:pt x="7113" y="2837"/>
                      <a:pt x="7053" y="3087"/>
                      <a:pt x="7032" y="3334"/>
                    </a:cubicBezTo>
                    <a:cubicBezTo>
                      <a:pt x="7075" y="3317"/>
                      <a:pt x="7118" y="3301"/>
                      <a:pt x="7163" y="3274"/>
                    </a:cubicBezTo>
                    <a:cubicBezTo>
                      <a:pt x="7228" y="3235"/>
                      <a:pt x="7299" y="3186"/>
                      <a:pt x="7375" y="3110"/>
                    </a:cubicBezTo>
                    <a:cubicBezTo>
                      <a:pt x="7539" y="2946"/>
                      <a:pt x="7682" y="2749"/>
                      <a:pt x="7839" y="2476"/>
                    </a:cubicBezTo>
                    <a:cubicBezTo>
                      <a:pt x="7911" y="2356"/>
                      <a:pt x="7970" y="2230"/>
                      <a:pt x="8036" y="2104"/>
                    </a:cubicBezTo>
                    <a:cubicBezTo>
                      <a:pt x="8075" y="2017"/>
                      <a:pt x="8119" y="1930"/>
                      <a:pt x="8151" y="1842"/>
                    </a:cubicBezTo>
                    <a:cubicBezTo>
                      <a:pt x="8167" y="1809"/>
                      <a:pt x="8200" y="1788"/>
                      <a:pt x="8265" y="1788"/>
                    </a:cubicBezTo>
                    <a:lnTo>
                      <a:pt x="8282" y="1788"/>
                    </a:lnTo>
                    <a:cubicBezTo>
                      <a:pt x="8310" y="1798"/>
                      <a:pt x="8331" y="1821"/>
                      <a:pt x="8343" y="1842"/>
                    </a:cubicBezTo>
                    <a:cubicBezTo>
                      <a:pt x="8348" y="1864"/>
                      <a:pt x="8353" y="1886"/>
                      <a:pt x="8343" y="1907"/>
                    </a:cubicBezTo>
                    <a:cubicBezTo>
                      <a:pt x="8200" y="2252"/>
                      <a:pt x="8053" y="2547"/>
                      <a:pt x="7884" y="2798"/>
                    </a:cubicBezTo>
                    <a:cubicBezTo>
                      <a:pt x="7753" y="3001"/>
                      <a:pt x="7632" y="3142"/>
                      <a:pt x="7506" y="3256"/>
                    </a:cubicBezTo>
                    <a:cubicBezTo>
                      <a:pt x="7435" y="3317"/>
                      <a:pt x="7365" y="3372"/>
                      <a:pt x="7289" y="3415"/>
                    </a:cubicBezTo>
                    <a:cubicBezTo>
                      <a:pt x="7206" y="3460"/>
                      <a:pt x="7135" y="3492"/>
                      <a:pt x="7064" y="3503"/>
                    </a:cubicBezTo>
                    <a:cubicBezTo>
                      <a:pt x="7042" y="3508"/>
                      <a:pt x="7020" y="3508"/>
                      <a:pt x="6999" y="3513"/>
                    </a:cubicBezTo>
                    <a:lnTo>
                      <a:pt x="6961" y="3525"/>
                    </a:lnTo>
                    <a:cubicBezTo>
                      <a:pt x="6780" y="4383"/>
                      <a:pt x="6621" y="5268"/>
                      <a:pt x="6490" y="6147"/>
                    </a:cubicBezTo>
                    <a:lnTo>
                      <a:pt x="6469" y="6294"/>
                    </a:lnTo>
                    <a:lnTo>
                      <a:pt x="6419" y="6726"/>
                    </a:lnTo>
                    <a:cubicBezTo>
                      <a:pt x="6457" y="6720"/>
                      <a:pt x="6502" y="6710"/>
                      <a:pt x="6540" y="6698"/>
                    </a:cubicBezTo>
                    <a:cubicBezTo>
                      <a:pt x="6616" y="6677"/>
                      <a:pt x="6682" y="6650"/>
                      <a:pt x="6752" y="6612"/>
                    </a:cubicBezTo>
                    <a:cubicBezTo>
                      <a:pt x="6868" y="6534"/>
                      <a:pt x="6977" y="6448"/>
                      <a:pt x="7085" y="6344"/>
                    </a:cubicBezTo>
                    <a:cubicBezTo>
                      <a:pt x="7392" y="6027"/>
                      <a:pt x="7627" y="5656"/>
                      <a:pt x="7813" y="5333"/>
                    </a:cubicBezTo>
                    <a:lnTo>
                      <a:pt x="7846" y="5273"/>
                    </a:lnTo>
                    <a:lnTo>
                      <a:pt x="7862" y="5245"/>
                    </a:lnTo>
                    <a:cubicBezTo>
                      <a:pt x="7932" y="5125"/>
                      <a:pt x="7998" y="5000"/>
                      <a:pt x="8058" y="4874"/>
                    </a:cubicBezTo>
                    <a:cubicBezTo>
                      <a:pt x="8081" y="4825"/>
                      <a:pt x="8129" y="4804"/>
                      <a:pt x="8195" y="4804"/>
                    </a:cubicBezTo>
                    <a:cubicBezTo>
                      <a:pt x="8206" y="4804"/>
                      <a:pt x="8217" y="4804"/>
                      <a:pt x="8227" y="4809"/>
                    </a:cubicBezTo>
                    <a:cubicBezTo>
                      <a:pt x="8260" y="4819"/>
                      <a:pt x="8293" y="4847"/>
                      <a:pt x="8305" y="4880"/>
                    </a:cubicBezTo>
                    <a:cubicBezTo>
                      <a:pt x="8315" y="4902"/>
                      <a:pt x="8315" y="4935"/>
                      <a:pt x="8310" y="4956"/>
                    </a:cubicBezTo>
                    <a:lnTo>
                      <a:pt x="8255" y="5076"/>
                    </a:lnTo>
                    <a:lnTo>
                      <a:pt x="8222" y="5142"/>
                    </a:lnTo>
                    <a:cubicBezTo>
                      <a:pt x="8129" y="5344"/>
                      <a:pt x="8020" y="5540"/>
                      <a:pt x="7905" y="5727"/>
                    </a:cubicBezTo>
                    <a:cubicBezTo>
                      <a:pt x="7753" y="5972"/>
                      <a:pt x="7610" y="6168"/>
                      <a:pt x="7463" y="6332"/>
                    </a:cubicBezTo>
                    <a:cubicBezTo>
                      <a:pt x="7332" y="6475"/>
                      <a:pt x="7157" y="6660"/>
                      <a:pt x="6928" y="6791"/>
                    </a:cubicBezTo>
                    <a:cubicBezTo>
                      <a:pt x="6818" y="6857"/>
                      <a:pt x="6714" y="6895"/>
                      <a:pt x="6611" y="6922"/>
                    </a:cubicBezTo>
                    <a:cubicBezTo>
                      <a:pt x="6545" y="6939"/>
                      <a:pt x="6474" y="6945"/>
                      <a:pt x="6409" y="6950"/>
                    </a:cubicBezTo>
                    <a:lnTo>
                      <a:pt x="6371" y="6972"/>
                    </a:lnTo>
                    <a:lnTo>
                      <a:pt x="6364" y="7021"/>
                    </a:lnTo>
                    <a:cubicBezTo>
                      <a:pt x="6338" y="7207"/>
                      <a:pt x="6316" y="7393"/>
                      <a:pt x="6293" y="7578"/>
                    </a:cubicBezTo>
                    <a:lnTo>
                      <a:pt x="6250" y="7900"/>
                    </a:lnTo>
                    <a:cubicBezTo>
                      <a:pt x="6195" y="8370"/>
                      <a:pt x="6141" y="8851"/>
                      <a:pt x="6092" y="9327"/>
                    </a:cubicBezTo>
                    <a:lnTo>
                      <a:pt x="6086" y="9375"/>
                    </a:lnTo>
                    <a:lnTo>
                      <a:pt x="6064" y="9567"/>
                    </a:lnTo>
                    <a:cubicBezTo>
                      <a:pt x="6021" y="10021"/>
                      <a:pt x="5971" y="10485"/>
                      <a:pt x="5938" y="10966"/>
                    </a:cubicBezTo>
                    <a:cubicBezTo>
                      <a:pt x="6036" y="10976"/>
                      <a:pt x="6135" y="10982"/>
                      <a:pt x="6240" y="10982"/>
                    </a:cubicBezTo>
                    <a:lnTo>
                      <a:pt x="6311" y="10982"/>
                    </a:lnTo>
                    <a:cubicBezTo>
                      <a:pt x="6545" y="10971"/>
                      <a:pt x="6790" y="10921"/>
                      <a:pt x="7102" y="10835"/>
                    </a:cubicBezTo>
                    <a:cubicBezTo>
                      <a:pt x="7332" y="10769"/>
                      <a:pt x="7539" y="10687"/>
                      <a:pt x="7736" y="10599"/>
                    </a:cubicBezTo>
                    <a:cubicBezTo>
                      <a:pt x="7944" y="10512"/>
                      <a:pt x="8157" y="10402"/>
                      <a:pt x="8364" y="10283"/>
                    </a:cubicBezTo>
                    <a:cubicBezTo>
                      <a:pt x="8921" y="9955"/>
                      <a:pt x="9462" y="9534"/>
                      <a:pt x="9982" y="9032"/>
                    </a:cubicBezTo>
                    <a:cubicBezTo>
                      <a:pt x="10151" y="8862"/>
                      <a:pt x="10325" y="8677"/>
                      <a:pt x="10511" y="8463"/>
                    </a:cubicBezTo>
                    <a:cubicBezTo>
                      <a:pt x="10560" y="8403"/>
                      <a:pt x="10610" y="8344"/>
                      <a:pt x="10658" y="8283"/>
                    </a:cubicBezTo>
                    <a:lnTo>
                      <a:pt x="10708" y="8233"/>
                    </a:lnTo>
                    <a:lnTo>
                      <a:pt x="10751" y="8180"/>
                    </a:lnTo>
                    <a:lnTo>
                      <a:pt x="10829" y="8087"/>
                    </a:lnTo>
                    <a:lnTo>
                      <a:pt x="10981" y="7906"/>
                    </a:lnTo>
                    <a:cubicBezTo>
                      <a:pt x="11003" y="7873"/>
                      <a:pt x="11041" y="7862"/>
                      <a:pt x="11091" y="7862"/>
                    </a:cubicBezTo>
                    <a:cubicBezTo>
                      <a:pt x="11112" y="7862"/>
                      <a:pt x="11134" y="7868"/>
                      <a:pt x="11156" y="7878"/>
                    </a:cubicBezTo>
                    <a:cubicBezTo>
                      <a:pt x="11183" y="7895"/>
                      <a:pt x="11200" y="7923"/>
                      <a:pt x="11200" y="7950"/>
                    </a:cubicBezTo>
                    <a:cubicBezTo>
                      <a:pt x="11210" y="7976"/>
                      <a:pt x="11205" y="8004"/>
                      <a:pt x="11183" y="8032"/>
                    </a:cubicBezTo>
                    <a:lnTo>
                      <a:pt x="11150" y="8092"/>
                    </a:lnTo>
                    <a:lnTo>
                      <a:pt x="11117" y="8140"/>
                    </a:lnTo>
                    <a:lnTo>
                      <a:pt x="11101" y="8168"/>
                    </a:lnTo>
                    <a:cubicBezTo>
                      <a:pt x="11074" y="8212"/>
                      <a:pt x="11046" y="8261"/>
                      <a:pt x="11019" y="8304"/>
                    </a:cubicBezTo>
                    <a:cubicBezTo>
                      <a:pt x="10953" y="8392"/>
                      <a:pt x="10888" y="8480"/>
                      <a:pt x="10822" y="8566"/>
                    </a:cubicBezTo>
                    <a:cubicBezTo>
                      <a:pt x="10686" y="8747"/>
                      <a:pt x="10534" y="8922"/>
                      <a:pt x="10375" y="9086"/>
                    </a:cubicBezTo>
                    <a:cubicBezTo>
                      <a:pt x="10025" y="9458"/>
                      <a:pt x="9675" y="9769"/>
                      <a:pt x="9309" y="10042"/>
                    </a:cubicBezTo>
                    <a:cubicBezTo>
                      <a:pt x="9102" y="10200"/>
                      <a:pt x="8900" y="10331"/>
                      <a:pt x="8709" y="10447"/>
                    </a:cubicBezTo>
                    <a:cubicBezTo>
                      <a:pt x="8446" y="10593"/>
                      <a:pt x="8250" y="10697"/>
                      <a:pt x="8063" y="10785"/>
                    </a:cubicBezTo>
                    <a:cubicBezTo>
                      <a:pt x="7846" y="10883"/>
                      <a:pt x="7616" y="10971"/>
                      <a:pt x="7392" y="11037"/>
                    </a:cubicBezTo>
                    <a:cubicBezTo>
                      <a:pt x="7113" y="11118"/>
                      <a:pt x="6901" y="11168"/>
                      <a:pt x="6709" y="11195"/>
                    </a:cubicBezTo>
                    <a:cubicBezTo>
                      <a:pt x="6578" y="11211"/>
                      <a:pt x="6436" y="11222"/>
                      <a:pt x="6299" y="11222"/>
                    </a:cubicBezTo>
                    <a:cubicBezTo>
                      <a:pt x="6179" y="11222"/>
                      <a:pt x="6043" y="11216"/>
                      <a:pt x="5900" y="11201"/>
                    </a:cubicBezTo>
                    <a:cubicBezTo>
                      <a:pt x="5786" y="12375"/>
                      <a:pt x="5671" y="13773"/>
                      <a:pt x="5650" y="15188"/>
                    </a:cubicBezTo>
                    <a:cubicBezTo>
                      <a:pt x="5671" y="15194"/>
                      <a:pt x="5693" y="15194"/>
                      <a:pt x="5736" y="15194"/>
                    </a:cubicBezTo>
                    <a:cubicBezTo>
                      <a:pt x="5890" y="15188"/>
                      <a:pt x="6043" y="15161"/>
                      <a:pt x="6207" y="15112"/>
                    </a:cubicBezTo>
                    <a:cubicBezTo>
                      <a:pt x="6419" y="15051"/>
                      <a:pt x="6626" y="14958"/>
                      <a:pt x="6845" y="14839"/>
                    </a:cubicBezTo>
                    <a:cubicBezTo>
                      <a:pt x="7239" y="14609"/>
                      <a:pt x="7627" y="14303"/>
                      <a:pt x="8053" y="13888"/>
                    </a:cubicBezTo>
                    <a:cubicBezTo>
                      <a:pt x="8320" y="13621"/>
                      <a:pt x="8588" y="13326"/>
                      <a:pt x="8872" y="12981"/>
                    </a:cubicBezTo>
                    <a:cubicBezTo>
                      <a:pt x="8986" y="12839"/>
                      <a:pt x="9097" y="12697"/>
                      <a:pt x="9205" y="12555"/>
                    </a:cubicBezTo>
                    <a:lnTo>
                      <a:pt x="9282" y="12451"/>
                    </a:lnTo>
                    <a:cubicBezTo>
                      <a:pt x="9354" y="12364"/>
                      <a:pt x="9419" y="12270"/>
                      <a:pt x="9485" y="12179"/>
                    </a:cubicBezTo>
                    <a:cubicBezTo>
                      <a:pt x="9511" y="12146"/>
                      <a:pt x="9550" y="12129"/>
                      <a:pt x="9604" y="12129"/>
                    </a:cubicBezTo>
                    <a:cubicBezTo>
                      <a:pt x="9626" y="12134"/>
                      <a:pt x="9649" y="12139"/>
                      <a:pt x="9670" y="12151"/>
                    </a:cubicBezTo>
                    <a:cubicBezTo>
                      <a:pt x="9697" y="12172"/>
                      <a:pt x="9714" y="12200"/>
                      <a:pt x="9719" y="12227"/>
                    </a:cubicBezTo>
                    <a:cubicBezTo>
                      <a:pt x="9725" y="12260"/>
                      <a:pt x="9719" y="12287"/>
                      <a:pt x="9702" y="12315"/>
                    </a:cubicBezTo>
                    <a:lnTo>
                      <a:pt x="9626" y="12419"/>
                    </a:lnTo>
                    <a:cubicBezTo>
                      <a:pt x="9566" y="12512"/>
                      <a:pt x="9500" y="12605"/>
                      <a:pt x="9430" y="12691"/>
                    </a:cubicBezTo>
                    <a:cubicBezTo>
                      <a:pt x="9321" y="12834"/>
                      <a:pt x="9211" y="12981"/>
                      <a:pt x="9097" y="13117"/>
                    </a:cubicBezTo>
                    <a:cubicBezTo>
                      <a:pt x="8817" y="13457"/>
                      <a:pt x="8545" y="13752"/>
                      <a:pt x="8272" y="14025"/>
                    </a:cubicBezTo>
                    <a:cubicBezTo>
                      <a:pt x="7791" y="14494"/>
                      <a:pt x="7359" y="14822"/>
                      <a:pt x="6916" y="15051"/>
                    </a:cubicBezTo>
                    <a:cubicBezTo>
                      <a:pt x="6659" y="15188"/>
                      <a:pt x="6419" y="15276"/>
                      <a:pt x="6190" y="15331"/>
                    </a:cubicBezTo>
                    <a:cubicBezTo>
                      <a:pt x="6043" y="15358"/>
                      <a:pt x="5905" y="15379"/>
                      <a:pt x="5774" y="15379"/>
                    </a:cubicBezTo>
                    <a:cubicBezTo>
                      <a:pt x="5748" y="15379"/>
                      <a:pt x="5720" y="15379"/>
                      <a:pt x="5688" y="15374"/>
                    </a:cubicBezTo>
                    <a:lnTo>
                      <a:pt x="5633" y="15384"/>
                    </a:lnTo>
                    <a:cubicBezTo>
                      <a:pt x="5622" y="16204"/>
                      <a:pt x="5638" y="16964"/>
                      <a:pt x="5688" y="17701"/>
                    </a:cubicBezTo>
                    <a:cubicBezTo>
                      <a:pt x="5731" y="18253"/>
                      <a:pt x="5781" y="18717"/>
                      <a:pt x="5846" y="19128"/>
                    </a:cubicBezTo>
                    <a:cubicBezTo>
                      <a:pt x="5988" y="19111"/>
                      <a:pt x="6135" y="19078"/>
                      <a:pt x="6311" y="19034"/>
                    </a:cubicBezTo>
                    <a:cubicBezTo>
                      <a:pt x="6606" y="18941"/>
                      <a:pt x="6883" y="18816"/>
                      <a:pt x="7178" y="18624"/>
                    </a:cubicBezTo>
                    <a:lnTo>
                      <a:pt x="7178" y="18624"/>
                    </a:lnTo>
                    <a:lnTo>
                      <a:pt x="7151" y="18657"/>
                    </a:lnTo>
                    <a:cubicBezTo>
                      <a:pt x="7551" y="18427"/>
                      <a:pt x="7955" y="18138"/>
                      <a:pt x="8386" y="17761"/>
                    </a:cubicBezTo>
                    <a:cubicBezTo>
                      <a:pt x="8709" y="17482"/>
                      <a:pt x="9047" y="17166"/>
                      <a:pt x="9430" y="16789"/>
                    </a:cubicBezTo>
                    <a:lnTo>
                      <a:pt x="9452" y="16773"/>
                    </a:lnTo>
                    <a:lnTo>
                      <a:pt x="9538" y="16685"/>
                    </a:lnTo>
                    <a:cubicBezTo>
                      <a:pt x="9594" y="16630"/>
                      <a:pt x="9649" y="16571"/>
                      <a:pt x="9708" y="16516"/>
                    </a:cubicBezTo>
                    <a:lnTo>
                      <a:pt x="9795" y="16428"/>
                    </a:lnTo>
                    <a:lnTo>
                      <a:pt x="9856" y="16374"/>
                    </a:lnTo>
                    <a:lnTo>
                      <a:pt x="9970" y="16264"/>
                    </a:lnTo>
                    <a:lnTo>
                      <a:pt x="10035" y="16204"/>
                    </a:lnTo>
                    <a:cubicBezTo>
                      <a:pt x="10063" y="16183"/>
                      <a:pt x="10090" y="16155"/>
                      <a:pt x="10118" y="16133"/>
                    </a:cubicBezTo>
                    <a:cubicBezTo>
                      <a:pt x="10140" y="16105"/>
                      <a:pt x="10161" y="16090"/>
                      <a:pt x="10194" y="16084"/>
                    </a:cubicBezTo>
                    <a:lnTo>
                      <a:pt x="10232" y="16084"/>
                    </a:lnTo>
                    <a:cubicBezTo>
                      <a:pt x="10254" y="16084"/>
                      <a:pt x="10277" y="16095"/>
                      <a:pt x="10292" y="16105"/>
                    </a:cubicBezTo>
                    <a:cubicBezTo>
                      <a:pt x="10325" y="16122"/>
                      <a:pt x="10342" y="16150"/>
                      <a:pt x="10347" y="16178"/>
                    </a:cubicBezTo>
                    <a:cubicBezTo>
                      <a:pt x="10353" y="16204"/>
                      <a:pt x="10347" y="16243"/>
                      <a:pt x="10325" y="16264"/>
                    </a:cubicBezTo>
                    <a:cubicBezTo>
                      <a:pt x="10292" y="16302"/>
                      <a:pt x="10254" y="16341"/>
                      <a:pt x="10206" y="16395"/>
                    </a:cubicBezTo>
                    <a:lnTo>
                      <a:pt x="10156" y="16450"/>
                    </a:lnTo>
                    <a:lnTo>
                      <a:pt x="9992" y="16625"/>
                    </a:lnTo>
                    <a:cubicBezTo>
                      <a:pt x="9861" y="16756"/>
                      <a:pt x="9735" y="16887"/>
                      <a:pt x="9604" y="17018"/>
                    </a:cubicBezTo>
                    <a:cubicBezTo>
                      <a:pt x="9342" y="17280"/>
                      <a:pt x="9059" y="17559"/>
                      <a:pt x="8757" y="17827"/>
                    </a:cubicBezTo>
                    <a:cubicBezTo>
                      <a:pt x="8403" y="18144"/>
                      <a:pt x="8091" y="18389"/>
                      <a:pt x="7780" y="18597"/>
                    </a:cubicBezTo>
                    <a:cubicBezTo>
                      <a:pt x="7397" y="18843"/>
                      <a:pt x="7070" y="19017"/>
                      <a:pt x="6752" y="19138"/>
                    </a:cubicBezTo>
                    <a:cubicBezTo>
                      <a:pt x="6457" y="19252"/>
                      <a:pt x="6195" y="19318"/>
                      <a:pt x="5950" y="19350"/>
                    </a:cubicBezTo>
                    <a:lnTo>
                      <a:pt x="5873" y="19368"/>
                    </a:lnTo>
                    <a:cubicBezTo>
                      <a:pt x="5912" y="19597"/>
                      <a:pt x="5950" y="19826"/>
                      <a:pt x="5993" y="20056"/>
                    </a:cubicBezTo>
                    <a:cubicBezTo>
                      <a:pt x="6076" y="20439"/>
                      <a:pt x="6152" y="20755"/>
                      <a:pt x="6233" y="21022"/>
                    </a:cubicBezTo>
                    <a:cubicBezTo>
                      <a:pt x="6387" y="20984"/>
                      <a:pt x="6545" y="20946"/>
                      <a:pt x="6699" y="20903"/>
                    </a:cubicBezTo>
                    <a:cubicBezTo>
                      <a:pt x="7327" y="20739"/>
                      <a:pt x="7938" y="20542"/>
                      <a:pt x="8522" y="20313"/>
                    </a:cubicBezTo>
                    <a:cubicBezTo>
                      <a:pt x="9150" y="20078"/>
                      <a:pt x="9714" y="19821"/>
                      <a:pt x="10254" y="19521"/>
                    </a:cubicBezTo>
                    <a:cubicBezTo>
                      <a:pt x="10822" y="19204"/>
                      <a:pt x="11281" y="18876"/>
                      <a:pt x="11648" y="18526"/>
                    </a:cubicBezTo>
                    <a:cubicBezTo>
                      <a:pt x="12024" y="18165"/>
                      <a:pt x="12304" y="17767"/>
                      <a:pt x="12483" y="17346"/>
                    </a:cubicBezTo>
                    <a:cubicBezTo>
                      <a:pt x="12690" y="16871"/>
                      <a:pt x="12735" y="16347"/>
                      <a:pt x="12614" y="15833"/>
                    </a:cubicBezTo>
                    <a:cubicBezTo>
                      <a:pt x="12566" y="15626"/>
                      <a:pt x="12489" y="15445"/>
                      <a:pt x="12385" y="15298"/>
                    </a:cubicBezTo>
                    <a:cubicBezTo>
                      <a:pt x="12292" y="15161"/>
                      <a:pt x="12166" y="15041"/>
                      <a:pt x="12009" y="14937"/>
                    </a:cubicBezTo>
                    <a:cubicBezTo>
                      <a:pt x="11910" y="14866"/>
                      <a:pt x="11795" y="14801"/>
                      <a:pt x="11697" y="14751"/>
                    </a:cubicBezTo>
                    <a:lnTo>
                      <a:pt x="11603" y="14703"/>
                    </a:lnTo>
                    <a:cubicBezTo>
                      <a:pt x="11419" y="14598"/>
                      <a:pt x="11260" y="14494"/>
                      <a:pt x="11124" y="14385"/>
                    </a:cubicBezTo>
                    <a:cubicBezTo>
                      <a:pt x="10993" y="14276"/>
                      <a:pt x="10888" y="14166"/>
                      <a:pt x="10806" y="14057"/>
                    </a:cubicBezTo>
                    <a:cubicBezTo>
                      <a:pt x="10736" y="13954"/>
                      <a:pt x="10680" y="13850"/>
                      <a:pt x="10637" y="13752"/>
                    </a:cubicBezTo>
                    <a:cubicBezTo>
                      <a:pt x="10604" y="13647"/>
                      <a:pt x="10582" y="13538"/>
                      <a:pt x="10572" y="13429"/>
                    </a:cubicBezTo>
                    <a:cubicBezTo>
                      <a:pt x="10566" y="13281"/>
                      <a:pt x="10577" y="13134"/>
                      <a:pt x="10610" y="12971"/>
                    </a:cubicBezTo>
                    <a:cubicBezTo>
                      <a:pt x="10680" y="12697"/>
                      <a:pt x="10789" y="12434"/>
                      <a:pt x="10965" y="12124"/>
                    </a:cubicBezTo>
                    <a:cubicBezTo>
                      <a:pt x="11232" y="11659"/>
                      <a:pt x="11565" y="11211"/>
                      <a:pt x="11860" y="10818"/>
                    </a:cubicBezTo>
                    <a:cubicBezTo>
                      <a:pt x="12123" y="10462"/>
                      <a:pt x="12357" y="10140"/>
                      <a:pt x="12576" y="9796"/>
                    </a:cubicBezTo>
                    <a:cubicBezTo>
                      <a:pt x="12707" y="9594"/>
                      <a:pt x="12811" y="9408"/>
                      <a:pt x="12899" y="9222"/>
                    </a:cubicBezTo>
                    <a:cubicBezTo>
                      <a:pt x="12980" y="9048"/>
                      <a:pt x="13046" y="8862"/>
                      <a:pt x="13084" y="8671"/>
                    </a:cubicBezTo>
                    <a:cubicBezTo>
                      <a:pt x="13139" y="8435"/>
                      <a:pt x="13128" y="8195"/>
                      <a:pt x="13117" y="7988"/>
                    </a:cubicBezTo>
                    <a:cubicBezTo>
                      <a:pt x="13106" y="7845"/>
                      <a:pt x="13096" y="7737"/>
                      <a:pt x="13073" y="7633"/>
                    </a:cubicBezTo>
                    <a:cubicBezTo>
                      <a:pt x="13058" y="7535"/>
                      <a:pt x="13025" y="7431"/>
                      <a:pt x="12975" y="7316"/>
                    </a:cubicBezTo>
                    <a:cubicBezTo>
                      <a:pt x="12877" y="7053"/>
                      <a:pt x="12680" y="6829"/>
                      <a:pt x="12435" y="6705"/>
                    </a:cubicBezTo>
                    <a:cubicBezTo>
                      <a:pt x="12238" y="6600"/>
                      <a:pt x="12002" y="6541"/>
                      <a:pt x="11719" y="6519"/>
                    </a:cubicBezTo>
                    <a:cubicBezTo>
                      <a:pt x="11681" y="6513"/>
                      <a:pt x="11648" y="6513"/>
                      <a:pt x="11615" y="6508"/>
                    </a:cubicBezTo>
                    <a:lnTo>
                      <a:pt x="11374" y="6508"/>
                    </a:lnTo>
                    <a:cubicBezTo>
                      <a:pt x="11238" y="6508"/>
                      <a:pt x="11101" y="6508"/>
                      <a:pt x="10943" y="6513"/>
                    </a:cubicBezTo>
                    <a:cubicBezTo>
                      <a:pt x="10801" y="6519"/>
                      <a:pt x="10665" y="6524"/>
                      <a:pt x="10522" y="6524"/>
                    </a:cubicBezTo>
                    <a:cubicBezTo>
                      <a:pt x="10403" y="6524"/>
                      <a:pt x="10277" y="6519"/>
                      <a:pt x="10156" y="6508"/>
                    </a:cubicBezTo>
                    <a:cubicBezTo>
                      <a:pt x="10047" y="6501"/>
                      <a:pt x="9949" y="6486"/>
                      <a:pt x="9851" y="6469"/>
                    </a:cubicBezTo>
                    <a:cubicBezTo>
                      <a:pt x="9735" y="6442"/>
                      <a:pt x="9621" y="6410"/>
                      <a:pt x="9523" y="6365"/>
                    </a:cubicBezTo>
                    <a:cubicBezTo>
                      <a:pt x="9424" y="6317"/>
                      <a:pt x="9347" y="6262"/>
                      <a:pt x="9282" y="6213"/>
                    </a:cubicBezTo>
                    <a:cubicBezTo>
                      <a:pt x="9223" y="6158"/>
                      <a:pt x="9157" y="6087"/>
                      <a:pt x="9091" y="6005"/>
                    </a:cubicBezTo>
                    <a:cubicBezTo>
                      <a:pt x="9052" y="5951"/>
                      <a:pt x="9026" y="5906"/>
                      <a:pt x="9004" y="5858"/>
                    </a:cubicBezTo>
                    <a:cubicBezTo>
                      <a:pt x="8976" y="5770"/>
                      <a:pt x="8960" y="5677"/>
                      <a:pt x="8948" y="5551"/>
                    </a:cubicBezTo>
                    <a:cubicBezTo>
                      <a:pt x="8933" y="5278"/>
                      <a:pt x="8966" y="5000"/>
                      <a:pt x="9004" y="4738"/>
                    </a:cubicBezTo>
                    <a:cubicBezTo>
                      <a:pt x="9042" y="4454"/>
                      <a:pt x="9097" y="4153"/>
                      <a:pt x="9140" y="3912"/>
                    </a:cubicBezTo>
                    <a:lnTo>
                      <a:pt x="9150" y="3869"/>
                    </a:lnTo>
                    <a:lnTo>
                      <a:pt x="9178" y="3722"/>
                    </a:lnTo>
                    <a:cubicBezTo>
                      <a:pt x="9233" y="3410"/>
                      <a:pt x="9304" y="3039"/>
                      <a:pt x="9359" y="2656"/>
                    </a:cubicBezTo>
                    <a:cubicBezTo>
                      <a:pt x="9413" y="2257"/>
                      <a:pt x="9435" y="1952"/>
                      <a:pt x="9424" y="1657"/>
                    </a:cubicBezTo>
                    <a:cubicBezTo>
                      <a:pt x="9402" y="903"/>
                      <a:pt x="9167" y="422"/>
                      <a:pt x="8709" y="175"/>
                    </a:cubicBezTo>
                    <a:cubicBezTo>
                      <a:pt x="8572" y="105"/>
                      <a:pt x="8424" y="56"/>
                      <a:pt x="8233" y="23"/>
                    </a:cubicBezTo>
                    <a:cubicBezTo>
                      <a:pt x="8189" y="18"/>
                      <a:pt x="8141" y="11"/>
                      <a:pt x="8091" y="6"/>
                    </a:cubicBezTo>
                    <a:cubicBezTo>
                      <a:pt x="8031" y="1"/>
                      <a:pt x="7977" y="1"/>
                      <a:pt x="7917" y="1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756395" y="626642"/>
                <a:ext cx="253585" cy="483893"/>
              </a:xfrm>
              <a:custGeom>
                <a:avLst/>
                <a:gdLst/>
                <a:ahLst/>
                <a:cxnLst/>
                <a:rect l="l" t="t" r="r" b="b"/>
                <a:pathLst>
                  <a:path w="13095" h="24988" extrusionOk="0">
                    <a:moveTo>
                      <a:pt x="7152" y="0"/>
                    </a:moveTo>
                    <a:cubicBezTo>
                      <a:pt x="7003" y="0"/>
                      <a:pt x="6862" y="21"/>
                      <a:pt x="6741" y="43"/>
                    </a:cubicBezTo>
                    <a:cubicBezTo>
                      <a:pt x="6501" y="82"/>
                      <a:pt x="6261" y="152"/>
                      <a:pt x="6027" y="257"/>
                    </a:cubicBezTo>
                    <a:cubicBezTo>
                      <a:pt x="5770" y="366"/>
                      <a:pt x="5528" y="525"/>
                      <a:pt x="5316" y="721"/>
                    </a:cubicBezTo>
                    <a:cubicBezTo>
                      <a:pt x="5069" y="946"/>
                      <a:pt x="4862" y="1241"/>
                      <a:pt x="4688" y="1595"/>
                    </a:cubicBezTo>
                    <a:cubicBezTo>
                      <a:pt x="4535" y="1912"/>
                      <a:pt x="4414" y="2267"/>
                      <a:pt x="4327" y="2688"/>
                    </a:cubicBezTo>
                    <a:cubicBezTo>
                      <a:pt x="4262" y="3011"/>
                      <a:pt x="4212" y="3371"/>
                      <a:pt x="4179" y="3791"/>
                    </a:cubicBezTo>
                    <a:cubicBezTo>
                      <a:pt x="4169" y="3928"/>
                      <a:pt x="4163" y="4065"/>
                      <a:pt x="4152" y="4196"/>
                    </a:cubicBezTo>
                    <a:cubicBezTo>
                      <a:pt x="4141" y="4446"/>
                      <a:pt x="4125" y="4703"/>
                      <a:pt x="4098" y="4955"/>
                    </a:cubicBezTo>
                    <a:lnTo>
                      <a:pt x="4103" y="4933"/>
                    </a:lnTo>
                    <a:lnTo>
                      <a:pt x="4103" y="4933"/>
                    </a:lnTo>
                    <a:cubicBezTo>
                      <a:pt x="4053" y="5260"/>
                      <a:pt x="3988" y="5523"/>
                      <a:pt x="3889" y="5764"/>
                    </a:cubicBezTo>
                    <a:cubicBezTo>
                      <a:pt x="3830" y="5911"/>
                      <a:pt x="3748" y="6052"/>
                      <a:pt x="3650" y="6183"/>
                    </a:cubicBezTo>
                    <a:cubicBezTo>
                      <a:pt x="3551" y="6309"/>
                      <a:pt x="3431" y="6425"/>
                      <a:pt x="3294" y="6534"/>
                    </a:cubicBezTo>
                    <a:cubicBezTo>
                      <a:pt x="3087" y="6687"/>
                      <a:pt x="2847" y="6823"/>
                      <a:pt x="2530" y="6965"/>
                    </a:cubicBezTo>
                    <a:cubicBezTo>
                      <a:pt x="2464" y="6992"/>
                      <a:pt x="2393" y="7020"/>
                      <a:pt x="2328" y="7047"/>
                    </a:cubicBezTo>
                    <a:cubicBezTo>
                      <a:pt x="2257" y="7075"/>
                      <a:pt x="2185" y="7101"/>
                      <a:pt x="2119" y="7129"/>
                    </a:cubicBezTo>
                    <a:cubicBezTo>
                      <a:pt x="1956" y="7194"/>
                      <a:pt x="1809" y="7265"/>
                      <a:pt x="1672" y="7337"/>
                    </a:cubicBezTo>
                    <a:cubicBezTo>
                      <a:pt x="1405" y="7474"/>
                      <a:pt x="1153" y="7648"/>
                      <a:pt x="918" y="7845"/>
                    </a:cubicBezTo>
                    <a:cubicBezTo>
                      <a:pt x="694" y="8036"/>
                      <a:pt x="503" y="8255"/>
                      <a:pt x="356" y="8505"/>
                    </a:cubicBezTo>
                    <a:cubicBezTo>
                      <a:pt x="203" y="8747"/>
                      <a:pt x="109" y="9035"/>
                      <a:pt x="71" y="9330"/>
                    </a:cubicBezTo>
                    <a:cubicBezTo>
                      <a:pt x="1" y="9904"/>
                      <a:pt x="180" y="10538"/>
                      <a:pt x="563" y="11062"/>
                    </a:cubicBezTo>
                    <a:cubicBezTo>
                      <a:pt x="874" y="11494"/>
                      <a:pt x="1289" y="11838"/>
                      <a:pt x="1688" y="12171"/>
                    </a:cubicBezTo>
                    <a:lnTo>
                      <a:pt x="1792" y="12264"/>
                    </a:lnTo>
                    <a:cubicBezTo>
                      <a:pt x="2093" y="12510"/>
                      <a:pt x="2409" y="12784"/>
                      <a:pt x="2666" y="13111"/>
                    </a:cubicBezTo>
                    <a:cubicBezTo>
                      <a:pt x="2787" y="13270"/>
                      <a:pt x="2880" y="13427"/>
                      <a:pt x="2951" y="13586"/>
                    </a:cubicBezTo>
                    <a:cubicBezTo>
                      <a:pt x="3021" y="13762"/>
                      <a:pt x="3065" y="13931"/>
                      <a:pt x="3092" y="14095"/>
                    </a:cubicBezTo>
                    <a:cubicBezTo>
                      <a:pt x="3103" y="14231"/>
                      <a:pt x="3103" y="14362"/>
                      <a:pt x="3087" y="14488"/>
                    </a:cubicBezTo>
                    <a:cubicBezTo>
                      <a:pt x="3065" y="14624"/>
                      <a:pt x="3032" y="14750"/>
                      <a:pt x="2978" y="14876"/>
                    </a:cubicBezTo>
                    <a:cubicBezTo>
                      <a:pt x="2913" y="15028"/>
                      <a:pt x="2820" y="15182"/>
                      <a:pt x="2709" y="15323"/>
                    </a:cubicBezTo>
                    <a:cubicBezTo>
                      <a:pt x="2459" y="15641"/>
                      <a:pt x="2152" y="15919"/>
                      <a:pt x="1852" y="16187"/>
                    </a:cubicBezTo>
                    <a:cubicBezTo>
                      <a:pt x="1448" y="16553"/>
                      <a:pt x="1027" y="16929"/>
                      <a:pt x="749" y="17421"/>
                    </a:cubicBezTo>
                    <a:cubicBezTo>
                      <a:pt x="612" y="17656"/>
                      <a:pt x="513" y="17930"/>
                      <a:pt x="465" y="18230"/>
                    </a:cubicBezTo>
                    <a:cubicBezTo>
                      <a:pt x="415" y="18547"/>
                      <a:pt x="422" y="18875"/>
                      <a:pt x="498" y="19203"/>
                    </a:cubicBezTo>
                    <a:cubicBezTo>
                      <a:pt x="563" y="19481"/>
                      <a:pt x="689" y="19771"/>
                      <a:pt x="869" y="20060"/>
                    </a:cubicBezTo>
                    <a:cubicBezTo>
                      <a:pt x="1027" y="20306"/>
                      <a:pt x="1234" y="20557"/>
                      <a:pt x="1491" y="20792"/>
                    </a:cubicBezTo>
                    <a:cubicBezTo>
                      <a:pt x="1824" y="21104"/>
                      <a:pt x="2224" y="21382"/>
                      <a:pt x="2677" y="21622"/>
                    </a:cubicBezTo>
                    <a:cubicBezTo>
                      <a:pt x="2961" y="21770"/>
                      <a:pt x="3261" y="21896"/>
                      <a:pt x="3551" y="22015"/>
                    </a:cubicBezTo>
                    <a:lnTo>
                      <a:pt x="3737" y="22098"/>
                    </a:lnTo>
                    <a:cubicBezTo>
                      <a:pt x="4441" y="22398"/>
                      <a:pt x="5245" y="22736"/>
                      <a:pt x="5906" y="23240"/>
                    </a:cubicBezTo>
                    <a:cubicBezTo>
                      <a:pt x="5971" y="23288"/>
                      <a:pt x="6037" y="23343"/>
                      <a:pt x="6097" y="23398"/>
                    </a:cubicBezTo>
                    <a:cubicBezTo>
                      <a:pt x="5982" y="23431"/>
                      <a:pt x="5868" y="23464"/>
                      <a:pt x="5747" y="23497"/>
                    </a:cubicBezTo>
                    <a:cubicBezTo>
                      <a:pt x="5699" y="23513"/>
                      <a:pt x="5654" y="23545"/>
                      <a:pt x="5627" y="23595"/>
                    </a:cubicBezTo>
                    <a:cubicBezTo>
                      <a:pt x="5600" y="23644"/>
                      <a:pt x="5594" y="23699"/>
                      <a:pt x="5606" y="23747"/>
                    </a:cubicBezTo>
                    <a:cubicBezTo>
                      <a:pt x="5633" y="23835"/>
                      <a:pt x="5715" y="23895"/>
                      <a:pt x="5802" y="23895"/>
                    </a:cubicBezTo>
                    <a:cubicBezTo>
                      <a:pt x="5823" y="23895"/>
                      <a:pt x="5840" y="23895"/>
                      <a:pt x="5856" y="23890"/>
                    </a:cubicBezTo>
                    <a:cubicBezTo>
                      <a:pt x="6042" y="23835"/>
                      <a:pt x="6228" y="23780"/>
                      <a:pt x="6413" y="23720"/>
                    </a:cubicBezTo>
                    <a:cubicBezTo>
                      <a:pt x="6436" y="23747"/>
                      <a:pt x="6463" y="23780"/>
                      <a:pt x="6485" y="23808"/>
                    </a:cubicBezTo>
                    <a:cubicBezTo>
                      <a:pt x="6610" y="23971"/>
                      <a:pt x="6708" y="24146"/>
                      <a:pt x="6786" y="24322"/>
                    </a:cubicBezTo>
                    <a:cubicBezTo>
                      <a:pt x="6851" y="24485"/>
                      <a:pt x="6895" y="24660"/>
                      <a:pt x="6922" y="24834"/>
                    </a:cubicBezTo>
                    <a:cubicBezTo>
                      <a:pt x="6933" y="24884"/>
                      <a:pt x="6977" y="24933"/>
                      <a:pt x="7015" y="24955"/>
                    </a:cubicBezTo>
                    <a:cubicBezTo>
                      <a:pt x="7048" y="24977"/>
                      <a:pt x="7081" y="24988"/>
                      <a:pt x="7119" y="24988"/>
                    </a:cubicBezTo>
                    <a:cubicBezTo>
                      <a:pt x="7134" y="24988"/>
                      <a:pt x="7157" y="24982"/>
                      <a:pt x="7174" y="24977"/>
                    </a:cubicBezTo>
                    <a:cubicBezTo>
                      <a:pt x="7222" y="24965"/>
                      <a:pt x="7266" y="24933"/>
                      <a:pt x="7293" y="24884"/>
                    </a:cubicBezTo>
                    <a:cubicBezTo>
                      <a:pt x="7321" y="24834"/>
                      <a:pt x="7321" y="24786"/>
                      <a:pt x="7315" y="24725"/>
                    </a:cubicBezTo>
                    <a:cubicBezTo>
                      <a:pt x="7277" y="24468"/>
                      <a:pt x="7190" y="24211"/>
                      <a:pt x="7064" y="23961"/>
                    </a:cubicBezTo>
                    <a:cubicBezTo>
                      <a:pt x="6998" y="23835"/>
                      <a:pt x="6917" y="23704"/>
                      <a:pt x="6818" y="23578"/>
                    </a:cubicBezTo>
                    <a:cubicBezTo>
                      <a:pt x="7031" y="23507"/>
                      <a:pt x="7245" y="23425"/>
                      <a:pt x="7457" y="23343"/>
                    </a:cubicBezTo>
                    <a:cubicBezTo>
                      <a:pt x="8069" y="23097"/>
                      <a:pt x="8665" y="22824"/>
                      <a:pt x="9227" y="22524"/>
                    </a:cubicBezTo>
                    <a:cubicBezTo>
                      <a:pt x="9845" y="22196"/>
                      <a:pt x="10391" y="21851"/>
                      <a:pt x="10883" y="21480"/>
                    </a:cubicBezTo>
                    <a:cubicBezTo>
                      <a:pt x="11428" y="21076"/>
                      <a:pt x="11854" y="20671"/>
                      <a:pt x="12189" y="20257"/>
                    </a:cubicBezTo>
                    <a:cubicBezTo>
                      <a:pt x="12532" y="19819"/>
                      <a:pt x="12784" y="19355"/>
                      <a:pt x="12926" y="18869"/>
                    </a:cubicBezTo>
                    <a:cubicBezTo>
                      <a:pt x="13090" y="18323"/>
                      <a:pt x="13095" y="17738"/>
                      <a:pt x="12931" y="17181"/>
                    </a:cubicBezTo>
                    <a:cubicBezTo>
                      <a:pt x="12871" y="16962"/>
                      <a:pt x="12779" y="16766"/>
                      <a:pt x="12663" y="16613"/>
                    </a:cubicBezTo>
                    <a:cubicBezTo>
                      <a:pt x="12560" y="16471"/>
                      <a:pt x="12429" y="16351"/>
                      <a:pt x="12265" y="16246"/>
                    </a:cubicBezTo>
                    <a:cubicBezTo>
                      <a:pt x="12161" y="16176"/>
                      <a:pt x="12046" y="16122"/>
                      <a:pt x="11937" y="16072"/>
                    </a:cubicBezTo>
                    <a:lnTo>
                      <a:pt x="11839" y="16023"/>
                    </a:lnTo>
                    <a:cubicBezTo>
                      <a:pt x="11647" y="15925"/>
                      <a:pt x="11483" y="15827"/>
                      <a:pt x="11337" y="15717"/>
                    </a:cubicBezTo>
                    <a:cubicBezTo>
                      <a:pt x="11194" y="15608"/>
                      <a:pt x="11085" y="15492"/>
                      <a:pt x="10987" y="15373"/>
                    </a:cubicBezTo>
                    <a:cubicBezTo>
                      <a:pt x="10910" y="15270"/>
                      <a:pt x="10845" y="15159"/>
                      <a:pt x="10795" y="15045"/>
                    </a:cubicBezTo>
                    <a:cubicBezTo>
                      <a:pt x="10752" y="14935"/>
                      <a:pt x="10719" y="14816"/>
                      <a:pt x="10702" y="14690"/>
                    </a:cubicBezTo>
                    <a:cubicBezTo>
                      <a:pt x="10681" y="14526"/>
                      <a:pt x="10686" y="14357"/>
                      <a:pt x="10702" y="14188"/>
                    </a:cubicBezTo>
                    <a:lnTo>
                      <a:pt x="10702" y="14171"/>
                    </a:lnTo>
                    <a:cubicBezTo>
                      <a:pt x="10752" y="13860"/>
                      <a:pt x="10845" y="13553"/>
                      <a:pt x="10992" y="13198"/>
                    </a:cubicBezTo>
                    <a:cubicBezTo>
                      <a:pt x="11211" y="12674"/>
                      <a:pt x="11494" y="12171"/>
                      <a:pt x="11768" y="11680"/>
                    </a:cubicBezTo>
                    <a:cubicBezTo>
                      <a:pt x="11986" y="11286"/>
                      <a:pt x="12215" y="10877"/>
                      <a:pt x="12406" y="10462"/>
                    </a:cubicBezTo>
                    <a:cubicBezTo>
                      <a:pt x="12522" y="10227"/>
                      <a:pt x="12608" y="10008"/>
                      <a:pt x="12681" y="9801"/>
                    </a:cubicBezTo>
                    <a:cubicBezTo>
                      <a:pt x="12746" y="9599"/>
                      <a:pt x="12795" y="9385"/>
                      <a:pt x="12822" y="9166"/>
                    </a:cubicBezTo>
                    <a:cubicBezTo>
                      <a:pt x="12855" y="8911"/>
                      <a:pt x="12827" y="8642"/>
                      <a:pt x="12800" y="8412"/>
                    </a:cubicBezTo>
                    <a:cubicBezTo>
                      <a:pt x="12779" y="8260"/>
                      <a:pt x="12757" y="8140"/>
                      <a:pt x="12729" y="8026"/>
                    </a:cubicBezTo>
                    <a:cubicBezTo>
                      <a:pt x="12701" y="7915"/>
                      <a:pt x="12663" y="7807"/>
                      <a:pt x="12603" y="7681"/>
                    </a:cubicBezTo>
                    <a:cubicBezTo>
                      <a:pt x="12484" y="7396"/>
                      <a:pt x="12270" y="7173"/>
                      <a:pt x="12018" y="7053"/>
                    </a:cubicBezTo>
                    <a:cubicBezTo>
                      <a:pt x="11816" y="6960"/>
                      <a:pt x="11582" y="6916"/>
                      <a:pt x="11292" y="6916"/>
                    </a:cubicBezTo>
                    <a:lnTo>
                      <a:pt x="11194" y="6916"/>
                    </a:lnTo>
                    <a:cubicBezTo>
                      <a:pt x="10969" y="6922"/>
                      <a:pt x="10740" y="6954"/>
                      <a:pt x="10522" y="6982"/>
                    </a:cubicBezTo>
                    <a:cubicBezTo>
                      <a:pt x="10265" y="7015"/>
                      <a:pt x="9998" y="7047"/>
                      <a:pt x="9741" y="7047"/>
                    </a:cubicBezTo>
                    <a:cubicBezTo>
                      <a:pt x="9626" y="7047"/>
                      <a:pt x="9527" y="7042"/>
                      <a:pt x="9429" y="7030"/>
                    </a:cubicBezTo>
                    <a:cubicBezTo>
                      <a:pt x="9310" y="7009"/>
                      <a:pt x="9194" y="6982"/>
                      <a:pt x="9091" y="6944"/>
                    </a:cubicBezTo>
                    <a:cubicBezTo>
                      <a:pt x="8998" y="6899"/>
                      <a:pt x="8916" y="6851"/>
                      <a:pt x="8834" y="6791"/>
                    </a:cubicBezTo>
                    <a:cubicBezTo>
                      <a:pt x="8763" y="6730"/>
                      <a:pt x="8692" y="6659"/>
                      <a:pt x="8627" y="6577"/>
                    </a:cubicBezTo>
                    <a:cubicBezTo>
                      <a:pt x="8583" y="6523"/>
                      <a:pt x="8556" y="6468"/>
                      <a:pt x="8528" y="6413"/>
                    </a:cubicBezTo>
                    <a:cubicBezTo>
                      <a:pt x="8495" y="6321"/>
                      <a:pt x="8468" y="6216"/>
                      <a:pt x="8446" y="6080"/>
                    </a:cubicBezTo>
                    <a:cubicBezTo>
                      <a:pt x="8408" y="5769"/>
                      <a:pt x="8419" y="5447"/>
                      <a:pt x="8430" y="5167"/>
                    </a:cubicBezTo>
                    <a:cubicBezTo>
                      <a:pt x="8446" y="4840"/>
                      <a:pt x="8478" y="4507"/>
                      <a:pt x="8506" y="4184"/>
                    </a:cubicBezTo>
                    <a:lnTo>
                      <a:pt x="8523" y="4020"/>
                    </a:lnTo>
                    <a:cubicBezTo>
                      <a:pt x="8556" y="3644"/>
                      <a:pt x="8594" y="3233"/>
                      <a:pt x="8616" y="2819"/>
                    </a:cubicBezTo>
                    <a:cubicBezTo>
                      <a:pt x="8637" y="2371"/>
                      <a:pt x="8632" y="2027"/>
                      <a:pt x="8599" y="1699"/>
                    </a:cubicBezTo>
                    <a:cubicBezTo>
                      <a:pt x="8518" y="868"/>
                      <a:pt x="8249" y="361"/>
                      <a:pt x="7774" y="137"/>
                    </a:cubicBezTo>
                    <a:cubicBezTo>
                      <a:pt x="7638" y="71"/>
                      <a:pt x="7485" y="28"/>
                      <a:pt x="7298" y="11"/>
                    </a:cubicBezTo>
                    <a:cubicBezTo>
                      <a:pt x="7250" y="5"/>
                      <a:pt x="7200" y="0"/>
                      <a:pt x="7152" y="0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859959" y="647150"/>
                <a:ext cx="42990" cy="4703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4290" extrusionOk="0">
                    <a:moveTo>
                      <a:pt x="1312" y="1"/>
                    </a:moveTo>
                    <a:cubicBezTo>
                      <a:pt x="1284" y="1"/>
                      <a:pt x="1252" y="18"/>
                      <a:pt x="1246" y="50"/>
                    </a:cubicBezTo>
                    <a:cubicBezTo>
                      <a:pt x="1137" y="646"/>
                      <a:pt x="1027" y="1241"/>
                      <a:pt x="929" y="1836"/>
                    </a:cubicBezTo>
                    <a:cubicBezTo>
                      <a:pt x="831" y="2437"/>
                      <a:pt x="744" y="3038"/>
                      <a:pt x="662" y="3639"/>
                    </a:cubicBezTo>
                    <a:lnTo>
                      <a:pt x="662" y="3634"/>
                    </a:lnTo>
                    <a:cubicBezTo>
                      <a:pt x="547" y="4491"/>
                      <a:pt x="443" y="5349"/>
                      <a:pt x="361" y="6213"/>
                    </a:cubicBezTo>
                    <a:cubicBezTo>
                      <a:pt x="323" y="6644"/>
                      <a:pt x="285" y="7081"/>
                      <a:pt x="252" y="7512"/>
                    </a:cubicBezTo>
                    <a:cubicBezTo>
                      <a:pt x="225" y="7943"/>
                      <a:pt x="197" y="8376"/>
                      <a:pt x="180" y="8813"/>
                    </a:cubicBezTo>
                    <a:cubicBezTo>
                      <a:pt x="142" y="9561"/>
                      <a:pt x="115" y="10315"/>
                      <a:pt x="89" y="11064"/>
                    </a:cubicBezTo>
                    <a:cubicBezTo>
                      <a:pt x="61" y="11818"/>
                      <a:pt x="33" y="12572"/>
                      <a:pt x="23" y="13326"/>
                    </a:cubicBezTo>
                    <a:cubicBezTo>
                      <a:pt x="1" y="14854"/>
                      <a:pt x="28" y="16390"/>
                      <a:pt x="175" y="17914"/>
                    </a:cubicBezTo>
                    <a:cubicBezTo>
                      <a:pt x="323" y="19422"/>
                      <a:pt x="580" y="20923"/>
                      <a:pt x="1039" y="22372"/>
                    </a:cubicBezTo>
                    <a:cubicBezTo>
                      <a:pt x="1229" y="22983"/>
                      <a:pt x="1470" y="23578"/>
                      <a:pt x="1738" y="24163"/>
                    </a:cubicBezTo>
                    <a:cubicBezTo>
                      <a:pt x="1765" y="24218"/>
                      <a:pt x="1836" y="24262"/>
                      <a:pt x="1891" y="24279"/>
                    </a:cubicBezTo>
                    <a:cubicBezTo>
                      <a:pt x="1914" y="24286"/>
                      <a:pt x="1937" y="24289"/>
                      <a:pt x="1961" y="24289"/>
                    </a:cubicBezTo>
                    <a:cubicBezTo>
                      <a:pt x="2007" y="24289"/>
                      <a:pt x="2053" y="24276"/>
                      <a:pt x="2093" y="24251"/>
                    </a:cubicBezTo>
                    <a:cubicBezTo>
                      <a:pt x="2147" y="24218"/>
                      <a:pt x="2192" y="24163"/>
                      <a:pt x="2207" y="24098"/>
                    </a:cubicBezTo>
                    <a:cubicBezTo>
                      <a:pt x="2213" y="24077"/>
                      <a:pt x="2213" y="24054"/>
                      <a:pt x="2219" y="24032"/>
                    </a:cubicBezTo>
                    <a:cubicBezTo>
                      <a:pt x="2219" y="23989"/>
                      <a:pt x="2207" y="23946"/>
                      <a:pt x="2186" y="23906"/>
                    </a:cubicBezTo>
                    <a:cubicBezTo>
                      <a:pt x="2104" y="23710"/>
                      <a:pt x="2022" y="23513"/>
                      <a:pt x="1950" y="23311"/>
                    </a:cubicBezTo>
                    <a:cubicBezTo>
                      <a:pt x="1874" y="23104"/>
                      <a:pt x="1798" y="22897"/>
                      <a:pt x="1727" y="22688"/>
                    </a:cubicBezTo>
                    <a:cubicBezTo>
                      <a:pt x="1590" y="22267"/>
                      <a:pt x="1465" y="21836"/>
                      <a:pt x="1350" y="21410"/>
                    </a:cubicBezTo>
                    <a:cubicBezTo>
                      <a:pt x="1137" y="20558"/>
                      <a:pt x="974" y="19695"/>
                      <a:pt x="853" y="18820"/>
                    </a:cubicBezTo>
                    <a:cubicBezTo>
                      <a:pt x="454" y="15817"/>
                      <a:pt x="515" y="12768"/>
                      <a:pt x="574" y="9741"/>
                    </a:cubicBezTo>
                    <a:cubicBezTo>
                      <a:pt x="585" y="9118"/>
                      <a:pt x="596" y="8501"/>
                      <a:pt x="623" y="7873"/>
                    </a:cubicBezTo>
                    <a:cubicBezTo>
                      <a:pt x="634" y="7545"/>
                      <a:pt x="646" y="7217"/>
                      <a:pt x="662" y="6889"/>
                    </a:cubicBezTo>
                    <a:cubicBezTo>
                      <a:pt x="679" y="6556"/>
                      <a:pt x="700" y="6228"/>
                      <a:pt x="722" y="5901"/>
                    </a:cubicBezTo>
                    <a:cubicBezTo>
                      <a:pt x="798" y="4584"/>
                      <a:pt x="919" y="3268"/>
                      <a:pt x="1093" y="1962"/>
                    </a:cubicBezTo>
                    <a:lnTo>
                      <a:pt x="1093" y="1978"/>
                    </a:lnTo>
                    <a:cubicBezTo>
                      <a:pt x="1110" y="1820"/>
                      <a:pt x="1131" y="1667"/>
                      <a:pt x="1153" y="1508"/>
                    </a:cubicBezTo>
                    <a:cubicBezTo>
                      <a:pt x="1219" y="1034"/>
                      <a:pt x="1290" y="558"/>
                      <a:pt x="1377" y="83"/>
                    </a:cubicBezTo>
                    <a:cubicBezTo>
                      <a:pt x="1383" y="50"/>
                      <a:pt x="1367" y="11"/>
                      <a:pt x="13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857423" y="664191"/>
                <a:ext cx="45818" cy="40086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070" extrusionOk="0">
                    <a:moveTo>
                      <a:pt x="831" y="1808"/>
                    </a:moveTo>
                    <a:cubicBezTo>
                      <a:pt x="836" y="1808"/>
                      <a:pt x="842" y="1814"/>
                      <a:pt x="842" y="1814"/>
                    </a:cubicBezTo>
                    <a:cubicBezTo>
                      <a:pt x="836" y="1814"/>
                      <a:pt x="836" y="1808"/>
                      <a:pt x="831" y="1808"/>
                    </a:cubicBezTo>
                    <a:close/>
                    <a:moveTo>
                      <a:pt x="2240" y="0"/>
                    </a:moveTo>
                    <a:cubicBezTo>
                      <a:pt x="2191" y="0"/>
                      <a:pt x="2147" y="33"/>
                      <a:pt x="2136" y="82"/>
                    </a:cubicBezTo>
                    <a:cubicBezTo>
                      <a:pt x="2104" y="180"/>
                      <a:pt x="2071" y="285"/>
                      <a:pt x="2038" y="383"/>
                    </a:cubicBezTo>
                    <a:cubicBezTo>
                      <a:pt x="1990" y="525"/>
                      <a:pt x="1935" y="672"/>
                      <a:pt x="1874" y="815"/>
                    </a:cubicBezTo>
                    <a:lnTo>
                      <a:pt x="1874" y="809"/>
                    </a:lnTo>
                    <a:cubicBezTo>
                      <a:pt x="1765" y="1072"/>
                      <a:pt x="1634" y="1327"/>
                      <a:pt x="1465" y="1557"/>
                    </a:cubicBezTo>
                    <a:cubicBezTo>
                      <a:pt x="1405" y="1629"/>
                      <a:pt x="1345" y="1700"/>
                      <a:pt x="1268" y="1760"/>
                    </a:cubicBezTo>
                    <a:cubicBezTo>
                      <a:pt x="1229" y="1786"/>
                      <a:pt x="1186" y="1814"/>
                      <a:pt x="1143" y="1836"/>
                    </a:cubicBezTo>
                    <a:cubicBezTo>
                      <a:pt x="1110" y="1846"/>
                      <a:pt x="1082" y="1852"/>
                      <a:pt x="1050" y="1863"/>
                    </a:cubicBezTo>
                    <a:lnTo>
                      <a:pt x="956" y="1863"/>
                    </a:lnTo>
                    <a:cubicBezTo>
                      <a:pt x="941" y="1858"/>
                      <a:pt x="924" y="1852"/>
                      <a:pt x="908" y="1846"/>
                    </a:cubicBezTo>
                    <a:cubicBezTo>
                      <a:pt x="880" y="1836"/>
                      <a:pt x="853" y="1819"/>
                      <a:pt x="831" y="1803"/>
                    </a:cubicBezTo>
                    <a:cubicBezTo>
                      <a:pt x="782" y="1765"/>
                      <a:pt x="744" y="1727"/>
                      <a:pt x="711" y="1677"/>
                    </a:cubicBezTo>
                    <a:lnTo>
                      <a:pt x="711" y="1677"/>
                    </a:lnTo>
                    <a:cubicBezTo>
                      <a:pt x="711" y="1679"/>
                      <a:pt x="712" y="1682"/>
                      <a:pt x="714" y="1684"/>
                    </a:cubicBezTo>
                    <a:lnTo>
                      <a:pt x="714" y="1684"/>
                    </a:lnTo>
                    <a:cubicBezTo>
                      <a:pt x="609" y="1549"/>
                      <a:pt x="534" y="1395"/>
                      <a:pt x="465" y="1235"/>
                    </a:cubicBezTo>
                    <a:cubicBezTo>
                      <a:pt x="399" y="1072"/>
                      <a:pt x="339" y="901"/>
                      <a:pt x="279" y="732"/>
                    </a:cubicBezTo>
                    <a:cubicBezTo>
                      <a:pt x="235" y="596"/>
                      <a:pt x="197" y="459"/>
                      <a:pt x="142" y="328"/>
                    </a:cubicBezTo>
                    <a:cubicBezTo>
                      <a:pt x="134" y="301"/>
                      <a:pt x="110" y="282"/>
                      <a:pt x="81" y="282"/>
                    </a:cubicBezTo>
                    <a:cubicBezTo>
                      <a:pt x="75" y="282"/>
                      <a:pt x="68" y="283"/>
                      <a:pt x="61" y="285"/>
                    </a:cubicBezTo>
                    <a:cubicBezTo>
                      <a:pt x="28" y="290"/>
                      <a:pt x="1" y="333"/>
                      <a:pt x="16" y="366"/>
                    </a:cubicBezTo>
                    <a:cubicBezTo>
                      <a:pt x="82" y="530"/>
                      <a:pt x="132" y="711"/>
                      <a:pt x="180" y="880"/>
                    </a:cubicBezTo>
                    <a:cubicBezTo>
                      <a:pt x="252" y="1093"/>
                      <a:pt x="323" y="1311"/>
                      <a:pt x="416" y="1513"/>
                    </a:cubicBezTo>
                    <a:cubicBezTo>
                      <a:pt x="459" y="1612"/>
                      <a:pt x="508" y="1700"/>
                      <a:pt x="568" y="1786"/>
                    </a:cubicBezTo>
                    <a:cubicBezTo>
                      <a:pt x="618" y="1858"/>
                      <a:pt x="672" y="1924"/>
                      <a:pt x="744" y="1978"/>
                    </a:cubicBezTo>
                    <a:cubicBezTo>
                      <a:pt x="770" y="2000"/>
                      <a:pt x="803" y="2016"/>
                      <a:pt x="831" y="2033"/>
                    </a:cubicBezTo>
                    <a:cubicBezTo>
                      <a:pt x="875" y="2048"/>
                      <a:pt x="918" y="2060"/>
                      <a:pt x="962" y="2065"/>
                    </a:cubicBezTo>
                    <a:cubicBezTo>
                      <a:pt x="982" y="2068"/>
                      <a:pt x="1003" y="2069"/>
                      <a:pt x="1024" y="2069"/>
                    </a:cubicBezTo>
                    <a:cubicBezTo>
                      <a:pt x="1082" y="2069"/>
                      <a:pt x="1140" y="2059"/>
                      <a:pt x="1196" y="2043"/>
                    </a:cubicBezTo>
                    <a:cubicBezTo>
                      <a:pt x="1279" y="2016"/>
                      <a:pt x="1350" y="1972"/>
                      <a:pt x="1415" y="1924"/>
                    </a:cubicBezTo>
                    <a:cubicBezTo>
                      <a:pt x="1491" y="1863"/>
                      <a:pt x="1557" y="1798"/>
                      <a:pt x="1622" y="1721"/>
                    </a:cubicBezTo>
                    <a:cubicBezTo>
                      <a:pt x="1760" y="1563"/>
                      <a:pt x="1869" y="1372"/>
                      <a:pt x="1962" y="1180"/>
                    </a:cubicBezTo>
                    <a:cubicBezTo>
                      <a:pt x="2126" y="847"/>
                      <a:pt x="2252" y="497"/>
                      <a:pt x="2350" y="142"/>
                    </a:cubicBezTo>
                    <a:cubicBezTo>
                      <a:pt x="2366" y="82"/>
                      <a:pt x="2328" y="23"/>
                      <a:pt x="2273" y="6"/>
                    </a:cubicBezTo>
                    <a:cubicBezTo>
                      <a:pt x="2262" y="0"/>
                      <a:pt x="2252" y="0"/>
                      <a:pt x="22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0"/>
              <p:cNvSpPr/>
              <p:nvPr/>
            </p:nvSpPr>
            <p:spPr>
              <a:xfrm>
                <a:off x="4842182" y="729238"/>
                <a:ext cx="65299" cy="4986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2575" extrusionOk="0">
                    <a:moveTo>
                      <a:pt x="34" y="408"/>
                    </a:moveTo>
                    <a:cubicBezTo>
                      <a:pt x="34" y="413"/>
                      <a:pt x="35" y="417"/>
                      <a:pt x="39" y="421"/>
                    </a:cubicBezTo>
                    <a:cubicBezTo>
                      <a:pt x="38" y="417"/>
                      <a:pt x="36" y="413"/>
                      <a:pt x="34" y="408"/>
                    </a:cubicBezTo>
                    <a:close/>
                    <a:moveTo>
                      <a:pt x="3213" y="0"/>
                    </a:moveTo>
                    <a:cubicBezTo>
                      <a:pt x="3148" y="0"/>
                      <a:pt x="3098" y="45"/>
                      <a:pt x="3077" y="105"/>
                    </a:cubicBezTo>
                    <a:cubicBezTo>
                      <a:pt x="3017" y="285"/>
                      <a:pt x="2934" y="466"/>
                      <a:pt x="2863" y="640"/>
                    </a:cubicBezTo>
                    <a:lnTo>
                      <a:pt x="2863" y="635"/>
                    </a:lnTo>
                    <a:cubicBezTo>
                      <a:pt x="2689" y="1049"/>
                      <a:pt x="2492" y="1460"/>
                      <a:pt x="2225" y="1820"/>
                    </a:cubicBezTo>
                    <a:cubicBezTo>
                      <a:pt x="2132" y="1941"/>
                      <a:pt x="2033" y="2050"/>
                      <a:pt x="1918" y="2143"/>
                    </a:cubicBezTo>
                    <a:cubicBezTo>
                      <a:pt x="1852" y="2191"/>
                      <a:pt x="1787" y="2236"/>
                      <a:pt x="1711" y="2269"/>
                    </a:cubicBezTo>
                    <a:cubicBezTo>
                      <a:pt x="1662" y="2284"/>
                      <a:pt x="1612" y="2295"/>
                      <a:pt x="1564" y="2307"/>
                    </a:cubicBezTo>
                    <a:cubicBezTo>
                      <a:pt x="1544" y="2309"/>
                      <a:pt x="1523" y="2311"/>
                      <a:pt x="1503" y="2311"/>
                    </a:cubicBezTo>
                    <a:cubicBezTo>
                      <a:pt x="1482" y="2311"/>
                      <a:pt x="1462" y="2309"/>
                      <a:pt x="1443" y="2307"/>
                    </a:cubicBezTo>
                    <a:cubicBezTo>
                      <a:pt x="1393" y="2301"/>
                      <a:pt x="1345" y="2284"/>
                      <a:pt x="1302" y="2269"/>
                    </a:cubicBezTo>
                    <a:cubicBezTo>
                      <a:pt x="1246" y="2246"/>
                      <a:pt x="1203" y="2214"/>
                      <a:pt x="1153" y="2181"/>
                    </a:cubicBezTo>
                    <a:cubicBezTo>
                      <a:pt x="1072" y="2110"/>
                      <a:pt x="995" y="2033"/>
                      <a:pt x="929" y="1946"/>
                    </a:cubicBezTo>
                    <a:lnTo>
                      <a:pt x="929" y="1946"/>
                    </a:lnTo>
                    <a:cubicBezTo>
                      <a:pt x="929" y="1951"/>
                      <a:pt x="934" y="1957"/>
                      <a:pt x="941" y="1962"/>
                    </a:cubicBezTo>
                    <a:cubicBezTo>
                      <a:pt x="934" y="1957"/>
                      <a:pt x="929" y="1951"/>
                      <a:pt x="924" y="1946"/>
                    </a:cubicBezTo>
                    <a:lnTo>
                      <a:pt x="929" y="1946"/>
                    </a:lnTo>
                    <a:lnTo>
                      <a:pt x="924" y="1941"/>
                    </a:lnTo>
                    <a:cubicBezTo>
                      <a:pt x="744" y="1700"/>
                      <a:pt x="613" y="1422"/>
                      <a:pt x="498" y="1148"/>
                    </a:cubicBezTo>
                    <a:lnTo>
                      <a:pt x="498" y="1148"/>
                    </a:lnTo>
                    <a:cubicBezTo>
                      <a:pt x="498" y="1154"/>
                      <a:pt x="503" y="1159"/>
                      <a:pt x="503" y="1165"/>
                    </a:cubicBezTo>
                    <a:cubicBezTo>
                      <a:pt x="438" y="1001"/>
                      <a:pt x="372" y="837"/>
                      <a:pt x="312" y="673"/>
                    </a:cubicBezTo>
                    <a:cubicBezTo>
                      <a:pt x="263" y="542"/>
                      <a:pt x="213" y="416"/>
                      <a:pt x="154" y="290"/>
                    </a:cubicBezTo>
                    <a:cubicBezTo>
                      <a:pt x="143" y="261"/>
                      <a:pt x="114" y="249"/>
                      <a:pt x="86" y="249"/>
                    </a:cubicBezTo>
                    <a:cubicBezTo>
                      <a:pt x="71" y="249"/>
                      <a:pt x="57" y="252"/>
                      <a:pt x="44" y="257"/>
                    </a:cubicBezTo>
                    <a:cubicBezTo>
                      <a:pt x="6" y="285"/>
                      <a:pt x="1" y="328"/>
                      <a:pt x="17" y="373"/>
                    </a:cubicBezTo>
                    <a:cubicBezTo>
                      <a:pt x="21" y="384"/>
                      <a:pt x="28" y="396"/>
                      <a:pt x="34" y="408"/>
                    </a:cubicBezTo>
                    <a:lnTo>
                      <a:pt x="34" y="408"/>
                    </a:lnTo>
                    <a:cubicBezTo>
                      <a:pt x="34" y="407"/>
                      <a:pt x="34" y="407"/>
                      <a:pt x="34" y="406"/>
                    </a:cubicBezTo>
                    <a:lnTo>
                      <a:pt x="34" y="406"/>
                    </a:lnTo>
                    <a:cubicBezTo>
                      <a:pt x="115" y="602"/>
                      <a:pt x="181" y="809"/>
                      <a:pt x="258" y="1011"/>
                    </a:cubicBezTo>
                    <a:cubicBezTo>
                      <a:pt x="351" y="1253"/>
                      <a:pt x="449" y="1493"/>
                      <a:pt x="563" y="1722"/>
                    </a:cubicBezTo>
                    <a:cubicBezTo>
                      <a:pt x="672" y="1941"/>
                      <a:pt x="798" y="2148"/>
                      <a:pt x="974" y="2317"/>
                    </a:cubicBezTo>
                    <a:cubicBezTo>
                      <a:pt x="1039" y="2383"/>
                      <a:pt x="1121" y="2448"/>
                      <a:pt x="1208" y="2492"/>
                    </a:cubicBezTo>
                    <a:cubicBezTo>
                      <a:pt x="1307" y="2547"/>
                      <a:pt x="1410" y="2569"/>
                      <a:pt x="1519" y="2574"/>
                    </a:cubicBezTo>
                    <a:cubicBezTo>
                      <a:pt x="1529" y="2575"/>
                      <a:pt x="1539" y="2575"/>
                      <a:pt x="1548" y="2575"/>
                    </a:cubicBezTo>
                    <a:cubicBezTo>
                      <a:pt x="1638" y="2575"/>
                      <a:pt x="1730" y="2554"/>
                      <a:pt x="1814" y="2524"/>
                    </a:cubicBezTo>
                    <a:cubicBezTo>
                      <a:pt x="1924" y="2486"/>
                      <a:pt x="2023" y="2421"/>
                      <a:pt x="2121" y="2350"/>
                    </a:cubicBezTo>
                    <a:cubicBezTo>
                      <a:pt x="2318" y="2197"/>
                      <a:pt x="2475" y="1995"/>
                      <a:pt x="2618" y="1788"/>
                    </a:cubicBezTo>
                    <a:cubicBezTo>
                      <a:pt x="2770" y="1563"/>
                      <a:pt x="2896" y="1318"/>
                      <a:pt x="3011" y="1072"/>
                    </a:cubicBezTo>
                    <a:cubicBezTo>
                      <a:pt x="3110" y="853"/>
                      <a:pt x="3203" y="623"/>
                      <a:pt x="3279" y="389"/>
                    </a:cubicBezTo>
                    <a:cubicBezTo>
                      <a:pt x="3301" y="318"/>
                      <a:pt x="3322" y="247"/>
                      <a:pt x="3344" y="181"/>
                    </a:cubicBezTo>
                    <a:cubicBezTo>
                      <a:pt x="3372" y="105"/>
                      <a:pt x="3317" y="23"/>
                      <a:pt x="3246" y="7"/>
                    </a:cubicBezTo>
                    <a:cubicBezTo>
                      <a:pt x="3235" y="0"/>
                      <a:pt x="3224" y="0"/>
                      <a:pt x="3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0"/>
              <p:cNvSpPr/>
              <p:nvPr/>
            </p:nvSpPr>
            <p:spPr>
              <a:xfrm>
                <a:off x="4795009" y="790063"/>
                <a:ext cx="172871" cy="81469"/>
              </a:xfrm>
              <a:custGeom>
                <a:avLst/>
                <a:gdLst/>
                <a:ahLst/>
                <a:cxnLst/>
                <a:rect l="l" t="t" r="r" b="b"/>
                <a:pathLst>
                  <a:path w="8927" h="4207" extrusionOk="0">
                    <a:moveTo>
                      <a:pt x="6272" y="2935"/>
                    </a:moveTo>
                    <a:lnTo>
                      <a:pt x="6272" y="2935"/>
                    </a:lnTo>
                    <a:cubicBezTo>
                      <a:pt x="6265" y="2939"/>
                      <a:pt x="6257" y="2945"/>
                      <a:pt x="6250" y="2952"/>
                    </a:cubicBezTo>
                    <a:lnTo>
                      <a:pt x="6250" y="2952"/>
                    </a:lnTo>
                    <a:cubicBezTo>
                      <a:pt x="6257" y="2946"/>
                      <a:pt x="6265" y="2941"/>
                      <a:pt x="6272" y="2935"/>
                    </a:cubicBezTo>
                    <a:close/>
                    <a:moveTo>
                      <a:pt x="5054" y="3667"/>
                    </a:moveTo>
                    <a:lnTo>
                      <a:pt x="5054" y="3667"/>
                    </a:lnTo>
                    <a:cubicBezTo>
                      <a:pt x="5050" y="3667"/>
                      <a:pt x="5049" y="3670"/>
                      <a:pt x="5049" y="3671"/>
                    </a:cubicBezTo>
                    <a:lnTo>
                      <a:pt x="5049" y="3671"/>
                    </a:lnTo>
                    <a:cubicBezTo>
                      <a:pt x="5050" y="3671"/>
                      <a:pt x="5051" y="3669"/>
                      <a:pt x="5054" y="3667"/>
                    </a:cubicBezTo>
                    <a:close/>
                    <a:moveTo>
                      <a:pt x="5049" y="3671"/>
                    </a:moveTo>
                    <a:cubicBezTo>
                      <a:pt x="5047" y="3672"/>
                      <a:pt x="5046" y="3672"/>
                      <a:pt x="5042" y="3672"/>
                    </a:cubicBezTo>
                    <a:lnTo>
                      <a:pt x="5049" y="3672"/>
                    </a:lnTo>
                    <a:cubicBezTo>
                      <a:pt x="5049" y="3672"/>
                      <a:pt x="5049" y="3672"/>
                      <a:pt x="5049" y="3671"/>
                    </a:cubicBezTo>
                    <a:close/>
                    <a:moveTo>
                      <a:pt x="8785" y="1"/>
                    </a:moveTo>
                    <a:cubicBezTo>
                      <a:pt x="8741" y="1"/>
                      <a:pt x="8692" y="23"/>
                      <a:pt x="8665" y="66"/>
                    </a:cubicBezTo>
                    <a:cubicBezTo>
                      <a:pt x="8599" y="177"/>
                      <a:pt x="8528" y="285"/>
                      <a:pt x="8463" y="394"/>
                    </a:cubicBezTo>
                    <a:cubicBezTo>
                      <a:pt x="8392" y="504"/>
                      <a:pt x="8320" y="618"/>
                      <a:pt x="8249" y="727"/>
                    </a:cubicBezTo>
                    <a:cubicBezTo>
                      <a:pt x="8090" y="963"/>
                      <a:pt x="7933" y="1186"/>
                      <a:pt x="7763" y="1410"/>
                    </a:cubicBezTo>
                    <a:cubicBezTo>
                      <a:pt x="7316" y="1985"/>
                      <a:pt x="6807" y="2514"/>
                      <a:pt x="6239" y="2963"/>
                    </a:cubicBezTo>
                    <a:cubicBezTo>
                      <a:pt x="6243" y="2959"/>
                      <a:pt x="6246" y="2955"/>
                      <a:pt x="6250" y="2952"/>
                    </a:cubicBezTo>
                    <a:lnTo>
                      <a:pt x="6250" y="2952"/>
                    </a:lnTo>
                    <a:cubicBezTo>
                      <a:pt x="6060" y="3093"/>
                      <a:pt x="5865" y="3230"/>
                      <a:pt x="5660" y="3356"/>
                    </a:cubicBezTo>
                    <a:cubicBezTo>
                      <a:pt x="5463" y="3475"/>
                      <a:pt x="5256" y="3579"/>
                      <a:pt x="5049" y="3672"/>
                    </a:cubicBezTo>
                    <a:cubicBezTo>
                      <a:pt x="5045" y="3672"/>
                      <a:pt x="5043" y="3672"/>
                      <a:pt x="5040" y="3673"/>
                    </a:cubicBezTo>
                    <a:lnTo>
                      <a:pt x="5040" y="3673"/>
                    </a:lnTo>
                    <a:cubicBezTo>
                      <a:pt x="5041" y="3673"/>
                      <a:pt x="5041" y="3672"/>
                      <a:pt x="5042" y="3672"/>
                    </a:cubicBezTo>
                    <a:lnTo>
                      <a:pt x="5042" y="3672"/>
                    </a:lnTo>
                    <a:cubicBezTo>
                      <a:pt x="5037" y="3672"/>
                      <a:pt x="5032" y="3677"/>
                      <a:pt x="5026" y="3677"/>
                    </a:cubicBezTo>
                    <a:cubicBezTo>
                      <a:pt x="5030" y="3677"/>
                      <a:pt x="5034" y="3675"/>
                      <a:pt x="5040" y="3673"/>
                    </a:cubicBezTo>
                    <a:lnTo>
                      <a:pt x="5040" y="3673"/>
                    </a:lnTo>
                    <a:cubicBezTo>
                      <a:pt x="5030" y="3678"/>
                      <a:pt x="5021" y="3684"/>
                      <a:pt x="5016" y="3684"/>
                    </a:cubicBezTo>
                    <a:cubicBezTo>
                      <a:pt x="5016" y="3684"/>
                      <a:pt x="5021" y="3684"/>
                      <a:pt x="5026" y="3677"/>
                    </a:cubicBezTo>
                    <a:lnTo>
                      <a:pt x="5026" y="3677"/>
                    </a:lnTo>
                    <a:cubicBezTo>
                      <a:pt x="4780" y="3782"/>
                      <a:pt x="4529" y="3863"/>
                      <a:pt x="4273" y="3907"/>
                    </a:cubicBezTo>
                    <a:cubicBezTo>
                      <a:pt x="4278" y="3901"/>
                      <a:pt x="4283" y="3901"/>
                      <a:pt x="4288" y="3901"/>
                    </a:cubicBezTo>
                    <a:cubicBezTo>
                      <a:pt x="4278" y="3901"/>
                      <a:pt x="4273" y="3901"/>
                      <a:pt x="4267" y="3907"/>
                    </a:cubicBezTo>
                    <a:cubicBezTo>
                      <a:pt x="4177" y="3917"/>
                      <a:pt x="4087" y="3923"/>
                      <a:pt x="3998" y="3923"/>
                    </a:cubicBezTo>
                    <a:cubicBezTo>
                      <a:pt x="3900" y="3923"/>
                      <a:pt x="3802" y="3916"/>
                      <a:pt x="3705" y="3901"/>
                    </a:cubicBezTo>
                    <a:cubicBezTo>
                      <a:pt x="3524" y="3874"/>
                      <a:pt x="3349" y="3825"/>
                      <a:pt x="3180" y="3760"/>
                    </a:cubicBezTo>
                    <a:cubicBezTo>
                      <a:pt x="3060" y="3710"/>
                      <a:pt x="2939" y="3651"/>
                      <a:pt x="2830" y="3586"/>
                    </a:cubicBezTo>
                    <a:cubicBezTo>
                      <a:pt x="2704" y="3513"/>
                      <a:pt x="2584" y="3427"/>
                      <a:pt x="2470" y="3339"/>
                    </a:cubicBezTo>
                    <a:cubicBezTo>
                      <a:pt x="2059" y="3016"/>
                      <a:pt x="1716" y="2623"/>
                      <a:pt x="1404" y="2219"/>
                    </a:cubicBezTo>
                    <a:lnTo>
                      <a:pt x="1404" y="2219"/>
                    </a:lnTo>
                    <a:cubicBezTo>
                      <a:pt x="1404" y="2225"/>
                      <a:pt x="1410" y="2225"/>
                      <a:pt x="1410" y="2230"/>
                    </a:cubicBezTo>
                    <a:cubicBezTo>
                      <a:pt x="1174" y="1919"/>
                      <a:pt x="951" y="1602"/>
                      <a:pt x="732" y="1274"/>
                    </a:cubicBezTo>
                    <a:cubicBezTo>
                      <a:pt x="536" y="974"/>
                      <a:pt x="339" y="668"/>
                      <a:pt x="132" y="367"/>
                    </a:cubicBezTo>
                    <a:cubicBezTo>
                      <a:pt x="120" y="344"/>
                      <a:pt x="99" y="332"/>
                      <a:pt x="76" y="332"/>
                    </a:cubicBezTo>
                    <a:cubicBezTo>
                      <a:pt x="66" y="332"/>
                      <a:pt x="55" y="335"/>
                      <a:pt x="44" y="340"/>
                    </a:cubicBezTo>
                    <a:cubicBezTo>
                      <a:pt x="11" y="361"/>
                      <a:pt x="1" y="406"/>
                      <a:pt x="17" y="432"/>
                    </a:cubicBezTo>
                    <a:cubicBezTo>
                      <a:pt x="306" y="858"/>
                      <a:pt x="579" y="1302"/>
                      <a:pt x="864" y="1733"/>
                    </a:cubicBezTo>
                    <a:cubicBezTo>
                      <a:pt x="1174" y="2197"/>
                      <a:pt x="1514" y="2656"/>
                      <a:pt x="1895" y="3061"/>
                    </a:cubicBezTo>
                    <a:cubicBezTo>
                      <a:pt x="2082" y="3258"/>
                      <a:pt x="2278" y="3443"/>
                      <a:pt x="2492" y="3601"/>
                    </a:cubicBezTo>
                    <a:cubicBezTo>
                      <a:pt x="2694" y="3760"/>
                      <a:pt x="2912" y="3896"/>
                      <a:pt x="3148" y="4000"/>
                    </a:cubicBezTo>
                    <a:cubicBezTo>
                      <a:pt x="3262" y="4050"/>
                      <a:pt x="3370" y="4093"/>
                      <a:pt x="3491" y="4126"/>
                    </a:cubicBezTo>
                    <a:cubicBezTo>
                      <a:pt x="3617" y="4158"/>
                      <a:pt x="3748" y="4181"/>
                      <a:pt x="3879" y="4196"/>
                    </a:cubicBezTo>
                    <a:cubicBezTo>
                      <a:pt x="3945" y="4203"/>
                      <a:pt x="4011" y="4206"/>
                      <a:pt x="4077" y="4206"/>
                    </a:cubicBezTo>
                    <a:cubicBezTo>
                      <a:pt x="4284" y="4206"/>
                      <a:pt x="4489" y="4175"/>
                      <a:pt x="4688" y="4126"/>
                    </a:cubicBezTo>
                    <a:cubicBezTo>
                      <a:pt x="4918" y="4071"/>
                      <a:pt x="5140" y="3984"/>
                      <a:pt x="5359" y="3891"/>
                    </a:cubicBezTo>
                    <a:cubicBezTo>
                      <a:pt x="5584" y="3793"/>
                      <a:pt x="5803" y="3672"/>
                      <a:pt x="6010" y="3546"/>
                    </a:cubicBezTo>
                    <a:cubicBezTo>
                      <a:pt x="6222" y="3415"/>
                      <a:pt x="6425" y="3268"/>
                      <a:pt x="6622" y="3110"/>
                    </a:cubicBezTo>
                    <a:cubicBezTo>
                      <a:pt x="6824" y="2956"/>
                      <a:pt x="7009" y="2787"/>
                      <a:pt x="7190" y="2607"/>
                    </a:cubicBezTo>
                    <a:cubicBezTo>
                      <a:pt x="7556" y="2252"/>
                      <a:pt x="7883" y="1859"/>
                      <a:pt x="8178" y="1448"/>
                    </a:cubicBezTo>
                    <a:cubicBezTo>
                      <a:pt x="8320" y="1246"/>
                      <a:pt x="8458" y="1045"/>
                      <a:pt x="8582" y="832"/>
                    </a:cubicBezTo>
                    <a:cubicBezTo>
                      <a:pt x="8642" y="727"/>
                      <a:pt x="8703" y="624"/>
                      <a:pt x="8758" y="520"/>
                    </a:cubicBezTo>
                    <a:cubicBezTo>
                      <a:pt x="8806" y="417"/>
                      <a:pt x="8856" y="308"/>
                      <a:pt x="8899" y="203"/>
                    </a:cubicBezTo>
                    <a:cubicBezTo>
                      <a:pt x="8916" y="165"/>
                      <a:pt x="8927" y="137"/>
                      <a:pt x="8916" y="99"/>
                    </a:cubicBezTo>
                    <a:cubicBezTo>
                      <a:pt x="8905" y="61"/>
                      <a:pt x="8884" y="34"/>
                      <a:pt x="8851" y="18"/>
                    </a:cubicBezTo>
                    <a:cubicBezTo>
                      <a:pt x="8829" y="6"/>
                      <a:pt x="8806" y="1"/>
                      <a:pt x="8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0"/>
              <p:cNvSpPr/>
              <p:nvPr/>
            </p:nvSpPr>
            <p:spPr>
              <a:xfrm>
                <a:off x="4825683" y="884642"/>
                <a:ext cx="120528" cy="77208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3987" extrusionOk="0">
                    <a:moveTo>
                      <a:pt x="4658" y="2088"/>
                    </a:moveTo>
                    <a:lnTo>
                      <a:pt x="4658" y="2088"/>
                    </a:lnTo>
                    <a:cubicBezTo>
                      <a:pt x="4655" y="2091"/>
                      <a:pt x="4653" y="2094"/>
                      <a:pt x="4651" y="2097"/>
                    </a:cubicBezTo>
                    <a:lnTo>
                      <a:pt x="4651" y="2097"/>
                    </a:lnTo>
                    <a:cubicBezTo>
                      <a:pt x="4653" y="2094"/>
                      <a:pt x="4655" y="2091"/>
                      <a:pt x="4658" y="2088"/>
                    </a:cubicBezTo>
                    <a:close/>
                    <a:moveTo>
                      <a:pt x="6065" y="1"/>
                    </a:moveTo>
                    <a:cubicBezTo>
                      <a:pt x="6015" y="1"/>
                      <a:pt x="5966" y="23"/>
                      <a:pt x="5944" y="66"/>
                    </a:cubicBezTo>
                    <a:cubicBezTo>
                      <a:pt x="5863" y="220"/>
                      <a:pt x="5780" y="361"/>
                      <a:pt x="5694" y="510"/>
                    </a:cubicBezTo>
                    <a:cubicBezTo>
                      <a:pt x="5595" y="684"/>
                      <a:pt x="5497" y="848"/>
                      <a:pt x="5392" y="1017"/>
                    </a:cubicBezTo>
                    <a:cubicBezTo>
                      <a:pt x="5169" y="1380"/>
                      <a:pt x="4930" y="1731"/>
                      <a:pt x="4671" y="2071"/>
                    </a:cubicBezTo>
                    <a:lnTo>
                      <a:pt x="4671" y="2071"/>
                    </a:lnTo>
                    <a:cubicBezTo>
                      <a:pt x="4671" y="2071"/>
                      <a:pt x="4671" y="2071"/>
                      <a:pt x="4671" y="2071"/>
                    </a:cubicBezTo>
                    <a:lnTo>
                      <a:pt x="4671" y="2071"/>
                    </a:lnTo>
                    <a:cubicBezTo>
                      <a:pt x="4666" y="2077"/>
                      <a:pt x="4662" y="2083"/>
                      <a:pt x="4658" y="2088"/>
                    </a:cubicBezTo>
                    <a:lnTo>
                      <a:pt x="4658" y="2088"/>
                    </a:lnTo>
                    <a:cubicBezTo>
                      <a:pt x="4658" y="2088"/>
                      <a:pt x="4658" y="2087"/>
                      <a:pt x="4659" y="2087"/>
                    </a:cubicBezTo>
                    <a:lnTo>
                      <a:pt x="4659" y="2087"/>
                    </a:lnTo>
                    <a:cubicBezTo>
                      <a:pt x="4656" y="2091"/>
                      <a:pt x="4653" y="2095"/>
                      <a:pt x="4650" y="2099"/>
                    </a:cubicBezTo>
                    <a:cubicBezTo>
                      <a:pt x="4650" y="2098"/>
                      <a:pt x="4650" y="2098"/>
                      <a:pt x="4651" y="2097"/>
                    </a:cubicBezTo>
                    <a:lnTo>
                      <a:pt x="4651" y="2097"/>
                    </a:lnTo>
                    <a:cubicBezTo>
                      <a:pt x="4318" y="2525"/>
                      <a:pt x="3958" y="2930"/>
                      <a:pt x="3530" y="3263"/>
                    </a:cubicBezTo>
                    <a:cubicBezTo>
                      <a:pt x="3339" y="3405"/>
                      <a:pt x="3137" y="3530"/>
                      <a:pt x="2918" y="3629"/>
                    </a:cubicBezTo>
                    <a:cubicBezTo>
                      <a:pt x="2770" y="3689"/>
                      <a:pt x="2618" y="3732"/>
                      <a:pt x="2459" y="3755"/>
                    </a:cubicBezTo>
                    <a:cubicBezTo>
                      <a:pt x="2418" y="3760"/>
                      <a:pt x="2378" y="3762"/>
                      <a:pt x="2339" y="3762"/>
                    </a:cubicBezTo>
                    <a:cubicBezTo>
                      <a:pt x="2299" y="3762"/>
                      <a:pt x="2260" y="3760"/>
                      <a:pt x="2219" y="3755"/>
                    </a:cubicBezTo>
                    <a:cubicBezTo>
                      <a:pt x="2088" y="3732"/>
                      <a:pt x="1967" y="3694"/>
                      <a:pt x="1842" y="3644"/>
                    </a:cubicBezTo>
                    <a:lnTo>
                      <a:pt x="1842" y="3644"/>
                    </a:lnTo>
                    <a:cubicBezTo>
                      <a:pt x="1852" y="3644"/>
                      <a:pt x="1859" y="3651"/>
                      <a:pt x="1869" y="3651"/>
                    </a:cubicBezTo>
                    <a:cubicBezTo>
                      <a:pt x="1683" y="3568"/>
                      <a:pt x="1508" y="3465"/>
                      <a:pt x="1350" y="3339"/>
                    </a:cubicBezTo>
                    <a:lnTo>
                      <a:pt x="1350" y="3339"/>
                    </a:lnTo>
                    <a:lnTo>
                      <a:pt x="1367" y="3356"/>
                    </a:lnTo>
                    <a:cubicBezTo>
                      <a:pt x="1093" y="3142"/>
                      <a:pt x="853" y="2897"/>
                      <a:pt x="639" y="2628"/>
                    </a:cubicBezTo>
                    <a:cubicBezTo>
                      <a:pt x="470" y="2405"/>
                      <a:pt x="318" y="2164"/>
                      <a:pt x="203" y="1902"/>
                    </a:cubicBezTo>
                    <a:cubicBezTo>
                      <a:pt x="203" y="1897"/>
                      <a:pt x="197" y="1891"/>
                      <a:pt x="197" y="1891"/>
                    </a:cubicBezTo>
                    <a:cubicBezTo>
                      <a:pt x="175" y="1842"/>
                      <a:pt x="159" y="1788"/>
                      <a:pt x="142" y="1733"/>
                    </a:cubicBezTo>
                    <a:cubicBezTo>
                      <a:pt x="134" y="1706"/>
                      <a:pt x="107" y="1686"/>
                      <a:pt x="80" y="1686"/>
                    </a:cubicBezTo>
                    <a:cubicBezTo>
                      <a:pt x="73" y="1686"/>
                      <a:pt x="67" y="1687"/>
                      <a:pt x="61" y="1690"/>
                    </a:cubicBezTo>
                    <a:cubicBezTo>
                      <a:pt x="23" y="1695"/>
                      <a:pt x="1" y="1733"/>
                      <a:pt x="11" y="1771"/>
                    </a:cubicBezTo>
                    <a:cubicBezTo>
                      <a:pt x="82" y="2000"/>
                      <a:pt x="197" y="2214"/>
                      <a:pt x="323" y="2416"/>
                    </a:cubicBezTo>
                    <a:cubicBezTo>
                      <a:pt x="475" y="2661"/>
                      <a:pt x="656" y="2891"/>
                      <a:pt x="853" y="3104"/>
                    </a:cubicBezTo>
                    <a:cubicBezTo>
                      <a:pt x="1050" y="3317"/>
                      <a:pt x="1274" y="3508"/>
                      <a:pt x="1514" y="3672"/>
                    </a:cubicBezTo>
                    <a:cubicBezTo>
                      <a:pt x="1727" y="3815"/>
                      <a:pt x="1962" y="3934"/>
                      <a:pt x="2219" y="3972"/>
                    </a:cubicBezTo>
                    <a:cubicBezTo>
                      <a:pt x="2280" y="3982"/>
                      <a:pt x="2340" y="3987"/>
                      <a:pt x="2401" y="3987"/>
                    </a:cubicBezTo>
                    <a:cubicBezTo>
                      <a:pt x="2579" y="3987"/>
                      <a:pt x="2757" y="3946"/>
                      <a:pt x="2928" y="3886"/>
                    </a:cubicBezTo>
                    <a:cubicBezTo>
                      <a:pt x="3180" y="3798"/>
                      <a:pt x="3410" y="3667"/>
                      <a:pt x="3629" y="3513"/>
                    </a:cubicBezTo>
                    <a:cubicBezTo>
                      <a:pt x="4120" y="3170"/>
                      <a:pt x="4529" y="2716"/>
                      <a:pt x="4895" y="2242"/>
                    </a:cubicBezTo>
                    <a:cubicBezTo>
                      <a:pt x="5169" y="1897"/>
                      <a:pt x="5414" y="1536"/>
                      <a:pt x="5644" y="1165"/>
                    </a:cubicBezTo>
                    <a:cubicBezTo>
                      <a:pt x="5747" y="1001"/>
                      <a:pt x="5851" y="832"/>
                      <a:pt x="5944" y="656"/>
                    </a:cubicBezTo>
                    <a:cubicBezTo>
                      <a:pt x="6032" y="510"/>
                      <a:pt x="6108" y="361"/>
                      <a:pt x="6185" y="209"/>
                    </a:cubicBezTo>
                    <a:cubicBezTo>
                      <a:pt x="6223" y="144"/>
                      <a:pt x="6201" y="61"/>
                      <a:pt x="6135" y="18"/>
                    </a:cubicBezTo>
                    <a:cubicBezTo>
                      <a:pt x="6113" y="6"/>
                      <a:pt x="6092" y="1"/>
                      <a:pt x="6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0"/>
              <p:cNvSpPr/>
              <p:nvPr/>
            </p:nvSpPr>
            <p:spPr>
              <a:xfrm>
                <a:off x="4793615" y="968667"/>
                <a:ext cx="170567" cy="79358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4098" extrusionOk="0">
                    <a:moveTo>
                      <a:pt x="8666" y="0"/>
                    </a:moveTo>
                    <a:cubicBezTo>
                      <a:pt x="8654" y="0"/>
                      <a:pt x="8644" y="0"/>
                      <a:pt x="8628" y="6"/>
                    </a:cubicBezTo>
                    <a:cubicBezTo>
                      <a:pt x="8589" y="16"/>
                      <a:pt x="8568" y="38"/>
                      <a:pt x="8545" y="66"/>
                    </a:cubicBezTo>
                    <a:cubicBezTo>
                      <a:pt x="8502" y="120"/>
                      <a:pt x="8457" y="175"/>
                      <a:pt x="8414" y="223"/>
                    </a:cubicBezTo>
                    <a:cubicBezTo>
                      <a:pt x="8359" y="295"/>
                      <a:pt x="8305" y="361"/>
                      <a:pt x="8256" y="426"/>
                    </a:cubicBezTo>
                    <a:cubicBezTo>
                      <a:pt x="8147" y="563"/>
                      <a:pt x="8043" y="699"/>
                      <a:pt x="7933" y="836"/>
                    </a:cubicBezTo>
                    <a:lnTo>
                      <a:pt x="7940" y="836"/>
                    </a:lnTo>
                    <a:cubicBezTo>
                      <a:pt x="7934" y="840"/>
                      <a:pt x="7930" y="845"/>
                      <a:pt x="7927" y="849"/>
                    </a:cubicBezTo>
                    <a:lnTo>
                      <a:pt x="7927" y="849"/>
                    </a:lnTo>
                    <a:cubicBezTo>
                      <a:pt x="7929" y="845"/>
                      <a:pt x="7931" y="840"/>
                      <a:pt x="7933" y="836"/>
                    </a:cubicBezTo>
                    <a:lnTo>
                      <a:pt x="7933" y="836"/>
                    </a:lnTo>
                    <a:cubicBezTo>
                      <a:pt x="7931" y="840"/>
                      <a:pt x="7929" y="845"/>
                      <a:pt x="7926" y="849"/>
                    </a:cubicBezTo>
                    <a:lnTo>
                      <a:pt x="7926" y="849"/>
                    </a:lnTo>
                    <a:cubicBezTo>
                      <a:pt x="7923" y="853"/>
                      <a:pt x="7921" y="857"/>
                      <a:pt x="7918" y="861"/>
                    </a:cubicBezTo>
                    <a:lnTo>
                      <a:pt x="7918" y="861"/>
                    </a:lnTo>
                    <a:cubicBezTo>
                      <a:pt x="7916" y="864"/>
                      <a:pt x="7914" y="866"/>
                      <a:pt x="7912" y="868"/>
                    </a:cubicBezTo>
                    <a:cubicBezTo>
                      <a:pt x="7605" y="1262"/>
                      <a:pt x="7289" y="1655"/>
                      <a:pt x="6956" y="2033"/>
                    </a:cubicBezTo>
                    <a:cubicBezTo>
                      <a:pt x="6606" y="2436"/>
                      <a:pt x="6223" y="2819"/>
                      <a:pt x="5802" y="3147"/>
                    </a:cubicBezTo>
                    <a:cubicBezTo>
                      <a:pt x="5814" y="3135"/>
                      <a:pt x="5825" y="3130"/>
                      <a:pt x="5835" y="3119"/>
                    </a:cubicBezTo>
                    <a:lnTo>
                      <a:pt x="5835" y="3119"/>
                    </a:lnTo>
                    <a:cubicBezTo>
                      <a:pt x="5574" y="3321"/>
                      <a:pt x="5297" y="3499"/>
                      <a:pt x="4994" y="3637"/>
                    </a:cubicBezTo>
                    <a:lnTo>
                      <a:pt x="4994" y="3637"/>
                    </a:lnTo>
                    <a:cubicBezTo>
                      <a:pt x="4995" y="3635"/>
                      <a:pt x="4997" y="3632"/>
                      <a:pt x="5000" y="3632"/>
                    </a:cubicBezTo>
                    <a:lnTo>
                      <a:pt x="5000" y="3632"/>
                    </a:lnTo>
                    <a:cubicBezTo>
                      <a:pt x="4995" y="3632"/>
                      <a:pt x="4990" y="3639"/>
                      <a:pt x="4983" y="3639"/>
                    </a:cubicBezTo>
                    <a:cubicBezTo>
                      <a:pt x="4978" y="3644"/>
                      <a:pt x="4973" y="3644"/>
                      <a:pt x="4962" y="3649"/>
                    </a:cubicBezTo>
                    <a:cubicBezTo>
                      <a:pt x="4967" y="3644"/>
                      <a:pt x="4973" y="3644"/>
                      <a:pt x="4978" y="3639"/>
                    </a:cubicBezTo>
                    <a:lnTo>
                      <a:pt x="4978" y="3639"/>
                    </a:lnTo>
                    <a:cubicBezTo>
                      <a:pt x="4776" y="3725"/>
                      <a:pt x="4563" y="3786"/>
                      <a:pt x="4345" y="3818"/>
                    </a:cubicBezTo>
                    <a:cubicBezTo>
                      <a:pt x="4276" y="3827"/>
                      <a:pt x="4208" y="3831"/>
                      <a:pt x="4140" y="3831"/>
                    </a:cubicBezTo>
                    <a:cubicBezTo>
                      <a:pt x="4071" y="3831"/>
                      <a:pt x="4003" y="3827"/>
                      <a:pt x="3934" y="3818"/>
                    </a:cubicBezTo>
                    <a:cubicBezTo>
                      <a:pt x="3722" y="3791"/>
                      <a:pt x="3525" y="3730"/>
                      <a:pt x="3328" y="3654"/>
                    </a:cubicBezTo>
                    <a:cubicBezTo>
                      <a:pt x="2973" y="3501"/>
                      <a:pt x="2645" y="3289"/>
                      <a:pt x="2340" y="3054"/>
                    </a:cubicBezTo>
                    <a:cubicBezTo>
                      <a:pt x="2335" y="3049"/>
                      <a:pt x="2328" y="3042"/>
                      <a:pt x="2323" y="3042"/>
                    </a:cubicBezTo>
                    <a:lnTo>
                      <a:pt x="2323" y="3042"/>
                    </a:lnTo>
                    <a:cubicBezTo>
                      <a:pt x="2328" y="3042"/>
                      <a:pt x="2335" y="3049"/>
                      <a:pt x="2340" y="3049"/>
                    </a:cubicBezTo>
                    <a:lnTo>
                      <a:pt x="2340" y="3049"/>
                    </a:lnTo>
                    <a:cubicBezTo>
                      <a:pt x="2335" y="3049"/>
                      <a:pt x="2328" y="3042"/>
                      <a:pt x="2323" y="3037"/>
                    </a:cubicBezTo>
                    <a:lnTo>
                      <a:pt x="2323" y="3042"/>
                    </a:lnTo>
                    <a:cubicBezTo>
                      <a:pt x="1881" y="2693"/>
                      <a:pt x="1476" y="2300"/>
                      <a:pt x="1094" y="1895"/>
                    </a:cubicBezTo>
                    <a:cubicBezTo>
                      <a:pt x="761" y="1546"/>
                      <a:pt x="444" y="1186"/>
                      <a:pt x="127" y="825"/>
                    </a:cubicBezTo>
                    <a:cubicBezTo>
                      <a:pt x="114" y="812"/>
                      <a:pt x="97" y="806"/>
                      <a:pt x="80" y="806"/>
                    </a:cubicBezTo>
                    <a:cubicBezTo>
                      <a:pt x="62" y="806"/>
                      <a:pt x="43" y="813"/>
                      <a:pt x="28" y="825"/>
                    </a:cubicBezTo>
                    <a:cubicBezTo>
                      <a:pt x="1" y="853"/>
                      <a:pt x="7" y="896"/>
                      <a:pt x="28" y="923"/>
                    </a:cubicBezTo>
                    <a:cubicBezTo>
                      <a:pt x="384" y="1317"/>
                      <a:pt x="728" y="1715"/>
                      <a:pt x="1089" y="2103"/>
                    </a:cubicBezTo>
                    <a:cubicBezTo>
                      <a:pt x="1503" y="2545"/>
                      <a:pt x="1946" y="2977"/>
                      <a:pt x="2438" y="3344"/>
                    </a:cubicBezTo>
                    <a:cubicBezTo>
                      <a:pt x="2668" y="3518"/>
                      <a:pt x="2908" y="3677"/>
                      <a:pt x="3164" y="3808"/>
                    </a:cubicBezTo>
                    <a:cubicBezTo>
                      <a:pt x="3399" y="3927"/>
                      <a:pt x="3646" y="4020"/>
                      <a:pt x="3901" y="4065"/>
                    </a:cubicBezTo>
                    <a:cubicBezTo>
                      <a:pt x="4022" y="4086"/>
                      <a:pt x="4137" y="4098"/>
                      <a:pt x="4257" y="4098"/>
                    </a:cubicBezTo>
                    <a:cubicBezTo>
                      <a:pt x="4393" y="4098"/>
                      <a:pt x="4531" y="4075"/>
                      <a:pt x="4667" y="4043"/>
                    </a:cubicBezTo>
                    <a:cubicBezTo>
                      <a:pt x="4940" y="3982"/>
                      <a:pt x="5202" y="3868"/>
                      <a:pt x="5448" y="3737"/>
                    </a:cubicBezTo>
                    <a:cubicBezTo>
                      <a:pt x="5802" y="3546"/>
                      <a:pt x="6130" y="3299"/>
                      <a:pt x="6432" y="3037"/>
                    </a:cubicBezTo>
                    <a:cubicBezTo>
                      <a:pt x="6760" y="2747"/>
                      <a:pt x="7060" y="2426"/>
                      <a:pt x="7350" y="2098"/>
                    </a:cubicBezTo>
                    <a:cubicBezTo>
                      <a:pt x="7622" y="1781"/>
                      <a:pt x="7874" y="1448"/>
                      <a:pt x="8124" y="1115"/>
                    </a:cubicBezTo>
                    <a:cubicBezTo>
                      <a:pt x="8245" y="956"/>
                      <a:pt x="8366" y="797"/>
                      <a:pt x="8480" y="639"/>
                    </a:cubicBezTo>
                    <a:cubicBezTo>
                      <a:pt x="8530" y="573"/>
                      <a:pt x="8578" y="502"/>
                      <a:pt x="8628" y="432"/>
                    </a:cubicBezTo>
                    <a:cubicBezTo>
                      <a:pt x="8682" y="354"/>
                      <a:pt x="8732" y="278"/>
                      <a:pt x="8785" y="207"/>
                    </a:cubicBezTo>
                    <a:cubicBezTo>
                      <a:pt x="8808" y="180"/>
                      <a:pt x="8808" y="131"/>
                      <a:pt x="8802" y="104"/>
                    </a:cubicBezTo>
                    <a:cubicBezTo>
                      <a:pt x="8792" y="66"/>
                      <a:pt x="8770" y="38"/>
                      <a:pt x="8737" y="16"/>
                    </a:cubicBezTo>
                    <a:cubicBezTo>
                      <a:pt x="8714" y="6"/>
                      <a:pt x="8693" y="0"/>
                      <a:pt x="8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0"/>
              <p:cNvSpPr/>
              <p:nvPr/>
            </p:nvSpPr>
            <p:spPr>
              <a:xfrm>
                <a:off x="4747274" y="1054860"/>
                <a:ext cx="26675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6568" extrusionOk="0">
                    <a:moveTo>
                      <a:pt x="1" y="1"/>
                    </a:moveTo>
                    <a:cubicBezTo>
                      <a:pt x="94" y="2716"/>
                      <a:pt x="1236" y="5103"/>
                      <a:pt x="2940" y="6568"/>
                    </a:cubicBezTo>
                    <a:lnTo>
                      <a:pt x="10835" y="6568"/>
                    </a:lnTo>
                    <a:cubicBezTo>
                      <a:pt x="12539" y="5103"/>
                      <a:pt x="13676" y="2716"/>
                      <a:pt x="13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0"/>
              <p:cNvSpPr/>
              <p:nvPr/>
            </p:nvSpPr>
            <p:spPr>
              <a:xfrm>
                <a:off x="4763580" y="1088943"/>
                <a:ext cx="230230" cy="93223"/>
              </a:xfrm>
              <a:custGeom>
                <a:avLst/>
                <a:gdLst/>
                <a:ahLst/>
                <a:cxnLst/>
                <a:rect l="l" t="t" r="r" b="b"/>
                <a:pathLst>
                  <a:path w="11889" h="4814" extrusionOk="0">
                    <a:moveTo>
                      <a:pt x="5043" y="11"/>
                    </a:moveTo>
                    <a:lnTo>
                      <a:pt x="5043" y="11"/>
                    </a:lnTo>
                    <a:cubicBezTo>
                      <a:pt x="5042" y="11"/>
                      <a:pt x="5041" y="11"/>
                      <a:pt x="5040" y="11"/>
                    </a:cubicBezTo>
                    <a:lnTo>
                      <a:pt x="5040" y="11"/>
                    </a:lnTo>
                    <a:cubicBezTo>
                      <a:pt x="5041" y="11"/>
                      <a:pt x="5042" y="11"/>
                      <a:pt x="5043" y="11"/>
                    </a:cubicBezTo>
                    <a:close/>
                    <a:moveTo>
                      <a:pt x="891" y="481"/>
                    </a:moveTo>
                    <a:cubicBezTo>
                      <a:pt x="889" y="481"/>
                      <a:pt x="888" y="482"/>
                      <a:pt x="887" y="483"/>
                    </a:cubicBezTo>
                    <a:lnTo>
                      <a:pt x="887" y="483"/>
                    </a:lnTo>
                    <a:cubicBezTo>
                      <a:pt x="888" y="483"/>
                      <a:pt x="890" y="482"/>
                      <a:pt x="891" y="481"/>
                    </a:cubicBezTo>
                    <a:close/>
                    <a:moveTo>
                      <a:pt x="6149" y="816"/>
                    </a:moveTo>
                    <a:cubicBezTo>
                      <a:pt x="6150" y="819"/>
                      <a:pt x="6151" y="822"/>
                      <a:pt x="6152" y="825"/>
                    </a:cubicBezTo>
                    <a:cubicBezTo>
                      <a:pt x="6152" y="820"/>
                      <a:pt x="6152" y="820"/>
                      <a:pt x="6149" y="816"/>
                    </a:cubicBezTo>
                    <a:close/>
                    <a:moveTo>
                      <a:pt x="154" y="1218"/>
                    </a:moveTo>
                    <a:cubicBezTo>
                      <a:pt x="150" y="1222"/>
                      <a:pt x="149" y="1226"/>
                      <a:pt x="149" y="1230"/>
                    </a:cubicBezTo>
                    <a:lnTo>
                      <a:pt x="149" y="1230"/>
                    </a:lnTo>
                    <a:cubicBezTo>
                      <a:pt x="151" y="1226"/>
                      <a:pt x="152" y="1222"/>
                      <a:pt x="154" y="1218"/>
                    </a:cubicBezTo>
                    <a:close/>
                    <a:moveTo>
                      <a:pt x="5180" y="0"/>
                    </a:moveTo>
                    <a:cubicBezTo>
                      <a:pt x="5133" y="0"/>
                      <a:pt x="5080" y="5"/>
                      <a:pt x="5031" y="16"/>
                    </a:cubicBezTo>
                    <a:lnTo>
                      <a:pt x="5031" y="16"/>
                    </a:lnTo>
                    <a:cubicBezTo>
                      <a:pt x="5034" y="15"/>
                      <a:pt x="5037" y="12"/>
                      <a:pt x="5040" y="11"/>
                    </a:cubicBezTo>
                    <a:lnTo>
                      <a:pt x="5040" y="11"/>
                    </a:lnTo>
                    <a:cubicBezTo>
                      <a:pt x="4986" y="23"/>
                      <a:pt x="4939" y="33"/>
                      <a:pt x="4885" y="50"/>
                    </a:cubicBezTo>
                    <a:cubicBezTo>
                      <a:pt x="4847" y="60"/>
                      <a:pt x="4814" y="71"/>
                      <a:pt x="4776" y="88"/>
                    </a:cubicBezTo>
                    <a:cubicBezTo>
                      <a:pt x="4781" y="83"/>
                      <a:pt x="4786" y="83"/>
                      <a:pt x="4792" y="76"/>
                    </a:cubicBezTo>
                    <a:lnTo>
                      <a:pt x="4792" y="76"/>
                    </a:lnTo>
                    <a:cubicBezTo>
                      <a:pt x="4748" y="98"/>
                      <a:pt x="4698" y="121"/>
                      <a:pt x="4660" y="142"/>
                    </a:cubicBezTo>
                    <a:cubicBezTo>
                      <a:pt x="4622" y="169"/>
                      <a:pt x="4584" y="192"/>
                      <a:pt x="4546" y="219"/>
                    </a:cubicBezTo>
                    <a:cubicBezTo>
                      <a:pt x="4502" y="257"/>
                      <a:pt x="4459" y="290"/>
                      <a:pt x="4420" y="333"/>
                    </a:cubicBezTo>
                    <a:cubicBezTo>
                      <a:pt x="4377" y="378"/>
                      <a:pt x="4338" y="421"/>
                      <a:pt x="4305" y="469"/>
                    </a:cubicBezTo>
                    <a:cubicBezTo>
                      <a:pt x="4181" y="633"/>
                      <a:pt x="4076" y="814"/>
                      <a:pt x="3977" y="994"/>
                    </a:cubicBezTo>
                    <a:cubicBezTo>
                      <a:pt x="3874" y="1180"/>
                      <a:pt x="3775" y="1372"/>
                      <a:pt x="3661" y="1546"/>
                    </a:cubicBezTo>
                    <a:cubicBezTo>
                      <a:pt x="3601" y="1634"/>
                      <a:pt x="3546" y="1722"/>
                      <a:pt x="3480" y="1803"/>
                    </a:cubicBezTo>
                    <a:cubicBezTo>
                      <a:pt x="3437" y="1863"/>
                      <a:pt x="3382" y="1924"/>
                      <a:pt x="3328" y="1977"/>
                    </a:cubicBezTo>
                    <a:cubicBezTo>
                      <a:pt x="3279" y="2027"/>
                      <a:pt x="3230" y="2076"/>
                      <a:pt x="3170" y="2115"/>
                    </a:cubicBezTo>
                    <a:cubicBezTo>
                      <a:pt x="3120" y="2148"/>
                      <a:pt x="3066" y="2174"/>
                      <a:pt x="3006" y="2196"/>
                    </a:cubicBezTo>
                    <a:cubicBezTo>
                      <a:pt x="2956" y="2209"/>
                      <a:pt x="2907" y="2215"/>
                      <a:pt x="2858" y="2215"/>
                    </a:cubicBezTo>
                    <a:cubicBezTo>
                      <a:pt x="2841" y="2215"/>
                      <a:pt x="2825" y="2215"/>
                      <a:pt x="2809" y="2213"/>
                    </a:cubicBezTo>
                    <a:cubicBezTo>
                      <a:pt x="2749" y="2207"/>
                      <a:pt x="2694" y="2186"/>
                      <a:pt x="2640" y="2158"/>
                    </a:cubicBezTo>
                    <a:cubicBezTo>
                      <a:pt x="2563" y="2120"/>
                      <a:pt x="2497" y="2065"/>
                      <a:pt x="2437" y="2005"/>
                    </a:cubicBezTo>
                    <a:cubicBezTo>
                      <a:pt x="2371" y="1934"/>
                      <a:pt x="2312" y="1858"/>
                      <a:pt x="2257" y="1775"/>
                    </a:cubicBezTo>
                    <a:cubicBezTo>
                      <a:pt x="2137" y="1591"/>
                      <a:pt x="2043" y="1394"/>
                      <a:pt x="1940" y="1197"/>
                    </a:cubicBezTo>
                    <a:cubicBezTo>
                      <a:pt x="1859" y="1044"/>
                      <a:pt x="1771" y="890"/>
                      <a:pt x="1667" y="749"/>
                    </a:cubicBezTo>
                    <a:cubicBezTo>
                      <a:pt x="1607" y="678"/>
                      <a:pt x="1541" y="607"/>
                      <a:pt x="1470" y="547"/>
                    </a:cubicBezTo>
                    <a:lnTo>
                      <a:pt x="1465" y="542"/>
                    </a:lnTo>
                    <a:lnTo>
                      <a:pt x="1460" y="535"/>
                    </a:lnTo>
                    <a:lnTo>
                      <a:pt x="1460" y="542"/>
                    </a:lnTo>
                    <a:cubicBezTo>
                      <a:pt x="1421" y="514"/>
                      <a:pt x="1383" y="487"/>
                      <a:pt x="1339" y="469"/>
                    </a:cubicBezTo>
                    <a:cubicBezTo>
                      <a:pt x="1301" y="454"/>
                      <a:pt x="1257" y="443"/>
                      <a:pt x="1213" y="431"/>
                    </a:cubicBezTo>
                    <a:lnTo>
                      <a:pt x="1203" y="431"/>
                    </a:lnTo>
                    <a:cubicBezTo>
                      <a:pt x="1181" y="429"/>
                      <a:pt x="1159" y="428"/>
                      <a:pt x="1136" y="428"/>
                    </a:cubicBezTo>
                    <a:cubicBezTo>
                      <a:pt x="1114" y="428"/>
                      <a:pt x="1091" y="429"/>
                      <a:pt x="1067" y="431"/>
                    </a:cubicBezTo>
                    <a:cubicBezTo>
                      <a:pt x="1006" y="443"/>
                      <a:pt x="946" y="459"/>
                      <a:pt x="886" y="487"/>
                    </a:cubicBezTo>
                    <a:cubicBezTo>
                      <a:pt x="886" y="487"/>
                      <a:pt x="886" y="485"/>
                      <a:pt x="887" y="483"/>
                    </a:cubicBezTo>
                    <a:lnTo>
                      <a:pt x="887" y="483"/>
                    </a:lnTo>
                    <a:cubicBezTo>
                      <a:pt x="828" y="510"/>
                      <a:pt x="781" y="531"/>
                      <a:pt x="727" y="563"/>
                    </a:cubicBezTo>
                    <a:cubicBezTo>
                      <a:pt x="673" y="601"/>
                      <a:pt x="618" y="640"/>
                      <a:pt x="563" y="678"/>
                    </a:cubicBezTo>
                    <a:cubicBezTo>
                      <a:pt x="515" y="716"/>
                      <a:pt x="465" y="759"/>
                      <a:pt x="427" y="804"/>
                    </a:cubicBezTo>
                    <a:cubicBezTo>
                      <a:pt x="394" y="837"/>
                      <a:pt x="361" y="869"/>
                      <a:pt x="334" y="907"/>
                    </a:cubicBezTo>
                    <a:cubicBezTo>
                      <a:pt x="296" y="961"/>
                      <a:pt x="258" y="1016"/>
                      <a:pt x="225" y="1077"/>
                    </a:cubicBezTo>
                    <a:cubicBezTo>
                      <a:pt x="192" y="1132"/>
                      <a:pt x="170" y="1180"/>
                      <a:pt x="149" y="1235"/>
                    </a:cubicBezTo>
                    <a:cubicBezTo>
                      <a:pt x="149" y="1234"/>
                      <a:pt x="149" y="1232"/>
                      <a:pt x="149" y="1230"/>
                    </a:cubicBezTo>
                    <a:lnTo>
                      <a:pt x="149" y="1230"/>
                    </a:lnTo>
                    <a:cubicBezTo>
                      <a:pt x="114" y="1314"/>
                      <a:pt x="88" y="1403"/>
                      <a:pt x="66" y="1492"/>
                    </a:cubicBezTo>
                    <a:cubicBezTo>
                      <a:pt x="44" y="1573"/>
                      <a:pt x="28" y="1656"/>
                      <a:pt x="18" y="1737"/>
                    </a:cubicBezTo>
                    <a:cubicBezTo>
                      <a:pt x="11" y="1813"/>
                      <a:pt x="6" y="1886"/>
                      <a:pt x="1" y="1956"/>
                    </a:cubicBezTo>
                    <a:cubicBezTo>
                      <a:pt x="503" y="3076"/>
                      <a:pt x="1208" y="4049"/>
                      <a:pt x="2093" y="4813"/>
                    </a:cubicBezTo>
                    <a:lnTo>
                      <a:pt x="9993" y="4813"/>
                    </a:lnTo>
                    <a:cubicBezTo>
                      <a:pt x="10769" y="4147"/>
                      <a:pt x="11407" y="3316"/>
                      <a:pt x="11889" y="2377"/>
                    </a:cubicBezTo>
                    <a:lnTo>
                      <a:pt x="11889" y="2377"/>
                    </a:lnTo>
                    <a:cubicBezTo>
                      <a:pt x="11866" y="2398"/>
                      <a:pt x="11839" y="2415"/>
                      <a:pt x="11811" y="2431"/>
                    </a:cubicBezTo>
                    <a:cubicBezTo>
                      <a:pt x="11713" y="2496"/>
                      <a:pt x="11615" y="2546"/>
                      <a:pt x="11501" y="2579"/>
                    </a:cubicBezTo>
                    <a:cubicBezTo>
                      <a:pt x="11392" y="2607"/>
                      <a:pt x="11276" y="2628"/>
                      <a:pt x="11156" y="2639"/>
                    </a:cubicBezTo>
                    <a:cubicBezTo>
                      <a:pt x="11134" y="2641"/>
                      <a:pt x="11113" y="2641"/>
                      <a:pt x="11091" y="2641"/>
                    </a:cubicBezTo>
                    <a:cubicBezTo>
                      <a:pt x="11024" y="2641"/>
                      <a:pt x="10954" y="2635"/>
                      <a:pt x="10888" y="2622"/>
                    </a:cubicBezTo>
                    <a:cubicBezTo>
                      <a:pt x="10812" y="2600"/>
                      <a:pt x="10736" y="2567"/>
                      <a:pt x="10671" y="2524"/>
                    </a:cubicBezTo>
                    <a:cubicBezTo>
                      <a:pt x="10616" y="2481"/>
                      <a:pt x="10566" y="2431"/>
                      <a:pt x="10528" y="2377"/>
                    </a:cubicBezTo>
                    <a:cubicBezTo>
                      <a:pt x="10441" y="2246"/>
                      <a:pt x="10397" y="2098"/>
                      <a:pt x="10369" y="1951"/>
                    </a:cubicBezTo>
                    <a:cubicBezTo>
                      <a:pt x="10343" y="1765"/>
                      <a:pt x="10331" y="1584"/>
                      <a:pt x="10326" y="1399"/>
                    </a:cubicBezTo>
                    <a:cubicBezTo>
                      <a:pt x="10315" y="1231"/>
                      <a:pt x="10315" y="1057"/>
                      <a:pt x="10288" y="884"/>
                    </a:cubicBezTo>
                    <a:lnTo>
                      <a:pt x="10288" y="884"/>
                    </a:lnTo>
                    <a:cubicBezTo>
                      <a:pt x="10290" y="889"/>
                      <a:pt x="10293" y="896"/>
                      <a:pt x="10293" y="896"/>
                    </a:cubicBezTo>
                    <a:cubicBezTo>
                      <a:pt x="10288" y="852"/>
                      <a:pt x="10277" y="804"/>
                      <a:pt x="10265" y="754"/>
                    </a:cubicBezTo>
                    <a:cubicBezTo>
                      <a:pt x="10250" y="683"/>
                      <a:pt x="10227" y="612"/>
                      <a:pt x="10200" y="542"/>
                    </a:cubicBezTo>
                    <a:cubicBezTo>
                      <a:pt x="10172" y="481"/>
                      <a:pt x="10140" y="426"/>
                      <a:pt x="10102" y="371"/>
                    </a:cubicBezTo>
                    <a:cubicBezTo>
                      <a:pt x="10074" y="338"/>
                      <a:pt x="10048" y="306"/>
                      <a:pt x="10015" y="279"/>
                    </a:cubicBezTo>
                    <a:lnTo>
                      <a:pt x="10008" y="273"/>
                    </a:lnTo>
                    <a:cubicBezTo>
                      <a:pt x="9979" y="254"/>
                      <a:pt x="9950" y="234"/>
                      <a:pt x="9916" y="219"/>
                    </a:cubicBezTo>
                    <a:lnTo>
                      <a:pt x="9916" y="219"/>
                    </a:lnTo>
                    <a:cubicBezTo>
                      <a:pt x="9918" y="219"/>
                      <a:pt x="9920" y="219"/>
                      <a:pt x="9922" y="219"/>
                    </a:cubicBezTo>
                    <a:cubicBezTo>
                      <a:pt x="9918" y="218"/>
                      <a:pt x="9914" y="217"/>
                      <a:pt x="9910" y="216"/>
                    </a:cubicBezTo>
                    <a:lnTo>
                      <a:pt x="9910" y="216"/>
                    </a:lnTo>
                    <a:cubicBezTo>
                      <a:pt x="9908" y="215"/>
                      <a:pt x="9907" y="214"/>
                      <a:pt x="9905" y="214"/>
                    </a:cubicBezTo>
                    <a:lnTo>
                      <a:pt x="9905" y="214"/>
                    </a:lnTo>
                    <a:cubicBezTo>
                      <a:pt x="9905" y="214"/>
                      <a:pt x="9906" y="215"/>
                      <a:pt x="9906" y="215"/>
                    </a:cubicBezTo>
                    <a:lnTo>
                      <a:pt x="9906" y="215"/>
                    </a:lnTo>
                    <a:cubicBezTo>
                      <a:pt x="9867" y="205"/>
                      <a:pt x="9829" y="196"/>
                      <a:pt x="9791" y="192"/>
                    </a:cubicBezTo>
                    <a:lnTo>
                      <a:pt x="9812" y="192"/>
                    </a:lnTo>
                    <a:cubicBezTo>
                      <a:pt x="9788" y="189"/>
                      <a:pt x="9763" y="188"/>
                      <a:pt x="9739" y="188"/>
                    </a:cubicBezTo>
                    <a:cubicBezTo>
                      <a:pt x="9715" y="188"/>
                      <a:pt x="9692" y="189"/>
                      <a:pt x="9670" y="192"/>
                    </a:cubicBezTo>
                    <a:cubicBezTo>
                      <a:pt x="9603" y="202"/>
                      <a:pt x="9535" y="222"/>
                      <a:pt x="9472" y="248"/>
                    </a:cubicBezTo>
                    <a:lnTo>
                      <a:pt x="9472" y="248"/>
                    </a:lnTo>
                    <a:cubicBezTo>
                      <a:pt x="9472" y="248"/>
                      <a:pt x="9473" y="247"/>
                      <a:pt x="9474" y="247"/>
                    </a:cubicBezTo>
                    <a:lnTo>
                      <a:pt x="9474" y="247"/>
                    </a:lnTo>
                    <a:cubicBezTo>
                      <a:pt x="9348" y="300"/>
                      <a:pt x="9234" y="371"/>
                      <a:pt x="9130" y="454"/>
                    </a:cubicBezTo>
                    <a:cubicBezTo>
                      <a:pt x="8960" y="585"/>
                      <a:pt x="8813" y="738"/>
                      <a:pt x="8682" y="902"/>
                    </a:cubicBezTo>
                    <a:cubicBezTo>
                      <a:pt x="8632" y="968"/>
                      <a:pt x="8589" y="1027"/>
                      <a:pt x="8551" y="1092"/>
                    </a:cubicBezTo>
                    <a:cubicBezTo>
                      <a:pt x="8507" y="1170"/>
                      <a:pt x="8468" y="1246"/>
                      <a:pt x="8425" y="1316"/>
                    </a:cubicBezTo>
                    <a:cubicBezTo>
                      <a:pt x="8332" y="1475"/>
                      <a:pt x="8223" y="1629"/>
                      <a:pt x="8097" y="1760"/>
                    </a:cubicBezTo>
                    <a:cubicBezTo>
                      <a:pt x="8037" y="1820"/>
                      <a:pt x="7976" y="1879"/>
                      <a:pt x="7911" y="1929"/>
                    </a:cubicBezTo>
                    <a:cubicBezTo>
                      <a:pt x="7857" y="1977"/>
                      <a:pt x="7797" y="2022"/>
                      <a:pt x="7731" y="2055"/>
                    </a:cubicBezTo>
                    <a:cubicBezTo>
                      <a:pt x="7616" y="2115"/>
                      <a:pt x="7491" y="2163"/>
                      <a:pt x="7353" y="2174"/>
                    </a:cubicBezTo>
                    <a:cubicBezTo>
                      <a:pt x="7339" y="2175"/>
                      <a:pt x="7325" y="2175"/>
                      <a:pt x="7311" y="2175"/>
                    </a:cubicBezTo>
                    <a:cubicBezTo>
                      <a:pt x="7200" y="2175"/>
                      <a:pt x="7085" y="2152"/>
                      <a:pt x="6982" y="2103"/>
                    </a:cubicBezTo>
                    <a:cubicBezTo>
                      <a:pt x="6922" y="2070"/>
                      <a:pt x="6862" y="2032"/>
                      <a:pt x="6808" y="1989"/>
                    </a:cubicBezTo>
                    <a:cubicBezTo>
                      <a:pt x="6742" y="1934"/>
                      <a:pt x="6687" y="1874"/>
                      <a:pt x="6632" y="1808"/>
                    </a:cubicBezTo>
                    <a:cubicBezTo>
                      <a:pt x="6508" y="1650"/>
                      <a:pt x="6415" y="1470"/>
                      <a:pt x="6337" y="1289"/>
                    </a:cubicBezTo>
                    <a:cubicBezTo>
                      <a:pt x="6272" y="1132"/>
                      <a:pt x="6213" y="968"/>
                      <a:pt x="6147" y="814"/>
                    </a:cubicBezTo>
                    <a:lnTo>
                      <a:pt x="6147" y="814"/>
                    </a:lnTo>
                    <a:cubicBezTo>
                      <a:pt x="6148" y="815"/>
                      <a:pt x="6148" y="815"/>
                      <a:pt x="6149" y="816"/>
                    </a:cubicBezTo>
                    <a:lnTo>
                      <a:pt x="6149" y="816"/>
                    </a:lnTo>
                    <a:cubicBezTo>
                      <a:pt x="6079" y="650"/>
                      <a:pt x="5997" y="484"/>
                      <a:pt x="5890" y="333"/>
                    </a:cubicBezTo>
                    <a:lnTo>
                      <a:pt x="5885" y="333"/>
                    </a:lnTo>
                    <a:lnTo>
                      <a:pt x="5885" y="328"/>
                    </a:lnTo>
                    <a:cubicBezTo>
                      <a:pt x="5878" y="328"/>
                      <a:pt x="5878" y="323"/>
                      <a:pt x="5878" y="323"/>
                    </a:cubicBezTo>
                    <a:lnTo>
                      <a:pt x="5878" y="323"/>
                    </a:lnTo>
                    <a:lnTo>
                      <a:pt x="5885" y="328"/>
                    </a:lnTo>
                    <a:cubicBezTo>
                      <a:pt x="5835" y="268"/>
                      <a:pt x="5780" y="214"/>
                      <a:pt x="5721" y="164"/>
                    </a:cubicBezTo>
                    <a:lnTo>
                      <a:pt x="5715" y="159"/>
                    </a:lnTo>
                    <a:cubicBezTo>
                      <a:pt x="5666" y="121"/>
                      <a:pt x="5616" y="93"/>
                      <a:pt x="5562" y="66"/>
                    </a:cubicBezTo>
                    <a:cubicBezTo>
                      <a:pt x="5530" y="55"/>
                      <a:pt x="5492" y="38"/>
                      <a:pt x="5459" y="28"/>
                    </a:cubicBezTo>
                    <a:cubicBezTo>
                      <a:pt x="5420" y="22"/>
                      <a:pt x="5382" y="11"/>
                      <a:pt x="5344" y="5"/>
                    </a:cubicBezTo>
                    <a:cubicBezTo>
                      <a:pt x="5300" y="0"/>
                      <a:pt x="5262" y="0"/>
                      <a:pt x="5223" y="0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0"/>
              <p:cNvSpPr/>
              <p:nvPr/>
            </p:nvSpPr>
            <p:spPr>
              <a:xfrm>
                <a:off x="4874367" y="1092002"/>
                <a:ext cx="19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4877543" y="1095275"/>
                <a:ext cx="0" cy="19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4786876" y="1097289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4786973" y="1097289"/>
                <a:ext cx="213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5" y="0"/>
                    </a:move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4791950" y="1099419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4893809" y="1122154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4826748" y="1299247"/>
                <a:ext cx="584203" cy="171632"/>
              </a:xfrm>
              <a:custGeom>
                <a:avLst/>
                <a:gdLst/>
                <a:ahLst/>
                <a:cxnLst/>
                <a:rect l="l" t="t" r="r" b="b"/>
                <a:pathLst>
                  <a:path w="30168" h="8863" extrusionOk="0">
                    <a:moveTo>
                      <a:pt x="16291" y="1803"/>
                    </a:moveTo>
                    <a:cubicBezTo>
                      <a:pt x="16411" y="1842"/>
                      <a:pt x="16521" y="1880"/>
                      <a:pt x="16624" y="1924"/>
                    </a:cubicBezTo>
                    <a:cubicBezTo>
                      <a:pt x="16678" y="1956"/>
                      <a:pt x="16733" y="1989"/>
                      <a:pt x="16777" y="2027"/>
                    </a:cubicBezTo>
                    <a:cubicBezTo>
                      <a:pt x="16799" y="2049"/>
                      <a:pt x="16816" y="2072"/>
                      <a:pt x="16837" y="2093"/>
                    </a:cubicBezTo>
                    <a:cubicBezTo>
                      <a:pt x="16842" y="2104"/>
                      <a:pt x="16854" y="2120"/>
                      <a:pt x="16859" y="2137"/>
                    </a:cubicBezTo>
                    <a:cubicBezTo>
                      <a:pt x="16859" y="2153"/>
                      <a:pt x="16864" y="2170"/>
                      <a:pt x="16864" y="2186"/>
                    </a:cubicBezTo>
                    <a:lnTo>
                      <a:pt x="16864" y="2219"/>
                    </a:lnTo>
                    <a:cubicBezTo>
                      <a:pt x="16854" y="2246"/>
                      <a:pt x="16842" y="2262"/>
                      <a:pt x="16826" y="2279"/>
                    </a:cubicBezTo>
                    <a:cubicBezTo>
                      <a:pt x="16788" y="2322"/>
                      <a:pt x="16739" y="2360"/>
                      <a:pt x="16690" y="2393"/>
                    </a:cubicBezTo>
                    <a:cubicBezTo>
                      <a:pt x="16488" y="2519"/>
                      <a:pt x="16259" y="2607"/>
                      <a:pt x="16062" y="2677"/>
                    </a:cubicBezTo>
                    <a:cubicBezTo>
                      <a:pt x="15838" y="2753"/>
                      <a:pt x="15629" y="2814"/>
                      <a:pt x="15395" y="2879"/>
                    </a:cubicBezTo>
                    <a:lnTo>
                      <a:pt x="15286" y="2907"/>
                    </a:lnTo>
                    <a:lnTo>
                      <a:pt x="15149" y="2945"/>
                    </a:lnTo>
                    <a:cubicBezTo>
                      <a:pt x="15067" y="2972"/>
                      <a:pt x="14986" y="3000"/>
                      <a:pt x="14898" y="3033"/>
                    </a:cubicBezTo>
                    <a:lnTo>
                      <a:pt x="14875" y="3038"/>
                    </a:lnTo>
                    <a:lnTo>
                      <a:pt x="14789" y="3071"/>
                    </a:lnTo>
                    <a:cubicBezTo>
                      <a:pt x="14177" y="3278"/>
                      <a:pt x="13549" y="3481"/>
                      <a:pt x="12959" y="3671"/>
                    </a:cubicBezTo>
                    <a:lnTo>
                      <a:pt x="12199" y="3913"/>
                    </a:lnTo>
                    <a:cubicBezTo>
                      <a:pt x="12620" y="3645"/>
                      <a:pt x="13035" y="3383"/>
                      <a:pt x="13445" y="3142"/>
                    </a:cubicBezTo>
                    <a:cubicBezTo>
                      <a:pt x="14313" y="2634"/>
                      <a:pt x="15269" y="2181"/>
                      <a:pt x="16291" y="1803"/>
                    </a:cubicBezTo>
                    <a:close/>
                    <a:moveTo>
                      <a:pt x="24310" y="0"/>
                    </a:moveTo>
                    <a:cubicBezTo>
                      <a:pt x="23798" y="0"/>
                      <a:pt x="23251" y="22"/>
                      <a:pt x="22628" y="72"/>
                    </a:cubicBezTo>
                    <a:cubicBezTo>
                      <a:pt x="21923" y="131"/>
                      <a:pt x="21202" y="219"/>
                      <a:pt x="20421" y="340"/>
                    </a:cubicBezTo>
                    <a:cubicBezTo>
                      <a:pt x="19635" y="466"/>
                      <a:pt x="18848" y="623"/>
                      <a:pt x="18099" y="814"/>
                    </a:cubicBezTo>
                    <a:cubicBezTo>
                      <a:pt x="17465" y="978"/>
                      <a:pt x="16849" y="1170"/>
                      <a:pt x="16264" y="1377"/>
                    </a:cubicBezTo>
                    <a:cubicBezTo>
                      <a:pt x="16040" y="1323"/>
                      <a:pt x="15805" y="1290"/>
                      <a:pt x="15646" y="1268"/>
                    </a:cubicBezTo>
                    <a:cubicBezTo>
                      <a:pt x="15406" y="1235"/>
                      <a:pt x="15165" y="1192"/>
                      <a:pt x="14920" y="1147"/>
                    </a:cubicBezTo>
                    <a:lnTo>
                      <a:pt x="14843" y="1132"/>
                    </a:lnTo>
                    <a:cubicBezTo>
                      <a:pt x="13302" y="852"/>
                      <a:pt x="11484" y="542"/>
                      <a:pt x="9643" y="328"/>
                    </a:cubicBezTo>
                    <a:cubicBezTo>
                      <a:pt x="8922" y="247"/>
                      <a:pt x="8075" y="154"/>
                      <a:pt x="7233" y="126"/>
                    </a:cubicBezTo>
                    <a:cubicBezTo>
                      <a:pt x="7041" y="121"/>
                      <a:pt x="6857" y="116"/>
                      <a:pt x="6670" y="116"/>
                    </a:cubicBezTo>
                    <a:cubicBezTo>
                      <a:pt x="6124" y="116"/>
                      <a:pt x="5584" y="148"/>
                      <a:pt x="5064" y="203"/>
                    </a:cubicBezTo>
                    <a:cubicBezTo>
                      <a:pt x="4141" y="307"/>
                      <a:pt x="3256" y="531"/>
                      <a:pt x="2437" y="859"/>
                    </a:cubicBezTo>
                    <a:cubicBezTo>
                      <a:pt x="1726" y="1147"/>
                      <a:pt x="1055" y="1541"/>
                      <a:pt x="443" y="2027"/>
                    </a:cubicBezTo>
                    <a:cubicBezTo>
                      <a:pt x="399" y="2072"/>
                      <a:pt x="350" y="2115"/>
                      <a:pt x="301" y="2158"/>
                    </a:cubicBezTo>
                    <a:cubicBezTo>
                      <a:pt x="218" y="2236"/>
                      <a:pt x="125" y="2312"/>
                      <a:pt x="39" y="2382"/>
                    </a:cubicBezTo>
                    <a:cubicBezTo>
                      <a:pt x="1" y="2448"/>
                      <a:pt x="1" y="2536"/>
                      <a:pt x="44" y="2601"/>
                    </a:cubicBezTo>
                    <a:cubicBezTo>
                      <a:pt x="77" y="2634"/>
                      <a:pt x="110" y="2662"/>
                      <a:pt x="142" y="2694"/>
                    </a:cubicBezTo>
                    <a:cubicBezTo>
                      <a:pt x="165" y="2710"/>
                      <a:pt x="180" y="2721"/>
                      <a:pt x="197" y="2733"/>
                    </a:cubicBezTo>
                    <a:cubicBezTo>
                      <a:pt x="224" y="2748"/>
                      <a:pt x="256" y="2771"/>
                      <a:pt x="284" y="2786"/>
                    </a:cubicBezTo>
                    <a:cubicBezTo>
                      <a:pt x="301" y="2793"/>
                      <a:pt x="317" y="2798"/>
                      <a:pt x="329" y="2803"/>
                    </a:cubicBezTo>
                    <a:cubicBezTo>
                      <a:pt x="372" y="2826"/>
                      <a:pt x="420" y="2836"/>
                      <a:pt x="465" y="2847"/>
                    </a:cubicBezTo>
                    <a:lnTo>
                      <a:pt x="525" y="2869"/>
                    </a:lnTo>
                    <a:lnTo>
                      <a:pt x="607" y="2891"/>
                    </a:lnTo>
                    <a:lnTo>
                      <a:pt x="967" y="3000"/>
                    </a:lnTo>
                    <a:cubicBezTo>
                      <a:pt x="1246" y="3081"/>
                      <a:pt x="1524" y="3164"/>
                      <a:pt x="1804" y="3240"/>
                    </a:cubicBezTo>
                    <a:cubicBezTo>
                      <a:pt x="2333" y="3388"/>
                      <a:pt x="2906" y="3540"/>
                      <a:pt x="3546" y="3704"/>
                    </a:cubicBezTo>
                    <a:cubicBezTo>
                      <a:pt x="3917" y="3797"/>
                      <a:pt x="4288" y="3890"/>
                      <a:pt x="4660" y="3983"/>
                    </a:cubicBezTo>
                    <a:lnTo>
                      <a:pt x="4747" y="4006"/>
                    </a:lnTo>
                    <a:cubicBezTo>
                      <a:pt x="5475" y="4190"/>
                      <a:pt x="6222" y="4382"/>
                      <a:pt x="6960" y="4579"/>
                    </a:cubicBezTo>
                    <a:cubicBezTo>
                      <a:pt x="7277" y="4666"/>
                      <a:pt x="7599" y="4753"/>
                      <a:pt x="7921" y="4846"/>
                    </a:cubicBezTo>
                    <a:cubicBezTo>
                      <a:pt x="7921" y="4891"/>
                      <a:pt x="7926" y="4934"/>
                      <a:pt x="7938" y="4982"/>
                    </a:cubicBezTo>
                    <a:cubicBezTo>
                      <a:pt x="7966" y="5103"/>
                      <a:pt x="8009" y="5218"/>
                      <a:pt x="8090" y="5350"/>
                    </a:cubicBezTo>
                    <a:cubicBezTo>
                      <a:pt x="8145" y="5436"/>
                      <a:pt x="8221" y="5524"/>
                      <a:pt x="8326" y="5600"/>
                    </a:cubicBezTo>
                    <a:cubicBezTo>
                      <a:pt x="8413" y="5665"/>
                      <a:pt x="8511" y="5721"/>
                      <a:pt x="8621" y="5753"/>
                    </a:cubicBezTo>
                    <a:cubicBezTo>
                      <a:pt x="8713" y="5781"/>
                      <a:pt x="8806" y="5797"/>
                      <a:pt x="8899" y="5797"/>
                    </a:cubicBezTo>
                    <a:cubicBezTo>
                      <a:pt x="9036" y="5797"/>
                      <a:pt x="9172" y="5764"/>
                      <a:pt x="9282" y="5704"/>
                    </a:cubicBezTo>
                    <a:cubicBezTo>
                      <a:pt x="9391" y="5645"/>
                      <a:pt x="9484" y="5567"/>
                      <a:pt x="9565" y="5464"/>
                    </a:cubicBezTo>
                    <a:cubicBezTo>
                      <a:pt x="10090" y="5683"/>
                      <a:pt x="10626" y="5895"/>
                      <a:pt x="11161" y="6103"/>
                    </a:cubicBezTo>
                    <a:cubicBezTo>
                      <a:pt x="11965" y="6425"/>
                      <a:pt x="12772" y="6747"/>
                      <a:pt x="13576" y="7070"/>
                    </a:cubicBezTo>
                    <a:cubicBezTo>
                      <a:pt x="14280" y="7354"/>
                      <a:pt x="14974" y="7637"/>
                      <a:pt x="15674" y="7927"/>
                    </a:cubicBezTo>
                    <a:cubicBezTo>
                      <a:pt x="16012" y="8070"/>
                      <a:pt x="16350" y="8217"/>
                      <a:pt x="16695" y="8359"/>
                    </a:cubicBezTo>
                    <a:lnTo>
                      <a:pt x="17028" y="8501"/>
                    </a:lnTo>
                    <a:lnTo>
                      <a:pt x="17104" y="8534"/>
                    </a:lnTo>
                    <a:cubicBezTo>
                      <a:pt x="17291" y="8616"/>
                      <a:pt x="17482" y="8698"/>
                      <a:pt x="17673" y="8774"/>
                    </a:cubicBezTo>
                    <a:cubicBezTo>
                      <a:pt x="17706" y="8829"/>
                      <a:pt x="17772" y="8862"/>
                      <a:pt x="17837" y="8862"/>
                    </a:cubicBezTo>
                    <a:cubicBezTo>
                      <a:pt x="17870" y="8862"/>
                      <a:pt x="17903" y="8857"/>
                      <a:pt x="17930" y="8840"/>
                    </a:cubicBezTo>
                    <a:cubicBezTo>
                      <a:pt x="21186" y="7266"/>
                      <a:pt x="24315" y="5567"/>
                      <a:pt x="27212" y="3956"/>
                    </a:cubicBezTo>
                    <a:lnTo>
                      <a:pt x="27522" y="3787"/>
                    </a:lnTo>
                    <a:cubicBezTo>
                      <a:pt x="27888" y="3585"/>
                      <a:pt x="28261" y="3383"/>
                      <a:pt x="28626" y="3169"/>
                    </a:cubicBezTo>
                    <a:cubicBezTo>
                      <a:pt x="28959" y="2978"/>
                      <a:pt x="29293" y="2781"/>
                      <a:pt x="29626" y="2584"/>
                    </a:cubicBezTo>
                    <a:lnTo>
                      <a:pt x="30041" y="2339"/>
                    </a:lnTo>
                    <a:cubicBezTo>
                      <a:pt x="30101" y="2301"/>
                      <a:pt x="30129" y="2268"/>
                      <a:pt x="30145" y="2219"/>
                    </a:cubicBezTo>
                    <a:cubicBezTo>
                      <a:pt x="30167" y="2163"/>
                      <a:pt x="30162" y="2110"/>
                      <a:pt x="30134" y="2060"/>
                    </a:cubicBezTo>
                    <a:cubicBezTo>
                      <a:pt x="30101" y="1994"/>
                      <a:pt x="30025" y="1946"/>
                      <a:pt x="29948" y="1946"/>
                    </a:cubicBezTo>
                    <a:cubicBezTo>
                      <a:pt x="29948" y="1934"/>
                      <a:pt x="29938" y="1913"/>
                      <a:pt x="29927" y="1896"/>
                    </a:cubicBezTo>
                    <a:cubicBezTo>
                      <a:pt x="29736" y="1646"/>
                      <a:pt x="29479" y="1404"/>
                      <a:pt x="29140" y="1170"/>
                    </a:cubicBezTo>
                    <a:cubicBezTo>
                      <a:pt x="28921" y="1011"/>
                      <a:pt x="28654" y="864"/>
                      <a:pt x="28331" y="716"/>
                    </a:cubicBezTo>
                    <a:cubicBezTo>
                      <a:pt x="27812" y="476"/>
                      <a:pt x="27222" y="307"/>
                      <a:pt x="26485" y="176"/>
                    </a:cubicBezTo>
                    <a:cubicBezTo>
                      <a:pt x="25813" y="55"/>
                      <a:pt x="25102" y="0"/>
                      <a:pt x="24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0"/>
              <p:cNvSpPr/>
              <p:nvPr/>
            </p:nvSpPr>
            <p:spPr>
              <a:xfrm>
                <a:off x="4829808" y="1336486"/>
                <a:ext cx="175098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9042" h="2732" extrusionOk="0">
                    <a:moveTo>
                      <a:pt x="214" y="1"/>
                    </a:moveTo>
                    <a:cubicBezTo>
                      <a:pt x="121" y="1"/>
                      <a:pt x="33" y="77"/>
                      <a:pt x="17" y="175"/>
                    </a:cubicBezTo>
                    <a:cubicBezTo>
                      <a:pt x="0" y="285"/>
                      <a:pt x="77" y="383"/>
                      <a:pt x="186" y="399"/>
                    </a:cubicBezTo>
                    <a:cubicBezTo>
                      <a:pt x="2082" y="744"/>
                      <a:pt x="4006" y="968"/>
                      <a:pt x="5867" y="1493"/>
                    </a:cubicBezTo>
                    <a:lnTo>
                      <a:pt x="5874" y="1493"/>
                    </a:lnTo>
                    <a:lnTo>
                      <a:pt x="5879" y="1498"/>
                    </a:lnTo>
                    <a:cubicBezTo>
                      <a:pt x="5884" y="1498"/>
                      <a:pt x="5890" y="1498"/>
                      <a:pt x="5895" y="1503"/>
                    </a:cubicBezTo>
                    <a:lnTo>
                      <a:pt x="5890" y="1498"/>
                    </a:lnTo>
                    <a:lnTo>
                      <a:pt x="5890" y="1498"/>
                    </a:lnTo>
                    <a:cubicBezTo>
                      <a:pt x="5895" y="1498"/>
                      <a:pt x="5895" y="1503"/>
                      <a:pt x="5900" y="1503"/>
                    </a:cubicBezTo>
                    <a:lnTo>
                      <a:pt x="5907" y="1503"/>
                    </a:lnTo>
                    <a:cubicBezTo>
                      <a:pt x="6343" y="1629"/>
                      <a:pt x="6775" y="1776"/>
                      <a:pt x="7201" y="1945"/>
                    </a:cubicBezTo>
                    <a:cubicBezTo>
                      <a:pt x="7649" y="2121"/>
                      <a:pt x="8091" y="2323"/>
                      <a:pt x="8507" y="2574"/>
                    </a:cubicBezTo>
                    <a:cubicBezTo>
                      <a:pt x="8550" y="2601"/>
                      <a:pt x="8594" y="2628"/>
                      <a:pt x="8638" y="2656"/>
                    </a:cubicBezTo>
                    <a:cubicBezTo>
                      <a:pt x="8693" y="2678"/>
                      <a:pt x="8752" y="2705"/>
                      <a:pt x="8807" y="2726"/>
                    </a:cubicBezTo>
                    <a:cubicBezTo>
                      <a:pt x="8829" y="2726"/>
                      <a:pt x="8845" y="2732"/>
                      <a:pt x="8862" y="2732"/>
                    </a:cubicBezTo>
                    <a:cubicBezTo>
                      <a:pt x="8905" y="2726"/>
                      <a:pt x="8949" y="2699"/>
                      <a:pt x="8976" y="2661"/>
                    </a:cubicBezTo>
                    <a:cubicBezTo>
                      <a:pt x="9042" y="2585"/>
                      <a:pt x="9036" y="2443"/>
                      <a:pt x="8949" y="2383"/>
                    </a:cubicBezTo>
                    <a:cubicBezTo>
                      <a:pt x="8320" y="1962"/>
                      <a:pt x="7627" y="1662"/>
                      <a:pt x="6923" y="1410"/>
                    </a:cubicBezTo>
                    <a:cubicBezTo>
                      <a:pt x="6207" y="1153"/>
                      <a:pt x="5469" y="956"/>
                      <a:pt x="4727" y="792"/>
                    </a:cubicBezTo>
                    <a:cubicBezTo>
                      <a:pt x="3245" y="465"/>
                      <a:pt x="1737" y="273"/>
                      <a:pt x="247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0"/>
              <p:cNvSpPr/>
              <p:nvPr/>
            </p:nvSpPr>
            <p:spPr>
              <a:xfrm>
                <a:off x="4943539" y="1365378"/>
                <a:ext cx="13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6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0"/>
              <p:cNvSpPr/>
              <p:nvPr/>
            </p:nvSpPr>
            <p:spPr>
              <a:xfrm>
                <a:off x="4943945" y="1365591"/>
                <a:ext cx="13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0"/>
              <p:cNvSpPr/>
              <p:nvPr/>
            </p:nvSpPr>
            <p:spPr>
              <a:xfrm>
                <a:off x="4833739" y="1330134"/>
                <a:ext cx="147387" cy="39233"/>
              </a:xfrm>
              <a:custGeom>
                <a:avLst/>
                <a:gdLst/>
                <a:ahLst/>
                <a:cxnLst/>
                <a:rect l="l" t="t" r="r" b="b"/>
                <a:pathLst>
                  <a:path w="7611" h="2026" extrusionOk="0">
                    <a:moveTo>
                      <a:pt x="1655" y="1"/>
                    </a:moveTo>
                    <a:cubicBezTo>
                      <a:pt x="1148" y="1"/>
                      <a:pt x="639" y="56"/>
                      <a:pt x="152" y="197"/>
                    </a:cubicBezTo>
                    <a:cubicBezTo>
                      <a:pt x="44" y="230"/>
                      <a:pt x="0" y="361"/>
                      <a:pt x="38" y="454"/>
                    </a:cubicBezTo>
                    <a:cubicBezTo>
                      <a:pt x="54" y="509"/>
                      <a:pt x="92" y="548"/>
                      <a:pt x="142" y="568"/>
                    </a:cubicBezTo>
                    <a:cubicBezTo>
                      <a:pt x="168" y="579"/>
                      <a:pt x="191" y="583"/>
                      <a:pt x="214" y="583"/>
                    </a:cubicBezTo>
                    <a:cubicBezTo>
                      <a:pt x="240" y="583"/>
                      <a:pt x="266" y="578"/>
                      <a:pt x="295" y="568"/>
                    </a:cubicBezTo>
                    <a:cubicBezTo>
                      <a:pt x="328" y="563"/>
                      <a:pt x="361" y="553"/>
                      <a:pt x="394" y="548"/>
                    </a:cubicBezTo>
                    <a:cubicBezTo>
                      <a:pt x="442" y="530"/>
                      <a:pt x="492" y="520"/>
                      <a:pt x="546" y="509"/>
                    </a:cubicBezTo>
                    <a:cubicBezTo>
                      <a:pt x="573" y="568"/>
                      <a:pt x="628" y="618"/>
                      <a:pt x="694" y="624"/>
                    </a:cubicBezTo>
                    <a:cubicBezTo>
                      <a:pt x="2169" y="760"/>
                      <a:pt x="3606" y="1088"/>
                      <a:pt x="5048" y="1394"/>
                    </a:cubicBezTo>
                    <a:cubicBezTo>
                      <a:pt x="5059" y="1397"/>
                      <a:pt x="5071" y="1398"/>
                      <a:pt x="5082" y="1398"/>
                    </a:cubicBezTo>
                    <a:cubicBezTo>
                      <a:pt x="5150" y="1398"/>
                      <a:pt x="5211" y="1358"/>
                      <a:pt x="5245" y="1301"/>
                    </a:cubicBezTo>
                    <a:cubicBezTo>
                      <a:pt x="5386" y="1334"/>
                      <a:pt x="5528" y="1372"/>
                      <a:pt x="5671" y="1410"/>
                    </a:cubicBezTo>
                    <a:cubicBezTo>
                      <a:pt x="6228" y="1574"/>
                      <a:pt x="6774" y="1771"/>
                      <a:pt x="7298" y="2005"/>
                    </a:cubicBezTo>
                    <a:cubicBezTo>
                      <a:pt x="7324" y="2019"/>
                      <a:pt x="7353" y="2025"/>
                      <a:pt x="7381" y="2025"/>
                    </a:cubicBezTo>
                    <a:cubicBezTo>
                      <a:pt x="7458" y="2025"/>
                      <a:pt x="7534" y="1979"/>
                      <a:pt x="7565" y="1907"/>
                    </a:cubicBezTo>
                    <a:cubicBezTo>
                      <a:pt x="7610" y="1798"/>
                      <a:pt x="7560" y="1689"/>
                      <a:pt x="7462" y="1640"/>
                    </a:cubicBezTo>
                    <a:cubicBezTo>
                      <a:pt x="6342" y="1055"/>
                      <a:pt x="5146" y="601"/>
                      <a:pt x="3917" y="301"/>
                    </a:cubicBezTo>
                    <a:cubicBezTo>
                      <a:pt x="3283" y="149"/>
                      <a:pt x="2638" y="39"/>
                      <a:pt x="1988" y="11"/>
                    </a:cubicBezTo>
                    <a:cubicBezTo>
                      <a:pt x="1874" y="6"/>
                      <a:pt x="1764" y="1"/>
                      <a:pt x="1655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0"/>
              <p:cNvSpPr/>
              <p:nvPr/>
            </p:nvSpPr>
            <p:spPr>
              <a:xfrm>
                <a:off x="5000452" y="1384201"/>
                <a:ext cx="177635" cy="75349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3891" extrusionOk="0">
                    <a:moveTo>
                      <a:pt x="6835" y="2382"/>
                    </a:moveTo>
                    <a:cubicBezTo>
                      <a:pt x="6835" y="2382"/>
                      <a:pt x="6839" y="2386"/>
                      <a:pt x="6843" y="2387"/>
                    </a:cubicBezTo>
                    <a:lnTo>
                      <a:pt x="6843" y="2387"/>
                    </a:lnTo>
                    <a:cubicBezTo>
                      <a:pt x="6840" y="2386"/>
                      <a:pt x="6838" y="2384"/>
                      <a:pt x="6835" y="2382"/>
                    </a:cubicBezTo>
                    <a:close/>
                    <a:moveTo>
                      <a:pt x="438" y="0"/>
                    </a:moveTo>
                    <a:cubicBezTo>
                      <a:pt x="350" y="0"/>
                      <a:pt x="268" y="0"/>
                      <a:pt x="186" y="5"/>
                    </a:cubicBezTo>
                    <a:cubicBezTo>
                      <a:pt x="78" y="5"/>
                      <a:pt x="0" y="126"/>
                      <a:pt x="12" y="224"/>
                    </a:cubicBezTo>
                    <a:cubicBezTo>
                      <a:pt x="12" y="241"/>
                      <a:pt x="17" y="252"/>
                      <a:pt x="17" y="268"/>
                    </a:cubicBezTo>
                    <a:lnTo>
                      <a:pt x="22" y="268"/>
                    </a:lnTo>
                    <a:cubicBezTo>
                      <a:pt x="169" y="285"/>
                      <a:pt x="317" y="300"/>
                      <a:pt x="459" y="317"/>
                    </a:cubicBezTo>
                    <a:cubicBezTo>
                      <a:pt x="956" y="340"/>
                      <a:pt x="1448" y="393"/>
                      <a:pt x="1934" y="476"/>
                    </a:cubicBezTo>
                    <a:cubicBezTo>
                      <a:pt x="2607" y="590"/>
                      <a:pt x="3278" y="749"/>
                      <a:pt x="3928" y="968"/>
                    </a:cubicBezTo>
                    <a:cubicBezTo>
                      <a:pt x="4551" y="1180"/>
                      <a:pt x="5163" y="1437"/>
                      <a:pt x="5748" y="1743"/>
                    </a:cubicBezTo>
                    <a:cubicBezTo>
                      <a:pt x="6010" y="1886"/>
                      <a:pt x="6266" y="2032"/>
                      <a:pt x="6518" y="2196"/>
                    </a:cubicBezTo>
                    <a:cubicBezTo>
                      <a:pt x="6627" y="2257"/>
                      <a:pt x="6737" y="2322"/>
                      <a:pt x="6846" y="2388"/>
                    </a:cubicBezTo>
                    <a:cubicBezTo>
                      <a:pt x="6845" y="2388"/>
                      <a:pt x="6844" y="2388"/>
                      <a:pt x="6843" y="2387"/>
                    </a:cubicBezTo>
                    <a:lnTo>
                      <a:pt x="6843" y="2387"/>
                    </a:lnTo>
                    <a:cubicBezTo>
                      <a:pt x="7539" y="2817"/>
                      <a:pt x="8209" y="3302"/>
                      <a:pt x="8829" y="3840"/>
                    </a:cubicBezTo>
                    <a:cubicBezTo>
                      <a:pt x="8862" y="3873"/>
                      <a:pt x="8900" y="3885"/>
                      <a:pt x="8943" y="3890"/>
                    </a:cubicBezTo>
                    <a:cubicBezTo>
                      <a:pt x="9004" y="3852"/>
                      <a:pt x="9069" y="3819"/>
                      <a:pt x="9129" y="3787"/>
                    </a:cubicBezTo>
                    <a:cubicBezTo>
                      <a:pt x="9173" y="3704"/>
                      <a:pt x="9157" y="3595"/>
                      <a:pt x="9080" y="3530"/>
                    </a:cubicBezTo>
                    <a:cubicBezTo>
                      <a:pt x="7977" y="2569"/>
                      <a:pt x="6725" y="1770"/>
                      <a:pt x="5393" y="1164"/>
                    </a:cubicBezTo>
                    <a:cubicBezTo>
                      <a:pt x="4710" y="852"/>
                      <a:pt x="4004" y="595"/>
                      <a:pt x="3283" y="399"/>
                    </a:cubicBezTo>
                    <a:cubicBezTo>
                      <a:pt x="2584" y="209"/>
                      <a:pt x="1863" y="78"/>
                      <a:pt x="1137" y="28"/>
                    </a:cubicBezTo>
                    <a:cubicBezTo>
                      <a:pt x="902" y="12"/>
                      <a:pt x="668" y="0"/>
                      <a:pt x="438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0"/>
              <p:cNvSpPr/>
              <p:nvPr/>
            </p:nvSpPr>
            <p:spPr>
              <a:xfrm>
                <a:off x="5132173" y="1429902"/>
                <a:ext cx="426" cy="349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21" y="17"/>
                    </a:moveTo>
                    <a:cubicBezTo>
                      <a:pt x="16" y="12"/>
                      <a:pt x="5" y="5"/>
                      <a:pt x="0" y="0"/>
                    </a:cubicBezTo>
                    <a:cubicBezTo>
                      <a:pt x="5" y="5"/>
                      <a:pt x="16" y="12"/>
                      <a:pt x="21" y="17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0"/>
              <p:cNvSpPr/>
              <p:nvPr/>
            </p:nvSpPr>
            <p:spPr>
              <a:xfrm>
                <a:off x="5132580" y="1430232"/>
                <a:ext cx="232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2" y="5"/>
                    </a:moveTo>
                    <a:cubicBezTo>
                      <a:pt x="7" y="0"/>
                      <a:pt x="7" y="0"/>
                      <a:pt x="0" y="0"/>
                    </a:cubicBezTo>
                    <a:cubicBezTo>
                      <a:pt x="7" y="0"/>
                      <a:pt x="7" y="0"/>
                      <a:pt x="12" y="5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0"/>
              <p:cNvSpPr/>
              <p:nvPr/>
            </p:nvSpPr>
            <p:spPr>
              <a:xfrm>
                <a:off x="5170032" y="1329843"/>
                <a:ext cx="233290" cy="129165"/>
              </a:xfrm>
              <a:custGeom>
                <a:avLst/>
                <a:gdLst/>
                <a:ahLst/>
                <a:cxnLst/>
                <a:rect l="l" t="t" r="r" b="b"/>
                <a:pathLst>
                  <a:path w="12047" h="6670" extrusionOk="0">
                    <a:moveTo>
                      <a:pt x="11850" y="0"/>
                    </a:moveTo>
                    <a:cubicBezTo>
                      <a:pt x="11807" y="0"/>
                      <a:pt x="11767" y="11"/>
                      <a:pt x="11729" y="38"/>
                    </a:cubicBezTo>
                    <a:cubicBezTo>
                      <a:pt x="11184" y="361"/>
                      <a:pt x="10642" y="704"/>
                      <a:pt x="10102" y="1037"/>
                    </a:cubicBezTo>
                    <a:cubicBezTo>
                      <a:pt x="9561" y="1370"/>
                      <a:pt x="9021" y="1687"/>
                      <a:pt x="8469" y="2005"/>
                    </a:cubicBezTo>
                    <a:cubicBezTo>
                      <a:pt x="7382" y="2633"/>
                      <a:pt x="6293" y="3256"/>
                      <a:pt x="5191" y="3856"/>
                    </a:cubicBezTo>
                    <a:cubicBezTo>
                      <a:pt x="5201" y="3853"/>
                      <a:pt x="5211" y="3850"/>
                      <a:pt x="5221" y="3845"/>
                    </a:cubicBezTo>
                    <a:lnTo>
                      <a:pt x="5221" y="3845"/>
                    </a:lnTo>
                    <a:cubicBezTo>
                      <a:pt x="3572" y="4742"/>
                      <a:pt x="1895" y="5585"/>
                      <a:pt x="154" y="6282"/>
                    </a:cubicBezTo>
                    <a:cubicBezTo>
                      <a:pt x="55" y="6320"/>
                      <a:pt x="0" y="6440"/>
                      <a:pt x="39" y="6544"/>
                    </a:cubicBezTo>
                    <a:cubicBezTo>
                      <a:pt x="72" y="6621"/>
                      <a:pt x="154" y="6670"/>
                      <a:pt x="236" y="6670"/>
                    </a:cubicBezTo>
                    <a:cubicBezTo>
                      <a:pt x="2082" y="5654"/>
                      <a:pt x="3933" y="4637"/>
                      <a:pt x="5781" y="3621"/>
                    </a:cubicBezTo>
                    <a:cubicBezTo>
                      <a:pt x="7873" y="2469"/>
                      <a:pt x="9959" y="1322"/>
                      <a:pt x="12047" y="174"/>
                    </a:cubicBezTo>
                    <a:cubicBezTo>
                      <a:pt x="12041" y="142"/>
                      <a:pt x="12030" y="109"/>
                      <a:pt x="12009" y="81"/>
                    </a:cubicBezTo>
                    <a:cubicBezTo>
                      <a:pt x="11981" y="38"/>
                      <a:pt x="11931" y="5"/>
                      <a:pt x="11878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5031010" y="1339991"/>
                <a:ext cx="340688" cy="111814"/>
              </a:xfrm>
              <a:custGeom>
                <a:avLst/>
                <a:gdLst/>
                <a:ahLst/>
                <a:cxnLst/>
                <a:rect l="l" t="t" r="r" b="b"/>
                <a:pathLst>
                  <a:path w="17593" h="5774" extrusionOk="0">
                    <a:moveTo>
                      <a:pt x="17363" y="0"/>
                    </a:moveTo>
                    <a:cubicBezTo>
                      <a:pt x="17325" y="0"/>
                      <a:pt x="17281" y="11"/>
                      <a:pt x="17242" y="39"/>
                    </a:cubicBezTo>
                    <a:cubicBezTo>
                      <a:pt x="16183" y="732"/>
                      <a:pt x="15123" y="1436"/>
                      <a:pt x="14009" y="2048"/>
                    </a:cubicBezTo>
                    <a:cubicBezTo>
                      <a:pt x="13681" y="2207"/>
                      <a:pt x="13348" y="2361"/>
                      <a:pt x="13014" y="2513"/>
                    </a:cubicBezTo>
                    <a:cubicBezTo>
                      <a:pt x="12456" y="2742"/>
                      <a:pt x="11906" y="2966"/>
                      <a:pt x="11359" y="3213"/>
                    </a:cubicBezTo>
                    <a:cubicBezTo>
                      <a:pt x="11321" y="3228"/>
                      <a:pt x="11288" y="3256"/>
                      <a:pt x="11266" y="3289"/>
                    </a:cubicBezTo>
                    <a:cubicBezTo>
                      <a:pt x="10747" y="3518"/>
                      <a:pt x="10234" y="3753"/>
                      <a:pt x="9731" y="4005"/>
                    </a:cubicBezTo>
                    <a:cubicBezTo>
                      <a:pt x="9436" y="4146"/>
                      <a:pt x="9152" y="4300"/>
                      <a:pt x="8868" y="4452"/>
                    </a:cubicBezTo>
                    <a:cubicBezTo>
                      <a:pt x="8583" y="4605"/>
                      <a:pt x="8316" y="4774"/>
                      <a:pt x="8031" y="4928"/>
                    </a:cubicBezTo>
                    <a:cubicBezTo>
                      <a:pt x="7862" y="5021"/>
                      <a:pt x="7683" y="5102"/>
                      <a:pt x="7491" y="5157"/>
                    </a:cubicBezTo>
                    <a:cubicBezTo>
                      <a:pt x="7420" y="5168"/>
                      <a:pt x="7350" y="5179"/>
                      <a:pt x="7272" y="5185"/>
                    </a:cubicBezTo>
                    <a:cubicBezTo>
                      <a:pt x="6644" y="4217"/>
                      <a:pt x="5650" y="3561"/>
                      <a:pt x="4596" y="3120"/>
                    </a:cubicBezTo>
                    <a:cubicBezTo>
                      <a:pt x="4027" y="2878"/>
                      <a:pt x="3427" y="2704"/>
                      <a:pt x="2826" y="2562"/>
                    </a:cubicBezTo>
                    <a:cubicBezTo>
                      <a:pt x="2247" y="2426"/>
                      <a:pt x="1657" y="2333"/>
                      <a:pt x="1061" y="2262"/>
                    </a:cubicBezTo>
                    <a:cubicBezTo>
                      <a:pt x="787" y="2235"/>
                      <a:pt x="515" y="2207"/>
                      <a:pt x="242" y="2190"/>
                    </a:cubicBezTo>
                    <a:cubicBezTo>
                      <a:pt x="234" y="2189"/>
                      <a:pt x="227" y="2189"/>
                      <a:pt x="219" y="2189"/>
                    </a:cubicBezTo>
                    <a:cubicBezTo>
                      <a:pt x="118" y="2189"/>
                      <a:pt x="27" y="2253"/>
                      <a:pt x="13" y="2361"/>
                    </a:cubicBezTo>
                    <a:cubicBezTo>
                      <a:pt x="1" y="2459"/>
                      <a:pt x="61" y="2545"/>
                      <a:pt x="154" y="2578"/>
                    </a:cubicBezTo>
                    <a:cubicBezTo>
                      <a:pt x="237" y="2661"/>
                      <a:pt x="335" y="2721"/>
                      <a:pt x="439" y="2775"/>
                    </a:cubicBezTo>
                    <a:cubicBezTo>
                      <a:pt x="1034" y="2878"/>
                      <a:pt x="1619" y="3021"/>
                      <a:pt x="2192" y="3201"/>
                    </a:cubicBezTo>
                    <a:cubicBezTo>
                      <a:pt x="2361" y="3228"/>
                      <a:pt x="2531" y="3251"/>
                      <a:pt x="2695" y="3278"/>
                    </a:cubicBezTo>
                    <a:cubicBezTo>
                      <a:pt x="2973" y="3322"/>
                      <a:pt x="3252" y="3365"/>
                      <a:pt x="3525" y="3442"/>
                    </a:cubicBezTo>
                    <a:cubicBezTo>
                      <a:pt x="3591" y="3463"/>
                      <a:pt x="3651" y="3491"/>
                      <a:pt x="3716" y="3518"/>
                    </a:cubicBezTo>
                    <a:cubicBezTo>
                      <a:pt x="3880" y="3584"/>
                      <a:pt x="4044" y="3655"/>
                      <a:pt x="4203" y="3731"/>
                    </a:cubicBezTo>
                    <a:cubicBezTo>
                      <a:pt x="4405" y="3824"/>
                      <a:pt x="4601" y="3922"/>
                      <a:pt x="4793" y="4032"/>
                    </a:cubicBezTo>
                    <a:cubicBezTo>
                      <a:pt x="4809" y="4086"/>
                      <a:pt x="4852" y="4131"/>
                      <a:pt x="4902" y="4157"/>
                    </a:cubicBezTo>
                    <a:cubicBezTo>
                      <a:pt x="5104" y="4262"/>
                      <a:pt x="5306" y="4365"/>
                      <a:pt x="5497" y="4474"/>
                    </a:cubicBezTo>
                    <a:cubicBezTo>
                      <a:pt x="5519" y="4485"/>
                      <a:pt x="5540" y="4502"/>
                      <a:pt x="5557" y="4517"/>
                    </a:cubicBezTo>
                    <a:cubicBezTo>
                      <a:pt x="5699" y="4622"/>
                      <a:pt x="5819" y="4747"/>
                      <a:pt x="5951" y="4867"/>
                    </a:cubicBezTo>
                    <a:cubicBezTo>
                      <a:pt x="6208" y="5119"/>
                      <a:pt x="6480" y="5387"/>
                      <a:pt x="6819" y="5518"/>
                    </a:cubicBezTo>
                    <a:cubicBezTo>
                      <a:pt x="6906" y="5550"/>
                      <a:pt x="6999" y="5566"/>
                      <a:pt x="7087" y="5578"/>
                    </a:cubicBezTo>
                    <a:cubicBezTo>
                      <a:pt x="7110" y="5590"/>
                      <a:pt x="7135" y="5595"/>
                      <a:pt x="7162" y="5595"/>
                    </a:cubicBezTo>
                    <a:cubicBezTo>
                      <a:pt x="7181" y="5595"/>
                      <a:pt x="7200" y="5593"/>
                      <a:pt x="7218" y="5588"/>
                    </a:cubicBezTo>
                    <a:cubicBezTo>
                      <a:pt x="7218" y="5611"/>
                      <a:pt x="7224" y="5627"/>
                      <a:pt x="7229" y="5644"/>
                    </a:cubicBezTo>
                    <a:cubicBezTo>
                      <a:pt x="7258" y="5722"/>
                      <a:pt x="7335" y="5773"/>
                      <a:pt x="7413" y="5773"/>
                    </a:cubicBezTo>
                    <a:cubicBezTo>
                      <a:pt x="7438" y="5773"/>
                      <a:pt x="7462" y="5768"/>
                      <a:pt x="7486" y="5758"/>
                    </a:cubicBezTo>
                    <a:cubicBezTo>
                      <a:pt x="7988" y="5550"/>
                      <a:pt x="8502" y="5370"/>
                      <a:pt x="9004" y="5173"/>
                    </a:cubicBezTo>
                    <a:cubicBezTo>
                      <a:pt x="9239" y="5086"/>
                      <a:pt x="9468" y="4993"/>
                      <a:pt x="9693" y="4890"/>
                    </a:cubicBezTo>
                    <a:cubicBezTo>
                      <a:pt x="9993" y="4726"/>
                      <a:pt x="10288" y="4562"/>
                      <a:pt x="10588" y="4398"/>
                    </a:cubicBezTo>
                    <a:cubicBezTo>
                      <a:pt x="10610" y="4348"/>
                      <a:pt x="10610" y="4294"/>
                      <a:pt x="10595" y="4250"/>
                    </a:cubicBezTo>
                    <a:cubicBezTo>
                      <a:pt x="10976" y="4098"/>
                      <a:pt x="11354" y="3939"/>
                      <a:pt x="11730" y="3775"/>
                    </a:cubicBezTo>
                    <a:cubicBezTo>
                      <a:pt x="12140" y="3546"/>
                      <a:pt x="12549" y="3322"/>
                      <a:pt x="12960" y="3097"/>
                    </a:cubicBezTo>
                    <a:cubicBezTo>
                      <a:pt x="13971" y="2540"/>
                      <a:pt x="14975" y="1988"/>
                      <a:pt x="15986" y="1431"/>
                    </a:cubicBezTo>
                    <a:cubicBezTo>
                      <a:pt x="16319" y="1229"/>
                      <a:pt x="16647" y="1005"/>
                      <a:pt x="16964" y="770"/>
                    </a:cubicBezTo>
                    <a:cubicBezTo>
                      <a:pt x="17138" y="639"/>
                      <a:pt x="17314" y="503"/>
                      <a:pt x="17478" y="361"/>
                    </a:cubicBezTo>
                    <a:cubicBezTo>
                      <a:pt x="17565" y="289"/>
                      <a:pt x="17592" y="175"/>
                      <a:pt x="17526" y="82"/>
                    </a:cubicBezTo>
                    <a:cubicBezTo>
                      <a:pt x="17483" y="21"/>
                      <a:pt x="17428" y="0"/>
                      <a:pt x="17363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5221872" y="1413713"/>
                <a:ext cx="25949" cy="17467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2" extrusionOk="0">
                    <a:moveTo>
                      <a:pt x="1132" y="1"/>
                    </a:moveTo>
                    <a:cubicBezTo>
                      <a:pt x="1104" y="1"/>
                      <a:pt x="1077" y="6"/>
                      <a:pt x="1055" y="17"/>
                    </a:cubicBezTo>
                    <a:cubicBezTo>
                      <a:pt x="908" y="88"/>
                      <a:pt x="760" y="160"/>
                      <a:pt x="607" y="230"/>
                    </a:cubicBezTo>
                    <a:cubicBezTo>
                      <a:pt x="547" y="263"/>
                      <a:pt x="503" y="324"/>
                      <a:pt x="487" y="383"/>
                    </a:cubicBezTo>
                    <a:cubicBezTo>
                      <a:pt x="378" y="438"/>
                      <a:pt x="263" y="487"/>
                      <a:pt x="142" y="531"/>
                    </a:cubicBezTo>
                    <a:cubicBezTo>
                      <a:pt x="38" y="569"/>
                      <a:pt x="0" y="700"/>
                      <a:pt x="38" y="793"/>
                    </a:cubicBezTo>
                    <a:cubicBezTo>
                      <a:pt x="66" y="853"/>
                      <a:pt x="109" y="891"/>
                      <a:pt x="164" y="902"/>
                    </a:cubicBezTo>
                    <a:cubicBezTo>
                      <a:pt x="552" y="695"/>
                      <a:pt x="935" y="481"/>
                      <a:pt x="1322" y="268"/>
                    </a:cubicBezTo>
                    <a:cubicBezTo>
                      <a:pt x="1339" y="225"/>
                      <a:pt x="1339" y="170"/>
                      <a:pt x="1317" y="120"/>
                    </a:cubicBezTo>
                    <a:cubicBezTo>
                      <a:pt x="1284" y="49"/>
                      <a:pt x="1208" y="1"/>
                      <a:pt x="1132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0"/>
              <p:cNvSpPr/>
              <p:nvPr/>
            </p:nvSpPr>
            <p:spPr>
              <a:xfrm>
                <a:off x="5258685" y="1332884"/>
                <a:ext cx="128777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3499" extrusionOk="0">
                    <a:moveTo>
                      <a:pt x="6382" y="0"/>
                    </a:moveTo>
                    <a:cubicBezTo>
                      <a:pt x="6344" y="0"/>
                      <a:pt x="6311" y="12"/>
                      <a:pt x="6278" y="28"/>
                    </a:cubicBezTo>
                    <a:cubicBezTo>
                      <a:pt x="6218" y="66"/>
                      <a:pt x="6163" y="99"/>
                      <a:pt x="6103" y="138"/>
                    </a:cubicBezTo>
                    <a:cubicBezTo>
                      <a:pt x="6070" y="117"/>
                      <a:pt x="6032" y="106"/>
                      <a:pt x="5993" y="106"/>
                    </a:cubicBezTo>
                    <a:cubicBezTo>
                      <a:pt x="5959" y="106"/>
                      <a:pt x="5926" y="114"/>
                      <a:pt x="5895" y="131"/>
                    </a:cubicBezTo>
                    <a:cubicBezTo>
                      <a:pt x="5721" y="242"/>
                      <a:pt x="5545" y="356"/>
                      <a:pt x="5366" y="466"/>
                    </a:cubicBezTo>
                    <a:cubicBezTo>
                      <a:pt x="5335" y="447"/>
                      <a:pt x="5298" y="433"/>
                      <a:pt x="5261" y="433"/>
                    </a:cubicBezTo>
                    <a:cubicBezTo>
                      <a:pt x="5243" y="433"/>
                      <a:pt x="5225" y="436"/>
                      <a:pt x="5207" y="444"/>
                    </a:cubicBezTo>
                    <a:cubicBezTo>
                      <a:pt x="4562" y="656"/>
                      <a:pt x="3984" y="1011"/>
                      <a:pt x="3420" y="1389"/>
                    </a:cubicBezTo>
                    <a:cubicBezTo>
                      <a:pt x="2989" y="1547"/>
                      <a:pt x="2568" y="1755"/>
                      <a:pt x="2169" y="1995"/>
                    </a:cubicBezTo>
                    <a:cubicBezTo>
                      <a:pt x="2142" y="2012"/>
                      <a:pt x="2115" y="2033"/>
                      <a:pt x="2098" y="2065"/>
                    </a:cubicBezTo>
                    <a:cubicBezTo>
                      <a:pt x="1427" y="2393"/>
                      <a:pt x="765" y="2748"/>
                      <a:pt x="116" y="3126"/>
                    </a:cubicBezTo>
                    <a:cubicBezTo>
                      <a:pt x="39" y="3169"/>
                      <a:pt x="1" y="3262"/>
                      <a:pt x="23" y="3350"/>
                    </a:cubicBezTo>
                    <a:cubicBezTo>
                      <a:pt x="39" y="3399"/>
                      <a:pt x="71" y="3449"/>
                      <a:pt x="116" y="3470"/>
                    </a:cubicBezTo>
                    <a:cubicBezTo>
                      <a:pt x="147" y="3491"/>
                      <a:pt x="178" y="3498"/>
                      <a:pt x="211" y="3498"/>
                    </a:cubicBezTo>
                    <a:cubicBezTo>
                      <a:pt x="230" y="3498"/>
                      <a:pt x="249" y="3496"/>
                      <a:pt x="268" y="3492"/>
                    </a:cubicBezTo>
                    <a:cubicBezTo>
                      <a:pt x="580" y="3442"/>
                      <a:pt x="875" y="3344"/>
                      <a:pt x="1158" y="3224"/>
                    </a:cubicBezTo>
                    <a:cubicBezTo>
                      <a:pt x="1493" y="3088"/>
                      <a:pt x="1809" y="2924"/>
                      <a:pt x="2115" y="2748"/>
                    </a:cubicBezTo>
                    <a:cubicBezTo>
                      <a:pt x="2645" y="2448"/>
                      <a:pt x="3147" y="2098"/>
                      <a:pt x="3661" y="1770"/>
                    </a:cubicBezTo>
                    <a:cubicBezTo>
                      <a:pt x="3699" y="1755"/>
                      <a:pt x="3737" y="1732"/>
                      <a:pt x="3775" y="1717"/>
                    </a:cubicBezTo>
                    <a:cubicBezTo>
                      <a:pt x="4158" y="1601"/>
                      <a:pt x="4519" y="1427"/>
                      <a:pt x="4869" y="1230"/>
                    </a:cubicBezTo>
                    <a:cubicBezTo>
                      <a:pt x="4902" y="1213"/>
                      <a:pt x="4928" y="1197"/>
                      <a:pt x="4955" y="1180"/>
                    </a:cubicBezTo>
                    <a:cubicBezTo>
                      <a:pt x="4983" y="1180"/>
                      <a:pt x="5005" y="1180"/>
                      <a:pt x="5026" y="1170"/>
                    </a:cubicBezTo>
                    <a:cubicBezTo>
                      <a:pt x="5076" y="1154"/>
                      <a:pt x="5124" y="1132"/>
                      <a:pt x="5174" y="1115"/>
                    </a:cubicBezTo>
                    <a:cubicBezTo>
                      <a:pt x="5211" y="1143"/>
                      <a:pt x="5255" y="1157"/>
                      <a:pt x="5300" y="1157"/>
                    </a:cubicBezTo>
                    <a:cubicBezTo>
                      <a:pt x="5335" y="1157"/>
                      <a:pt x="5370" y="1148"/>
                      <a:pt x="5404" y="1132"/>
                    </a:cubicBezTo>
                    <a:cubicBezTo>
                      <a:pt x="5802" y="908"/>
                      <a:pt x="6173" y="645"/>
                      <a:pt x="6546" y="378"/>
                    </a:cubicBezTo>
                    <a:cubicBezTo>
                      <a:pt x="6589" y="345"/>
                      <a:pt x="6622" y="312"/>
                      <a:pt x="6639" y="257"/>
                    </a:cubicBezTo>
                    <a:cubicBezTo>
                      <a:pt x="6649" y="204"/>
                      <a:pt x="6644" y="149"/>
                      <a:pt x="6616" y="99"/>
                    </a:cubicBezTo>
                    <a:cubicBezTo>
                      <a:pt x="6589" y="55"/>
                      <a:pt x="6546" y="23"/>
                      <a:pt x="6496" y="12"/>
                    </a:cubicBezTo>
                    <a:cubicBezTo>
                      <a:pt x="6480" y="5"/>
                      <a:pt x="6465" y="3"/>
                      <a:pt x="6449" y="3"/>
                    </a:cubicBezTo>
                    <a:cubicBezTo>
                      <a:pt x="6438" y="3"/>
                      <a:pt x="6426" y="4"/>
                      <a:pt x="6415" y="7"/>
                    </a:cubicBezTo>
                    <a:cubicBezTo>
                      <a:pt x="6403" y="0"/>
                      <a:pt x="6392" y="0"/>
                      <a:pt x="6382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0"/>
              <p:cNvSpPr/>
              <p:nvPr/>
            </p:nvSpPr>
            <p:spPr>
              <a:xfrm>
                <a:off x="4823979" y="1217991"/>
                <a:ext cx="559145" cy="228430"/>
              </a:xfrm>
              <a:custGeom>
                <a:avLst/>
                <a:gdLst/>
                <a:ahLst/>
                <a:cxnLst/>
                <a:rect l="l" t="t" r="r" b="b"/>
                <a:pathLst>
                  <a:path w="28874" h="11796" extrusionOk="0">
                    <a:moveTo>
                      <a:pt x="11256" y="1"/>
                    </a:moveTo>
                    <a:cubicBezTo>
                      <a:pt x="10709" y="1"/>
                      <a:pt x="10162" y="61"/>
                      <a:pt x="9632" y="181"/>
                    </a:cubicBezTo>
                    <a:cubicBezTo>
                      <a:pt x="9600" y="187"/>
                      <a:pt x="9577" y="197"/>
                      <a:pt x="9556" y="220"/>
                    </a:cubicBezTo>
                    <a:lnTo>
                      <a:pt x="9518" y="237"/>
                    </a:lnTo>
                    <a:lnTo>
                      <a:pt x="9097" y="476"/>
                    </a:lnTo>
                    <a:lnTo>
                      <a:pt x="9065" y="492"/>
                    </a:lnTo>
                    <a:cubicBezTo>
                      <a:pt x="6246" y="2077"/>
                      <a:pt x="3349" y="3711"/>
                      <a:pt x="596" y="5474"/>
                    </a:cubicBezTo>
                    <a:lnTo>
                      <a:pt x="406" y="5595"/>
                    </a:lnTo>
                    <a:lnTo>
                      <a:pt x="99" y="5792"/>
                    </a:lnTo>
                    <a:cubicBezTo>
                      <a:pt x="56" y="5814"/>
                      <a:pt x="28" y="5863"/>
                      <a:pt x="13" y="5918"/>
                    </a:cubicBezTo>
                    <a:cubicBezTo>
                      <a:pt x="1" y="5978"/>
                      <a:pt x="18" y="6038"/>
                      <a:pt x="51" y="6087"/>
                    </a:cubicBezTo>
                    <a:cubicBezTo>
                      <a:pt x="61" y="6109"/>
                      <a:pt x="78" y="6125"/>
                      <a:pt x="99" y="6137"/>
                    </a:cubicBezTo>
                    <a:cubicBezTo>
                      <a:pt x="111" y="6163"/>
                      <a:pt x="137" y="6190"/>
                      <a:pt x="170" y="6207"/>
                    </a:cubicBezTo>
                    <a:cubicBezTo>
                      <a:pt x="203" y="6228"/>
                      <a:pt x="236" y="6240"/>
                      <a:pt x="275" y="6240"/>
                    </a:cubicBezTo>
                    <a:cubicBezTo>
                      <a:pt x="291" y="6240"/>
                      <a:pt x="313" y="6235"/>
                      <a:pt x="329" y="6235"/>
                    </a:cubicBezTo>
                    <a:lnTo>
                      <a:pt x="373" y="6228"/>
                    </a:lnTo>
                    <a:lnTo>
                      <a:pt x="416" y="6223"/>
                    </a:lnTo>
                    <a:cubicBezTo>
                      <a:pt x="974" y="6152"/>
                      <a:pt x="1541" y="6114"/>
                      <a:pt x="2104" y="6114"/>
                    </a:cubicBezTo>
                    <a:cubicBezTo>
                      <a:pt x="2487" y="6114"/>
                      <a:pt x="2870" y="6130"/>
                      <a:pt x="3235" y="6169"/>
                    </a:cubicBezTo>
                    <a:cubicBezTo>
                      <a:pt x="3349" y="6169"/>
                      <a:pt x="3465" y="6175"/>
                      <a:pt x="3579" y="6190"/>
                    </a:cubicBezTo>
                    <a:cubicBezTo>
                      <a:pt x="3601" y="6196"/>
                      <a:pt x="3623" y="6196"/>
                      <a:pt x="3644" y="6202"/>
                    </a:cubicBezTo>
                    <a:lnTo>
                      <a:pt x="3634" y="6185"/>
                    </a:lnTo>
                    <a:lnTo>
                      <a:pt x="3634" y="6185"/>
                    </a:lnTo>
                    <a:cubicBezTo>
                      <a:pt x="4524" y="6333"/>
                      <a:pt x="5361" y="6563"/>
                      <a:pt x="6120" y="6879"/>
                    </a:cubicBezTo>
                    <a:cubicBezTo>
                      <a:pt x="6869" y="7201"/>
                      <a:pt x="7562" y="7612"/>
                      <a:pt x="8180" y="8091"/>
                    </a:cubicBezTo>
                    <a:cubicBezTo>
                      <a:pt x="8452" y="8310"/>
                      <a:pt x="8709" y="8540"/>
                      <a:pt x="8966" y="8792"/>
                    </a:cubicBezTo>
                    <a:cubicBezTo>
                      <a:pt x="9020" y="8807"/>
                      <a:pt x="9075" y="8824"/>
                      <a:pt x="9125" y="8840"/>
                    </a:cubicBezTo>
                    <a:cubicBezTo>
                      <a:pt x="9277" y="8807"/>
                      <a:pt x="9430" y="8785"/>
                      <a:pt x="9584" y="8764"/>
                    </a:cubicBezTo>
                    <a:cubicBezTo>
                      <a:pt x="9900" y="8720"/>
                      <a:pt x="10222" y="8704"/>
                      <a:pt x="10540" y="8704"/>
                    </a:cubicBezTo>
                    <a:lnTo>
                      <a:pt x="10686" y="8704"/>
                    </a:lnTo>
                    <a:cubicBezTo>
                      <a:pt x="11064" y="8709"/>
                      <a:pt x="11440" y="8737"/>
                      <a:pt x="11813" y="8802"/>
                    </a:cubicBezTo>
                    <a:cubicBezTo>
                      <a:pt x="11998" y="8840"/>
                      <a:pt x="12184" y="8878"/>
                      <a:pt x="12370" y="8933"/>
                    </a:cubicBezTo>
                    <a:cubicBezTo>
                      <a:pt x="13172" y="9092"/>
                      <a:pt x="13949" y="9321"/>
                      <a:pt x="14691" y="9627"/>
                    </a:cubicBezTo>
                    <a:cubicBezTo>
                      <a:pt x="15035" y="9780"/>
                      <a:pt x="15368" y="9944"/>
                      <a:pt x="15691" y="10124"/>
                    </a:cubicBezTo>
                    <a:cubicBezTo>
                      <a:pt x="15800" y="10179"/>
                      <a:pt x="15915" y="10239"/>
                      <a:pt x="16024" y="10299"/>
                    </a:cubicBezTo>
                    <a:cubicBezTo>
                      <a:pt x="16183" y="10386"/>
                      <a:pt x="16341" y="10479"/>
                      <a:pt x="16493" y="10572"/>
                    </a:cubicBezTo>
                    <a:cubicBezTo>
                      <a:pt x="16838" y="10785"/>
                      <a:pt x="17171" y="11014"/>
                      <a:pt x="17472" y="11283"/>
                    </a:cubicBezTo>
                    <a:cubicBezTo>
                      <a:pt x="17592" y="11392"/>
                      <a:pt x="17713" y="11506"/>
                      <a:pt x="17816" y="11626"/>
                    </a:cubicBezTo>
                    <a:cubicBezTo>
                      <a:pt x="17877" y="11681"/>
                      <a:pt x="17930" y="11735"/>
                      <a:pt x="17985" y="11795"/>
                    </a:cubicBezTo>
                    <a:cubicBezTo>
                      <a:pt x="17991" y="11790"/>
                      <a:pt x="17996" y="11790"/>
                      <a:pt x="18001" y="11785"/>
                    </a:cubicBezTo>
                    <a:cubicBezTo>
                      <a:pt x="19700" y="10878"/>
                      <a:pt x="21405" y="9965"/>
                      <a:pt x="23104" y="9054"/>
                    </a:cubicBezTo>
                    <a:cubicBezTo>
                      <a:pt x="25028" y="8021"/>
                      <a:pt x="26950" y="6994"/>
                      <a:pt x="28873" y="5961"/>
                    </a:cubicBezTo>
                    <a:cubicBezTo>
                      <a:pt x="28726" y="5683"/>
                      <a:pt x="28530" y="5415"/>
                      <a:pt x="28300" y="5158"/>
                    </a:cubicBezTo>
                    <a:cubicBezTo>
                      <a:pt x="28097" y="4934"/>
                      <a:pt x="27846" y="4710"/>
                      <a:pt x="27513" y="4453"/>
                    </a:cubicBezTo>
                    <a:cubicBezTo>
                      <a:pt x="27256" y="4262"/>
                      <a:pt x="26982" y="4077"/>
                      <a:pt x="26617" y="3858"/>
                    </a:cubicBezTo>
                    <a:cubicBezTo>
                      <a:pt x="26316" y="3672"/>
                      <a:pt x="25989" y="3487"/>
                      <a:pt x="25645" y="3311"/>
                    </a:cubicBezTo>
                    <a:cubicBezTo>
                      <a:pt x="24967" y="2968"/>
                      <a:pt x="24268" y="2678"/>
                      <a:pt x="23568" y="2454"/>
                    </a:cubicBezTo>
                    <a:cubicBezTo>
                      <a:pt x="22864" y="2224"/>
                      <a:pt x="22126" y="2066"/>
                      <a:pt x="21377" y="1974"/>
                    </a:cubicBezTo>
                    <a:cubicBezTo>
                      <a:pt x="20963" y="1924"/>
                      <a:pt x="20564" y="1902"/>
                      <a:pt x="20197" y="1902"/>
                    </a:cubicBezTo>
                    <a:cubicBezTo>
                      <a:pt x="19181" y="1902"/>
                      <a:pt x="18204" y="2060"/>
                      <a:pt x="17292" y="2378"/>
                    </a:cubicBezTo>
                    <a:cubicBezTo>
                      <a:pt x="15538" y="870"/>
                      <a:pt x="13342" y="1"/>
                      <a:pt x="11256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0"/>
              <p:cNvSpPr/>
              <p:nvPr/>
            </p:nvSpPr>
            <p:spPr>
              <a:xfrm>
                <a:off x="5174060" y="1440476"/>
                <a:ext cx="14621" cy="8288"/>
              </a:xfrm>
              <a:custGeom>
                <a:avLst/>
                <a:gdLst/>
                <a:ahLst/>
                <a:cxnLst/>
                <a:rect l="l" t="t" r="r" b="b"/>
                <a:pathLst>
                  <a:path w="755" h="428" extrusionOk="0">
                    <a:moveTo>
                      <a:pt x="754" y="1"/>
                    </a:moveTo>
                    <a:lnTo>
                      <a:pt x="754" y="1"/>
                    </a:lnTo>
                    <a:cubicBezTo>
                      <a:pt x="503" y="137"/>
                      <a:pt x="251" y="274"/>
                      <a:pt x="1" y="405"/>
                    </a:cubicBezTo>
                    <a:cubicBezTo>
                      <a:pt x="6" y="410"/>
                      <a:pt x="11" y="417"/>
                      <a:pt x="16" y="427"/>
                    </a:cubicBezTo>
                    <a:lnTo>
                      <a:pt x="22" y="427"/>
                    </a:lnTo>
                    <a:cubicBezTo>
                      <a:pt x="54" y="427"/>
                      <a:pt x="87" y="417"/>
                      <a:pt x="115" y="399"/>
                    </a:cubicBezTo>
                    <a:cubicBezTo>
                      <a:pt x="323" y="263"/>
                      <a:pt x="536" y="132"/>
                      <a:pt x="754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0"/>
              <p:cNvSpPr/>
              <p:nvPr/>
            </p:nvSpPr>
            <p:spPr>
              <a:xfrm>
                <a:off x="4824095" y="1218127"/>
                <a:ext cx="332846" cy="168088"/>
              </a:xfrm>
              <a:custGeom>
                <a:avLst/>
                <a:gdLst/>
                <a:ahLst/>
                <a:cxnLst/>
                <a:rect l="l" t="t" r="r" b="b"/>
                <a:pathLst>
                  <a:path w="17188" h="8680" extrusionOk="0">
                    <a:moveTo>
                      <a:pt x="11250" y="0"/>
                    </a:moveTo>
                    <a:cubicBezTo>
                      <a:pt x="10703" y="0"/>
                      <a:pt x="10156" y="59"/>
                      <a:pt x="9626" y="180"/>
                    </a:cubicBezTo>
                    <a:cubicBezTo>
                      <a:pt x="9599" y="185"/>
                      <a:pt x="9571" y="197"/>
                      <a:pt x="9550" y="213"/>
                    </a:cubicBezTo>
                    <a:cubicBezTo>
                      <a:pt x="9539" y="218"/>
                      <a:pt x="9528" y="230"/>
                      <a:pt x="9512" y="235"/>
                    </a:cubicBezTo>
                    <a:lnTo>
                      <a:pt x="9091" y="469"/>
                    </a:lnTo>
                    <a:cubicBezTo>
                      <a:pt x="6273" y="2059"/>
                      <a:pt x="3361" y="3697"/>
                      <a:pt x="590" y="5467"/>
                    </a:cubicBezTo>
                    <a:lnTo>
                      <a:pt x="400" y="5588"/>
                    </a:lnTo>
                    <a:lnTo>
                      <a:pt x="98" y="5785"/>
                    </a:lnTo>
                    <a:cubicBezTo>
                      <a:pt x="55" y="5812"/>
                      <a:pt x="22" y="5856"/>
                      <a:pt x="12" y="5911"/>
                    </a:cubicBezTo>
                    <a:cubicBezTo>
                      <a:pt x="0" y="5971"/>
                      <a:pt x="12" y="6031"/>
                      <a:pt x="50" y="6075"/>
                    </a:cubicBezTo>
                    <a:cubicBezTo>
                      <a:pt x="60" y="6097"/>
                      <a:pt x="77" y="6113"/>
                      <a:pt x="93" y="6123"/>
                    </a:cubicBezTo>
                    <a:cubicBezTo>
                      <a:pt x="110" y="6151"/>
                      <a:pt x="131" y="6178"/>
                      <a:pt x="164" y="6195"/>
                    </a:cubicBezTo>
                    <a:cubicBezTo>
                      <a:pt x="197" y="6216"/>
                      <a:pt x="230" y="6221"/>
                      <a:pt x="269" y="6221"/>
                    </a:cubicBezTo>
                    <a:lnTo>
                      <a:pt x="323" y="6221"/>
                    </a:lnTo>
                    <a:lnTo>
                      <a:pt x="367" y="6216"/>
                    </a:lnTo>
                    <a:lnTo>
                      <a:pt x="410" y="6206"/>
                    </a:lnTo>
                    <a:cubicBezTo>
                      <a:pt x="978" y="6135"/>
                      <a:pt x="1547" y="6102"/>
                      <a:pt x="2098" y="6102"/>
                    </a:cubicBezTo>
                    <a:cubicBezTo>
                      <a:pt x="2514" y="6102"/>
                      <a:pt x="2929" y="6123"/>
                      <a:pt x="3328" y="6162"/>
                    </a:cubicBezTo>
                    <a:cubicBezTo>
                      <a:pt x="3409" y="6168"/>
                      <a:pt x="3492" y="6173"/>
                      <a:pt x="3568" y="6183"/>
                    </a:cubicBezTo>
                    <a:cubicBezTo>
                      <a:pt x="3595" y="6189"/>
                      <a:pt x="3617" y="6189"/>
                      <a:pt x="3638" y="6195"/>
                    </a:cubicBezTo>
                    <a:lnTo>
                      <a:pt x="3623" y="6183"/>
                    </a:lnTo>
                    <a:lnTo>
                      <a:pt x="3623" y="6183"/>
                    </a:lnTo>
                    <a:cubicBezTo>
                      <a:pt x="4502" y="6314"/>
                      <a:pt x="5343" y="6544"/>
                      <a:pt x="6114" y="6866"/>
                    </a:cubicBezTo>
                    <a:cubicBezTo>
                      <a:pt x="6863" y="7189"/>
                      <a:pt x="7556" y="7598"/>
                      <a:pt x="8179" y="8084"/>
                    </a:cubicBezTo>
                    <a:cubicBezTo>
                      <a:pt x="8419" y="8271"/>
                      <a:pt x="8643" y="8467"/>
                      <a:pt x="8862" y="8680"/>
                    </a:cubicBezTo>
                    <a:cubicBezTo>
                      <a:pt x="8998" y="8516"/>
                      <a:pt x="9135" y="8359"/>
                      <a:pt x="9276" y="8200"/>
                    </a:cubicBezTo>
                    <a:cubicBezTo>
                      <a:pt x="9959" y="7451"/>
                      <a:pt x="10725" y="6779"/>
                      <a:pt x="11517" y="6151"/>
                    </a:cubicBezTo>
                    <a:cubicBezTo>
                      <a:pt x="12057" y="5719"/>
                      <a:pt x="12609" y="5310"/>
                      <a:pt x="13166" y="4905"/>
                    </a:cubicBezTo>
                    <a:cubicBezTo>
                      <a:pt x="13751" y="4479"/>
                      <a:pt x="14336" y="4053"/>
                      <a:pt x="14936" y="3654"/>
                    </a:cubicBezTo>
                    <a:cubicBezTo>
                      <a:pt x="15663" y="3163"/>
                      <a:pt x="16417" y="2709"/>
                      <a:pt x="17188" y="2288"/>
                    </a:cubicBezTo>
                    <a:cubicBezTo>
                      <a:pt x="15450" y="835"/>
                      <a:pt x="13292" y="0"/>
                      <a:pt x="11250" y="0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000143" y="1254804"/>
                <a:ext cx="382982" cy="191617"/>
              </a:xfrm>
              <a:custGeom>
                <a:avLst/>
                <a:gdLst/>
                <a:ahLst/>
                <a:cxnLst/>
                <a:rect l="l" t="t" r="r" b="b"/>
                <a:pathLst>
                  <a:path w="19777" h="9895" extrusionOk="0">
                    <a:moveTo>
                      <a:pt x="11100" y="1"/>
                    </a:moveTo>
                    <a:cubicBezTo>
                      <a:pt x="10353" y="1"/>
                      <a:pt x="9625" y="89"/>
                      <a:pt x="8932" y="263"/>
                    </a:cubicBezTo>
                    <a:cubicBezTo>
                      <a:pt x="7588" y="930"/>
                      <a:pt x="6304" y="1727"/>
                      <a:pt x="5086" y="2607"/>
                    </a:cubicBezTo>
                    <a:cubicBezTo>
                      <a:pt x="4184" y="3257"/>
                      <a:pt x="3278" y="3908"/>
                      <a:pt x="2414" y="4607"/>
                    </a:cubicBezTo>
                    <a:cubicBezTo>
                      <a:pt x="1546" y="5311"/>
                      <a:pt x="716" y="6071"/>
                      <a:pt x="0" y="6929"/>
                    </a:cubicBezTo>
                    <a:cubicBezTo>
                      <a:pt x="6" y="6934"/>
                      <a:pt x="16" y="6934"/>
                      <a:pt x="28" y="6939"/>
                    </a:cubicBezTo>
                    <a:cubicBezTo>
                      <a:pt x="180" y="6906"/>
                      <a:pt x="328" y="6879"/>
                      <a:pt x="480" y="6863"/>
                    </a:cubicBezTo>
                    <a:cubicBezTo>
                      <a:pt x="803" y="6819"/>
                      <a:pt x="1120" y="6798"/>
                      <a:pt x="1443" y="6798"/>
                    </a:cubicBezTo>
                    <a:cubicBezTo>
                      <a:pt x="1491" y="6798"/>
                      <a:pt x="1541" y="6798"/>
                      <a:pt x="1589" y="6803"/>
                    </a:cubicBezTo>
                    <a:cubicBezTo>
                      <a:pt x="1967" y="6808"/>
                      <a:pt x="2343" y="6836"/>
                      <a:pt x="2716" y="6901"/>
                    </a:cubicBezTo>
                    <a:cubicBezTo>
                      <a:pt x="2906" y="6939"/>
                      <a:pt x="3097" y="6982"/>
                      <a:pt x="3283" y="7037"/>
                    </a:cubicBezTo>
                    <a:cubicBezTo>
                      <a:pt x="4075" y="7186"/>
                      <a:pt x="4852" y="7415"/>
                      <a:pt x="5594" y="7726"/>
                    </a:cubicBezTo>
                    <a:cubicBezTo>
                      <a:pt x="5971" y="7884"/>
                      <a:pt x="6337" y="8071"/>
                      <a:pt x="6682" y="8267"/>
                    </a:cubicBezTo>
                    <a:cubicBezTo>
                      <a:pt x="6763" y="8311"/>
                      <a:pt x="6846" y="8354"/>
                      <a:pt x="6927" y="8398"/>
                    </a:cubicBezTo>
                    <a:cubicBezTo>
                      <a:pt x="7086" y="8485"/>
                      <a:pt x="7244" y="8573"/>
                      <a:pt x="7396" y="8671"/>
                    </a:cubicBezTo>
                    <a:cubicBezTo>
                      <a:pt x="7741" y="8878"/>
                      <a:pt x="8074" y="9108"/>
                      <a:pt x="8375" y="9382"/>
                    </a:cubicBezTo>
                    <a:cubicBezTo>
                      <a:pt x="8495" y="9491"/>
                      <a:pt x="8609" y="9599"/>
                      <a:pt x="8714" y="9720"/>
                    </a:cubicBezTo>
                    <a:cubicBezTo>
                      <a:pt x="8773" y="9775"/>
                      <a:pt x="8833" y="9834"/>
                      <a:pt x="8888" y="9894"/>
                    </a:cubicBezTo>
                    <a:cubicBezTo>
                      <a:pt x="8894" y="9889"/>
                      <a:pt x="8899" y="9889"/>
                      <a:pt x="8904" y="9884"/>
                    </a:cubicBezTo>
                    <a:cubicBezTo>
                      <a:pt x="10603" y="8971"/>
                      <a:pt x="12303" y="8064"/>
                      <a:pt x="14007" y="7153"/>
                    </a:cubicBezTo>
                    <a:cubicBezTo>
                      <a:pt x="15931" y="6120"/>
                      <a:pt x="17853" y="5093"/>
                      <a:pt x="19776" y="4065"/>
                    </a:cubicBezTo>
                    <a:cubicBezTo>
                      <a:pt x="19623" y="3787"/>
                      <a:pt x="19433" y="3520"/>
                      <a:pt x="19197" y="3257"/>
                    </a:cubicBezTo>
                    <a:cubicBezTo>
                      <a:pt x="18989" y="3033"/>
                      <a:pt x="18744" y="2809"/>
                      <a:pt x="18410" y="2557"/>
                    </a:cubicBezTo>
                    <a:cubicBezTo>
                      <a:pt x="18159" y="2367"/>
                      <a:pt x="17880" y="2181"/>
                      <a:pt x="17514" y="1957"/>
                    </a:cubicBezTo>
                    <a:cubicBezTo>
                      <a:pt x="17214" y="1771"/>
                      <a:pt x="16886" y="1586"/>
                      <a:pt x="16548" y="1417"/>
                    </a:cubicBezTo>
                    <a:cubicBezTo>
                      <a:pt x="15870" y="1067"/>
                      <a:pt x="15171" y="777"/>
                      <a:pt x="14466" y="553"/>
                    </a:cubicBezTo>
                    <a:cubicBezTo>
                      <a:pt x="13762" y="328"/>
                      <a:pt x="13029" y="165"/>
                      <a:pt x="12280" y="78"/>
                    </a:cubicBezTo>
                    <a:cubicBezTo>
                      <a:pt x="11877" y="28"/>
                      <a:pt x="11483" y="1"/>
                      <a:pt x="11100" y="1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174060" y="1441425"/>
                <a:ext cx="12820" cy="7126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68" extrusionOk="0">
                    <a:moveTo>
                      <a:pt x="661" y="0"/>
                    </a:moveTo>
                    <a:cubicBezTo>
                      <a:pt x="442" y="121"/>
                      <a:pt x="225" y="236"/>
                      <a:pt x="1" y="356"/>
                    </a:cubicBezTo>
                    <a:cubicBezTo>
                      <a:pt x="6" y="361"/>
                      <a:pt x="6" y="368"/>
                      <a:pt x="11" y="368"/>
                    </a:cubicBezTo>
                    <a:lnTo>
                      <a:pt x="22" y="368"/>
                    </a:lnTo>
                    <a:cubicBezTo>
                      <a:pt x="54" y="368"/>
                      <a:pt x="87" y="361"/>
                      <a:pt x="109" y="345"/>
                    </a:cubicBezTo>
                    <a:cubicBezTo>
                      <a:pt x="296" y="230"/>
                      <a:pt x="480" y="116"/>
                      <a:pt x="661" y="0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037498" y="1361447"/>
                <a:ext cx="149691" cy="67506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3486" extrusionOk="0">
                    <a:moveTo>
                      <a:pt x="6644" y="2749"/>
                    </a:moveTo>
                    <a:cubicBezTo>
                      <a:pt x="6645" y="2750"/>
                      <a:pt x="6646" y="2752"/>
                      <a:pt x="6647" y="2754"/>
                    </a:cubicBezTo>
                    <a:cubicBezTo>
                      <a:pt x="6647" y="2750"/>
                      <a:pt x="6645" y="2749"/>
                      <a:pt x="6644" y="2749"/>
                    </a:cubicBezTo>
                    <a:close/>
                    <a:moveTo>
                      <a:pt x="202" y="0"/>
                    </a:moveTo>
                    <a:cubicBezTo>
                      <a:pt x="98" y="0"/>
                      <a:pt x="5" y="88"/>
                      <a:pt x="5" y="192"/>
                    </a:cubicBezTo>
                    <a:cubicBezTo>
                      <a:pt x="0" y="307"/>
                      <a:pt x="87" y="400"/>
                      <a:pt x="197" y="400"/>
                    </a:cubicBezTo>
                    <a:cubicBezTo>
                      <a:pt x="644" y="416"/>
                      <a:pt x="1087" y="459"/>
                      <a:pt x="1529" y="531"/>
                    </a:cubicBezTo>
                    <a:cubicBezTo>
                      <a:pt x="2529" y="695"/>
                      <a:pt x="3513" y="984"/>
                      <a:pt x="4441" y="1394"/>
                    </a:cubicBezTo>
                    <a:cubicBezTo>
                      <a:pt x="5228" y="1755"/>
                      <a:pt x="5966" y="2197"/>
                      <a:pt x="6637" y="2743"/>
                    </a:cubicBezTo>
                    <a:cubicBezTo>
                      <a:pt x="6640" y="2743"/>
                      <a:pt x="6642" y="2746"/>
                      <a:pt x="6644" y="2749"/>
                    </a:cubicBezTo>
                    <a:lnTo>
                      <a:pt x="6644" y="2749"/>
                    </a:lnTo>
                    <a:cubicBezTo>
                      <a:pt x="6643" y="2749"/>
                      <a:pt x="6643" y="2748"/>
                      <a:pt x="6642" y="2748"/>
                    </a:cubicBezTo>
                    <a:lnTo>
                      <a:pt x="6642" y="2748"/>
                    </a:lnTo>
                    <a:cubicBezTo>
                      <a:pt x="6642" y="2748"/>
                      <a:pt x="6643" y="2748"/>
                      <a:pt x="6644" y="2749"/>
                    </a:cubicBezTo>
                    <a:lnTo>
                      <a:pt x="6644" y="2749"/>
                    </a:lnTo>
                    <a:cubicBezTo>
                      <a:pt x="6644" y="2749"/>
                      <a:pt x="6644" y="2749"/>
                      <a:pt x="6644" y="2749"/>
                    </a:cubicBezTo>
                    <a:lnTo>
                      <a:pt x="6644" y="2749"/>
                    </a:lnTo>
                    <a:cubicBezTo>
                      <a:pt x="6649" y="2749"/>
                      <a:pt x="6654" y="2754"/>
                      <a:pt x="6659" y="2760"/>
                    </a:cubicBezTo>
                    <a:cubicBezTo>
                      <a:pt x="6659" y="2760"/>
                      <a:pt x="6654" y="2754"/>
                      <a:pt x="6647" y="2754"/>
                    </a:cubicBezTo>
                    <a:lnTo>
                      <a:pt x="6647" y="2754"/>
                    </a:lnTo>
                    <a:cubicBezTo>
                      <a:pt x="6899" y="2962"/>
                      <a:pt x="7134" y="3186"/>
                      <a:pt x="7358" y="3421"/>
                    </a:cubicBezTo>
                    <a:cubicBezTo>
                      <a:pt x="7398" y="3464"/>
                      <a:pt x="7453" y="3485"/>
                      <a:pt x="7508" y="3485"/>
                    </a:cubicBezTo>
                    <a:cubicBezTo>
                      <a:pt x="7557" y="3485"/>
                      <a:pt x="7606" y="3468"/>
                      <a:pt x="7643" y="3432"/>
                    </a:cubicBezTo>
                    <a:cubicBezTo>
                      <a:pt x="7724" y="3361"/>
                      <a:pt x="7729" y="3230"/>
                      <a:pt x="7653" y="3147"/>
                    </a:cubicBezTo>
                    <a:cubicBezTo>
                      <a:pt x="6708" y="2143"/>
                      <a:pt x="5517" y="1405"/>
                      <a:pt x="4249" y="880"/>
                    </a:cubicBezTo>
                    <a:cubicBezTo>
                      <a:pt x="2971" y="350"/>
                      <a:pt x="1589" y="50"/>
                      <a:pt x="207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056398" y="1343476"/>
                <a:ext cx="154068" cy="68707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3548" extrusionOk="0">
                    <a:moveTo>
                      <a:pt x="941" y="0"/>
                    </a:moveTo>
                    <a:cubicBezTo>
                      <a:pt x="696" y="0"/>
                      <a:pt x="449" y="17"/>
                      <a:pt x="204" y="43"/>
                    </a:cubicBezTo>
                    <a:cubicBezTo>
                      <a:pt x="192" y="50"/>
                      <a:pt x="177" y="50"/>
                      <a:pt x="165" y="50"/>
                    </a:cubicBezTo>
                    <a:cubicBezTo>
                      <a:pt x="116" y="55"/>
                      <a:pt x="66" y="98"/>
                      <a:pt x="40" y="136"/>
                    </a:cubicBezTo>
                    <a:cubicBezTo>
                      <a:pt x="13" y="186"/>
                      <a:pt x="1" y="240"/>
                      <a:pt x="18" y="290"/>
                    </a:cubicBezTo>
                    <a:cubicBezTo>
                      <a:pt x="28" y="345"/>
                      <a:pt x="61" y="388"/>
                      <a:pt x="106" y="416"/>
                    </a:cubicBezTo>
                    <a:cubicBezTo>
                      <a:pt x="140" y="439"/>
                      <a:pt x="176" y="446"/>
                      <a:pt x="213" y="446"/>
                    </a:cubicBezTo>
                    <a:cubicBezTo>
                      <a:pt x="227" y="446"/>
                      <a:pt x="242" y="445"/>
                      <a:pt x="258" y="443"/>
                    </a:cubicBezTo>
                    <a:cubicBezTo>
                      <a:pt x="296" y="437"/>
                      <a:pt x="335" y="431"/>
                      <a:pt x="373" y="426"/>
                    </a:cubicBezTo>
                    <a:cubicBezTo>
                      <a:pt x="556" y="409"/>
                      <a:pt x="738" y="400"/>
                      <a:pt x="920" y="400"/>
                    </a:cubicBezTo>
                    <a:cubicBezTo>
                      <a:pt x="1248" y="400"/>
                      <a:pt x="1575" y="428"/>
                      <a:pt x="1902" y="481"/>
                    </a:cubicBezTo>
                    <a:cubicBezTo>
                      <a:pt x="2668" y="607"/>
                      <a:pt x="3405" y="847"/>
                      <a:pt x="4115" y="1158"/>
                    </a:cubicBezTo>
                    <a:cubicBezTo>
                      <a:pt x="5147" y="1629"/>
                      <a:pt x="6109" y="2246"/>
                      <a:pt x="6989" y="2961"/>
                    </a:cubicBezTo>
                    <a:lnTo>
                      <a:pt x="6983" y="2956"/>
                    </a:lnTo>
                    <a:lnTo>
                      <a:pt x="6983" y="2956"/>
                    </a:lnTo>
                    <a:cubicBezTo>
                      <a:pt x="6989" y="2961"/>
                      <a:pt x="6989" y="2961"/>
                      <a:pt x="6994" y="2967"/>
                    </a:cubicBezTo>
                    <a:lnTo>
                      <a:pt x="6989" y="2961"/>
                    </a:lnTo>
                    <a:lnTo>
                      <a:pt x="6989" y="2961"/>
                    </a:lnTo>
                    <a:cubicBezTo>
                      <a:pt x="6991" y="2963"/>
                      <a:pt x="6994" y="2965"/>
                      <a:pt x="6997" y="2967"/>
                    </a:cubicBezTo>
                    <a:lnTo>
                      <a:pt x="6997" y="2967"/>
                    </a:lnTo>
                    <a:cubicBezTo>
                      <a:pt x="6996" y="2967"/>
                      <a:pt x="6995" y="2967"/>
                      <a:pt x="6994" y="2967"/>
                    </a:cubicBezTo>
                    <a:lnTo>
                      <a:pt x="6994" y="2967"/>
                    </a:lnTo>
                    <a:cubicBezTo>
                      <a:pt x="7005" y="2972"/>
                      <a:pt x="7010" y="2983"/>
                      <a:pt x="7022" y="2988"/>
                    </a:cubicBezTo>
                    <a:cubicBezTo>
                      <a:pt x="7022" y="2988"/>
                      <a:pt x="7015" y="2983"/>
                      <a:pt x="7010" y="2978"/>
                    </a:cubicBezTo>
                    <a:lnTo>
                      <a:pt x="7010" y="2978"/>
                    </a:lnTo>
                    <a:cubicBezTo>
                      <a:pt x="7207" y="3142"/>
                      <a:pt x="7398" y="3311"/>
                      <a:pt x="7584" y="3485"/>
                    </a:cubicBezTo>
                    <a:cubicBezTo>
                      <a:pt x="7626" y="3524"/>
                      <a:pt x="7681" y="3547"/>
                      <a:pt x="7735" y="3547"/>
                    </a:cubicBezTo>
                    <a:cubicBezTo>
                      <a:pt x="7780" y="3547"/>
                      <a:pt x="7825" y="3531"/>
                      <a:pt x="7862" y="3497"/>
                    </a:cubicBezTo>
                    <a:cubicBezTo>
                      <a:pt x="7940" y="3426"/>
                      <a:pt x="7955" y="3288"/>
                      <a:pt x="7879" y="3212"/>
                    </a:cubicBezTo>
                    <a:cubicBezTo>
                      <a:pt x="6841" y="2240"/>
                      <a:pt x="5645" y="1420"/>
                      <a:pt x="4350" y="830"/>
                    </a:cubicBezTo>
                    <a:cubicBezTo>
                      <a:pt x="3684" y="530"/>
                      <a:pt x="2995" y="285"/>
                      <a:pt x="2280" y="142"/>
                    </a:cubicBezTo>
                    <a:cubicBezTo>
                      <a:pt x="1935" y="71"/>
                      <a:pt x="1586" y="28"/>
                      <a:pt x="1236" y="5"/>
                    </a:cubicBezTo>
                    <a:cubicBezTo>
                      <a:pt x="1138" y="0"/>
                      <a:pt x="1039" y="0"/>
                      <a:pt x="941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086472" y="1324324"/>
                <a:ext cx="144734" cy="76763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3964" extrusionOk="0">
                    <a:moveTo>
                      <a:pt x="192" y="1"/>
                    </a:moveTo>
                    <a:cubicBezTo>
                      <a:pt x="142" y="1"/>
                      <a:pt x="93" y="28"/>
                      <a:pt x="66" y="56"/>
                    </a:cubicBezTo>
                    <a:cubicBezTo>
                      <a:pt x="21" y="94"/>
                      <a:pt x="0" y="142"/>
                      <a:pt x="0" y="197"/>
                    </a:cubicBezTo>
                    <a:cubicBezTo>
                      <a:pt x="0" y="252"/>
                      <a:pt x="16" y="301"/>
                      <a:pt x="49" y="339"/>
                    </a:cubicBezTo>
                    <a:cubicBezTo>
                      <a:pt x="93" y="383"/>
                      <a:pt x="137" y="394"/>
                      <a:pt x="192" y="404"/>
                    </a:cubicBezTo>
                    <a:cubicBezTo>
                      <a:pt x="224" y="410"/>
                      <a:pt x="251" y="410"/>
                      <a:pt x="273" y="416"/>
                    </a:cubicBezTo>
                    <a:lnTo>
                      <a:pt x="268" y="416"/>
                    </a:lnTo>
                    <a:cubicBezTo>
                      <a:pt x="1412" y="600"/>
                      <a:pt x="2529" y="924"/>
                      <a:pt x="3589" y="1400"/>
                    </a:cubicBezTo>
                    <a:lnTo>
                      <a:pt x="3589" y="1400"/>
                    </a:lnTo>
                    <a:cubicBezTo>
                      <a:pt x="3587" y="1400"/>
                      <a:pt x="3585" y="1399"/>
                      <a:pt x="3584" y="1399"/>
                    </a:cubicBezTo>
                    <a:cubicBezTo>
                      <a:pt x="4486" y="1803"/>
                      <a:pt x="5338" y="2317"/>
                      <a:pt x="6107" y="2945"/>
                    </a:cubicBezTo>
                    <a:cubicBezTo>
                      <a:pt x="6463" y="3240"/>
                      <a:pt x="6796" y="3556"/>
                      <a:pt x="7101" y="3901"/>
                    </a:cubicBezTo>
                    <a:cubicBezTo>
                      <a:pt x="7141" y="3943"/>
                      <a:pt x="7196" y="3963"/>
                      <a:pt x="7249" y="3963"/>
                    </a:cubicBezTo>
                    <a:cubicBezTo>
                      <a:pt x="7300" y="3963"/>
                      <a:pt x="7349" y="3946"/>
                      <a:pt x="7386" y="3912"/>
                    </a:cubicBezTo>
                    <a:cubicBezTo>
                      <a:pt x="7468" y="3836"/>
                      <a:pt x="7474" y="3710"/>
                      <a:pt x="7403" y="3628"/>
                    </a:cubicBezTo>
                    <a:cubicBezTo>
                      <a:pt x="6478" y="2612"/>
                      <a:pt x="5343" y="1803"/>
                      <a:pt x="4108" y="1203"/>
                    </a:cubicBezTo>
                    <a:cubicBezTo>
                      <a:pt x="2879" y="601"/>
                      <a:pt x="1557" y="208"/>
                      <a:pt x="207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181147" y="1334685"/>
                <a:ext cx="67836" cy="5277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725" extrusionOk="0">
                    <a:moveTo>
                      <a:pt x="213" y="0"/>
                    </a:moveTo>
                    <a:cubicBezTo>
                      <a:pt x="175" y="0"/>
                      <a:pt x="142" y="12"/>
                      <a:pt x="114" y="23"/>
                    </a:cubicBezTo>
                    <a:cubicBezTo>
                      <a:pt x="66" y="50"/>
                      <a:pt x="28" y="94"/>
                      <a:pt x="16" y="149"/>
                    </a:cubicBezTo>
                    <a:cubicBezTo>
                      <a:pt x="0" y="197"/>
                      <a:pt x="6" y="252"/>
                      <a:pt x="28" y="295"/>
                    </a:cubicBezTo>
                    <a:cubicBezTo>
                      <a:pt x="55" y="351"/>
                      <a:pt x="99" y="373"/>
                      <a:pt x="147" y="394"/>
                    </a:cubicBezTo>
                    <a:cubicBezTo>
                      <a:pt x="155" y="397"/>
                      <a:pt x="162" y="401"/>
                      <a:pt x="169" y="404"/>
                    </a:cubicBezTo>
                    <a:lnTo>
                      <a:pt x="169" y="404"/>
                    </a:lnTo>
                    <a:cubicBezTo>
                      <a:pt x="821" y="698"/>
                      <a:pt x="1423" y="1074"/>
                      <a:pt x="1978" y="1525"/>
                    </a:cubicBezTo>
                    <a:cubicBezTo>
                      <a:pt x="2393" y="1874"/>
                      <a:pt x="2776" y="2257"/>
                      <a:pt x="3137" y="2661"/>
                    </a:cubicBezTo>
                    <a:cubicBezTo>
                      <a:pt x="3173" y="2704"/>
                      <a:pt x="3226" y="2724"/>
                      <a:pt x="3280" y="2724"/>
                    </a:cubicBezTo>
                    <a:cubicBezTo>
                      <a:pt x="3330" y="2724"/>
                      <a:pt x="3381" y="2707"/>
                      <a:pt x="3420" y="2673"/>
                    </a:cubicBezTo>
                    <a:cubicBezTo>
                      <a:pt x="3502" y="2595"/>
                      <a:pt x="3502" y="2471"/>
                      <a:pt x="3432" y="2388"/>
                    </a:cubicBezTo>
                    <a:cubicBezTo>
                      <a:pt x="2988" y="1891"/>
                      <a:pt x="2514" y="1427"/>
                      <a:pt x="1983" y="1022"/>
                    </a:cubicBezTo>
                    <a:cubicBezTo>
                      <a:pt x="1453" y="613"/>
                      <a:pt x="875" y="280"/>
                      <a:pt x="263" y="12"/>
                    </a:cubicBezTo>
                    <a:cubicBezTo>
                      <a:pt x="246" y="0"/>
                      <a:pt x="230" y="0"/>
                      <a:pt x="213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0"/>
              <p:cNvSpPr/>
              <p:nvPr/>
            </p:nvSpPr>
            <p:spPr>
              <a:xfrm>
                <a:off x="5141062" y="1284006"/>
                <a:ext cx="134780" cy="78254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4041" extrusionOk="0">
                    <a:moveTo>
                      <a:pt x="202" y="0"/>
                    </a:moveTo>
                    <a:cubicBezTo>
                      <a:pt x="175" y="0"/>
                      <a:pt x="147" y="7"/>
                      <a:pt x="114" y="18"/>
                    </a:cubicBezTo>
                    <a:cubicBezTo>
                      <a:pt x="71" y="45"/>
                      <a:pt x="33" y="88"/>
                      <a:pt x="16" y="138"/>
                    </a:cubicBezTo>
                    <a:cubicBezTo>
                      <a:pt x="0" y="187"/>
                      <a:pt x="5" y="247"/>
                      <a:pt x="33" y="290"/>
                    </a:cubicBezTo>
                    <a:cubicBezTo>
                      <a:pt x="54" y="335"/>
                      <a:pt x="104" y="383"/>
                      <a:pt x="152" y="389"/>
                    </a:cubicBezTo>
                    <a:cubicBezTo>
                      <a:pt x="1004" y="537"/>
                      <a:pt x="1824" y="820"/>
                      <a:pt x="2611" y="1180"/>
                    </a:cubicBezTo>
                    <a:cubicBezTo>
                      <a:pt x="2595" y="1175"/>
                      <a:pt x="2578" y="1165"/>
                      <a:pt x="2562" y="1159"/>
                    </a:cubicBezTo>
                    <a:lnTo>
                      <a:pt x="2562" y="1159"/>
                    </a:lnTo>
                    <a:cubicBezTo>
                      <a:pt x="3677" y="1672"/>
                      <a:pt x="4720" y="2340"/>
                      <a:pt x="5665" y="3121"/>
                    </a:cubicBezTo>
                    <a:lnTo>
                      <a:pt x="5659" y="3121"/>
                    </a:lnTo>
                    <a:cubicBezTo>
                      <a:pt x="5981" y="3388"/>
                      <a:pt x="6294" y="3678"/>
                      <a:pt x="6589" y="3978"/>
                    </a:cubicBezTo>
                    <a:cubicBezTo>
                      <a:pt x="6629" y="4019"/>
                      <a:pt x="6684" y="4041"/>
                      <a:pt x="6739" y="4041"/>
                    </a:cubicBezTo>
                    <a:cubicBezTo>
                      <a:pt x="6786" y="4041"/>
                      <a:pt x="6834" y="4024"/>
                      <a:pt x="6872" y="3989"/>
                    </a:cubicBezTo>
                    <a:cubicBezTo>
                      <a:pt x="6949" y="3918"/>
                      <a:pt x="6960" y="3787"/>
                      <a:pt x="6884" y="3704"/>
                    </a:cubicBezTo>
                    <a:cubicBezTo>
                      <a:pt x="5993" y="2793"/>
                      <a:pt x="4965" y="2017"/>
                      <a:pt x="3863" y="1377"/>
                    </a:cubicBezTo>
                    <a:cubicBezTo>
                      <a:pt x="3288" y="1049"/>
                      <a:pt x="2688" y="761"/>
                      <a:pt x="2070" y="520"/>
                    </a:cubicBezTo>
                    <a:cubicBezTo>
                      <a:pt x="1486" y="290"/>
                      <a:pt x="885" y="116"/>
                      <a:pt x="268" y="7"/>
                    </a:cubicBezTo>
                    <a:cubicBezTo>
                      <a:pt x="245" y="0"/>
                      <a:pt x="224" y="0"/>
                      <a:pt x="202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>
                <a:off x="5169296" y="1266133"/>
                <a:ext cx="138479" cy="74710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3858" extrusionOk="0">
                    <a:moveTo>
                      <a:pt x="3260" y="1449"/>
                    </a:moveTo>
                    <a:cubicBezTo>
                      <a:pt x="3268" y="1453"/>
                      <a:pt x="3276" y="1457"/>
                      <a:pt x="3283" y="1460"/>
                    </a:cubicBezTo>
                    <a:cubicBezTo>
                      <a:pt x="3276" y="1456"/>
                      <a:pt x="3268" y="1453"/>
                      <a:pt x="3260" y="1449"/>
                    </a:cubicBezTo>
                    <a:close/>
                    <a:moveTo>
                      <a:pt x="224" y="0"/>
                    </a:moveTo>
                    <a:cubicBezTo>
                      <a:pt x="136" y="0"/>
                      <a:pt x="55" y="55"/>
                      <a:pt x="28" y="143"/>
                    </a:cubicBezTo>
                    <a:cubicBezTo>
                      <a:pt x="0" y="242"/>
                      <a:pt x="55" y="366"/>
                      <a:pt x="164" y="394"/>
                    </a:cubicBezTo>
                    <a:cubicBezTo>
                      <a:pt x="1222" y="659"/>
                      <a:pt x="2263" y="996"/>
                      <a:pt x="3260" y="1449"/>
                    </a:cubicBezTo>
                    <a:lnTo>
                      <a:pt x="3260" y="1449"/>
                    </a:lnTo>
                    <a:cubicBezTo>
                      <a:pt x="3260" y="1449"/>
                      <a:pt x="3259" y="1449"/>
                      <a:pt x="3258" y="1448"/>
                    </a:cubicBezTo>
                    <a:lnTo>
                      <a:pt x="3258" y="1448"/>
                    </a:lnTo>
                    <a:cubicBezTo>
                      <a:pt x="4314" y="1933"/>
                      <a:pt x="5312" y="2547"/>
                      <a:pt x="6207" y="3290"/>
                    </a:cubicBezTo>
                    <a:cubicBezTo>
                      <a:pt x="6223" y="3301"/>
                      <a:pt x="6233" y="3311"/>
                      <a:pt x="6250" y="3323"/>
                    </a:cubicBezTo>
                    <a:cubicBezTo>
                      <a:pt x="6240" y="3316"/>
                      <a:pt x="6228" y="3306"/>
                      <a:pt x="6217" y="3301"/>
                    </a:cubicBezTo>
                    <a:lnTo>
                      <a:pt x="6217" y="3301"/>
                    </a:lnTo>
                    <a:cubicBezTo>
                      <a:pt x="6409" y="3459"/>
                      <a:pt x="6594" y="3623"/>
                      <a:pt x="6775" y="3792"/>
                    </a:cubicBezTo>
                    <a:cubicBezTo>
                      <a:pt x="6818" y="3830"/>
                      <a:pt x="6862" y="3858"/>
                      <a:pt x="6916" y="3858"/>
                    </a:cubicBezTo>
                    <a:cubicBezTo>
                      <a:pt x="6966" y="3858"/>
                      <a:pt x="7020" y="3841"/>
                      <a:pt x="7059" y="3803"/>
                    </a:cubicBezTo>
                    <a:cubicBezTo>
                      <a:pt x="7135" y="3737"/>
                      <a:pt x="7151" y="3596"/>
                      <a:pt x="7070" y="3525"/>
                    </a:cubicBezTo>
                    <a:cubicBezTo>
                      <a:pt x="6600" y="3076"/>
                      <a:pt x="6092" y="2667"/>
                      <a:pt x="5562" y="2295"/>
                    </a:cubicBezTo>
                    <a:cubicBezTo>
                      <a:pt x="5037" y="1929"/>
                      <a:pt x="4480" y="1607"/>
                      <a:pt x="3906" y="1317"/>
                    </a:cubicBezTo>
                    <a:cubicBezTo>
                      <a:pt x="2753" y="739"/>
                      <a:pt x="1530" y="323"/>
                      <a:pt x="279" y="12"/>
                    </a:cubicBezTo>
                    <a:cubicBezTo>
                      <a:pt x="257" y="6"/>
                      <a:pt x="241" y="0"/>
                      <a:pt x="224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>
                <a:off x="5226210" y="1262124"/>
                <a:ext cx="107921" cy="58076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2999" extrusionOk="0">
                    <a:moveTo>
                      <a:pt x="225" y="0"/>
                    </a:moveTo>
                    <a:cubicBezTo>
                      <a:pt x="137" y="0"/>
                      <a:pt x="56" y="49"/>
                      <a:pt x="28" y="142"/>
                    </a:cubicBezTo>
                    <a:cubicBezTo>
                      <a:pt x="1" y="240"/>
                      <a:pt x="56" y="366"/>
                      <a:pt x="165" y="388"/>
                    </a:cubicBezTo>
                    <a:cubicBezTo>
                      <a:pt x="967" y="573"/>
                      <a:pt x="1754" y="847"/>
                      <a:pt x="2502" y="1191"/>
                    </a:cubicBezTo>
                    <a:cubicBezTo>
                      <a:pt x="2497" y="1186"/>
                      <a:pt x="2487" y="1180"/>
                      <a:pt x="2481" y="1175"/>
                    </a:cubicBezTo>
                    <a:lnTo>
                      <a:pt x="2481" y="1175"/>
                    </a:lnTo>
                    <a:cubicBezTo>
                      <a:pt x="3344" y="1574"/>
                      <a:pt x="4169" y="2060"/>
                      <a:pt x="4900" y="2666"/>
                    </a:cubicBezTo>
                    <a:cubicBezTo>
                      <a:pt x="4885" y="2655"/>
                      <a:pt x="4874" y="2645"/>
                      <a:pt x="4857" y="2633"/>
                    </a:cubicBezTo>
                    <a:lnTo>
                      <a:pt x="4857" y="2633"/>
                    </a:lnTo>
                    <a:cubicBezTo>
                      <a:pt x="4978" y="2731"/>
                      <a:pt x="5086" y="2830"/>
                      <a:pt x="5195" y="2933"/>
                    </a:cubicBezTo>
                    <a:cubicBezTo>
                      <a:pt x="5240" y="2973"/>
                      <a:pt x="5283" y="2999"/>
                      <a:pt x="5338" y="2999"/>
                    </a:cubicBezTo>
                    <a:cubicBezTo>
                      <a:pt x="5392" y="2999"/>
                      <a:pt x="5442" y="2983"/>
                      <a:pt x="5480" y="2945"/>
                    </a:cubicBezTo>
                    <a:cubicBezTo>
                      <a:pt x="5556" y="2879"/>
                      <a:pt x="5573" y="2737"/>
                      <a:pt x="5497" y="2661"/>
                    </a:cubicBezTo>
                    <a:cubicBezTo>
                      <a:pt x="4776" y="1989"/>
                      <a:pt x="3939" y="1448"/>
                      <a:pt x="3054" y="1011"/>
                    </a:cubicBezTo>
                    <a:cubicBezTo>
                      <a:pt x="2174" y="573"/>
                      <a:pt x="1241" y="224"/>
                      <a:pt x="279" y="6"/>
                    </a:cubicBezTo>
                    <a:cubicBezTo>
                      <a:pt x="263" y="0"/>
                      <a:pt x="241" y="0"/>
                      <a:pt x="225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4937826" y="1333310"/>
                <a:ext cx="61794" cy="32824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695" extrusionOk="0">
                    <a:moveTo>
                      <a:pt x="230" y="1"/>
                    </a:moveTo>
                    <a:cubicBezTo>
                      <a:pt x="143" y="1"/>
                      <a:pt x="60" y="50"/>
                      <a:pt x="34" y="142"/>
                    </a:cubicBezTo>
                    <a:cubicBezTo>
                      <a:pt x="1" y="241"/>
                      <a:pt x="60" y="366"/>
                      <a:pt x="165" y="389"/>
                    </a:cubicBezTo>
                    <a:cubicBezTo>
                      <a:pt x="656" y="509"/>
                      <a:pt x="1136" y="667"/>
                      <a:pt x="1595" y="870"/>
                    </a:cubicBezTo>
                    <a:cubicBezTo>
                      <a:pt x="2054" y="1082"/>
                      <a:pt x="2485" y="1339"/>
                      <a:pt x="2874" y="1662"/>
                    </a:cubicBezTo>
                    <a:cubicBezTo>
                      <a:pt x="2900" y="1685"/>
                      <a:pt x="2944" y="1694"/>
                      <a:pt x="2982" y="1694"/>
                    </a:cubicBezTo>
                    <a:cubicBezTo>
                      <a:pt x="2998" y="1694"/>
                      <a:pt x="3014" y="1693"/>
                      <a:pt x="3027" y="1689"/>
                    </a:cubicBezTo>
                    <a:cubicBezTo>
                      <a:pt x="3082" y="1672"/>
                      <a:pt x="3125" y="1645"/>
                      <a:pt x="3153" y="1596"/>
                    </a:cubicBezTo>
                    <a:cubicBezTo>
                      <a:pt x="3180" y="1552"/>
                      <a:pt x="3191" y="1498"/>
                      <a:pt x="3180" y="1448"/>
                    </a:cubicBezTo>
                    <a:cubicBezTo>
                      <a:pt x="3169" y="1388"/>
                      <a:pt x="3136" y="1355"/>
                      <a:pt x="3093" y="1322"/>
                    </a:cubicBezTo>
                    <a:cubicBezTo>
                      <a:pt x="2284" y="651"/>
                      <a:pt x="1290" y="252"/>
                      <a:pt x="284" y="6"/>
                    </a:cubicBezTo>
                    <a:cubicBezTo>
                      <a:pt x="263" y="1"/>
                      <a:pt x="246" y="1"/>
                      <a:pt x="230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>
                <a:off x="4889162" y="1301144"/>
                <a:ext cx="122096" cy="47696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2463" extrusionOk="0">
                    <a:moveTo>
                      <a:pt x="3894" y="1262"/>
                    </a:moveTo>
                    <a:cubicBezTo>
                      <a:pt x="3895" y="1263"/>
                      <a:pt x="3895" y="1263"/>
                      <a:pt x="3896" y="1263"/>
                    </a:cubicBezTo>
                    <a:cubicBezTo>
                      <a:pt x="3895" y="1263"/>
                      <a:pt x="3895" y="1263"/>
                      <a:pt x="3894" y="1262"/>
                    </a:cubicBezTo>
                    <a:close/>
                    <a:moveTo>
                      <a:pt x="208" y="0"/>
                    </a:moveTo>
                    <a:cubicBezTo>
                      <a:pt x="99" y="0"/>
                      <a:pt x="6" y="83"/>
                      <a:pt x="1" y="192"/>
                    </a:cubicBezTo>
                    <a:cubicBezTo>
                      <a:pt x="1" y="302"/>
                      <a:pt x="88" y="400"/>
                      <a:pt x="197" y="400"/>
                    </a:cubicBezTo>
                    <a:cubicBezTo>
                      <a:pt x="629" y="400"/>
                      <a:pt x="1060" y="433"/>
                      <a:pt x="1486" y="499"/>
                    </a:cubicBezTo>
                    <a:cubicBezTo>
                      <a:pt x="2322" y="640"/>
                      <a:pt x="3124" y="907"/>
                      <a:pt x="3894" y="1262"/>
                    </a:cubicBezTo>
                    <a:lnTo>
                      <a:pt x="3894" y="1262"/>
                    </a:lnTo>
                    <a:cubicBezTo>
                      <a:pt x="3883" y="1257"/>
                      <a:pt x="3868" y="1246"/>
                      <a:pt x="3858" y="1241"/>
                    </a:cubicBezTo>
                    <a:lnTo>
                      <a:pt x="3858" y="1241"/>
                    </a:lnTo>
                    <a:cubicBezTo>
                      <a:pt x="4595" y="1586"/>
                      <a:pt x="5288" y="1989"/>
                      <a:pt x="5971" y="2433"/>
                    </a:cubicBezTo>
                    <a:cubicBezTo>
                      <a:pt x="6001" y="2453"/>
                      <a:pt x="6037" y="2462"/>
                      <a:pt x="6072" y="2462"/>
                    </a:cubicBezTo>
                    <a:cubicBezTo>
                      <a:pt x="6140" y="2462"/>
                      <a:pt x="6209" y="2427"/>
                      <a:pt x="6244" y="2367"/>
                    </a:cubicBezTo>
                    <a:cubicBezTo>
                      <a:pt x="6304" y="2274"/>
                      <a:pt x="6277" y="2148"/>
                      <a:pt x="6185" y="2088"/>
                    </a:cubicBezTo>
                    <a:cubicBezTo>
                      <a:pt x="5288" y="1508"/>
                      <a:pt x="4355" y="990"/>
                      <a:pt x="3360" y="602"/>
                    </a:cubicBezTo>
                    <a:cubicBezTo>
                      <a:pt x="2366" y="219"/>
                      <a:pt x="1301" y="0"/>
                      <a:pt x="230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4927137" y="1282728"/>
                <a:ext cx="101356" cy="49342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2548" extrusionOk="0">
                    <a:moveTo>
                      <a:pt x="2513" y="1100"/>
                    </a:moveTo>
                    <a:cubicBezTo>
                      <a:pt x="2527" y="1108"/>
                      <a:pt x="2540" y="1113"/>
                      <a:pt x="2553" y="1118"/>
                    </a:cubicBezTo>
                    <a:lnTo>
                      <a:pt x="2553" y="1118"/>
                    </a:lnTo>
                    <a:cubicBezTo>
                      <a:pt x="2540" y="1112"/>
                      <a:pt x="2526" y="1106"/>
                      <a:pt x="2513" y="1100"/>
                    </a:cubicBezTo>
                    <a:close/>
                    <a:moveTo>
                      <a:pt x="192" y="1"/>
                    </a:moveTo>
                    <a:cubicBezTo>
                      <a:pt x="148" y="1"/>
                      <a:pt x="99" y="28"/>
                      <a:pt x="66" y="56"/>
                    </a:cubicBezTo>
                    <a:cubicBezTo>
                      <a:pt x="28" y="94"/>
                      <a:pt x="1" y="144"/>
                      <a:pt x="1" y="198"/>
                    </a:cubicBezTo>
                    <a:cubicBezTo>
                      <a:pt x="1" y="247"/>
                      <a:pt x="17" y="302"/>
                      <a:pt x="55" y="340"/>
                    </a:cubicBezTo>
                    <a:cubicBezTo>
                      <a:pt x="94" y="384"/>
                      <a:pt x="143" y="394"/>
                      <a:pt x="198" y="406"/>
                    </a:cubicBezTo>
                    <a:cubicBezTo>
                      <a:pt x="258" y="411"/>
                      <a:pt x="317" y="422"/>
                      <a:pt x="382" y="434"/>
                    </a:cubicBezTo>
                    <a:cubicBezTo>
                      <a:pt x="388" y="434"/>
                      <a:pt x="392" y="434"/>
                      <a:pt x="397" y="435"/>
                    </a:cubicBezTo>
                    <a:lnTo>
                      <a:pt x="397" y="435"/>
                    </a:lnTo>
                    <a:cubicBezTo>
                      <a:pt x="400" y="436"/>
                      <a:pt x="403" y="437"/>
                      <a:pt x="405" y="439"/>
                    </a:cubicBezTo>
                    <a:cubicBezTo>
                      <a:pt x="403" y="437"/>
                      <a:pt x="401" y="436"/>
                      <a:pt x="400" y="435"/>
                    </a:cubicBezTo>
                    <a:lnTo>
                      <a:pt x="400" y="435"/>
                    </a:lnTo>
                    <a:cubicBezTo>
                      <a:pt x="408" y="437"/>
                      <a:pt x="416" y="439"/>
                      <a:pt x="427" y="439"/>
                    </a:cubicBezTo>
                    <a:lnTo>
                      <a:pt x="405" y="439"/>
                    </a:lnTo>
                    <a:cubicBezTo>
                      <a:pt x="1153" y="565"/>
                      <a:pt x="1875" y="810"/>
                      <a:pt x="2563" y="1122"/>
                    </a:cubicBezTo>
                    <a:cubicBezTo>
                      <a:pt x="2560" y="1121"/>
                      <a:pt x="2556" y="1119"/>
                      <a:pt x="2553" y="1118"/>
                    </a:cubicBezTo>
                    <a:lnTo>
                      <a:pt x="2553" y="1118"/>
                    </a:lnTo>
                    <a:cubicBezTo>
                      <a:pt x="3380" y="1503"/>
                      <a:pt x="4154" y="1983"/>
                      <a:pt x="4895" y="2514"/>
                    </a:cubicBezTo>
                    <a:cubicBezTo>
                      <a:pt x="4926" y="2537"/>
                      <a:pt x="4962" y="2547"/>
                      <a:pt x="4998" y="2547"/>
                    </a:cubicBezTo>
                    <a:cubicBezTo>
                      <a:pt x="5066" y="2547"/>
                      <a:pt x="5135" y="2511"/>
                      <a:pt x="5175" y="2454"/>
                    </a:cubicBezTo>
                    <a:cubicBezTo>
                      <a:pt x="5234" y="2356"/>
                      <a:pt x="5196" y="2242"/>
                      <a:pt x="5109" y="2176"/>
                    </a:cubicBezTo>
                    <a:cubicBezTo>
                      <a:pt x="4381" y="1657"/>
                      <a:pt x="3622" y="1181"/>
                      <a:pt x="2815" y="799"/>
                    </a:cubicBezTo>
                    <a:cubicBezTo>
                      <a:pt x="2399" y="608"/>
                      <a:pt x="1973" y="434"/>
                      <a:pt x="1536" y="296"/>
                    </a:cubicBezTo>
                    <a:cubicBezTo>
                      <a:pt x="1104" y="160"/>
                      <a:pt x="657" y="66"/>
                      <a:pt x="208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4950839" y="1267101"/>
                <a:ext cx="97774" cy="49787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571" extrusionOk="0">
                    <a:moveTo>
                      <a:pt x="2601" y="1135"/>
                    </a:moveTo>
                    <a:lnTo>
                      <a:pt x="2601" y="1135"/>
                    </a:lnTo>
                    <a:cubicBezTo>
                      <a:pt x="2606" y="1137"/>
                      <a:pt x="2612" y="1140"/>
                      <a:pt x="2617" y="1142"/>
                    </a:cubicBezTo>
                    <a:cubicBezTo>
                      <a:pt x="2612" y="1140"/>
                      <a:pt x="2606" y="1137"/>
                      <a:pt x="2601" y="1135"/>
                    </a:cubicBezTo>
                    <a:close/>
                    <a:moveTo>
                      <a:pt x="4383" y="2249"/>
                    </a:moveTo>
                    <a:cubicBezTo>
                      <a:pt x="4386" y="2251"/>
                      <a:pt x="4389" y="2254"/>
                      <a:pt x="4392" y="2257"/>
                    </a:cubicBezTo>
                    <a:cubicBezTo>
                      <a:pt x="4389" y="2254"/>
                      <a:pt x="4386" y="2251"/>
                      <a:pt x="4383" y="2249"/>
                    </a:cubicBezTo>
                    <a:close/>
                    <a:moveTo>
                      <a:pt x="202" y="0"/>
                    </a:moveTo>
                    <a:cubicBezTo>
                      <a:pt x="169" y="0"/>
                      <a:pt x="142" y="5"/>
                      <a:pt x="116" y="16"/>
                    </a:cubicBezTo>
                    <a:cubicBezTo>
                      <a:pt x="66" y="44"/>
                      <a:pt x="33" y="87"/>
                      <a:pt x="17" y="137"/>
                    </a:cubicBezTo>
                    <a:cubicBezTo>
                      <a:pt x="0" y="192"/>
                      <a:pt x="5" y="245"/>
                      <a:pt x="28" y="290"/>
                    </a:cubicBezTo>
                    <a:cubicBezTo>
                      <a:pt x="55" y="333"/>
                      <a:pt x="99" y="382"/>
                      <a:pt x="148" y="388"/>
                    </a:cubicBezTo>
                    <a:cubicBezTo>
                      <a:pt x="983" y="532"/>
                      <a:pt x="1796" y="776"/>
                      <a:pt x="2568" y="1120"/>
                    </a:cubicBezTo>
                    <a:lnTo>
                      <a:pt x="2568" y="1120"/>
                    </a:lnTo>
                    <a:cubicBezTo>
                      <a:pt x="2568" y="1120"/>
                      <a:pt x="2568" y="1120"/>
                      <a:pt x="2567" y="1120"/>
                    </a:cubicBezTo>
                    <a:lnTo>
                      <a:pt x="2567" y="1120"/>
                    </a:lnTo>
                    <a:cubicBezTo>
                      <a:pt x="3214" y="1418"/>
                      <a:pt x="3828" y="1787"/>
                      <a:pt x="4383" y="2249"/>
                    </a:cubicBezTo>
                    <a:lnTo>
                      <a:pt x="4383" y="2249"/>
                    </a:lnTo>
                    <a:cubicBezTo>
                      <a:pt x="4376" y="2242"/>
                      <a:pt x="4369" y="2235"/>
                      <a:pt x="4362" y="2228"/>
                    </a:cubicBezTo>
                    <a:lnTo>
                      <a:pt x="4362" y="2228"/>
                    </a:lnTo>
                    <a:cubicBezTo>
                      <a:pt x="4466" y="2318"/>
                      <a:pt x="4571" y="2413"/>
                      <a:pt x="4672" y="2507"/>
                    </a:cubicBezTo>
                    <a:cubicBezTo>
                      <a:pt x="4715" y="2549"/>
                      <a:pt x="4769" y="2571"/>
                      <a:pt x="4822" y="2571"/>
                    </a:cubicBezTo>
                    <a:cubicBezTo>
                      <a:pt x="4868" y="2571"/>
                      <a:pt x="4915" y="2554"/>
                      <a:pt x="4955" y="2519"/>
                    </a:cubicBezTo>
                    <a:cubicBezTo>
                      <a:pt x="5032" y="2447"/>
                      <a:pt x="5048" y="2310"/>
                      <a:pt x="4967" y="2234"/>
                    </a:cubicBezTo>
                    <a:cubicBezTo>
                      <a:pt x="4327" y="1627"/>
                      <a:pt x="3578" y="1147"/>
                      <a:pt x="2781" y="782"/>
                    </a:cubicBezTo>
                    <a:cubicBezTo>
                      <a:pt x="1984" y="409"/>
                      <a:pt x="1137" y="152"/>
                      <a:pt x="268" y="5"/>
                    </a:cubicBezTo>
                    <a:cubicBezTo>
                      <a:pt x="247" y="0"/>
                      <a:pt x="224" y="0"/>
                      <a:pt x="202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4972838" y="1252074"/>
                <a:ext cx="91325" cy="50388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2602" extrusionOk="0">
                    <a:moveTo>
                      <a:pt x="230" y="0"/>
                    </a:moveTo>
                    <a:cubicBezTo>
                      <a:pt x="143" y="0"/>
                      <a:pt x="61" y="55"/>
                      <a:pt x="34" y="142"/>
                    </a:cubicBezTo>
                    <a:cubicBezTo>
                      <a:pt x="1" y="247"/>
                      <a:pt x="61" y="361"/>
                      <a:pt x="170" y="393"/>
                    </a:cubicBezTo>
                    <a:cubicBezTo>
                      <a:pt x="825" y="580"/>
                      <a:pt x="1476" y="803"/>
                      <a:pt x="2101" y="1083"/>
                    </a:cubicBezTo>
                    <a:lnTo>
                      <a:pt x="2101" y="1083"/>
                    </a:lnTo>
                    <a:cubicBezTo>
                      <a:pt x="2100" y="1083"/>
                      <a:pt x="2099" y="1082"/>
                      <a:pt x="2099" y="1082"/>
                    </a:cubicBezTo>
                    <a:lnTo>
                      <a:pt x="2099" y="1082"/>
                    </a:lnTo>
                    <a:cubicBezTo>
                      <a:pt x="2109" y="1086"/>
                      <a:pt x="2119" y="1091"/>
                      <a:pt x="2128" y="1096"/>
                    </a:cubicBezTo>
                    <a:lnTo>
                      <a:pt x="2128" y="1096"/>
                    </a:lnTo>
                    <a:cubicBezTo>
                      <a:pt x="2119" y="1091"/>
                      <a:pt x="2110" y="1087"/>
                      <a:pt x="2101" y="1083"/>
                    </a:cubicBezTo>
                    <a:lnTo>
                      <a:pt x="2101" y="1083"/>
                    </a:lnTo>
                    <a:cubicBezTo>
                      <a:pt x="2115" y="1092"/>
                      <a:pt x="2131" y="1098"/>
                      <a:pt x="2145" y="1103"/>
                    </a:cubicBezTo>
                    <a:lnTo>
                      <a:pt x="2145" y="1103"/>
                    </a:lnTo>
                    <a:cubicBezTo>
                      <a:pt x="2140" y="1101"/>
                      <a:pt x="2134" y="1098"/>
                      <a:pt x="2128" y="1096"/>
                    </a:cubicBezTo>
                    <a:lnTo>
                      <a:pt x="2128" y="1096"/>
                    </a:lnTo>
                    <a:cubicBezTo>
                      <a:pt x="2135" y="1098"/>
                      <a:pt x="2141" y="1101"/>
                      <a:pt x="2147" y="1104"/>
                    </a:cubicBezTo>
                    <a:cubicBezTo>
                      <a:pt x="2147" y="1104"/>
                      <a:pt x="2146" y="1104"/>
                      <a:pt x="2145" y="1103"/>
                    </a:cubicBezTo>
                    <a:lnTo>
                      <a:pt x="2145" y="1103"/>
                    </a:lnTo>
                    <a:cubicBezTo>
                      <a:pt x="2837" y="1427"/>
                      <a:pt x="3494" y="1814"/>
                      <a:pt x="4081" y="2305"/>
                    </a:cubicBezTo>
                    <a:cubicBezTo>
                      <a:pt x="4071" y="2295"/>
                      <a:pt x="4065" y="2289"/>
                      <a:pt x="4054" y="2279"/>
                    </a:cubicBezTo>
                    <a:lnTo>
                      <a:pt x="4054" y="2279"/>
                    </a:lnTo>
                    <a:cubicBezTo>
                      <a:pt x="4152" y="2365"/>
                      <a:pt x="4245" y="2448"/>
                      <a:pt x="4338" y="2534"/>
                    </a:cubicBezTo>
                    <a:cubicBezTo>
                      <a:pt x="4384" y="2577"/>
                      <a:pt x="4441" y="2601"/>
                      <a:pt x="4496" y="2601"/>
                    </a:cubicBezTo>
                    <a:cubicBezTo>
                      <a:pt x="4541" y="2601"/>
                      <a:pt x="4586" y="2586"/>
                      <a:pt x="4623" y="2552"/>
                    </a:cubicBezTo>
                    <a:cubicBezTo>
                      <a:pt x="4699" y="2481"/>
                      <a:pt x="4716" y="2344"/>
                      <a:pt x="4638" y="2267"/>
                    </a:cubicBezTo>
                    <a:cubicBezTo>
                      <a:pt x="3431" y="1125"/>
                      <a:pt x="1864" y="454"/>
                      <a:pt x="284" y="11"/>
                    </a:cubicBezTo>
                    <a:cubicBezTo>
                      <a:pt x="263" y="5"/>
                      <a:pt x="246" y="0"/>
                      <a:pt x="230" y="0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001808" y="1235458"/>
                <a:ext cx="87220" cy="51104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2639" extrusionOk="0">
                    <a:moveTo>
                      <a:pt x="225" y="1"/>
                    </a:moveTo>
                    <a:cubicBezTo>
                      <a:pt x="144" y="1"/>
                      <a:pt x="61" y="61"/>
                      <a:pt x="34" y="147"/>
                    </a:cubicBezTo>
                    <a:cubicBezTo>
                      <a:pt x="1" y="252"/>
                      <a:pt x="67" y="366"/>
                      <a:pt x="171" y="399"/>
                    </a:cubicBezTo>
                    <a:cubicBezTo>
                      <a:pt x="591" y="530"/>
                      <a:pt x="1007" y="684"/>
                      <a:pt x="1417" y="863"/>
                    </a:cubicBezTo>
                    <a:lnTo>
                      <a:pt x="1410" y="858"/>
                    </a:lnTo>
                    <a:lnTo>
                      <a:pt x="1410" y="858"/>
                    </a:lnTo>
                    <a:cubicBezTo>
                      <a:pt x="2318" y="1262"/>
                      <a:pt x="3170" y="1781"/>
                      <a:pt x="3946" y="2399"/>
                    </a:cubicBezTo>
                    <a:lnTo>
                      <a:pt x="3941" y="2399"/>
                    </a:lnTo>
                    <a:cubicBezTo>
                      <a:pt x="4017" y="2454"/>
                      <a:pt x="4088" y="2514"/>
                      <a:pt x="4153" y="2573"/>
                    </a:cubicBezTo>
                    <a:cubicBezTo>
                      <a:pt x="4197" y="2612"/>
                      <a:pt x="4241" y="2633"/>
                      <a:pt x="4295" y="2639"/>
                    </a:cubicBezTo>
                    <a:cubicBezTo>
                      <a:pt x="4350" y="2639"/>
                      <a:pt x="4400" y="2618"/>
                      <a:pt x="4438" y="2585"/>
                    </a:cubicBezTo>
                    <a:cubicBezTo>
                      <a:pt x="4481" y="2547"/>
                      <a:pt x="4503" y="2497"/>
                      <a:pt x="4503" y="2442"/>
                    </a:cubicBezTo>
                    <a:cubicBezTo>
                      <a:pt x="4503" y="2393"/>
                      <a:pt x="4486" y="2333"/>
                      <a:pt x="4448" y="2300"/>
                    </a:cubicBezTo>
                    <a:cubicBezTo>
                      <a:pt x="3836" y="1781"/>
                      <a:pt x="3180" y="1327"/>
                      <a:pt x="2482" y="941"/>
                    </a:cubicBezTo>
                    <a:cubicBezTo>
                      <a:pt x="1783" y="558"/>
                      <a:pt x="1045" y="252"/>
                      <a:pt x="285" y="11"/>
                    </a:cubicBezTo>
                    <a:cubicBezTo>
                      <a:pt x="263" y="6"/>
                      <a:pt x="247" y="1"/>
                      <a:pt x="225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026072" y="1222968"/>
                <a:ext cx="89912" cy="4657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2405" extrusionOk="0">
                    <a:moveTo>
                      <a:pt x="218" y="1"/>
                    </a:moveTo>
                    <a:cubicBezTo>
                      <a:pt x="185" y="1"/>
                      <a:pt x="157" y="6"/>
                      <a:pt x="131" y="23"/>
                    </a:cubicBezTo>
                    <a:cubicBezTo>
                      <a:pt x="81" y="50"/>
                      <a:pt x="43" y="94"/>
                      <a:pt x="33" y="143"/>
                    </a:cubicBezTo>
                    <a:cubicBezTo>
                      <a:pt x="0" y="242"/>
                      <a:pt x="59" y="373"/>
                      <a:pt x="164" y="394"/>
                    </a:cubicBezTo>
                    <a:cubicBezTo>
                      <a:pt x="802" y="530"/>
                      <a:pt x="1425" y="739"/>
                      <a:pt x="2021" y="996"/>
                    </a:cubicBezTo>
                    <a:cubicBezTo>
                      <a:pt x="2026" y="996"/>
                      <a:pt x="2032" y="1001"/>
                      <a:pt x="2038" y="1001"/>
                    </a:cubicBezTo>
                    <a:cubicBezTo>
                      <a:pt x="2038" y="1001"/>
                      <a:pt x="2032" y="1001"/>
                      <a:pt x="2032" y="996"/>
                    </a:cubicBezTo>
                    <a:lnTo>
                      <a:pt x="2032" y="996"/>
                    </a:lnTo>
                    <a:cubicBezTo>
                      <a:pt x="2852" y="1361"/>
                      <a:pt x="3621" y="1826"/>
                      <a:pt x="4332" y="2378"/>
                    </a:cubicBezTo>
                    <a:cubicBezTo>
                      <a:pt x="4358" y="2396"/>
                      <a:pt x="4395" y="2404"/>
                      <a:pt x="4431" y="2404"/>
                    </a:cubicBezTo>
                    <a:cubicBezTo>
                      <a:pt x="4448" y="2404"/>
                      <a:pt x="4465" y="2402"/>
                      <a:pt x="4479" y="2399"/>
                    </a:cubicBezTo>
                    <a:cubicBezTo>
                      <a:pt x="4534" y="2388"/>
                      <a:pt x="4577" y="2355"/>
                      <a:pt x="4610" y="2312"/>
                    </a:cubicBezTo>
                    <a:cubicBezTo>
                      <a:pt x="4637" y="2262"/>
                      <a:pt x="4643" y="2214"/>
                      <a:pt x="4632" y="2159"/>
                    </a:cubicBezTo>
                    <a:cubicBezTo>
                      <a:pt x="4622" y="2104"/>
                      <a:pt x="4582" y="2066"/>
                      <a:pt x="4539" y="2033"/>
                    </a:cubicBezTo>
                    <a:cubicBezTo>
                      <a:pt x="3294" y="1061"/>
                      <a:pt x="1829" y="345"/>
                      <a:pt x="278" y="12"/>
                    </a:cubicBezTo>
                    <a:cubicBezTo>
                      <a:pt x="256" y="6"/>
                      <a:pt x="240" y="1"/>
                      <a:pt x="218" y="1"/>
                    </a:cubicBezTo>
                    <a:close/>
                  </a:path>
                </a:pathLst>
              </a:custGeom>
              <a:solidFill>
                <a:srgbClr val="E2D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076305" y="566010"/>
                <a:ext cx="612651" cy="596481"/>
              </a:xfrm>
              <a:custGeom>
                <a:avLst/>
                <a:gdLst/>
                <a:ahLst/>
                <a:cxnLst/>
                <a:rect l="l" t="t" r="r" b="b"/>
                <a:pathLst>
                  <a:path w="31637" h="30802" extrusionOk="0">
                    <a:moveTo>
                      <a:pt x="23437" y="0"/>
                    </a:moveTo>
                    <a:cubicBezTo>
                      <a:pt x="23344" y="0"/>
                      <a:pt x="23256" y="66"/>
                      <a:pt x="23235" y="159"/>
                    </a:cubicBezTo>
                    <a:cubicBezTo>
                      <a:pt x="23208" y="268"/>
                      <a:pt x="23278" y="378"/>
                      <a:pt x="23387" y="405"/>
                    </a:cubicBezTo>
                    <a:cubicBezTo>
                      <a:pt x="23503" y="438"/>
                      <a:pt x="23617" y="476"/>
                      <a:pt x="23732" y="514"/>
                    </a:cubicBezTo>
                    <a:cubicBezTo>
                      <a:pt x="23961" y="607"/>
                      <a:pt x="24174" y="727"/>
                      <a:pt x="24376" y="864"/>
                    </a:cubicBezTo>
                    <a:cubicBezTo>
                      <a:pt x="24579" y="1011"/>
                      <a:pt x="24776" y="1192"/>
                      <a:pt x="24955" y="1399"/>
                    </a:cubicBezTo>
                    <a:cubicBezTo>
                      <a:pt x="24890" y="1349"/>
                      <a:pt x="24814" y="1311"/>
                      <a:pt x="24736" y="1273"/>
                    </a:cubicBezTo>
                    <a:cubicBezTo>
                      <a:pt x="24519" y="1170"/>
                      <a:pt x="24267" y="1071"/>
                      <a:pt x="23972" y="989"/>
                    </a:cubicBezTo>
                    <a:cubicBezTo>
                      <a:pt x="23699" y="908"/>
                      <a:pt x="23415" y="842"/>
                      <a:pt x="23125" y="792"/>
                    </a:cubicBezTo>
                    <a:cubicBezTo>
                      <a:pt x="22623" y="706"/>
                      <a:pt x="22066" y="661"/>
                      <a:pt x="21432" y="651"/>
                    </a:cubicBezTo>
                    <a:lnTo>
                      <a:pt x="21274" y="651"/>
                    </a:lnTo>
                    <a:cubicBezTo>
                      <a:pt x="20803" y="651"/>
                      <a:pt x="20334" y="678"/>
                      <a:pt x="19880" y="738"/>
                    </a:cubicBezTo>
                    <a:cubicBezTo>
                      <a:pt x="18471" y="918"/>
                      <a:pt x="17078" y="1377"/>
                      <a:pt x="15734" y="2098"/>
                    </a:cubicBezTo>
                    <a:cubicBezTo>
                      <a:pt x="15094" y="2443"/>
                      <a:pt x="14472" y="2841"/>
                      <a:pt x="13887" y="3295"/>
                    </a:cubicBezTo>
                    <a:cubicBezTo>
                      <a:pt x="13357" y="3709"/>
                      <a:pt x="12827" y="4196"/>
                      <a:pt x="12270" y="4781"/>
                    </a:cubicBezTo>
                    <a:cubicBezTo>
                      <a:pt x="12177" y="4879"/>
                      <a:pt x="12084" y="4983"/>
                      <a:pt x="11992" y="5081"/>
                    </a:cubicBezTo>
                    <a:cubicBezTo>
                      <a:pt x="11948" y="5060"/>
                      <a:pt x="11927" y="5053"/>
                      <a:pt x="11899" y="5053"/>
                    </a:cubicBezTo>
                    <a:cubicBezTo>
                      <a:pt x="11872" y="5053"/>
                      <a:pt x="11844" y="5060"/>
                      <a:pt x="11817" y="5070"/>
                    </a:cubicBezTo>
                    <a:cubicBezTo>
                      <a:pt x="11773" y="5086"/>
                      <a:pt x="11718" y="5131"/>
                      <a:pt x="11708" y="5179"/>
                    </a:cubicBezTo>
                    <a:cubicBezTo>
                      <a:pt x="11670" y="5310"/>
                      <a:pt x="11625" y="5441"/>
                      <a:pt x="11582" y="5573"/>
                    </a:cubicBezTo>
                    <a:cubicBezTo>
                      <a:pt x="11478" y="5698"/>
                      <a:pt x="11380" y="5835"/>
                      <a:pt x="11287" y="5971"/>
                    </a:cubicBezTo>
                    <a:cubicBezTo>
                      <a:pt x="11145" y="6174"/>
                      <a:pt x="11019" y="6392"/>
                      <a:pt x="10904" y="6621"/>
                    </a:cubicBezTo>
                    <a:cubicBezTo>
                      <a:pt x="10838" y="6737"/>
                      <a:pt x="10785" y="6863"/>
                      <a:pt x="10735" y="6982"/>
                    </a:cubicBezTo>
                    <a:cubicBezTo>
                      <a:pt x="10675" y="7118"/>
                      <a:pt x="10637" y="7234"/>
                      <a:pt x="10604" y="7348"/>
                    </a:cubicBezTo>
                    <a:cubicBezTo>
                      <a:pt x="10593" y="7387"/>
                      <a:pt x="10593" y="7413"/>
                      <a:pt x="10593" y="7436"/>
                    </a:cubicBezTo>
                    <a:cubicBezTo>
                      <a:pt x="9921" y="8397"/>
                      <a:pt x="9096" y="9255"/>
                      <a:pt x="8375" y="9965"/>
                    </a:cubicBezTo>
                    <a:lnTo>
                      <a:pt x="8392" y="9954"/>
                    </a:lnTo>
                    <a:lnTo>
                      <a:pt x="8075" y="10260"/>
                    </a:lnTo>
                    <a:lnTo>
                      <a:pt x="7441" y="10872"/>
                    </a:lnTo>
                    <a:lnTo>
                      <a:pt x="7162" y="11134"/>
                    </a:lnTo>
                    <a:lnTo>
                      <a:pt x="6872" y="11419"/>
                    </a:lnTo>
                    <a:cubicBezTo>
                      <a:pt x="6267" y="12009"/>
                      <a:pt x="5764" y="12511"/>
                      <a:pt x="5299" y="12992"/>
                    </a:cubicBezTo>
                    <a:cubicBezTo>
                      <a:pt x="4141" y="14193"/>
                      <a:pt x="3262" y="15264"/>
                      <a:pt x="2535" y="16356"/>
                    </a:cubicBezTo>
                    <a:cubicBezTo>
                      <a:pt x="1754" y="17526"/>
                      <a:pt x="1153" y="18728"/>
                      <a:pt x="743" y="19929"/>
                    </a:cubicBezTo>
                    <a:cubicBezTo>
                      <a:pt x="558" y="20466"/>
                      <a:pt x="405" y="21023"/>
                      <a:pt x="279" y="21596"/>
                    </a:cubicBezTo>
                    <a:cubicBezTo>
                      <a:pt x="153" y="22203"/>
                      <a:pt x="66" y="22798"/>
                      <a:pt x="28" y="23371"/>
                    </a:cubicBezTo>
                    <a:cubicBezTo>
                      <a:pt x="1" y="23819"/>
                      <a:pt x="6" y="24268"/>
                      <a:pt x="39" y="24694"/>
                    </a:cubicBezTo>
                    <a:cubicBezTo>
                      <a:pt x="72" y="25108"/>
                      <a:pt x="148" y="25529"/>
                      <a:pt x="263" y="25945"/>
                    </a:cubicBezTo>
                    <a:cubicBezTo>
                      <a:pt x="372" y="26333"/>
                      <a:pt x="530" y="26709"/>
                      <a:pt x="743" y="27070"/>
                    </a:cubicBezTo>
                    <a:cubicBezTo>
                      <a:pt x="946" y="27414"/>
                      <a:pt x="1208" y="27725"/>
                      <a:pt x="1519" y="27998"/>
                    </a:cubicBezTo>
                    <a:cubicBezTo>
                      <a:pt x="1552" y="28025"/>
                      <a:pt x="1595" y="28043"/>
                      <a:pt x="1640" y="28043"/>
                    </a:cubicBezTo>
                    <a:cubicBezTo>
                      <a:pt x="1733" y="28043"/>
                      <a:pt x="1814" y="27993"/>
                      <a:pt x="1836" y="27917"/>
                    </a:cubicBezTo>
                    <a:cubicBezTo>
                      <a:pt x="1890" y="27748"/>
                      <a:pt x="1923" y="27572"/>
                      <a:pt x="1945" y="27403"/>
                    </a:cubicBezTo>
                    <a:cubicBezTo>
                      <a:pt x="1967" y="27206"/>
                      <a:pt x="1962" y="26999"/>
                      <a:pt x="1956" y="26818"/>
                    </a:cubicBezTo>
                    <a:cubicBezTo>
                      <a:pt x="1950" y="26671"/>
                      <a:pt x="1945" y="26523"/>
                      <a:pt x="1935" y="26376"/>
                    </a:cubicBezTo>
                    <a:lnTo>
                      <a:pt x="1929" y="26305"/>
                    </a:lnTo>
                    <a:cubicBezTo>
                      <a:pt x="1918" y="26097"/>
                      <a:pt x="1902" y="25895"/>
                      <a:pt x="1902" y="25688"/>
                    </a:cubicBezTo>
                    <a:lnTo>
                      <a:pt x="1902" y="25660"/>
                    </a:lnTo>
                    <a:cubicBezTo>
                      <a:pt x="2235" y="26583"/>
                      <a:pt x="2683" y="27441"/>
                      <a:pt x="3229" y="28222"/>
                    </a:cubicBezTo>
                    <a:cubicBezTo>
                      <a:pt x="4000" y="29326"/>
                      <a:pt x="4950" y="30168"/>
                      <a:pt x="5982" y="30665"/>
                    </a:cubicBezTo>
                    <a:cubicBezTo>
                      <a:pt x="6004" y="30680"/>
                      <a:pt x="6032" y="30686"/>
                      <a:pt x="6059" y="30686"/>
                    </a:cubicBezTo>
                    <a:lnTo>
                      <a:pt x="6097" y="30692"/>
                    </a:lnTo>
                    <a:cubicBezTo>
                      <a:pt x="6315" y="30768"/>
                      <a:pt x="6562" y="30801"/>
                      <a:pt x="6872" y="30801"/>
                    </a:cubicBezTo>
                    <a:cubicBezTo>
                      <a:pt x="7021" y="30801"/>
                      <a:pt x="7167" y="30796"/>
                      <a:pt x="7316" y="30791"/>
                    </a:cubicBezTo>
                    <a:lnTo>
                      <a:pt x="7359" y="30784"/>
                    </a:lnTo>
                    <a:lnTo>
                      <a:pt x="7403" y="30784"/>
                    </a:lnTo>
                    <a:cubicBezTo>
                      <a:pt x="7785" y="30763"/>
                      <a:pt x="8183" y="30725"/>
                      <a:pt x="8621" y="30670"/>
                    </a:cubicBezTo>
                    <a:cubicBezTo>
                      <a:pt x="9424" y="30577"/>
                      <a:pt x="10243" y="30435"/>
                      <a:pt x="11123" y="30233"/>
                    </a:cubicBezTo>
                    <a:cubicBezTo>
                      <a:pt x="12734" y="29873"/>
                      <a:pt x="14411" y="29337"/>
                      <a:pt x="16111" y="28643"/>
                    </a:cubicBezTo>
                    <a:cubicBezTo>
                      <a:pt x="17696" y="27998"/>
                      <a:pt x="19209" y="27244"/>
                      <a:pt x="20618" y="26409"/>
                    </a:cubicBezTo>
                    <a:cubicBezTo>
                      <a:pt x="21896" y="25644"/>
                      <a:pt x="23137" y="24759"/>
                      <a:pt x="24295" y="23792"/>
                    </a:cubicBezTo>
                    <a:cubicBezTo>
                      <a:pt x="25523" y="22760"/>
                      <a:pt x="26617" y="21651"/>
                      <a:pt x="27534" y="20492"/>
                    </a:cubicBezTo>
                    <a:cubicBezTo>
                      <a:pt x="27949" y="19967"/>
                      <a:pt x="28331" y="19427"/>
                      <a:pt x="28670" y="18880"/>
                    </a:cubicBezTo>
                    <a:lnTo>
                      <a:pt x="28730" y="18804"/>
                    </a:lnTo>
                    <a:lnTo>
                      <a:pt x="28763" y="18761"/>
                    </a:lnTo>
                    <a:cubicBezTo>
                      <a:pt x="28982" y="18482"/>
                      <a:pt x="29178" y="18197"/>
                      <a:pt x="29358" y="17919"/>
                    </a:cubicBezTo>
                    <a:cubicBezTo>
                      <a:pt x="29698" y="17384"/>
                      <a:pt x="30008" y="16788"/>
                      <a:pt x="30315" y="16089"/>
                    </a:cubicBezTo>
                    <a:cubicBezTo>
                      <a:pt x="30888" y="14783"/>
                      <a:pt x="31281" y="13406"/>
                      <a:pt x="31483" y="11997"/>
                    </a:cubicBezTo>
                    <a:cubicBezTo>
                      <a:pt x="31587" y="11281"/>
                      <a:pt x="31637" y="10632"/>
                      <a:pt x="31637" y="10015"/>
                    </a:cubicBezTo>
                    <a:cubicBezTo>
                      <a:pt x="31632" y="9347"/>
                      <a:pt x="31566" y="8654"/>
                      <a:pt x="31430" y="7955"/>
                    </a:cubicBezTo>
                    <a:cubicBezTo>
                      <a:pt x="31299" y="7299"/>
                      <a:pt x="31095" y="6649"/>
                      <a:pt x="30795" y="5966"/>
                    </a:cubicBezTo>
                    <a:cubicBezTo>
                      <a:pt x="30522" y="5333"/>
                      <a:pt x="30162" y="4743"/>
                      <a:pt x="29725" y="4213"/>
                    </a:cubicBezTo>
                    <a:cubicBezTo>
                      <a:pt x="29365" y="3775"/>
                      <a:pt x="28932" y="3388"/>
                      <a:pt x="28430" y="3066"/>
                    </a:cubicBezTo>
                    <a:cubicBezTo>
                      <a:pt x="27998" y="2786"/>
                      <a:pt x="27512" y="2590"/>
                      <a:pt x="27043" y="2393"/>
                    </a:cubicBezTo>
                    <a:lnTo>
                      <a:pt x="26753" y="2279"/>
                    </a:lnTo>
                    <a:lnTo>
                      <a:pt x="26611" y="2213"/>
                    </a:lnTo>
                    <a:lnTo>
                      <a:pt x="26539" y="2186"/>
                    </a:lnTo>
                    <a:lnTo>
                      <a:pt x="26567" y="2196"/>
                    </a:lnTo>
                    <a:cubicBezTo>
                      <a:pt x="26342" y="2103"/>
                      <a:pt x="26047" y="1972"/>
                      <a:pt x="25764" y="1815"/>
                    </a:cubicBezTo>
                    <a:cubicBezTo>
                      <a:pt x="25726" y="1760"/>
                      <a:pt x="25693" y="1699"/>
                      <a:pt x="25654" y="1644"/>
                    </a:cubicBezTo>
                    <a:cubicBezTo>
                      <a:pt x="25387" y="1246"/>
                      <a:pt x="25109" y="923"/>
                      <a:pt x="24802" y="673"/>
                    </a:cubicBezTo>
                    <a:cubicBezTo>
                      <a:pt x="24431" y="366"/>
                      <a:pt x="23989" y="143"/>
                      <a:pt x="23480" y="5"/>
                    </a:cubicBezTo>
                    <a:cubicBezTo>
                      <a:pt x="23465" y="0"/>
                      <a:pt x="23448" y="0"/>
                      <a:pt x="23437" y="0"/>
                    </a:cubicBezTo>
                    <a:close/>
                  </a:path>
                </a:pathLst>
              </a:custGeom>
              <a:solidFill>
                <a:srgbClr val="DCB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5164338" y="578501"/>
                <a:ext cx="435751" cy="583138"/>
              </a:xfrm>
              <a:custGeom>
                <a:avLst/>
                <a:gdLst/>
                <a:ahLst/>
                <a:cxnLst/>
                <a:rect l="l" t="t" r="r" b="b"/>
                <a:pathLst>
                  <a:path w="22502" h="30113" extrusionOk="0">
                    <a:moveTo>
                      <a:pt x="21823" y="5770"/>
                    </a:moveTo>
                    <a:lnTo>
                      <a:pt x="21823" y="5770"/>
                    </a:lnTo>
                    <a:cubicBezTo>
                      <a:pt x="21823" y="5771"/>
                      <a:pt x="21824" y="5772"/>
                      <a:pt x="21824" y="5773"/>
                    </a:cubicBezTo>
                    <a:lnTo>
                      <a:pt x="21824" y="5773"/>
                    </a:lnTo>
                    <a:cubicBezTo>
                      <a:pt x="21824" y="5772"/>
                      <a:pt x="21823" y="5771"/>
                      <a:pt x="21823" y="5770"/>
                    </a:cubicBezTo>
                    <a:close/>
                    <a:moveTo>
                      <a:pt x="21824" y="5773"/>
                    </a:moveTo>
                    <a:cubicBezTo>
                      <a:pt x="21826" y="5777"/>
                      <a:pt x="21827" y="5780"/>
                      <a:pt x="21829" y="5785"/>
                    </a:cubicBezTo>
                    <a:cubicBezTo>
                      <a:pt x="21828" y="5781"/>
                      <a:pt x="21826" y="5777"/>
                      <a:pt x="21824" y="5773"/>
                    </a:cubicBezTo>
                    <a:close/>
                    <a:moveTo>
                      <a:pt x="22452" y="16477"/>
                    </a:moveTo>
                    <a:lnTo>
                      <a:pt x="22452" y="16477"/>
                    </a:lnTo>
                    <a:cubicBezTo>
                      <a:pt x="22452" y="16481"/>
                      <a:pt x="22451" y="16484"/>
                      <a:pt x="22451" y="16488"/>
                    </a:cubicBezTo>
                    <a:lnTo>
                      <a:pt x="22451" y="16488"/>
                    </a:lnTo>
                    <a:cubicBezTo>
                      <a:pt x="22452" y="16484"/>
                      <a:pt x="22452" y="16481"/>
                      <a:pt x="22452" y="16477"/>
                    </a:cubicBezTo>
                    <a:close/>
                    <a:moveTo>
                      <a:pt x="56" y="20636"/>
                    </a:moveTo>
                    <a:lnTo>
                      <a:pt x="56" y="20636"/>
                    </a:lnTo>
                    <a:cubicBezTo>
                      <a:pt x="55" y="20641"/>
                      <a:pt x="54" y="20646"/>
                      <a:pt x="54" y="20650"/>
                    </a:cubicBezTo>
                    <a:cubicBezTo>
                      <a:pt x="55" y="20646"/>
                      <a:pt x="56" y="20641"/>
                      <a:pt x="56" y="20636"/>
                    </a:cubicBezTo>
                    <a:close/>
                    <a:moveTo>
                      <a:pt x="16471" y="0"/>
                    </a:moveTo>
                    <a:cubicBezTo>
                      <a:pt x="16100" y="11"/>
                      <a:pt x="15717" y="38"/>
                      <a:pt x="15334" y="88"/>
                    </a:cubicBezTo>
                    <a:cubicBezTo>
                      <a:pt x="13925" y="268"/>
                      <a:pt x="12532" y="721"/>
                      <a:pt x="11188" y="1448"/>
                    </a:cubicBezTo>
                    <a:cubicBezTo>
                      <a:pt x="10543" y="1793"/>
                      <a:pt x="9926" y="2196"/>
                      <a:pt x="9341" y="2645"/>
                    </a:cubicBezTo>
                    <a:cubicBezTo>
                      <a:pt x="8806" y="3064"/>
                      <a:pt x="8276" y="3546"/>
                      <a:pt x="7724" y="4130"/>
                    </a:cubicBezTo>
                    <a:cubicBezTo>
                      <a:pt x="7779" y="4518"/>
                      <a:pt x="7812" y="4907"/>
                      <a:pt x="7812" y="5293"/>
                    </a:cubicBezTo>
                    <a:cubicBezTo>
                      <a:pt x="7807" y="5933"/>
                      <a:pt x="7729" y="6572"/>
                      <a:pt x="7583" y="7189"/>
                    </a:cubicBezTo>
                    <a:cubicBezTo>
                      <a:pt x="7434" y="7796"/>
                      <a:pt x="7227" y="8386"/>
                      <a:pt x="6965" y="8954"/>
                    </a:cubicBezTo>
                    <a:cubicBezTo>
                      <a:pt x="6435" y="10123"/>
                      <a:pt x="5720" y="11200"/>
                      <a:pt x="4960" y="12232"/>
                    </a:cubicBezTo>
                    <a:cubicBezTo>
                      <a:pt x="4179" y="13291"/>
                      <a:pt x="3354" y="14314"/>
                      <a:pt x="2578" y="15378"/>
                    </a:cubicBezTo>
                    <a:cubicBezTo>
                      <a:pt x="1841" y="16405"/>
                      <a:pt x="1153" y="17471"/>
                      <a:pt x="649" y="18634"/>
                    </a:cubicBezTo>
                    <a:lnTo>
                      <a:pt x="649" y="18629"/>
                    </a:lnTo>
                    <a:cubicBezTo>
                      <a:pt x="644" y="18641"/>
                      <a:pt x="644" y="18651"/>
                      <a:pt x="639" y="18662"/>
                    </a:cubicBezTo>
                    <a:cubicBezTo>
                      <a:pt x="508" y="18974"/>
                      <a:pt x="392" y="19290"/>
                      <a:pt x="294" y="19612"/>
                    </a:cubicBezTo>
                    <a:cubicBezTo>
                      <a:pt x="194" y="19940"/>
                      <a:pt x="110" y="20272"/>
                      <a:pt x="59" y="20614"/>
                    </a:cubicBezTo>
                    <a:lnTo>
                      <a:pt x="59" y="20614"/>
                    </a:lnTo>
                    <a:cubicBezTo>
                      <a:pt x="59" y="20614"/>
                      <a:pt x="59" y="20613"/>
                      <a:pt x="59" y="20612"/>
                    </a:cubicBezTo>
                    <a:lnTo>
                      <a:pt x="59" y="20612"/>
                    </a:lnTo>
                    <a:cubicBezTo>
                      <a:pt x="59" y="20616"/>
                      <a:pt x="59" y="20620"/>
                      <a:pt x="58" y="20623"/>
                    </a:cubicBezTo>
                    <a:lnTo>
                      <a:pt x="58" y="20623"/>
                    </a:lnTo>
                    <a:cubicBezTo>
                      <a:pt x="57" y="20628"/>
                      <a:pt x="57" y="20632"/>
                      <a:pt x="56" y="20636"/>
                    </a:cubicBezTo>
                    <a:lnTo>
                      <a:pt x="56" y="20636"/>
                    </a:lnTo>
                    <a:cubicBezTo>
                      <a:pt x="56" y="20635"/>
                      <a:pt x="57" y="20634"/>
                      <a:pt x="57" y="20633"/>
                    </a:cubicBezTo>
                    <a:lnTo>
                      <a:pt x="57" y="20633"/>
                    </a:lnTo>
                    <a:cubicBezTo>
                      <a:pt x="15" y="20970"/>
                      <a:pt x="0" y="21313"/>
                      <a:pt x="44" y="21644"/>
                    </a:cubicBezTo>
                    <a:lnTo>
                      <a:pt x="38" y="21644"/>
                    </a:lnTo>
                    <a:cubicBezTo>
                      <a:pt x="38" y="21650"/>
                      <a:pt x="44" y="21650"/>
                      <a:pt x="44" y="21656"/>
                    </a:cubicBezTo>
                    <a:lnTo>
                      <a:pt x="44" y="21661"/>
                    </a:lnTo>
                    <a:cubicBezTo>
                      <a:pt x="65" y="21813"/>
                      <a:pt x="97" y="21967"/>
                      <a:pt x="153" y="22108"/>
                    </a:cubicBezTo>
                    <a:cubicBezTo>
                      <a:pt x="180" y="22169"/>
                      <a:pt x="213" y="22229"/>
                      <a:pt x="251" y="22284"/>
                    </a:cubicBezTo>
                    <a:cubicBezTo>
                      <a:pt x="273" y="22312"/>
                      <a:pt x="294" y="22333"/>
                      <a:pt x="322" y="22355"/>
                    </a:cubicBezTo>
                    <a:cubicBezTo>
                      <a:pt x="339" y="22365"/>
                      <a:pt x="354" y="22377"/>
                      <a:pt x="377" y="22388"/>
                    </a:cubicBezTo>
                    <a:cubicBezTo>
                      <a:pt x="399" y="22393"/>
                      <a:pt x="415" y="22398"/>
                      <a:pt x="437" y="22403"/>
                    </a:cubicBezTo>
                    <a:lnTo>
                      <a:pt x="513" y="22403"/>
                    </a:lnTo>
                    <a:cubicBezTo>
                      <a:pt x="546" y="22393"/>
                      <a:pt x="584" y="22382"/>
                      <a:pt x="617" y="22371"/>
                    </a:cubicBezTo>
                    <a:cubicBezTo>
                      <a:pt x="687" y="22338"/>
                      <a:pt x="753" y="22295"/>
                      <a:pt x="813" y="22251"/>
                    </a:cubicBezTo>
                    <a:cubicBezTo>
                      <a:pt x="982" y="22115"/>
                      <a:pt x="1125" y="21951"/>
                      <a:pt x="1262" y="21781"/>
                    </a:cubicBezTo>
                    <a:cubicBezTo>
                      <a:pt x="1262" y="21775"/>
                      <a:pt x="1262" y="21770"/>
                      <a:pt x="1267" y="21770"/>
                    </a:cubicBezTo>
                    <a:cubicBezTo>
                      <a:pt x="1343" y="21667"/>
                      <a:pt x="1415" y="21558"/>
                      <a:pt x="1491" y="21459"/>
                    </a:cubicBezTo>
                    <a:cubicBezTo>
                      <a:pt x="1638" y="21246"/>
                      <a:pt x="1797" y="21039"/>
                      <a:pt x="1961" y="20842"/>
                    </a:cubicBezTo>
                    <a:cubicBezTo>
                      <a:pt x="2109" y="20661"/>
                      <a:pt x="2267" y="20481"/>
                      <a:pt x="2447" y="20333"/>
                    </a:cubicBezTo>
                    <a:cubicBezTo>
                      <a:pt x="2518" y="20273"/>
                      <a:pt x="2595" y="20214"/>
                      <a:pt x="2682" y="20169"/>
                    </a:cubicBezTo>
                    <a:cubicBezTo>
                      <a:pt x="2752" y="20137"/>
                      <a:pt x="2825" y="20104"/>
                      <a:pt x="2901" y="20104"/>
                    </a:cubicBezTo>
                    <a:cubicBezTo>
                      <a:pt x="2909" y="20103"/>
                      <a:pt x="2918" y="20103"/>
                      <a:pt x="2927" y="20103"/>
                    </a:cubicBezTo>
                    <a:cubicBezTo>
                      <a:pt x="2993" y="20103"/>
                      <a:pt x="3054" y="20121"/>
                      <a:pt x="3108" y="20164"/>
                    </a:cubicBezTo>
                    <a:cubicBezTo>
                      <a:pt x="3173" y="20214"/>
                      <a:pt x="3218" y="20279"/>
                      <a:pt x="3251" y="20361"/>
                    </a:cubicBezTo>
                    <a:cubicBezTo>
                      <a:pt x="3289" y="20464"/>
                      <a:pt x="3304" y="20580"/>
                      <a:pt x="3310" y="20689"/>
                    </a:cubicBezTo>
                    <a:cubicBezTo>
                      <a:pt x="3321" y="20847"/>
                      <a:pt x="3316" y="21006"/>
                      <a:pt x="3299" y="21158"/>
                    </a:cubicBezTo>
                    <a:cubicBezTo>
                      <a:pt x="3277" y="21387"/>
                      <a:pt x="3244" y="21617"/>
                      <a:pt x="3211" y="21846"/>
                    </a:cubicBezTo>
                    <a:cubicBezTo>
                      <a:pt x="3179" y="22070"/>
                      <a:pt x="3141" y="22289"/>
                      <a:pt x="3103" y="22514"/>
                    </a:cubicBezTo>
                    <a:cubicBezTo>
                      <a:pt x="2941" y="23392"/>
                      <a:pt x="2747" y="24264"/>
                      <a:pt x="2621" y="25152"/>
                    </a:cubicBezTo>
                    <a:lnTo>
                      <a:pt x="2621" y="25152"/>
                    </a:lnTo>
                    <a:cubicBezTo>
                      <a:pt x="2621" y="25152"/>
                      <a:pt x="2621" y="25152"/>
                      <a:pt x="2621" y="25152"/>
                    </a:cubicBezTo>
                    <a:lnTo>
                      <a:pt x="2621" y="25152"/>
                    </a:lnTo>
                    <a:cubicBezTo>
                      <a:pt x="2621" y="25155"/>
                      <a:pt x="2620" y="25158"/>
                      <a:pt x="2620" y="25162"/>
                    </a:cubicBezTo>
                    <a:lnTo>
                      <a:pt x="2620" y="25162"/>
                    </a:lnTo>
                    <a:cubicBezTo>
                      <a:pt x="2619" y="25171"/>
                      <a:pt x="2617" y="25180"/>
                      <a:pt x="2616" y="25190"/>
                    </a:cubicBezTo>
                    <a:cubicBezTo>
                      <a:pt x="2616" y="25189"/>
                      <a:pt x="2616" y="25189"/>
                      <a:pt x="2617" y="25189"/>
                    </a:cubicBezTo>
                    <a:lnTo>
                      <a:pt x="2617" y="25189"/>
                    </a:lnTo>
                    <a:cubicBezTo>
                      <a:pt x="2565" y="25587"/>
                      <a:pt x="2529" y="25989"/>
                      <a:pt x="2523" y="26392"/>
                    </a:cubicBezTo>
                    <a:cubicBezTo>
                      <a:pt x="2518" y="26813"/>
                      <a:pt x="2535" y="27228"/>
                      <a:pt x="2589" y="27648"/>
                    </a:cubicBezTo>
                    <a:cubicBezTo>
                      <a:pt x="2595" y="27655"/>
                      <a:pt x="2595" y="27665"/>
                      <a:pt x="2595" y="27670"/>
                    </a:cubicBezTo>
                    <a:lnTo>
                      <a:pt x="2595" y="27665"/>
                    </a:lnTo>
                    <a:cubicBezTo>
                      <a:pt x="2671" y="28189"/>
                      <a:pt x="2797" y="28697"/>
                      <a:pt x="2949" y="29200"/>
                    </a:cubicBezTo>
                    <a:cubicBezTo>
                      <a:pt x="3042" y="29511"/>
                      <a:pt x="3146" y="29811"/>
                      <a:pt x="3261" y="30113"/>
                    </a:cubicBezTo>
                    <a:cubicBezTo>
                      <a:pt x="3523" y="30096"/>
                      <a:pt x="3796" y="30068"/>
                      <a:pt x="4075" y="30035"/>
                    </a:cubicBezTo>
                    <a:cubicBezTo>
                      <a:pt x="4157" y="30025"/>
                      <a:pt x="4234" y="30015"/>
                      <a:pt x="4310" y="30003"/>
                    </a:cubicBezTo>
                    <a:cubicBezTo>
                      <a:pt x="4840" y="29647"/>
                      <a:pt x="5381" y="29314"/>
                      <a:pt x="5932" y="29004"/>
                    </a:cubicBezTo>
                    <a:cubicBezTo>
                      <a:pt x="7309" y="28233"/>
                      <a:pt x="8746" y="27577"/>
                      <a:pt x="10188" y="26939"/>
                    </a:cubicBezTo>
                    <a:cubicBezTo>
                      <a:pt x="10871" y="26638"/>
                      <a:pt x="11549" y="26332"/>
                      <a:pt x="12237" y="26042"/>
                    </a:cubicBezTo>
                    <a:cubicBezTo>
                      <a:pt x="12991" y="25721"/>
                      <a:pt x="13750" y="25398"/>
                      <a:pt x="14499" y="25058"/>
                    </a:cubicBezTo>
                    <a:cubicBezTo>
                      <a:pt x="15995" y="24382"/>
                      <a:pt x="17470" y="23628"/>
                      <a:pt x="18776" y="22628"/>
                    </a:cubicBezTo>
                    <a:cubicBezTo>
                      <a:pt x="19481" y="22082"/>
                      <a:pt x="20125" y="21465"/>
                      <a:pt x="20672" y="20759"/>
                    </a:cubicBezTo>
                    <a:cubicBezTo>
                      <a:pt x="20885" y="20487"/>
                      <a:pt x="21082" y="20197"/>
                      <a:pt x="21256" y="19897"/>
                    </a:cubicBezTo>
                    <a:cubicBezTo>
                      <a:pt x="21442" y="19585"/>
                      <a:pt x="21600" y="19257"/>
                      <a:pt x="21748" y="18924"/>
                    </a:cubicBezTo>
                    <a:cubicBezTo>
                      <a:pt x="21895" y="18563"/>
                      <a:pt x="22026" y="18187"/>
                      <a:pt x="22141" y="17809"/>
                    </a:cubicBezTo>
                    <a:cubicBezTo>
                      <a:pt x="22271" y="17376"/>
                      <a:pt x="22385" y="16936"/>
                      <a:pt x="22451" y="16488"/>
                    </a:cubicBezTo>
                    <a:lnTo>
                      <a:pt x="22451" y="16488"/>
                    </a:lnTo>
                    <a:cubicBezTo>
                      <a:pt x="22450" y="16489"/>
                      <a:pt x="22449" y="16491"/>
                      <a:pt x="22447" y="16493"/>
                    </a:cubicBezTo>
                    <a:cubicBezTo>
                      <a:pt x="22480" y="16236"/>
                      <a:pt x="22502" y="15979"/>
                      <a:pt x="22474" y="15723"/>
                    </a:cubicBezTo>
                    <a:cubicBezTo>
                      <a:pt x="22459" y="15625"/>
                      <a:pt x="22436" y="15520"/>
                      <a:pt x="22398" y="15422"/>
                    </a:cubicBezTo>
                    <a:cubicBezTo>
                      <a:pt x="22376" y="15378"/>
                      <a:pt x="22348" y="15335"/>
                      <a:pt x="22321" y="15291"/>
                    </a:cubicBezTo>
                    <a:cubicBezTo>
                      <a:pt x="22288" y="15258"/>
                      <a:pt x="22255" y="15225"/>
                      <a:pt x="22223" y="15199"/>
                    </a:cubicBezTo>
                    <a:cubicBezTo>
                      <a:pt x="22185" y="15171"/>
                      <a:pt x="22141" y="15144"/>
                      <a:pt x="22103" y="15121"/>
                    </a:cubicBezTo>
                    <a:cubicBezTo>
                      <a:pt x="22059" y="15111"/>
                      <a:pt x="22021" y="15101"/>
                      <a:pt x="21977" y="15089"/>
                    </a:cubicBezTo>
                    <a:lnTo>
                      <a:pt x="21852" y="15089"/>
                    </a:lnTo>
                    <a:cubicBezTo>
                      <a:pt x="21776" y="15106"/>
                      <a:pt x="21705" y="15127"/>
                      <a:pt x="21633" y="15154"/>
                    </a:cubicBezTo>
                    <a:cubicBezTo>
                      <a:pt x="21519" y="15209"/>
                      <a:pt x="21410" y="15280"/>
                      <a:pt x="21305" y="15356"/>
                    </a:cubicBezTo>
                    <a:lnTo>
                      <a:pt x="21311" y="15351"/>
                    </a:lnTo>
                    <a:lnTo>
                      <a:pt x="21311" y="15351"/>
                    </a:lnTo>
                    <a:cubicBezTo>
                      <a:pt x="21311" y="15351"/>
                      <a:pt x="21305" y="15356"/>
                      <a:pt x="21300" y="15356"/>
                    </a:cubicBezTo>
                    <a:lnTo>
                      <a:pt x="21300" y="15363"/>
                    </a:lnTo>
                    <a:lnTo>
                      <a:pt x="21294" y="15363"/>
                    </a:lnTo>
                    <a:cubicBezTo>
                      <a:pt x="21125" y="15504"/>
                      <a:pt x="20967" y="15658"/>
                      <a:pt x="20813" y="15815"/>
                    </a:cubicBezTo>
                    <a:cubicBezTo>
                      <a:pt x="20682" y="15953"/>
                      <a:pt x="20551" y="16094"/>
                      <a:pt x="20415" y="16231"/>
                    </a:cubicBezTo>
                    <a:cubicBezTo>
                      <a:pt x="20390" y="16258"/>
                      <a:pt x="20356" y="16272"/>
                      <a:pt x="20322" y="16272"/>
                    </a:cubicBezTo>
                    <a:cubicBezTo>
                      <a:pt x="20288" y="16272"/>
                      <a:pt x="20254" y="16258"/>
                      <a:pt x="20230" y="16231"/>
                    </a:cubicBezTo>
                    <a:cubicBezTo>
                      <a:pt x="20185" y="16193"/>
                      <a:pt x="20175" y="16117"/>
                      <a:pt x="20207" y="16067"/>
                    </a:cubicBezTo>
                    <a:cubicBezTo>
                      <a:pt x="20699" y="15340"/>
                      <a:pt x="21115" y="14559"/>
                      <a:pt x="21458" y="13750"/>
                    </a:cubicBezTo>
                    <a:cubicBezTo>
                      <a:pt x="21901" y="12696"/>
                      <a:pt x="22212" y="11587"/>
                      <a:pt x="22366" y="10451"/>
                    </a:cubicBezTo>
                    <a:lnTo>
                      <a:pt x="22366" y="10451"/>
                    </a:lnTo>
                    <a:cubicBezTo>
                      <a:pt x="22365" y="10452"/>
                      <a:pt x="22365" y="10453"/>
                      <a:pt x="22365" y="10453"/>
                    </a:cubicBezTo>
                    <a:lnTo>
                      <a:pt x="22365" y="10453"/>
                    </a:lnTo>
                    <a:cubicBezTo>
                      <a:pt x="22473" y="9592"/>
                      <a:pt x="22489" y="8722"/>
                      <a:pt x="22381" y="7861"/>
                    </a:cubicBezTo>
                    <a:lnTo>
                      <a:pt x="22381" y="7861"/>
                    </a:lnTo>
                    <a:cubicBezTo>
                      <a:pt x="22381" y="7861"/>
                      <a:pt x="22381" y="7861"/>
                      <a:pt x="22381" y="7862"/>
                    </a:cubicBezTo>
                    <a:cubicBezTo>
                      <a:pt x="22380" y="7850"/>
                      <a:pt x="22378" y="7838"/>
                      <a:pt x="22376" y="7826"/>
                    </a:cubicBezTo>
                    <a:lnTo>
                      <a:pt x="22376" y="7826"/>
                    </a:lnTo>
                    <a:cubicBezTo>
                      <a:pt x="22376" y="7825"/>
                      <a:pt x="22376" y="7825"/>
                      <a:pt x="22376" y="7824"/>
                    </a:cubicBezTo>
                    <a:lnTo>
                      <a:pt x="22376" y="7824"/>
                    </a:lnTo>
                    <a:cubicBezTo>
                      <a:pt x="22376" y="7824"/>
                      <a:pt x="22376" y="7824"/>
                      <a:pt x="22376" y="7824"/>
                    </a:cubicBezTo>
                    <a:lnTo>
                      <a:pt x="22376" y="7824"/>
                    </a:lnTo>
                    <a:cubicBezTo>
                      <a:pt x="22276" y="7116"/>
                      <a:pt x="22093" y="6424"/>
                      <a:pt x="21819" y="5764"/>
                    </a:cubicBezTo>
                    <a:lnTo>
                      <a:pt x="21819" y="5764"/>
                    </a:lnTo>
                    <a:cubicBezTo>
                      <a:pt x="21821" y="5766"/>
                      <a:pt x="21822" y="5768"/>
                      <a:pt x="21823" y="5770"/>
                    </a:cubicBezTo>
                    <a:lnTo>
                      <a:pt x="21823" y="5770"/>
                    </a:lnTo>
                    <a:cubicBezTo>
                      <a:pt x="21700" y="5480"/>
                      <a:pt x="21559" y="5197"/>
                      <a:pt x="21398" y="4928"/>
                    </a:cubicBezTo>
                    <a:cubicBezTo>
                      <a:pt x="21246" y="4665"/>
                      <a:pt x="21075" y="4420"/>
                      <a:pt x="20891" y="4174"/>
                    </a:cubicBezTo>
                    <a:cubicBezTo>
                      <a:pt x="20694" y="3917"/>
                      <a:pt x="20475" y="3671"/>
                      <a:pt x="20240" y="3447"/>
                    </a:cubicBezTo>
                    <a:cubicBezTo>
                      <a:pt x="20044" y="3261"/>
                      <a:pt x="19836" y="3087"/>
                      <a:pt x="19623" y="2918"/>
                    </a:cubicBezTo>
                    <a:cubicBezTo>
                      <a:pt x="19617" y="2918"/>
                      <a:pt x="19612" y="2912"/>
                      <a:pt x="19612" y="2912"/>
                    </a:cubicBezTo>
                    <a:lnTo>
                      <a:pt x="19612" y="2907"/>
                    </a:lnTo>
                    <a:lnTo>
                      <a:pt x="19607" y="2907"/>
                    </a:lnTo>
                    <a:cubicBezTo>
                      <a:pt x="19607" y="2907"/>
                      <a:pt x="19600" y="2901"/>
                      <a:pt x="19595" y="2901"/>
                    </a:cubicBezTo>
                    <a:lnTo>
                      <a:pt x="19600" y="2901"/>
                    </a:lnTo>
                    <a:cubicBezTo>
                      <a:pt x="19197" y="2595"/>
                      <a:pt x="18781" y="2311"/>
                      <a:pt x="18372" y="2016"/>
                    </a:cubicBezTo>
                    <a:cubicBezTo>
                      <a:pt x="17968" y="1727"/>
                      <a:pt x="17568" y="1426"/>
                      <a:pt x="17225" y="1065"/>
                    </a:cubicBezTo>
                    <a:cubicBezTo>
                      <a:pt x="16919" y="754"/>
                      <a:pt x="16657" y="399"/>
                      <a:pt x="16471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5576697" y="875986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0"/>
              <p:cNvSpPr/>
              <p:nvPr/>
            </p:nvSpPr>
            <p:spPr>
              <a:xfrm>
                <a:off x="5176693" y="93987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5165171" y="997869"/>
                <a:ext cx="19" cy="426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1"/>
                    </a:moveTo>
                    <a:lnTo>
                      <a:pt x="1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5169296" y="1010127"/>
                <a:ext cx="116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0" y="1"/>
                    </a:moveTo>
                    <a:cubicBezTo>
                      <a:pt x="0" y="6"/>
                      <a:pt x="5" y="11"/>
                      <a:pt x="5" y="11"/>
                    </a:cubicBezTo>
                    <a:cubicBezTo>
                      <a:pt x="5" y="6"/>
                      <a:pt x="0" y="6"/>
                      <a:pt x="0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5544009" y="634795"/>
                <a:ext cx="13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544222" y="634988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594261" y="872481"/>
                <a:ext cx="329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2" extrusionOk="0">
                    <a:moveTo>
                      <a:pt x="16" y="11"/>
                    </a:moveTo>
                    <a:cubicBezTo>
                      <a:pt x="11" y="6"/>
                      <a:pt x="6" y="1"/>
                      <a:pt x="1" y="1"/>
                    </a:cubicBezTo>
                    <a:cubicBezTo>
                      <a:pt x="6" y="1"/>
                      <a:pt x="11" y="6"/>
                      <a:pt x="16" y="1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597843" y="876722"/>
                <a:ext cx="252" cy="42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" extrusionOk="0">
                    <a:moveTo>
                      <a:pt x="0" y="1"/>
                    </a:moveTo>
                    <a:cubicBezTo>
                      <a:pt x="0" y="6"/>
                      <a:pt x="7" y="16"/>
                      <a:pt x="12" y="22"/>
                    </a:cubicBezTo>
                    <a:cubicBezTo>
                      <a:pt x="7" y="16"/>
                      <a:pt x="7" y="6"/>
                      <a:pt x="0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599451" y="882338"/>
                <a:ext cx="19" cy="523"/>
              </a:xfrm>
              <a:custGeom>
                <a:avLst/>
                <a:gdLst/>
                <a:ahLst/>
                <a:cxnLst/>
                <a:rect l="l" t="t" r="r" b="b"/>
                <a:pathLst>
                  <a:path w="1" h="27" extrusionOk="0">
                    <a:moveTo>
                      <a:pt x="0" y="27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092378" y="691592"/>
                <a:ext cx="225254" cy="365088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8853" extrusionOk="0">
                    <a:moveTo>
                      <a:pt x="2518" y="11379"/>
                    </a:moveTo>
                    <a:lnTo>
                      <a:pt x="2518" y="11379"/>
                    </a:lnTo>
                    <a:cubicBezTo>
                      <a:pt x="2515" y="11383"/>
                      <a:pt x="2512" y="11387"/>
                      <a:pt x="2509" y="11391"/>
                    </a:cubicBezTo>
                    <a:cubicBezTo>
                      <a:pt x="2512" y="11387"/>
                      <a:pt x="2516" y="11383"/>
                      <a:pt x="2518" y="11379"/>
                    </a:cubicBezTo>
                    <a:close/>
                    <a:moveTo>
                      <a:pt x="842" y="14264"/>
                    </a:moveTo>
                    <a:cubicBezTo>
                      <a:pt x="839" y="14272"/>
                      <a:pt x="836" y="14279"/>
                      <a:pt x="833" y="14287"/>
                    </a:cubicBezTo>
                    <a:lnTo>
                      <a:pt x="833" y="14287"/>
                    </a:lnTo>
                    <a:cubicBezTo>
                      <a:pt x="839" y="14279"/>
                      <a:pt x="842" y="14274"/>
                      <a:pt x="842" y="14264"/>
                    </a:cubicBezTo>
                    <a:close/>
                    <a:moveTo>
                      <a:pt x="11282" y="0"/>
                    </a:moveTo>
                    <a:cubicBezTo>
                      <a:pt x="11162" y="0"/>
                      <a:pt x="11036" y="60"/>
                      <a:pt x="10981" y="174"/>
                    </a:cubicBezTo>
                    <a:cubicBezTo>
                      <a:pt x="10834" y="476"/>
                      <a:pt x="10681" y="776"/>
                      <a:pt x="10522" y="1076"/>
                    </a:cubicBezTo>
                    <a:cubicBezTo>
                      <a:pt x="10359" y="1371"/>
                      <a:pt x="10189" y="1666"/>
                      <a:pt x="10008" y="1951"/>
                    </a:cubicBezTo>
                    <a:cubicBezTo>
                      <a:pt x="9654" y="2519"/>
                      <a:pt x="9272" y="3059"/>
                      <a:pt x="8873" y="3595"/>
                    </a:cubicBezTo>
                    <a:cubicBezTo>
                      <a:pt x="8551" y="4016"/>
                      <a:pt x="8212" y="4425"/>
                      <a:pt x="7862" y="4829"/>
                    </a:cubicBezTo>
                    <a:cubicBezTo>
                      <a:pt x="7507" y="5239"/>
                      <a:pt x="7141" y="5638"/>
                      <a:pt x="6775" y="6036"/>
                    </a:cubicBezTo>
                    <a:cubicBezTo>
                      <a:pt x="6037" y="6835"/>
                      <a:pt x="5288" y="7622"/>
                      <a:pt x="4552" y="8419"/>
                    </a:cubicBezTo>
                    <a:cubicBezTo>
                      <a:pt x="4191" y="8812"/>
                      <a:pt x="3841" y="9216"/>
                      <a:pt x="3492" y="9626"/>
                    </a:cubicBezTo>
                    <a:cubicBezTo>
                      <a:pt x="3153" y="10030"/>
                      <a:pt x="2820" y="10446"/>
                      <a:pt x="2502" y="10867"/>
                    </a:cubicBezTo>
                    <a:cubicBezTo>
                      <a:pt x="1886" y="11691"/>
                      <a:pt x="1339" y="12565"/>
                      <a:pt x="918" y="13499"/>
                    </a:cubicBezTo>
                    <a:cubicBezTo>
                      <a:pt x="563" y="14291"/>
                      <a:pt x="306" y="15128"/>
                      <a:pt x="165" y="15980"/>
                    </a:cubicBezTo>
                    <a:cubicBezTo>
                      <a:pt x="11" y="16908"/>
                      <a:pt x="1" y="17854"/>
                      <a:pt x="99" y="18787"/>
                    </a:cubicBezTo>
                    <a:cubicBezTo>
                      <a:pt x="104" y="18820"/>
                      <a:pt x="132" y="18853"/>
                      <a:pt x="170" y="18853"/>
                    </a:cubicBezTo>
                    <a:cubicBezTo>
                      <a:pt x="203" y="18847"/>
                      <a:pt x="241" y="18820"/>
                      <a:pt x="235" y="18782"/>
                    </a:cubicBezTo>
                    <a:cubicBezTo>
                      <a:pt x="159" y="18071"/>
                      <a:pt x="159" y="17350"/>
                      <a:pt x="235" y="16641"/>
                    </a:cubicBezTo>
                    <a:lnTo>
                      <a:pt x="235" y="16657"/>
                    </a:lnTo>
                    <a:cubicBezTo>
                      <a:pt x="333" y="15845"/>
                      <a:pt x="538" y="15046"/>
                      <a:pt x="833" y="14287"/>
                    </a:cubicBezTo>
                    <a:lnTo>
                      <a:pt x="833" y="14287"/>
                    </a:lnTo>
                    <a:cubicBezTo>
                      <a:pt x="832" y="14288"/>
                      <a:pt x="832" y="14290"/>
                      <a:pt x="831" y="14291"/>
                    </a:cubicBezTo>
                    <a:cubicBezTo>
                      <a:pt x="1252" y="13242"/>
                      <a:pt x="1842" y="12276"/>
                      <a:pt x="2519" y="11374"/>
                    </a:cubicBezTo>
                    <a:lnTo>
                      <a:pt x="2519" y="11374"/>
                    </a:lnTo>
                    <a:cubicBezTo>
                      <a:pt x="2519" y="11376"/>
                      <a:pt x="2519" y="11377"/>
                      <a:pt x="2518" y="11379"/>
                    </a:cubicBezTo>
                    <a:lnTo>
                      <a:pt x="2518" y="11379"/>
                    </a:lnTo>
                    <a:cubicBezTo>
                      <a:pt x="3149" y="10547"/>
                      <a:pt x="3850" y="9775"/>
                      <a:pt x="4584" y="9036"/>
                    </a:cubicBezTo>
                    <a:cubicBezTo>
                      <a:pt x="4967" y="8653"/>
                      <a:pt x="5344" y="8265"/>
                      <a:pt x="5732" y="7889"/>
                    </a:cubicBezTo>
                    <a:cubicBezTo>
                      <a:pt x="6120" y="7511"/>
                      <a:pt x="6513" y="7135"/>
                      <a:pt x="6901" y="6752"/>
                    </a:cubicBezTo>
                    <a:cubicBezTo>
                      <a:pt x="7671" y="5993"/>
                      <a:pt x="8425" y="5222"/>
                      <a:pt x="9135" y="4403"/>
                    </a:cubicBezTo>
                    <a:cubicBezTo>
                      <a:pt x="9496" y="3983"/>
                      <a:pt x="9845" y="3551"/>
                      <a:pt x="10167" y="3098"/>
                    </a:cubicBezTo>
                    <a:cubicBezTo>
                      <a:pt x="10479" y="2672"/>
                      <a:pt x="10762" y="2224"/>
                      <a:pt x="11014" y="1760"/>
                    </a:cubicBezTo>
                    <a:cubicBezTo>
                      <a:pt x="11249" y="1333"/>
                      <a:pt x="11451" y="885"/>
                      <a:pt x="11615" y="426"/>
                    </a:cubicBezTo>
                    <a:cubicBezTo>
                      <a:pt x="11632" y="366"/>
                      <a:pt x="11632" y="306"/>
                      <a:pt x="11615" y="247"/>
                    </a:cubicBezTo>
                    <a:cubicBezTo>
                      <a:pt x="11588" y="159"/>
                      <a:pt x="11528" y="88"/>
                      <a:pt x="11451" y="43"/>
                    </a:cubicBezTo>
                    <a:cubicBezTo>
                      <a:pt x="11402" y="11"/>
                      <a:pt x="11342" y="0"/>
                      <a:pt x="11282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152487" y="744807"/>
                <a:ext cx="155520" cy="206896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684" extrusionOk="0">
                    <a:moveTo>
                      <a:pt x="5569" y="3406"/>
                    </a:moveTo>
                    <a:cubicBezTo>
                      <a:pt x="5563" y="3415"/>
                      <a:pt x="5556" y="3423"/>
                      <a:pt x="5550" y="3431"/>
                    </a:cubicBezTo>
                    <a:cubicBezTo>
                      <a:pt x="5556" y="3422"/>
                      <a:pt x="5563" y="3414"/>
                      <a:pt x="5569" y="3406"/>
                    </a:cubicBezTo>
                    <a:close/>
                    <a:moveTo>
                      <a:pt x="1407" y="8435"/>
                    </a:moveTo>
                    <a:cubicBezTo>
                      <a:pt x="1404" y="8438"/>
                      <a:pt x="1402" y="8442"/>
                      <a:pt x="1399" y="8445"/>
                    </a:cubicBezTo>
                    <a:lnTo>
                      <a:pt x="1399" y="8445"/>
                    </a:lnTo>
                    <a:cubicBezTo>
                      <a:pt x="1402" y="8442"/>
                      <a:pt x="1404" y="8438"/>
                      <a:pt x="1407" y="8435"/>
                    </a:cubicBezTo>
                    <a:close/>
                    <a:moveTo>
                      <a:pt x="7784" y="0"/>
                    </a:moveTo>
                    <a:cubicBezTo>
                      <a:pt x="7703" y="0"/>
                      <a:pt x="7620" y="43"/>
                      <a:pt x="7582" y="121"/>
                    </a:cubicBezTo>
                    <a:cubicBezTo>
                      <a:pt x="7429" y="404"/>
                      <a:pt x="7282" y="694"/>
                      <a:pt x="7129" y="973"/>
                    </a:cubicBezTo>
                    <a:cubicBezTo>
                      <a:pt x="6965" y="1268"/>
                      <a:pt x="6801" y="1551"/>
                      <a:pt x="6627" y="1841"/>
                    </a:cubicBezTo>
                    <a:cubicBezTo>
                      <a:pt x="6308" y="2373"/>
                      <a:pt x="5952" y="2889"/>
                      <a:pt x="5581" y="3390"/>
                    </a:cubicBezTo>
                    <a:lnTo>
                      <a:pt x="5581" y="3390"/>
                    </a:lnTo>
                    <a:cubicBezTo>
                      <a:pt x="5581" y="3389"/>
                      <a:pt x="5582" y="3388"/>
                      <a:pt x="5583" y="3387"/>
                    </a:cubicBezTo>
                    <a:lnTo>
                      <a:pt x="5583" y="3387"/>
                    </a:lnTo>
                    <a:cubicBezTo>
                      <a:pt x="5353" y="3687"/>
                      <a:pt x="5124" y="3982"/>
                      <a:pt x="4879" y="4267"/>
                    </a:cubicBezTo>
                    <a:cubicBezTo>
                      <a:pt x="4627" y="4562"/>
                      <a:pt x="4365" y="4846"/>
                      <a:pt x="4103" y="5119"/>
                    </a:cubicBezTo>
                    <a:cubicBezTo>
                      <a:pt x="3589" y="5654"/>
                      <a:pt x="3076" y="6185"/>
                      <a:pt x="2578" y="6730"/>
                    </a:cubicBezTo>
                    <a:cubicBezTo>
                      <a:pt x="2086" y="7266"/>
                      <a:pt x="1622" y="7817"/>
                      <a:pt x="1201" y="8407"/>
                    </a:cubicBezTo>
                    <a:cubicBezTo>
                      <a:pt x="775" y="9009"/>
                      <a:pt x="409" y="9647"/>
                      <a:pt x="114" y="10330"/>
                    </a:cubicBezTo>
                    <a:cubicBezTo>
                      <a:pt x="81" y="10413"/>
                      <a:pt x="43" y="10500"/>
                      <a:pt x="11" y="10582"/>
                    </a:cubicBezTo>
                    <a:cubicBezTo>
                      <a:pt x="0" y="10615"/>
                      <a:pt x="0" y="10653"/>
                      <a:pt x="38" y="10675"/>
                    </a:cubicBezTo>
                    <a:cubicBezTo>
                      <a:pt x="48" y="10681"/>
                      <a:pt x="59" y="10684"/>
                      <a:pt x="72" y="10684"/>
                    </a:cubicBezTo>
                    <a:cubicBezTo>
                      <a:pt x="95" y="10684"/>
                      <a:pt x="120" y="10673"/>
                      <a:pt x="131" y="10648"/>
                    </a:cubicBezTo>
                    <a:cubicBezTo>
                      <a:pt x="451" y="9857"/>
                      <a:pt x="887" y="9127"/>
                      <a:pt x="1399" y="8445"/>
                    </a:cubicBezTo>
                    <a:lnTo>
                      <a:pt x="1399" y="8445"/>
                    </a:lnTo>
                    <a:cubicBezTo>
                      <a:pt x="1399" y="8446"/>
                      <a:pt x="1398" y="8446"/>
                      <a:pt x="1398" y="8446"/>
                    </a:cubicBezTo>
                    <a:cubicBezTo>
                      <a:pt x="1401" y="8442"/>
                      <a:pt x="1404" y="8438"/>
                      <a:pt x="1408" y="8434"/>
                    </a:cubicBezTo>
                    <a:lnTo>
                      <a:pt x="1408" y="8434"/>
                    </a:lnTo>
                    <a:cubicBezTo>
                      <a:pt x="1407" y="8434"/>
                      <a:pt x="1407" y="8434"/>
                      <a:pt x="1407" y="8435"/>
                    </a:cubicBezTo>
                    <a:lnTo>
                      <a:pt x="1407" y="8435"/>
                    </a:lnTo>
                    <a:cubicBezTo>
                      <a:pt x="1409" y="8432"/>
                      <a:pt x="1411" y="8430"/>
                      <a:pt x="1413" y="8427"/>
                    </a:cubicBezTo>
                    <a:lnTo>
                      <a:pt x="1413" y="8427"/>
                    </a:lnTo>
                    <a:cubicBezTo>
                      <a:pt x="1852" y="7855"/>
                      <a:pt x="2338" y="7320"/>
                      <a:pt x="2840" y="6808"/>
                    </a:cubicBezTo>
                    <a:cubicBezTo>
                      <a:pt x="3359" y="6277"/>
                      <a:pt x="3906" y="5774"/>
                      <a:pt x="4441" y="5267"/>
                    </a:cubicBezTo>
                    <a:cubicBezTo>
                      <a:pt x="5540" y="4229"/>
                      <a:pt x="6485" y="3026"/>
                      <a:pt x="7260" y="1727"/>
                    </a:cubicBezTo>
                    <a:cubicBezTo>
                      <a:pt x="7522" y="1284"/>
                      <a:pt x="7774" y="825"/>
                      <a:pt x="7993" y="350"/>
                    </a:cubicBezTo>
                    <a:cubicBezTo>
                      <a:pt x="8019" y="290"/>
                      <a:pt x="8031" y="235"/>
                      <a:pt x="8008" y="169"/>
                    </a:cubicBezTo>
                    <a:cubicBezTo>
                      <a:pt x="7993" y="109"/>
                      <a:pt x="7953" y="60"/>
                      <a:pt x="7900" y="33"/>
                    </a:cubicBezTo>
                    <a:cubicBezTo>
                      <a:pt x="7867" y="11"/>
                      <a:pt x="7829" y="0"/>
                      <a:pt x="7784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181244" y="1033172"/>
                <a:ext cx="55887" cy="133541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6896" extrusionOk="0">
                    <a:moveTo>
                      <a:pt x="404" y="1"/>
                    </a:moveTo>
                    <a:cubicBezTo>
                      <a:pt x="372" y="1"/>
                      <a:pt x="345" y="23"/>
                      <a:pt x="339" y="51"/>
                    </a:cubicBezTo>
                    <a:cubicBezTo>
                      <a:pt x="258" y="340"/>
                      <a:pt x="187" y="624"/>
                      <a:pt x="132" y="919"/>
                    </a:cubicBezTo>
                    <a:cubicBezTo>
                      <a:pt x="71" y="1208"/>
                      <a:pt x="44" y="1503"/>
                      <a:pt x="28" y="1798"/>
                    </a:cubicBezTo>
                    <a:cubicBezTo>
                      <a:pt x="1" y="2399"/>
                      <a:pt x="50" y="3006"/>
                      <a:pt x="175" y="3591"/>
                    </a:cubicBezTo>
                    <a:cubicBezTo>
                      <a:pt x="301" y="4169"/>
                      <a:pt x="525" y="4733"/>
                      <a:pt x="831" y="5245"/>
                    </a:cubicBezTo>
                    <a:cubicBezTo>
                      <a:pt x="989" y="5502"/>
                      <a:pt x="1170" y="5749"/>
                      <a:pt x="1367" y="5972"/>
                    </a:cubicBezTo>
                    <a:cubicBezTo>
                      <a:pt x="1574" y="6201"/>
                      <a:pt x="1809" y="6404"/>
                      <a:pt x="2055" y="6584"/>
                    </a:cubicBezTo>
                    <a:cubicBezTo>
                      <a:pt x="2197" y="6688"/>
                      <a:pt x="2345" y="6781"/>
                      <a:pt x="2492" y="6863"/>
                    </a:cubicBezTo>
                    <a:cubicBezTo>
                      <a:pt x="2530" y="6885"/>
                      <a:pt x="2571" y="6895"/>
                      <a:pt x="2611" y="6895"/>
                    </a:cubicBezTo>
                    <a:cubicBezTo>
                      <a:pt x="2695" y="6895"/>
                      <a:pt x="2775" y="6852"/>
                      <a:pt x="2820" y="6775"/>
                    </a:cubicBezTo>
                    <a:cubicBezTo>
                      <a:pt x="2885" y="6660"/>
                      <a:pt x="2842" y="6513"/>
                      <a:pt x="2726" y="6448"/>
                    </a:cubicBezTo>
                    <a:cubicBezTo>
                      <a:pt x="2574" y="6360"/>
                      <a:pt x="2426" y="6261"/>
                      <a:pt x="2285" y="6158"/>
                    </a:cubicBezTo>
                    <a:cubicBezTo>
                      <a:pt x="1940" y="5901"/>
                      <a:pt x="1634" y="5601"/>
                      <a:pt x="1367" y="5268"/>
                    </a:cubicBezTo>
                    <a:cubicBezTo>
                      <a:pt x="1115" y="4940"/>
                      <a:pt x="908" y="4579"/>
                      <a:pt x="744" y="4202"/>
                    </a:cubicBezTo>
                    <a:cubicBezTo>
                      <a:pt x="549" y="3747"/>
                      <a:pt x="414" y="3267"/>
                      <a:pt x="331" y="2781"/>
                    </a:cubicBezTo>
                    <a:lnTo>
                      <a:pt x="331" y="2781"/>
                    </a:lnTo>
                    <a:cubicBezTo>
                      <a:pt x="332" y="2783"/>
                      <a:pt x="333" y="2785"/>
                      <a:pt x="334" y="2787"/>
                    </a:cubicBezTo>
                    <a:cubicBezTo>
                      <a:pt x="285" y="2482"/>
                      <a:pt x="258" y="2176"/>
                      <a:pt x="252" y="1869"/>
                    </a:cubicBezTo>
                    <a:cubicBezTo>
                      <a:pt x="247" y="1553"/>
                      <a:pt x="268" y="1231"/>
                      <a:pt x="301" y="919"/>
                    </a:cubicBezTo>
                    <a:lnTo>
                      <a:pt x="301" y="924"/>
                    </a:lnTo>
                    <a:cubicBezTo>
                      <a:pt x="339" y="641"/>
                      <a:pt x="389" y="361"/>
                      <a:pt x="465" y="83"/>
                    </a:cubicBezTo>
                    <a:cubicBezTo>
                      <a:pt x="477" y="51"/>
                      <a:pt x="454" y="13"/>
                      <a:pt x="422" y="6"/>
                    </a:cubicBezTo>
                    <a:cubicBezTo>
                      <a:pt x="416" y="1"/>
                      <a:pt x="411" y="1"/>
                      <a:pt x="404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593835" y="649047"/>
                <a:ext cx="49536" cy="24274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12535" extrusionOk="0">
                    <a:moveTo>
                      <a:pt x="404" y="361"/>
                    </a:moveTo>
                    <a:lnTo>
                      <a:pt x="404" y="361"/>
                    </a:lnTo>
                    <a:cubicBezTo>
                      <a:pt x="405" y="362"/>
                      <a:pt x="405" y="362"/>
                      <a:pt x="405" y="362"/>
                    </a:cubicBezTo>
                    <a:lnTo>
                      <a:pt x="405" y="362"/>
                    </a:lnTo>
                    <a:cubicBezTo>
                      <a:pt x="405" y="362"/>
                      <a:pt x="405" y="362"/>
                      <a:pt x="404" y="361"/>
                    </a:cubicBezTo>
                    <a:close/>
                    <a:moveTo>
                      <a:pt x="1068" y="1023"/>
                    </a:moveTo>
                    <a:cubicBezTo>
                      <a:pt x="1069" y="1024"/>
                      <a:pt x="1070" y="1026"/>
                      <a:pt x="1072" y="1028"/>
                    </a:cubicBezTo>
                    <a:cubicBezTo>
                      <a:pt x="1070" y="1026"/>
                      <a:pt x="1069" y="1024"/>
                      <a:pt x="1068" y="1023"/>
                    </a:cubicBezTo>
                    <a:close/>
                    <a:moveTo>
                      <a:pt x="2093" y="3773"/>
                    </a:moveTo>
                    <a:cubicBezTo>
                      <a:pt x="2094" y="3775"/>
                      <a:pt x="2094" y="3778"/>
                      <a:pt x="2094" y="3780"/>
                    </a:cubicBezTo>
                    <a:lnTo>
                      <a:pt x="2094" y="3780"/>
                    </a:lnTo>
                    <a:cubicBezTo>
                      <a:pt x="2094" y="3778"/>
                      <a:pt x="2094" y="3775"/>
                      <a:pt x="2093" y="3773"/>
                    </a:cubicBezTo>
                    <a:close/>
                    <a:moveTo>
                      <a:pt x="951" y="11140"/>
                    </a:moveTo>
                    <a:lnTo>
                      <a:pt x="951" y="11140"/>
                    </a:lnTo>
                    <a:cubicBezTo>
                      <a:pt x="948" y="11148"/>
                      <a:pt x="945" y="11156"/>
                      <a:pt x="941" y="11163"/>
                    </a:cubicBezTo>
                    <a:lnTo>
                      <a:pt x="941" y="11163"/>
                    </a:lnTo>
                    <a:cubicBezTo>
                      <a:pt x="942" y="11153"/>
                      <a:pt x="946" y="11145"/>
                      <a:pt x="951" y="11140"/>
                    </a:cubicBezTo>
                    <a:close/>
                    <a:moveTo>
                      <a:pt x="76" y="1"/>
                    </a:moveTo>
                    <a:cubicBezTo>
                      <a:pt x="55" y="1"/>
                      <a:pt x="33" y="11"/>
                      <a:pt x="23" y="34"/>
                    </a:cubicBezTo>
                    <a:cubicBezTo>
                      <a:pt x="0" y="61"/>
                      <a:pt x="11" y="105"/>
                      <a:pt x="44" y="122"/>
                    </a:cubicBezTo>
                    <a:cubicBezTo>
                      <a:pt x="173" y="197"/>
                      <a:pt x="297" y="278"/>
                      <a:pt x="417" y="368"/>
                    </a:cubicBezTo>
                    <a:lnTo>
                      <a:pt x="417" y="368"/>
                    </a:lnTo>
                    <a:cubicBezTo>
                      <a:pt x="413" y="366"/>
                      <a:pt x="410" y="365"/>
                      <a:pt x="405" y="362"/>
                    </a:cubicBezTo>
                    <a:lnTo>
                      <a:pt x="405" y="362"/>
                    </a:lnTo>
                    <a:cubicBezTo>
                      <a:pt x="655" y="552"/>
                      <a:pt x="878" y="775"/>
                      <a:pt x="1068" y="1023"/>
                    </a:cubicBezTo>
                    <a:lnTo>
                      <a:pt x="1068" y="1023"/>
                    </a:lnTo>
                    <a:cubicBezTo>
                      <a:pt x="1068" y="1022"/>
                      <a:pt x="1068" y="1022"/>
                      <a:pt x="1067" y="1022"/>
                    </a:cubicBezTo>
                    <a:lnTo>
                      <a:pt x="1067" y="1022"/>
                    </a:lnTo>
                    <a:cubicBezTo>
                      <a:pt x="1300" y="1330"/>
                      <a:pt x="1487" y="1661"/>
                      <a:pt x="1639" y="2011"/>
                    </a:cubicBezTo>
                    <a:cubicBezTo>
                      <a:pt x="1755" y="2285"/>
                      <a:pt x="1846" y="2563"/>
                      <a:pt x="1919" y="2853"/>
                    </a:cubicBezTo>
                    <a:cubicBezTo>
                      <a:pt x="1992" y="3153"/>
                      <a:pt x="2050" y="3462"/>
                      <a:pt x="2093" y="3773"/>
                    </a:cubicBezTo>
                    <a:lnTo>
                      <a:pt x="2093" y="3773"/>
                    </a:lnTo>
                    <a:cubicBezTo>
                      <a:pt x="2093" y="3770"/>
                      <a:pt x="2093" y="3768"/>
                      <a:pt x="2093" y="3765"/>
                    </a:cubicBezTo>
                    <a:lnTo>
                      <a:pt x="2093" y="3765"/>
                    </a:lnTo>
                    <a:cubicBezTo>
                      <a:pt x="2094" y="3773"/>
                      <a:pt x="2095" y="3781"/>
                      <a:pt x="2096" y="3790"/>
                    </a:cubicBezTo>
                    <a:lnTo>
                      <a:pt x="2096" y="3790"/>
                    </a:lnTo>
                    <a:cubicBezTo>
                      <a:pt x="2095" y="3786"/>
                      <a:pt x="2095" y="3783"/>
                      <a:pt x="2094" y="3780"/>
                    </a:cubicBezTo>
                    <a:lnTo>
                      <a:pt x="2094" y="3780"/>
                    </a:lnTo>
                    <a:cubicBezTo>
                      <a:pt x="2096" y="3790"/>
                      <a:pt x="2097" y="3799"/>
                      <a:pt x="2098" y="3808"/>
                    </a:cubicBezTo>
                    <a:cubicBezTo>
                      <a:pt x="2098" y="3807"/>
                      <a:pt x="2098" y="3807"/>
                      <a:pt x="2098" y="3806"/>
                    </a:cubicBezTo>
                    <a:lnTo>
                      <a:pt x="2098" y="3806"/>
                    </a:lnTo>
                    <a:cubicBezTo>
                      <a:pt x="2234" y="4879"/>
                      <a:pt x="2200" y="5969"/>
                      <a:pt x="2055" y="7038"/>
                    </a:cubicBezTo>
                    <a:lnTo>
                      <a:pt x="2055" y="7026"/>
                    </a:lnTo>
                    <a:cubicBezTo>
                      <a:pt x="1951" y="7764"/>
                      <a:pt x="1798" y="8490"/>
                      <a:pt x="1601" y="9206"/>
                    </a:cubicBezTo>
                    <a:cubicBezTo>
                      <a:pt x="1421" y="9861"/>
                      <a:pt x="1214" y="10504"/>
                      <a:pt x="952" y="11131"/>
                    </a:cubicBezTo>
                    <a:lnTo>
                      <a:pt x="952" y="11131"/>
                    </a:lnTo>
                    <a:cubicBezTo>
                      <a:pt x="952" y="11132"/>
                      <a:pt x="951" y="11133"/>
                      <a:pt x="951" y="11134"/>
                    </a:cubicBezTo>
                    <a:lnTo>
                      <a:pt x="951" y="11134"/>
                    </a:lnTo>
                    <a:cubicBezTo>
                      <a:pt x="951" y="11134"/>
                      <a:pt x="951" y="11135"/>
                      <a:pt x="951" y="11135"/>
                    </a:cubicBezTo>
                    <a:lnTo>
                      <a:pt x="951" y="11135"/>
                    </a:lnTo>
                    <a:lnTo>
                      <a:pt x="951" y="11135"/>
                    </a:lnTo>
                    <a:cubicBezTo>
                      <a:pt x="951" y="11136"/>
                      <a:pt x="951" y="11138"/>
                      <a:pt x="951" y="11140"/>
                    </a:cubicBezTo>
                    <a:lnTo>
                      <a:pt x="951" y="11135"/>
                    </a:lnTo>
                    <a:cubicBezTo>
                      <a:pt x="946" y="11144"/>
                      <a:pt x="942" y="11153"/>
                      <a:pt x="941" y="11163"/>
                    </a:cubicBezTo>
                    <a:lnTo>
                      <a:pt x="941" y="11163"/>
                    </a:lnTo>
                    <a:cubicBezTo>
                      <a:pt x="936" y="11171"/>
                      <a:pt x="932" y="11178"/>
                      <a:pt x="929" y="11183"/>
                    </a:cubicBezTo>
                    <a:cubicBezTo>
                      <a:pt x="935" y="11178"/>
                      <a:pt x="935" y="11173"/>
                      <a:pt x="940" y="11168"/>
                    </a:cubicBezTo>
                    <a:lnTo>
                      <a:pt x="940" y="11168"/>
                    </a:lnTo>
                    <a:cubicBezTo>
                      <a:pt x="863" y="11347"/>
                      <a:pt x="782" y="11523"/>
                      <a:pt x="694" y="11697"/>
                    </a:cubicBezTo>
                    <a:cubicBezTo>
                      <a:pt x="651" y="11785"/>
                      <a:pt x="613" y="11867"/>
                      <a:pt x="568" y="11954"/>
                    </a:cubicBezTo>
                    <a:cubicBezTo>
                      <a:pt x="547" y="11992"/>
                      <a:pt x="530" y="12030"/>
                      <a:pt x="509" y="12074"/>
                    </a:cubicBezTo>
                    <a:cubicBezTo>
                      <a:pt x="487" y="12118"/>
                      <a:pt x="459" y="12162"/>
                      <a:pt x="432" y="12205"/>
                    </a:cubicBezTo>
                    <a:cubicBezTo>
                      <a:pt x="371" y="12310"/>
                      <a:pt x="411" y="12446"/>
                      <a:pt x="509" y="12506"/>
                    </a:cubicBezTo>
                    <a:cubicBezTo>
                      <a:pt x="544" y="12525"/>
                      <a:pt x="581" y="12534"/>
                      <a:pt x="618" y="12534"/>
                    </a:cubicBezTo>
                    <a:cubicBezTo>
                      <a:pt x="695" y="12534"/>
                      <a:pt x="770" y="12494"/>
                      <a:pt x="815" y="12424"/>
                    </a:cubicBezTo>
                    <a:cubicBezTo>
                      <a:pt x="913" y="12265"/>
                      <a:pt x="1011" y="12101"/>
                      <a:pt x="1099" y="11937"/>
                    </a:cubicBezTo>
                    <a:cubicBezTo>
                      <a:pt x="1197" y="11753"/>
                      <a:pt x="1279" y="11561"/>
                      <a:pt x="1367" y="11370"/>
                    </a:cubicBezTo>
                    <a:cubicBezTo>
                      <a:pt x="1551" y="10933"/>
                      <a:pt x="1715" y="10485"/>
                      <a:pt x="1853" y="10026"/>
                    </a:cubicBezTo>
                    <a:cubicBezTo>
                      <a:pt x="2164" y="9025"/>
                      <a:pt x="2345" y="7983"/>
                      <a:pt x="2448" y="6939"/>
                    </a:cubicBezTo>
                    <a:cubicBezTo>
                      <a:pt x="2552" y="5890"/>
                      <a:pt x="2557" y="4830"/>
                      <a:pt x="2388" y="3787"/>
                    </a:cubicBezTo>
                    <a:cubicBezTo>
                      <a:pt x="2345" y="3546"/>
                      <a:pt x="2295" y="3301"/>
                      <a:pt x="2234" y="3060"/>
                    </a:cubicBezTo>
                    <a:cubicBezTo>
                      <a:pt x="2174" y="2830"/>
                      <a:pt x="2098" y="2607"/>
                      <a:pt x="2017" y="2383"/>
                    </a:cubicBezTo>
                    <a:cubicBezTo>
                      <a:pt x="1858" y="1957"/>
                      <a:pt x="1656" y="1547"/>
                      <a:pt x="1394" y="1176"/>
                    </a:cubicBezTo>
                    <a:cubicBezTo>
                      <a:pt x="1230" y="941"/>
                      <a:pt x="1039" y="722"/>
                      <a:pt x="830" y="531"/>
                    </a:cubicBezTo>
                    <a:cubicBezTo>
                      <a:pt x="613" y="329"/>
                      <a:pt x="366" y="154"/>
                      <a:pt x="116" y="6"/>
                    </a:cubicBezTo>
                    <a:cubicBezTo>
                      <a:pt x="104" y="1"/>
                      <a:pt x="93" y="1"/>
                      <a:pt x="76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576600" y="784583"/>
                <a:ext cx="81565" cy="164022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8470" extrusionOk="0">
                    <a:moveTo>
                      <a:pt x="4007" y="1201"/>
                    </a:moveTo>
                    <a:cubicBezTo>
                      <a:pt x="4004" y="1207"/>
                      <a:pt x="4004" y="1215"/>
                      <a:pt x="4004" y="1219"/>
                    </a:cubicBezTo>
                    <a:cubicBezTo>
                      <a:pt x="4005" y="1213"/>
                      <a:pt x="4006" y="1207"/>
                      <a:pt x="4007" y="1201"/>
                    </a:cubicBezTo>
                    <a:close/>
                    <a:moveTo>
                      <a:pt x="3294" y="3619"/>
                    </a:moveTo>
                    <a:lnTo>
                      <a:pt x="3294" y="3619"/>
                    </a:lnTo>
                    <a:cubicBezTo>
                      <a:pt x="3292" y="3624"/>
                      <a:pt x="3290" y="3628"/>
                      <a:pt x="3288" y="3633"/>
                    </a:cubicBezTo>
                    <a:cubicBezTo>
                      <a:pt x="3290" y="3628"/>
                      <a:pt x="3292" y="3624"/>
                      <a:pt x="3294" y="3619"/>
                    </a:cubicBezTo>
                    <a:close/>
                    <a:moveTo>
                      <a:pt x="4097" y="1"/>
                    </a:moveTo>
                    <a:cubicBezTo>
                      <a:pt x="4065" y="1"/>
                      <a:pt x="4027" y="33"/>
                      <a:pt x="4032" y="72"/>
                    </a:cubicBezTo>
                    <a:cubicBezTo>
                      <a:pt x="4048" y="251"/>
                      <a:pt x="4059" y="432"/>
                      <a:pt x="4054" y="617"/>
                    </a:cubicBezTo>
                    <a:cubicBezTo>
                      <a:pt x="4054" y="814"/>
                      <a:pt x="4033" y="1010"/>
                      <a:pt x="4007" y="1201"/>
                    </a:cubicBezTo>
                    <a:lnTo>
                      <a:pt x="4007" y="1201"/>
                    </a:lnTo>
                    <a:cubicBezTo>
                      <a:pt x="4007" y="1199"/>
                      <a:pt x="4008" y="1198"/>
                      <a:pt x="4009" y="1196"/>
                    </a:cubicBezTo>
                    <a:lnTo>
                      <a:pt x="4009" y="1196"/>
                    </a:lnTo>
                    <a:cubicBezTo>
                      <a:pt x="3949" y="1607"/>
                      <a:pt x="3851" y="2005"/>
                      <a:pt x="3737" y="2399"/>
                    </a:cubicBezTo>
                    <a:cubicBezTo>
                      <a:pt x="3612" y="2815"/>
                      <a:pt x="3461" y="3220"/>
                      <a:pt x="3294" y="3619"/>
                    </a:cubicBezTo>
                    <a:lnTo>
                      <a:pt x="3294" y="3619"/>
                    </a:lnTo>
                    <a:cubicBezTo>
                      <a:pt x="3297" y="3612"/>
                      <a:pt x="3301" y="3605"/>
                      <a:pt x="3305" y="3598"/>
                    </a:cubicBezTo>
                    <a:lnTo>
                      <a:pt x="3305" y="3598"/>
                    </a:lnTo>
                    <a:cubicBezTo>
                      <a:pt x="3092" y="4100"/>
                      <a:pt x="2839" y="4587"/>
                      <a:pt x="2562" y="5059"/>
                    </a:cubicBezTo>
                    <a:cubicBezTo>
                      <a:pt x="2295" y="5513"/>
                      <a:pt x="1994" y="5949"/>
                      <a:pt x="1672" y="6365"/>
                    </a:cubicBezTo>
                    <a:cubicBezTo>
                      <a:pt x="1442" y="6665"/>
                      <a:pt x="1191" y="6950"/>
                      <a:pt x="934" y="7222"/>
                    </a:cubicBezTo>
                    <a:cubicBezTo>
                      <a:pt x="802" y="7353"/>
                      <a:pt x="666" y="7485"/>
                      <a:pt x="525" y="7610"/>
                    </a:cubicBezTo>
                    <a:cubicBezTo>
                      <a:pt x="459" y="7671"/>
                      <a:pt x="388" y="7730"/>
                      <a:pt x="323" y="7790"/>
                    </a:cubicBezTo>
                    <a:cubicBezTo>
                      <a:pt x="262" y="7840"/>
                      <a:pt x="207" y="7894"/>
                      <a:pt x="147" y="7938"/>
                    </a:cubicBezTo>
                    <a:cubicBezTo>
                      <a:pt x="131" y="7954"/>
                      <a:pt x="114" y="7966"/>
                      <a:pt x="93" y="7981"/>
                    </a:cubicBezTo>
                    <a:cubicBezTo>
                      <a:pt x="60" y="8014"/>
                      <a:pt x="38" y="8058"/>
                      <a:pt x="22" y="8107"/>
                    </a:cubicBezTo>
                    <a:cubicBezTo>
                      <a:pt x="0" y="8178"/>
                      <a:pt x="11" y="8261"/>
                      <a:pt x="49" y="8326"/>
                    </a:cubicBezTo>
                    <a:cubicBezTo>
                      <a:pt x="88" y="8392"/>
                      <a:pt x="147" y="8440"/>
                      <a:pt x="224" y="8457"/>
                    </a:cubicBezTo>
                    <a:cubicBezTo>
                      <a:pt x="248" y="8465"/>
                      <a:pt x="276" y="8469"/>
                      <a:pt x="305" y="8469"/>
                    </a:cubicBezTo>
                    <a:cubicBezTo>
                      <a:pt x="354" y="8469"/>
                      <a:pt x="405" y="8457"/>
                      <a:pt x="442" y="8430"/>
                    </a:cubicBezTo>
                    <a:cubicBezTo>
                      <a:pt x="492" y="8392"/>
                      <a:pt x="547" y="8359"/>
                      <a:pt x="601" y="8315"/>
                    </a:cubicBezTo>
                    <a:cubicBezTo>
                      <a:pt x="666" y="8271"/>
                      <a:pt x="732" y="8221"/>
                      <a:pt x="792" y="8168"/>
                    </a:cubicBezTo>
                    <a:cubicBezTo>
                      <a:pt x="907" y="8075"/>
                      <a:pt x="1021" y="7976"/>
                      <a:pt x="1130" y="7873"/>
                    </a:cubicBezTo>
                    <a:cubicBezTo>
                      <a:pt x="1349" y="7664"/>
                      <a:pt x="1556" y="7441"/>
                      <a:pt x="1748" y="7205"/>
                    </a:cubicBezTo>
                    <a:cubicBezTo>
                      <a:pt x="2174" y="6698"/>
                      <a:pt x="2546" y="6146"/>
                      <a:pt x="2868" y="5566"/>
                    </a:cubicBezTo>
                    <a:cubicBezTo>
                      <a:pt x="3202" y="4971"/>
                      <a:pt x="3475" y="4343"/>
                      <a:pt x="3704" y="3705"/>
                    </a:cubicBezTo>
                    <a:cubicBezTo>
                      <a:pt x="3813" y="3393"/>
                      <a:pt x="3911" y="3075"/>
                      <a:pt x="3989" y="2754"/>
                    </a:cubicBezTo>
                    <a:cubicBezTo>
                      <a:pt x="4059" y="2442"/>
                      <a:pt x="4113" y="2125"/>
                      <a:pt x="4152" y="1809"/>
                    </a:cubicBezTo>
                    <a:cubicBezTo>
                      <a:pt x="4190" y="1519"/>
                      <a:pt x="4201" y="1224"/>
                      <a:pt x="4206" y="934"/>
                    </a:cubicBezTo>
                    <a:cubicBezTo>
                      <a:pt x="4211" y="644"/>
                      <a:pt x="4196" y="355"/>
                      <a:pt x="4163" y="72"/>
                    </a:cubicBezTo>
                    <a:cubicBezTo>
                      <a:pt x="4163" y="33"/>
                      <a:pt x="4135" y="1"/>
                      <a:pt x="4097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5593196" y="676352"/>
                <a:ext cx="24148" cy="100408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5185" extrusionOk="0">
                    <a:moveTo>
                      <a:pt x="77" y="0"/>
                    </a:moveTo>
                    <a:cubicBezTo>
                      <a:pt x="66" y="0"/>
                      <a:pt x="56" y="6"/>
                      <a:pt x="44" y="11"/>
                    </a:cubicBezTo>
                    <a:cubicBezTo>
                      <a:pt x="18" y="28"/>
                      <a:pt x="1" y="71"/>
                      <a:pt x="23" y="99"/>
                    </a:cubicBezTo>
                    <a:cubicBezTo>
                      <a:pt x="109" y="219"/>
                      <a:pt x="187" y="339"/>
                      <a:pt x="258" y="465"/>
                    </a:cubicBezTo>
                    <a:cubicBezTo>
                      <a:pt x="334" y="590"/>
                      <a:pt x="394" y="727"/>
                      <a:pt x="449" y="858"/>
                    </a:cubicBezTo>
                    <a:lnTo>
                      <a:pt x="449" y="853"/>
                    </a:lnTo>
                    <a:cubicBezTo>
                      <a:pt x="449" y="858"/>
                      <a:pt x="449" y="858"/>
                      <a:pt x="454" y="863"/>
                    </a:cubicBezTo>
                    <a:cubicBezTo>
                      <a:pt x="553" y="1115"/>
                      <a:pt x="634" y="1367"/>
                      <a:pt x="699" y="1624"/>
                    </a:cubicBezTo>
                    <a:cubicBezTo>
                      <a:pt x="765" y="1902"/>
                      <a:pt x="815" y="2181"/>
                      <a:pt x="853" y="2464"/>
                    </a:cubicBezTo>
                    <a:cubicBezTo>
                      <a:pt x="858" y="2469"/>
                      <a:pt x="858" y="2476"/>
                      <a:pt x="858" y="2481"/>
                    </a:cubicBezTo>
                    <a:lnTo>
                      <a:pt x="858" y="2476"/>
                    </a:lnTo>
                    <a:cubicBezTo>
                      <a:pt x="968" y="3328"/>
                      <a:pt x="968" y="4191"/>
                      <a:pt x="903" y="5048"/>
                    </a:cubicBezTo>
                    <a:cubicBezTo>
                      <a:pt x="896" y="5124"/>
                      <a:pt x="968" y="5185"/>
                      <a:pt x="1039" y="5185"/>
                    </a:cubicBezTo>
                    <a:cubicBezTo>
                      <a:pt x="1077" y="5185"/>
                      <a:pt x="1110" y="5174"/>
                      <a:pt x="1137" y="5147"/>
                    </a:cubicBezTo>
                    <a:cubicBezTo>
                      <a:pt x="1165" y="5119"/>
                      <a:pt x="1175" y="5086"/>
                      <a:pt x="1181" y="5048"/>
                    </a:cubicBezTo>
                    <a:cubicBezTo>
                      <a:pt x="1246" y="4174"/>
                      <a:pt x="1219" y="3300"/>
                      <a:pt x="1077" y="2436"/>
                    </a:cubicBezTo>
                    <a:cubicBezTo>
                      <a:pt x="1039" y="2207"/>
                      <a:pt x="989" y="1989"/>
                      <a:pt x="935" y="1765"/>
                    </a:cubicBezTo>
                    <a:cubicBezTo>
                      <a:pt x="875" y="1551"/>
                      <a:pt x="810" y="1339"/>
                      <a:pt x="727" y="1132"/>
                    </a:cubicBezTo>
                    <a:cubicBezTo>
                      <a:pt x="585" y="739"/>
                      <a:pt x="389" y="366"/>
                      <a:pt x="137" y="33"/>
                    </a:cubicBezTo>
                    <a:cubicBezTo>
                      <a:pt x="121" y="17"/>
                      <a:pt x="99" y="0"/>
                      <a:pt x="77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6130090" y="688610"/>
                <a:ext cx="97871" cy="160516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8289" extrusionOk="0">
                    <a:moveTo>
                      <a:pt x="1798" y="1"/>
                    </a:moveTo>
                    <a:cubicBezTo>
                      <a:pt x="1710" y="1"/>
                      <a:pt x="1622" y="1"/>
                      <a:pt x="1536" y="7"/>
                    </a:cubicBezTo>
                    <a:cubicBezTo>
                      <a:pt x="1289" y="28"/>
                      <a:pt x="1060" y="73"/>
                      <a:pt x="847" y="144"/>
                    </a:cubicBezTo>
                    <a:cubicBezTo>
                      <a:pt x="629" y="220"/>
                      <a:pt x="432" y="335"/>
                      <a:pt x="252" y="482"/>
                    </a:cubicBezTo>
                    <a:cubicBezTo>
                      <a:pt x="246" y="487"/>
                      <a:pt x="235" y="499"/>
                      <a:pt x="230" y="504"/>
                    </a:cubicBezTo>
                    <a:cubicBezTo>
                      <a:pt x="175" y="542"/>
                      <a:pt x="142" y="608"/>
                      <a:pt x="147" y="668"/>
                    </a:cubicBezTo>
                    <a:cubicBezTo>
                      <a:pt x="180" y="1967"/>
                      <a:pt x="132" y="3290"/>
                      <a:pt x="88" y="4563"/>
                    </a:cubicBezTo>
                    <a:cubicBezTo>
                      <a:pt x="44" y="5721"/>
                      <a:pt x="1" y="6912"/>
                      <a:pt x="16" y="8086"/>
                    </a:cubicBezTo>
                    <a:cubicBezTo>
                      <a:pt x="23" y="8195"/>
                      <a:pt x="109" y="8288"/>
                      <a:pt x="225" y="8288"/>
                    </a:cubicBezTo>
                    <a:cubicBezTo>
                      <a:pt x="273" y="8288"/>
                      <a:pt x="328" y="8267"/>
                      <a:pt x="366" y="8228"/>
                    </a:cubicBezTo>
                    <a:cubicBezTo>
                      <a:pt x="404" y="8185"/>
                      <a:pt x="427" y="8136"/>
                      <a:pt x="427" y="8086"/>
                    </a:cubicBezTo>
                    <a:cubicBezTo>
                      <a:pt x="421" y="7814"/>
                      <a:pt x="421" y="7540"/>
                      <a:pt x="421" y="7267"/>
                    </a:cubicBezTo>
                    <a:lnTo>
                      <a:pt x="421" y="7267"/>
                    </a:lnTo>
                    <a:cubicBezTo>
                      <a:pt x="678" y="7349"/>
                      <a:pt x="946" y="7415"/>
                      <a:pt x="1246" y="7469"/>
                    </a:cubicBezTo>
                    <a:cubicBezTo>
                      <a:pt x="1639" y="7540"/>
                      <a:pt x="2033" y="7572"/>
                      <a:pt x="2409" y="7572"/>
                    </a:cubicBezTo>
                    <a:lnTo>
                      <a:pt x="2486" y="7572"/>
                    </a:lnTo>
                    <a:cubicBezTo>
                      <a:pt x="2923" y="7567"/>
                      <a:pt x="3327" y="7507"/>
                      <a:pt x="3687" y="7393"/>
                    </a:cubicBezTo>
                    <a:cubicBezTo>
                      <a:pt x="3961" y="7305"/>
                      <a:pt x="4201" y="7179"/>
                      <a:pt x="4403" y="7027"/>
                    </a:cubicBezTo>
                    <a:cubicBezTo>
                      <a:pt x="4481" y="7317"/>
                      <a:pt x="4562" y="7612"/>
                      <a:pt x="4644" y="7900"/>
                    </a:cubicBezTo>
                    <a:cubicBezTo>
                      <a:pt x="4671" y="7993"/>
                      <a:pt x="4753" y="8054"/>
                      <a:pt x="4841" y="8054"/>
                    </a:cubicBezTo>
                    <a:cubicBezTo>
                      <a:pt x="4862" y="8054"/>
                      <a:pt x="4879" y="8048"/>
                      <a:pt x="4895" y="8043"/>
                    </a:cubicBezTo>
                    <a:cubicBezTo>
                      <a:pt x="4950" y="8031"/>
                      <a:pt x="4993" y="7993"/>
                      <a:pt x="5021" y="7950"/>
                    </a:cubicBezTo>
                    <a:cubicBezTo>
                      <a:pt x="5048" y="7900"/>
                      <a:pt x="5054" y="7846"/>
                      <a:pt x="5038" y="7797"/>
                    </a:cubicBezTo>
                    <a:cubicBezTo>
                      <a:pt x="4660" y="6497"/>
                      <a:pt x="4322" y="5164"/>
                      <a:pt x="3994" y="3875"/>
                    </a:cubicBezTo>
                    <a:cubicBezTo>
                      <a:pt x="3699" y="2716"/>
                      <a:pt x="3392" y="1515"/>
                      <a:pt x="3059" y="345"/>
                    </a:cubicBezTo>
                    <a:cubicBezTo>
                      <a:pt x="3049" y="296"/>
                      <a:pt x="3016" y="252"/>
                      <a:pt x="2978" y="225"/>
                    </a:cubicBezTo>
                    <a:cubicBezTo>
                      <a:pt x="2945" y="182"/>
                      <a:pt x="2907" y="154"/>
                      <a:pt x="2857" y="144"/>
                    </a:cubicBezTo>
                    <a:cubicBezTo>
                      <a:pt x="2502" y="45"/>
                      <a:pt x="2142" y="1"/>
                      <a:pt x="1798" y="1"/>
                    </a:cubicBezTo>
                    <a:close/>
                  </a:path>
                </a:pathLst>
              </a:custGeom>
              <a:solidFill>
                <a:srgbClr val="FFC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6171648" y="688843"/>
                <a:ext cx="56410" cy="15583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8047" extrusionOk="0">
                    <a:moveTo>
                      <a:pt x="1" y="0"/>
                    </a:moveTo>
                    <a:cubicBezTo>
                      <a:pt x="302" y="1405"/>
                      <a:pt x="548" y="2819"/>
                      <a:pt x="749" y="4245"/>
                    </a:cubicBezTo>
                    <a:cubicBezTo>
                      <a:pt x="908" y="5321"/>
                      <a:pt x="1034" y="6403"/>
                      <a:pt x="1148" y="7484"/>
                    </a:cubicBezTo>
                    <a:cubicBezTo>
                      <a:pt x="1286" y="7457"/>
                      <a:pt x="1417" y="7424"/>
                      <a:pt x="1541" y="7386"/>
                    </a:cubicBezTo>
                    <a:cubicBezTo>
                      <a:pt x="1815" y="7298"/>
                      <a:pt x="2055" y="7174"/>
                      <a:pt x="2257" y="7020"/>
                    </a:cubicBezTo>
                    <a:cubicBezTo>
                      <a:pt x="2328" y="7310"/>
                      <a:pt x="2411" y="7600"/>
                      <a:pt x="2498" y="7895"/>
                    </a:cubicBezTo>
                    <a:cubicBezTo>
                      <a:pt x="2519" y="7981"/>
                      <a:pt x="2607" y="8047"/>
                      <a:pt x="2695" y="8047"/>
                    </a:cubicBezTo>
                    <a:cubicBezTo>
                      <a:pt x="2716" y="8047"/>
                      <a:pt x="2733" y="8042"/>
                      <a:pt x="2754" y="8036"/>
                    </a:cubicBezTo>
                    <a:cubicBezTo>
                      <a:pt x="2804" y="8026"/>
                      <a:pt x="2847" y="7987"/>
                      <a:pt x="2880" y="7938"/>
                    </a:cubicBezTo>
                    <a:cubicBezTo>
                      <a:pt x="2908" y="7888"/>
                      <a:pt x="2913" y="7834"/>
                      <a:pt x="2897" y="7779"/>
                    </a:cubicBezTo>
                    <a:cubicBezTo>
                      <a:pt x="2537" y="6544"/>
                      <a:pt x="2214" y="5278"/>
                      <a:pt x="1897" y="4048"/>
                    </a:cubicBezTo>
                    <a:lnTo>
                      <a:pt x="1886" y="4005"/>
                    </a:lnTo>
                    <a:lnTo>
                      <a:pt x="1853" y="3863"/>
                    </a:lnTo>
                    <a:cubicBezTo>
                      <a:pt x="1548" y="2655"/>
                      <a:pt x="1246" y="1481"/>
                      <a:pt x="919" y="328"/>
                    </a:cubicBezTo>
                    <a:cubicBezTo>
                      <a:pt x="903" y="278"/>
                      <a:pt x="875" y="240"/>
                      <a:pt x="832" y="213"/>
                    </a:cubicBezTo>
                    <a:cubicBezTo>
                      <a:pt x="805" y="170"/>
                      <a:pt x="761" y="137"/>
                      <a:pt x="711" y="126"/>
                    </a:cubicBezTo>
                    <a:cubicBezTo>
                      <a:pt x="477" y="61"/>
                      <a:pt x="237" y="21"/>
                      <a:pt x="1" y="0"/>
                    </a:cubicBez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6376278" y="862837"/>
                <a:ext cx="157844" cy="161601"/>
              </a:xfrm>
              <a:custGeom>
                <a:avLst/>
                <a:gdLst/>
                <a:ahLst/>
                <a:cxnLst/>
                <a:rect l="l" t="t" r="r" b="b"/>
                <a:pathLst>
                  <a:path w="8151" h="8345" extrusionOk="0">
                    <a:moveTo>
                      <a:pt x="6186" y="0"/>
                    </a:moveTo>
                    <a:cubicBezTo>
                      <a:pt x="6141" y="0"/>
                      <a:pt x="6098" y="13"/>
                      <a:pt x="6064" y="40"/>
                    </a:cubicBezTo>
                    <a:cubicBezTo>
                      <a:pt x="5053" y="865"/>
                      <a:pt x="3977" y="1630"/>
                      <a:pt x="2933" y="2367"/>
                    </a:cubicBezTo>
                    <a:cubicBezTo>
                      <a:pt x="1994" y="3040"/>
                      <a:pt x="1027" y="3733"/>
                      <a:pt x="104" y="4460"/>
                    </a:cubicBezTo>
                    <a:cubicBezTo>
                      <a:pt x="16" y="4531"/>
                      <a:pt x="0" y="4656"/>
                      <a:pt x="66" y="4744"/>
                    </a:cubicBezTo>
                    <a:cubicBezTo>
                      <a:pt x="98" y="4787"/>
                      <a:pt x="147" y="4815"/>
                      <a:pt x="202" y="4826"/>
                    </a:cubicBezTo>
                    <a:cubicBezTo>
                      <a:pt x="209" y="4826"/>
                      <a:pt x="216" y="4826"/>
                      <a:pt x="223" y="4826"/>
                    </a:cubicBezTo>
                    <a:cubicBezTo>
                      <a:pt x="271" y="4826"/>
                      <a:pt x="317" y="4811"/>
                      <a:pt x="355" y="4782"/>
                    </a:cubicBezTo>
                    <a:cubicBezTo>
                      <a:pt x="568" y="4613"/>
                      <a:pt x="782" y="4449"/>
                      <a:pt x="999" y="4279"/>
                    </a:cubicBezTo>
                    <a:cubicBezTo>
                      <a:pt x="1087" y="4536"/>
                      <a:pt x="1201" y="4787"/>
                      <a:pt x="1339" y="5055"/>
                    </a:cubicBezTo>
                    <a:cubicBezTo>
                      <a:pt x="1524" y="5410"/>
                      <a:pt x="1737" y="5743"/>
                      <a:pt x="1967" y="6044"/>
                    </a:cubicBezTo>
                    <a:lnTo>
                      <a:pt x="2015" y="6104"/>
                    </a:lnTo>
                    <a:cubicBezTo>
                      <a:pt x="2283" y="6449"/>
                      <a:pt x="2578" y="6732"/>
                      <a:pt x="2890" y="6946"/>
                    </a:cubicBezTo>
                    <a:cubicBezTo>
                      <a:pt x="3125" y="7109"/>
                      <a:pt x="3371" y="7224"/>
                      <a:pt x="3616" y="7289"/>
                    </a:cubicBezTo>
                    <a:cubicBezTo>
                      <a:pt x="3430" y="7530"/>
                      <a:pt x="3250" y="7776"/>
                      <a:pt x="3069" y="8015"/>
                    </a:cubicBezTo>
                    <a:cubicBezTo>
                      <a:pt x="3016" y="8093"/>
                      <a:pt x="3016" y="8196"/>
                      <a:pt x="3069" y="8267"/>
                    </a:cubicBezTo>
                    <a:cubicBezTo>
                      <a:pt x="3081" y="8278"/>
                      <a:pt x="3092" y="8295"/>
                      <a:pt x="3109" y="8305"/>
                    </a:cubicBezTo>
                    <a:cubicBezTo>
                      <a:pt x="3146" y="8329"/>
                      <a:pt x="3191" y="8345"/>
                      <a:pt x="3238" y="8345"/>
                    </a:cubicBezTo>
                    <a:cubicBezTo>
                      <a:pt x="3245" y="8345"/>
                      <a:pt x="3253" y="8344"/>
                      <a:pt x="3261" y="8343"/>
                    </a:cubicBezTo>
                    <a:cubicBezTo>
                      <a:pt x="3316" y="8333"/>
                      <a:pt x="3359" y="8305"/>
                      <a:pt x="3392" y="8262"/>
                    </a:cubicBezTo>
                    <a:cubicBezTo>
                      <a:pt x="4196" y="7175"/>
                      <a:pt x="5043" y="6093"/>
                      <a:pt x="5867" y="5044"/>
                    </a:cubicBezTo>
                    <a:cubicBezTo>
                      <a:pt x="6604" y="4104"/>
                      <a:pt x="7370" y="3132"/>
                      <a:pt x="8096" y="2155"/>
                    </a:cubicBezTo>
                    <a:cubicBezTo>
                      <a:pt x="8124" y="2115"/>
                      <a:pt x="8140" y="2067"/>
                      <a:pt x="8134" y="2017"/>
                    </a:cubicBezTo>
                    <a:cubicBezTo>
                      <a:pt x="8150" y="1969"/>
                      <a:pt x="8150" y="1914"/>
                      <a:pt x="8129" y="1870"/>
                    </a:cubicBezTo>
                    <a:cubicBezTo>
                      <a:pt x="7986" y="1532"/>
                      <a:pt x="7812" y="1220"/>
                      <a:pt x="7599" y="942"/>
                    </a:cubicBezTo>
                    <a:cubicBezTo>
                      <a:pt x="7544" y="870"/>
                      <a:pt x="7489" y="804"/>
                      <a:pt x="7429" y="739"/>
                    </a:cubicBezTo>
                    <a:cubicBezTo>
                      <a:pt x="7265" y="559"/>
                      <a:pt x="7091" y="400"/>
                      <a:pt x="6904" y="275"/>
                    </a:cubicBezTo>
                    <a:cubicBezTo>
                      <a:pt x="6714" y="149"/>
                      <a:pt x="6501" y="62"/>
                      <a:pt x="6271" y="12"/>
                    </a:cubicBezTo>
                    <a:cubicBezTo>
                      <a:pt x="6261" y="7"/>
                      <a:pt x="6249" y="7"/>
                      <a:pt x="6244" y="7"/>
                    </a:cubicBezTo>
                    <a:cubicBezTo>
                      <a:pt x="6224" y="2"/>
                      <a:pt x="6205" y="0"/>
                      <a:pt x="6186" y="0"/>
                    </a:cubicBezTo>
                    <a:close/>
                  </a:path>
                </a:pathLst>
              </a:custGeom>
              <a:solidFill>
                <a:srgbClr val="FFC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6425988" y="886559"/>
                <a:ext cx="108250" cy="13799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7126" extrusionOk="0">
                    <a:moveTo>
                      <a:pt x="5240" y="0"/>
                    </a:moveTo>
                    <a:cubicBezTo>
                      <a:pt x="4305" y="1099"/>
                      <a:pt x="3333" y="2158"/>
                      <a:pt x="2328" y="3185"/>
                    </a:cubicBezTo>
                    <a:cubicBezTo>
                      <a:pt x="1568" y="3966"/>
                      <a:pt x="787" y="4725"/>
                      <a:pt x="0" y="5474"/>
                    </a:cubicBezTo>
                    <a:cubicBezTo>
                      <a:pt x="104" y="5567"/>
                      <a:pt x="207" y="5650"/>
                      <a:pt x="318" y="5726"/>
                    </a:cubicBezTo>
                    <a:cubicBezTo>
                      <a:pt x="558" y="5890"/>
                      <a:pt x="804" y="6004"/>
                      <a:pt x="1049" y="6069"/>
                    </a:cubicBezTo>
                    <a:cubicBezTo>
                      <a:pt x="858" y="6305"/>
                      <a:pt x="678" y="6545"/>
                      <a:pt x="497" y="6790"/>
                    </a:cubicBezTo>
                    <a:cubicBezTo>
                      <a:pt x="443" y="6868"/>
                      <a:pt x="443" y="6971"/>
                      <a:pt x="497" y="7042"/>
                    </a:cubicBezTo>
                    <a:cubicBezTo>
                      <a:pt x="509" y="7059"/>
                      <a:pt x="525" y="7070"/>
                      <a:pt x="542" y="7080"/>
                    </a:cubicBezTo>
                    <a:cubicBezTo>
                      <a:pt x="579" y="7113"/>
                      <a:pt x="624" y="7126"/>
                      <a:pt x="670" y="7126"/>
                    </a:cubicBezTo>
                    <a:cubicBezTo>
                      <a:pt x="678" y="7126"/>
                      <a:pt x="686" y="7126"/>
                      <a:pt x="694" y="7125"/>
                    </a:cubicBezTo>
                    <a:cubicBezTo>
                      <a:pt x="749" y="7113"/>
                      <a:pt x="797" y="7085"/>
                      <a:pt x="830" y="7042"/>
                    </a:cubicBezTo>
                    <a:cubicBezTo>
                      <a:pt x="1591" y="6004"/>
                      <a:pt x="2398" y="4972"/>
                      <a:pt x="3180" y="3978"/>
                    </a:cubicBezTo>
                    <a:lnTo>
                      <a:pt x="3213" y="3939"/>
                    </a:lnTo>
                    <a:lnTo>
                      <a:pt x="3300" y="3825"/>
                    </a:lnTo>
                    <a:cubicBezTo>
                      <a:pt x="4070" y="2847"/>
                      <a:pt x="4819" y="1891"/>
                      <a:pt x="5535" y="930"/>
                    </a:cubicBezTo>
                    <a:cubicBezTo>
                      <a:pt x="5562" y="890"/>
                      <a:pt x="5578" y="842"/>
                      <a:pt x="5573" y="792"/>
                    </a:cubicBezTo>
                    <a:cubicBezTo>
                      <a:pt x="5590" y="744"/>
                      <a:pt x="5590" y="689"/>
                      <a:pt x="5567" y="645"/>
                    </a:cubicBezTo>
                    <a:cubicBezTo>
                      <a:pt x="5474" y="416"/>
                      <a:pt x="5365" y="202"/>
                      <a:pt x="5240" y="0"/>
                    </a:cubicBez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6487549" y="810493"/>
                <a:ext cx="165900" cy="160923"/>
              </a:xfrm>
              <a:custGeom>
                <a:avLst/>
                <a:gdLst/>
                <a:ahLst/>
                <a:cxnLst/>
                <a:rect l="l" t="t" r="r" b="b"/>
                <a:pathLst>
                  <a:path w="8567" h="8310" extrusionOk="0">
                    <a:moveTo>
                      <a:pt x="4317" y="0"/>
                    </a:moveTo>
                    <a:cubicBezTo>
                      <a:pt x="4038" y="7"/>
                      <a:pt x="3737" y="60"/>
                      <a:pt x="3399" y="170"/>
                    </a:cubicBezTo>
                    <a:cubicBezTo>
                      <a:pt x="3132" y="257"/>
                      <a:pt x="2852" y="388"/>
                      <a:pt x="2519" y="580"/>
                    </a:cubicBezTo>
                    <a:cubicBezTo>
                      <a:pt x="2099" y="826"/>
                      <a:pt x="1678" y="1137"/>
                      <a:pt x="1198" y="1568"/>
                    </a:cubicBezTo>
                    <a:cubicBezTo>
                      <a:pt x="853" y="1875"/>
                      <a:pt x="487" y="2241"/>
                      <a:pt x="56" y="2705"/>
                    </a:cubicBezTo>
                    <a:cubicBezTo>
                      <a:pt x="18" y="2748"/>
                      <a:pt x="1" y="2808"/>
                      <a:pt x="11" y="2869"/>
                    </a:cubicBezTo>
                    <a:cubicBezTo>
                      <a:pt x="11" y="2907"/>
                      <a:pt x="23" y="2940"/>
                      <a:pt x="39" y="2972"/>
                    </a:cubicBezTo>
                    <a:cubicBezTo>
                      <a:pt x="104" y="3005"/>
                      <a:pt x="165" y="3043"/>
                      <a:pt x="225" y="3081"/>
                    </a:cubicBezTo>
                    <a:cubicBezTo>
                      <a:pt x="285" y="3114"/>
                      <a:pt x="351" y="3147"/>
                      <a:pt x="405" y="3186"/>
                    </a:cubicBezTo>
                    <a:cubicBezTo>
                      <a:pt x="492" y="3240"/>
                      <a:pt x="575" y="3295"/>
                      <a:pt x="651" y="3360"/>
                    </a:cubicBezTo>
                    <a:cubicBezTo>
                      <a:pt x="706" y="3393"/>
                      <a:pt x="727" y="3409"/>
                      <a:pt x="749" y="3426"/>
                    </a:cubicBezTo>
                    <a:cubicBezTo>
                      <a:pt x="1027" y="3638"/>
                      <a:pt x="1284" y="3885"/>
                      <a:pt x="1519" y="4169"/>
                    </a:cubicBezTo>
                    <a:cubicBezTo>
                      <a:pt x="1710" y="4409"/>
                      <a:pt x="1897" y="4694"/>
                      <a:pt x="2066" y="5005"/>
                    </a:cubicBezTo>
                    <a:lnTo>
                      <a:pt x="2088" y="5048"/>
                    </a:lnTo>
                    <a:lnTo>
                      <a:pt x="2109" y="5087"/>
                    </a:lnTo>
                    <a:cubicBezTo>
                      <a:pt x="2137" y="5136"/>
                      <a:pt x="2164" y="5186"/>
                      <a:pt x="2186" y="5234"/>
                    </a:cubicBezTo>
                    <a:cubicBezTo>
                      <a:pt x="2224" y="5256"/>
                      <a:pt x="2262" y="5267"/>
                      <a:pt x="2300" y="5267"/>
                    </a:cubicBezTo>
                    <a:cubicBezTo>
                      <a:pt x="2383" y="5262"/>
                      <a:pt x="2421" y="5229"/>
                      <a:pt x="2464" y="5191"/>
                    </a:cubicBezTo>
                    <a:cubicBezTo>
                      <a:pt x="2585" y="5075"/>
                      <a:pt x="2699" y="4944"/>
                      <a:pt x="2797" y="4830"/>
                    </a:cubicBezTo>
                    <a:lnTo>
                      <a:pt x="2825" y="4803"/>
                    </a:lnTo>
                    <a:cubicBezTo>
                      <a:pt x="2946" y="4666"/>
                      <a:pt x="3054" y="4546"/>
                      <a:pt x="3170" y="4432"/>
                    </a:cubicBezTo>
                    <a:cubicBezTo>
                      <a:pt x="3256" y="4354"/>
                      <a:pt x="3339" y="4294"/>
                      <a:pt x="3420" y="4245"/>
                    </a:cubicBezTo>
                    <a:cubicBezTo>
                      <a:pt x="3465" y="4223"/>
                      <a:pt x="3513" y="4202"/>
                      <a:pt x="3563" y="4190"/>
                    </a:cubicBezTo>
                    <a:cubicBezTo>
                      <a:pt x="3601" y="4180"/>
                      <a:pt x="3644" y="4175"/>
                      <a:pt x="3689" y="4175"/>
                    </a:cubicBezTo>
                    <a:cubicBezTo>
                      <a:pt x="3743" y="4180"/>
                      <a:pt x="3798" y="4190"/>
                      <a:pt x="3853" y="4207"/>
                    </a:cubicBezTo>
                    <a:cubicBezTo>
                      <a:pt x="3924" y="4228"/>
                      <a:pt x="4000" y="4268"/>
                      <a:pt x="4082" y="4316"/>
                    </a:cubicBezTo>
                    <a:cubicBezTo>
                      <a:pt x="4186" y="4382"/>
                      <a:pt x="4267" y="4447"/>
                      <a:pt x="4338" y="4513"/>
                    </a:cubicBezTo>
                    <a:cubicBezTo>
                      <a:pt x="4491" y="4682"/>
                      <a:pt x="4628" y="4863"/>
                      <a:pt x="4781" y="5070"/>
                    </a:cubicBezTo>
                    <a:lnTo>
                      <a:pt x="4836" y="5141"/>
                    </a:lnTo>
                    <a:lnTo>
                      <a:pt x="5005" y="5370"/>
                    </a:lnTo>
                    <a:cubicBezTo>
                      <a:pt x="5125" y="5534"/>
                      <a:pt x="5251" y="5703"/>
                      <a:pt x="5376" y="5867"/>
                    </a:cubicBezTo>
                    <a:cubicBezTo>
                      <a:pt x="5382" y="5884"/>
                      <a:pt x="5387" y="5900"/>
                      <a:pt x="5399" y="5912"/>
                    </a:cubicBezTo>
                    <a:lnTo>
                      <a:pt x="5649" y="6272"/>
                    </a:lnTo>
                    <a:lnTo>
                      <a:pt x="5775" y="6452"/>
                    </a:lnTo>
                    <a:cubicBezTo>
                      <a:pt x="5956" y="6714"/>
                      <a:pt x="6141" y="6977"/>
                      <a:pt x="6332" y="7239"/>
                    </a:cubicBezTo>
                    <a:cubicBezTo>
                      <a:pt x="6370" y="7321"/>
                      <a:pt x="6410" y="7403"/>
                      <a:pt x="6453" y="7485"/>
                    </a:cubicBezTo>
                    <a:cubicBezTo>
                      <a:pt x="6589" y="7747"/>
                      <a:pt x="6726" y="7932"/>
                      <a:pt x="6884" y="8075"/>
                    </a:cubicBezTo>
                    <a:cubicBezTo>
                      <a:pt x="7059" y="8227"/>
                      <a:pt x="7262" y="8310"/>
                      <a:pt x="7464" y="8310"/>
                    </a:cubicBezTo>
                    <a:lnTo>
                      <a:pt x="7529" y="8310"/>
                    </a:lnTo>
                    <a:cubicBezTo>
                      <a:pt x="7742" y="8288"/>
                      <a:pt x="7950" y="8195"/>
                      <a:pt x="8124" y="8031"/>
                    </a:cubicBezTo>
                    <a:cubicBezTo>
                      <a:pt x="8256" y="7917"/>
                      <a:pt x="8359" y="7747"/>
                      <a:pt x="8442" y="7518"/>
                    </a:cubicBezTo>
                    <a:cubicBezTo>
                      <a:pt x="8523" y="7299"/>
                      <a:pt x="8545" y="7070"/>
                      <a:pt x="8556" y="6873"/>
                    </a:cubicBezTo>
                    <a:cubicBezTo>
                      <a:pt x="8566" y="6661"/>
                      <a:pt x="8556" y="6436"/>
                      <a:pt x="8528" y="6162"/>
                    </a:cubicBezTo>
                    <a:lnTo>
                      <a:pt x="8523" y="6136"/>
                    </a:lnTo>
                    <a:cubicBezTo>
                      <a:pt x="8540" y="5895"/>
                      <a:pt x="8534" y="5644"/>
                      <a:pt x="8507" y="5365"/>
                    </a:cubicBezTo>
                    <a:cubicBezTo>
                      <a:pt x="8458" y="4803"/>
                      <a:pt x="8311" y="4202"/>
                      <a:pt x="8081" y="3568"/>
                    </a:cubicBezTo>
                    <a:cubicBezTo>
                      <a:pt x="7862" y="2967"/>
                      <a:pt x="7567" y="2399"/>
                      <a:pt x="7217" y="1868"/>
                    </a:cubicBezTo>
                    <a:cubicBezTo>
                      <a:pt x="6862" y="1339"/>
                      <a:pt x="6469" y="907"/>
                      <a:pt x="6042" y="585"/>
                    </a:cubicBezTo>
                    <a:cubicBezTo>
                      <a:pt x="5787" y="393"/>
                      <a:pt x="5518" y="247"/>
                      <a:pt x="5245" y="148"/>
                    </a:cubicBezTo>
                    <a:cubicBezTo>
                      <a:pt x="4973" y="50"/>
                      <a:pt x="4672" y="0"/>
                      <a:pt x="4365" y="0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6125849" y="549724"/>
                <a:ext cx="147503" cy="161117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8320" extrusionOk="0">
                    <a:moveTo>
                      <a:pt x="6316" y="1"/>
                    </a:moveTo>
                    <a:cubicBezTo>
                      <a:pt x="6218" y="1"/>
                      <a:pt x="6109" y="17"/>
                      <a:pt x="5994" y="44"/>
                    </a:cubicBezTo>
                    <a:cubicBezTo>
                      <a:pt x="5814" y="87"/>
                      <a:pt x="5638" y="170"/>
                      <a:pt x="5459" y="284"/>
                    </a:cubicBezTo>
                    <a:cubicBezTo>
                      <a:pt x="5207" y="448"/>
                      <a:pt x="4988" y="656"/>
                      <a:pt x="4781" y="858"/>
                    </a:cubicBezTo>
                    <a:cubicBezTo>
                      <a:pt x="4688" y="945"/>
                      <a:pt x="4607" y="1022"/>
                      <a:pt x="4519" y="1103"/>
                    </a:cubicBezTo>
                    <a:cubicBezTo>
                      <a:pt x="4365" y="1240"/>
                      <a:pt x="4201" y="1378"/>
                      <a:pt x="4037" y="1509"/>
                    </a:cubicBezTo>
                    <a:lnTo>
                      <a:pt x="4017" y="1530"/>
                    </a:lnTo>
                    <a:cubicBezTo>
                      <a:pt x="3847" y="1673"/>
                      <a:pt x="3666" y="1809"/>
                      <a:pt x="3492" y="1945"/>
                    </a:cubicBezTo>
                    <a:cubicBezTo>
                      <a:pt x="3109" y="2235"/>
                      <a:pt x="2738" y="2497"/>
                      <a:pt x="2378" y="2721"/>
                    </a:cubicBezTo>
                    <a:cubicBezTo>
                      <a:pt x="2153" y="2863"/>
                      <a:pt x="1891" y="3016"/>
                      <a:pt x="1546" y="3196"/>
                    </a:cubicBezTo>
                    <a:cubicBezTo>
                      <a:pt x="1279" y="3344"/>
                      <a:pt x="1066" y="3469"/>
                      <a:pt x="886" y="3595"/>
                    </a:cubicBezTo>
                    <a:cubicBezTo>
                      <a:pt x="722" y="3710"/>
                      <a:pt x="575" y="3841"/>
                      <a:pt x="449" y="3983"/>
                    </a:cubicBezTo>
                    <a:cubicBezTo>
                      <a:pt x="328" y="4114"/>
                      <a:pt x="235" y="4272"/>
                      <a:pt x="159" y="4464"/>
                    </a:cubicBezTo>
                    <a:cubicBezTo>
                      <a:pt x="99" y="4616"/>
                      <a:pt x="56" y="4802"/>
                      <a:pt x="28" y="5049"/>
                    </a:cubicBezTo>
                    <a:cubicBezTo>
                      <a:pt x="1" y="5294"/>
                      <a:pt x="6" y="5546"/>
                      <a:pt x="12" y="5785"/>
                    </a:cubicBezTo>
                    <a:lnTo>
                      <a:pt x="12" y="5884"/>
                    </a:lnTo>
                    <a:lnTo>
                      <a:pt x="12" y="5939"/>
                    </a:lnTo>
                    <a:cubicBezTo>
                      <a:pt x="23" y="6671"/>
                      <a:pt x="33" y="7409"/>
                      <a:pt x="164" y="8113"/>
                    </a:cubicBezTo>
                    <a:cubicBezTo>
                      <a:pt x="159" y="8146"/>
                      <a:pt x="170" y="8184"/>
                      <a:pt x="192" y="8216"/>
                    </a:cubicBezTo>
                    <a:cubicBezTo>
                      <a:pt x="230" y="8282"/>
                      <a:pt x="296" y="8320"/>
                      <a:pt x="373" y="8320"/>
                    </a:cubicBezTo>
                    <a:cubicBezTo>
                      <a:pt x="406" y="8320"/>
                      <a:pt x="444" y="8309"/>
                      <a:pt x="476" y="8294"/>
                    </a:cubicBezTo>
                    <a:cubicBezTo>
                      <a:pt x="608" y="8216"/>
                      <a:pt x="733" y="8151"/>
                      <a:pt x="865" y="8090"/>
                    </a:cubicBezTo>
                    <a:cubicBezTo>
                      <a:pt x="1148" y="7976"/>
                      <a:pt x="1448" y="7894"/>
                      <a:pt x="1755" y="7851"/>
                    </a:cubicBezTo>
                    <a:cubicBezTo>
                      <a:pt x="1913" y="7828"/>
                      <a:pt x="2066" y="7818"/>
                      <a:pt x="2214" y="7818"/>
                    </a:cubicBezTo>
                    <a:cubicBezTo>
                      <a:pt x="2361" y="7818"/>
                      <a:pt x="2503" y="7828"/>
                      <a:pt x="2635" y="7845"/>
                    </a:cubicBezTo>
                    <a:cubicBezTo>
                      <a:pt x="2825" y="7878"/>
                      <a:pt x="3011" y="7933"/>
                      <a:pt x="3185" y="7999"/>
                    </a:cubicBezTo>
                    <a:cubicBezTo>
                      <a:pt x="3230" y="8020"/>
                      <a:pt x="3273" y="8042"/>
                      <a:pt x="3323" y="8064"/>
                    </a:cubicBezTo>
                    <a:cubicBezTo>
                      <a:pt x="3356" y="8080"/>
                      <a:pt x="3394" y="8090"/>
                      <a:pt x="3427" y="8090"/>
                    </a:cubicBezTo>
                    <a:cubicBezTo>
                      <a:pt x="3487" y="8090"/>
                      <a:pt x="3541" y="8064"/>
                      <a:pt x="3585" y="8020"/>
                    </a:cubicBezTo>
                    <a:cubicBezTo>
                      <a:pt x="3666" y="7987"/>
                      <a:pt x="3722" y="7894"/>
                      <a:pt x="3710" y="7790"/>
                    </a:cubicBezTo>
                    <a:cubicBezTo>
                      <a:pt x="3699" y="7719"/>
                      <a:pt x="3694" y="7643"/>
                      <a:pt x="3689" y="7573"/>
                    </a:cubicBezTo>
                    <a:cubicBezTo>
                      <a:pt x="3683" y="7354"/>
                      <a:pt x="3694" y="7152"/>
                      <a:pt x="3732" y="6966"/>
                    </a:cubicBezTo>
                    <a:cubicBezTo>
                      <a:pt x="3770" y="6796"/>
                      <a:pt x="3830" y="6632"/>
                      <a:pt x="3906" y="6479"/>
                    </a:cubicBezTo>
                    <a:cubicBezTo>
                      <a:pt x="3999" y="6315"/>
                      <a:pt x="4115" y="6163"/>
                      <a:pt x="4251" y="6004"/>
                    </a:cubicBezTo>
                    <a:cubicBezTo>
                      <a:pt x="4448" y="5796"/>
                      <a:pt x="4677" y="5599"/>
                      <a:pt x="4988" y="5382"/>
                    </a:cubicBezTo>
                    <a:lnTo>
                      <a:pt x="5098" y="5304"/>
                    </a:lnTo>
                    <a:cubicBezTo>
                      <a:pt x="5202" y="5234"/>
                      <a:pt x="5283" y="5173"/>
                      <a:pt x="5366" y="5114"/>
                    </a:cubicBezTo>
                    <a:cubicBezTo>
                      <a:pt x="5497" y="5009"/>
                      <a:pt x="5633" y="4900"/>
                      <a:pt x="5769" y="4775"/>
                    </a:cubicBezTo>
                    <a:cubicBezTo>
                      <a:pt x="6032" y="4545"/>
                      <a:pt x="6289" y="4288"/>
                      <a:pt x="6529" y="4005"/>
                    </a:cubicBezTo>
                    <a:cubicBezTo>
                      <a:pt x="6770" y="3720"/>
                      <a:pt x="6977" y="3420"/>
                      <a:pt x="7146" y="3120"/>
                    </a:cubicBezTo>
                    <a:cubicBezTo>
                      <a:pt x="7327" y="2792"/>
                      <a:pt x="7453" y="2475"/>
                      <a:pt x="7529" y="2158"/>
                    </a:cubicBezTo>
                    <a:cubicBezTo>
                      <a:pt x="7572" y="1994"/>
                      <a:pt x="7595" y="1842"/>
                      <a:pt x="7605" y="1683"/>
                    </a:cubicBezTo>
                    <a:cubicBezTo>
                      <a:pt x="7617" y="1519"/>
                      <a:pt x="7600" y="1355"/>
                      <a:pt x="7572" y="1191"/>
                    </a:cubicBezTo>
                    <a:cubicBezTo>
                      <a:pt x="7519" y="902"/>
                      <a:pt x="7387" y="629"/>
                      <a:pt x="7201" y="415"/>
                    </a:cubicBezTo>
                    <a:cubicBezTo>
                      <a:pt x="7108" y="317"/>
                      <a:pt x="7010" y="230"/>
                      <a:pt x="6901" y="170"/>
                    </a:cubicBezTo>
                    <a:cubicBezTo>
                      <a:pt x="6775" y="93"/>
                      <a:pt x="6644" y="49"/>
                      <a:pt x="6480" y="17"/>
                    </a:cubicBezTo>
                    <a:cubicBezTo>
                      <a:pt x="6425" y="6"/>
                      <a:pt x="6371" y="1"/>
                      <a:pt x="6316" y="1"/>
                    </a:cubicBezTo>
                    <a:close/>
                  </a:path>
                </a:pathLst>
              </a:custGeom>
              <a:solidFill>
                <a:srgbClr val="F4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6575350" y="810706"/>
                <a:ext cx="50601" cy="139447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72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3" y="1726"/>
                      <a:pt x="1558" y="4086"/>
                      <a:pt x="1137" y="6229"/>
                    </a:cubicBezTo>
                    <a:cubicBezTo>
                      <a:pt x="1324" y="6463"/>
                      <a:pt x="1531" y="6720"/>
                      <a:pt x="1765" y="6960"/>
                    </a:cubicBezTo>
                    <a:cubicBezTo>
                      <a:pt x="1843" y="7043"/>
                      <a:pt x="1919" y="7119"/>
                      <a:pt x="2007" y="7200"/>
                    </a:cubicBezTo>
                    <a:cubicBezTo>
                      <a:pt x="2262" y="6370"/>
                      <a:pt x="2466" y="5518"/>
                      <a:pt x="2547" y="4650"/>
                    </a:cubicBezTo>
                    <a:cubicBezTo>
                      <a:pt x="2612" y="3950"/>
                      <a:pt x="2597" y="3246"/>
                      <a:pt x="2476" y="2558"/>
                    </a:cubicBezTo>
                    <a:cubicBezTo>
                      <a:pt x="2378" y="2028"/>
                      <a:pt x="2219" y="1509"/>
                      <a:pt x="2000" y="1017"/>
                    </a:cubicBezTo>
                    <a:cubicBezTo>
                      <a:pt x="1843" y="853"/>
                      <a:pt x="1679" y="710"/>
                      <a:pt x="1508" y="579"/>
                    </a:cubicBezTo>
                    <a:cubicBezTo>
                      <a:pt x="1253" y="389"/>
                      <a:pt x="984" y="241"/>
                      <a:pt x="711" y="142"/>
                    </a:cubicBezTo>
                    <a:cubicBezTo>
                      <a:pt x="492" y="66"/>
                      <a:pt x="252" y="17"/>
                      <a:pt x="1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6618418" y="842446"/>
                <a:ext cx="32921" cy="118727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6131" extrusionOk="0">
                    <a:moveTo>
                      <a:pt x="301" y="1"/>
                    </a:moveTo>
                    <a:lnTo>
                      <a:pt x="301" y="1"/>
                    </a:lnTo>
                    <a:cubicBezTo>
                      <a:pt x="366" y="208"/>
                      <a:pt x="426" y="422"/>
                      <a:pt x="471" y="634"/>
                    </a:cubicBezTo>
                    <a:cubicBezTo>
                      <a:pt x="613" y="1333"/>
                      <a:pt x="661" y="2049"/>
                      <a:pt x="613" y="2765"/>
                    </a:cubicBezTo>
                    <a:cubicBezTo>
                      <a:pt x="563" y="3486"/>
                      <a:pt x="438" y="4202"/>
                      <a:pt x="252" y="4900"/>
                    </a:cubicBezTo>
                    <a:cubicBezTo>
                      <a:pt x="176" y="5185"/>
                      <a:pt x="93" y="5469"/>
                      <a:pt x="0" y="5753"/>
                    </a:cubicBezTo>
                    <a:cubicBezTo>
                      <a:pt x="104" y="5840"/>
                      <a:pt x="219" y="5922"/>
                      <a:pt x="345" y="5987"/>
                    </a:cubicBezTo>
                    <a:cubicBezTo>
                      <a:pt x="459" y="6053"/>
                      <a:pt x="635" y="6130"/>
                      <a:pt x="832" y="6130"/>
                    </a:cubicBezTo>
                    <a:cubicBezTo>
                      <a:pt x="885" y="6130"/>
                      <a:pt x="940" y="6125"/>
                      <a:pt x="995" y="6108"/>
                    </a:cubicBezTo>
                    <a:cubicBezTo>
                      <a:pt x="1077" y="5917"/>
                      <a:pt x="1159" y="5720"/>
                      <a:pt x="1230" y="5518"/>
                    </a:cubicBezTo>
                    <a:lnTo>
                      <a:pt x="1230" y="5523"/>
                    </a:lnTo>
                    <a:cubicBezTo>
                      <a:pt x="1454" y="4906"/>
                      <a:pt x="1618" y="4262"/>
                      <a:pt x="1677" y="3612"/>
                    </a:cubicBezTo>
                    <a:cubicBezTo>
                      <a:pt x="1689" y="3513"/>
                      <a:pt x="1694" y="3420"/>
                      <a:pt x="1700" y="3327"/>
                    </a:cubicBezTo>
                    <a:cubicBezTo>
                      <a:pt x="1623" y="2880"/>
                      <a:pt x="1498" y="2409"/>
                      <a:pt x="1323" y="1923"/>
                    </a:cubicBezTo>
                    <a:cubicBezTo>
                      <a:pt x="1099" y="1322"/>
                      <a:pt x="809" y="755"/>
                      <a:pt x="459" y="225"/>
                    </a:cubicBezTo>
                    <a:cubicBezTo>
                      <a:pt x="405" y="148"/>
                      <a:pt x="356" y="72"/>
                      <a:pt x="301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6645606" y="936056"/>
                <a:ext cx="6274" cy="18862"/>
              </a:xfrm>
              <a:custGeom>
                <a:avLst/>
                <a:gdLst/>
                <a:ahLst/>
                <a:cxnLst/>
                <a:rect l="l" t="t" r="r" b="b"/>
                <a:pathLst>
                  <a:path w="324" h="974" extrusionOk="0">
                    <a:moveTo>
                      <a:pt x="323" y="1"/>
                    </a:moveTo>
                    <a:lnTo>
                      <a:pt x="323" y="1"/>
                    </a:lnTo>
                    <a:cubicBezTo>
                      <a:pt x="318" y="18"/>
                      <a:pt x="313" y="39"/>
                      <a:pt x="306" y="56"/>
                    </a:cubicBezTo>
                    <a:cubicBezTo>
                      <a:pt x="219" y="367"/>
                      <a:pt x="121" y="673"/>
                      <a:pt x="1" y="974"/>
                    </a:cubicBezTo>
                    <a:cubicBezTo>
                      <a:pt x="121" y="810"/>
                      <a:pt x="187" y="613"/>
                      <a:pt x="235" y="439"/>
                    </a:cubicBezTo>
                    <a:cubicBezTo>
                      <a:pt x="273" y="301"/>
                      <a:pt x="301" y="159"/>
                      <a:pt x="323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6542565" y="810706"/>
                <a:ext cx="54261" cy="11522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5950" extrusionOk="0">
                    <a:moveTo>
                      <a:pt x="2666" y="2787"/>
                    </a:moveTo>
                    <a:cubicBezTo>
                      <a:pt x="2666" y="2792"/>
                      <a:pt x="2668" y="2798"/>
                      <a:pt x="2669" y="2803"/>
                    </a:cubicBezTo>
                    <a:lnTo>
                      <a:pt x="2669" y="2803"/>
                    </a:lnTo>
                    <a:cubicBezTo>
                      <a:pt x="2668" y="2798"/>
                      <a:pt x="2667" y="2792"/>
                      <a:pt x="2666" y="2787"/>
                    </a:cubicBezTo>
                    <a:close/>
                    <a:moveTo>
                      <a:pt x="2669" y="2803"/>
                    </a:moveTo>
                    <a:cubicBezTo>
                      <a:pt x="2670" y="2808"/>
                      <a:pt x="2671" y="2814"/>
                      <a:pt x="2672" y="2819"/>
                    </a:cubicBezTo>
                    <a:lnTo>
                      <a:pt x="2672" y="2819"/>
                    </a:lnTo>
                    <a:cubicBezTo>
                      <a:pt x="2672" y="2813"/>
                      <a:pt x="2670" y="2808"/>
                      <a:pt x="2669" y="2803"/>
                    </a:cubicBezTo>
                    <a:close/>
                    <a:moveTo>
                      <a:pt x="2737" y="5032"/>
                    </a:moveTo>
                    <a:lnTo>
                      <a:pt x="2737" y="5032"/>
                    </a:lnTo>
                    <a:cubicBezTo>
                      <a:pt x="2737" y="5035"/>
                      <a:pt x="2737" y="5038"/>
                      <a:pt x="2736" y="5042"/>
                    </a:cubicBezTo>
                    <a:lnTo>
                      <a:pt x="2736" y="5042"/>
                    </a:lnTo>
                    <a:cubicBezTo>
                      <a:pt x="2737" y="5038"/>
                      <a:pt x="2737" y="5035"/>
                      <a:pt x="2737" y="5032"/>
                    </a:cubicBezTo>
                    <a:close/>
                    <a:moveTo>
                      <a:pt x="1340" y="1"/>
                    </a:moveTo>
                    <a:cubicBezTo>
                      <a:pt x="1098" y="22"/>
                      <a:pt x="848" y="72"/>
                      <a:pt x="563" y="165"/>
                    </a:cubicBezTo>
                    <a:cubicBezTo>
                      <a:pt x="383" y="225"/>
                      <a:pt x="203" y="301"/>
                      <a:pt x="1" y="399"/>
                    </a:cubicBezTo>
                    <a:cubicBezTo>
                      <a:pt x="284" y="722"/>
                      <a:pt x="541" y="1065"/>
                      <a:pt x="760" y="1431"/>
                    </a:cubicBezTo>
                    <a:cubicBezTo>
                      <a:pt x="1012" y="1857"/>
                      <a:pt x="1219" y="2311"/>
                      <a:pt x="1372" y="2782"/>
                    </a:cubicBezTo>
                    <a:cubicBezTo>
                      <a:pt x="1590" y="3453"/>
                      <a:pt x="1716" y="4152"/>
                      <a:pt x="1799" y="4857"/>
                    </a:cubicBezTo>
                    <a:cubicBezTo>
                      <a:pt x="1847" y="4923"/>
                      <a:pt x="1902" y="4994"/>
                      <a:pt x="1951" y="5059"/>
                    </a:cubicBezTo>
                    <a:lnTo>
                      <a:pt x="2000" y="5130"/>
                    </a:lnTo>
                    <a:lnTo>
                      <a:pt x="2170" y="5354"/>
                    </a:lnTo>
                    <a:cubicBezTo>
                      <a:pt x="2316" y="5551"/>
                      <a:pt x="2459" y="5753"/>
                      <a:pt x="2611" y="5949"/>
                    </a:cubicBezTo>
                    <a:cubicBezTo>
                      <a:pt x="2666" y="5647"/>
                      <a:pt x="2704" y="5345"/>
                      <a:pt x="2736" y="5042"/>
                    </a:cubicBezTo>
                    <a:lnTo>
                      <a:pt x="2736" y="5042"/>
                    </a:lnTo>
                    <a:cubicBezTo>
                      <a:pt x="2735" y="5047"/>
                      <a:pt x="2734" y="5052"/>
                      <a:pt x="2733" y="5058"/>
                    </a:cubicBezTo>
                    <a:lnTo>
                      <a:pt x="2733" y="5058"/>
                    </a:lnTo>
                    <a:cubicBezTo>
                      <a:pt x="2802" y="4311"/>
                      <a:pt x="2792" y="3560"/>
                      <a:pt x="2672" y="2819"/>
                    </a:cubicBezTo>
                    <a:lnTo>
                      <a:pt x="2672" y="2819"/>
                    </a:lnTo>
                    <a:cubicBezTo>
                      <a:pt x="2672" y="2819"/>
                      <a:pt x="2672" y="2819"/>
                      <a:pt x="2672" y="2820"/>
                    </a:cubicBezTo>
                    <a:cubicBezTo>
                      <a:pt x="2579" y="2295"/>
                      <a:pt x="2427" y="1776"/>
                      <a:pt x="2202" y="1290"/>
                    </a:cubicBezTo>
                    <a:cubicBezTo>
                      <a:pt x="2197" y="1284"/>
                      <a:pt x="2197" y="1284"/>
                      <a:pt x="2197" y="1279"/>
                    </a:cubicBezTo>
                    <a:cubicBezTo>
                      <a:pt x="2000" y="869"/>
                      <a:pt x="1754" y="493"/>
                      <a:pt x="1464" y="142"/>
                    </a:cubicBezTo>
                    <a:cubicBezTo>
                      <a:pt x="1426" y="99"/>
                      <a:pt x="1383" y="49"/>
                      <a:pt x="1340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6585013" y="835377"/>
                <a:ext cx="116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0" y="0"/>
                    </a:moveTo>
                    <a:cubicBezTo>
                      <a:pt x="5" y="5"/>
                      <a:pt x="5" y="5"/>
                      <a:pt x="5" y="10"/>
                    </a:cubicBez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6585110" y="835571"/>
                <a:ext cx="11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6"/>
                    </a:move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515589" y="820970"/>
                <a:ext cx="55674" cy="76395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3945" extrusionOk="0">
                    <a:moveTo>
                      <a:pt x="1153" y="1"/>
                    </a:moveTo>
                    <a:cubicBezTo>
                      <a:pt x="1127" y="16"/>
                      <a:pt x="1099" y="28"/>
                      <a:pt x="1071" y="44"/>
                    </a:cubicBezTo>
                    <a:cubicBezTo>
                      <a:pt x="727" y="240"/>
                      <a:pt x="383" y="492"/>
                      <a:pt x="0" y="815"/>
                    </a:cubicBezTo>
                    <a:cubicBezTo>
                      <a:pt x="224" y="924"/>
                      <a:pt x="438" y="1060"/>
                      <a:pt x="640" y="1219"/>
                    </a:cubicBezTo>
                    <a:cubicBezTo>
                      <a:pt x="978" y="1486"/>
                      <a:pt x="1279" y="1809"/>
                      <a:pt x="1530" y="2164"/>
                    </a:cubicBezTo>
                    <a:cubicBezTo>
                      <a:pt x="1798" y="2530"/>
                      <a:pt x="2022" y="2923"/>
                      <a:pt x="2208" y="3339"/>
                    </a:cubicBezTo>
                    <a:cubicBezTo>
                      <a:pt x="2251" y="3442"/>
                      <a:pt x="2295" y="3541"/>
                      <a:pt x="2339" y="3644"/>
                    </a:cubicBezTo>
                    <a:cubicBezTo>
                      <a:pt x="2360" y="3649"/>
                      <a:pt x="2383" y="3655"/>
                      <a:pt x="2405" y="3661"/>
                    </a:cubicBezTo>
                    <a:cubicBezTo>
                      <a:pt x="2481" y="3687"/>
                      <a:pt x="2557" y="3727"/>
                      <a:pt x="2640" y="3770"/>
                    </a:cubicBezTo>
                    <a:cubicBezTo>
                      <a:pt x="2733" y="3830"/>
                      <a:pt x="2809" y="3891"/>
                      <a:pt x="2874" y="3944"/>
                    </a:cubicBezTo>
                    <a:cubicBezTo>
                      <a:pt x="2852" y="3819"/>
                      <a:pt x="2836" y="3694"/>
                      <a:pt x="2814" y="3568"/>
                    </a:cubicBezTo>
                    <a:lnTo>
                      <a:pt x="2809" y="3563"/>
                    </a:lnTo>
                    <a:cubicBezTo>
                      <a:pt x="2748" y="3218"/>
                      <a:pt x="2678" y="2880"/>
                      <a:pt x="2574" y="2547"/>
                    </a:cubicBezTo>
                    <a:cubicBezTo>
                      <a:pt x="2476" y="2207"/>
                      <a:pt x="2350" y="1879"/>
                      <a:pt x="2202" y="1563"/>
                    </a:cubicBezTo>
                    <a:cubicBezTo>
                      <a:pt x="1957" y="1051"/>
                      <a:pt x="1642" y="584"/>
                      <a:pt x="1278" y="142"/>
                    </a:cubicBezTo>
                    <a:lnTo>
                      <a:pt x="1278" y="142"/>
                    </a:lnTo>
                    <a:cubicBezTo>
                      <a:pt x="1278" y="142"/>
                      <a:pt x="1279" y="142"/>
                      <a:pt x="1279" y="142"/>
                    </a:cubicBezTo>
                    <a:cubicBezTo>
                      <a:pt x="1274" y="137"/>
                      <a:pt x="1269" y="131"/>
                      <a:pt x="1264" y="125"/>
                    </a:cubicBezTo>
                    <a:lnTo>
                      <a:pt x="1264" y="125"/>
                    </a:lnTo>
                    <a:cubicBezTo>
                      <a:pt x="1265" y="128"/>
                      <a:pt x="1266" y="130"/>
                      <a:pt x="1268" y="132"/>
                    </a:cubicBezTo>
                    <a:cubicBezTo>
                      <a:pt x="1264" y="132"/>
                      <a:pt x="1263" y="129"/>
                      <a:pt x="1261" y="122"/>
                    </a:cubicBezTo>
                    <a:lnTo>
                      <a:pt x="1261" y="122"/>
                    </a:lnTo>
                    <a:cubicBezTo>
                      <a:pt x="1262" y="123"/>
                      <a:pt x="1263" y="124"/>
                      <a:pt x="1264" y="125"/>
                    </a:cubicBezTo>
                    <a:lnTo>
                      <a:pt x="1264" y="125"/>
                    </a:lnTo>
                    <a:cubicBezTo>
                      <a:pt x="1262" y="122"/>
                      <a:pt x="1261" y="119"/>
                      <a:pt x="1258" y="115"/>
                    </a:cubicBezTo>
                    <a:lnTo>
                      <a:pt x="1258" y="115"/>
                    </a:lnTo>
                    <a:cubicBezTo>
                      <a:pt x="1259" y="117"/>
                      <a:pt x="1260" y="120"/>
                      <a:pt x="1261" y="122"/>
                    </a:cubicBezTo>
                    <a:lnTo>
                      <a:pt x="1261" y="122"/>
                    </a:lnTo>
                    <a:cubicBezTo>
                      <a:pt x="1224" y="81"/>
                      <a:pt x="1191" y="42"/>
                      <a:pt x="1153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570063" y="889948"/>
                <a:ext cx="19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1" y="6"/>
                    </a:moveTo>
                    <a:lnTo>
                      <a:pt x="1" y="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500775" y="840451"/>
                <a:ext cx="5460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989" extrusionOk="0">
                    <a:moveTo>
                      <a:pt x="548" y="0"/>
                    </a:moveTo>
                    <a:cubicBezTo>
                      <a:pt x="536" y="11"/>
                      <a:pt x="531" y="16"/>
                      <a:pt x="520" y="21"/>
                    </a:cubicBezTo>
                    <a:cubicBezTo>
                      <a:pt x="351" y="175"/>
                      <a:pt x="180" y="338"/>
                      <a:pt x="1" y="513"/>
                    </a:cubicBezTo>
                    <a:cubicBezTo>
                      <a:pt x="203" y="606"/>
                      <a:pt x="405" y="715"/>
                      <a:pt x="591" y="841"/>
                    </a:cubicBezTo>
                    <a:cubicBezTo>
                      <a:pt x="913" y="1054"/>
                      <a:pt x="1208" y="1311"/>
                      <a:pt x="1471" y="1594"/>
                    </a:cubicBezTo>
                    <a:cubicBezTo>
                      <a:pt x="1847" y="2005"/>
                      <a:pt x="2159" y="2474"/>
                      <a:pt x="2383" y="2988"/>
                    </a:cubicBezTo>
                    <a:cubicBezTo>
                      <a:pt x="2416" y="2950"/>
                      <a:pt x="2449" y="2917"/>
                      <a:pt x="2487" y="2885"/>
                    </a:cubicBezTo>
                    <a:cubicBezTo>
                      <a:pt x="2573" y="2802"/>
                      <a:pt x="2656" y="2742"/>
                      <a:pt x="2732" y="2693"/>
                    </a:cubicBezTo>
                    <a:cubicBezTo>
                      <a:pt x="2759" y="2676"/>
                      <a:pt x="2792" y="2666"/>
                      <a:pt x="2820" y="2655"/>
                    </a:cubicBezTo>
                    <a:cubicBezTo>
                      <a:pt x="2777" y="2550"/>
                      <a:pt x="2732" y="2447"/>
                      <a:pt x="2683" y="2343"/>
                    </a:cubicBezTo>
                    <a:lnTo>
                      <a:pt x="2689" y="2343"/>
                    </a:lnTo>
                    <a:cubicBezTo>
                      <a:pt x="2459" y="1862"/>
                      <a:pt x="2180" y="1410"/>
                      <a:pt x="1836" y="1004"/>
                    </a:cubicBezTo>
                    <a:lnTo>
                      <a:pt x="1836" y="1004"/>
                    </a:lnTo>
                    <a:cubicBezTo>
                      <a:pt x="1847" y="1016"/>
                      <a:pt x="1852" y="1022"/>
                      <a:pt x="1864" y="1032"/>
                    </a:cubicBezTo>
                    <a:cubicBezTo>
                      <a:pt x="1629" y="754"/>
                      <a:pt x="1361" y="508"/>
                      <a:pt x="1066" y="295"/>
                    </a:cubicBezTo>
                    <a:cubicBezTo>
                      <a:pt x="902" y="180"/>
                      <a:pt x="727" y="81"/>
                      <a:pt x="54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25928" y="549937"/>
                <a:ext cx="42661" cy="126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651" extrusionOk="0">
                    <a:moveTo>
                      <a:pt x="1148" y="0"/>
                    </a:moveTo>
                    <a:cubicBezTo>
                      <a:pt x="1050" y="0"/>
                      <a:pt x="941" y="11"/>
                      <a:pt x="826" y="38"/>
                    </a:cubicBezTo>
                    <a:cubicBezTo>
                      <a:pt x="646" y="82"/>
                      <a:pt x="470" y="164"/>
                      <a:pt x="291" y="278"/>
                    </a:cubicBezTo>
                    <a:cubicBezTo>
                      <a:pt x="192" y="350"/>
                      <a:pt x="94" y="421"/>
                      <a:pt x="1" y="497"/>
                    </a:cubicBezTo>
                    <a:cubicBezTo>
                      <a:pt x="236" y="470"/>
                      <a:pt x="470" y="454"/>
                      <a:pt x="705" y="454"/>
                    </a:cubicBezTo>
                    <a:cubicBezTo>
                      <a:pt x="803" y="454"/>
                      <a:pt x="902" y="459"/>
                      <a:pt x="1000" y="464"/>
                    </a:cubicBezTo>
                    <a:cubicBezTo>
                      <a:pt x="1405" y="481"/>
                      <a:pt x="1814" y="535"/>
                      <a:pt x="2202" y="651"/>
                    </a:cubicBezTo>
                    <a:cubicBezTo>
                      <a:pt x="2147" y="563"/>
                      <a:pt x="2094" y="481"/>
                      <a:pt x="2028" y="409"/>
                    </a:cubicBezTo>
                    <a:cubicBezTo>
                      <a:pt x="1940" y="311"/>
                      <a:pt x="1842" y="230"/>
                      <a:pt x="1728" y="164"/>
                    </a:cubicBezTo>
                    <a:cubicBezTo>
                      <a:pt x="1607" y="88"/>
                      <a:pt x="1471" y="44"/>
                      <a:pt x="1312" y="11"/>
                    </a:cubicBezTo>
                    <a:cubicBezTo>
                      <a:pt x="1257" y="0"/>
                      <a:pt x="1203" y="0"/>
                      <a:pt x="114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201276" y="563900"/>
                <a:ext cx="71960" cy="30384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1569" extrusionOk="0">
                    <a:moveTo>
                      <a:pt x="2000" y="0"/>
                    </a:moveTo>
                    <a:cubicBezTo>
                      <a:pt x="1635" y="0"/>
                      <a:pt x="1269" y="33"/>
                      <a:pt x="908" y="109"/>
                    </a:cubicBezTo>
                    <a:cubicBezTo>
                      <a:pt x="896" y="121"/>
                      <a:pt x="891" y="126"/>
                      <a:pt x="881" y="137"/>
                    </a:cubicBezTo>
                    <a:cubicBezTo>
                      <a:pt x="798" y="213"/>
                      <a:pt x="717" y="295"/>
                      <a:pt x="629" y="371"/>
                    </a:cubicBezTo>
                    <a:cubicBezTo>
                      <a:pt x="477" y="514"/>
                      <a:pt x="313" y="651"/>
                      <a:pt x="149" y="782"/>
                    </a:cubicBezTo>
                    <a:lnTo>
                      <a:pt x="127" y="798"/>
                    </a:lnTo>
                    <a:cubicBezTo>
                      <a:pt x="83" y="830"/>
                      <a:pt x="44" y="863"/>
                      <a:pt x="1" y="896"/>
                    </a:cubicBezTo>
                    <a:cubicBezTo>
                      <a:pt x="192" y="880"/>
                      <a:pt x="384" y="875"/>
                      <a:pt x="575" y="875"/>
                    </a:cubicBezTo>
                    <a:cubicBezTo>
                      <a:pt x="772" y="875"/>
                      <a:pt x="974" y="880"/>
                      <a:pt x="1176" y="901"/>
                    </a:cubicBezTo>
                    <a:cubicBezTo>
                      <a:pt x="1700" y="951"/>
                      <a:pt x="2219" y="1055"/>
                      <a:pt x="2727" y="1218"/>
                    </a:cubicBezTo>
                    <a:cubicBezTo>
                      <a:pt x="2968" y="1295"/>
                      <a:pt x="3203" y="1382"/>
                      <a:pt x="3432" y="1491"/>
                    </a:cubicBezTo>
                    <a:cubicBezTo>
                      <a:pt x="3486" y="1513"/>
                      <a:pt x="3541" y="1541"/>
                      <a:pt x="3591" y="1569"/>
                    </a:cubicBezTo>
                    <a:cubicBezTo>
                      <a:pt x="3606" y="1519"/>
                      <a:pt x="3617" y="1475"/>
                      <a:pt x="3629" y="1426"/>
                    </a:cubicBezTo>
                    <a:cubicBezTo>
                      <a:pt x="3672" y="1256"/>
                      <a:pt x="3694" y="1104"/>
                      <a:pt x="3705" y="951"/>
                    </a:cubicBezTo>
                    <a:cubicBezTo>
                      <a:pt x="3715" y="792"/>
                      <a:pt x="3705" y="628"/>
                      <a:pt x="3672" y="465"/>
                    </a:cubicBezTo>
                    <a:cubicBezTo>
                      <a:pt x="3656" y="394"/>
                      <a:pt x="3639" y="323"/>
                      <a:pt x="3617" y="257"/>
                    </a:cubicBezTo>
                    <a:cubicBezTo>
                      <a:pt x="3579" y="240"/>
                      <a:pt x="3541" y="230"/>
                      <a:pt x="3498" y="213"/>
                    </a:cubicBezTo>
                    <a:cubicBezTo>
                      <a:pt x="3072" y="82"/>
                      <a:pt x="2634" y="23"/>
                      <a:pt x="2192" y="0"/>
                    </a:cubicBezTo>
                    <a:lnTo>
                      <a:pt x="2192" y="0"/>
                    </a:lnTo>
                    <a:cubicBezTo>
                      <a:pt x="2195" y="2"/>
                      <a:pt x="2199" y="3"/>
                      <a:pt x="2203" y="4"/>
                    </a:cubicBezTo>
                    <a:lnTo>
                      <a:pt x="2203" y="4"/>
                    </a:lnTo>
                    <a:cubicBezTo>
                      <a:pt x="2138" y="0"/>
                      <a:pt x="2069" y="0"/>
                      <a:pt x="2000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6156117" y="586014"/>
                <a:ext cx="113111" cy="3567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1842" extrusionOk="0">
                    <a:moveTo>
                      <a:pt x="2928" y="0"/>
                    </a:moveTo>
                    <a:cubicBezTo>
                      <a:pt x="2590" y="0"/>
                      <a:pt x="2252" y="28"/>
                      <a:pt x="1917" y="82"/>
                    </a:cubicBezTo>
                    <a:cubicBezTo>
                      <a:pt x="1551" y="366"/>
                      <a:pt x="1180" y="623"/>
                      <a:pt x="815" y="853"/>
                    </a:cubicBezTo>
                    <a:cubicBezTo>
                      <a:pt x="585" y="999"/>
                      <a:pt x="311" y="1153"/>
                      <a:pt x="0" y="1322"/>
                    </a:cubicBezTo>
                    <a:cubicBezTo>
                      <a:pt x="175" y="1279"/>
                      <a:pt x="350" y="1241"/>
                      <a:pt x="530" y="1208"/>
                    </a:cubicBezTo>
                    <a:cubicBezTo>
                      <a:pt x="994" y="1125"/>
                      <a:pt x="1465" y="1087"/>
                      <a:pt x="1940" y="1087"/>
                    </a:cubicBezTo>
                    <a:cubicBezTo>
                      <a:pt x="2081" y="1087"/>
                      <a:pt x="2224" y="1087"/>
                      <a:pt x="2366" y="1098"/>
                    </a:cubicBezTo>
                    <a:cubicBezTo>
                      <a:pt x="2966" y="1125"/>
                      <a:pt x="3568" y="1218"/>
                      <a:pt x="4146" y="1398"/>
                    </a:cubicBezTo>
                    <a:cubicBezTo>
                      <a:pt x="4415" y="1481"/>
                      <a:pt x="4677" y="1579"/>
                      <a:pt x="4933" y="1705"/>
                    </a:cubicBezTo>
                    <a:cubicBezTo>
                      <a:pt x="5021" y="1748"/>
                      <a:pt x="5103" y="1791"/>
                      <a:pt x="5190" y="1841"/>
                    </a:cubicBezTo>
                    <a:cubicBezTo>
                      <a:pt x="5333" y="1650"/>
                      <a:pt x="5464" y="1448"/>
                      <a:pt x="5578" y="1246"/>
                    </a:cubicBezTo>
                    <a:cubicBezTo>
                      <a:pt x="5681" y="1055"/>
                      <a:pt x="5769" y="868"/>
                      <a:pt x="5840" y="684"/>
                    </a:cubicBezTo>
                    <a:cubicBezTo>
                      <a:pt x="5550" y="535"/>
                      <a:pt x="5245" y="415"/>
                      <a:pt x="4933" y="311"/>
                    </a:cubicBezTo>
                    <a:cubicBezTo>
                      <a:pt x="4928" y="311"/>
                      <a:pt x="4917" y="311"/>
                      <a:pt x="4912" y="306"/>
                    </a:cubicBezTo>
                    <a:cubicBezTo>
                      <a:pt x="4332" y="132"/>
                      <a:pt x="3737" y="28"/>
                      <a:pt x="3137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217155" y="586014"/>
                <a:ext cx="445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3" h="6" extrusionOk="0">
                    <a:moveTo>
                      <a:pt x="0" y="0"/>
                    </a:moveTo>
                    <a:cubicBezTo>
                      <a:pt x="6" y="0"/>
                      <a:pt x="17" y="6"/>
                      <a:pt x="23" y="6"/>
                    </a:cubicBezTo>
                    <a:cubicBezTo>
                      <a:pt x="17" y="0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6251218" y="59192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6251218" y="591921"/>
                <a:ext cx="232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" y="1"/>
                    </a:moveTo>
                    <a:cubicBezTo>
                      <a:pt x="6" y="1"/>
                      <a:pt x="6" y="1"/>
                      <a:pt x="11" y="6"/>
                    </a:cubicBezTo>
                    <a:cubicBezTo>
                      <a:pt x="6" y="1"/>
                      <a:pt x="6" y="1"/>
                      <a:pt x="1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6126585" y="612235"/>
                <a:ext cx="126763" cy="34838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1799" extrusionOk="0">
                    <a:moveTo>
                      <a:pt x="3497" y="1"/>
                    </a:moveTo>
                    <a:cubicBezTo>
                      <a:pt x="2913" y="1"/>
                      <a:pt x="2334" y="56"/>
                      <a:pt x="1765" y="187"/>
                    </a:cubicBezTo>
                    <a:cubicBezTo>
                      <a:pt x="1777" y="182"/>
                      <a:pt x="1788" y="182"/>
                      <a:pt x="1798" y="175"/>
                    </a:cubicBezTo>
                    <a:lnTo>
                      <a:pt x="1798" y="175"/>
                    </a:lnTo>
                    <a:cubicBezTo>
                      <a:pt x="1372" y="274"/>
                      <a:pt x="958" y="411"/>
                      <a:pt x="564" y="601"/>
                    </a:cubicBezTo>
                    <a:cubicBezTo>
                      <a:pt x="509" y="651"/>
                      <a:pt x="459" y="706"/>
                      <a:pt x="411" y="760"/>
                    </a:cubicBezTo>
                    <a:cubicBezTo>
                      <a:pt x="296" y="891"/>
                      <a:pt x="204" y="1050"/>
                      <a:pt x="126" y="1241"/>
                    </a:cubicBezTo>
                    <a:cubicBezTo>
                      <a:pt x="66" y="1395"/>
                      <a:pt x="28" y="1569"/>
                      <a:pt x="1" y="1798"/>
                    </a:cubicBezTo>
                    <a:cubicBezTo>
                      <a:pt x="351" y="1591"/>
                      <a:pt x="749" y="1448"/>
                      <a:pt x="1143" y="1355"/>
                    </a:cubicBezTo>
                    <a:cubicBezTo>
                      <a:pt x="1422" y="1290"/>
                      <a:pt x="1700" y="1241"/>
                      <a:pt x="1984" y="1208"/>
                    </a:cubicBezTo>
                    <a:cubicBezTo>
                      <a:pt x="2257" y="1176"/>
                      <a:pt x="2531" y="1153"/>
                      <a:pt x="2809" y="1132"/>
                    </a:cubicBezTo>
                    <a:cubicBezTo>
                      <a:pt x="3114" y="1110"/>
                      <a:pt x="3421" y="1100"/>
                      <a:pt x="3727" y="1100"/>
                    </a:cubicBezTo>
                    <a:cubicBezTo>
                      <a:pt x="4011" y="1100"/>
                      <a:pt x="4294" y="1110"/>
                      <a:pt x="4579" y="1143"/>
                    </a:cubicBezTo>
                    <a:cubicBezTo>
                      <a:pt x="5010" y="1186"/>
                      <a:pt x="5448" y="1274"/>
                      <a:pt x="5852" y="1438"/>
                    </a:cubicBezTo>
                    <a:cubicBezTo>
                      <a:pt x="6065" y="1236"/>
                      <a:pt x="6278" y="1017"/>
                      <a:pt x="6485" y="777"/>
                    </a:cubicBezTo>
                    <a:cubicBezTo>
                      <a:pt x="6508" y="749"/>
                      <a:pt x="6530" y="727"/>
                      <a:pt x="6546" y="700"/>
                    </a:cubicBezTo>
                    <a:cubicBezTo>
                      <a:pt x="6261" y="542"/>
                      <a:pt x="5956" y="416"/>
                      <a:pt x="5645" y="313"/>
                    </a:cubicBezTo>
                    <a:lnTo>
                      <a:pt x="5645" y="313"/>
                    </a:lnTo>
                    <a:cubicBezTo>
                      <a:pt x="5647" y="315"/>
                      <a:pt x="5648" y="316"/>
                      <a:pt x="5649" y="317"/>
                    </a:cubicBezTo>
                    <a:lnTo>
                      <a:pt x="5649" y="317"/>
                    </a:lnTo>
                    <a:cubicBezTo>
                      <a:pt x="5644" y="315"/>
                      <a:pt x="5637" y="313"/>
                      <a:pt x="5633" y="313"/>
                    </a:cubicBezTo>
                    <a:lnTo>
                      <a:pt x="5638" y="313"/>
                    </a:lnTo>
                    <a:cubicBezTo>
                      <a:pt x="5633" y="313"/>
                      <a:pt x="5633" y="313"/>
                      <a:pt x="5628" y="306"/>
                    </a:cubicBezTo>
                    <a:lnTo>
                      <a:pt x="5628" y="306"/>
                    </a:lnTo>
                    <a:cubicBezTo>
                      <a:pt x="5628" y="306"/>
                      <a:pt x="5628" y="307"/>
                      <a:pt x="5628" y="307"/>
                    </a:cubicBezTo>
                    <a:lnTo>
                      <a:pt x="5628" y="307"/>
                    </a:lnTo>
                    <a:cubicBezTo>
                      <a:pt x="5627" y="306"/>
                      <a:pt x="5625" y="306"/>
                      <a:pt x="5623" y="306"/>
                    </a:cubicBezTo>
                    <a:lnTo>
                      <a:pt x="5628" y="306"/>
                    </a:lnTo>
                    <a:cubicBezTo>
                      <a:pt x="5033" y="127"/>
                      <a:pt x="4415" y="34"/>
                      <a:pt x="3792" y="6"/>
                    </a:cubicBezTo>
                    <a:cubicBezTo>
                      <a:pt x="3787" y="1"/>
                      <a:pt x="3777" y="1"/>
                      <a:pt x="3770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6126082" y="638687"/>
                <a:ext cx="109393" cy="32940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1701" extrusionOk="0">
                    <a:moveTo>
                      <a:pt x="3753" y="1"/>
                    </a:moveTo>
                    <a:cubicBezTo>
                      <a:pt x="3387" y="1"/>
                      <a:pt x="3021" y="17"/>
                      <a:pt x="2655" y="50"/>
                    </a:cubicBezTo>
                    <a:cubicBezTo>
                      <a:pt x="2419" y="67"/>
                      <a:pt x="2190" y="88"/>
                      <a:pt x="1955" y="120"/>
                    </a:cubicBezTo>
                    <a:cubicBezTo>
                      <a:pt x="1731" y="148"/>
                      <a:pt x="1508" y="186"/>
                      <a:pt x="1284" y="236"/>
                    </a:cubicBezTo>
                    <a:cubicBezTo>
                      <a:pt x="929" y="324"/>
                      <a:pt x="579" y="443"/>
                      <a:pt x="251" y="612"/>
                    </a:cubicBezTo>
                    <a:cubicBezTo>
                      <a:pt x="169" y="662"/>
                      <a:pt x="82" y="710"/>
                      <a:pt x="6" y="765"/>
                    </a:cubicBezTo>
                    <a:cubicBezTo>
                      <a:pt x="0" y="907"/>
                      <a:pt x="0" y="1050"/>
                      <a:pt x="6" y="1191"/>
                    </a:cubicBezTo>
                    <a:lnTo>
                      <a:pt x="6" y="1290"/>
                    </a:lnTo>
                    <a:lnTo>
                      <a:pt x="6" y="1345"/>
                    </a:lnTo>
                    <a:cubicBezTo>
                      <a:pt x="6" y="1459"/>
                      <a:pt x="11" y="1580"/>
                      <a:pt x="11" y="1700"/>
                    </a:cubicBezTo>
                    <a:cubicBezTo>
                      <a:pt x="284" y="1536"/>
                      <a:pt x="573" y="1399"/>
                      <a:pt x="874" y="1295"/>
                    </a:cubicBezTo>
                    <a:cubicBezTo>
                      <a:pt x="1332" y="1131"/>
                      <a:pt x="1808" y="1028"/>
                      <a:pt x="2288" y="979"/>
                    </a:cubicBezTo>
                    <a:cubicBezTo>
                      <a:pt x="2512" y="957"/>
                      <a:pt x="2737" y="946"/>
                      <a:pt x="2956" y="946"/>
                    </a:cubicBezTo>
                    <a:cubicBezTo>
                      <a:pt x="3480" y="946"/>
                      <a:pt x="3999" y="1005"/>
                      <a:pt x="4501" y="1153"/>
                    </a:cubicBezTo>
                    <a:cubicBezTo>
                      <a:pt x="4638" y="1033"/>
                      <a:pt x="4791" y="914"/>
                      <a:pt x="4971" y="788"/>
                    </a:cubicBezTo>
                    <a:lnTo>
                      <a:pt x="5081" y="705"/>
                    </a:lnTo>
                    <a:cubicBezTo>
                      <a:pt x="5173" y="645"/>
                      <a:pt x="5261" y="579"/>
                      <a:pt x="5348" y="514"/>
                    </a:cubicBezTo>
                    <a:cubicBezTo>
                      <a:pt x="5447" y="438"/>
                      <a:pt x="5550" y="356"/>
                      <a:pt x="5649" y="268"/>
                    </a:cubicBezTo>
                    <a:cubicBezTo>
                      <a:pt x="5611" y="258"/>
                      <a:pt x="5566" y="241"/>
                      <a:pt x="5523" y="225"/>
                    </a:cubicBezTo>
                    <a:cubicBezTo>
                      <a:pt x="5059" y="88"/>
                      <a:pt x="4572" y="22"/>
                      <a:pt x="4091" y="6"/>
                    </a:cubicBezTo>
                    <a:cubicBezTo>
                      <a:pt x="3982" y="1"/>
                      <a:pt x="3868" y="1"/>
                      <a:pt x="3753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6126392" y="662177"/>
                <a:ext cx="82417" cy="26356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1361" extrusionOk="0">
                    <a:moveTo>
                      <a:pt x="300" y="618"/>
                    </a:moveTo>
                    <a:cubicBezTo>
                      <a:pt x="300" y="618"/>
                      <a:pt x="297" y="618"/>
                      <a:pt x="296" y="621"/>
                    </a:cubicBezTo>
                    <a:lnTo>
                      <a:pt x="296" y="621"/>
                    </a:lnTo>
                    <a:cubicBezTo>
                      <a:pt x="297" y="620"/>
                      <a:pt x="299" y="619"/>
                      <a:pt x="300" y="618"/>
                    </a:cubicBezTo>
                    <a:close/>
                    <a:moveTo>
                      <a:pt x="2955" y="1"/>
                    </a:moveTo>
                    <a:cubicBezTo>
                      <a:pt x="2486" y="1"/>
                      <a:pt x="2017" y="49"/>
                      <a:pt x="1558" y="153"/>
                    </a:cubicBezTo>
                    <a:cubicBezTo>
                      <a:pt x="1132" y="258"/>
                      <a:pt x="716" y="405"/>
                      <a:pt x="323" y="607"/>
                    </a:cubicBezTo>
                    <a:lnTo>
                      <a:pt x="317" y="607"/>
                    </a:lnTo>
                    <a:cubicBezTo>
                      <a:pt x="317" y="612"/>
                      <a:pt x="312" y="612"/>
                      <a:pt x="312" y="612"/>
                    </a:cubicBezTo>
                    <a:cubicBezTo>
                      <a:pt x="306" y="618"/>
                      <a:pt x="300" y="618"/>
                      <a:pt x="295" y="624"/>
                    </a:cubicBezTo>
                    <a:cubicBezTo>
                      <a:pt x="295" y="622"/>
                      <a:pt x="295" y="622"/>
                      <a:pt x="296" y="621"/>
                    </a:cubicBezTo>
                    <a:lnTo>
                      <a:pt x="296" y="621"/>
                    </a:lnTo>
                    <a:cubicBezTo>
                      <a:pt x="199" y="674"/>
                      <a:pt x="97" y="733"/>
                      <a:pt x="0" y="798"/>
                    </a:cubicBezTo>
                    <a:cubicBezTo>
                      <a:pt x="5" y="984"/>
                      <a:pt x="17" y="1176"/>
                      <a:pt x="28" y="1360"/>
                    </a:cubicBezTo>
                    <a:cubicBezTo>
                      <a:pt x="153" y="1279"/>
                      <a:pt x="279" y="1202"/>
                      <a:pt x="416" y="1136"/>
                    </a:cubicBezTo>
                    <a:cubicBezTo>
                      <a:pt x="580" y="1060"/>
                      <a:pt x="749" y="995"/>
                      <a:pt x="923" y="940"/>
                    </a:cubicBezTo>
                    <a:cubicBezTo>
                      <a:pt x="1251" y="848"/>
                      <a:pt x="1590" y="798"/>
                      <a:pt x="1929" y="798"/>
                    </a:cubicBezTo>
                    <a:lnTo>
                      <a:pt x="2049" y="798"/>
                    </a:lnTo>
                    <a:cubicBezTo>
                      <a:pt x="2426" y="808"/>
                      <a:pt x="2809" y="881"/>
                      <a:pt x="3164" y="1012"/>
                    </a:cubicBezTo>
                    <a:cubicBezTo>
                      <a:pt x="3343" y="1077"/>
                      <a:pt x="3518" y="1153"/>
                      <a:pt x="3682" y="1246"/>
                    </a:cubicBezTo>
                    <a:cubicBezTo>
                      <a:pt x="3688" y="1219"/>
                      <a:pt x="3694" y="1186"/>
                      <a:pt x="3699" y="1159"/>
                    </a:cubicBezTo>
                    <a:cubicBezTo>
                      <a:pt x="3737" y="984"/>
                      <a:pt x="3797" y="820"/>
                      <a:pt x="3873" y="672"/>
                    </a:cubicBezTo>
                    <a:cubicBezTo>
                      <a:pt x="3966" y="503"/>
                      <a:pt x="4082" y="350"/>
                      <a:pt x="4218" y="197"/>
                    </a:cubicBezTo>
                    <a:cubicBezTo>
                      <a:pt x="4228" y="180"/>
                      <a:pt x="4245" y="170"/>
                      <a:pt x="4256" y="153"/>
                    </a:cubicBezTo>
                    <a:cubicBezTo>
                      <a:pt x="3901" y="66"/>
                      <a:pt x="3540" y="22"/>
                      <a:pt x="3174" y="6"/>
                    </a:cubicBezTo>
                    <a:lnTo>
                      <a:pt x="3207" y="6"/>
                    </a:lnTo>
                    <a:cubicBezTo>
                      <a:pt x="3124" y="1"/>
                      <a:pt x="3038" y="1"/>
                      <a:pt x="2955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6132298" y="674009"/>
                <a:ext cx="15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6563731" y="878000"/>
                <a:ext cx="6158" cy="1111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74" extrusionOk="0">
                    <a:moveTo>
                      <a:pt x="197" y="0"/>
                    </a:moveTo>
                    <a:cubicBezTo>
                      <a:pt x="154" y="0"/>
                      <a:pt x="109" y="21"/>
                      <a:pt x="76" y="54"/>
                    </a:cubicBezTo>
                    <a:cubicBezTo>
                      <a:pt x="0" y="131"/>
                      <a:pt x="0" y="263"/>
                      <a:pt x="76" y="339"/>
                    </a:cubicBezTo>
                    <a:cubicBezTo>
                      <a:pt x="159" y="415"/>
                      <a:pt x="240" y="497"/>
                      <a:pt x="317" y="573"/>
                    </a:cubicBezTo>
                    <a:cubicBezTo>
                      <a:pt x="285" y="382"/>
                      <a:pt x="240" y="192"/>
                      <a:pt x="197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6573684" y="881912"/>
                <a:ext cx="21902" cy="3735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929" extrusionOk="0">
                    <a:moveTo>
                      <a:pt x="1130" y="1355"/>
                    </a:moveTo>
                    <a:cubicBezTo>
                      <a:pt x="1130" y="1357"/>
                      <a:pt x="1130" y="1360"/>
                      <a:pt x="1130" y="1362"/>
                    </a:cubicBezTo>
                    <a:lnTo>
                      <a:pt x="1130" y="1362"/>
                    </a:lnTo>
                    <a:cubicBezTo>
                      <a:pt x="1130" y="1360"/>
                      <a:pt x="1130" y="1357"/>
                      <a:pt x="1130" y="1355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49" y="240"/>
                      <a:pt x="93" y="475"/>
                      <a:pt x="131" y="716"/>
                    </a:cubicBezTo>
                    <a:cubicBezTo>
                      <a:pt x="290" y="901"/>
                      <a:pt x="447" y="1087"/>
                      <a:pt x="601" y="1279"/>
                    </a:cubicBezTo>
                    <a:cubicBezTo>
                      <a:pt x="759" y="1491"/>
                      <a:pt x="918" y="1705"/>
                      <a:pt x="1059" y="1929"/>
                    </a:cubicBezTo>
                    <a:cubicBezTo>
                      <a:pt x="1087" y="1740"/>
                      <a:pt x="1114" y="1551"/>
                      <a:pt x="1130" y="1362"/>
                    </a:cubicBezTo>
                    <a:lnTo>
                      <a:pt x="1130" y="1362"/>
                    </a:lnTo>
                    <a:cubicBezTo>
                      <a:pt x="1129" y="1364"/>
                      <a:pt x="1129" y="1366"/>
                      <a:pt x="1129" y="1368"/>
                    </a:cubicBezTo>
                    <a:lnTo>
                      <a:pt x="1129" y="1368"/>
                    </a:lnTo>
                    <a:cubicBezTo>
                      <a:pt x="1130" y="1353"/>
                      <a:pt x="1130" y="1337"/>
                      <a:pt x="1130" y="1322"/>
                    </a:cubicBezTo>
                    <a:cubicBezTo>
                      <a:pt x="797" y="852"/>
                      <a:pt x="414" y="409"/>
                      <a:pt x="0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6632477" y="886443"/>
                <a:ext cx="1791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744" extrusionOk="0">
                    <a:moveTo>
                      <a:pt x="189" y="563"/>
                    </a:moveTo>
                    <a:cubicBezTo>
                      <a:pt x="191" y="570"/>
                      <a:pt x="195" y="578"/>
                      <a:pt x="199" y="586"/>
                    </a:cubicBezTo>
                    <a:lnTo>
                      <a:pt x="199" y="586"/>
                    </a:lnTo>
                    <a:cubicBezTo>
                      <a:pt x="196" y="578"/>
                      <a:pt x="192" y="571"/>
                      <a:pt x="189" y="563"/>
                    </a:cubicBezTo>
                    <a:close/>
                    <a:moveTo>
                      <a:pt x="199" y="586"/>
                    </a:moveTo>
                    <a:lnTo>
                      <a:pt x="199" y="586"/>
                    </a:lnTo>
                    <a:cubicBezTo>
                      <a:pt x="201" y="589"/>
                      <a:pt x="202" y="593"/>
                      <a:pt x="204" y="596"/>
                    </a:cubicBezTo>
                    <a:cubicBezTo>
                      <a:pt x="202" y="593"/>
                      <a:pt x="201" y="589"/>
                      <a:pt x="199" y="586"/>
                    </a:cubicBezTo>
                    <a:close/>
                    <a:moveTo>
                      <a:pt x="230" y="1"/>
                    </a:moveTo>
                    <a:cubicBezTo>
                      <a:pt x="197" y="1"/>
                      <a:pt x="159" y="6"/>
                      <a:pt x="132" y="28"/>
                    </a:cubicBezTo>
                    <a:cubicBezTo>
                      <a:pt x="33" y="84"/>
                      <a:pt x="1" y="203"/>
                      <a:pt x="61" y="301"/>
                    </a:cubicBezTo>
                    <a:cubicBezTo>
                      <a:pt x="110" y="384"/>
                      <a:pt x="149" y="475"/>
                      <a:pt x="189" y="563"/>
                    </a:cubicBezTo>
                    <a:lnTo>
                      <a:pt x="189" y="563"/>
                    </a:lnTo>
                    <a:cubicBezTo>
                      <a:pt x="188" y="559"/>
                      <a:pt x="187" y="556"/>
                      <a:pt x="187" y="553"/>
                    </a:cubicBezTo>
                    <a:lnTo>
                      <a:pt x="187" y="553"/>
                    </a:lnTo>
                    <a:cubicBezTo>
                      <a:pt x="192" y="569"/>
                      <a:pt x="197" y="580"/>
                      <a:pt x="204" y="596"/>
                    </a:cubicBezTo>
                    <a:cubicBezTo>
                      <a:pt x="296" y="826"/>
                      <a:pt x="373" y="1060"/>
                      <a:pt x="439" y="1296"/>
                    </a:cubicBezTo>
                    <a:cubicBezTo>
                      <a:pt x="520" y="1591"/>
                      <a:pt x="585" y="1886"/>
                      <a:pt x="630" y="2192"/>
                    </a:cubicBezTo>
                    <a:cubicBezTo>
                      <a:pt x="630" y="2208"/>
                      <a:pt x="635" y="2219"/>
                      <a:pt x="635" y="2230"/>
                    </a:cubicBezTo>
                    <a:cubicBezTo>
                      <a:pt x="656" y="2399"/>
                      <a:pt x="668" y="2575"/>
                      <a:pt x="668" y="2744"/>
                    </a:cubicBezTo>
                    <a:cubicBezTo>
                      <a:pt x="782" y="2366"/>
                      <a:pt x="870" y="1978"/>
                      <a:pt x="925" y="1580"/>
                    </a:cubicBezTo>
                    <a:cubicBezTo>
                      <a:pt x="918" y="1552"/>
                      <a:pt x="913" y="1526"/>
                      <a:pt x="908" y="1493"/>
                    </a:cubicBezTo>
                    <a:cubicBezTo>
                      <a:pt x="842" y="1224"/>
                      <a:pt x="766" y="957"/>
                      <a:pt x="668" y="695"/>
                    </a:cubicBezTo>
                    <a:cubicBezTo>
                      <a:pt x="597" y="493"/>
                      <a:pt x="515" y="285"/>
                      <a:pt x="406" y="99"/>
                    </a:cubicBezTo>
                    <a:cubicBezTo>
                      <a:pt x="368" y="34"/>
                      <a:pt x="302" y="1"/>
                      <a:pt x="230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6639254" y="932261"/>
                <a:ext cx="14098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935" extrusionOk="0">
                    <a:moveTo>
                      <a:pt x="700" y="0"/>
                    </a:moveTo>
                    <a:cubicBezTo>
                      <a:pt x="679" y="88"/>
                      <a:pt x="656" y="169"/>
                      <a:pt x="634" y="252"/>
                    </a:cubicBezTo>
                    <a:cubicBezTo>
                      <a:pt x="477" y="831"/>
                      <a:pt x="258" y="1394"/>
                      <a:pt x="1" y="1934"/>
                    </a:cubicBezTo>
                    <a:cubicBezTo>
                      <a:pt x="104" y="1886"/>
                      <a:pt x="203" y="1820"/>
                      <a:pt x="290" y="1743"/>
                    </a:cubicBezTo>
                    <a:cubicBezTo>
                      <a:pt x="437" y="1606"/>
                      <a:pt x="536" y="1421"/>
                      <a:pt x="601" y="1230"/>
                    </a:cubicBezTo>
                    <a:cubicBezTo>
                      <a:pt x="679" y="1022"/>
                      <a:pt x="706" y="799"/>
                      <a:pt x="717" y="585"/>
                    </a:cubicBezTo>
                    <a:cubicBezTo>
                      <a:pt x="727" y="388"/>
                      <a:pt x="717" y="197"/>
                      <a:pt x="700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6615978" y="951393"/>
                <a:ext cx="21088" cy="1994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30" extrusionOk="0">
                    <a:moveTo>
                      <a:pt x="164" y="1"/>
                    </a:moveTo>
                    <a:cubicBezTo>
                      <a:pt x="116" y="165"/>
                      <a:pt x="61" y="335"/>
                      <a:pt x="0" y="504"/>
                    </a:cubicBezTo>
                    <a:cubicBezTo>
                      <a:pt x="78" y="608"/>
                      <a:pt x="159" y="706"/>
                      <a:pt x="257" y="794"/>
                    </a:cubicBezTo>
                    <a:cubicBezTo>
                      <a:pt x="418" y="938"/>
                      <a:pt x="618" y="1029"/>
                      <a:pt x="830" y="1029"/>
                    </a:cubicBezTo>
                    <a:cubicBezTo>
                      <a:pt x="842" y="1029"/>
                      <a:pt x="853" y="1029"/>
                      <a:pt x="864" y="1029"/>
                    </a:cubicBezTo>
                    <a:cubicBezTo>
                      <a:pt x="940" y="870"/>
                      <a:pt x="1017" y="711"/>
                      <a:pt x="1089" y="553"/>
                    </a:cubicBezTo>
                    <a:lnTo>
                      <a:pt x="1089" y="553"/>
                    </a:lnTo>
                    <a:cubicBezTo>
                      <a:pt x="1066" y="565"/>
                      <a:pt x="1044" y="575"/>
                      <a:pt x="1023" y="586"/>
                    </a:cubicBezTo>
                    <a:cubicBezTo>
                      <a:pt x="979" y="603"/>
                      <a:pt x="935" y="613"/>
                      <a:pt x="892" y="624"/>
                    </a:cubicBezTo>
                    <a:cubicBezTo>
                      <a:pt x="872" y="627"/>
                      <a:pt x="853" y="628"/>
                      <a:pt x="834" y="628"/>
                    </a:cubicBezTo>
                    <a:cubicBezTo>
                      <a:pt x="815" y="628"/>
                      <a:pt x="796" y="627"/>
                      <a:pt x="777" y="624"/>
                    </a:cubicBezTo>
                    <a:cubicBezTo>
                      <a:pt x="744" y="618"/>
                      <a:pt x="716" y="608"/>
                      <a:pt x="684" y="603"/>
                    </a:cubicBezTo>
                    <a:cubicBezTo>
                      <a:pt x="640" y="580"/>
                      <a:pt x="602" y="553"/>
                      <a:pt x="558" y="525"/>
                    </a:cubicBezTo>
                    <a:cubicBezTo>
                      <a:pt x="482" y="466"/>
                      <a:pt x="416" y="389"/>
                      <a:pt x="356" y="313"/>
                    </a:cubicBezTo>
                    <a:lnTo>
                      <a:pt x="356" y="313"/>
                    </a:lnTo>
                    <a:cubicBezTo>
                      <a:pt x="368" y="323"/>
                      <a:pt x="378" y="340"/>
                      <a:pt x="389" y="351"/>
                    </a:cubicBezTo>
                    <a:cubicBezTo>
                      <a:pt x="307" y="242"/>
                      <a:pt x="230" y="121"/>
                      <a:pt x="164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6598336" y="914077"/>
                <a:ext cx="17564" cy="41267"/>
              </a:xfrm>
              <a:custGeom>
                <a:avLst/>
                <a:gdLst/>
                <a:ahLst/>
                <a:cxnLst/>
                <a:rect l="l" t="t" r="r" b="b"/>
                <a:pathLst>
                  <a:path w="907" h="2131" extrusionOk="0">
                    <a:moveTo>
                      <a:pt x="92" y="0"/>
                    </a:moveTo>
                    <a:cubicBezTo>
                      <a:pt x="66" y="208"/>
                      <a:pt x="38" y="409"/>
                      <a:pt x="0" y="617"/>
                    </a:cubicBezTo>
                    <a:cubicBezTo>
                      <a:pt x="158" y="885"/>
                      <a:pt x="306" y="1169"/>
                      <a:pt x="426" y="1458"/>
                    </a:cubicBezTo>
                    <a:lnTo>
                      <a:pt x="426" y="1453"/>
                    </a:lnTo>
                    <a:cubicBezTo>
                      <a:pt x="426" y="1458"/>
                      <a:pt x="432" y="1458"/>
                      <a:pt x="432" y="1464"/>
                    </a:cubicBezTo>
                    <a:cubicBezTo>
                      <a:pt x="437" y="1475"/>
                      <a:pt x="442" y="1491"/>
                      <a:pt x="447" y="1502"/>
                    </a:cubicBezTo>
                    <a:lnTo>
                      <a:pt x="447" y="1496"/>
                    </a:lnTo>
                    <a:cubicBezTo>
                      <a:pt x="535" y="1710"/>
                      <a:pt x="628" y="1923"/>
                      <a:pt x="732" y="2131"/>
                    </a:cubicBezTo>
                    <a:cubicBezTo>
                      <a:pt x="792" y="1945"/>
                      <a:pt x="852" y="1753"/>
                      <a:pt x="906" y="1567"/>
                    </a:cubicBezTo>
                    <a:cubicBezTo>
                      <a:pt x="885" y="1518"/>
                      <a:pt x="865" y="1468"/>
                      <a:pt x="845" y="1419"/>
                    </a:cubicBezTo>
                    <a:lnTo>
                      <a:pt x="845" y="1419"/>
                    </a:lnTo>
                    <a:cubicBezTo>
                      <a:pt x="845" y="1419"/>
                      <a:pt x="846" y="1420"/>
                      <a:pt x="846" y="1420"/>
                    </a:cubicBezTo>
                    <a:cubicBezTo>
                      <a:pt x="845" y="1419"/>
                      <a:pt x="844" y="1417"/>
                      <a:pt x="843" y="1415"/>
                    </a:cubicBezTo>
                    <a:lnTo>
                      <a:pt x="843" y="1415"/>
                    </a:lnTo>
                    <a:cubicBezTo>
                      <a:pt x="837" y="1400"/>
                      <a:pt x="831" y="1385"/>
                      <a:pt x="825" y="1371"/>
                    </a:cubicBezTo>
                    <a:lnTo>
                      <a:pt x="825" y="1371"/>
                    </a:lnTo>
                    <a:cubicBezTo>
                      <a:pt x="826" y="1375"/>
                      <a:pt x="828" y="1379"/>
                      <a:pt x="829" y="1384"/>
                    </a:cubicBezTo>
                    <a:lnTo>
                      <a:pt x="829" y="1384"/>
                    </a:lnTo>
                    <a:cubicBezTo>
                      <a:pt x="793" y="1303"/>
                      <a:pt x="760" y="1222"/>
                      <a:pt x="727" y="1141"/>
                    </a:cubicBezTo>
                    <a:cubicBezTo>
                      <a:pt x="666" y="1010"/>
                      <a:pt x="601" y="885"/>
                      <a:pt x="535" y="760"/>
                    </a:cubicBezTo>
                    <a:cubicBezTo>
                      <a:pt x="399" y="497"/>
                      <a:pt x="251" y="246"/>
                      <a:pt x="92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6644773" y="929317"/>
                <a:ext cx="19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6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6606586" y="942311"/>
                <a:ext cx="213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11" h="28" extrusionOk="0">
                    <a:moveTo>
                      <a:pt x="0" y="0"/>
                    </a:moveTo>
                    <a:cubicBezTo>
                      <a:pt x="2" y="2"/>
                      <a:pt x="4" y="5"/>
                      <a:pt x="6" y="9"/>
                    </a:cubicBez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lnTo>
                      <a:pt x="0" y="0"/>
                    </a:lnTo>
                    <a:close/>
                    <a:moveTo>
                      <a:pt x="6" y="9"/>
                    </a:moveTo>
                    <a:lnTo>
                      <a:pt x="6" y="9"/>
                    </a:lnTo>
                    <a:cubicBezTo>
                      <a:pt x="7" y="14"/>
                      <a:pt x="11" y="19"/>
                      <a:pt x="11" y="28"/>
                    </a:cubicBezTo>
                    <a:lnTo>
                      <a:pt x="11" y="28"/>
                    </a:lnTo>
                    <a:cubicBezTo>
                      <a:pt x="11" y="21"/>
                      <a:pt x="9" y="15"/>
                      <a:pt x="6" y="9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6606895" y="942950"/>
                <a:ext cx="11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5"/>
                    </a:moveTo>
                    <a:cubicBezTo>
                      <a:pt x="0" y="5"/>
                      <a:pt x="0" y="0"/>
                      <a:pt x="0" y="0"/>
                    </a:cubicBezTo>
                    <a:cubicBezTo>
                      <a:pt x="0" y="0"/>
                      <a:pt x="0" y="5"/>
                      <a:pt x="5" y="5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615668" y="939561"/>
                <a:ext cx="1588" cy="488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52" extrusionOk="0">
                    <a:moveTo>
                      <a:pt x="82" y="1"/>
                    </a:moveTo>
                    <a:lnTo>
                      <a:pt x="82" y="1"/>
                    </a:lnTo>
                    <a:cubicBezTo>
                      <a:pt x="33" y="39"/>
                      <a:pt x="1" y="99"/>
                      <a:pt x="6" y="159"/>
                    </a:cubicBezTo>
                    <a:cubicBezTo>
                      <a:pt x="6" y="192"/>
                      <a:pt x="6" y="225"/>
                      <a:pt x="11" y="251"/>
                    </a:cubicBezTo>
                    <a:cubicBezTo>
                      <a:pt x="39" y="170"/>
                      <a:pt x="61" y="87"/>
                      <a:pt x="82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6618514" y="940103"/>
                <a:ext cx="23296" cy="2562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323" extrusionOk="0">
                    <a:moveTo>
                      <a:pt x="209" y="0"/>
                    </a:moveTo>
                    <a:cubicBezTo>
                      <a:pt x="143" y="230"/>
                      <a:pt x="73" y="459"/>
                      <a:pt x="1" y="689"/>
                    </a:cubicBezTo>
                    <a:cubicBezTo>
                      <a:pt x="33" y="748"/>
                      <a:pt x="73" y="808"/>
                      <a:pt x="111" y="863"/>
                    </a:cubicBezTo>
                    <a:cubicBezTo>
                      <a:pt x="154" y="918"/>
                      <a:pt x="204" y="972"/>
                      <a:pt x="252" y="1022"/>
                    </a:cubicBezTo>
                    <a:cubicBezTo>
                      <a:pt x="275" y="1070"/>
                      <a:pt x="307" y="1115"/>
                      <a:pt x="340" y="1153"/>
                    </a:cubicBezTo>
                    <a:cubicBezTo>
                      <a:pt x="429" y="1262"/>
                      <a:pt x="573" y="1322"/>
                      <a:pt x="716" y="1322"/>
                    </a:cubicBezTo>
                    <a:cubicBezTo>
                      <a:pt x="722" y="1322"/>
                      <a:pt x="728" y="1322"/>
                      <a:pt x="733" y="1322"/>
                    </a:cubicBezTo>
                    <a:cubicBezTo>
                      <a:pt x="787" y="1322"/>
                      <a:pt x="837" y="1311"/>
                      <a:pt x="886" y="1294"/>
                    </a:cubicBezTo>
                    <a:cubicBezTo>
                      <a:pt x="1001" y="1049"/>
                      <a:pt x="1104" y="797"/>
                      <a:pt x="1203" y="541"/>
                    </a:cubicBezTo>
                    <a:cubicBezTo>
                      <a:pt x="1192" y="538"/>
                      <a:pt x="1181" y="537"/>
                      <a:pt x="1170" y="537"/>
                    </a:cubicBezTo>
                    <a:cubicBezTo>
                      <a:pt x="1159" y="537"/>
                      <a:pt x="1148" y="538"/>
                      <a:pt x="1137" y="541"/>
                    </a:cubicBezTo>
                    <a:cubicBezTo>
                      <a:pt x="1099" y="497"/>
                      <a:pt x="1044" y="470"/>
                      <a:pt x="984" y="470"/>
                    </a:cubicBezTo>
                    <a:cubicBezTo>
                      <a:pt x="897" y="470"/>
                      <a:pt x="809" y="530"/>
                      <a:pt x="787" y="617"/>
                    </a:cubicBezTo>
                    <a:cubicBezTo>
                      <a:pt x="787" y="623"/>
                      <a:pt x="787" y="628"/>
                      <a:pt x="782" y="634"/>
                    </a:cubicBezTo>
                    <a:cubicBezTo>
                      <a:pt x="695" y="568"/>
                      <a:pt x="580" y="541"/>
                      <a:pt x="476" y="502"/>
                    </a:cubicBezTo>
                    <a:cubicBezTo>
                      <a:pt x="460" y="495"/>
                      <a:pt x="442" y="492"/>
                      <a:pt x="424" y="492"/>
                    </a:cubicBezTo>
                    <a:cubicBezTo>
                      <a:pt x="401" y="492"/>
                      <a:pt x="379" y="497"/>
                      <a:pt x="361" y="502"/>
                    </a:cubicBezTo>
                    <a:cubicBezTo>
                      <a:pt x="351" y="485"/>
                      <a:pt x="340" y="464"/>
                      <a:pt x="328" y="442"/>
                    </a:cubicBezTo>
                    <a:cubicBezTo>
                      <a:pt x="302" y="361"/>
                      <a:pt x="280" y="278"/>
                      <a:pt x="263" y="190"/>
                    </a:cubicBezTo>
                    <a:cubicBezTo>
                      <a:pt x="263" y="175"/>
                      <a:pt x="258" y="152"/>
                      <a:pt x="258" y="131"/>
                    </a:cubicBezTo>
                    <a:cubicBezTo>
                      <a:pt x="258" y="82"/>
                      <a:pt x="237" y="38"/>
                      <a:pt x="209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6590087" y="912799"/>
                <a:ext cx="4957" cy="9644"/>
              </a:xfrm>
              <a:custGeom>
                <a:avLst/>
                <a:gdLst/>
                <a:ahLst/>
                <a:cxnLst/>
                <a:rect l="l" t="t" r="r" b="b"/>
                <a:pathLst>
                  <a:path w="256" h="498" extrusionOk="0">
                    <a:moveTo>
                      <a:pt x="207" y="1"/>
                    </a:moveTo>
                    <a:cubicBezTo>
                      <a:pt x="152" y="1"/>
                      <a:pt x="92" y="22"/>
                      <a:pt x="54" y="60"/>
                    </a:cubicBezTo>
                    <a:cubicBezTo>
                      <a:pt x="21" y="93"/>
                      <a:pt x="0" y="148"/>
                      <a:pt x="0" y="198"/>
                    </a:cubicBezTo>
                    <a:cubicBezTo>
                      <a:pt x="0" y="257"/>
                      <a:pt x="21" y="301"/>
                      <a:pt x="54" y="339"/>
                    </a:cubicBezTo>
                    <a:cubicBezTo>
                      <a:pt x="98" y="394"/>
                      <a:pt x="142" y="448"/>
                      <a:pt x="185" y="498"/>
                    </a:cubicBezTo>
                    <a:cubicBezTo>
                      <a:pt x="212" y="334"/>
                      <a:pt x="240" y="170"/>
                      <a:pt x="256" y="6"/>
                    </a:cubicBezTo>
                    <a:cubicBezTo>
                      <a:pt x="240" y="1"/>
                      <a:pt x="223" y="1"/>
                      <a:pt x="20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6598007" y="917446"/>
                <a:ext cx="19152" cy="3218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662" extrusionOk="0">
                    <a:moveTo>
                      <a:pt x="88" y="1"/>
                    </a:moveTo>
                    <a:cubicBezTo>
                      <a:pt x="60" y="180"/>
                      <a:pt x="33" y="356"/>
                      <a:pt x="0" y="530"/>
                    </a:cubicBezTo>
                    <a:cubicBezTo>
                      <a:pt x="93" y="646"/>
                      <a:pt x="181" y="755"/>
                      <a:pt x="268" y="869"/>
                    </a:cubicBezTo>
                    <a:cubicBezTo>
                      <a:pt x="464" y="1131"/>
                      <a:pt x="661" y="1393"/>
                      <a:pt x="842" y="1662"/>
                    </a:cubicBezTo>
                    <a:cubicBezTo>
                      <a:pt x="896" y="1498"/>
                      <a:pt x="945" y="1334"/>
                      <a:pt x="989" y="1170"/>
                    </a:cubicBezTo>
                    <a:cubicBezTo>
                      <a:pt x="699" y="770"/>
                      <a:pt x="399" y="384"/>
                      <a:pt x="88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618205" y="945584"/>
                <a:ext cx="6371" cy="952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92" extrusionOk="0">
                    <a:moveTo>
                      <a:pt x="142" y="1"/>
                    </a:moveTo>
                    <a:cubicBezTo>
                      <a:pt x="99" y="154"/>
                      <a:pt x="49" y="307"/>
                      <a:pt x="1" y="465"/>
                    </a:cubicBezTo>
                    <a:cubicBezTo>
                      <a:pt x="32" y="482"/>
                      <a:pt x="67" y="492"/>
                      <a:pt x="102" y="492"/>
                    </a:cubicBezTo>
                    <a:cubicBezTo>
                      <a:pt x="134" y="492"/>
                      <a:pt x="166" y="483"/>
                      <a:pt x="197" y="465"/>
                    </a:cubicBezTo>
                    <a:cubicBezTo>
                      <a:pt x="291" y="411"/>
                      <a:pt x="329" y="280"/>
                      <a:pt x="268" y="187"/>
                    </a:cubicBezTo>
                    <a:cubicBezTo>
                      <a:pt x="230" y="126"/>
                      <a:pt x="187" y="61"/>
                      <a:pt x="142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585729" y="906331"/>
                <a:ext cx="9547" cy="1739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898" extrusionOk="0">
                    <a:moveTo>
                      <a:pt x="225" y="1"/>
                    </a:moveTo>
                    <a:cubicBezTo>
                      <a:pt x="186" y="1"/>
                      <a:pt x="153" y="12"/>
                      <a:pt x="120" y="28"/>
                    </a:cubicBezTo>
                    <a:cubicBezTo>
                      <a:pt x="28" y="88"/>
                      <a:pt x="1" y="209"/>
                      <a:pt x="49" y="302"/>
                    </a:cubicBezTo>
                    <a:cubicBezTo>
                      <a:pt x="165" y="504"/>
                      <a:pt x="279" y="701"/>
                      <a:pt x="399" y="897"/>
                    </a:cubicBezTo>
                    <a:cubicBezTo>
                      <a:pt x="437" y="684"/>
                      <a:pt x="465" y="476"/>
                      <a:pt x="493" y="269"/>
                    </a:cubicBezTo>
                    <a:cubicBezTo>
                      <a:pt x="460" y="214"/>
                      <a:pt x="427" y="159"/>
                      <a:pt x="399" y="99"/>
                    </a:cubicBezTo>
                    <a:cubicBezTo>
                      <a:pt x="361" y="40"/>
                      <a:pt x="291" y="1"/>
                      <a:pt x="225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597561" y="918628"/>
                <a:ext cx="18862" cy="3311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710" extrusionOk="0">
                    <a:moveTo>
                      <a:pt x="99" y="0"/>
                    </a:moveTo>
                    <a:cubicBezTo>
                      <a:pt x="73" y="197"/>
                      <a:pt x="40" y="393"/>
                      <a:pt x="1" y="585"/>
                    </a:cubicBezTo>
                    <a:cubicBezTo>
                      <a:pt x="263" y="972"/>
                      <a:pt x="542" y="1344"/>
                      <a:pt x="832" y="1710"/>
                    </a:cubicBezTo>
                    <a:cubicBezTo>
                      <a:pt x="881" y="1556"/>
                      <a:pt x="930" y="1398"/>
                      <a:pt x="974" y="1246"/>
                    </a:cubicBezTo>
                    <a:cubicBezTo>
                      <a:pt x="958" y="1223"/>
                      <a:pt x="941" y="1201"/>
                      <a:pt x="925" y="1180"/>
                    </a:cubicBezTo>
                    <a:cubicBezTo>
                      <a:pt x="630" y="797"/>
                      <a:pt x="351" y="404"/>
                      <a:pt x="99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6617779" y="947714"/>
                <a:ext cx="5325" cy="848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38" extrusionOk="0">
                    <a:moveTo>
                      <a:pt x="132" y="1"/>
                    </a:moveTo>
                    <a:cubicBezTo>
                      <a:pt x="88" y="142"/>
                      <a:pt x="45" y="284"/>
                      <a:pt x="1" y="427"/>
                    </a:cubicBezTo>
                    <a:cubicBezTo>
                      <a:pt x="23" y="437"/>
                      <a:pt x="50" y="437"/>
                      <a:pt x="71" y="437"/>
                    </a:cubicBezTo>
                    <a:cubicBezTo>
                      <a:pt x="126" y="437"/>
                      <a:pt x="176" y="420"/>
                      <a:pt x="214" y="382"/>
                    </a:cubicBezTo>
                    <a:cubicBezTo>
                      <a:pt x="252" y="344"/>
                      <a:pt x="275" y="289"/>
                      <a:pt x="275" y="241"/>
                    </a:cubicBezTo>
                    <a:cubicBezTo>
                      <a:pt x="275" y="180"/>
                      <a:pt x="247" y="137"/>
                      <a:pt x="214" y="99"/>
                    </a:cubicBezTo>
                    <a:cubicBezTo>
                      <a:pt x="187" y="66"/>
                      <a:pt x="159" y="33"/>
                      <a:pt x="132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6584045" y="906873"/>
                <a:ext cx="10902" cy="1874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968" extrusionOk="0">
                    <a:moveTo>
                      <a:pt x="229" y="0"/>
                    </a:moveTo>
                    <a:cubicBezTo>
                      <a:pt x="191" y="0"/>
                      <a:pt x="159" y="12"/>
                      <a:pt x="126" y="28"/>
                    </a:cubicBezTo>
                    <a:cubicBezTo>
                      <a:pt x="33" y="83"/>
                      <a:pt x="0" y="209"/>
                      <a:pt x="55" y="300"/>
                    </a:cubicBezTo>
                    <a:cubicBezTo>
                      <a:pt x="186" y="530"/>
                      <a:pt x="323" y="754"/>
                      <a:pt x="469" y="968"/>
                    </a:cubicBezTo>
                    <a:cubicBezTo>
                      <a:pt x="509" y="771"/>
                      <a:pt x="535" y="569"/>
                      <a:pt x="563" y="372"/>
                    </a:cubicBezTo>
                    <a:cubicBezTo>
                      <a:pt x="509" y="279"/>
                      <a:pt x="454" y="191"/>
                      <a:pt x="399" y="98"/>
                    </a:cubicBezTo>
                    <a:cubicBezTo>
                      <a:pt x="366" y="38"/>
                      <a:pt x="295" y="0"/>
                      <a:pt x="229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6597271" y="920622"/>
                <a:ext cx="18842" cy="3218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662" extrusionOk="0">
                    <a:moveTo>
                      <a:pt x="98" y="1"/>
                    </a:moveTo>
                    <a:cubicBezTo>
                      <a:pt x="71" y="192"/>
                      <a:pt x="38" y="377"/>
                      <a:pt x="0" y="563"/>
                    </a:cubicBezTo>
                    <a:cubicBezTo>
                      <a:pt x="268" y="934"/>
                      <a:pt x="552" y="1295"/>
                      <a:pt x="830" y="1662"/>
                    </a:cubicBezTo>
                    <a:cubicBezTo>
                      <a:pt x="880" y="1503"/>
                      <a:pt x="928" y="1350"/>
                      <a:pt x="973" y="1191"/>
                    </a:cubicBezTo>
                    <a:cubicBezTo>
                      <a:pt x="671" y="803"/>
                      <a:pt x="371" y="410"/>
                      <a:pt x="98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6617585" y="948760"/>
                <a:ext cx="4454" cy="7669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96" extrusionOk="0">
                    <a:moveTo>
                      <a:pt x="126" y="0"/>
                    </a:moveTo>
                    <a:cubicBezTo>
                      <a:pt x="88" y="132"/>
                      <a:pt x="43" y="263"/>
                      <a:pt x="0" y="394"/>
                    </a:cubicBezTo>
                    <a:cubicBezTo>
                      <a:pt x="10" y="395"/>
                      <a:pt x="21" y="396"/>
                      <a:pt x="31" y="396"/>
                    </a:cubicBezTo>
                    <a:cubicBezTo>
                      <a:pt x="64" y="396"/>
                      <a:pt x="97" y="389"/>
                      <a:pt x="126" y="373"/>
                    </a:cubicBezTo>
                    <a:cubicBezTo>
                      <a:pt x="169" y="345"/>
                      <a:pt x="202" y="301"/>
                      <a:pt x="219" y="252"/>
                    </a:cubicBezTo>
                    <a:cubicBezTo>
                      <a:pt x="229" y="202"/>
                      <a:pt x="229" y="137"/>
                      <a:pt x="197" y="94"/>
                    </a:cubicBezTo>
                    <a:cubicBezTo>
                      <a:pt x="174" y="66"/>
                      <a:pt x="147" y="33"/>
                      <a:pt x="126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6584471" y="908558"/>
                <a:ext cx="10380" cy="1727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892" extrusionOk="0">
                    <a:moveTo>
                      <a:pt x="230" y="1"/>
                    </a:moveTo>
                    <a:cubicBezTo>
                      <a:pt x="197" y="1"/>
                      <a:pt x="164" y="11"/>
                      <a:pt x="131" y="28"/>
                    </a:cubicBezTo>
                    <a:cubicBezTo>
                      <a:pt x="38" y="82"/>
                      <a:pt x="0" y="208"/>
                      <a:pt x="61" y="301"/>
                    </a:cubicBezTo>
                    <a:cubicBezTo>
                      <a:pt x="185" y="503"/>
                      <a:pt x="316" y="700"/>
                      <a:pt x="447" y="891"/>
                    </a:cubicBezTo>
                    <a:cubicBezTo>
                      <a:pt x="480" y="694"/>
                      <a:pt x="513" y="498"/>
                      <a:pt x="535" y="301"/>
                    </a:cubicBezTo>
                    <a:cubicBezTo>
                      <a:pt x="492" y="236"/>
                      <a:pt x="447" y="165"/>
                      <a:pt x="404" y="99"/>
                    </a:cubicBezTo>
                    <a:cubicBezTo>
                      <a:pt x="366" y="39"/>
                      <a:pt x="301" y="1"/>
                      <a:pt x="230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6597271" y="920932"/>
                <a:ext cx="18513" cy="33017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705" extrusionOk="0">
                    <a:moveTo>
                      <a:pt x="98" y="0"/>
                    </a:moveTo>
                    <a:cubicBezTo>
                      <a:pt x="66" y="192"/>
                      <a:pt x="38" y="378"/>
                      <a:pt x="0" y="569"/>
                    </a:cubicBezTo>
                    <a:cubicBezTo>
                      <a:pt x="262" y="951"/>
                      <a:pt x="535" y="1329"/>
                      <a:pt x="809" y="1705"/>
                    </a:cubicBezTo>
                    <a:cubicBezTo>
                      <a:pt x="863" y="1548"/>
                      <a:pt x="913" y="1389"/>
                      <a:pt x="956" y="1230"/>
                    </a:cubicBezTo>
                    <a:cubicBezTo>
                      <a:pt x="661" y="826"/>
                      <a:pt x="376" y="416"/>
                      <a:pt x="9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6616733" y="949921"/>
                <a:ext cx="7417" cy="1101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569" extrusionOk="0">
                    <a:moveTo>
                      <a:pt x="148" y="1"/>
                    </a:moveTo>
                    <a:cubicBezTo>
                      <a:pt x="104" y="159"/>
                      <a:pt x="55" y="313"/>
                      <a:pt x="1" y="465"/>
                    </a:cubicBezTo>
                    <a:lnTo>
                      <a:pt x="1" y="470"/>
                    </a:lnTo>
                    <a:cubicBezTo>
                      <a:pt x="34" y="515"/>
                      <a:pt x="66" y="547"/>
                      <a:pt x="120" y="563"/>
                    </a:cubicBezTo>
                    <a:cubicBezTo>
                      <a:pt x="136" y="567"/>
                      <a:pt x="153" y="569"/>
                      <a:pt x="170" y="569"/>
                    </a:cubicBezTo>
                    <a:cubicBezTo>
                      <a:pt x="207" y="569"/>
                      <a:pt x="244" y="560"/>
                      <a:pt x="273" y="542"/>
                    </a:cubicBezTo>
                    <a:cubicBezTo>
                      <a:pt x="322" y="515"/>
                      <a:pt x="355" y="470"/>
                      <a:pt x="367" y="422"/>
                    </a:cubicBezTo>
                    <a:cubicBezTo>
                      <a:pt x="382" y="372"/>
                      <a:pt x="377" y="306"/>
                      <a:pt x="350" y="268"/>
                    </a:cubicBezTo>
                    <a:cubicBezTo>
                      <a:pt x="284" y="182"/>
                      <a:pt x="213" y="89"/>
                      <a:pt x="148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6590919" y="919363"/>
                <a:ext cx="3292" cy="6894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56" extrusionOk="0">
                    <a:moveTo>
                      <a:pt x="169" y="0"/>
                    </a:moveTo>
                    <a:cubicBezTo>
                      <a:pt x="159" y="5"/>
                      <a:pt x="147" y="11"/>
                      <a:pt x="137" y="16"/>
                    </a:cubicBezTo>
                    <a:cubicBezTo>
                      <a:pt x="49" y="66"/>
                      <a:pt x="0" y="202"/>
                      <a:pt x="66" y="290"/>
                    </a:cubicBezTo>
                    <a:cubicBezTo>
                      <a:pt x="82" y="311"/>
                      <a:pt x="93" y="333"/>
                      <a:pt x="109" y="355"/>
                    </a:cubicBezTo>
                    <a:cubicBezTo>
                      <a:pt x="131" y="235"/>
                      <a:pt x="154" y="121"/>
                      <a:pt x="169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6597155" y="921358"/>
                <a:ext cx="18629" cy="3292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700" extrusionOk="0">
                    <a:moveTo>
                      <a:pt x="99" y="1"/>
                    </a:moveTo>
                    <a:cubicBezTo>
                      <a:pt x="72" y="187"/>
                      <a:pt x="39" y="372"/>
                      <a:pt x="1" y="558"/>
                    </a:cubicBezTo>
                    <a:cubicBezTo>
                      <a:pt x="268" y="941"/>
                      <a:pt x="536" y="1322"/>
                      <a:pt x="809" y="1700"/>
                    </a:cubicBezTo>
                    <a:cubicBezTo>
                      <a:pt x="864" y="1541"/>
                      <a:pt x="913" y="1383"/>
                      <a:pt x="962" y="1224"/>
                    </a:cubicBezTo>
                    <a:cubicBezTo>
                      <a:pt x="672" y="815"/>
                      <a:pt x="389" y="405"/>
                      <a:pt x="99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6616617" y="950251"/>
                <a:ext cx="8598" cy="1270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656" extrusionOk="0">
                    <a:moveTo>
                      <a:pt x="154" y="1"/>
                    </a:moveTo>
                    <a:cubicBezTo>
                      <a:pt x="105" y="158"/>
                      <a:pt x="50" y="317"/>
                      <a:pt x="0" y="470"/>
                    </a:cubicBezTo>
                    <a:cubicBezTo>
                      <a:pt x="22" y="498"/>
                      <a:pt x="45" y="530"/>
                      <a:pt x="66" y="558"/>
                    </a:cubicBezTo>
                    <a:cubicBezTo>
                      <a:pt x="99" y="601"/>
                      <a:pt x="131" y="634"/>
                      <a:pt x="186" y="650"/>
                    </a:cubicBezTo>
                    <a:cubicBezTo>
                      <a:pt x="203" y="654"/>
                      <a:pt x="220" y="656"/>
                      <a:pt x="238" y="656"/>
                    </a:cubicBezTo>
                    <a:cubicBezTo>
                      <a:pt x="274" y="656"/>
                      <a:pt x="310" y="647"/>
                      <a:pt x="340" y="629"/>
                    </a:cubicBezTo>
                    <a:cubicBezTo>
                      <a:pt x="383" y="601"/>
                      <a:pt x="416" y="558"/>
                      <a:pt x="433" y="508"/>
                    </a:cubicBezTo>
                    <a:cubicBezTo>
                      <a:pt x="443" y="465"/>
                      <a:pt x="443" y="394"/>
                      <a:pt x="411" y="355"/>
                    </a:cubicBezTo>
                    <a:cubicBezTo>
                      <a:pt x="323" y="235"/>
                      <a:pt x="236" y="120"/>
                      <a:pt x="154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6599808" y="929085"/>
                <a:ext cx="16189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69" extrusionOk="0">
                    <a:moveTo>
                      <a:pt x="230" y="0"/>
                    </a:moveTo>
                    <a:cubicBezTo>
                      <a:pt x="197" y="0"/>
                      <a:pt x="164" y="12"/>
                      <a:pt x="131" y="28"/>
                    </a:cubicBezTo>
                    <a:cubicBezTo>
                      <a:pt x="38" y="83"/>
                      <a:pt x="0" y="209"/>
                      <a:pt x="61" y="301"/>
                    </a:cubicBezTo>
                    <a:cubicBezTo>
                      <a:pt x="257" y="635"/>
                      <a:pt x="464" y="951"/>
                      <a:pt x="689" y="1268"/>
                    </a:cubicBezTo>
                    <a:lnTo>
                      <a:pt x="835" y="776"/>
                    </a:lnTo>
                    <a:cubicBezTo>
                      <a:pt x="689" y="558"/>
                      <a:pt x="540" y="328"/>
                      <a:pt x="404" y="99"/>
                    </a:cubicBezTo>
                    <a:cubicBezTo>
                      <a:pt x="366" y="38"/>
                      <a:pt x="300" y="0"/>
                      <a:pt x="230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6616849" y="949612"/>
                <a:ext cx="9102" cy="1363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extrusionOk="0">
                    <a:moveTo>
                      <a:pt x="147" y="1"/>
                    </a:moveTo>
                    <a:cubicBezTo>
                      <a:pt x="104" y="158"/>
                      <a:pt x="49" y="317"/>
                      <a:pt x="0" y="476"/>
                    </a:cubicBezTo>
                    <a:cubicBezTo>
                      <a:pt x="28" y="519"/>
                      <a:pt x="60" y="558"/>
                      <a:pt x="93" y="601"/>
                    </a:cubicBezTo>
                    <a:cubicBezTo>
                      <a:pt x="126" y="645"/>
                      <a:pt x="159" y="683"/>
                      <a:pt x="212" y="695"/>
                    </a:cubicBezTo>
                    <a:cubicBezTo>
                      <a:pt x="231" y="700"/>
                      <a:pt x="251" y="703"/>
                      <a:pt x="271" y="703"/>
                    </a:cubicBezTo>
                    <a:cubicBezTo>
                      <a:pt x="305" y="703"/>
                      <a:pt x="339" y="695"/>
                      <a:pt x="366" y="678"/>
                    </a:cubicBezTo>
                    <a:cubicBezTo>
                      <a:pt x="409" y="650"/>
                      <a:pt x="442" y="607"/>
                      <a:pt x="459" y="558"/>
                    </a:cubicBezTo>
                    <a:cubicBezTo>
                      <a:pt x="469" y="508"/>
                      <a:pt x="469" y="443"/>
                      <a:pt x="437" y="400"/>
                    </a:cubicBezTo>
                    <a:cubicBezTo>
                      <a:pt x="338" y="268"/>
                      <a:pt x="245" y="137"/>
                      <a:pt x="14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860859" y="810184"/>
                <a:ext cx="605660" cy="418942"/>
              </a:xfrm>
              <a:custGeom>
                <a:avLst/>
                <a:gdLst/>
                <a:ahLst/>
                <a:cxnLst/>
                <a:rect l="l" t="t" r="r" b="b"/>
                <a:pathLst>
                  <a:path w="31276" h="21634" extrusionOk="0">
                    <a:moveTo>
                      <a:pt x="16831" y="0"/>
                    </a:moveTo>
                    <a:cubicBezTo>
                      <a:pt x="15684" y="0"/>
                      <a:pt x="14718" y="230"/>
                      <a:pt x="13959" y="683"/>
                    </a:cubicBezTo>
                    <a:cubicBezTo>
                      <a:pt x="13586" y="908"/>
                      <a:pt x="13258" y="1191"/>
                      <a:pt x="12980" y="1524"/>
                    </a:cubicBezTo>
                    <a:cubicBezTo>
                      <a:pt x="12729" y="1831"/>
                      <a:pt x="12522" y="2191"/>
                      <a:pt x="12358" y="2612"/>
                    </a:cubicBezTo>
                    <a:cubicBezTo>
                      <a:pt x="12204" y="2994"/>
                      <a:pt x="12101" y="3432"/>
                      <a:pt x="12046" y="3906"/>
                    </a:cubicBezTo>
                    <a:cubicBezTo>
                      <a:pt x="11997" y="4343"/>
                      <a:pt x="11992" y="4819"/>
                      <a:pt x="12030" y="5354"/>
                    </a:cubicBezTo>
                    <a:cubicBezTo>
                      <a:pt x="12073" y="5938"/>
                      <a:pt x="12182" y="6545"/>
                      <a:pt x="12358" y="7201"/>
                    </a:cubicBezTo>
                    <a:cubicBezTo>
                      <a:pt x="12489" y="7703"/>
                      <a:pt x="12658" y="8217"/>
                      <a:pt x="12860" y="8730"/>
                    </a:cubicBezTo>
                    <a:cubicBezTo>
                      <a:pt x="12046" y="8490"/>
                      <a:pt x="11226" y="8288"/>
                      <a:pt x="10440" y="8124"/>
                    </a:cubicBezTo>
                    <a:cubicBezTo>
                      <a:pt x="9227" y="7872"/>
                      <a:pt x="8107" y="7725"/>
                      <a:pt x="7025" y="7681"/>
                    </a:cubicBezTo>
                    <a:cubicBezTo>
                      <a:pt x="6801" y="7670"/>
                      <a:pt x="6584" y="7665"/>
                      <a:pt x="6359" y="7665"/>
                    </a:cubicBezTo>
                    <a:cubicBezTo>
                      <a:pt x="5364" y="7665"/>
                      <a:pt x="4486" y="7763"/>
                      <a:pt x="3672" y="7965"/>
                    </a:cubicBezTo>
                    <a:cubicBezTo>
                      <a:pt x="2552" y="8243"/>
                      <a:pt x="1612" y="8719"/>
                      <a:pt x="874" y="9380"/>
                    </a:cubicBezTo>
                    <a:cubicBezTo>
                      <a:pt x="573" y="9648"/>
                      <a:pt x="301" y="9960"/>
                      <a:pt x="66" y="10293"/>
                    </a:cubicBezTo>
                    <a:cubicBezTo>
                      <a:pt x="0" y="10386"/>
                      <a:pt x="16" y="10512"/>
                      <a:pt x="104" y="10577"/>
                    </a:cubicBezTo>
                    <a:cubicBezTo>
                      <a:pt x="137" y="10603"/>
                      <a:pt x="185" y="10620"/>
                      <a:pt x="230" y="10620"/>
                    </a:cubicBezTo>
                    <a:cubicBezTo>
                      <a:pt x="295" y="10620"/>
                      <a:pt x="356" y="10588"/>
                      <a:pt x="388" y="10538"/>
                    </a:cubicBezTo>
                    <a:cubicBezTo>
                      <a:pt x="546" y="10320"/>
                      <a:pt x="722" y="10106"/>
                      <a:pt x="913" y="9905"/>
                    </a:cubicBezTo>
                    <a:cubicBezTo>
                      <a:pt x="984" y="9828"/>
                      <a:pt x="1060" y="9758"/>
                      <a:pt x="1142" y="9686"/>
                    </a:cubicBezTo>
                    <a:lnTo>
                      <a:pt x="1142" y="9686"/>
                    </a:lnTo>
                    <a:cubicBezTo>
                      <a:pt x="1093" y="9828"/>
                      <a:pt x="1070" y="9970"/>
                      <a:pt x="1060" y="10112"/>
                    </a:cubicBezTo>
                    <a:cubicBezTo>
                      <a:pt x="1044" y="10451"/>
                      <a:pt x="1125" y="10795"/>
                      <a:pt x="1294" y="11117"/>
                    </a:cubicBezTo>
                    <a:cubicBezTo>
                      <a:pt x="1420" y="11342"/>
                      <a:pt x="1584" y="11554"/>
                      <a:pt x="1808" y="11768"/>
                    </a:cubicBezTo>
                    <a:cubicBezTo>
                      <a:pt x="1541" y="12297"/>
                      <a:pt x="1365" y="12915"/>
                      <a:pt x="1284" y="13598"/>
                    </a:cubicBezTo>
                    <a:cubicBezTo>
                      <a:pt x="1208" y="14231"/>
                      <a:pt x="1218" y="14897"/>
                      <a:pt x="1306" y="15580"/>
                    </a:cubicBezTo>
                    <a:cubicBezTo>
                      <a:pt x="1393" y="16241"/>
                      <a:pt x="1557" y="16886"/>
                      <a:pt x="1791" y="17487"/>
                    </a:cubicBezTo>
                    <a:cubicBezTo>
                      <a:pt x="2179" y="18482"/>
                      <a:pt x="2721" y="19231"/>
                      <a:pt x="3392" y="19722"/>
                    </a:cubicBezTo>
                    <a:cubicBezTo>
                      <a:pt x="3824" y="20038"/>
                      <a:pt x="4360" y="20306"/>
                      <a:pt x="5021" y="20535"/>
                    </a:cubicBezTo>
                    <a:cubicBezTo>
                      <a:pt x="5588" y="20732"/>
                      <a:pt x="6168" y="20875"/>
                      <a:pt x="6747" y="20956"/>
                    </a:cubicBezTo>
                    <a:lnTo>
                      <a:pt x="6780" y="20956"/>
                    </a:lnTo>
                    <a:cubicBezTo>
                      <a:pt x="6818" y="20956"/>
                      <a:pt x="6851" y="20951"/>
                      <a:pt x="6884" y="20935"/>
                    </a:cubicBezTo>
                    <a:cubicBezTo>
                      <a:pt x="7829" y="21153"/>
                      <a:pt x="8828" y="21322"/>
                      <a:pt x="9850" y="21437"/>
                    </a:cubicBezTo>
                    <a:cubicBezTo>
                      <a:pt x="10981" y="21568"/>
                      <a:pt x="12149" y="21634"/>
                      <a:pt x="13324" y="21634"/>
                    </a:cubicBezTo>
                    <a:cubicBezTo>
                      <a:pt x="13707" y="21634"/>
                      <a:pt x="14100" y="21629"/>
                      <a:pt x="14499" y="21612"/>
                    </a:cubicBezTo>
                    <a:cubicBezTo>
                      <a:pt x="16072" y="21558"/>
                      <a:pt x="17656" y="21372"/>
                      <a:pt x="19208" y="21071"/>
                    </a:cubicBezTo>
                    <a:cubicBezTo>
                      <a:pt x="20792" y="20759"/>
                      <a:pt x="22300" y="20323"/>
                      <a:pt x="23704" y="19776"/>
                    </a:cubicBezTo>
                    <a:cubicBezTo>
                      <a:pt x="24611" y="19421"/>
                      <a:pt x="25479" y="19012"/>
                      <a:pt x="26294" y="18558"/>
                    </a:cubicBezTo>
                    <a:cubicBezTo>
                      <a:pt x="26309" y="18547"/>
                      <a:pt x="26332" y="18536"/>
                      <a:pt x="26349" y="18525"/>
                    </a:cubicBezTo>
                    <a:cubicBezTo>
                      <a:pt x="26354" y="18525"/>
                      <a:pt x="26354" y="18525"/>
                      <a:pt x="26359" y="18520"/>
                    </a:cubicBezTo>
                    <a:cubicBezTo>
                      <a:pt x="26823" y="18258"/>
                      <a:pt x="27272" y="17985"/>
                      <a:pt x="27698" y="17690"/>
                    </a:cubicBezTo>
                    <a:cubicBezTo>
                      <a:pt x="27981" y="17499"/>
                      <a:pt x="28283" y="17280"/>
                      <a:pt x="28583" y="17045"/>
                    </a:cubicBezTo>
                    <a:cubicBezTo>
                      <a:pt x="28785" y="16886"/>
                      <a:pt x="29047" y="16674"/>
                      <a:pt x="29287" y="16438"/>
                    </a:cubicBezTo>
                    <a:cubicBezTo>
                      <a:pt x="29647" y="16089"/>
                      <a:pt x="29975" y="15663"/>
                      <a:pt x="30260" y="15177"/>
                    </a:cubicBezTo>
                    <a:cubicBezTo>
                      <a:pt x="30517" y="14745"/>
                      <a:pt x="30729" y="14248"/>
                      <a:pt x="30898" y="13707"/>
                    </a:cubicBezTo>
                    <a:cubicBezTo>
                      <a:pt x="31052" y="13215"/>
                      <a:pt x="31150" y="12691"/>
                      <a:pt x="31188" y="12144"/>
                    </a:cubicBezTo>
                    <a:cubicBezTo>
                      <a:pt x="31276" y="11057"/>
                      <a:pt x="31128" y="9992"/>
                      <a:pt x="30757" y="9069"/>
                    </a:cubicBezTo>
                    <a:cubicBezTo>
                      <a:pt x="30560" y="8593"/>
                      <a:pt x="30308" y="8157"/>
                      <a:pt x="30008" y="7779"/>
                    </a:cubicBezTo>
                    <a:cubicBezTo>
                      <a:pt x="29856" y="7583"/>
                      <a:pt x="29680" y="7398"/>
                      <a:pt x="29501" y="7234"/>
                    </a:cubicBezTo>
                    <a:cubicBezTo>
                      <a:pt x="29325" y="7075"/>
                      <a:pt x="29128" y="6927"/>
                      <a:pt x="28894" y="6775"/>
                    </a:cubicBezTo>
                    <a:cubicBezTo>
                      <a:pt x="28479" y="6506"/>
                      <a:pt x="27993" y="6309"/>
                      <a:pt x="27446" y="6190"/>
                    </a:cubicBezTo>
                    <a:cubicBezTo>
                      <a:pt x="27194" y="6130"/>
                      <a:pt x="26911" y="6097"/>
                      <a:pt x="26583" y="6075"/>
                    </a:cubicBezTo>
                    <a:cubicBezTo>
                      <a:pt x="26480" y="6069"/>
                      <a:pt x="26375" y="6069"/>
                      <a:pt x="26271" y="6069"/>
                    </a:cubicBezTo>
                    <a:cubicBezTo>
                      <a:pt x="26037" y="6069"/>
                      <a:pt x="25791" y="6087"/>
                      <a:pt x="25545" y="6119"/>
                    </a:cubicBezTo>
                    <a:cubicBezTo>
                      <a:pt x="25076" y="6178"/>
                      <a:pt x="24584" y="6321"/>
                      <a:pt x="24092" y="6528"/>
                    </a:cubicBezTo>
                    <a:cubicBezTo>
                      <a:pt x="23699" y="6698"/>
                      <a:pt x="23283" y="6922"/>
                      <a:pt x="22781" y="7234"/>
                    </a:cubicBezTo>
                    <a:cubicBezTo>
                      <a:pt x="22502" y="7403"/>
                      <a:pt x="22234" y="7588"/>
                      <a:pt x="21962" y="7769"/>
                    </a:cubicBezTo>
                    <a:lnTo>
                      <a:pt x="21917" y="7796"/>
                    </a:lnTo>
                    <a:cubicBezTo>
                      <a:pt x="22000" y="7015"/>
                      <a:pt x="22022" y="6304"/>
                      <a:pt x="21994" y="5616"/>
                    </a:cubicBezTo>
                    <a:cubicBezTo>
                      <a:pt x="21907" y="3273"/>
                      <a:pt x="21235" y="1639"/>
                      <a:pt x="19990" y="765"/>
                    </a:cubicBezTo>
                    <a:cubicBezTo>
                      <a:pt x="19634" y="514"/>
                      <a:pt x="19224" y="328"/>
                      <a:pt x="18765" y="207"/>
                    </a:cubicBezTo>
                    <a:cubicBezTo>
                      <a:pt x="18470" y="131"/>
                      <a:pt x="18175" y="93"/>
                      <a:pt x="17951" y="66"/>
                    </a:cubicBezTo>
                    <a:cubicBezTo>
                      <a:pt x="17630" y="28"/>
                      <a:pt x="17295" y="6"/>
                      <a:pt x="16968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6001546" y="927284"/>
                <a:ext cx="377172" cy="79977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4130" extrusionOk="0">
                    <a:moveTo>
                      <a:pt x="17242" y="498"/>
                    </a:moveTo>
                    <a:lnTo>
                      <a:pt x="17242" y="498"/>
                    </a:lnTo>
                    <a:cubicBezTo>
                      <a:pt x="17235" y="501"/>
                      <a:pt x="17229" y="504"/>
                      <a:pt x="17222" y="507"/>
                    </a:cubicBezTo>
                    <a:lnTo>
                      <a:pt x="17222" y="507"/>
                    </a:lnTo>
                    <a:cubicBezTo>
                      <a:pt x="17229" y="505"/>
                      <a:pt x="17235" y="502"/>
                      <a:pt x="17242" y="498"/>
                    </a:cubicBezTo>
                    <a:close/>
                    <a:moveTo>
                      <a:pt x="9173" y="3737"/>
                    </a:moveTo>
                    <a:lnTo>
                      <a:pt x="9173" y="3737"/>
                    </a:lnTo>
                    <a:cubicBezTo>
                      <a:pt x="9170" y="3737"/>
                      <a:pt x="9167" y="3737"/>
                      <a:pt x="9165" y="3738"/>
                    </a:cubicBezTo>
                    <a:lnTo>
                      <a:pt x="9165" y="3738"/>
                    </a:lnTo>
                    <a:cubicBezTo>
                      <a:pt x="9167" y="3738"/>
                      <a:pt x="9170" y="3737"/>
                      <a:pt x="9173" y="3737"/>
                    </a:cubicBezTo>
                    <a:close/>
                    <a:moveTo>
                      <a:pt x="18734" y="0"/>
                    </a:moveTo>
                    <a:cubicBezTo>
                      <a:pt x="18585" y="0"/>
                      <a:pt x="18439" y="7"/>
                      <a:pt x="18297" y="17"/>
                    </a:cubicBezTo>
                    <a:cubicBezTo>
                      <a:pt x="17990" y="40"/>
                      <a:pt x="17690" y="99"/>
                      <a:pt x="17395" y="186"/>
                    </a:cubicBezTo>
                    <a:cubicBezTo>
                      <a:pt x="16827" y="356"/>
                      <a:pt x="16298" y="635"/>
                      <a:pt x="15789" y="940"/>
                    </a:cubicBezTo>
                    <a:cubicBezTo>
                      <a:pt x="14767" y="1568"/>
                      <a:pt x="13839" y="2360"/>
                      <a:pt x="12730" y="2841"/>
                    </a:cubicBezTo>
                    <a:lnTo>
                      <a:pt x="12735" y="2836"/>
                    </a:lnTo>
                    <a:lnTo>
                      <a:pt x="12735" y="2836"/>
                    </a:lnTo>
                    <a:cubicBezTo>
                      <a:pt x="12478" y="2945"/>
                      <a:pt x="12216" y="3033"/>
                      <a:pt x="11954" y="3114"/>
                    </a:cubicBezTo>
                    <a:cubicBezTo>
                      <a:pt x="11643" y="3219"/>
                      <a:pt x="11331" y="3306"/>
                      <a:pt x="11014" y="3383"/>
                    </a:cubicBezTo>
                    <a:cubicBezTo>
                      <a:pt x="10401" y="3539"/>
                      <a:pt x="9782" y="3654"/>
                      <a:pt x="9151" y="3742"/>
                    </a:cubicBezTo>
                    <a:lnTo>
                      <a:pt x="9151" y="3742"/>
                    </a:lnTo>
                    <a:cubicBezTo>
                      <a:pt x="9155" y="3741"/>
                      <a:pt x="9160" y="3739"/>
                      <a:pt x="9165" y="3738"/>
                    </a:cubicBezTo>
                    <a:lnTo>
                      <a:pt x="9165" y="3738"/>
                    </a:lnTo>
                    <a:cubicBezTo>
                      <a:pt x="8431" y="3836"/>
                      <a:pt x="7685" y="3890"/>
                      <a:pt x="6939" y="3913"/>
                    </a:cubicBezTo>
                    <a:cubicBezTo>
                      <a:pt x="6704" y="3917"/>
                      <a:pt x="6469" y="3920"/>
                      <a:pt x="6234" y="3920"/>
                    </a:cubicBezTo>
                    <a:cubicBezTo>
                      <a:pt x="5704" y="3920"/>
                      <a:pt x="5174" y="3908"/>
                      <a:pt x="4644" y="3885"/>
                    </a:cubicBezTo>
                    <a:cubicBezTo>
                      <a:pt x="3890" y="3858"/>
                      <a:pt x="3142" y="3809"/>
                      <a:pt x="2388" y="3764"/>
                    </a:cubicBezTo>
                    <a:cubicBezTo>
                      <a:pt x="1618" y="3716"/>
                      <a:pt x="842" y="3661"/>
                      <a:pt x="72" y="3618"/>
                    </a:cubicBezTo>
                    <a:cubicBezTo>
                      <a:pt x="33" y="3618"/>
                      <a:pt x="0" y="3650"/>
                      <a:pt x="0" y="3683"/>
                    </a:cubicBezTo>
                    <a:cubicBezTo>
                      <a:pt x="0" y="3721"/>
                      <a:pt x="33" y="3749"/>
                      <a:pt x="72" y="3754"/>
                    </a:cubicBezTo>
                    <a:cubicBezTo>
                      <a:pt x="913" y="3797"/>
                      <a:pt x="1749" y="3863"/>
                      <a:pt x="2590" y="3928"/>
                    </a:cubicBezTo>
                    <a:cubicBezTo>
                      <a:pt x="3426" y="3994"/>
                      <a:pt x="4256" y="4054"/>
                      <a:pt x="5093" y="4092"/>
                    </a:cubicBezTo>
                    <a:cubicBezTo>
                      <a:pt x="5613" y="4116"/>
                      <a:pt x="6133" y="4130"/>
                      <a:pt x="6655" y="4130"/>
                    </a:cubicBezTo>
                    <a:cubicBezTo>
                      <a:pt x="6966" y="4130"/>
                      <a:pt x="7277" y="4125"/>
                      <a:pt x="7589" y="4115"/>
                    </a:cubicBezTo>
                    <a:cubicBezTo>
                      <a:pt x="8414" y="4087"/>
                      <a:pt x="9238" y="4011"/>
                      <a:pt x="10058" y="3885"/>
                    </a:cubicBezTo>
                    <a:cubicBezTo>
                      <a:pt x="10867" y="3759"/>
                      <a:pt x="11664" y="3568"/>
                      <a:pt x="12440" y="3311"/>
                    </a:cubicBezTo>
                    <a:cubicBezTo>
                      <a:pt x="12740" y="3212"/>
                      <a:pt x="13035" y="3088"/>
                      <a:pt x="13320" y="2945"/>
                    </a:cubicBezTo>
                    <a:cubicBezTo>
                      <a:pt x="13593" y="2809"/>
                      <a:pt x="13860" y="2655"/>
                      <a:pt x="14117" y="2486"/>
                    </a:cubicBezTo>
                    <a:cubicBezTo>
                      <a:pt x="15150" y="1829"/>
                      <a:pt x="16090" y="999"/>
                      <a:pt x="17222" y="507"/>
                    </a:cubicBezTo>
                    <a:lnTo>
                      <a:pt x="17222" y="507"/>
                    </a:lnTo>
                    <a:cubicBezTo>
                      <a:pt x="17218" y="508"/>
                      <a:pt x="17213" y="509"/>
                      <a:pt x="17209" y="509"/>
                    </a:cubicBezTo>
                    <a:cubicBezTo>
                      <a:pt x="17615" y="342"/>
                      <a:pt x="18031" y="222"/>
                      <a:pt x="18458" y="161"/>
                    </a:cubicBezTo>
                    <a:lnTo>
                      <a:pt x="18458" y="161"/>
                    </a:lnTo>
                    <a:cubicBezTo>
                      <a:pt x="18455" y="162"/>
                      <a:pt x="18452" y="163"/>
                      <a:pt x="18449" y="164"/>
                    </a:cubicBezTo>
                    <a:cubicBezTo>
                      <a:pt x="18600" y="144"/>
                      <a:pt x="18750" y="138"/>
                      <a:pt x="18899" y="138"/>
                    </a:cubicBezTo>
                    <a:cubicBezTo>
                      <a:pt x="19068" y="138"/>
                      <a:pt x="19237" y="146"/>
                      <a:pt x="19405" y="148"/>
                    </a:cubicBezTo>
                    <a:cubicBezTo>
                      <a:pt x="19444" y="148"/>
                      <a:pt x="19477" y="116"/>
                      <a:pt x="19477" y="83"/>
                    </a:cubicBezTo>
                    <a:cubicBezTo>
                      <a:pt x="19477" y="45"/>
                      <a:pt x="19444" y="17"/>
                      <a:pt x="19405" y="12"/>
                    </a:cubicBezTo>
                    <a:cubicBezTo>
                      <a:pt x="19182" y="12"/>
                      <a:pt x="18958" y="0"/>
                      <a:pt x="18734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6091573" y="813146"/>
                <a:ext cx="66035" cy="183561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9479" extrusionOk="0">
                    <a:moveTo>
                      <a:pt x="814" y="7856"/>
                    </a:moveTo>
                    <a:lnTo>
                      <a:pt x="814" y="7856"/>
                    </a:lnTo>
                    <a:cubicBezTo>
                      <a:pt x="816" y="7861"/>
                      <a:pt x="818" y="7867"/>
                      <a:pt x="820" y="7873"/>
                    </a:cubicBezTo>
                    <a:cubicBezTo>
                      <a:pt x="820" y="7869"/>
                      <a:pt x="817" y="7861"/>
                      <a:pt x="814" y="7856"/>
                    </a:cubicBezTo>
                    <a:close/>
                    <a:moveTo>
                      <a:pt x="3377" y="1"/>
                    </a:moveTo>
                    <a:cubicBezTo>
                      <a:pt x="3356" y="6"/>
                      <a:pt x="3333" y="11"/>
                      <a:pt x="3311" y="16"/>
                    </a:cubicBezTo>
                    <a:cubicBezTo>
                      <a:pt x="3268" y="27"/>
                      <a:pt x="3230" y="39"/>
                      <a:pt x="3185" y="49"/>
                    </a:cubicBezTo>
                    <a:lnTo>
                      <a:pt x="3202" y="49"/>
                    </a:lnTo>
                    <a:cubicBezTo>
                      <a:pt x="3192" y="49"/>
                      <a:pt x="3185" y="49"/>
                      <a:pt x="3175" y="54"/>
                    </a:cubicBezTo>
                    <a:lnTo>
                      <a:pt x="3180" y="54"/>
                    </a:lnTo>
                    <a:cubicBezTo>
                      <a:pt x="3170" y="54"/>
                      <a:pt x="3164" y="54"/>
                      <a:pt x="3159" y="60"/>
                    </a:cubicBezTo>
                    <a:cubicBezTo>
                      <a:pt x="2930" y="148"/>
                      <a:pt x="2711" y="246"/>
                      <a:pt x="2492" y="361"/>
                    </a:cubicBezTo>
                    <a:cubicBezTo>
                      <a:pt x="2224" y="498"/>
                      <a:pt x="1972" y="656"/>
                      <a:pt x="1733" y="831"/>
                    </a:cubicBezTo>
                    <a:cubicBezTo>
                      <a:pt x="1263" y="1181"/>
                      <a:pt x="853" y="1617"/>
                      <a:pt x="558" y="2119"/>
                    </a:cubicBezTo>
                    <a:cubicBezTo>
                      <a:pt x="406" y="2376"/>
                      <a:pt x="285" y="2656"/>
                      <a:pt x="197" y="2934"/>
                    </a:cubicBezTo>
                    <a:cubicBezTo>
                      <a:pt x="104" y="3234"/>
                      <a:pt x="50" y="3546"/>
                      <a:pt x="28" y="3857"/>
                    </a:cubicBezTo>
                    <a:cubicBezTo>
                      <a:pt x="1" y="4179"/>
                      <a:pt x="1" y="4507"/>
                      <a:pt x="12" y="4830"/>
                    </a:cubicBezTo>
                    <a:cubicBezTo>
                      <a:pt x="23" y="5163"/>
                      <a:pt x="56" y="5501"/>
                      <a:pt x="99" y="5835"/>
                    </a:cubicBezTo>
                    <a:cubicBezTo>
                      <a:pt x="181" y="6506"/>
                      <a:pt x="340" y="7173"/>
                      <a:pt x="580" y="7807"/>
                    </a:cubicBezTo>
                    <a:cubicBezTo>
                      <a:pt x="689" y="8107"/>
                      <a:pt x="825" y="8397"/>
                      <a:pt x="979" y="8675"/>
                    </a:cubicBezTo>
                    <a:cubicBezTo>
                      <a:pt x="1137" y="8954"/>
                      <a:pt x="1323" y="9222"/>
                      <a:pt x="1536" y="9457"/>
                    </a:cubicBezTo>
                    <a:cubicBezTo>
                      <a:pt x="1547" y="9471"/>
                      <a:pt x="1568" y="9479"/>
                      <a:pt x="1589" y="9479"/>
                    </a:cubicBezTo>
                    <a:cubicBezTo>
                      <a:pt x="1599" y="9479"/>
                      <a:pt x="1609" y="9477"/>
                      <a:pt x="1618" y="9474"/>
                    </a:cubicBezTo>
                    <a:cubicBezTo>
                      <a:pt x="1645" y="9457"/>
                      <a:pt x="1662" y="9408"/>
                      <a:pt x="1639" y="9380"/>
                    </a:cubicBezTo>
                    <a:cubicBezTo>
                      <a:pt x="1558" y="9265"/>
                      <a:pt x="1476" y="9146"/>
                      <a:pt x="1400" y="9030"/>
                    </a:cubicBezTo>
                    <a:cubicBezTo>
                      <a:pt x="1323" y="8905"/>
                      <a:pt x="1251" y="8779"/>
                      <a:pt x="1181" y="8654"/>
                    </a:cubicBezTo>
                    <a:cubicBezTo>
                      <a:pt x="1039" y="8397"/>
                      <a:pt x="918" y="8123"/>
                      <a:pt x="809" y="7850"/>
                    </a:cubicBezTo>
                    <a:lnTo>
                      <a:pt x="809" y="7850"/>
                    </a:lnTo>
                    <a:cubicBezTo>
                      <a:pt x="811" y="7852"/>
                      <a:pt x="812" y="7854"/>
                      <a:pt x="814" y="7856"/>
                    </a:cubicBezTo>
                    <a:lnTo>
                      <a:pt x="814" y="7856"/>
                    </a:lnTo>
                    <a:cubicBezTo>
                      <a:pt x="539" y="7128"/>
                      <a:pt x="372" y="6364"/>
                      <a:pt x="285" y="5594"/>
                    </a:cubicBezTo>
                    <a:cubicBezTo>
                      <a:pt x="247" y="5239"/>
                      <a:pt x="230" y="4878"/>
                      <a:pt x="230" y="4518"/>
                    </a:cubicBezTo>
                    <a:cubicBezTo>
                      <a:pt x="225" y="4179"/>
                      <a:pt x="242" y="3836"/>
                      <a:pt x="290" y="3501"/>
                    </a:cubicBezTo>
                    <a:lnTo>
                      <a:pt x="290" y="3496"/>
                    </a:lnTo>
                    <a:cubicBezTo>
                      <a:pt x="351" y="3163"/>
                      <a:pt x="444" y="2835"/>
                      <a:pt x="580" y="2525"/>
                    </a:cubicBezTo>
                    <a:cubicBezTo>
                      <a:pt x="722" y="2230"/>
                      <a:pt x="891" y="1950"/>
                      <a:pt x="1094" y="1693"/>
                    </a:cubicBezTo>
                    <a:lnTo>
                      <a:pt x="1087" y="1693"/>
                    </a:lnTo>
                    <a:cubicBezTo>
                      <a:pt x="1334" y="1393"/>
                      <a:pt x="1612" y="1126"/>
                      <a:pt x="1924" y="896"/>
                    </a:cubicBezTo>
                    <a:cubicBezTo>
                      <a:pt x="2126" y="743"/>
                      <a:pt x="2340" y="606"/>
                      <a:pt x="2562" y="486"/>
                    </a:cubicBezTo>
                    <a:cubicBezTo>
                      <a:pt x="2787" y="361"/>
                      <a:pt x="3021" y="251"/>
                      <a:pt x="3268" y="158"/>
                    </a:cubicBezTo>
                    <a:lnTo>
                      <a:pt x="3263" y="158"/>
                    </a:lnTo>
                    <a:cubicBezTo>
                      <a:pt x="3295" y="148"/>
                      <a:pt x="3328" y="137"/>
                      <a:pt x="3361" y="125"/>
                    </a:cubicBezTo>
                    <a:cubicBezTo>
                      <a:pt x="3377" y="115"/>
                      <a:pt x="3388" y="110"/>
                      <a:pt x="3399" y="92"/>
                    </a:cubicBezTo>
                    <a:cubicBezTo>
                      <a:pt x="3409" y="77"/>
                      <a:pt x="3409" y="60"/>
                      <a:pt x="3409" y="44"/>
                    </a:cubicBezTo>
                    <a:cubicBezTo>
                      <a:pt x="3404" y="27"/>
                      <a:pt x="3394" y="11"/>
                      <a:pt x="3377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6097189" y="88094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6097189" y="88094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6097286" y="880847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988435" y="1001975"/>
                <a:ext cx="465070" cy="162453"/>
              </a:xfrm>
              <a:custGeom>
                <a:avLst/>
                <a:gdLst/>
                <a:ahLst/>
                <a:cxnLst/>
                <a:rect l="l" t="t" r="r" b="b"/>
                <a:pathLst>
                  <a:path w="24016" h="8389" extrusionOk="0">
                    <a:moveTo>
                      <a:pt x="23939" y="1"/>
                    </a:moveTo>
                    <a:cubicBezTo>
                      <a:pt x="23917" y="1"/>
                      <a:pt x="23901" y="6"/>
                      <a:pt x="23891" y="23"/>
                    </a:cubicBezTo>
                    <a:cubicBezTo>
                      <a:pt x="23617" y="411"/>
                      <a:pt x="23311" y="777"/>
                      <a:pt x="22989" y="1120"/>
                    </a:cubicBezTo>
                    <a:cubicBezTo>
                      <a:pt x="22633" y="1503"/>
                      <a:pt x="22252" y="1864"/>
                      <a:pt x="21858" y="2202"/>
                    </a:cubicBezTo>
                    <a:cubicBezTo>
                      <a:pt x="21860" y="2202"/>
                      <a:pt x="21862" y="2201"/>
                      <a:pt x="21864" y="2200"/>
                    </a:cubicBezTo>
                    <a:lnTo>
                      <a:pt x="21864" y="2200"/>
                    </a:lnTo>
                    <a:cubicBezTo>
                      <a:pt x="21146" y="2819"/>
                      <a:pt x="20373" y="3379"/>
                      <a:pt x="19580" y="3891"/>
                    </a:cubicBezTo>
                    <a:cubicBezTo>
                      <a:pt x="18733" y="4431"/>
                      <a:pt x="17853" y="4928"/>
                      <a:pt x="16952" y="5371"/>
                    </a:cubicBezTo>
                    <a:cubicBezTo>
                      <a:pt x="16968" y="5360"/>
                      <a:pt x="16985" y="5354"/>
                      <a:pt x="17001" y="5343"/>
                    </a:cubicBezTo>
                    <a:lnTo>
                      <a:pt x="17001" y="5343"/>
                    </a:lnTo>
                    <a:cubicBezTo>
                      <a:pt x="15931" y="5873"/>
                      <a:pt x="14822" y="6327"/>
                      <a:pt x="13685" y="6710"/>
                    </a:cubicBezTo>
                    <a:cubicBezTo>
                      <a:pt x="12543" y="7086"/>
                      <a:pt x="11375" y="7393"/>
                      <a:pt x="10195" y="7622"/>
                    </a:cubicBezTo>
                    <a:lnTo>
                      <a:pt x="10189" y="7622"/>
                    </a:lnTo>
                    <a:cubicBezTo>
                      <a:pt x="10189" y="7622"/>
                      <a:pt x="10183" y="7627"/>
                      <a:pt x="10178" y="7627"/>
                    </a:cubicBezTo>
                    <a:lnTo>
                      <a:pt x="10183" y="7622"/>
                    </a:lnTo>
                    <a:lnTo>
                      <a:pt x="10183" y="7622"/>
                    </a:lnTo>
                    <a:cubicBezTo>
                      <a:pt x="8922" y="7862"/>
                      <a:pt x="7638" y="8021"/>
                      <a:pt x="6348" y="8091"/>
                    </a:cubicBezTo>
                    <a:cubicBezTo>
                      <a:pt x="5833" y="8119"/>
                      <a:pt x="5318" y="8133"/>
                      <a:pt x="4803" y="8133"/>
                    </a:cubicBezTo>
                    <a:cubicBezTo>
                      <a:pt x="4013" y="8133"/>
                      <a:pt x="3222" y="8101"/>
                      <a:pt x="2432" y="8042"/>
                    </a:cubicBezTo>
                    <a:lnTo>
                      <a:pt x="2437" y="8042"/>
                    </a:lnTo>
                    <a:cubicBezTo>
                      <a:pt x="1661" y="7983"/>
                      <a:pt x="886" y="7895"/>
                      <a:pt x="120" y="7769"/>
                    </a:cubicBezTo>
                    <a:cubicBezTo>
                      <a:pt x="116" y="7768"/>
                      <a:pt x="112" y="7768"/>
                      <a:pt x="108" y="7768"/>
                    </a:cubicBezTo>
                    <a:cubicBezTo>
                      <a:pt x="64" y="7768"/>
                      <a:pt x="21" y="7795"/>
                      <a:pt x="11" y="7840"/>
                    </a:cubicBezTo>
                    <a:cubicBezTo>
                      <a:pt x="1" y="7890"/>
                      <a:pt x="28" y="7943"/>
                      <a:pt x="82" y="7955"/>
                    </a:cubicBezTo>
                    <a:cubicBezTo>
                      <a:pt x="820" y="8074"/>
                      <a:pt x="1557" y="8179"/>
                      <a:pt x="2300" y="8250"/>
                    </a:cubicBezTo>
                    <a:cubicBezTo>
                      <a:pt x="3037" y="8321"/>
                      <a:pt x="3781" y="8364"/>
                      <a:pt x="4524" y="8381"/>
                    </a:cubicBezTo>
                    <a:cubicBezTo>
                      <a:pt x="4746" y="8386"/>
                      <a:pt x="4969" y="8389"/>
                      <a:pt x="5191" y="8389"/>
                    </a:cubicBezTo>
                    <a:cubicBezTo>
                      <a:pt x="6465" y="8389"/>
                      <a:pt x="7738" y="8308"/>
                      <a:pt x="9003" y="8147"/>
                    </a:cubicBezTo>
                    <a:cubicBezTo>
                      <a:pt x="10484" y="7950"/>
                      <a:pt x="11953" y="7643"/>
                      <a:pt x="13385" y="7212"/>
                    </a:cubicBezTo>
                    <a:cubicBezTo>
                      <a:pt x="14822" y="6786"/>
                      <a:pt x="16214" y="6228"/>
                      <a:pt x="17553" y="5551"/>
                    </a:cubicBezTo>
                    <a:cubicBezTo>
                      <a:pt x="18831" y="4907"/>
                      <a:pt x="20049" y="4141"/>
                      <a:pt x="21175" y="3256"/>
                    </a:cubicBezTo>
                    <a:cubicBezTo>
                      <a:pt x="21743" y="2804"/>
                      <a:pt x="22300" y="2317"/>
                      <a:pt x="22797" y="1781"/>
                    </a:cubicBezTo>
                    <a:cubicBezTo>
                      <a:pt x="23268" y="1274"/>
                      <a:pt x="23694" y="722"/>
                      <a:pt x="24005" y="104"/>
                    </a:cubicBezTo>
                    <a:cubicBezTo>
                      <a:pt x="24015" y="71"/>
                      <a:pt x="24010" y="39"/>
                      <a:pt x="23989" y="18"/>
                    </a:cubicBezTo>
                    <a:cubicBezTo>
                      <a:pt x="23977" y="6"/>
                      <a:pt x="23956" y="1"/>
                      <a:pt x="23939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6198003" y="816961"/>
                <a:ext cx="17467" cy="18164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80" extrusionOk="0">
                    <a:moveTo>
                      <a:pt x="399" y="2343"/>
                    </a:moveTo>
                    <a:cubicBezTo>
                      <a:pt x="399" y="2344"/>
                      <a:pt x="399" y="2345"/>
                      <a:pt x="400" y="2346"/>
                    </a:cubicBezTo>
                    <a:lnTo>
                      <a:pt x="400" y="2346"/>
                    </a:lnTo>
                    <a:cubicBezTo>
                      <a:pt x="400" y="2345"/>
                      <a:pt x="399" y="2344"/>
                      <a:pt x="399" y="2343"/>
                    </a:cubicBezTo>
                    <a:close/>
                    <a:moveTo>
                      <a:pt x="56" y="0"/>
                    </a:moveTo>
                    <a:cubicBezTo>
                      <a:pt x="23" y="11"/>
                      <a:pt x="1" y="49"/>
                      <a:pt x="11" y="82"/>
                    </a:cubicBezTo>
                    <a:cubicBezTo>
                      <a:pt x="175" y="835"/>
                      <a:pt x="306" y="1598"/>
                      <a:pt x="404" y="2362"/>
                    </a:cubicBezTo>
                    <a:lnTo>
                      <a:pt x="404" y="2362"/>
                    </a:lnTo>
                    <a:cubicBezTo>
                      <a:pt x="403" y="2358"/>
                      <a:pt x="401" y="2351"/>
                      <a:pt x="400" y="2346"/>
                    </a:cubicBezTo>
                    <a:lnTo>
                      <a:pt x="400" y="2346"/>
                    </a:lnTo>
                    <a:cubicBezTo>
                      <a:pt x="541" y="3487"/>
                      <a:pt x="618" y="4644"/>
                      <a:pt x="613" y="5796"/>
                    </a:cubicBezTo>
                    <a:cubicBezTo>
                      <a:pt x="613" y="6365"/>
                      <a:pt x="591" y="6938"/>
                      <a:pt x="553" y="7512"/>
                    </a:cubicBezTo>
                    <a:cubicBezTo>
                      <a:pt x="536" y="7795"/>
                      <a:pt x="508" y="8085"/>
                      <a:pt x="482" y="8375"/>
                    </a:cubicBezTo>
                    <a:cubicBezTo>
                      <a:pt x="465" y="8516"/>
                      <a:pt x="454" y="8659"/>
                      <a:pt x="437" y="8801"/>
                    </a:cubicBezTo>
                    <a:cubicBezTo>
                      <a:pt x="422" y="8942"/>
                      <a:pt x="399" y="9090"/>
                      <a:pt x="384" y="9232"/>
                    </a:cubicBezTo>
                    <a:cubicBezTo>
                      <a:pt x="384" y="9260"/>
                      <a:pt x="389" y="9287"/>
                      <a:pt x="405" y="9309"/>
                    </a:cubicBezTo>
                    <a:cubicBezTo>
                      <a:pt x="422" y="9342"/>
                      <a:pt x="454" y="9363"/>
                      <a:pt x="487" y="9375"/>
                    </a:cubicBezTo>
                    <a:cubicBezTo>
                      <a:pt x="499" y="9378"/>
                      <a:pt x="512" y="9380"/>
                      <a:pt x="524" y="9380"/>
                    </a:cubicBezTo>
                    <a:cubicBezTo>
                      <a:pt x="589" y="9380"/>
                      <a:pt x="654" y="9335"/>
                      <a:pt x="667" y="9270"/>
                    </a:cubicBezTo>
                    <a:cubicBezTo>
                      <a:pt x="711" y="9101"/>
                      <a:pt x="727" y="8932"/>
                      <a:pt x="755" y="8757"/>
                    </a:cubicBezTo>
                    <a:cubicBezTo>
                      <a:pt x="777" y="8566"/>
                      <a:pt x="798" y="8375"/>
                      <a:pt x="815" y="8183"/>
                    </a:cubicBezTo>
                    <a:cubicBezTo>
                      <a:pt x="848" y="7802"/>
                      <a:pt x="869" y="7413"/>
                      <a:pt x="881" y="7025"/>
                    </a:cubicBezTo>
                    <a:cubicBezTo>
                      <a:pt x="901" y="6233"/>
                      <a:pt x="875" y="5447"/>
                      <a:pt x="820" y="4660"/>
                    </a:cubicBezTo>
                    <a:cubicBezTo>
                      <a:pt x="770" y="3879"/>
                      <a:pt x="679" y="3097"/>
                      <a:pt x="563" y="2321"/>
                    </a:cubicBezTo>
                    <a:cubicBezTo>
                      <a:pt x="449" y="1562"/>
                      <a:pt x="306" y="803"/>
                      <a:pt x="137" y="49"/>
                    </a:cubicBezTo>
                    <a:cubicBezTo>
                      <a:pt x="132" y="21"/>
                      <a:pt x="104" y="0"/>
                      <a:pt x="72" y="0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885704" y="956467"/>
                <a:ext cx="226629" cy="31410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622" extrusionOk="0">
                    <a:moveTo>
                      <a:pt x="5163" y="1"/>
                    </a:moveTo>
                    <a:cubicBezTo>
                      <a:pt x="4956" y="1"/>
                      <a:pt x="4749" y="8"/>
                      <a:pt x="4547" y="13"/>
                    </a:cubicBezTo>
                    <a:cubicBezTo>
                      <a:pt x="3841" y="51"/>
                      <a:pt x="3137" y="154"/>
                      <a:pt x="2454" y="335"/>
                    </a:cubicBezTo>
                    <a:cubicBezTo>
                      <a:pt x="1597" y="558"/>
                      <a:pt x="777" y="931"/>
                      <a:pt x="56" y="1443"/>
                    </a:cubicBezTo>
                    <a:cubicBezTo>
                      <a:pt x="11" y="1476"/>
                      <a:pt x="1" y="1536"/>
                      <a:pt x="34" y="1581"/>
                    </a:cubicBezTo>
                    <a:cubicBezTo>
                      <a:pt x="53" y="1607"/>
                      <a:pt x="83" y="1621"/>
                      <a:pt x="113" y="1621"/>
                    </a:cubicBezTo>
                    <a:cubicBezTo>
                      <a:pt x="133" y="1621"/>
                      <a:pt x="153" y="1615"/>
                      <a:pt x="170" y="1602"/>
                    </a:cubicBezTo>
                    <a:cubicBezTo>
                      <a:pt x="356" y="1466"/>
                      <a:pt x="553" y="1345"/>
                      <a:pt x="755" y="1231"/>
                    </a:cubicBezTo>
                    <a:cubicBezTo>
                      <a:pt x="1334" y="925"/>
                      <a:pt x="1951" y="701"/>
                      <a:pt x="2585" y="548"/>
                    </a:cubicBezTo>
                    <a:lnTo>
                      <a:pt x="2585" y="548"/>
                    </a:lnTo>
                    <a:cubicBezTo>
                      <a:pt x="2573" y="553"/>
                      <a:pt x="2563" y="553"/>
                      <a:pt x="2552" y="558"/>
                    </a:cubicBezTo>
                    <a:cubicBezTo>
                      <a:pt x="3394" y="358"/>
                      <a:pt x="4262" y="275"/>
                      <a:pt x="5128" y="275"/>
                    </a:cubicBezTo>
                    <a:cubicBezTo>
                      <a:pt x="5257" y="275"/>
                      <a:pt x="5385" y="277"/>
                      <a:pt x="5513" y="280"/>
                    </a:cubicBezTo>
                    <a:lnTo>
                      <a:pt x="5540" y="280"/>
                    </a:lnTo>
                    <a:cubicBezTo>
                      <a:pt x="6502" y="313"/>
                      <a:pt x="7457" y="444"/>
                      <a:pt x="8408" y="613"/>
                    </a:cubicBezTo>
                    <a:cubicBezTo>
                      <a:pt x="9479" y="805"/>
                      <a:pt x="10545" y="1034"/>
                      <a:pt x="11599" y="1307"/>
                    </a:cubicBezTo>
                    <a:cubicBezTo>
                      <a:pt x="11604" y="1308"/>
                      <a:pt x="11610" y="1309"/>
                      <a:pt x="11615" y="1309"/>
                    </a:cubicBezTo>
                    <a:cubicBezTo>
                      <a:pt x="11653" y="1309"/>
                      <a:pt x="11686" y="1275"/>
                      <a:pt x="11692" y="1241"/>
                    </a:cubicBezTo>
                    <a:cubicBezTo>
                      <a:pt x="11703" y="1193"/>
                      <a:pt x="11670" y="1155"/>
                      <a:pt x="11627" y="1143"/>
                    </a:cubicBezTo>
                    <a:cubicBezTo>
                      <a:pt x="10780" y="958"/>
                      <a:pt x="9943" y="744"/>
                      <a:pt x="9103" y="548"/>
                    </a:cubicBezTo>
                    <a:cubicBezTo>
                      <a:pt x="8682" y="455"/>
                      <a:pt x="8256" y="362"/>
                      <a:pt x="7835" y="286"/>
                    </a:cubicBezTo>
                    <a:cubicBezTo>
                      <a:pt x="7436" y="209"/>
                      <a:pt x="7031" y="139"/>
                      <a:pt x="6627" y="89"/>
                    </a:cubicBezTo>
                    <a:cubicBezTo>
                      <a:pt x="6141" y="29"/>
                      <a:pt x="5649" y="1"/>
                      <a:pt x="5163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996685" y="1172290"/>
                <a:ext cx="367741" cy="55306"/>
              </a:xfrm>
              <a:custGeom>
                <a:avLst/>
                <a:gdLst/>
                <a:ahLst/>
                <a:cxnLst/>
                <a:rect l="l" t="t" r="r" b="b"/>
                <a:pathLst>
                  <a:path w="18990" h="2856" extrusionOk="0">
                    <a:moveTo>
                      <a:pt x="18941" y="1"/>
                    </a:moveTo>
                    <a:cubicBezTo>
                      <a:pt x="18930" y="1"/>
                      <a:pt x="18924" y="1"/>
                      <a:pt x="18914" y="7"/>
                    </a:cubicBezTo>
                    <a:cubicBezTo>
                      <a:pt x="18503" y="197"/>
                      <a:pt x="18100" y="406"/>
                      <a:pt x="17689" y="602"/>
                    </a:cubicBezTo>
                    <a:cubicBezTo>
                      <a:pt x="17291" y="787"/>
                      <a:pt x="16882" y="958"/>
                      <a:pt x="16466" y="1110"/>
                    </a:cubicBezTo>
                    <a:cubicBezTo>
                      <a:pt x="15631" y="1427"/>
                      <a:pt x="14767" y="1684"/>
                      <a:pt x="13894" y="1896"/>
                    </a:cubicBezTo>
                    <a:lnTo>
                      <a:pt x="13899" y="1896"/>
                    </a:lnTo>
                    <a:cubicBezTo>
                      <a:pt x="13526" y="1984"/>
                      <a:pt x="13161" y="2060"/>
                      <a:pt x="12790" y="2131"/>
                    </a:cubicBezTo>
                    <a:cubicBezTo>
                      <a:pt x="12401" y="2208"/>
                      <a:pt x="12013" y="2274"/>
                      <a:pt x="11620" y="2328"/>
                    </a:cubicBezTo>
                    <a:cubicBezTo>
                      <a:pt x="10823" y="2443"/>
                      <a:pt x="10014" y="2524"/>
                      <a:pt x="9206" y="2580"/>
                    </a:cubicBezTo>
                    <a:cubicBezTo>
                      <a:pt x="8334" y="2633"/>
                      <a:pt x="7462" y="2654"/>
                      <a:pt x="6589" y="2654"/>
                    </a:cubicBezTo>
                    <a:cubicBezTo>
                      <a:pt x="5782" y="2654"/>
                      <a:pt x="4975" y="2636"/>
                      <a:pt x="4169" y="2612"/>
                    </a:cubicBezTo>
                    <a:lnTo>
                      <a:pt x="4147" y="2612"/>
                    </a:lnTo>
                    <a:cubicBezTo>
                      <a:pt x="3481" y="2585"/>
                      <a:pt x="2825" y="2492"/>
                      <a:pt x="2175" y="2378"/>
                    </a:cubicBezTo>
                    <a:cubicBezTo>
                      <a:pt x="1497" y="2269"/>
                      <a:pt x="820" y="2143"/>
                      <a:pt x="137" y="2083"/>
                    </a:cubicBezTo>
                    <a:cubicBezTo>
                      <a:pt x="110" y="2083"/>
                      <a:pt x="77" y="2083"/>
                      <a:pt x="55" y="2105"/>
                    </a:cubicBezTo>
                    <a:cubicBezTo>
                      <a:pt x="28" y="2121"/>
                      <a:pt x="11" y="2148"/>
                      <a:pt x="6" y="2176"/>
                    </a:cubicBezTo>
                    <a:cubicBezTo>
                      <a:pt x="1" y="2236"/>
                      <a:pt x="39" y="2307"/>
                      <a:pt x="99" y="2312"/>
                    </a:cubicBezTo>
                    <a:cubicBezTo>
                      <a:pt x="934" y="2383"/>
                      <a:pt x="1754" y="2547"/>
                      <a:pt x="2579" y="2673"/>
                    </a:cubicBezTo>
                    <a:cubicBezTo>
                      <a:pt x="2994" y="2738"/>
                      <a:pt x="3410" y="2793"/>
                      <a:pt x="3831" y="2814"/>
                    </a:cubicBezTo>
                    <a:cubicBezTo>
                      <a:pt x="4033" y="2826"/>
                      <a:pt x="4229" y="2831"/>
                      <a:pt x="4431" y="2836"/>
                    </a:cubicBezTo>
                    <a:cubicBezTo>
                      <a:pt x="4661" y="2842"/>
                      <a:pt x="4885" y="2847"/>
                      <a:pt x="5114" y="2847"/>
                    </a:cubicBezTo>
                    <a:cubicBezTo>
                      <a:pt x="5472" y="2853"/>
                      <a:pt x="5829" y="2856"/>
                      <a:pt x="6186" y="2856"/>
                    </a:cubicBezTo>
                    <a:cubicBezTo>
                      <a:pt x="7585" y="2856"/>
                      <a:pt x="8982" y="2805"/>
                      <a:pt x="10374" y="2640"/>
                    </a:cubicBezTo>
                    <a:cubicBezTo>
                      <a:pt x="11107" y="2557"/>
                      <a:pt x="11834" y="2443"/>
                      <a:pt x="12560" y="2312"/>
                    </a:cubicBezTo>
                    <a:cubicBezTo>
                      <a:pt x="13292" y="2181"/>
                      <a:pt x="14018" y="2012"/>
                      <a:pt x="14739" y="1815"/>
                    </a:cubicBezTo>
                    <a:cubicBezTo>
                      <a:pt x="15467" y="1613"/>
                      <a:pt x="16181" y="1372"/>
                      <a:pt x="16882" y="1094"/>
                    </a:cubicBezTo>
                    <a:cubicBezTo>
                      <a:pt x="17099" y="1006"/>
                      <a:pt x="17318" y="913"/>
                      <a:pt x="17532" y="815"/>
                    </a:cubicBezTo>
                    <a:cubicBezTo>
                      <a:pt x="17684" y="733"/>
                      <a:pt x="17843" y="656"/>
                      <a:pt x="17996" y="575"/>
                    </a:cubicBezTo>
                    <a:cubicBezTo>
                      <a:pt x="18094" y="525"/>
                      <a:pt x="18193" y="471"/>
                      <a:pt x="18291" y="421"/>
                    </a:cubicBezTo>
                    <a:cubicBezTo>
                      <a:pt x="18526" y="290"/>
                      <a:pt x="18755" y="159"/>
                      <a:pt x="18990" y="23"/>
                    </a:cubicBezTo>
                    <a:cubicBezTo>
                      <a:pt x="18979" y="12"/>
                      <a:pt x="18957" y="1"/>
                      <a:pt x="18941" y="1"/>
                    </a:cubicBez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6265820" y="1209006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6265820" y="1209006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6076972" y="122287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553420" y="985476"/>
                <a:ext cx="460093" cy="279398"/>
              </a:xfrm>
              <a:custGeom>
                <a:avLst/>
                <a:gdLst/>
                <a:ahLst/>
                <a:cxnLst/>
                <a:rect l="l" t="t" r="r" b="b"/>
                <a:pathLst>
                  <a:path w="23759" h="14428" extrusionOk="0">
                    <a:moveTo>
                      <a:pt x="16335" y="0"/>
                    </a:moveTo>
                    <a:cubicBezTo>
                      <a:pt x="16144" y="0"/>
                      <a:pt x="15942" y="6"/>
                      <a:pt x="15745" y="23"/>
                    </a:cubicBezTo>
                    <a:cubicBezTo>
                      <a:pt x="15423" y="50"/>
                      <a:pt x="15100" y="104"/>
                      <a:pt x="14789" y="159"/>
                    </a:cubicBezTo>
                    <a:lnTo>
                      <a:pt x="14631" y="186"/>
                    </a:lnTo>
                    <a:cubicBezTo>
                      <a:pt x="13189" y="437"/>
                      <a:pt x="11648" y="683"/>
                      <a:pt x="10096" y="787"/>
                    </a:cubicBezTo>
                    <a:lnTo>
                      <a:pt x="10102" y="787"/>
                    </a:lnTo>
                    <a:cubicBezTo>
                      <a:pt x="9604" y="815"/>
                      <a:pt x="9107" y="830"/>
                      <a:pt x="8621" y="830"/>
                    </a:cubicBezTo>
                    <a:cubicBezTo>
                      <a:pt x="8310" y="830"/>
                      <a:pt x="7993" y="825"/>
                      <a:pt x="7682" y="815"/>
                    </a:cubicBezTo>
                    <a:cubicBezTo>
                      <a:pt x="7397" y="804"/>
                      <a:pt x="7108" y="782"/>
                      <a:pt x="6824" y="765"/>
                    </a:cubicBezTo>
                    <a:cubicBezTo>
                      <a:pt x="6452" y="738"/>
                      <a:pt x="6071" y="716"/>
                      <a:pt x="5688" y="706"/>
                    </a:cubicBezTo>
                    <a:lnTo>
                      <a:pt x="5448" y="706"/>
                    </a:lnTo>
                    <a:cubicBezTo>
                      <a:pt x="4906" y="706"/>
                      <a:pt x="4458" y="744"/>
                      <a:pt x="4049" y="825"/>
                    </a:cubicBezTo>
                    <a:cubicBezTo>
                      <a:pt x="3514" y="935"/>
                      <a:pt x="3027" y="1132"/>
                      <a:pt x="2596" y="1420"/>
                    </a:cubicBezTo>
                    <a:cubicBezTo>
                      <a:pt x="2142" y="1727"/>
                      <a:pt x="1732" y="2164"/>
                      <a:pt x="1377" y="2710"/>
                    </a:cubicBezTo>
                    <a:cubicBezTo>
                      <a:pt x="1061" y="3190"/>
                      <a:pt x="799" y="3747"/>
                      <a:pt x="574" y="4410"/>
                    </a:cubicBezTo>
                    <a:cubicBezTo>
                      <a:pt x="378" y="5010"/>
                      <a:pt x="224" y="5671"/>
                      <a:pt x="121" y="6376"/>
                    </a:cubicBezTo>
                    <a:cubicBezTo>
                      <a:pt x="28" y="7065"/>
                      <a:pt x="0" y="7741"/>
                      <a:pt x="39" y="8397"/>
                    </a:cubicBezTo>
                    <a:cubicBezTo>
                      <a:pt x="66" y="8747"/>
                      <a:pt x="105" y="9064"/>
                      <a:pt x="159" y="9364"/>
                    </a:cubicBezTo>
                    <a:cubicBezTo>
                      <a:pt x="214" y="9659"/>
                      <a:pt x="295" y="9960"/>
                      <a:pt x="400" y="10249"/>
                    </a:cubicBezTo>
                    <a:cubicBezTo>
                      <a:pt x="557" y="10696"/>
                      <a:pt x="826" y="11117"/>
                      <a:pt x="1187" y="11505"/>
                    </a:cubicBezTo>
                    <a:cubicBezTo>
                      <a:pt x="1514" y="11861"/>
                      <a:pt x="1923" y="12183"/>
                      <a:pt x="2426" y="12489"/>
                    </a:cubicBezTo>
                    <a:cubicBezTo>
                      <a:pt x="2869" y="12756"/>
                      <a:pt x="3371" y="12997"/>
                      <a:pt x="3966" y="13227"/>
                    </a:cubicBezTo>
                    <a:cubicBezTo>
                      <a:pt x="4611" y="13477"/>
                      <a:pt x="5310" y="13691"/>
                      <a:pt x="6109" y="13871"/>
                    </a:cubicBezTo>
                    <a:cubicBezTo>
                      <a:pt x="6103" y="13931"/>
                      <a:pt x="6119" y="13986"/>
                      <a:pt x="6157" y="14024"/>
                    </a:cubicBezTo>
                    <a:cubicBezTo>
                      <a:pt x="6190" y="14067"/>
                      <a:pt x="6240" y="14090"/>
                      <a:pt x="6293" y="14095"/>
                    </a:cubicBezTo>
                    <a:cubicBezTo>
                      <a:pt x="6792" y="14122"/>
                      <a:pt x="7289" y="14155"/>
                      <a:pt x="7780" y="14188"/>
                    </a:cubicBezTo>
                    <a:cubicBezTo>
                      <a:pt x="8277" y="14259"/>
                      <a:pt x="8653" y="14302"/>
                      <a:pt x="9003" y="14319"/>
                    </a:cubicBezTo>
                    <a:lnTo>
                      <a:pt x="9009" y="14319"/>
                    </a:lnTo>
                    <a:cubicBezTo>
                      <a:pt x="9064" y="14319"/>
                      <a:pt x="9107" y="14302"/>
                      <a:pt x="9140" y="14276"/>
                    </a:cubicBezTo>
                    <a:cubicBezTo>
                      <a:pt x="9780" y="14319"/>
                      <a:pt x="10627" y="14368"/>
                      <a:pt x="11484" y="14400"/>
                    </a:cubicBezTo>
                    <a:cubicBezTo>
                      <a:pt x="12019" y="14423"/>
                      <a:pt x="12538" y="14428"/>
                      <a:pt x="13035" y="14428"/>
                    </a:cubicBezTo>
                    <a:cubicBezTo>
                      <a:pt x="13380" y="14428"/>
                      <a:pt x="13724" y="14423"/>
                      <a:pt x="14068" y="14417"/>
                    </a:cubicBezTo>
                    <a:cubicBezTo>
                      <a:pt x="14494" y="14400"/>
                      <a:pt x="14936" y="14379"/>
                      <a:pt x="15379" y="14347"/>
                    </a:cubicBezTo>
                    <a:cubicBezTo>
                      <a:pt x="15609" y="14330"/>
                      <a:pt x="15844" y="14309"/>
                      <a:pt x="16073" y="14286"/>
                    </a:cubicBezTo>
                    <a:cubicBezTo>
                      <a:pt x="16209" y="14276"/>
                      <a:pt x="16346" y="14259"/>
                      <a:pt x="16477" y="14248"/>
                    </a:cubicBezTo>
                    <a:lnTo>
                      <a:pt x="16931" y="14210"/>
                    </a:lnTo>
                    <a:cubicBezTo>
                      <a:pt x="18007" y="14112"/>
                      <a:pt x="19110" y="14019"/>
                      <a:pt x="20170" y="13734"/>
                    </a:cubicBezTo>
                    <a:cubicBezTo>
                      <a:pt x="20836" y="13555"/>
                      <a:pt x="21394" y="13325"/>
                      <a:pt x="21870" y="13024"/>
                    </a:cubicBezTo>
                    <a:cubicBezTo>
                      <a:pt x="22355" y="12718"/>
                      <a:pt x="22748" y="12342"/>
                      <a:pt x="23032" y="11899"/>
                    </a:cubicBezTo>
                    <a:cubicBezTo>
                      <a:pt x="23529" y="11140"/>
                      <a:pt x="23759" y="10146"/>
                      <a:pt x="23716" y="8954"/>
                    </a:cubicBezTo>
                    <a:cubicBezTo>
                      <a:pt x="23683" y="7988"/>
                      <a:pt x="23481" y="6982"/>
                      <a:pt x="23098" y="5895"/>
                    </a:cubicBezTo>
                    <a:cubicBezTo>
                      <a:pt x="23032" y="5721"/>
                      <a:pt x="22967" y="5540"/>
                      <a:pt x="22896" y="5365"/>
                    </a:cubicBezTo>
                    <a:lnTo>
                      <a:pt x="22896" y="5338"/>
                    </a:lnTo>
                    <a:cubicBezTo>
                      <a:pt x="22886" y="5316"/>
                      <a:pt x="22874" y="5295"/>
                      <a:pt x="22863" y="5267"/>
                    </a:cubicBezTo>
                    <a:cubicBezTo>
                      <a:pt x="22841" y="5217"/>
                      <a:pt x="22820" y="5163"/>
                      <a:pt x="22803" y="5108"/>
                    </a:cubicBezTo>
                    <a:cubicBezTo>
                      <a:pt x="22415" y="4196"/>
                      <a:pt x="21946" y="3361"/>
                      <a:pt x="21388" y="2617"/>
                    </a:cubicBezTo>
                    <a:cubicBezTo>
                      <a:pt x="21088" y="2219"/>
                      <a:pt x="20776" y="1874"/>
                      <a:pt x="20433" y="1574"/>
                    </a:cubicBezTo>
                    <a:cubicBezTo>
                      <a:pt x="19919" y="1120"/>
                      <a:pt x="19323" y="749"/>
                      <a:pt x="18657" y="464"/>
                    </a:cubicBezTo>
                    <a:cubicBezTo>
                      <a:pt x="18067" y="214"/>
                      <a:pt x="17422" y="61"/>
                      <a:pt x="16739" y="11"/>
                    </a:cubicBezTo>
                    <a:cubicBezTo>
                      <a:pt x="16603" y="0"/>
                      <a:pt x="16472" y="0"/>
                      <a:pt x="1633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703015" y="1107553"/>
                <a:ext cx="310615" cy="157554"/>
              </a:xfrm>
              <a:custGeom>
                <a:avLst/>
                <a:gdLst/>
                <a:ahLst/>
                <a:cxnLst/>
                <a:rect l="l" t="t" r="r" b="b"/>
                <a:pathLst>
                  <a:path w="16040" h="8136" extrusionOk="0">
                    <a:moveTo>
                      <a:pt x="15515" y="0"/>
                    </a:moveTo>
                    <a:cubicBezTo>
                      <a:pt x="15373" y="317"/>
                      <a:pt x="15204" y="618"/>
                      <a:pt x="15012" y="913"/>
                    </a:cubicBezTo>
                    <a:cubicBezTo>
                      <a:pt x="14674" y="1437"/>
                      <a:pt x="14281" y="1934"/>
                      <a:pt x="13855" y="2393"/>
                    </a:cubicBezTo>
                    <a:cubicBezTo>
                      <a:pt x="13434" y="2841"/>
                      <a:pt x="12985" y="3267"/>
                      <a:pt x="12511" y="3656"/>
                    </a:cubicBezTo>
                    <a:cubicBezTo>
                      <a:pt x="12073" y="4016"/>
                      <a:pt x="11614" y="4349"/>
                      <a:pt x="11134" y="4644"/>
                    </a:cubicBezTo>
                    <a:cubicBezTo>
                      <a:pt x="10926" y="4770"/>
                      <a:pt x="10713" y="4891"/>
                      <a:pt x="10500" y="5005"/>
                    </a:cubicBezTo>
                    <a:cubicBezTo>
                      <a:pt x="10194" y="5158"/>
                      <a:pt x="9894" y="5305"/>
                      <a:pt x="9588" y="5448"/>
                    </a:cubicBezTo>
                    <a:cubicBezTo>
                      <a:pt x="8949" y="5743"/>
                      <a:pt x="8298" y="6016"/>
                      <a:pt x="7643" y="6261"/>
                    </a:cubicBezTo>
                    <a:cubicBezTo>
                      <a:pt x="6278" y="6775"/>
                      <a:pt x="4874" y="7190"/>
                      <a:pt x="3442" y="7474"/>
                    </a:cubicBezTo>
                    <a:cubicBezTo>
                      <a:pt x="2305" y="7698"/>
                      <a:pt x="1153" y="7846"/>
                      <a:pt x="0" y="7884"/>
                    </a:cubicBezTo>
                    <a:cubicBezTo>
                      <a:pt x="17" y="7889"/>
                      <a:pt x="38" y="7889"/>
                      <a:pt x="55" y="7889"/>
                    </a:cubicBezTo>
                    <a:cubicBezTo>
                      <a:pt x="557" y="7965"/>
                      <a:pt x="935" y="8005"/>
                      <a:pt x="1278" y="8020"/>
                    </a:cubicBezTo>
                    <a:cubicBezTo>
                      <a:pt x="1339" y="8020"/>
                      <a:pt x="1382" y="8010"/>
                      <a:pt x="1420" y="7977"/>
                    </a:cubicBezTo>
                    <a:cubicBezTo>
                      <a:pt x="1994" y="8015"/>
                      <a:pt x="2869" y="8070"/>
                      <a:pt x="3754" y="8103"/>
                    </a:cubicBezTo>
                    <a:cubicBezTo>
                      <a:pt x="4327" y="8124"/>
                      <a:pt x="4851" y="8136"/>
                      <a:pt x="5310" y="8136"/>
                    </a:cubicBezTo>
                    <a:cubicBezTo>
                      <a:pt x="5655" y="8136"/>
                      <a:pt x="5999" y="8129"/>
                      <a:pt x="6343" y="8119"/>
                    </a:cubicBezTo>
                    <a:cubicBezTo>
                      <a:pt x="6763" y="8103"/>
                      <a:pt x="7206" y="8081"/>
                      <a:pt x="7654" y="8048"/>
                    </a:cubicBezTo>
                    <a:cubicBezTo>
                      <a:pt x="7884" y="8031"/>
                      <a:pt x="8119" y="8010"/>
                      <a:pt x="8348" y="7988"/>
                    </a:cubicBezTo>
                    <a:cubicBezTo>
                      <a:pt x="8484" y="7977"/>
                      <a:pt x="8621" y="7960"/>
                      <a:pt x="8752" y="7949"/>
                    </a:cubicBezTo>
                    <a:lnTo>
                      <a:pt x="9206" y="7911"/>
                    </a:lnTo>
                    <a:cubicBezTo>
                      <a:pt x="10282" y="7818"/>
                      <a:pt x="11391" y="7720"/>
                      <a:pt x="12451" y="7430"/>
                    </a:cubicBezTo>
                    <a:cubicBezTo>
                      <a:pt x="13111" y="7256"/>
                      <a:pt x="13669" y="7026"/>
                      <a:pt x="14145" y="6726"/>
                    </a:cubicBezTo>
                    <a:cubicBezTo>
                      <a:pt x="14636" y="6419"/>
                      <a:pt x="15030" y="6043"/>
                      <a:pt x="15313" y="5595"/>
                    </a:cubicBezTo>
                    <a:cubicBezTo>
                      <a:pt x="15810" y="4836"/>
                      <a:pt x="16039" y="3847"/>
                      <a:pt x="15996" y="2650"/>
                    </a:cubicBezTo>
                    <a:cubicBezTo>
                      <a:pt x="15963" y="1803"/>
                      <a:pt x="15810" y="935"/>
                      <a:pt x="15515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5732934" y="1181294"/>
                <a:ext cx="278914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4403" h="4410" extrusionOk="0">
                    <a:moveTo>
                      <a:pt x="13597" y="1825"/>
                    </a:moveTo>
                    <a:cubicBezTo>
                      <a:pt x="13594" y="1826"/>
                      <a:pt x="13593" y="1830"/>
                      <a:pt x="13589" y="1835"/>
                    </a:cubicBezTo>
                    <a:lnTo>
                      <a:pt x="13589" y="1835"/>
                    </a:lnTo>
                    <a:cubicBezTo>
                      <a:pt x="13592" y="1832"/>
                      <a:pt x="13594" y="1828"/>
                      <a:pt x="13597" y="1825"/>
                    </a:cubicBezTo>
                    <a:close/>
                    <a:moveTo>
                      <a:pt x="13589" y="1835"/>
                    </a:moveTo>
                    <a:cubicBezTo>
                      <a:pt x="13589" y="1835"/>
                      <a:pt x="13589" y="1836"/>
                      <a:pt x="13588" y="1837"/>
                    </a:cubicBezTo>
                    <a:cubicBezTo>
                      <a:pt x="13589" y="1836"/>
                      <a:pt x="13589" y="1835"/>
                      <a:pt x="13589" y="1835"/>
                    </a:cubicBezTo>
                    <a:close/>
                    <a:moveTo>
                      <a:pt x="14402" y="1"/>
                    </a:moveTo>
                    <a:lnTo>
                      <a:pt x="14402" y="1"/>
                    </a:lnTo>
                    <a:cubicBezTo>
                      <a:pt x="14380" y="6"/>
                      <a:pt x="14363" y="22"/>
                      <a:pt x="14358" y="49"/>
                    </a:cubicBezTo>
                    <a:cubicBezTo>
                      <a:pt x="14254" y="405"/>
                      <a:pt x="14161" y="771"/>
                      <a:pt x="14014" y="1115"/>
                    </a:cubicBezTo>
                    <a:lnTo>
                      <a:pt x="14019" y="1109"/>
                    </a:lnTo>
                    <a:lnTo>
                      <a:pt x="14019" y="1109"/>
                    </a:lnTo>
                    <a:cubicBezTo>
                      <a:pt x="13964" y="1235"/>
                      <a:pt x="13904" y="1355"/>
                      <a:pt x="13833" y="1476"/>
                    </a:cubicBezTo>
                    <a:cubicBezTo>
                      <a:pt x="13765" y="1596"/>
                      <a:pt x="13680" y="1713"/>
                      <a:pt x="13597" y="1825"/>
                    </a:cubicBezTo>
                    <a:lnTo>
                      <a:pt x="13597" y="1825"/>
                    </a:lnTo>
                    <a:cubicBezTo>
                      <a:pt x="13597" y="1825"/>
                      <a:pt x="13598" y="1825"/>
                      <a:pt x="13599" y="1825"/>
                    </a:cubicBezTo>
                    <a:lnTo>
                      <a:pt x="13599" y="1825"/>
                    </a:lnTo>
                    <a:cubicBezTo>
                      <a:pt x="13397" y="2076"/>
                      <a:pt x="13167" y="2306"/>
                      <a:pt x="12910" y="2503"/>
                    </a:cubicBezTo>
                    <a:cubicBezTo>
                      <a:pt x="12918" y="2499"/>
                      <a:pt x="12924" y="2498"/>
                      <a:pt x="12929" y="2495"/>
                    </a:cubicBezTo>
                    <a:lnTo>
                      <a:pt x="12929" y="2495"/>
                    </a:lnTo>
                    <a:cubicBezTo>
                      <a:pt x="12749" y="2630"/>
                      <a:pt x="12559" y="2749"/>
                      <a:pt x="12364" y="2863"/>
                    </a:cubicBezTo>
                    <a:cubicBezTo>
                      <a:pt x="12151" y="2984"/>
                      <a:pt x="11927" y="3087"/>
                      <a:pt x="11703" y="3186"/>
                    </a:cubicBezTo>
                    <a:cubicBezTo>
                      <a:pt x="11708" y="3180"/>
                      <a:pt x="11715" y="3180"/>
                      <a:pt x="11720" y="3174"/>
                    </a:cubicBezTo>
                    <a:lnTo>
                      <a:pt x="11720" y="3174"/>
                    </a:lnTo>
                    <a:cubicBezTo>
                      <a:pt x="10780" y="3567"/>
                      <a:pt x="9781" y="3786"/>
                      <a:pt x="8775" y="3923"/>
                    </a:cubicBezTo>
                    <a:lnTo>
                      <a:pt x="8770" y="3923"/>
                    </a:lnTo>
                    <a:lnTo>
                      <a:pt x="8764" y="3928"/>
                    </a:lnTo>
                    <a:lnTo>
                      <a:pt x="8758" y="3928"/>
                    </a:lnTo>
                    <a:cubicBezTo>
                      <a:pt x="8092" y="4016"/>
                      <a:pt x="7426" y="4071"/>
                      <a:pt x="6758" y="4109"/>
                    </a:cubicBezTo>
                    <a:cubicBezTo>
                      <a:pt x="6032" y="4157"/>
                      <a:pt x="5311" y="4185"/>
                      <a:pt x="4590" y="4190"/>
                    </a:cubicBezTo>
                    <a:cubicBezTo>
                      <a:pt x="4483" y="4191"/>
                      <a:pt x="4375" y="4191"/>
                      <a:pt x="4268" y="4191"/>
                    </a:cubicBezTo>
                    <a:cubicBezTo>
                      <a:pt x="3633" y="4191"/>
                      <a:pt x="2997" y="4176"/>
                      <a:pt x="2361" y="4152"/>
                    </a:cubicBezTo>
                    <a:cubicBezTo>
                      <a:pt x="1602" y="4124"/>
                      <a:pt x="843" y="4098"/>
                      <a:pt x="84" y="4065"/>
                    </a:cubicBezTo>
                    <a:cubicBezTo>
                      <a:pt x="80" y="4065"/>
                      <a:pt x="77" y="4065"/>
                      <a:pt x="74" y="4065"/>
                    </a:cubicBezTo>
                    <a:cubicBezTo>
                      <a:pt x="34" y="4065"/>
                      <a:pt x="1" y="4101"/>
                      <a:pt x="1" y="4141"/>
                    </a:cubicBezTo>
                    <a:cubicBezTo>
                      <a:pt x="1" y="4185"/>
                      <a:pt x="39" y="4218"/>
                      <a:pt x="84" y="4223"/>
                    </a:cubicBezTo>
                    <a:cubicBezTo>
                      <a:pt x="969" y="4262"/>
                      <a:pt x="1848" y="4328"/>
                      <a:pt x="2733" y="4366"/>
                    </a:cubicBezTo>
                    <a:cubicBezTo>
                      <a:pt x="3412" y="4391"/>
                      <a:pt x="4088" y="4409"/>
                      <a:pt x="4765" y="4409"/>
                    </a:cubicBezTo>
                    <a:cubicBezTo>
                      <a:pt x="4970" y="4409"/>
                      <a:pt x="5176" y="4407"/>
                      <a:pt x="5382" y="4404"/>
                    </a:cubicBezTo>
                    <a:cubicBezTo>
                      <a:pt x="5808" y="4398"/>
                      <a:pt x="6234" y="4376"/>
                      <a:pt x="6660" y="4349"/>
                    </a:cubicBezTo>
                    <a:cubicBezTo>
                      <a:pt x="7065" y="4328"/>
                      <a:pt x="7464" y="4300"/>
                      <a:pt x="7862" y="4267"/>
                    </a:cubicBezTo>
                    <a:cubicBezTo>
                      <a:pt x="8660" y="4197"/>
                      <a:pt x="9458" y="4086"/>
                      <a:pt x="10240" y="3902"/>
                    </a:cubicBezTo>
                    <a:cubicBezTo>
                      <a:pt x="10764" y="3776"/>
                      <a:pt x="11282" y="3612"/>
                      <a:pt x="11780" y="3398"/>
                    </a:cubicBezTo>
                    <a:cubicBezTo>
                      <a:pt x="12222" y="3207"/>
                      <a:pt x="12638" y="2961"/>
                      <a:pt x="13009" y="2656"/>
                    </a:cubicBezTo>
                    <a:cubicBezTo>
                      <a:pt x="13369" y="2354"/>
                      <a:pt x="13681" y="1983"/>
                      <a:pt x="13926" y="1585"/>
                    </a:cubicBezTo>
                    <a:cubicBezTo>
                      <a:pt x="14075" y="1345"/>
                      <a:pt x="14178" y="1088"/>
                      <a:pt x="14265" y="820"/>
                    </a:cubicBezTo>
                    <a:cubicBezTo>
                      <a:pt x="14287" y="683"/>
                      <a:pt x="14314" y="552"/>
                      <a:pt x="14347" y="415"/>
                    </a:cubicBezTo>
                    <a:cubicBezTo>
                      <a:pt x="14363" y="279"/>
                      <a:pt x="14380" y="137"/>
                      <a:pt x="14402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5902648" y="1257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6004315" y="1202886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902842" y="1257244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5902745" y="1257244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1"/>
                    </a:move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5902648" y="1257244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1"/>
                    </a:move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5697922" y="984294"/>
                <a:ext cx="30862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5937" h="6897" extrusionOk="0">
                    <a:moveTo>
                      <a:pt x="8922" y="1"/>
                    </a:moveTo>
                    <a:cubicBezTo>
                      <a:pt x="8796" y="1"/>
                      <a:pt x="8665" y="6"/>
                      <a:pt x="8540" y="13"/>
                    </a:cubicBezTo>
                    <a:cubicBezTo>
                      <a:pt x="7747" y="46"/>
                      <a:pt x="6960" y="198"/>
                      <a:pt x="6180" y="318"/>
                    </a:cubicBezTo>
                    <a:cubicBezTo>
                      <a:pt x="5999" y="351"/>
                      <a:pt x="5813" y="379"/>
                      <a:pt x="5634" y="406"/>
                    </a:cubicBezTo>
                    <a:cubicBezTo>
                      <a:pt x="5432" y="432"/>
                      <a:pt x="5223" y="460"/>
                      <a:pt x="5021" y="487"/>
                    </a:cubicBezTo>
                    <a:cubicBezTo>
                      <a:pt x="4607" y="542"/>
                      <a:pt x="4191" y="603"/>
                      <a:pt x="3776" y="657"/>
                    </a:cubicBezTo>
                    <a:cubicBezTo>
                      <a:pt x="3355" y="712"/>
                      <a:pt x="2940" y="755"/>
                      <a:pt x="2525" y="793"/>
                    </a:cubicBezTo>
                    <a:cubicBezTo>
                      <a:pt x="2104" y="826"/>
                      <a:pt x="1690" y="848"/>
                      <a:pt x="1269" y="848"/>
                    </a:cubicBezTo>
                    <a:lnTo>
                      <a:pt x="1290" y="848"/>
                    </a:lnTo>
                    <a:cubicBezTo>
                      <a:pt x="1240" y="849"/>
                      <a:pt x="1190" y="849"/>
                      <a:pt x="1141" y="849"/>
                    </a:cubicBezTo>
                    <a:cubicBezTo>
                      <a:pt x="791" y="849"/>
                      <a:pt x="438" y="833"/>
                      <a:pt x="94" y="799"/>
                    </a:cubicBezTo>
                    <a:cubicBezTo>
                      <a:pt x="90" y="799"/>
                      <a:pt x="85" y="798"/>
                      <a:pt x="81" y="798"/>
                    </a:cubicBezTo>
                    <a:cubicBezTo>
                      <a:pt x="43" y="798"/>
                      <a:pt x="11" y="824"/>
                      <a:pt x="6" y="858"/>
                    </a:cubicBezTo>
                    <a:cubicBezTo>
                      <a:pt x="1" y="903"/>
                      <a:pt x="34" y="941"/>
                      <a:pt x="72" y="946"/>
                    </a:cubicBezTo>
                    <a:cubicBezTo>
                      <a:pt x="438" y="984"/>
                      <a:pt x="798" y="1007"/>
                      <a:pt x="1165" y="1017"/>
                    </a:cubicBezTo>
                    <a:cubicBezTo>
                      <a:pt x="1259" y="1018"/>
                      <a:pt x="1353" y="1019"/>
                      <a:pt x="1447" y="1019"/>
                    </a:cubicBezTo>
                    <a:cubicBezTo>
                      <a:pt x="1727" y="1019"/>
                      <a:pt x="2007" y="1013"/>
                      <a:pt x="2290" y="1001"/>
                    </a:cubicBezTo>
                    <a:cubicBezTo>
                      <a:pt x="2656" y="984"/>
                      <a:pt x="3022" y="957"/>
                      <a:pt x="3388" y="924"/>
                    </a:cubicBezTo>
                    <a:cubicBezTo>
                      <a:pt x="3770" y="891"/>
                      <a:pt x="4153" y="843"/>
                      <a:pt x="4535" y="793"/>
                    </a:cubicBezTo>
                    <a:cubicBezTo>
                      <a:pt x="4895" y="744"/>
                      <a:pt x="5256" y="689"/>
                      <a:pt x="5616" y="629"/>
                    </a:cubicBezTo>
                    <a:cubicBezTo>
                      <a:pt x="5977" y="575"/>
                      <a:pt x="6344" y="504"/>
                      <a:pt x="6710" y="439"/>
                    </a:cubicBezTo>
                    <a:cubicBezTo>
                      <a:pt x="7418" y="313"/>
                      <a:pt x="8139" y="198"/>
                      <a:pt x="8865" y="187"/>
                    </a:cubicBezTo>
                    <a:lnTo>
                      <a:pt x="8865" y="187"/>
                    </a:lnTo>
                    <a:cubicBezTo>
                      <a:pt x="9092" y="188"/>
                      <a:pt x="9318" y="198"/>
                      <a:pt x="9539" y="220"/>
                    </a:cubicBezTo>
                    <a:cubicBezTo>
                      <a:pt x="9767" y="247"/>
                      <a:pt x="9995" y="283"/>
                      <a:pt x="10218" y="341"/>
                    </a:cubicBezTo>
                    <a:lnTo>
                      <a:pt x="10218" y="341"/>
                    </a:lnTo>
                    <a:cubicBezTo>
                      <a:pt x="10218" y="341"/>
                      <a:pt x="10217" y="341"/>
                      <a:pt x="10217" y="341"/>
                    </a:cubicBezTo>
                    <a:cubicBezTo>
                      <a:pt x="10752" y="477"/>
                      <a:pt x="11271" y="689"/>
                      <a:pt x="11758" y="963"/>
                    </a:cubicBezTo>
                    <a:cubicBezTo>
                      <a:pt x="12020" y="1115"/>
                      <a:pt x="12277" y="1279"/>
                      <a:pt x="12522" y="1466"/>
                    </a:cubicBezTo>
                    <a:cubicBezTo>
                      <a:pt x="12774" y="1657"/>
                      <a:pt x="13014" y="1864"/>
                      <a:pt x="13238" y="2088"/>
                    </a:cubicBezTo>
                    <a:cubicBezTo>
                      <a:pt x="13473" y="2328"/>
                      <a:pt x="13692" y="2580"/>
                      <a:pt x="13894" y="2842"/>
                    </a:cubicBezTo>
                    <a:cubicBezTo>
                      <a:pt x="14113" y="3120"/>
                      <a:pt x="14309" y="3422"/>
                      <a:pt x="14489" y="3732"/>
                    </a:cubicBezTo>
                    <a:lnTo>
                      <a:pt x="14489" y="3727"/>
                    </a:lnTo>
                    <a:cubicBezTo>
                      <a:pt x="14489" y="3732"/>
                      <a:pt x="14489" y="3738"/>
                      <a:pt x="14494" y="3738"/>
                    </a:cubicBezTo>
                    <a:lnTo>
                      <a:pt x="14494" y="3743"/>
                    </a:lnTo>
                    <a:cubicBezTo>
                      <a:pt x="14773" y="4229"/>
                      <a:pt x="15013" y="4738"/>
                      <a:pt x="15232" y="5251"/>
                    </a:cubicBezTo>
                    <a:cubicBezTo>
                      <a:pt x="15346" y="5519"/>
                      <a:pt x="15456" y="5787"/>
                      <a:pt x="15565" y="6054"/>
                    </a:cubicBezTo>
                    <a:cubicBezTo>
                      <a:pt x="15620" y="6191"/>
                      <a:pt x="15674" y="6327"/>
                      <a:pt x="15734" y="6464"/>
                    </a:cubicBezTo>
                    <a:cubicBezTo>
                      <a:pt x="15789" y="6595"/>
                      <a:pt x="15838" y="6732"/>
                      <a:pt x="15898" y="6857"/>
                    </a:cubicBezTo>
                    <a:cubicBezTo>
                      <a:pt x="15909" y="6874"/>
                      <a:pt x="15921" y="6890"/>
                      <a:pt x="15936" y="6896"/>
                    </a:cubicBezTo>
                    <a:cubicBezTo>
                      <a:pt x="15883" y="6688"/>
                      <a:pt x="15822" y="6481"/>
                      <a:pt x="15757" y="6273"/>
                    </a:cubicBezTo>
                    <a:lnTo>
                      <a:pt x="15757" y="6267"/>
                    </a:lnTo>
                    <a:cubicBezTo>
                      <a:pt x="15653" y="5989"/>
                      <a:pt x="15543" y="5710"/>
                      <a:pt x="15434" y="5426"/>
                    </a:cubicBezTo>
                    <a:cubicBezTo>
                      <a:pt x="15434" y="5421"/>
                      <a:pt x="15429" y="5409"/>
                      <a:pt x="15434" y="5399"/>
                    </a:cubicBezTo>
                    <a:cubicBezTo>
                      <a:pt x="15424" y="5377"/>
                      <a:pt x="15412" y="5356"/>
                      <a:pt x="15401" y="5328"/>
                    </a:cubicBezTo>
                    <a:cubicBezTo>
                      <a:pt x="15363" y="5240"/>
                      <a:pt x="15331" y="5147"/>
                      <a:pt x="15298" y="5054"/>
                    </a:cubicBezTo>
                    <a:cubicBezTo>
                      <a:pt x="15227" y="4897"/>
                      <a:pt x="15155" y="4738"/>
                      <a:pt x="15084" y="4585"/>
                    </a:cubicBezTo>
                    <a:cubicBezTo>
                      <a:pt x="14762" y="3907"/>
                      <a:pt x="14385" y="3258"/>
                      <a:pt x="13932" y="2656"/>
                    </a:cubicBezTo>
                    <a:cubicBezTo>
                      <a:pt x="13528" y="2132"/>
                      <a:pt x="13057" y="1662"/>
                      <a:pt x="12527" y="1258"/>
                    </a:cubicBezTo>
                    <a:cubicBezTo>
                      <a:pt x="12265" y="1062"/>
                      <a:pt x="11987" y="886"/>
                      <a:pt x="11703" y="727"/>
                    </a:cubicBezTo>
                    <a:cubicBezTo>
                      <a:pt x="11402" y="563"/>
                      <a:pt x="11090" y="427"/>
                      <a:pt x="10769" y="313"/>
                    </a:cubicBezTo>
                    <a:cubicBezTo>
                      <a:pt x="10424" y="187"/>
                      <a:pt x="10074" y="99"/>
                      <a:pt x="9714" y="51"/>
                    </a:cubicBezTo>
                    <a:cubicBezTo>
                      <a:pt x="9451" y="18"/>
                      <a:pt x="9189" y="1"/>
                      <a:pt x="8922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5978482" y="1056565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978482" y="1056565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5978482" y="1056565"/>
                <a:ext cx="13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6" y="6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5978598" y="1056661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5978598" y="105675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5216256" y="953097"/>
                <a:ext cx="267043" cy="304708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5735" extrusionOk="0">
                    <a:moveTo>
                      <a:pt x="11992" y="1"/>
                    </a:moveTo>
                    <a:cubicBezTo>
                      <a:pt x="11959" y="1"/>
                      <a:pt x="11927" y="6"/>
                      <a:pt x="11899" y="18"/>
                    </a:cubicBezTo>
                    <a:cubicBezTo>
                      <a:pt x="11314" y="280"/>
                      <a:pt x="10764" y="694"/>
                      <a:pt x="10206" y="1284"/>
                    </a:cubicBezTo>
                    <a:cubicBezTo>
                      <a:pt x="9938" y="1569"/>
                      <a:pt x="9692" y="1869"/>
                      <a:pt x="9506" y="2104"/>
                    </a:cubicBezTo>
                    <a:cubicBezTo>
                      <a:pt x="9282" y="2383"/>
                      <a:pt x="9064" y="2661"/>
                      <a:pt x="8845" y="2951"/>
                    </a:cubicBezTo>
                    <a:cubicBezTo>
                      <a:pt x="7950" y="4120"/>
                      <a:pt x="7163" y="5404"/>
                      <a:pt x="6404" y="6639"/>
                    </a:cubicBezTo>
                    <a:lnTo>
                      <a:pt x="6208" y="6960"/>
                    </a:lnTo>
                    <a:cubicBezTo>
                      <a:pt x="5497" y="8119"/>
                      <a:pt x="4607" y="9567"/>
                      <a:pt x="3579" y="10823"/>
                    </a:cubicBezTo>
                    <a:cubicBezTo>
                      <a:pt x="3011" y="11506"/>
                      <a:pt x="2345" y="12128"/>
                      <a:pt x="1596" y="12675"/>
                    </a:cubicBezTo>
                    <a:cubicBezTo>
                      <a:pt x="1465" y="12762"/>
                      <a:pt x="1329" y="12850"/>
                      <a:pt x="1192" y="12932"/>
                    </a:cubicBezTo>
                    <a:cubicBezTo>
                      <a:pt x="1055" y="13019"/>
                      <a:pt x="918" y="13101"/>
                      <a:pt x="793" y="13188"/>
                    </a:cubicBezTo>
                    <a:cubicBezTo>
                      <a:pt x="575" y="13341"/>
                      <a:pt x="301" y="13555"/>
                      <a:pt x="137" y="13850"/>
                    </a:cubicBezTo>
                    <a:cubicBezTo>
                      <a:pt x="83" y="13954"/>
                      <a:pt x="45" y="14052"/>
                      <a:pt x="23" y="14145"/>
                    </a:cubicBezTo>
                    <a:cubicBezTo>
                      <a:pt x="1" y="14254"/>
                      <a:pt x="1" y="14357"/>
                      <a:pt x="23" y="14466"/>
                    </a:cubicBezTo>
                    <a:cubicBezTo>
                      <a:pt x="50" y="14630"/>
                      <a:pt x="154" y="14801"/>
                      <a:pt x="313" y="14942"/>
                    </a:cubicBezTo>
                    <a:cubicBezTo>
                      <a:pt x="487" y="15106"/>
                      <a:pt x="694" y="15210"/>
                      <a:pt x="880" y="15286"/>
                    </a:cubicBezTo>
                    <a:cubicBezTo>
                      <a:pt x="1067" y="15368"/>
                      <a:pt x="1274" y="15439"/>
                      <a:pt x="1536" y="15505"/>
                    </a:cubicBezTo>
                    <a:cubicBezTo>
                      <a:pt x="1946" y="15608"/>
                      <a:pt x="2383" y="15679"/>
                      <a:pt x="2837" y="15712"/>
                    </a:cubicBezTo>
                    <a:cubicBezTo>
                      <a:pt x="3033" y="15724"/>
                      <a:pt x="3235" y="15734"/>
                      <a:pt x="3442" y="15734"/>
                    </a:cubicBezTo>
                    <a:cubicBezTo>
                      <a:pt x="3901" y="15734"/>
                      <a:pt x="4388" y="15696"/>
                      <a:pt x="4890" y="15625"/>
                    </a:cubicBezTo>
                    <a:cubicBezTo>
                      <a:pt x="5552" y="15527"/>
                      <a:pt x="6234" y="15351"/>
                      <a:pt x="6912" y="15111"/>
                    </a:cubicBezTo>
                    <a:cubicBezTo>
                      <a:pt x="8261" y="14630"/>
                      <a:pt x="9491" y="13888"/>
                      <a:pt x="10474" y="12975"/>
                    </a:cubicBezTo>
                    <a:cubicBezTo>
                      <a:pt x="11271" y="12232"/>
                      <a:pt x="11959" y="11266"/>
                      <a:pt x="12506" y="10101"/>
                    </a:cubicBezTo>
                    <a:cubicBezTo>
                      <a:pt x="13041" y="8971"/>
                      <a:pt x="13412" y="7747"/>
                      <a:pt x="13604" y="6468"/>
                    </a:cubicBezTo>
                    <a:cubicBezTo>
                      <a:pt x="13790" y="5283"/>
                      <a:pt x="13779" y="4148"/>
                      <a:pt x="13588" y="3092"/>
                    </a:cubicBezTo>
                    <a:cubicBezTo>
                      <a:pt x="13495" y="2568"/>
                      <a:pt x="13336" y="2055"/>
                      <a:pt x="13129" y="1569"/>
                    </a:cubicBezTo>
                    <a:cubicBezTo>
                      <a:pt x="13019" y="1312"/>
                      <a:pt x="12888" y="1072"/>
                      <a:pt x="12746" y="848"/>
                    </a:cubicBezTo>
                    <a:cubicBezTo>
                      <a:pt x="12582" y="596"/>
                      <a:pt x="12386" y="339"/>
                      <a:pt x="12161" y="77"/>
                    </a:cubicBezTo>
                    <a:cubicBezTo>
                      <a:pt x="12151" y="66"/>
                      <a:pt x="12134" y="50"/>
                      <a:pt x="12123" y="44"/>
                    </a:cubicBezTo>
                    <a:cubicBezTo>
                      <a:pt x="12085" y="18"/>
                      <a:pt x="12042" y="1"/>
                      <a:pt x="11992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5405104" y="951722"/>
                <a:ext cx="44656" cy="37704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947" extrusionOk="0">
                    <a:moveTo>
                      <a:pt x="2218" y="1"/>
                    </a:moveTo>
                    <a:cubicBezTo>
                      <a:pt x="2207" y="1"/>
                      <a:pt x="2202" y="1"/>
                      <a:pt x="2192" y="6"/>
                    </a:cubicBezTo>
                    <a:cubicBezTo>
                      <a:pt x="1978" y="127"/>
                      <a:pt x="1766" y="246"/>
                      <a:pt x="1557" y="377"/>
                    </a:cubicBezTo>
                    <a:cubicBezTo>
                      <a:pt x="1360" y="498"/>
                      <a:pt x="1164" y="634"/>
                      <a:pt x="984" y="777"/>
                    </a:cubicBezTo>
                    <a:cubicBezTo>
                      <a:pt x="793" y="924"/>
                      <a:pt x="612" y="1088"/>
                      <a:pt x="448" y="1257"/>
                    </a:cubicBezTo>
                    <a:cubicBezTo>
                      <a:pt x="284" y="1433"/>
                      <a:pt x="142" y="1623"/>
                      <a:pt x="22" y="1836"/>
                    </a:cubicBezTo>
                    <a:cubicBezTo>
                      <a:pt x="1" y="1869"/>
                      <a:pt x="11" y="1912"/>
                      <a:pt x="44" y="1935"/>
                    </a:cubicBezTo>
                    <a:cubicBezTo>
                      <a:pt x="56" y="1943"/>
                      <a:pt x="68" y="1946"/>
                      <a:pt x="80" y="1946"/>
                    </a:cubicBezTo>
                    <a:cubicBezTo>
                      <a:pt x="102" y="1946"/>
                      <a:pt x="124" y="1934"/>
                      <a:pt x="142" y="1912"/>
                    </a:cubicBezTo>
                    <a:cubicBezTo>
                      <a:pt x="225" y="1814"/>
                      <a:pt x="301" y="1716"/>
                      <a:pt x="389" y="1623"/>
                    </a:cubicBezTo>
                    <a:lnTo>
                      <a:pt x="389" y="1623"/>
                    </a:lnTo>
                    <a:cubicBezTo>
                      <a:pt x="382" y="1623"/>
                      <a:pt x="382" y="1629"/>
                      <a:pt x="377" y="1629"/>
                    </a:cubicBezTo>
                    <a:cubicBezTo>
                      <a:pt x="470" y="1519"/>
                      <a:pt x="568" y="1416"/>
                      <a:pt x="667" y="1312"/>
                    </a:cubicBezTo>
                    <a:cubicBezTo>
                      <a:pt x="776" y="1203"/>
                      <a:pt x="891" y="1098"/>
                      <a:pt x="1005" y="995"/>
                    </a:cubicBezTo>
                    <a:cubicBezTo>
                      <a:pt x="1235" y="803"/>
                      <a:pt x="1471" y="629"/>
                      <a:pt x="1716" y="465"/>
                    </a:cubicBezTo>
                    <a:cubicBezTo>
                      <a:pt x="1890" y="351"/>
                      <a:pt x="2071" y="241"/>
                      <a:pt x="2251" y="137"/>
                    </a:cubicBezTo>
                    <a:cubicBezTo>
                      <a:pt x="2283" y="115"/>
                      <a:pt x="2306" y="77"/>
                      <a:pt x="2283" y="39"/>
                    </a:cubicBezTo>
                    <a:cubicBezTo>
                      <a:pt x="2273" y="17"/>
                      <a:pt x="2245" y="1"/>
                      <a:pt x="2218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5404368" y="953097"/>
                <a:ext cx="45082" cy="36096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64" extrusionOk="0">
                    <a:moveTo>
                      <a:pt x="16" y="1828"/>
                    </a:moveTo>
                    <a:lnTo>
                      <a:pt x="16" y="1828"/>
                    </a:lnTo>
                    <a:cubicBezTo>
                      <a:pt x="11" y="1834"/>
                      <a:pt x="5" y="1840"/>
                      <a:pt x="1" y="1847"/>
                    </a:cubicBezTo>
                    <a:cubicBezTo>
                      <a:pt x="6" y="1840"/>
                      <a:pt x="11" y="1834"/>
                      <a:pt x="16" y="1828"/>
                    </a:cubicBezTo>
                    <a:close/>
                    <a:moveTo>
                      <a:pt x="2278" y="1"/>
                    </a:moveTo>
                    <a:cubicBezTo>
                      <a:pt x="2245" y="1"/>
                      <a:pt x="2213" y="6"/>
                      <a:pt x="2180" y="23"/>
                    </a:cubicBezTo>
                    <a:cubicBezTo>
                      <a:pt x="1600" y="280"/>
                      <a:pt x="1050" y="694"/>
                      <a:pt x="492" y="1284"/>
                    </a:cubicBezTo>
                    <a:cubicBezTo>
                      <a:pt x="318" y="1464"/>
                      <a:pt x="159" y="1653"/>
                      <a:pt x="16" y="1828"/>
                    </a:cubicBezTo>
                    <a:lnTo>
                      <a:pt x="16" y="1828"/>
                    </a:lnTo>
                    <a:cubicBezTo>
                      <a:pt x="30" y="1812"/>
                      <a:pt x="45" y="1797"/>
                      <a:pt x="60" y="1781"/>
                    </a:cubicBezTo>
                    <a:lnTo>
                      <a:pt x="60" y="1781"/>
                    </a:lnTo>
                    <a:cubicBezTo>
                      <a:pt x="60" y="1781"/>
                      <a:pt x="55" y="1788"/>
                      <a:pt x="55" y="1793"/>
                    </a:cubicBezTo>
                    <a:cubicBezTo>
                      <a:pt x="60" y="1788"/>
                      <a:pt x="60" y="1788"/>
                      <a:pt x="66" y="1781"/>
                    </a:cubicBezTo>
                    <a:lnTo>
                      <a:pt x="66" y="1781"/>
                    </a:lnTo>
                    <a:cubicBezTo>
                      <a:pt x="55" y="1809"/>
                      <a:pt x="66" y="1836"/>
                      <a:pt x="87" y="1853"/>
                    </a:cubicBezTo>
                    <a:cubicBezTo>
                      <a:pt x="99" y="1858"/>
                      <a:pt x="104" y="1864"/>
                      <a:pt x="120" y="1864"/>
                    </a:cubicBezTo>
                    <a:cubicBezTo>
                      <a:pt x="137" y="1864"/>
                      <a:pt x="158" y="1853"/>
                      <a:pt x="175" y="1836"/>
                    </a:cubicBezTo>
                    <a:cubicBezTo>
                      <a:pt x="251" y="1738"/>
                      <a:pt x="329" y="1640"/>
                      <a:pt x="427" y="1531"/>
                    </a:cubicBezTo>
                    <a:cubicBezTo>
                      <a:pt x="513" y="1432"/>
                      <a:pt x="606" y="1334"/>
                      <a:pt x="700" y="1236"/>
                    </a:cubicBezTo>
                    <a:cubicBezTo>
                      <a:pt x="808" y="1126"/>
                      <a:pt x="924" y="1017"/>
                      <a:pt x="1038" y="918"/>
                    </a:cubicBezTo>
                    <a:cubicBezTo>
                      <a:pt x="1246" y="739"/>
                      <a:pt x="1481" y="568"/>
                      <a:pt x="1748" y="389"/>
                    </a:cubicBezTo>
                    <a:cubicBezTo>
                      <a:pt x="1940" y="258"/>
                      <a:pt x="2114" y="149"/>
                      <a:pt x="2289" y="56"/>
                    </a:cubicBezTo>
                    <a:cubicBezTo>
                      <a:pt x="2306" y="44"/>
                      <a:pt x="2316" y="28"/>
                      <a:pt x="2328" y="6"/>
                    </a:cubicBezTo>
                    <a:cubicBezTo>
                      <a:pt x="2311" y="1"/>
                      <a:pt x="2295" y="1"/>
                      <a:pt x="2278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5405317" y="951722"/>
                <a:ext cx="44249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1935" extrusionOk="0">
                    <a:moveTo>
                      <a:pt x="2207" y="1"/>
                    </a:moveTo>
                    <a:cubicBezTo>
                      <a:pt x="2196" y="1"/>
                      <a:pt x="2191" y="1"/>
                      <a:pt x="2181" y="6"/>
                    </a:cubicBezTo>
                    <a:cubicBezTo>
                      <a:pt x="1967" y="127"/>
                      <a:pt x="1755" y="246"/>
                      <a:pt x="1546" y="377"/>
                    </a:cubicBezTo>
                    <a:cubicBezTo>
                      <a:pt x="1349" y="498"/>
                      <a:pt x="1153" y="634"/>
                      <a:pt x="973" y="777"/>
                    </a:cubicBezTo>
                    <a:cubicBezTo>
                      <a:pt x="782" y="924"/>
                      <a:pt x="607" y="1088"/>
                      <a:pt x="443" y="1257"/>
                    </a:cubicBezTo>
                    <a:cubicBezTo>
                      <a:pt x="273" y="1433"/>
                      <a:pt x="131" y="1623"/>
                      <a:pt x="11" y="1836"/>
                    </a:cubicBezTo>
                    <a:cubicBezTo>
                      <a:pt x="6" y="1842"/>
                      <a:pt x="6" y="1852"/>
                      <a:pt x="0" y="1859"/>
                    </a:cubicBezTo>
                    <a:cubicBezTo>
                      <a:pt x="6" y="1859"/>
                      <a:pt x="6" y="1859"/>
                      <a:pt x="11" y="1852"/>
                    </a:cubicBezTo>
                    <a:lnTo>
                      <a:pt x="11" y="1852"/>
                    </a:lnTo>
                    <a:cubicBezTo>
                      <a:pt x="11" y="1852"/>
                      <a:pt x="6" y="1859"/>
                      <a:pt x="6" y="1864"/>
                    </a:cubicBezTo>
                    <a:cubicBezTo>
                      <a:pt x="11" y="1859"/>
                      <a:pt x="11" y="1859"/>
                      <a:pt x="17" y="1852"/>
                    </a:cubicBezTo>
                    <a:lnTo>
                      <a:pt x="17" y="1852"/>
                    </a:lnTo>
                    <a:cubicBezTo>
                      <a:pt x="6" y="1880"/>
                      <a:pt x="17" y="1907"/>
                      <a:pt x="38" y="1924"/>
                    </a:cubicBezTo>
                    <a:cubicBezTo>
                      <a:pt x="50" y="1929"/>
                      <a:pt x="55" y="1935"/>
                      <a:pt x="71" y="1935"/>
                    </a:cubicBezTo>
                    <a:cubicBezTo>
                      <a:pt x="88" y="1935"/>
                      <a:pt x="109" y="1924"/>
                      <a:pt x="126" y="1907"/>
                    </a:cubicBezTo>
                    <a:cubicBezTo>
                      <a:pt x="202" y="1809"/>
                      <a:pt x="280" y="1711"/>
                      <a:pt x="378" y="1602"/>
                    </a:cubicBezTo>
                    <a:cubicBezTo>
                      <a:pt x="464" y="1503"/>
                      <a:pt x="557" y="1405"/>
                      <a:pt x="651" y="1307"/>
                    </a:cubicBezTo>
                    <a:cubicBezTo>
                      <a:pt x="759" y="1197"/>
                      <a:pt x="875" y="1088"/>
                      <a:pt x="989" y="989"/>
                    </a:cubicBezTo>
                    <a:cubicBezTo>
                      <a:pt x="1197" y="810"/>
                      <a:pt x="1432" y="639"/>
                      <a:pt x="1699" y="460"/>
                    </a:cubicBezTo>
                    <a:cubicBezTo>
                      <a:pt x="1891" y="329"/>
                      <a:pt x="2065" y="220"/>
                      <a:pt x="2240" y="127"/>
                    </a:cubicBezTo>
                    <a:cubicBezTo>
                      <a:pt x="2257" y="115"/>
                      <a:pt x="2272" y="94"/>
                      <a:pt x="2284" y="66"/>
                    </a:cubicBezTo>
                    <a:cubicBezTo>
                      <a:pt x="2284" y="56"/>
                      <a:pt x="2279" y="49"/>
                      <a:pt x="2272" y="39"/>
                    </a:cubicBezTo>
                    <a:cubicBezTo>
                      <a:pt x="2262" y="17"/>
                      <a:pt x="2234" y="1"/>
                      <a:pt x="220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5234556" y="1044597"/>
                <a:ext cx="247911" cy="213305"/>
              </a:xfrm>
              <a:custGeom>
                <a:avLst/>
                <a:gdLst/>
                <a:ahLst/>
                <a:cxnLst/>
                <a:rect l="l" t="t" r="r" b="b"/>
                <a:pathLst>
                  <a:path w="12802" h="11015" extrusionOk="0">
                    <a:moveTo>
                      <a:pt x="12795" y="1"/>
                    </a:moveTo>
                    <a:lnTo>
                      <a:pt x="12795" y="1"/>
                    </a:lnTo>
                    <a:cubicBezTo>
                      <a:pt x="12277" y="936"/>
                      <a:pt x="11736" y="1864"/>
                      <a:pt x="11151" y="2759"/>
                    </a:cubicBezTo>
                    <a:cubicBezTo>
                      <a:pt x="10452" y="3836"/>
                      <a:pt x="9688" y="4880"/>
                      <a:pt x="8824" y="5835"/>
                    </a:cubicBezTo>
                    <a:cubicBezTo>
                      <a:pt x="7961" y="6786"/>
                      <a:pt x="7010" y="7660"/>
                      <a:pt x="5956" y="8392"/>
                    </a:cubicBezTo>
                    <a:cubicBezTo>
                      <a:pt x="5409" y="8775"/>
                      <a:pt x="4842" y="9118"/>
                      <a:pt x="4246" y="9425"/>
                    </a:cubicBezTo>
                    <a:cubicBezTo>
                      <a:pt x="3951" y="9577"/>
                      <a:pt x="3650" y="9720"/>
                      <a:pt x="3339" y="9851"/>
                    </a:cubicBezTo>
                    <a:cubicBezTo>
                      <a:pt x="3186" y="9917"/>
                      <a:pt x="3034" y="9982"/>
                      <a:pt x="2875" y="10043"/>
                    </a:cubicBezTo>
                    <a:cubicBezTo>
                      <a:pt x="2727" y="10097"/>
                      <a:pt x="2585" y="10146"/>
                      <a:pt x="2437" y="10190"/>
                    </a:cubicBezTo>
                    <a:cubicBezTo>
                      <a:pt x="2109" y="10288"/>
                      <a:pt x="1776" y="10371"/>
                      <a:pt x="1438" y="10430"/>
                    </a:cubicBezTo>
                    <a:cubicBezTo>
                      <a:pt x="1100" y="10495"/>
                      <a:pt x="755" y="10545"/>
                      <a:pt x="411" y="10572"/>
                    </a:cubicBezTo>
                    <a:cubicBezTo>
                      <a:pt x="274" y="10583"/>
                      <a:pt x="137" y="10593"/>
                      <a:pt x="1" y="10600"/>
                    </a:cubicBezTo>
                    <a:cubicBezTo>
                      <a:pt x="170" y="10666"/>
                      <a:pt x="362" y="10725"/>
                      <a:pt x="591" y="10785"/>
                    </a:cubicBezTo>
                    <a:cubicBezTo>
                      <a:pt x="1001" y="10888"/>
                      <a:pt x="1438" y="10961"/>
                      <a:pt x="1892" y="10993"/>
                    </a:cubicBezTo>
                    <a:cubicBezTo>
                      <a:pt x="2099" y="11004"/>
                      <a:pt x="2306" y="11014"/>
                      <a:pt x="2497" y="11014"/>
                    </a:cubicBezTo>
                    <a:cubicBezTo>
                      <a:pt x="2951" y="11014"/>
                      <a:pt x="3437" y="10976"/>
                      <a:pt x="3945" y="10905"/>
                    </a:cubicBezTo>
                    <a:cubicBezTo>
                      <a:pt x="4607" y="10807"/>
                      <a:pt x="5289" y="10633"/>
                      <a:pt x="5972" y="10392"/>
                    </a:cubicBezTo>
                    <a:cubicBezTo>
                      <a:pt x="7316" y="9912"/>
                      <a:pt x="8551" y="9168"/>
                      <a:pt x="9534" y="8250"/>
                    </a:cubicBezTo>
                    <a:cubicBezTo>
                      <a:pt x="10331" y="7507"/>
                      <a:pt x="11020" y="6541"/>
                      <a:pt x="11566" y="5376"/>
                    </a:cubicBezTo>
                    <a:cubicBezTo>
                      <a:pt x="12101" y="4246"/>
                      <a:pt x="12474" y="3028"/>
                      <a:pt x="12670" y="1743"/>
                    </a:cubicBezTo>
                    <a:cubicBezTo>
                      <a:pt x="12757" y="1148"/>
                      <a:pt x="12801" y="570"/>
                      <a:pt x="12795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291586" y="819498"/>
                <a:ext cx="110477" cy="145257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7501" extrusionOk="0">
                    <a:moveTo>
                      <a:pt x="1229" y="0"/>
                    </a:moveTo>
                    <a:cubicBezTo>
                      <a:pt x="1148" y="0"/>
                      <a:pt x="1050" y="16"/>
                      <a:pt x="946" y="54"/>
                    </a:cubicBezTo>
                    <a:cubicBezTo>
                      <a:pt x="793" y="109"/>
                      <a:pt x="656" y="213"/>
                      <a:pt x="553" y="306"/>
                    </a:cubicBezTo>
                    <a:cubicBezTo>
                      <a:pt x="449" y="535"/>
                      <a:pt x="344" y="760"/>
                      <a:pt x="252" y="994"/>
                    </a:cubicBezTo>
                    <a:cubicBezTo>
                      <a:pt x="187" y="1153"/>
                      <a:pt x="121" y="1317"/>
                      <a:pt x="72" y="1481"/>
                    </a:cubicBezTo>
                    <a:cubicBezTo>
                      <a:pt x="49" y="1541"/>
                      <a:pt x="34" y="1600"/>
                      <a:pt x="16" y="1660"/>
                    </a:cubicBezTo>
                    <a:cubicBezTo>
                      <a:pt x="39" y="1748"/>
                      <a:pt x="72" y="1836"/>
                      <a:pt x="94" y="1902"/>
                    </a:cubicBezTo>
                    <a:cubicBezTo>
                      <a:pt x="110" y="1945"/>
                      <a:pt x="127" y="1983"/>
                      <a:pt x="148" y="2021"/>
                    </a:cubicBezTo>
                    <a:cubicBezTo>
                      <a:pt x="94" y="2114"/>
                      <a:pt x="56" y="2235"/>
                      <a:pt x="28" y="2404"/>
                    </a:cubicBezTo>
                    <a:cubicBezTo>
                      <a:pt x="6" y="2507"/>
                      <a:pt x="1" y="2623"/>
                      <a:pt x="6" y="2770"/>
                    </a:cubicBezTo>
                    <a:cubicBezTo>
                      <a:pt x="6" y="2923"/>
                      <a:pt x="28" y="3065"/>
                      <a:pt x="61" y="3206"/>
                    </a:cubicBezTo>
                    <a:cubicBezTo>
                      <a:pt x="175" y="3737"/>
                      <a:pt x="487" y="4245"/>
                      <a:pt x="989" y="4721"/>
                    </a:cubicBezTo>
                    <a:cubicBezTo>
                      <a:pt x="1176" y="4895"/>
                      <a:pt x="1393" y="5064"/>
                      <a:pt x="1678" y="5245"/>
                    </a:cubicBezTo>
                    <a:cubicBezTo>
                      <a:pt x="1793" y="5321"/>
                      <a:pt x="1880" y="5370"/>
                      <a:pt x="1962" y="5409"/>
                    </a:cubicBezTo>
                    <a:cubicBezTo>
                      <a:pt x="2033" y="5447"/>
                      <a:pt x="2109" y="5474"/>
                      <a:pt x="2186" y="5507"/>
                    </a:cubicBezTo>
                    <a:cubicBezTo>
                      <a:pt x="2278" y="5545"/>
                      <a:pt x="2371" y="5578"/>
                      <a:pt x="2459" y="5611"/>
                    </a:cubicBezTo>
                    <a:cubicBezTo>
                      <a:pt x="2776" y="5730"/>
                      <a:pt x="3082" y="5845"/>
                      <a:pt x="3360" y="6020"/>
                    </a:cubicBezTo>
                    <a:cubicBezTo>
                      <a:pt x="3442" y="6080"/>
                      <a:pt x="3518" y="6146"/>
                      <a:pt x="3579" y="6211"/>
                    </a:cubicBezTo>
                    <a:cubicBezTo>
                      <a:pt x="3606" y="6244"/>
                      <a:pt x="3634" y="6282"/>
                      <a:pt x="3655" y="6320"/>
                    </a:cubicBezTo>
                    <a:cubicBezTo>
                      <a:pt x="3672" y="6348"/>
                      <a:pt x="3682" y="6375"/>
                      <a:pt x="3688" y="6403"/>
                    </a:cubicBezTo>
                    <a:cubicBezTo>
                      <a:pt x="3699" y="6446"/>
                      <a:pt x="3715" y="6496"/>
                      <a:pt x="3760" y="6539"/>
                    </a:cubicBezTo>
                    <a:cubicBezTo>
                      <a:pt x="3798" y="6567"/>
                      <a:pt x="3836" y="6582"/>
                      <a:pt x="3879" y="6582"/>
                    </a:cubicBezTo>
                    <a:cubicBezTo>
                      <a:pt x="3917" y="6582"/>
                      <a:pt x="3939" y="6572"/>
                      <a:pt x="3956" y="6567"/>
                    </a:cubicBezTo>
                    <a:lnTo>
                      <a:pt x="3977" y="6615"/>
                    </a:lnTo>
                    <a:lnTo>
                      <a:pt x="4032" y="6687"/>
                    </a:lnTo>
                    <a:cubicBezTo>
                      <a:pt x="4164" y="6877"/>
                      <a:pt x="4284" y="7031"/>
                      <a:pt x="4415" y="7167"/>
                    </a:cubicBezTo>
                    <a:cubicBezTo>
                      <a:pt x="4519" y="7277"/>
                      <a:pt x="4683" y="7402"/>
                      <a:pt x="4874" y="7424"/>
                    </a:cubicBezTo>
                    <a:cubicBezTo>
                      <a:pt x="4885" y="7424"/>
                      <a:pt x="4900" y="7429"/>
                      <a:pt x="4917" y="7429"/>
                    </a:cubicBezTo>
                    <a:cubicBezTo>
                      <a:pt x="4940" y="7429"/>
                      <a:pt x="4961" y="7424"/>
                      <a:pt x="4983" y="7424"/>
                    </a:cubicBezTo>
                    <a:cubicBezTo>
                      <a:pt x="5005" y="7419"/>
                      <a:pt x="5026" y="7414"/>
                      <a:pt x="5043" y="7408"/>
                    </a:cubicBezTo>
                    <a:lnTo>
                      <a:pt x="5043" y="7408"/>
                    </a:lnTo>
                    <a:cubicBezTo>
                      <a:pt x="5038" y="7419"/>
                      <a:pt x="5049" y="7435"/>
                      <a:pt x="5076" y="7457"/>
                    </a:cubicBezTo>
                    <a:cubicBezTo>
                      <a:pt x="5109" y="7484"/>
                      <a:pt x="5152" y="7500"/>
                      <a:pt x="5190" y="7500"/>
                    </a:cubicBezTo>
                    <a:cubicBezTo>
                      <a:pt x="5202" y="7500"/>
                      <a:pt x="5212" y="7500"/>
                      <a:pt x="5223" y="7495"/>
                    </a:cubicBezTo>
                    <a:cubicBezTo>
                      <a:pt x="5273" y="7490"/>
                      <a:pt x="5316" y="7462"/>
                      <a:pt x="5344" y="7414"/>
                    </a:cubicBezTo>
                    <a:cubicBezTo>
                      <a:pt x="5606" y="6993"/>
                      <a:pt x="5704" y="6622"/>
                      <a:pt x="5639" y="6282"/>
                    </a:cubicBezTo>
                    <a:cubicBezTo>
                      <a:pt x="5584" y="5977"/>
                      <a:pt x="5392" y="5704"/>
                      <a:pt x="5081" y="5468"/>
                    </a:cubicBezTo>
                    <a:cubicBezTo>
                      <a:pt x="4802" y="5255"/>
                      <a:pt x="4481" y="5107"/>
                      <a:pt x="4153" y="4960"/>
                    </a:cubicBezTo>
                    <a:lnTo>
                      <a:pt x="4027" y="4905"/>
                    </a:lnTo>
                    <a:cubicBezTo>
                      <a:pt x="3945" y="4867"/>
                      <a:pt x="3863" y="4829"/>
                      <a:pt x="3781" y="4791"/>
                    </a:cubicBezTo>
                    <a:cubicBezTo>
                      <a:pt x="3503" y="4381"/>
                      <a:pt x="3235" y="3917"/>
                      <a:pt x="2934" y="3337"/>
                    </a:cubicBezTo>
                    <a:cubicBezTo>
                      <a:pt x="2727" y="2928"/>
                      <a:pt x="2547" y="2535"/>
                      <a:pt x="2371" y="2147"/>
                    </a:cubicBezTo>
                    <a:cubicBezTo>
                      <a:pt x="2278" y="1940"/>
                      <a:pt x="2197" y="1738"/>
                      <a:pt x="2131" y="1546"/>
                    </a:cubicBezTo>
                    <a:cubicBezTo>
                      <a:pt x="2043" y="1305"/>
                      <a:pt x="1983" y="1120"/>
                      <a:pt x="1945" y="939"/>
                    </a:cubicBezTo>
                    <a:lnTo>
                      <a:pt x="1924" y="830"/>
                    </a:lnTo>
                    <a:cubicBezTo>
                      <a:pt x="1902" y="699"/>
                      <a:pt x="1880" y="568"/>
                      <a:pt x="1836" y="448"/>
                    </a:cubicBezTo>
                    <a:cubicBezTo>
                      <a:pt x="1776" y="256"/>
                      <a:pt x="1645" y="115"/>
                      <a:pt x="1471" y="44"/>
                    </a:cubicBezTo>
                    <a:cubicBezTo>
                      <a:pt x="1393" y="16"/>
                      <a:pt x="1312" y="0"/>
                      <a:pt x="1229" y="0"/>
                    </a:cubicBezTo>
                    <a:close/>
                  </a:path>
                </a:pathLst>
              </a:custGeom>
              <a:solidFill>
                <a:srgbClr val="FFC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309673" y="819363"/>
                <a:ext cx="91945" cy="133328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6885" extrusionOk="0">
                    <a:moveTo>
                      <a:pt x="295" y="1"/>
                    </a:moveTo>
                    <a:cubicBezTo>
                      <a:pt x="209" y="1"/>
                      <a:pt x="116" y="18"/>
                      <a:pt x="7" y="56"/>
                    </a:cubicBezTo>
                    <a:lnTo>
                      <a:pt x="0" y="61"/>
                    </a:lnTo>
                    <a:cubicBezTo>
                      <a:pt x="0" y="586"/>
                      <a:pt x="50" y="1110"/>
                      <a:pt x="143" y="1629"/>
                    </a:cubicBezTo>
                    <a:cubicBezTo>
                      <a:pt x="197" y="1914"/>
                      <a:pt x="269" y="2204"/>
                      <a:pt x="361" y="2482"/>
                    </a:cubicBezTo>
                    <a:cubicBezTo>
                      <a:pt x="449" y="2749"/>
                      <a:pt x="552" y="3006"/>
                      <a:pt x="673" y="3258"/>
                    </a:cubicBezTo>
                    <a:cubicBezTo>
                      <a:pt x="668" y="3253"/>
                      <a:pt x="668" y="3246"/>
                      <a:pt x="662" y="3241"/>
                    </a:cubicBezTo>
                    <a:lnTo>
                      <a:pt x="662" y="3241"/>
                    </a:lnTo>
                    <a:cubicBezTo>
                      <a:pt x="761" y="3437"/>
                      <a:pt x="864" y="3624"/>
                      <a:pt x="984" y="3810"/>
                    </a:cubicBezTo>
                    <a:cubicBezTo>
                      <a:pt x="1094" y="3979"/>
                      <a:pt x="1213" y="4138"/>
                      <a:pt x="1344" y="4290"/>
                    </a:cubicBezTo>
                    <a:cubicBezTo>
                      <a:pt x="1460" y="4421"/>
                      <a:pt x="1580" y="4552"/>
                      <a:pt x="1711" y="4667"/>
                    </a:cubicBezTo>
                    <a:cubicBezTo>
                      <a:pt x="1843" y="4789"/>
                      <a:pt x="1981" y="4895"/>
                      <a:pt x="2129" y="5001"/>
                    </a:cubicBezTo>
                    <a:lnTo>
                      <a:pt x="2129" y="5001"/>
                    </a:lnTo>
                    <a:cubicBezTo>
                      <a:pt x="2128" y="5000"/>
                      <a:pt x="2127" y="5000"/>
                      <a:pt x="2126" y="5000"/>
                    </a:cubicBezTo>
                    <a:lnTo>
                      <a:pt x="2126" y="5000"/>
                    </a:lnTo>
                    <a:cubicBezTo>
                      <a:pt x="2229" y="5071"/>
                      <a:pt x="2334" y="5137"/>
                      <a:pt x="2443" y="5197"/>
                    </a:cubicBezTo>
                    <a:cubicBezTo>
                      <a:pt x="2552" y="5262"/>
                      <a:pt x="2662" y="5318"/>
                      <a:pt x="2776" y="5366"/>
                    </a:cubicBezTo>
                    <a:cubicBezTo>
                      <a:pt x="2967" y="5459"/>
                      <a:pt x="3164" y="5552"/>
                      <a:pt x="3350" y="5651"/>
                    </a:cubicBezTo>
                    <a:cubicBezTo>
                      <a:pt x="3530" y="5749"/>
                      <a:pt x="3711" y="5852"/>
                      <a:pt x="3880" y="5967"/>
                    </a:cubicBezTo>
                    <a:cubicBezTo>
                      <a:pt x="4021" y="6065"/>
                      <a:pt x="4158" y="6175"/>
                      <a:pt x="4278" y="6301"/>
                    </a:cubicBezTo>
                    <a:cubicBezTo>
                      <a:pt x="4404" y="6420"/>
                      <a:pt x="4513" y="6557"/>
                      <a:pt x="4589" y="6710"/>
                    </a:cubicBezTo>
                    <a:cubicBezTo>
                      <a:pt x="4622" y="6770"/>
                      <a:pt x="4650" y="6825"/>
                      <a:pt x="4672" y="6884"/>
                    </a:cubicBezTo>
                    <a:cubicBezTo>
                      <a:pt x="4732" y="6672"/>
                      <a:pt x="4748" y="6475"/>
                      <a:pt x="4710" y="6289"/>
                    </a:cubicBezTo>
                    <a:cubicBezTo>
                      <a:pt x="4655" y="5984"/>
                      <a:pt x="4465" y="5704"/>
                      <a:pt x="4147" y="5470"/>
                    </a:cubicBezTo>
                    <a:cubicBezTo>
                      <a:pt x="3868" y="5257"/>
                      <a:pt x="3552" y="5109"/>
                      <a:pt x="3219" y="4962"/>
                    </a:cubicBezTo>
                    <a:lnTo>
                      <a:pt x="3098" y="4907"/>
                    </a:lnTo>
                    <a:cubicBezTo>
                      <a:pt x="3016" y="4869"/>
                      <a:pt x="2929" y="4836"/>
                      <a:pt x="2847" y="4798"/>
                    </a:cubicBezTo>
                    <a:cubicBezTo>
                      <a:pt x="2569" y="4377"/>
                      <a:pt x="2301" y="3913"/>
                      <a:pt x="2006" y="3339"/>
                    </a:cubicBezTo>
                    <a:cubicBezTo>
                      <a:pt x="1798" y="2930"/>
                      <a:pt x="1613" y="2542"/>
                      <a:pt x="1443" y="2154"/>
                    </a:cubicBezTo>
                    <a:cubicBezTo>
                      <a:pt x="1356" y="1952"/>
                      <a:pt x="1273" y="1750"/>
                      <a:pt x="1203" y="1553"/>
                    </a:cubicBezTo>
                    <a:cubicBezTo>
                      <a:pt x="1109" y="1307"/>
                      <a:pt x="1056" y="1122"/>
                      <a:pt x="1011" y="946"/>
                    </a:cubicBezTo>
                    <a:lnTo>
                      <a:pt x="995" y="837"/>
                    </a:lnTo>
                    <a:cubicBezTo>
                      <a:pt x="973" y="706"/>
                      <a:pt x="951" y="575"/>
                      <a:pt x="908" y="449"/>
                    </a:cubicBezTo>
                    <a:cubicBezTo>
                      <a:pt x="847" y="258"/>
                      <a:pt x="716" y="116"/>
                      <a:pt x="537" y="51"/>
                    </a:cubicBezTo>
                    <a:cubicBezTo>
                      <a:pt x="459" y="18"/>
                      <a:pt x="378" y="1"/>
                      <a:pt x="295" y="1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290327" y="817794"/>
                <a:ext cx="30481" cy="90589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4678" extrusionOk="0">
                    <a:moveTo>
                      <a:pt x="470" y="869"/>
                    </a:moveTo>
                    <a:lnTo>
                      <a:pt x="470" y="875"/>
                    </a:lnTo>
                    <a:lnTo>
                      <a:pt x="475" y="869"/>
                    </a:lnTo>
                    <a:close/>
                    <a:moveTo>
                      <a:pt x="229" y="2075"/>
                    </a:moveTo>
                    <a:cubicBezTo>
                      <a:pt x="229" y="2077"/>
                      <a:pt x="230" y="2079"/>
                      <a:pt x="230" y="2081"/>
                    </a:cubicBezTo>
                    <a:cubicBezTo>
                      <a:pt x="230" y="2079"/>
                      <a:pt x="230" y="2077"/>
                      <a:pt x="229" y="2075"/>
                    </a:cubicBezTo>
                    <a:close/>
                    <a:moveTo>
                      <a:pt x="1098" y="1"/>
                    </a:moveTo>
                    <a:cubicBezTo>
                      <a:pt x="1082" y="1"/>
                      <a:pt x="1065" y="6"/>
                      <a:pt x="1049" y="16"/>
                    </a:cubicBezTo>
                    <a:cubicBezTo>
                      <a:pt x="956" y="82"/>
                      <a:pt x="863" y="154"/>
                      <a:pt x="782" y="230"/>
                    </a:cubicBezTo>
                    <a:cubicBezTo>
                      <a:pt x="704" y="296"/>
                      <a:pt x="633" y="372"/>
                      <a:pt x="563" y="449"/>
                    </a:cubicBezTo>
                    <a:cubicBezTo>
                      <a:pt x="421" y="613"/>
                      <a:pt x="311" y="793"/>
                      <a:pt x="219" y="989"/>
                    </a:cubicBezTo>
                    <a:cubicBezTo>
                      <a:pt x="126" y="1181"/>
                      <a:pt x="71" y="1388"/>
                      <a:pt x="38" y="1602"/>
                    </a:cubicBezTo>
                    <a:cubicBezTo>
                      <a:pt x="0" y="1814"/>
                      <a:pt x="0" y="2033"/>
                      <a:pt x="11" y="2245"/>
                    </a:cubicBezTo>
                    <a:cubicBezTo>
                      <a:pt x="43" y="2694"/>
                      <a:pt x="180" y="3137"/>
                      <a:pt x="394" y="3535"/>
                    </a:cubicBezTo>
                    <a:cubicBezTo>
                      <a:pt x="639" y="3989"/>
                      <a:pt x="1006" y="4388"/>
                      <a:pt x="1442" y="4666"/>
                    </a:cubicBezTo>
                    <a:cubicBezTo>
                      <a:pt x="1454" y="4674"/>
                      <a:pt x="1468" y="4677"/>
                      <a:pt x="1482" y="4677"/>
                    </a:cubicBezTo>
                    <a:cubicBezTo>
                      <a:pt x="1507" y="4677"/>
                      <a:pt x="1532" y="4666"/>
                      <a:pt x="1546" y="4645"/>
                    </a:cubicBezTo>
                    <a:cubicBezTo>
                      <a:pt x="1574" y="4605"/>
                      <a:pt x="1563" y="4562"/>
                      <a:pt x="1530" y="4540"/>
                    </a:cubicBezTo>
                    <a:cubicBezTo>
                      <a:pt x="1448" y="4474"/>
                      <a:pt x="1366" y="4409"/>
                      <a:pt x="1289" y="4338"/>
                    </a:cubicBezTo>
                    <a:lnTo>
                      <a:pt x="1289" y="4338"/>
                    </a:lnTo>
                    <a:cubicBezTo>
                      <a:pt x="1294" y="4343"/>
                      <a:pt x="1301" y="4350"/>
                      <a:pt x="1306" y="4355"/>
                    </a:cubicBezTo>
                    <a:cubicBezTo>
                      <a:pt x="1130" y="4196"/>
                      <a:pt x="984" y="4015"/>
                      <a:pt x="852" y="3825"/>
                    </a:cubicBezTo>
                    <a:cubicBezTo>
                      <a:pt x="666" y="3541"/>
                      <a:pt x="508" y="3235"/>
                      <a:pt x="399" y="2913"/>
                    </a:cubicBezTo>
                    <a:cubicBezTo>
                      <a:pt x="306" y="2645"/>
                      <a:pt x="252" y="2371"/>
                      <a:pt x="230" y="2093"/>
                    </a:cubicBezTo>
                    <a:lnTo>
                      <a:pt x="230" y="2088"/>
                    </a:lnTo>
                    <a:cubicBezTo>
                      <a:pt x="230" y="2081"/>
                      <a:pt x="230" y="2071"/>
                      <a:pt x="224" y="2066"/>
                    </a:cubicBezTo>
                    <a:lnTo>
                      <a:pt x="224" y="2066"/>
                    </a:lnTo>
                    <a:cubicBezTo>
                      <a:pt x="228" y="2069"/>
                      <a:pt x="229" y="2072"/>
                      <a:pt x="229" y="2075"/>
                    </a:cubicBezTo>
                    <a:lnTo>
                      <a:pt x="229" y="2075"/>
                    </a:lnTo>
                    <a:cubicBezTo>
                      <a:pt x="219" y="1860"/>
                      <a:pt x="230" y="1648"/>
                      <a:pt x="273" y="1438"/>
                    </a:cubicBezTo>
                    <a:cubicBezTo>
                      <a:pt x="317" y="1241"/>
                      <a:pt x="383" y="1050"/>
                      <a:pt x="470" y="875"/>
                    </a:cubicBezTo>
                    <a:lnTo>
                      <a:pt x="470" y="875"/>
                    </a:lnTo>
                    <a:lnTo>
                      <a:pt x="464" y="880"/>
                    </a:lnTo>
                    <a:cubicBezTo>
                      <a:pt x="470" y="875"/>
                      <a:pt x="470" y="875"/>
                      <a:pt x="470" y="869"/>
                    </a:cubicBezTo>
                    <a:lnTo>
                      <a:pt x="475" y="863"/>
                    </a:lnTo>
                    <a:lnTo>
                      <a:pt x="475" y="869"/>
                    </a:lnTo>
                    <a:cubicBezTo>
                      <a:pt x="508" y="803"/>
                      <a:pt x="547" y="737"/>
                      <a:pt x="585" y="678"/>
                    </a:cubicBezTo>
                    <a:cubicBezTo>
                      <a:pt x="633" y="601"/>
                      <a:pt x="689" y="536"/>
                      <a:pt x="749" y="465"/>
                    </a:cubicBezTo>
                    <a:lnTo>
                      <a:pt x="749" y="470"/>
                    </a:lnTo>
                    <a:cubicBezTo>
                      <a:pt x="863" y="339"/>
                      <a:pt x="994" y="225"/>
                      <a:pt x="1142" y="127"/>
                    </a:cubicBezTo>
                    <a:cubicBezTo>
                      <a:pt x="1170" y="104"/>
                      <a:pt x="1170" y="56"/>
                      <a:pt x="1147" y="28"/>
                    </a:cubicBezTo>
                    <a:cubicBezTo>
                      <a:pt x="1130" y="11"/>
                      <a:pt x="1115" y="1"/>
                      <a:pt x="1098" y="1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5304599" y="828058"/>
                <a:ext cx="24768" cy="74052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824" extrusionOk="0">
                    <a:moveTo>
                      <a:pt x="471" y="0"/>
                    </a:moveTo>
                    <a:cubicBezTo>
                      <a:pt x="443" y="0"/>
                      <a:pt x="421" y="11"/>
                      <a:pt x="405" y="28"/>
                    </a:cubicBezTo>
                    <a:cubicBezTo>
                      <a:pt x="295" y="131"/>
                      <a:pt x="214" y="257"/>
                      <a:pt x="153" y="399"/>
                    </a:cubicBezTo>
                    <a:cubicBezTo>
                      <a:pt x="83" y="552"/>
                      <a:pt x="45" y="716"/>
                      <a:pt x="22" y="885"/>
                    </a:cubicBezTo>
                    <a:cubicBezTo>
                      <a:pt x="0" y="1060"/>
                      <a:pt x="7" y="1241"/>
                      <a:pt x="17" y="1415"/>
                    </a:cubicBezTo>
                    <a:cubicBezTo>
                      <a:pt x="33" y="1612"/>
                      <a:pt x="72" y="1808"/>
                      <a:pt x="121" y="2000"/>
                    </a:cubicBezTo>
                    <a:cubicBezTo>
                      <a:pt x="214" y="2371"/>
                      <a:pt x="361" y="2738"/>
                      <a:pt x="557" y="3071"/>
                    </a:cubicBezTo>
                    <a:cubicBezTo>
                      <a:pt x="640" y="3218"/>
                      <a:pt x="738" y="3354"/>
                      <a:pt x="842" y="3485"/>
                    </a:cubicBezTo>
                    <a:cubicBezTo>
                      <a:pt x="940" y="3611"/>
                      <a:pt x="1049" y="3721"/>
                      <a:pt x="1175" y="3813"/>
                    </a:cubicBezTo>
                    <a:cubicBezTo>
                      <a:pt x="1184" y="3820"/>
                      <a:pt x="1195" y="3823"/>
                      <a:pt x="1206" y="3823"/>
                    </a:cubicBezTo>
                    <a:cubicBezTo>
                      <a:pt x="1231" y="3823"/>
                      <a:pt x="1257" y="3809"/>
                      <a:pt x="1268" y="3787"/>
                    </a:cubicBezTo>
                    <a:cubicBezTo>
                      <a:pt x="1278" y="3775"/>
                      <a:pt x="1278" y="3754"/>
                      <a:pt x="1273" y="3737"/>
                    </a:cubicBezTo>
                    <a:cubicBezTo>
                      <a:pt x="1268" y="3721"/>
                      <a:pt x="1257" y="3710"/>
                      <a:pt x="1240" y="3699"/>
                    </a:cubicBezTo>
                    <a:cubicBezTo>
                      <a:pt x="1240" y="3694"/>
                      <a:pt x="1235" y="3689"/>
                      <a:pt x="1230" y="3689"/>
                    </a:cubicBezTo>
                    <a:cubicBezTo>
                      <a:pt x="1115" y="3595"/>
                      <a:pt x="1016" y="3485"/>
                      <a:pt x="924" y="3376"/>
                    </a:cubicBezTo>
                    <a:cubicBezTo>
                      <a:pt x="749" y="3142"/>
                      <a:pt x="607" y="2885"/>
                      <a:pt x="492" y="2617"/>
                    </a:cubicBezTo>
                    <a:cubicBezTo>
                      <a:pt x="361" y="2290"/>
                      <a:pt x="262" y="1951"/>
                      <a:pt x="214" y="1601"/>
                    </a:cubicBezTo>
                    <a:cubicBezTo>
                      <a:pt x="181" y="1361"/>
                      <a:pt x="176" y="1120"/>
                      <a:pt x="203" y="885"/>
                    </a:cubicBezTo>
                    <a:lnTo>
                      <a:pt x="203" y="885"/>
                    </a:lnTo>
                    <a:lnTo>
                      <a:pt x="203" y="891"/>
                    </a:lnTo>
                    <a:cubicBezTo>
                      <a:pt x="224" y="754"/>
                      <a:pt x="257" y="623"/>
                      <a:pt x="307" y="497"/>
                    </a:cubicBezTo>
                    <a:cubicBezTo>
                      <a:pt x="345" y="411"/>
                      <a:pt x="393" y="328"/>
                      <a:pt x="454" y="252"/>
                    </a:cubicBezTo>
                    <a:cubicBezTo>
                      <a:pt x="476" y="219"/>
                      <a:pt x="504" y="187"/>
                      <a:pt x="536" y="159"/>
                    </a:cubicBezTo>
                    <a:cubicBezTo>
                      <a:pt x="569" y="121"/>
                      <a:pt x="569" y="61"/>
                      <a:pt x="536" y="28"/>
                    </a:cubicBezTo>
                    <a:cubicBezTo>
                      <a:pt x="514" y="11"/>
                      <a:pt x="492" y="0"/>
                      <a:pt x="471" y="0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435681" y="894499"/>
                <a:ext cx="136698" cy="253682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13100" extrusionOk="0">
                    <a:moveTo>
                      <a:pt x="3038" y="1"/>
                    </a:moveTo>
                    <a:cubicBezTo>
                      <a:pt x="2940" y="1"/>
                      <a:pt x="2847" y="77"/>
                      <a:pt x="2835" y="175"/>
                    </a:cubicBezTo>
                    <a:cubicBezTo>
                      <a:pt x="2683" y="235"/>
                      <a:pt x="2530" y="306"/>
                      <a:pt x="2383" y="372"/>
                    </a:cubicBezTo>
                    <a:cubicBezTo>
                      <a:pt x="2224" y="442"/>
                      <a:pt x="2065" y="513"/>
                      <a:pt x="1907" y="579"/>
                    </a:cubicBezTo>
                    <a:lnTo>
                      <a:pt x="1957" y="568"/>
                    </a:lnTo>
                    <a:lnTo>
                      <a:pt x="1957" y="568"/>
                    </a:lnTo>
                    <a:cubicBezTo>
                      <a:pt x="1612" y="705"/>
                      <a:pt x="1208" y="858"/>
                      <a:pt x="770" y="924"/>
                    </a:cubicBezTo>
                    <a:cubicBezTo>
                      <a:pt x="694" y="929"/>
                      <a:pt x="623" y="934"/>
                      <a:pt x="547" y="939"/>
                    </a:cubicBezTo>
                    <a:cubicBezTo>
                      <a:pt x="442" y="946"/>
                      <a:pt x="356" y="1022"/>
                      <a:pt x="344" y="1120"/>
                    </a:cubicBezTo>
                    <a:cubicBezTo>
                      <a:pt x="333" y="1158"/>
                      <a:pt x="333" y="1202"/>
                      <a:pt x="344" y="1234"/>
                    </a:cubicBezTo>
                    <a:cubicBezTo>
                      <a:pt x="459" y="1536"/>
                      <a:pt x="535" y="1847"/>
                      <a:pt x="585" y="2164"/>
                    </a:cubicBezTo>
                    <a:lnTo>
                      <a:pt x="590" y="2185"/>
                    </a:lnTo>
                    <a:lnTo>
                      <a:pt x="585" y="2185"/>
                    </a:lnTo>
                    <a:lnTo>
                      <a:pt x="590" y="2191"/>
                    </a:lnTo>
                    <a:cubicBezTo>
                      <a:pt x="639" y="2618"/>
                      <a:pt x="634" y="3054"/>
                      <a:pt x="580" y="3496"/>
                    </a:cubicBezTo>
                    <a:cubicBezTo>
                      <a:pt x="508" y="3982"/>
                      <a:pt x="377" y="4458"/>
                      <a:pt x="192" y="4917"/>
                    </a:cubicBezTo>
                    <a:cubicBezTo>
                      <a:pt x="147" y="5026"/>
                      <a:pt x="99" y="5135"/>
                      <a:pt x="44" y="5245"/>
                    </a:cubicBezTo>
                    <a:cubicBezTo>
                      <a:pt x="0" y="5332"/>
                      <a:pt x="16" y="5430"/>
                      <a:pt x="76" y="5495"/>
                    </a:cubicBezTo>
                    <a:cubicBezTo>
                      <a:pt x="28" y="5830"/>
                      <a:pt x="16" y="6179"/>
                      <a:pt x="38" y="6534"/>
                    </a:cubicBezTo>
                    <a:cubicBezTo>
                      <a:pt x="55" y="6774"/>
                      <a:pt x="82" y="7026"/>
                      <a:pt x="131" y="7326"/>
                    </a:cubicBezTo>
                    <a:cubicBezTo>
                      <a:pt x="192" y="7698"/>
                      <a:pt x="273" y="8085"/>
                      <a:pt x="388" y="8518"/>
                    </a:cubicBezTo>
                    <a:cubicBezTo>
                      <a:pt x="514" y="8992"/>
                      <a:pt x="661" y="9456"/>
                      <a:pt x="825" y="9900"/>
                    </a:cubicBezTo>
                    <a:cubicBezTo>
                      <a:pt x="1016" y="10412"/>
                      <a:pt x="1218" y="10861"/>
                      <a:pt x="1448" y="11271"/>
                    </a:cubicBezTo>
                    <a:cubicBezTo>
                      <a:pt x="1694" y="11718"/>
                      <a:pt x="1957" y="12084"/>
                      <a:pt x="2252" y="12385"/>
                    </a:cubicBezTo>
                    <a:cubicBezTo>
                      <a:pt x="2557" y="12701"/>
                      <a:pt x="2895" y="12920"/>
                      <a:pt x="3256" y="13029"/>
                    </a:cubicBezTo>
                    <a:cubicBezTo>
                      <a:pt x="3409" y="13074"/>
                      <a:pt x="3573" y="13100"/>
                      <a:pt x="3742" y="13100"/>
                    </a:cubicBezTo>
                    <a:cubicBezTo>
                      <a:pt x="3972" y="13100"/>
                      <a:pt x="4212" y="13051"/>
                      <a:pt x="4431" y="12964"/>
                    </a:cubicBezTo>
                    <a:cubicBezTo>
                      <a:pt x="4796" y="12822"/>
                      <a:pt x="5136" y="12565"/>
                      <a:pt x="5424" y="12204"/>
                    </a:cubicBezTo>
                    <a:cubicBezTo>
                      <a:pt x="5698" y="11871"/>
                      <a:pt x="5938" y="11461"/>
                      <a:pt x="6152" y="10948"/>
                    </a:cubicBezTo>
                    <a:cubicBezTo>
                      <a:pt x="6337" y="10510"/>
                      <a:pt x="6490" y="10025"/>
                      <a:pt x="6627" y="9462"/>
                    </a:cubicBezTo>
                    <a:cubicBezTo>
                      <a:pt x="6742" y="8982"/>
                      <a:pt x="6834" y="8468"/>
                      <a:pt x="6911" y="7883"/>
                    </a:cubicBezTo>
                    <a:cubicBezTo>
                      <a:pt x="6972" y="7419"/>
                      <a:pt x="7015" y="6949"/>
                      <a:pt x="7031" y="6479"/>
                    </a:cubicBezTo>
                    <a:cubicBezTo>
                      <a:pt x="7048" y="6108"/>
                      <a:pt x="7058" y="5709"/>
                      <a:pt x="7004" y="5316"/>
                    </a:cubicBezTo>
                    <a:cubicBezTo>
                      <a:pt x="6944" y="4905"/>
                      <a:pt x="6768" y="4502"/>
                      <a:pt x="6506" y="4146"/>
                    </a:cubicBezTo>
                    <a:cubicBezTo>
                      <a:pt x="6130" y="3639"/>
                      <a:pt x="5611" y="3261"/>
                      <a:pt x="5103" y="2901"/>
                    </a:cubicBezTo>
                    <a:cubicBezTo>
                      <a:pt x="4945" y="2787"/>
                      <a:pt x="4786" y="2671"/>
                      <a:pt x="4633" y="2557"/>
                    </a:cubicBezTo>
                    <a:cubicBezTo>
                      <a:pt x="4272" y="2278"/>
                      <a:pt x="4005" y="2021"/>
                      <a:pt x="3797" y="1759"/>
                    </a:cubicBezTo>
                    <a:cubicBezTo>
                      <a:pt x="3654" y="1569"/>
                      <a:pt x="3535" y="1365"/>
                      <a:pt x="3447" y="1158"/>
                    </a:cubicBezTo>
                    <a:cubicBezTo>
                      <a:pt x="3359" y="946"/>
                      <a:pt x="3300" y="722"/>
                      <a:pt x="3268" y="480"/>
                    </a:cubicBezTo>
                    <a:cubicBezTo>
                      <a:pt x="3256" y="389"/>
                      <a:pt x="3245" y="296"/>
                      <a:pt x="3240" y="202"/>
                    </a:cubicBezTo>
                    <a:cubicBezTo>
                      <a:pt x="3235" y="87"/>
                      <a:pt x="3147" y="1"/>
                      <a:pt x="3038" y="1"/>
                    </a:cubicBezTo>
                    <a:close/>
                  </a:path>
                </a:pathLst>
              </a:custGeom>
              <a:solidFill>
                <a:srgbClr val="FFC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5441916" y="894402"/>
                <a:ext cx="65299" cy="50562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2611" extrusionOk="0">
                    <a:moveTo>
                      <a:pt x="1650" y="2430"/>
                    </a:moveTo>
                    <a:cubicBezTo>
                      <a:pt x="1649" y="2430"/>
                      <a:pt x="1647" y="2431"/>
                      <a:pt x="1645" y="2431"/>
                    </a:cubicBezTo>
                    <a:cubicBezTo>
                      <a:pt x="1647" y="2431"/>
                      <a:pt x="1649" y="2431"/>
                      <a:pt x="1650" y="2430"/>
                    </a:cubicBezTo>
                    <a:close/>
                    <a:moveTo>
                      <a:pt x="2716" y="0"/>
                    </a:moveTo>
                    <a:cubicBezTo>
                      <a:pt x="2618" y="0"/>
                      <a:pt x="2525" y="82"/>
                      <a:pt x="2508" y="180"/>
                    </a:cubicBezTo>
                    <a:cubicBezTo>
                      <a:pt x="2361" y="235"/>
                      <a:pt x="2208" y="306"/>
                      <a:pt x="2054" y="371"/>
                    </a:cubicBezTo>
                    <a:cubicBezTo>
                      <a:pt x="1897" y="442"/>
                      <a:pt x="1738" y="513"/>
                      <a:pt x="1579" y="584"/>
                    </a:cubicBezTo>
                    <a:lnTo>
                      <a:pt x="1635" y="573"/>
                    </a:lnTo>
                    <a:lnTo>
                      <a:pt x="1635" y="573"/>
                    </a:lnTo>
                    <a:cubicBezTo>
                      <a:pt x="1307" y="699"/>
                      <a:pt x="896" y="853"/>
                      <a:pt x="448" y="918"/>
                    </a:cubicBezTo>
                    <a:cubicBezTo>
                      <a:pt x="372" y="929"/>
                      <a:pt x="301" y="934"/>
                      <a:pt x="225" y="939"/>
                    </a:cubicBezTo>
                    <a:cubicBezTo>
                      <a:pt x="115" y="944"/>
                      <a:pt x="28" y="1027"/>
                      <a:pt x="17" y="1125"/>
                    </a:cubicBezTo>
                    <a:cubicBezTo>
                      <a:pt x="1" y="1163"/>
                      <a:pt x="1" y="1207"/>
                      <a:pt x="17" y="1246"/>
                    </a:cubicBezTo>
                    <a:cubicBezTo>
                      <a:pt x="132" y="1541"/>
                      <a:pt x="208" y="1852"/>
                      <a:pt x="258" y="2169"/>
                    </a:cubicBezTo>
                    <a:lnTo>
                      <a:pt x="268" y="2196"/>
                    </a:lnTo>
                    <a:lnTo>
                      <a:pt x="263" y="2196"/>
                    </a:lnTo>
                    <a:cubicBezTo>
                      <a:pt x="279" y="2333"/>
                      <a:pt x="291" y="2469"/>
                      <a:pt x="296" y="2611"/>
                    </a:cubicBezTo>
                    <a:cubicBezTo>
                      <a:pt x="753" y="2600"/>
                      <a:pt x="1210" y="2540"/>
                      <a:pt x="1656" y="2427"/>
                    </a:cubicBezTo>
                    <a:lnTo>
                      <a:pt x="1656" y="2427"/>
                    </a:lnTo>
                    <a:cubicBezTo>
                      <a:pt x="1654" y="2428"/>
                      <a:pt x="1652" y="2429"/>
                      <a:pt x="1650" y="2430"/>
                    </a:cubicBezTo>
                    <a:lnTo>
                      <a:pt x="1650" y="2430"/>
                    </a:lnTo>
                    <a:cubicBezTo>
                      <a:pt x="1861" y="2375"/>
                      <a:pt x="2073" y="2310"/>
                      <a:pt x="2278" y="2229"/>
                    </a:cubicBezTo>
                    <a:cubicBezTo>
                      <a:pt x="2480" y="2147"/>
                      <a:pt x="2677" y="2054"/>
                      <a:pt x="2868" y="1950"/>
                    </a:cubicBezTo>
                    <a:lnTo>
                      <a:pt x="2863" y="1950"/>
                    </a:lnTo>
                    <a:cubicBezTo>
                      <a:pt x="3011" y="1869"/>
                      <a:pt x="3153" y="1781"/>
                      <a:pt x="3284" y="1677"/>
                    </a:cubicBezTo>
                    <a:cubicBezTo>
                      <a:pt x="3311" y="1655"/>
                      <a:pt x="3344" y="1633"/>
                      <a:pt x="3372" y="1606"/>
                    </a:cubicBezTo>
                    <a:cubicBezTo>
                      <a:pt x="3273" y="1464"/>
                      <a:pt x="3191" y="1311"/>
                      <a:pt x="3131" y="1158"/>
                    </a:cubicBezTo>
                    <a:cubicBezTo>
                      <a:pt x="3044" y="944"/>
                      <a:pt x="2984" y="721"/>
                      <a:pt x="2951" y="492"/>
                    </a:cubicBezTo>
                    <a:cubicBezTo>
                      <a:pt x="2939" y="399"/>
                      <a:pt x="2934" y="301"/>
                      <a:pt x="2929" y="207"/>
                    </a:cubicBezTo>
                    <a:cubicBezTo>
                      <a:pt x="2918" y="87"/>
                      <a:pt x="2830" y="0"/>
                      <a:pt x="2716" y="0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5303747" y="605166"/>
                <a:ext cx="307439" cy="333252"/>
              </a:xfrm>
              <a:custGeom>
                <a:avLst/>
                <a:gdLst/>
                <a:ahLst/>
                <a:cxnLst/>
                <a:rect l="l" t="t" r="r" b="b"/>
                <a:pathLst>
                  <a:path w="15876" h="17209" extrusionOk="0">
                    <a:moveTo>
                      <a:pt x="5525" y="0"/>
                    </a:moveTo>
                    <a:cubicBezTo>
                      <a:pt x="4786" y="0"/>
                      <a:pt x="4098" y="121"/>
                      <a:pt x="3475" y="355"/>
                    </a:cubicBezTo>
                    <a:cubicBezTo>
                      <a:pt x="3120" y="486"/>
                      <a:pt x="2792" y="650"/>
                      <a:pt x="2497" y="835"/>
                    </a:cubicBezTo>
                    <a:cubicBezTo>
                      <a:pt x="2426" y="885"/>
                      <a:pt x="2356" y="934"/>
                      <a:pt x="2285" y="983"/>
                    </a:cubicBezTo>
                    <a:cubicBezTo>
                      <a:pt x="1891" y="1261"/>
                      <a:pt x="1552" y="1589"/>
                      <a:pt x="1263" y="1956"/>
                    </a:cubicBezTo>
                    <a:cubicBezTo>
                      <a:pt x="924" y="2388"/>
                      <a:pt x="656" y="2852"/>
                      <a:pt x="460" y="3338"/>
                    </a:cubicBezTo>
                    <a:cubicBezTo>
                      <a:pt x="149" y="4108"/>
                      <a:pt x="1" y="4873"/>
                      <a:pt x="23" y="5610"/>
                    </a:cubicBezTo>
                    <a:cubicBezTo>
                      <a:pt x="28" y="5676"/>
                      <a:pt x="61" y="5741"/>
                      <a:pt x="121" y="5779"/>
                    </a:cubicBezTo>
                    <a:lnTo>
                      <a:pt x="132" y="6200"/>
                    </a:lnTo>
                    <a:lnTo>
                      <a:pt x="132" y="6364"/>
                    </a:lnTo>
                    <a:lnTo>
                      <a:pt x="137" y="6523"/>
                    </a:lnTo>
                    <a:cubicBezTo>
                      <a:pt x="154" y="6921"/>
                      <a:pt x="165" y="7320"/>
                      <a:pt x="182" y="7713"/>
                    </a:cubicBezTo>
                    <a:cubicBezTo>
                      <a:pt x="225" y="8636"/>
                      <a:pt x="280" y="9337"/>
                      <a:pt x="361" y="9987"/>
                    </a:cubicBezTo>
                    <a:cubicBezTo>
                      <a:pt x="470" y="10850"/>
                      <a:pt x="601" y="11560"/>
                      <a:pt x="782" y="12221"/>
                    </a:cubicBezTo>
                    <a:cubicBezTo>
                      <a:pt x="1198" y="13739"/>
                      <a:pt x="1859" y="14930"/>
                      <a:pt x="2744" y="15761"/>
                    </a:cubicBezTo>
                    <a:cubicBezTo>
                      <a:pt x="3165" y="16154"/>
                      <a:pt x="3623" y="16470"/>
                      <a:pt x="4115" y="16695"/>
                    </a:cubicBezTo>
                    <a:cubicBezTo>
                      <a:pt x="4600" y="16924"/>
                      <a:pt x="5114" y="17077"/>
                      <a:pt x="5644" y="17148"/>
                    </a:cubicBezTo>
                    <a:cubicBezTo>
                      <a:pt x="5934" y="17186"/>
                      <a:pt x="6218" y="17208"/>
                      <a:pt x="6486" y="17208"/>
                    </a:cubicBezTo>
                    <a:cubicBezTo>
                      <a:pt x="7278" y="17208"/>
                      <a:pt x="8075" y="17067"/>
                      <a:pt x="8861" y="16782"/>
                    </a:cubicBezTo>
                    <a:cubicBezTo>
                      <a:pt x="9933" y="16405"/>
                      <a:pt x="10911" y="15827"/>
                      <a:pt x="11785" y="15056"/>
                    </a:cubicBezTo>
                    <a:cubicBezTo>
                      <a:pt x="12277" y="14614"/>
                      <a:pt x="12708" y="14089"/>
                      <a:pt x="13069" y="13488"/>
                    </a:cubicBezTo>
                    <a:cubicBezTo>
                      <a:pt x="13457" y="12849"/>
                      <a:pt x="13702" y="12226"/>
                      <a:pt x="13800" y="11641"/>
                    </a:cubicBezTo>
                    <a:cubicBezTo>
                      <a:pt x="14002" y="11626"/>
                      <a:pt x="14188" y="11598"/>
                      <a:pt x="14358" y="11548"/>
                    </a:cubicBezTo>
                    <a:cubicBezTo>
                      <a:pt x="14729" y="11440"/>
                      <a:pt x="15051" y="11259"/>
                      <a:pt x="15281" y="11013"/>
                    </a:cubicBezTo>
                    <a:cubicBezTo>
                      <a:pt x="15494" y="10784"/>
                      <a:pt x="15653" y="10494"/>
                      <a:pt x="15729" y="10172"/>
                    </a:cubicBezTo>
                    <a:cubicBezTo>
                      <a:pt x="15876" y="9582"/>
                      <a:pt x="15784" y="8905"/>
                      <a:pt x="15477" y="8265"/>
                    </a:cubicBezTo>
                    <a:cubicBezTo>
                      <a:pt x="15177" y="7643"/>
                      <a:pt x="14713" y="7201"/>
                      <a:pt x="14194" y="7047"/>
                    </a:cubicBezTo>
                    <a:cubicBezTo>
                      <a:pt x="14073" y="7009"/>
                      <a:pt x="13942" y="6992"/>
                      <a:pt x="13811" y="6992"/>
                    </a:cubicBezTo>
                    <a:cubicBezTo>
                      <a:pt x="13647" y="6992"/>
                      <a:pt x="13490" y="7020"/>
                      <a:pt x="13341" y="7075"/>
                    </a:cubicBezTo>
                    <a:cubicBezTo>
                      <a:pt x="13233" y="7118"/>
                      <a:pt x="13129" y="7173"/>
                      <a:pt x="13024" y="7239"/>
                    </a:cubicBezTo>
                    <a:cubicBezTo>
                      <a:pt x="12976" y="7266"/>
                      <a:pt x="12932" y="7299"/>
                      <a:pt x="12888" y="7332"/>
                    </a:cubicBezTo>
                    <a:cubicBezTo>
                      <a:pt x="12948" y="6992"/>
                      <a:pt x="12965" y="6637"/>
                      <a:pt x="12943" y="6276"/>
                    </a:cubicBezTo>
                    <a:cubicBezTo>
                      <a:pt x="12915" y="5769"/>
                      <a:pt x="12817" y="5272"/>
                      <a:pt x="12653" y="4808"/>
                    </a:cubicBezTo>
                    <a:cubicBezTo>
                      <a:pt x="12358" y="3944"/>
                      <a:pt x="11861" y="3147"/>
                      <a:pt x="11173" y="2436"/>
                    </a:cubicBezTo>
                    <a:cubicBezTo>
                      <a:pt x="10528" y="1770"/>
                      <a:pt x="9731" y="1202"/>
                      <a:pt x="8868" y="792"/>
                    </a:cubicBezTo>
                    <a:cubicBezTo>
                      <a:pt x="7988" y="366"/>
                      <a:pt x="7081" y="114"/>
                      <a:pt x="6168" y="28"/>
                    </a:cubicBezTo>
                    <a:cubicBezTo>
                      <a:pt x="5939" y="10"/>
                      <a:pt x="5721" y="0"/>
                      <a:pt x="5525" y="0"/>
                    </a:cubicBezTo>
                    <a:close/>
                  </a:path>
                </a:pathLst>
              </a:custGeom>
              <a:solidFill>
                <a:srgbClr val="FFC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5303650" y="605050"/>
                <a:ext cx="248298" cy="191423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885" extrusionOk="0">
                    <a:moveTo>
                      <a:pt x="5523" y="1"/>
                    </a:moveTo>
                    <a:cubicBezTo>
                      <a:pt x="4791" y="1"/>
                      <a:pt x="4103" y="120"/>
                      <a:pt x="3480" y="356"/>
                    </a:cubicBezTo>
                    <a:cubicBezTo>
                      <a:pt x="3125" y="487"/>
                      <a:pt x="2792" y="651"/>
                      <a:pt x="2497" y="841"/>
                    </a:cubicBezTo>
                    <a:cubicBezTo>
                      <a:pt x="2426" y="886"/>
                      <a:pt x="2355" y="934"/>
                      <a:pt x="2285" y="984"/>
                    </a:cubicBezTo>
                    <a:cubicBezTo>
                      <a:pt x="1896" y="1262"/>
                      <a:pt x="1557" y="1590"/>
                      <a:pt x="1262" y="1956"/>
                    </a:cubicBezTo>
                    <a:cubicBezTo>
                      <a:pt x="924" y="2388"/>
                      <a:pt x="656" y="2858"/>
                      <a:pt x="459" y="3339"/>
                    </a:cubicBezTo>
                    <a:cubicBezTo>
                      <a:pt x="147" y="4109"/>
                      <a:pt x="1" y="4879"/>
                      <a:pt x="23" y="5616"/>
                    </a:cubicBezTo>
                    <a:cubicBezTo>
                      <a:pt x="28" y="5687"/>
                      <a:pt x="61" y="5753"/>
                      <a:pt x="121" y="5791"/>
                    </a:cubicBezTo>
                    <a:lnTo>
                      <a:pt x="126" y="6206"/>
                    </a:lnTo>
                    <a:lnTo>
                      <a:pt x="132" y="6370"/>
                    </a:lnTo>
                    <a:lnTo>
                      <a:pt x="137" y="6529"/>
                    </a:lnTo>
                    <a:cubicBezTo>
                      <a:pt x="142" y="6594"/>
                      <a:pt x="142" y="6655"/>
                      <a:pt x="142" y="6720"/>
                    </a:cubicBezTo>
                    <a:cubicBezTo>
                      <a:pt x="591" y="6884"/>
                      <a:pt x="1044" y="7026"/>
                      <a:pt x="1503" y="7152"/>
                    </a:cubicBezTo>
                    <a:cubicBezTo>
                      <a:pt x="1503" y="7151"/>
                      <a:pt x="1502" y="7151"/>
                      <a:pt x="1502" y="7151"/>
                    </a:cubicBezTo>
                    <a:lnTo>
                      <a:pt x="1502" y="7151"/>
                    </a:lnTo>
                    <a:cubicBezTo>
                      <a:pt x="3010" y="7557"/>
                      <a:pt x="4567" y="7797"/>
                      <a:pt x="6135" y="7802"/>
                    </a:cubicBezTo>
                    <a:cubicBezTo>
                      <a:pt x="7195" y="7797"/>
                      <a:pt x="8255" y="7687"/>
                      <a:pt x="9282" y="7414"/>
                    </a:cubicBezTo>
                    <a:lnTo>
                      <a:pt x="9287" y="7414"/>
                    </a:lnTo>
                    <a:cubicBezTo>
                      <a:pt x="9484" y="7359"/>
                      <a:pt x="9686" y="7298"/>
                      <a:pt x="9882" y="7228"/>
                    </a:cubicBezTo>
                    <a:cubicBezTo>
                      <a:pt x="10112" y="7146"/>
                      <a:pt x="10336" y="7043"/>
                      <a:pt x="10555" y="6933"/>
                    </a:cubicBezTo>
                    <a:cubicBezTo>
                      <a:pt x="10563" y="6929"/>
                      <a:pt x="10571" y="6927"/>
                      <a:pt x="10578" y="6927"/>
                    </a:cubicBezTo>
                    <a:cubicBezTo>
                      <a:pt x="10604" y="6927"/>
                      <a:pt x="10630" y="6946"/>
                      <a:pt x="10643" y="6971"/>
                    </a:cubicBezTo>
                    <a:cubicBezTo>
                      <a:pt x="10648" y="6993"/>
                      <a:pt x="10648" y="7015"/>
                      <a:pt x="10636" y="7031"/>
                    </a:cubicBezTo>
                    <a:cubicBezTo>
                      <a:pt x="10676" y="7217"/>
                      <a:pt x="10702" y="7403"/>
                      <a:pt x="10735" y="7593"/>
                    </a:cubicBezTo>
                    <a:cubicBezTo>
                      <a:pt x="10779" y="7867"/>
                      <a:pt x="10828" y="8140"/>
                      <a:pt x="10883" y="8413"/>
                    </a:cubicBezTo>
                    <a:lnTo>
                      <a:pt x="10883" y="8397"/>
                    </a:lnTo>
                    <a:cubicBezTo>
                      <a:pt x="10926" y="8589"/>
                      <a:pt x="10971" y="8785"/>
                      <a:pt x="11036" y="8977"/>
                    </a:cubicBezTo>
                    <a:cubicBezTo>
                      <a:pt x="11085" y="9134"/>
                      <a:pt x="11145" y="9298"/>
                      <a:pt x="11226" y="9446"/>
                    </a:cubicBezTo>
                    <a:cubicBezTo>
                      <a:pt x="11276" y="9544"/>
                      <a:pt x="11336" y="9632"/>
                      <a:pt x="11407" y="9708"/>
                    </a:cubicBezTo>
                    <a:cubicBezTo>
                      <a:pt x="11445" y="9752"/>
                      <a:pt x="11483" y="9784"/>
                      <a:pt x="11533" y="9817"/>
                    </a:cubicBezTo>
                    <a:lnTo>
                      <a:pt x="11538" y="9817"/>
                    </a:lnTo>
                    <a:lnTo>
                      <a:pt x="11538" y="9822"/>
                    </a:lnTo>
                    <a:lnTo>
                      <a:pt x="11544" y="9822"/>
                    </a:lnTo>
                    <a:cubicBezTo>
                      <a:pt x="11571" y="9839"/>
                      <a:pt x="11604" y="9855"/>
                      <a:pt x="11637" y="9867"/>
                    </a:cubicBezTo>
                    <a:cubicBezTo>
                      <a:pt x="11675" y="9877"/>
                      <a:pt x="11713" y="9883"/>
                      <a:pt x="11746" y="9883"/>
                    </a:cubicBezTo>
                    <a:cubicBezTo>
                      <a:pt x="11759" y="9884"/>
                      <a:pt x="11772" y="9885"/>
                      <a:pt x="11784" y="9885"/>
                    </a:cubicBezTo>
                    <a:cubicBezTo>
                      <a:pt x="11819" y="9885"/>
                      <a:pt x="11850" y="9880"/>
                      <a:pt x="11882" y="9872"/>
                    </a:cubicBezTo>
                    <a:cubicBezTo>
                      <a:pt x="11915" y="9867"/>
                      <a:pt x="11942" y="9855"/>
                      <a:pt x="11975" y="9839"/>
                    </a:cubicBezTo>
                    <a:lnTo>
                      <a:pt x="11970" y="9839"/>
                    </a:lnTo>
                    <a:cubicBezTo>
                      <a:pt x="12025" y="9817"/>
                      <a:pt x="12068" y="9784"/>
                      <a:pt x="12106" y="9746"/>
                    </a:cubicBezTo>
                    <a:lnTo>
                      <a:pt x="12106" y="9746"/>
                    </a:lnTo>
                    <a:cubicBezTo>
                      <a:pt x="12105" y="9747"/>
                      <a:pt x="12100" y="9752"/>
                      <a:pt x="12096" y="9757"/>
                    </a:cubicBezTo>
                    <a:cubicBezTo>
                      <a:pt x="12161" y="9698"/>
                      <a:pt x="12210" y="9632"/>
                      <a:pt x="12260" y="9555"/>
                    </a:cubicBezTo>
                    <a:lnTo>
                      <a:pt x="12260" y="9560"/>
                    </a:lnTo>
                    <a:cubicBezTo>
                      <a:pt x="12347" y="9413"/>
                      <a:pt x="12413" y="9249"/>
                      <a:pt x="12467" y="9086"/>
                    </a:cubicBezTo>
                    <a:cubicBezTo>
                      <a:pt x="12467" y="9086"/>
                      <a:pt x="12467" y="9080"/>
                      <a:pt x="12472" y="9075"/>
                    </a:cubicBezTo>
                    <a:cubicBezTo>
                      <a:pt x="12570" y="8752"/>
                      <a:pt x="12631" y="8419"/>
                      <a:pt x="12680" y="8092"/>
                    </a:cubicBezTo>
                    <a:cubicBezTo>
                      <a:pt x="12734" y="7687"/>
                      <a:pt x="12767" y="7283"/>
                      <a:pt x="12784" y="6879"/>
                    </a:cubicBezTo>
                    <a:lnTo>
                      <a:pt x="12784" y="6884"/>
                    </a:lnTo>
                    <a:cubicBezTo>
                      <a:pt x="12811" y="6370"/>
                      <a:pt x="12822" y="5851"/>
                      <a:pt x="12817" y="5338"/>
                    </a:cubicBezTo>
                    <a:cubicBezTo>
                      <a:pt x="12773" y="5157"/>
                      <a:pt x="12724" y="4983"/>
                      <a:pt x="12663" y="4807"/>
                    </a:cubicBezTo>
                    <a:cubicBezTo>
                      <a:pt x="12368" y="3950"/>
                      <a:pt x="11871" y="3153"/>
                      <a:pt x="11183" y="2437"/>
                    </a:cubicBezTo>
                    <a:cubicBezTo>
                      <a:pt x="10533" y="1771"/>
                      <a:pt x="9736" y="1202"/>
                      <a:pt x="8878" y="793"/>
                    </a:cubicBezTo>
                    <a:cubicBezTo>
                      <a:pt x="7998" y="367"/>
                      <a:pt x="7086" y="115"/>
                      <a:pt x="6173" y="28"/>
                    </a:cubicBezTo>
                    <a:cubicBezTo>
                      <a:pt x="5928" y="11"/>
                      <a:pt x="5709" y="1"/>
                      <a:pt x="5523" y="1"/>
                    </a:cubicBez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5553304" y="724280"/>
                <a:ext cx="1627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49" extrusionOk="0">
                    <a:moveTo>
                      <a:pt x="51" y="1"/>
                    </a:moveTo>
                    <a:cubicBezTo>
                      <a:pt x="51" y="235"/>
                      <a:pt x="39" y="465"/>
                      <a:pt x="28" y="700"/>
                    </a:cubicBezTo>
                    <a:cubicBezTo>
                      <a:pt x="23" y="846"/>
                      <a:pt x="13" y="995"/>
                      <a:pt x="1" y="1148"/>
                    </a:cubicBezTo>
                    <a:cubicBezTo>
                      <a:pt x="61" y="831"/>
                      <a:pt x="83" y="486"/>
                      <a:pt x="61" y="125"/>
                    </a:cubicBezTo>
                    <a:cubicBezTo>
                      <a:pt x="61" y="82"/>
                      <a:pt x="56" y="44"/>
                      <a:pt x="51" y="1"/>
                    </a:cubicBez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5440754" y="788901"/>
                <a:ext cx="169173" cy="149091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699" extrusionOk="0">
                    <a:moveTo>
                      <a:pt x="8725" y="1"/>
                    </a:moveTo>
                    <a:cubicBezTo>
                      <a:pt x="8626" y="171"/>
                      <a:pt x="8501" y="328"/>
                      <a:pt x="8364" y="471"/>
                    </a:cubicBezTo>
                    <a:cubicBezTo>
                      <a:pt x="8217" y="618"/>
                      <a:pt x="8059" y="754"/>
                      <a:pt x="7890" y="875"/>
                    </a:cubicBezTo>
                    <a:cubicBezTo>
                      <a:pt x="7736" y="984"/>
                      <a:pt x="7572" y="1089"/>
                      <a:pt x="7403" y="1170"/>
                    </a:cubicBezTo>
                    <a:cubicBezTo>
                      <a:pt x="7245" y="1253"/>
                      <a:pt x="7081" y="1324"/>
                      <a:pt x="6912" y="1377"/>
                    </a:cubicBezTo>
                    <a:cubicBezTo>
                      <a:pt x="6775" y="1422"/>
                      <a:pt x="6644" y="1460"/>
                      <a:pt x="6501" y="1476"/>
                    </a:cubicBezTo>
                    <a:cubicBezTo>
                      <a:pt x="6491" y="1803"/>
                      <a:pt x="6415" y="2126"/>
                      <a:pt x="6299" y="2433"/>
                    </a:cubicBezTo>
                    <a:cubicBezTo>
                      <a:pt x="6163" y="2793"/>
                      <a:pt x="5994" y="3132"/>
                      <a:pt x="5792" y="3454"/>
                    </a:cubicBezTo>
                    <a:cubicBezTo>
                      <a:pt x="5589" y="3787"/>
                      <a:pt x="5359" y="4110"/>
                      <a:pt x="5114" y="4415"/>
                    </a:cubicBezTo>
                    <a:cubicBezTo>
                      <a:pt x="4912" y="4672"/>
                      <a:pt x="4693" y="4917"/>
                      <a:pt x="4464" y="5153"/>
                    </a:cubicBezTo>
                    <a:cubicBezTo>
                      <a:pt x="4027" y="5595"/>
                      <a:pt x="3541" y="5978"/>
                      <a:pt x="3027" y="6322"/>
                    </a:cubicBezTo>
                    <a:cubicBezTo>
                      <a:pt x="2459" y="6699"/>
                      <a:pt x="1852" y="7032"/>
                      <a:pt x="1219" y="7289"/>
                    </a:cubicBezTo>
                    <a:cubicBezTo>
                      <a:pt x="908" y="7420"/>
                      <a:pt x="596" y="7534"/>
                      <a:pt x="273" y="7622"/>
                    </a:cubicBezTo>
                    <a:cubicBezTo>
                      <a:pt x="180" y="7650"/>
                      <a:pt x="94" y="7677"/>
                      <a:pt x="1" y="7698"/>
                    </a:cubicBezTo>
                    <a:cubicBezTo>
                      <a:pt x="596" y="7644"/>
                      <a:pt x="1196" y="7513"/>
                      <a:pt x="1793" y="7300"/>
                    </a:cubicBezTo>
                    <a:cubicBezTo>
                      <a:pt x="2852" y="6929"/>
                      <a:pt x="3836" y="6344"/>
                      <a:pt x="4710" y="5573"/>
                    </a:cubicBezTo>
                    <a:cubicBezTo>
                      <a:pt x="5207" y="5131"/>
                      <a:pt x="5638" y="4601"/>
                      <a:pt x="5994" y="4006"/>
                    </a:cubicBezTo>
                    <a:cubicBezTo>
                      <a:pt x="6387" y="3361"/>
                      <a:pt x="6632" y="2738"/>
                      <a:pt x="6731" y="2148"/>
                    </a:cubicBezTo>
                    <a:cubicBezTo>
                      <a:pt x="6922" y="2148"/>
                      <a:pt x="7103" y="2115"/>
                      <a:pt x="7283" y="2060"/>
                    </a:cubicBezTo>
                    <a:cubicBezTo>
                      <a:pt x="7660" y="1957"/>
                      <a:pt x="7976" y="1771"/>
                      <a:pt x="8211" y="1531"/>
                    </a:cubicBezTo>
                    <a:cubicBezTo>
                      <a:pt x="8425" y="1296"/>
                      <a:pt x="8583" y="1006"/>
                      <a:pt x="8659" y="689"/>
                    </a:cubicBezTo>
                    <a:cubicBezTo>
                      <a:pt x="8714" y="466"/>
                      <a:pt x="8735" y="237"/>
                      <a:pt x="8725" y="1"/>
                    </a:cubicBez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526871" y="795040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6"/>
                    </a:moveTo>
                    <a:lnTo>
                      <a:pt x="6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5526987" y="795156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527084" y="795253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535546" y="795486"/>
                <a:ext cx="232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0" y="5"/>
                    </a:moveTo>
                    <a:cubicBezTo>
                      <a:pt x="5" y="5"/>
                      <a:pt x="5" y="0"/>
                      <a:pt x="12" y="0"/>
                    </a:cubicBezTo>
                    <a:cubicBezTo>
                      <a:pt x="5" y="0"/>
                      <a:pt x="5" y="5"/>
                      <a:pt x="0" y="5"/>
                    </a:cubicBez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483377" y="74860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FB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382369" y="757298"/>
                <a:ext cx="31313" cy="80733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4169" extrusionOk="0">
                    <a:moveTo>
                      <a:pt x="1294" y="0"/>
                    </a:moveTo>
                    <a:cubicBezTo>
                      <a:pt x="1185" y="0"/>
                      <a:pt x="1087" y="87"/>
                      <a:pt x="1092" y="197"/>
                    </a:cubicBezTo>
                    <a:cubicBezTo>
                      <a:pt x="1104" y="896"/>
                      <a:pt x="1175" y="1600"/>
                      <a:pt x="1087" y="2295"/>
                    </a:cubicBezTo>
                    <a:cubicBezTo>
                      <a:pt x="1082" y="2333"/>
                      <a:pt x="1076" y="2371"/>
                      <a:pt x="1071" y="2409"/>
                    </a:cubicBezTo>
                    <a:cubicBezTo>
                      <a:pt x="931" y="2320"/>
                      <a:pt x="772" y="2256"/>
                      <a:pt x="612" y="2256"/>
                    </a:cubicBezTo>
                    <a:cubicBezTo>
                      <a:pt x="553" y="2256"/>
                      <a:pt x="495" y="2264"/>
                      <a:pt x="437" y="2283"/>
                    </a:cubicBezTo>
                    <a:cubicBezTo>
                      <a:pt x="306" y="2321"/>
                      <a:pt x="207" y="2414"/>
                      <a:pt x="131" y="2524"/>
                    </a:cubicBezTo>
                    <a:cubicBezTo>
                      <a:pt x="55" y="2638"/>
                      <a:pt x="28" y="2780"/>
                      <a:pt x="11" y="2917"/>
                    </a:cubicBezTo>
                    <a:cubicBezTo>
                      <a:pt x="0" y="3049"/>
                      <a:pt x="22" y="3190"/>
                      <a:pt x="60" y="3321"/>
                    </a:cubicBezTo>
                    <a:cubicBezTo>
                      <a:pt x="109" y="3480"/>
                      <a:pt x="191" y="3622"/>
                      <a:pt x="295" y="3747"/>
                    </a:cubicBezTo>
                    <a:cubicBezTo>
                      <a:pt x="393" y="3873"/>
                      <a:pt x="530" y="3972"/>
                      <a:pt x="671" y="4037"/>
                    </a:cubicBezTo>
                    <a:cubicBezTo>
                      <a:pt x="863" y="4124"/>
                      <a:pt x="1071" y="4163"/>
                      <a:pt x="1278" y="4168"/>
                    </a:cubicBezTo>
                    <a:cubicBezTo>
                      <a:pt x="1387" y="4168"/>
                      <a:pt x="1475" y="4075"/>
                      <a:pt x="1475" y="3966"/>
                    </a:cubicBezTo>
                    <a:cubicBezTo>
                      <a:pt x="1475" y="3856"/>
                      <a:pt x="1387" y="3770"/>
                      <a:pt x="1278" y="3763"/>
                    </a:cubicBezTo>
                    <a:cubicBezTo>
                      <a:pt x="1223" y="3763"/>
                      <a:pt x="1175" y="3763"/>
                      <a:pt x="1125" y="3758"/>
                    </a:cubicBezTo>
                    <a:cubicBezTo>
                      <a:pt x="1038" y="3742"/>
                      <a:pt x="956" y="3720"/>
                      <a:pt x="875" y="3687"/>
                    </a:cubicBezTo>
                    <a:cubicBezTo>
                      <a:pt x="814" y="3660"/>
                      <a:pt x="759" y="3627"/>
                      <a:pt x="711" y="3594"/>
                    </a:cubicBezTo>
                    <a:cubicBezTo>
                      <a:pt x="661" y="3551"/>
                      <a:pt x="618" y="3507"/>
                      <a:pt x="580" y="3463"/>
                    </a:cubicBezTo>
                    <a:cubicBezTo>
                      <a:pt x="535" y="3409"/>
                      <a:pt x="502" y="3349"/>
                      <a:pt x="475" y="3289"/>
                    </a:cubicBezTo>
                    <a:cubicBezTo>
                      <a:pt x="448" y="3223"/>
                      <a:pt x="431" y="3152"/>
                      <a:pt x="416" y="3081"/>
                    </a:cubicBezTo>
                    <a:cubicBezTo>
                      <a:pt x="409" y="3021"/>
                      <a:pt x="409" y="2961"/>
                      <a:pt x="416" y="2900"/>
                    </a:cubicBezTo>
                    <a:cubicBezTo>
                      <a:pt x="426" y="2857"/>
                      <a:pt x="437" y="2819"/>
                      <a:pt x="448" y="2780"/>
                    </a:cubicBezTo>
                    <a:cubicBezTo>
                      <a:pt x="459" y="2759"/>
                      <a:pt x="469" y="2737"/>
                      <a:pt x="486" y="2721"/>
                    </a:cubicBezTo>
                    <a:cubicBezTo>
                      <a:pt x="492" y="2709"/>
                      <a:pt x="502" y="2699"/>
                      <a:pt x="519" y="2688"/>
                    </a:cubicBezTo>
                    <a:cubicBezTo>
                      <a:pt x="524" y="2681"/>
                      <a:pt x="535" y="2676"/>
                      <a:pt x="547" y="2671"/>
                    </a:cubicBezTo>
                    <a:cubicBezTo>
                      <a:pt x="557" y="2666"/>
                      <a:pt x="573" y="2661"/>
                      <a:pt x="585" y="2655"/>
                    </a:cubicBezTo>
                    <a:lnTo>
                      <a:pt x="639" y="2655"/>
                    </a:lnTo>
                    <a:cubicBezTo>
                      <a:pt x="678" y="2666"/>
                      <a:pt x="716" y="2676"/>
                      <a:pt x="754" y="2688"/>
                    </a:cubicBezTo>
                    <a:cubicBezTo>
                      <a:pt x="819" y="2721"/>
                      <a:pt x="880" y="2759"/>
                      <a:pt x="940" y="2802"/>
                    </a:cubicBezTo>
                    <a:cubicBezTo>
                      <a:pt x="978" y="2835"/>
                      <a:pt x="1016" y="2868"/>
                      <a:pt x="1054" y="2906"/>
                    </a:cubicBezTo>
                    <a:cubicBezTo>
                      <a:pt x="1095" y="2943"/>
                      <a:pt x="1144" y="2964"/>
                      <a:pt x="1196" y="2964"/>
                    </a:cubicBezTo>
                    <a:cubicBezTo>
                      <a:pt x="1214" y="2964"/>
                      <a:pt x="1232" y="2961"/>
                      <a:pt x="1251" y="2956"/>
                    </a:cubicBezTo>
                    <a:cubicBezTo>
                      <a:pt x="1316" y="2938"/>
                      <a:pt x="1371" y="2885"/>
                      <a:pt x="1387" y="2819"/>
                    </a:cubicBezTo>
                    <a:cubicBezTo>
                      <a:pt x="1617" y="1960"/>
                      <a:pt x="1508" y="1070"/>
                      <a:pt x="1491" y="197"/>
                    </a:cubicBezTo>
                    <a:cubicBezTo>
                      <a:pt x="1491" y="87"/>
                      <a:pt x="1404" y="0"/>
                      <a:pt x="1294" y="0"/>
                    </a:cubicBezTo>
                    <a:close/>
                  </a:path>
                </a:pathLst>
              </a:custGeom>
              <a:solidFill>
                <a:srgbClr val="C698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401598" y="833460"/>
                <a:ext cx="44791" cy="42874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214" extrusionOk="0">
                    <a:moveTo>
                      <a:pt x="2061" y="1"/>
                    </a:moveTo>
                    <a:cubicBezTo>
                      <a:pt x="2033" y="1"/>
                      <a:pt x="2012" y="6"/>
                      <a:pt x="1995" y="22"/>
                    </a:cubicBezTo>
                    <a:cubicBezTo>
                      <a:pt x="1962" y="39"/>
                      <a:pt x="1940" y="66"/>
                      <a:pt x="1930" y="99"/>
                    </a:cubicBezTo>
                    <a:cubicBezTo>
                      <a:pt x="1919" y="137"/>
                      <a:pt x="1930" y="170"/>
                      <a:pt x="1947" y="203"/>
                    </a:cubicBezTo>
                    <a:cubicBezTo>
                      <a:pt x="1947" y="208"/>
                      <a:pt x="1952" y="218"/>
                      <a:pt x="1957" y="223"/>
                    </a:cubicBezTo>
                    <a:cubicBezTo>
                      <a:pt x="1985" y="328"/>
                      <a:pt x="2006" y="432"/>
                      <a:pt x="2023" y="536"/>
                    </a:cubicBezTo>
                    <a:cubicBezTo>
                      <a:pt x="2045" y="715"/>
                      <a:pt x="2045" y="901"/>
                      <a:pt x="2023" y="1082"/>
                    </a:cubicBezTo>
                    <a:cubicBezTo>
                      <a:pt x="2000" y="1207"/>
                      <a:pt x="1968" y="1327"/>
                      <a:pt x="1924" y="1448"/>
                    </a:cubicBezTo>
                    <a:cubicBezTo>
                      <a:pt x="1891" y="1524"/>
                      <a:pt x="1848" y="1595"/>
                      <a:pt x="1798" y="1660"/>
                    </a:cubicBezTo>
                    <a:cubicBezTo>
                      <a:pt x="1760" y="1710"/>
                      <a:pt x="1717" y="1748"/>
                      <a:pt x="1673" y="1786"/>
                    </a:cubicBezTo>
                    <a:cubicBezTo>
                      <a:pt x="1619" y="1824"/>
                      <a:pt x="1564" y="1857"/>
                      <a:pt x="1498" y="1890"/>
                    </a:cubicBezTo>
                    <a:cubicBezTo>
                      <a:pt x="1438" y="1912"/>
                      <a:pt x="1378" y="1928"/>
                      <a:pt x="1312" y="1940"/>
                    </a:cubicBezTo>
                    <a:cubicBezTo>
                      <a:pt x="1279" y="1942"/>
                      <a:pt x="1248" y="1944"/>
                      <a:pt x="1216" y="1944"/>
                    </a:cubicBezTo>
                    <a:cubicBezTo>
                      <a:pt x="1185" y="1944"/>
                      <a:pt x="1153" y="1942"/>
                      <a:pt x="1121" y="1940"/>
                    </a:cubicBezTo>
                    <a:cubicBezTo>
                      <a:pt x="1055" y="1928"/>
                      <a:pt x="984" y="1907"/>
                      <a:pt x="924" y="1885"/>
                    </a:cubicBezTo>
                    <a:cubicBezTo>
                      <a:pt x="853" y="1852"/>
                      <a:pt x="793" y="1814"/>
                      <a:pt x="727" y="1771"/>
                    </a:cubicBezTo>
                    <a:cubicBezTo>
                      <a:pt x="651" y="1705"/>
                      <a:pt x="580" y="1633"/>
                      <a:pt x="515" y="1552"/>
                    </a:cubicBezTo>
                    <a:cubicBezTo>
                      <a:pt x="449" y="1459"/>
                      <a:pt x="394" y="1360"/>
                      <a:pt x="346" y="1257"/>
                    </a:cubicBezTo>
                    <a:cubicBezTo>
                      <a:pt x="313" y="1169"/>
                      <a:pt x="285" y="1082"/>
                      <a:pt x="268" y="984"/>
                    </a:cubicBezTo>
                    <a:cubicBezTo>
                      <a:pt x="255" y="923"/>
                      <a:pt x="191" y="887"/>
                      <a:pt x="132" y="887"/>
                    </a:cubicBezTo>
                    <a:cubicBezTo>
                      <a:pt x="121" y="887"/>
                      <a:pt x="110" y="888"/>
                      <a:pt x="99" y="891"/>
                    </a:cubicBezTo>
                    <a:cubicBezTo>
                      <a:pt x="66" y="901"/>
                      <a:pt x="39" y="924"/>
                      <a:pt x="23" y="956"/>
                    </a:cubicBezTo>
                    <a:cubicBezTo>
                      <a:pt x="1" y="984"/>
                      <a:pt x="1" y="1022"/>
                      <a:pt x="6" y="1055"/>
                    </a:cubicBezTo>
                    <a:cubicBezTo>
                      <a:pt x="45" y="1251"/>
                      <a:pt x="121" y="1443"/>
                      <a:pt x="230" y="1612"/>
                    </a:cubicBezTo>
                    <a:cubicBezTo>
                      <a:pt x="346" y="1786"/>
                      <a:pt x="493" y="1940"/>
                      <a:pt x="673" y="2054"/>
                    </a:cubicBezTo>
                    <a:cubicBezTo>
                      <a:pt x="832" y="2157"/>
                      <a:pt x="1022" y="2212"/>
                      <a:pt x="1214" y="2212"/>
                    </a:cubicBezTo>
                    <a:cubicBezTo>
                      <a:pt x="1224" y="2213"/>
                      <a:pt x="1235" y="2213"/>
                      <a:pt x="1246" y="2213"/>
                    </a:cubicBezTo>
                    <a:cubicBezTo>
                      <a:pt x="1338" y="2213"/>
                      <a:pt x="1426" y="2194"/>
                      <a:pt x="1514" y="2169"/>
                    </a:cubicBezTo>
                    <a:cubicBezTo>
                      <a:pt x="1619" y="2136"/>
                      <a:pt x="1722" y="2081"/>
                      <a:pt x="1815" y="2016"/>
                    </a:cubicBezTo>
                    <a:cubicBezTo>
                      <a:pt x="2104" y="1803"/>
                      <a:pt x="2242" y="1443"/>
                      <a:pt x="2290" y="1098"/>
                    </a:cubicBezTo>
                    <a:cubicBezTo>
                      <a:pt x="2312" y="918"/>
                      <a:pt x="2312" y="743"/>
                      <a:pt x="2295" y="568"/>
                    </a:cubicBezTo>
                    <a:cubicBezTo>
                      <a:pt x="2285" y="480"/>
                      <a:pt x="2274" y="399"/>
                      <a:pt x="2257" y="317"/>
                    </a:cubicBezTo>
                    <a:cubicBezTo>
                      <a:pt x="2247" y="279"/>
                      <a:pt x="2235" y="241"/>
                      <a:pt x="2225" y="203"/>
                    </a:cubicBezTo>
                    <a:cubicBezTo>
                      <a:pt x="2214" y="153"/>
                      <a:pt x="2197" y="109"/>
                      <a:pt x="2176" y="66"/>
                    </a:cubicBezTo>
                    <a:cubicBezTo>
                      <a:pt x="2164" y="39"/>
                      <a:pt x="2126" y="16"/>
                      <a:pt x="2093" y="6"/>
                    </a:cubicBezTo>
                    <a:cubicBezTo>
                      <a:pt x="2083" y="1"/>
                      <a:pt x="2071" y="1"/>
                      <a:pt x="2061" y="1"/>
                    </a:cubicBezTo>
                    <a:close/>
                  </a:path>
                </a:pathLst>
              </a:custGeom>
              <a:solidFill>
                <a:srgbClr val="2B3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560295" y="765547"/>
                <a:ext cx="20120" cy="39969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2064" extrusionOk="0">
                    <a:moveTo>
                      <a:pt x="126" y="0"/>
                    </a:moveTo>
                    <a:cubicBezTo>
                      <a:pt x="71" y="0"/>
                      <a:pt x="23" y="38"/>
                      <a:pt x="6" y="92"/>
                    </a:cubicBezTo>
                    <a:cubicBezTo>
                      <a:pt x="0" y="120"/>
                      <a:pt x="0" y="158"/>
                      <a:pt x="23" y="185"/>
                    </a:cubicBezTo>
                    <a:cubicBezTo>
                      <a:pt x="38" y="213"/>
                      <a:pt x="61" y="230"/>
                      <a:pt x="93" y="240"/>
                    </a:cubicBezTo>
                    <a:cubicBezTo>
                      <a:pt x="104" y="246"/>
                      <a:pt x="116" y="246"/>
                      <a:pt x="121" y="251"/>
                    </a:cubicBezTo>
                    <a:cubicBezTo>
                      <a:pt x="209" y="289"/>
                      <a:pt x="290" y="333"/>
                      <a:pt x="366" y="394"/>
                    </a:cubicBezTo>
                    <a:cubicBezTo>
                      <a:pt x="449" y="459"/>
                      <a:pt x="525" y="535"/>
                      <a:pt x="590" y="617"/>
                    </a:cubicBezTo>
                    <a:cubicBezTo>
                      <a:pt x="661" y="710"/>
                      <a:pt x="716" y="808"/>
                      <a:pt x="766" y="918"/>
                    </a:cubicBezTo>
                    <a:cubicBezTo>
                      <a:pt x="809" y="1022"/>
                      <a:pt x="842" y="1136"/>
                      <a:pt x="853" y="1251"/>
                    </a:cubicBezTo>
                    <a:lnTo>
                      <a:pt x="853" y="1234"/>
                    </a:lnTo>
                    <a:cubicBezTo>
                      <a:pt x="864" y="1332"/>
                      <a:pt x="864" y="1426"/>
                      <a:pt x="858" y="1524"/>
                    </a:cubicBezTo>
                    <a:cubicBezTo>
                      <a:pt x="842" y="1612"/>
                      <a:pt x="825" y="1698"/>
                      <a:pt x="792" y="1781"/>
                    </a:cubicBezTo>
                    <a:lnTo>
                      <a:pt x="792" y="1776"/>
                    </a:lnTo>
                    <a:cubicBezTo>
                      <a:pt x="792" y="1781"/>
                      <a:pt x="792" y="1781"/>
                      <a:pt x="787" y="1786"/>
                    </a:cubicBezTo>
                    <a:cubicBezTo>
                      <a:pt x="759" y="1852"/>
                      <a:pt x="727" y="1907"/>
                      <a:pt x="689" y="1960"/>
                    </a:cubicBezTo>
                    <a:cubicBezTo>
                      <a:pt x="668" y="1993"/>
                      <a:pt x="683" y="2038"/>
                      <a:pt x="711" y="2054"/>
                    </a:cubicBezTo>
                    <a:cubicBezTo>
                      <a:pt x="723" y="2061"/>
                      <a:pt x="735" y="2064"/>
                      <a:pt x="746" y="2064"/>
                    </a:cubicBezTo>
                    <a:cubicBezTo>
                      <a:pt x="769" y="2064"/>
                      <a:pt x="789" y="2050"/>
                      <a:pt x="804" y="2033"/>
                    </a:cubicBezTo>
                    <a:cubicBezTo>
                      <a:pt x="918" y="1874"/>
                      <a:pt x="984" y="1693"/>
                      <a:pt x="1011" y="1502"/>
                    </a:cubicBezTo>
                    <a:cubicBezTo>
                      <a:pt x="1039" y="1294"/>
                      <a:pt x="1016" y="1087"/>
                      <a:pt x="968" y="891"/>
                    </a:cubicBezTo>
                    <a:cubicBezTo>
                      <a:pt x="940" y="787"/>
                      <a:pt x="897" y="689"/>
                      <a:pt x="853" y="596"/>
                    </a:cubicBezTo>
                    <a:cubicBezTo>
                      <a:pt x="804" y="503"/>
                      <a:pt x="744" y="415"/>
                      <a:pt x="678" y="333"/>
                    </a:cubicBezTo>
                    <a:cubicBezTo>
                      <a:pt x="613" y="251"/>
                      <a:pt x="530" y="185"/>
                      <a:pt x="444" y="125"/>
                    </a:cubicBezTo>
                    <a:cubicBezTo>
                      <a:pt x="356" y="71"/>
                      <a:pt x="257" y="33"/>
                      <a:pt x="159" y="6"/>
                    </a:cubicBezTo>
                    <a:cubicBezTo>
                      <a:pt x="149" y="0"/>
                      <a:pt x="137" y="0"/>
                      <a:pt x="126" y="0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566646" y="760667"/>
                <a:ext cx="20662" cy="13284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686" extrusionOk="0">
                    <a:moveTo>
                      <a:pt x="842" y="1"/>
                    </a:moveTo>
                    <a:cubicBezTo>
                      <a:pt x="694" y="1"/>
                      <a:pt x="536" y="28"/>
                      <a:pt x="399" y="88"/>
                    </a:cubicBezTo>
                    <a:cubicBezTo>
                      <a:pt x="355" y="104"/>
                      <a:pt x="312" y="126"/>
                      <a:pt x="274" y="147"/>
                    </a:cubicBezTo>
                    <a:cubicBezTo>
                      <a:pt x="235" y="170"/>
                      <a:pt x="197" y="203"/>
                      <a:pt x="164" y="230"/>
                    </a:cubicBezTo>
                    <a:cubicBezTo>
                      <a:pt x="131" y="263"/>
                      <a:pt x="104" y="301"/>
                      <a:pt x="77" y="339"/>
                    </a:cubicBezTo>
                    <a:cubicBezTo>
                      <a:pt x="45" y="383"/>
                      <a:pt x="28" y="442"/>
                      <a:pt x="17" y="498"/>
                    </a:cubicBezTo>
                    <a:cubicBezTo>
                      <a:pt x="0" y="563"/>
                      <a:pt x="22" y="629"/>
                      <a:pt x="83" y="667"/>
                    </a:cubicBezTo>
                    <a:cubicBezTo>
                      <a:pt x="106" y="679"/>
                      <a:pt x="133" y="685"/>
                      <a:pt x="159" y="685"/>
                    </a:cubicBezTo>
                    <a:cubicBezTo>
                      <a:pt x="212" y="685"/>
                      <a:pt x="264" y="660"/>
                      <a:pt x="290" y="613"/>
                    </a:cubicBezTo>
                    <a:cubicBezTo>
                      <a:pt x="312" y="568"/>
                      <a:pt x="340" y="525"/>
                      <a:pt x="366" y="482"/>
                    </a:cubicBezTo>
                    <a:cubicBezTo>
                      <a:pt x="399" y="442"/>
                      <a:pt x="431" y="410"/>
                      <a:pt x="464" y="377"/>
                    </a:cubicBezTo>
                    <a:cubicBezTo>
                      <a:pt x="519" y="339"/>
                      <a:pt x="574" y="306"/>
                      <a:pt x="628" y="279"/>
                    </a:cubicBezTo>
                    <a:cubicBezTo>
                      <a:pt x="688" y="258"/>
                      <a:pt x="749" y="241"/>
                      <a:pt x="809" y="230"/>
                    </a:cubicBezTo>
                    <a:cubicBezTo>
                      <a:pt x="833" y="227"/>
                      <a:pt x="858" y="226"/>
                      <a:pt x="883" y="226"/>
                    </a:cubicBezTo>
                    <a:cubicBezTo>
                      <a:pt x="907" y="226"/>
                      <a:pt x="932" y="227"/>
                      <a:pt x="956" y="230"/>
                    </a:cubicBezTo>
                    <a:cubicBezTo>
                      <a:pt x="958" y="230"/>
                      <a:pt x="961" y="230"/>
                      <a:pt x="963" y="230"/>
                    </a:cubicBezTo>
                    <a:cubicBezTo>
                      <a:pt x="1020" y="230"/>
                      <a:pt x="1066" y="173"/>
                      <a:pt x="1066" y="115"/>
                    </a:cubicBezTo>
                    <a:cubicBezTo>
                      <a:pt x="1066" y="56"/>
                      <a:pt x="1016" y="11"/>
                      <a:pt x="956" y="6"/>
                    </a:cubicBezTo>
                    <a:cubicBezTo>
                      <a:pt x="918" y="6"/>
                      <a:pt x="880" y="1"/>
                      <a:pt x="842" y="1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444763" y="769827"/>
                <a:ext cx="24884" cy="35322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824" extrusionOk="0">
                    <a:moveTo>
                      <a:pt x="602" y="1"/>
                    </a:moveTo>
                    <a:cubicBezTo>
                      <a:pt x="591" y="1"/>
                      <a:pt x="580" y="1"/>
                      <a:pt x="570" y="2"/>
                    </a:cubicBezTo>
                    <a:cubicBezTo>
                      <a:pt x="235" y="30"/>
                      <a:pt x="1" y="456"/>
                      <a:pt x="39" y="959"/>
                    </a:cubicBezTo>
                    <a:cubicBezTo>
                      <a:pt x="77" y="1448"/>
                      <a:pt x="367" y="1823"/>
                      <a:pt x="684" y="1823"/>
                    </a:cubicBezTo>
                    <a:cubicBezTo>
                      <a:pt x="693" y="1823"/>
                      <a:pt x="702" y="1823"/>
                      <a:pt x="711" y="1822"/>
                    </a:cubicBezTo>
                    <a:cubicBezTo>
                      <a:pt x="1044" y="1795"/>
                      <a:pt x="1284" y="1363"/>
                      <a:pt x="1241" y="861"/>
                    </a:cubicBezTo>
                    <a:cubicBezTo>
                      <a:pt x="1204" y="379"/>
                      <a:pt x="922" y="1"/>
                      <a:pt x="602" y="1"/>
                    </a:cubicBezTo>
                    <a:close/>
                  </a:path>
                </a:pathLst>
              </a:custGeom>
              <a:solidFill>
                <a:srgbClr val="2B3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338469" y="774707"/>
                <a:ext cx="24865" cy="353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824" extrusionOk="0">
                    <a:moveTo>
                      <a:pt x="601" y="1"/>
                    </a:moveTo>
                    <a:cubicBezTo>
                      <a:pt x="590" y="1"/>
                      <a:pt x="579" y="1"/>
                      <a:pt x="568" y="2"/>
                    </a:cubicBezTo>
                    <a:cubicBezTo>
                      <a:pt x="240" y="30"/>
                      <a:pt x="0" y="456"/>
                      <a:pt x="43" y="958"/>
                    </a:cubicBezTo>
                    <a:cubicBezTo>
                      <a:pt x="80" y="1445"/>
                      <a:pt x="363" y="1823"/>
                      <a:pt x="684" y="1823"/>
                    </a:cubicBezTo>
                    <a:cubicBezTo>
                      <a:pt x="695" y="1823"/>
                      <a:pt x="705" y="1823"/>
                      <a:pt x="716" y="1822"/>
                    </a:cubicBezTo>
                    <a:cubicBezTo>
                      <a:pt x="1049" y="1794"/>
                      <a:pt x="1284" y="1368"/>
                      <a:pt x="1246" y="865"/>
                    </a:cubicBezTo>
                    <a:cubicBezTo>
                      <a:pt x="1209" y="379"/>
                      <a:pt x="921" y="1"/>
                      <a:pt x="601" y="1"/>
                    </a:cubicBezTo>
                    <a:close/>
                  </a:path>
                </a:pathLst>
              </a:custGeom>
              <a:solidFill>
                <a:srgbClr val="2B3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321853" y="736558"/>
                <a:ext cx="47619" cy="21592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115" extrusionOk="0">
                    <a:moveTo>
                      <a:pt x="1617" y="0"/>
                    </a:moveTo>
                    <a:cubicBezTo>
                      <a:pt x="1448" y="0"/>
                      <a:pt x="1267" y="33"/>
                      <a:pt x="1088" y="98"/>
                    </a:cubicBezTo>
                    <a:cubicBezTo>
                      <a:pt x="907" y="164"/>
                      <a:pt x="722" y="268"/>
                      <a:pt x="519" y="416"/>
                    </a:cubicBezTo>
                    <a:cubicBezTo>
                      <a:pt x="339" y="552"/>
                      <a:pt x="180" y="704"/>
                      <a:pt x="49" y="868"/>
                    </a:cubicBezTo>
                    <a:cubicBezTo>
                      <a:pt x="1" y="940"/>
                      <a:pt x="1" y="1016"/>
                      <a:pt x="54" y="1071"/>
                    </a:cubicBezTo>
                    <a:cubicBezTo>
                      <a:pt x="82" y="1097"/>
                      <a:pt x="120" y="1115"/>
                      <a:pt x="158" y="1115"/>
                    </a:cubicBezTo>
                    <a:cubicBezTo>
                      <a:pt x="203" y="1115"/>
                      <a:pt x="235" y="1097"/>
                      <a:pt x="256" y="1071"/>
                    </a:cubicBezTo>
                    <a:cubicBezTo>
                      <a:pt x="322" y="983"/>
                      <a:pt x="394" y="913"/>
                      <a:pt x="475" y="847"/>
                    </a:cubicBezTo>
                    <a:cubicBezTo>
                      <a:pt x="568" y="776"/>
                      <a:pt x="672" y="711"/>
                      <a:pt x="781" y="661"/>
                    </a:cubicBezTo>
                    <a:cubicBezTo>
                      <a:pt x="907" y="612"/>
                      <a:pt x="1027" y="580"/>
                      <a:pt x="1164" y="557"/>
                    </a:cubicBezTo>
                    <a:cubicBezTo>
                      <a:pt x="1246" y="547"/>
                      <a:pt x="1338" y="540"/>
                      <a:pt x="1431" y="540"/>
                    </a:cubicBezTo>
                    <a:cubicBezTo>
                      <a:pt x="1497" y="540"/>
                      <a:pt x="1562" y="547"/>
                      <a:pt x="1633" y="552"/>
                    </a:cubicBezTo>
                    <a:cubicBezTo>
                      <a:pt x="1814" y="573"/>
                      <a:pt x="1994" y="618"/>
                      <a:pt x="2157" y="678"/>
                    </a:cubicBezTo>
                    <a:cubicBezTo>
                      <a:pt x="2174" y="683"/>
                      <a:pt x="2197" y="683"/>
                      <a:pt x="2212" y="683"/>
                    </a:cubicBezTo>
                    <a:cubicBezTo>
                      <a:pt x="2240" y="683"/>
                      <a:pt x="2262" y="683"/>
                      <a:pt x="2283" y="671"/>
                    </a:cubicBezTo>
                    <a:cubicBezTo>
                      <a:pt x="2344" y="661"/>
                      <a:pt x="2393" y="618"/>
                      <a:pt x="2426" y="557"/>
                    </a:cubicBezTo>
                    <a:cubicBezTo>
                      <a:pt x="2447" y="519"/>
                      <a:pt x="2459" y="475"/>
                      <a:pt x="2459" y="437"/>
                    </a:cubicBezTo>
                    <a:cubicBezTo>
                      <a:pt x="2459" y="383"/>
                      <a:pt x="2431" y="306"/>
                      <a:pt x="2382" y="268"/>
                    </a:cubicBezTo>
                    <a:cubicBezTo>
                      <a:pt x="2316" y="212"/>
                      <a:pt x="2223" y="147"/>
                      <a:pt x="2109" y="98"/>
                    </a:cubicBezTo>
                    <a:cubicBezTo>
                      <a:pt x="1988" y="49"/>
                      <a:pt x="1869" y="16"/>
                      <a:pt x="1726" y="5"/>
                    </a:cubicBezTo>
                    <a:cubicBezTo>
                      <a:pt x="1688" y="0"/>
                      <a:pt x="1650" y="0"/>
                      <a:pt x="1617" y="0"/>
                    </a:cubicBezTo>
                    <a:close/>
                  </a:path>
                </a:pathLst>
              </a:custGeom>
              <a:solidFill>
                <a:srgbClr val="CEA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436514" y="734641"/>
                <a:ext cx="54842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1269" extrusionOk="0">
                    <a:moveTo>
                      <a:pt x="897" y="1"/>
                    </a:moveTo>
                    <a:cubicBezTo>
                      <a:pt x="744" y="1"/>
                      <a:pt x="602" y="16"/>
                      <a:pt x="460" y="56"/>
                    </a:cubicBezTo>
                    <a:cubicBezTo>
                      <a:pt x="323" y="89"/>
                      <a:pt x="214" y="142"/>
                      <a:pt x="116" y="192"/>
                    </a:cubicBezTo>
                    <a:cubicBezTo>
                      <a:pt x="56" y="225"/>
                      <a:pt x="18" y="296"/>
                      <a:pt x="6" y="356"/>
                    </a:cubicBezTo>
                    <a:cubicBezTo>
                      <a:pt x="1" y="394"/>
                      <a:pt x="12" y="437"/>
                      <a:pt x="28" y="482"/>
                    </a:cubicBezTo>
                    <a:cubicBezTo>
                      <a:pt x="61" y="541"/>
                      <a:pt x="116" y="585"/>
                      <a:pt x="187" y="606"/>
                    </a:cubicBezTo>
                    <a:cubicBezTo>
                      <a:pt x="220" y="624"/>
                      <a:pt x="258" y="629"/>
                      <a:pt x="296" y="629"/>
                    </a:cubicBezTo>
                    <a:cubicBezTo>
                      <a:pt x="307" y="629"/>
                      <a:pt x="318" y="629"/>
                      <a:pt x="334" y="624"/>
                    </a:cubicBezTo>
                    <a:cubicBezTo>
                      <a:pt x="537" y="580"/>
                      <a:pt x="749" y="558"/>
                      <a:pt x="968" y="553"/>
                    </a:cubicBezTo>
                    <a:cubicBezTo>
                      <a:pt x="1170" y="558"/>
                      <a:pt x="1350" y="574"/>
                      <a:pt x="1525" y="613"/>
                    </a:cubicBezTo>
                    <a:cubicBezTo>
                      <a:pt x="1672" y="646"/>
                      <a:pt x="1815" y="694"/>
                      <a:pt x="1957" y="755"/>
                    </a:cubicBezTo>
                    <a:cubicBezTo>
                      <a:pt x="2077" y="815"/>
                      <a:pt x="2192" y="880"/>
                      <a:pt x="2295" y="967"/>
                    </a:cubicBezTo>
                    <a:lnTo>
                      <a:pt x="2328" y="984"/>
                    </a:lnTo>
                    <a:cubicBezTo>
                      <a:pt x="2383" y="1044"/>
                      <a:pt x="2459" y="1120"/>
                      <a:pt x="2525" y="1214"/>
                    </a:cubicBezTo>
                    <a:cubicBezTo>
                      <a:pt x="2552" y="1246"/>
                      <a:pt x="2595" y="1269"/>
                      <a:pt x="2650" y="1269"/>
                    </a:cubicBezTo>
                    <a:cubicBezTo>
                      <a:pt x="2694" y="1269"/>
                      <a:pt x="2733" y="1257"/>
                      <a:pt x="2759" y="1236"/>
                    </a:cubicBezTo>
                    <a:cubicBezTo>
                      <a:pt x="2799" y="1214"/>
                      <a:pt x="2814" y="1186"/>
                      <a:pt x="2825" y="1153"/>
                    </a:cubicBezTo>
                    <a:cubicBezTo>
                      <a:pt x="2831" y="1115"/>
                      <a:pt x="2820" y="1077"/>
                      <a:pt x="2792" y="1039"/>
                    </a:cubicBezTo>
                    <a:cubicBezTo>
                      <a:pt x="2661" y="858"/>
                      <a:pt x="2497" y="689"/>
                      <a:pt x="2295" y="536"/>
                    </a:cubicBezTo>
                    <a:cubicBezTo>
                      <a:pt x="2071" y="367"/>
                      <a:pt x="1874" y="246"/>
                      <a:pt x="1667" y="165"/>
                    </a:cubicBezTo>
                    <a:cubicBezTo>
                      <a:pt x="1460" y="77"/>
                      <a:pt x="1251" y="28"/>
                      <a:pt x="1055" y="6"/>
                    </a:cubicBezTo>
                    <a:cubicBezTo>
                      <a:pt x="1012" y="6"/>
                      <a:pt x="968" y="1"/>
                      <a:pt x="924" y="1"/>
                    </a:cubicBezTo>
                    <a:close/>
                  </a:path>
                </a:pathLst>
              </a:custGeom>
              <a:solidFill>
                <a:srgbClr val="CEA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198072" y="941478"/>
                <a:ext cx="211601" cy="308697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5941" extrusionOk="0">
                    <a:moveTo>
                      <a:pt x="4328" y="4846"/>
                    </a:moveTo>
                    <a:cubicBezTo>
                      <a:pt x="4324" y="4850"/>
                      <a:pt x="4321" y="4855"/>
                      <a:pt x="4317" y="4859"/>
                    </a:cubicBezTo>
                    <a:lnTo>
                      <a:pt x="4317" y="4859"/>
                    </a:lnTo>
                    <a:cubicBezTo>
                      <a:pt x="4319" y="4856"/>
                      <a:pt x="4323" y="4850"/>
                      <a:pt x="4328" y="4846"/>
                    </a:cubicBezTo>
                    <a:close/>
                    <a:moveTo>
                      <a:pt x="4311" y="4865"/>
                    </a:moveTo>
                    <a:cubicBezTo>
                      <a:pt x="4306" y="4870"/>
                      <a:pt x="4300" y="4879"/>
                      <a:pt x="4300" y="4879"/>
                    </a:cubicBezTo>
                    <a:cubicBezTo>
                      <a:pt x="4304" y="4874"/>
                      <a:pt x="4307" y="4869"/>
                      <a:pt x="4311" y="4865"/>
                    </a:cubicBezTo>
                    <a:close/>
                    <a:moveTo>
                      <a:pt x="8675" y="0"/>
                    </a:moveTo>
                    <a:cubicBezTo>
                      <a:pt x="8604" y="0"/>
                      <a:pt x="8534" y="0"/>
                      <a:pt x="8463" y="5"/>
                    </a:cubicBezTo>
                    <a:lnTo>
                      <a:pt x="8479" y="5"/>
                    </a:lnTo>
                    <a:cubicBezTo>
                      <a:pt x="8392" y="16"/>
                      <a:pt x="8299" y="28"/>
                      <a:pt x="8211" y="43"/>
                    </a:cubicBezTo>
                    <a:cubicBezTo>
                      <a:pt x="8123" y="76"/>
                      <a:pt x="8037" y="109"/>
                      <a:pt x="7954" y="142"/>
                    </a:cubicBezTo>
                    <a:cubicBezTo>
                      <a:pt x="7906" y="164"/>
                      <a:pt x="7861" y="180"/>
                      <a:pt x="7818" y="202"/>
                    </a:cubicBezTo>
                    <a:cubicBezTo>
                      <a:pt x="7790" y="218"/>
                      <a:pt x="7763" y="235"/>
                      <a:pt x="7742" y="251"/>
                    </a:cubicBezTo>
                    <a:cubicBezTo>
                      <a:pt x="7692" y="283"/>
                      <a:pt x="7643" y="316"/>
                      <a:pt x="7599" y="349"/>
                    </a:cubicBezTo>
                    <a:cubicBezTo>
                      <a:pt x="7518" y="414"/>
                      <a:pt x="7435" y="492"/>
                      <a:pt x="7359" y="568"/>
                    </a:cubicBezTo>
                    <a:cubicBezTo>
                      <a:pt x="7212" y="721"/>
                      <a:pt x="7064" y="896"/>
                      <a:pt x="6900" y="1125"/>
                    </a:cubicBezTo>
                    <a:cubicBezTo>
                      <a:pt x="6753" y="1322"/>
                      <a:pt x="6610" y="1529"/>
                      <a:pt x="6469" y="1737"/>
                    </a:cubicBezTo>
                    <a:lnTo>
                      <a:pt x="6398" y="1846"/>
                    </a:lnTo>
                    <a:cubicBezTo>
                      <a:pt x="6229" y="2098"/>
                      <a:pt x="6058" y="2343"/>
                      <a:pt x="5894" y="2595"/>
                    </a:cubicBezTo>
                    <a:cubicBezTo>
                      <a:pt x="5390" y="3349"/>
                      <a:pt x="4869" y="4131"/>
                      <a:pt x="4311" y="4865"/>
                    </a:cubicBezTo>
                    <a:lnTo>
                      <a:pt x="4311" y="4865"/>
                    </a:lnTo>
                    <a:cubicBezTo>
                      <a:pt x="4312" y="4863"/>
                      <a:pt x="4314" y="4862"/>
                      <a:pt x="4315" y="4862"/>
                    </a:cubicBezTo>
                    <a:lnTo>
                      <a:pt x="4315" y="4862"/>
                    </a:lnTo>
                    <a:cubicBezTo>
                      <a:pt x="3941" y="5336"/>
                      <a:pt x="3552" y="5807"/>
                      <a:pt x="3174" y="6255"/>
                    </a:cubicBezTo>
                    <a:cubicBezTo>
                      <a:pt x="2590" y="6954"/>
                      <a:pt x="1989" y="7675"/>
                      <a:pt x="1459" y="8435"/>
                    </a:cubicBezTo>
                    <a:cubicBezTo>
                      <a:pt x="1235" y="8752"/>
                      <a:pt x="1028" y="9080"/>
                      <a:pt x="847" y="9396"/>
                    </a:cubicBezTo>
                    <a:cubicBezTo>
                      <a:pt x="672" y="9697"/>
                      <a:pt x="541" y="9970"/>
                      <a:pt x="432" y="10237"/>
                    </a:cubicBezTo>
                    <a:cubicBezTo>
                      <a:pt x="246" y="10691"/>
                      <a:pt x="120" y="11188"/>
                      <a:pt x="55" y="11762"/>
                    </a:cubicBezTo>
                    <a:cubicBezTo>
                      <a:pt x="6" y="12166"/>
                      <a:pt x="1" y="12575"/>
                      <a:pt x="44" y="12980"/>
                    </a:cubicBezTo>
                    <a:cubicBezTo>
                      <a:pt x="87" y="13417"/>
                      <a:pt x="186" y="13821"/>
                      <a:pt x="334" y="14181"/>
                    </a:cubicBezTo>
                    <a:cubicBezTo>
                      <a:pt x="486" y="14564"/>
                      <a:pt x="694" y="14909"/>
                      <a:pt x="957" y="15197"/>
                    </a:cubicBezTo>
                    <a:cubicBezTo>
                      <a:pt x="1000" y="15247"/>
                      <a:pt x="1050" y="15302"/>
                      <a:pt x="1098" y="15345"/>
                    </a:cubicBezTo>
                    <a:cubicBezTo>
                      <a:pt x="1109" y="15368"/>
                      <a:pt x="1121" y="15384"/>
                      <a:pt x="1142" y="15406"/>
                    </a:cubicBezTo>
                    <a:cubicBezTo>
                      <a:pt x="1262" y="15515"/>
                      <a:pt x="1388" y="15608"/>
                      <a:pt x="1519" y="15673"/>
                    </a:cubicBezTo>
                    <a:cubicBezTo>
                      <a:pt x="1661" y="15766"/>
                      <a:pt x="1814" y="15848"/>
                      <a:pt x="1968" y="15913"/>
                    </a:cubicBezTo>
                    <a:cubicBezTo>
                      <a:pt x="1994" y="15930"/>
                      <a:pt x="2033" y="15941"/>
                      <a:pt x="2071" y="15941"/>
                    </a:cubicBezTo>
                    <a:cubicBezTo>
                      <a:pt x="2087" y="15941"/>
                      <a:pt x="2104" y="15941"/>
                      <a:pt x="2125" y="15935"/>
                    </a:cubicBezTo>
                    <a:cubicBezTo>
                      <a:pt x="2175" y="15918"/>
                      <a:pt x="2218" y="15886"/>
                      <a:pt x="2246" y="15842"/>
                    </a:cubicBezTo>
                    <a:cubicBezTo>
                      <a:pt x="2409" y="15820"/>
                      <a:pt x="2579" y="15794"/>
                      <a:pt x="2775" y="15744"/>
                    </a:cubicBezTo>
                    <a:cubicBezTo>
                      <a:pt x="3005" y="15684"/>
                      <a:pt x="3246" y="15580"/>
                      <a:pt x="3534" y="15427"/>
                    </a:cubicBezTo>
                    <a:cubicBezTo>
                      <a:pt x="3764" y="15307"/>
                      <a:pt x="4000" y="15159"/>
                      <a:pt x="4267" y="14957"/>
                    </a:cubicBezTo>
                    <a:cubicBezTo>
                      <a:pt x="4693" y="14640"/>
                      <a:pt x="5120" y="14264"/>
                      <a:pt x="5578" y="13800"/>
                    </a:cubicBezTo>
                    <a:cubicBezTo>
                      <a:pt x="5934" y="13434"/>
                      <a:pt x="6282" y="13034"/>
                      <a:pt x="6616" y="12614"/>
                    </a:cubicBezTo>
                    <a:cubicBezTo>
                      <a:pt x="7452" y="11566"/>
                      <a:pt x="8216" y="10330"/>
                      <a:pt x="8884" y="8954"/>
                    </a:cubicBezTo>
                    <a:cubicBezTo>
                      <a:pt x="9528" y="7626"/>
                      <a:pt x="10052" y="6238"/>
                      <a:pt x="10430" y="4834"/>
                    </a:cubicBezTo>
                    <a:cubicBezTo>
                      <a:pt x="10609" y="4184"/>
                      <a:pt x="10752" y="3535"/>
                      <a:pt x="10856" y="2895"/>
                    </a:cubicBezTo>
                    <a:lnTo>
                      <a:pt x="10856" y="2895"/>
                    </a:lnTo>
                    <a:lnTo>
                      <a:pt x="10850" y="2900"/>
                    </a:lnTo>
                    <a:cubicBezTo>
                      <a:pt x="10839" y="2921"/>
                      <a:pt x="10818" y="2931"/>
                      <a:pt x="10795" y="2931"/>
                    </a:cubicBezTo>
                    <a:cubicBezTo>
                      <a:pt x="10782" y="2931"/>
                      <a:pt x="10769" y="2928"/>
                      <a:pt x="10757" y="2923"/>
                    </a:cubicBezTo>
                    <a:cubicBezTo>
                      <a:pt x="10725" y="2900"/>
                      <a:pt x="10719" y="2862"/>
                      <a:pt x="10735" y="2830"/>
                    </a:cubicBezTo>
                    <a:cubicBezTo>
                      <a:pt x="10763" y="2791"/>
                      <a:pt x="10778" y="2753"/>
                      <a:pt x="10801" y="2715"/>
                    </a:cubicBezTo>
                    <a:lnTo>
                      <a:pt x="10801" y="2715"/>
                    </a:lnTo>
                    <a:cubicBezTo>
                      <a:pt x="10795" y="2721"/>
                      <a:pt x="10795" y="2726"/>
                      <a:pt x="10790" y="2731"/>
                    </a:cubicBezTo>
                    <a:cubicBezTo>
                      <a:pt x="10823" y="2666"/>
                      <a:pt x="10850" y="2605"/>
                      <a:pt x="10866" y="2535"/>
                    </a:cubicBezTo>
                    <a:cubicBezTo>
                      <a:pt x="10883" y="2486"/>
                      <a:pt x="10894" y="2431"/>
                      <a:pt x="10904" y="2381"/>
                    </a:cubicBezTo>
                    <a:cubicBezTo>
                      <a:pt x="10916" y="2316"/>
                      <a:pt x="10921" y="2250"/>
                      <a:pt x="10921" y="2184"/>
                    </a:cubicBezTo>
                    <a:cubicBezTo>
                      <a:pt x="10926" y="2123"/>
                      <a:pt x="10922" y="2057"/>
                      <a:pt x="10917" y="1990"/>
                    </a:cubicBezTo>
                    <a:lnTo>
                      <a:pt x="10917" y="1990"/>
                    </a:lnTo>
                    <a:cubicBezTo>
                      <a:pt x="10918" y="1994"/>
                      <a:pt x="10919" y="1997"/>
                      <a:pt x="10921" y="2000"/>
                    </a:cubicBezTo>
                    <a:cubicBezTo>
                      <a:pt x="10909" y="1912"/>
                      <a:pt x="10899" y="1830"/>
                      <a:pt x="10877" y="1753"/>
                    </a:cubicBezTo>
                    <a:cubicBezTo>
                      <a:pt x="10861" y="1677"/>
                      <a:pt x="10839" y="1601"/>
                      <a:pt x="10811" y="1524"/>
                    </a:cubicBezTo>
                    <a:cubicBezTo>
                      <a:pt x="10806" y="1518"/>
                      <a:pt x="10806" y="1518"/>
                      <a:pt x="10806" y="1513"/>
                    </a:cubicBezTo>
                    <a:cubicBezTo>
                      <a:pt x="10773" y="1425"/>
                      <a:pt x="10735" y="1339"/>
                      <a:pt x="10692" y="1256"/>
                    </a:cubicBezTo>
                    <a:cubicBezTo>
                      <a:pt x="10654" y="1185"/>
                      <a:pt x="10609" y="1120"/>
                      <a:pt x="10566" y="1054"/>
                    </a:cubicBezTo>
                    <a:lnTo>
                      <a:pt x="10566" y="1054"/>
                    </a:lnTo>
                    <a:lnTo>
                      <a:pt x="10571" y="1060"/>
                    </a:lnTo>
                    <a:cubicBezTo>
                      <a:pt x="10430" y="863"/>
                      <a:pt x="10271" y="688"/>
                      <a:pt x="10090" y="530"/>
                    </a:cubicBezTo>
                    <a:cubicBezTo>
                      <a:pt x="10003" y="459"/>
                      <a:pt x="9916" y="388"/>
                      <a:pt x="9817" y="328"/>
                    </a:cubicBezTo>
                    <a:cubicBezTo>
                      <a:pt x="9736" y="278"/>
                      <a:pt x="9653" y="230"/>
                      <a:pt x="9566" y="192"/>
                    </a:cubicBezTo>
                    <a:cubicBezTo>
                      <a:pt x="9484" y="152"/>
                      <a:pt x="9396" y="119"/>
                      <a:pt x="9310" y="93"/>
                    </a:cubicBezTo>
                    <a:cubicBezTo>
                      <a:pt x="9271" y="81"/>
                      <a:pt x="9238" y="71"/>
                      <a:pt x="9205" y="66"/>
                    </a:cubicBezTo>
                    <a:cubicBezTo>
                      <a:pt x="9194" y="66"/>
                      <a:pt x="9189" y="60"/>
                      <a:pt x="9184" y="60"/>
                    </a:cubicBezTo>
                    <a:cubicBezTo>
                      <a:pt x="9129" y="43"/>
                      <a:pt x="9074" y="33"/>
                      <a:pt x="9020" y="28"/>
                    </a:cubicBezTo>
                    <a:lnTo>
                      <a:pt x="9036" y="28"/>
                    </a:lnTo>
                    <a:cubicBezTo>
                      <a:pt x="8943" y="11"/>
                      <a:pt x="8851" y="0"/>
                      <a:pt x="8753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407427" y="97097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198924" y="1180442"/>
                <a:ext cx="38304" cy="67661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3494" extrusionOk="0">
                    <a:moveTo>
                      <a:pt x="456" y="789"/>
                    </a:moveTo>
                    <a:lnTo>
                      <a:pt x="456" y="789"/>
                    </a:lnTo>
                    <a:cubicBezTo>
                      <a:pt x="458" y="798"/>
                      <a:pt x="459" y="806"/>
                      <a:pt x="459" y="815"/>
                    </a:cubicBezTo>
                    <a:cubicBezTo>
                      <a:pt x="458" y="806"/>
                      <a:pt x="457" y="798"/>
                      <a:pt x="456" y="789"/>
                    </a:cubicBezTo>
                    <a:close/>
                    <a:moveTo>
                      <a:pt x="207" y="0"/>
                    </a:moveTo>
                    <a:cubicBezTo>
                      <a:pt x="104" y="0"/>
                      <a:pt x="0" y="93"/>
                      <a:pt x="5" y="202"/>
                    </a:cubicBezTo>
                    <a:cubicBezTo>
                      <a:pt x="38" y="847"/>
                      <a:pt x="131" y="1503"/>
                      <a:pt x="383" y="2110"/>
                    </a:cubicBezTo>
                    <a:cubicBezTo>
                      <a:pt x="508" y="2405"/>
                      <a:pt x="678" y="2683"/>
                      <a:pt x="896" y="2923"/>
                    </a:cubicBezTo>
                    <a:cubicBezTo>
                      <a:pt x="1006" y="3049"/>
                      <a:pt x="1130" y="3152"/>
                      <a:pt x="1261" y="3245"/>
                    </a:cubicBezTo>
                    <a:cubicBezTo>
                      <a:pt x="1404" y="3344"/>
                      <a:pt x="1556" y="3421"/>
                      <a:pt x="1715" y="3487"/>
                    </a:cubicBezTo>
                    <a:cubicBezTo>
                      <a:pt x="1728" y="3491"/>
                      <a:pt x="1742" y="3493"/>
                      <a:pt x="1757" y="3493"/>
                    </a:cubicBezTo>
                    <a:cubicBezTo>
                      <a:pt x="1795" y="3493"/>
                      <a:pt x="1837" y="3480"/>
                      <a:pt x="1869" y="3464"/>
                    </a:cubicBezTo>
                    <a:cubicBezTo>
                      <a:pt x="1912" y="3437"/>
                      <a:pt x="1945" y="3394"/>
                      <a:pt x="1962" y="3344"/>
                    </a:cubicBezTo>
                    <a:cubicBezTo>
                      <a:pt x="1977" y="3290"/>
                      <a:pt x="1967" y="3235"/>
                      <a:pt x="1939" y="3192"/>
                    </a:cubicBezTo>
                    <a:cubicBezTo>
                      <a:pt x="1912" y="3142"/>
                      <a:pt x="1874" y="3114"/>
                      <a:pt x="1819" y="3099"/>
                    </a:cubicBezTo>
                    <a:cubicBezTo>
                      <a:pt x="1819" y="3093"/>
                      <a:pt x="1813" y="3093"/>
                      <a:pt x="1813" y="3093"/>
                    </a:cubicBezTo>
                    <a:cubicBezTo>
                      <a:pt x="1677" y="3033"/>
                      <a:pt x="1541" y="2956"/>
                      <a:pt x="1420" y="2869"/>
                    </a:cubicBezTo>
                    <a:cubicBezTo>
                      <a:pt x="1289" y="2759"/>
                      <a:pt x="1175" y="2645"/>
                      <a:pt x="1065" y="2514"/>
                    </a:cubicBezTo>
                    <a:lnTo>
                      <a:pt x="1065" y="2514"/>
                    </a:lnTo>
                    <a:cubicBezTo>
                      <a:pt x="1077" y="2524"/>
                      <a:pt x="1087" y="2541"/>
                      <a:pt x="1098" y="2552"/>
                    </a:cubicBezTo>
                    <a:cubicBezTo>
                      <a:pt x="956" y="2366"/>
                      <a:pt x="842" y="2164"/>
                      <a:pt x="749" y="1951"/>
                    </a:cubicBezTo>
                    <a:cubicBezTo>
                      <a:pt x="595" y="1574"/>
                      <a:pt x="508" y="1170"/>
                      <a:pt x="454" y="766"/>
                    </a:cubicBezTo>
                    <a:lnTo>
                      <a:pt x="454" y="766"/>
                    </a:lnTo>
                    <a:cubicBezTo>
                      <a:pt x="454" y="766"/>
                      <a:pt x="454" y="767"/>
                      <a:pt x="454" y="767"/>
                    </a:cubicBezTo>
                    <a:lnTo>
                      <a:pt x="454" y="767"/>
                    </a:lnTo>
                    <a:cubicBezTo>
                      <a:pt x="434" y="581"/>
                      <a:pt x="415" y="394"/>
                      <a:pt x="409" y="202"/>
                    </a:cubicBezTo>
                    <a:cubicBezTo>
                      <a:pt x="404" y="93"/>
                      <a:pt x="323" y="0"/>
                      <a:pt x="207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261222" y="943686"/>
                <a:ext cx="148026" cy="27846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4380" extrusionOk="0">
                    <a:moveTo>
                      <a:pt x="2076" y="12599"/>
                    </a:moveTo>
                    <a:cubicBezTo>
                      <a:pt x="2071" y="12599"/>
                      <a:pt x="2071" y="12599"/>
                      <a:pt x="2071" y="12604"/>
                    </a:cubicBezTo>
                    <a:lnTo>
                      <a:pt x="2071" y="12604"/>
                    </a:lnTo>
                    <a:cubicBezTo>
                      <a:pt x="2073" y="12602"/>
                      <a:pt x="2074" y="12600"/>
                      <a:pt x="2076" y="12599"/>
                    </a:cubicBezTo>
                    <a:close/>
                    <a:moveTo>
                      <a:pt x="6114" y="0"/>
                    </a:moveTo>
                    <a:lnTo>
                      <a:pt x="6108" y="5"/>
                    </a:lnTo>
                    <a:cubicBezTo>
                      <a:pt x="6092" y="45"/>
                      <a:pt x="6108" y="78"/>
                      <a:pt x="6141" y="93"/>
                    </a:cubicBezTo>
                    <a:cubicBezTo>
                      <a:pt x="6218" y="131"/>
                      <a:pt x="6289" y="169"/>
                      <a:pt x="6360" y="209"/>
                    </a:cubicBezTo>
                    <a:cubicBezTo>
                      <a:pt x="6529" y="312"/>
                      <a:pt x="6687" y="432"/>
                      <a:pt x="6829" y="569"/>
                    </a:cubicBezTo>
                    <a:cubicBezTo>
                      <a:pt x="6955" y="700"/>
                      <a:pt x="7058" y="837"/>
                      <a:pt x="7146" y="989"/>
                    </a:cubicBezTo>
                    <a:cubicBezTo>
                      <a:pt x="7141" y="984"/>
                      <a:pt x="7141" y="978"/>
                      <a:pt x="7136" y="973"/>
                    </a:cubicBezTo>
                    <a:lnTo>
                      <a:pt x="7136" y="973"/>
                    </a:lnTo>
                    <a:cubicBezTo>
                      <a:pt x="7222" y="1132"/>
                      <a:pt x="7288" y="1296"/>
                      <a:pt x="7332" y="1465"/>
                    </a:cubicBezTo>
                    <a:cubicBezTo>
                      <a:pt x="7398" y="1722"/>
                      <a:pt x="7426" y="1979"/>
                      <a:pt x="7426" y="2241"/>
                    </a:cubicBezTo>
                    <a:cubicBezTo>
                      <a:pt x="7426" y="2569"/>
                      <a:pt x="7386" y="2896"/>
                      <a:pt x="7332" y="3218"/>
                    </a:cubicBezTo>
                    <a:cubicBezTo>
                      <a:pt x="7267" y="3606"/>
                      <a:pt x="7179" y="3989"/>
                      <a:pt x="7075" y="4365"/>
                    </a:cubicBezTo>
                    <a:cubicBezTo>
                      <a:pt x="7081" y="4354"/>
                      <a:pt x="7081" y="4349"/>
                      <a:pt x="7086" y="4339"/>
                    </a:cubicBezTo>
                    <a:lnTo>
                      <a:pt x="7086" y="4339"/>
                    </a:lnTo>
                    <a:cubicBezTo>
                      <a:pt x="6682" y="5807"/>
                      <a:pt x="6049" y="7211"/>
                      <a:pt x="5278" y="8522"/>
                    </a:cubicBezTo>
                    <a:cubicBezTo>
                      <a:pt x="5278" y="8517"/>
                      <a:pt x="5283" y="8512"/>
                      <a:pt x="5288" y="8502"/>
                    </a:cubicBezTo>
                    <a:lnTo>
                      <a:pt x="5288" y="8502"/>
                    </a:lnTo>
                    <a:cubicBezTo>
                      <a:pt x="4841" y="9255"/>
                      <a:pt x="4350" y="9977"/>
                      <a:pt x="3808" y="10665"/>
                    </a:cubicBezTo>
                    <a:cubicBezTo>
                      <a:pt x="3273" y="11347"/>
                      <a:pt x="2688" y="11997"/>
                      <a:pt x="2071" y="12604"/>
                    </a:cubicBezTo>
                    <a:cubicBezTo>
                      <a:pt x="2071" y="12604"/>
                      <a:pt x="2071" y="12604"/>
                      <a:pt x="2071" y="12604"/>
                    </a:cubicBezTo>
                    <a:lnTo>
                      <a:pt x="2071" y="12604"/>
                    </a:lnTo>
                    <a:cubicBezTo>
                      <a:pt x="1439" y="13213"/>
                      <a:pt x="770" y="13780"/>
                      <a:pt x="33" y="14259"/>
                    </a:cubicBezTo>
                    <a:cubicBezTo>
                      <a:pt x="1" y="14281"/>
                      <a:pt x="1" y="14324"/>
                      <a:pt x="18" y="14352"/>
                    </a:cubicBezTo>
                    <a:cubicBezTo>
                      <a:pt x="33" y="14371"/>
                      <a:pt x="53" y="14379"/>
                      <a:pt x="74" y="14379"/>
                    </a:cubicBezTo>
                    <a:cubicBezTo>
                      <a:pt x="88" y="14379"/>
                      <a:pt x="103" y="14375"/>
                      <a:pt x="116" y="14369"/>
                    </a:cubicBezTo>
                    <a:cubicBezTo>
                      <a:pt x="782" y="13931"/>
                      <a:pt x="1400" y="13418"/>
                      <a:pt x="1984" y="12871"/>
                    </a:cubicBezTo>
                    <a:cubicBezTo>
                      <a:pt x="2542" y="12342"/>
                      <a:pt x="3071" y="11768"/>
                      <a:pt x="3568" y="11177"/>
                    </a:cubicBezTo>
                    <a:cubicBezTo>
                      <a:pt x="4567" y="9992"/>
                      <a:pt x="5437" y="8692"/>
                      <a:pt x="6141" y="7310"/>
                    </a:cubicBezTo>
                    <a:cubicBezTo>
                      <a:pt x="6496" y="6621"/>
                      <a:pt x="6803" y="5900"/>
                      <a:pt x="7058" y="5169"/>
                    </a:cubicBezTo>
                    <a:cubicBezTo>
                      <a:pt x="7179" y="4813"/>
                      <a:pt x="7288" y="4453"/>
                      <a:pt x="7381" y="4087"/>
                    </a:cubicBezTo>
                    <a:cubicBezTo>
                      <a:pt x="7458" y="3775"/>
                      <a:pt x="7529" y="3459"/>
                      <a:pt x="7578" y="3142"/>
                    </a:cubicBezTo>
                    <a:cubicBezTo>
                      <a:pt x="7622" y="2847"/>
                      <a:pt x="7643" y="2552"/>
                      <a:pt x="7638" y="2257"/>
                    </a:cubicBezTo>
                    <a:cubicBezTo>
                      <a:pt x="7638" y="1984"/>
                      <a:pt x="7595" y="1710"/>
                      <a:pt x="7517" y="1442"/>
                    </a:cubicBezTo>
                    <a:cubicBezTo>
                      <a:pt x="7447" y="1185"/>
                      <a:pt x="7321" y="946"/>
                      <a:pt x="7169" y="733"/>
                    </a:cubicBezTo>
                    <a:cubicBezTo>
                      <a:pt x="7020" y="530"/>
                      <a:pt x="6836" y="361"/>
                      <a:pt x="6632" y="224"/>
                    </a:cubicBezTo>
                    <a:cubicBezTo>
                      <a:pt x="6541" y="176"/>
                      <a:pt x="6442" y="126"/>
                      <a:pt x="6349" y="83"/>
                    </a:cubicBezTo>
                    <a:cubicBezTo>
                      <a:pt x="6344" y="83"/>
                      <a:pt x="6337" y="78"/>
                      <a:pt x="6332" y="78"/>
                    </a:cubicBezTo>
                    <a:lnTo>
                      <a:pt x="6327" y="78"/>
                    </a:lnTo>
                    <a:cubicBezTo>
                      <a:pt x="6311" y="66"/>
                      <a:pt x="6289" y="55"/>
                      <a:pt x="6267" y="50"/>
                    </a:cubicBezTo>
                    <a:cubicBezTo>
                      <a:pt x="6239" y="38"/>
                      <a:pt x="6213" y="28"/>
                      <a:pt x="6180" y="17"/>
                    </a:cubicBezTo>
                    <a:cubicBezTo>
                      <a:pt x="6158" y="12"/>
                      <a:pt x="6135" y="5"/>
                      <a:pt x="611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195942" y="1015201"/>
                <a:ext cx="102112" cy="211621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0928" extrusionOk="0">
                    <a:moveTo>
                      <a:pt x="4279" y="1274"/>
                    </a:moveTo>
                    <a:lnTo>
                      <a:pt x="4279" y="1274"/>
                    </a:lnTo>
                    <a:cubicBezTo>
                      <a:pt x="4274" y="1278"/>
                      <a:pt x="4269" y="1283"/>
                      <a:pt x="4267" y="1288"/>
                    </a:cubicBezTo>
                    <a:lnTo>
                      <a:pt x="4267" y="1288"/>
                    </a:lnTo>
                    <a:cubicBezTo>
                      <a:pt x="4271" y="1283"/>
                      <a:pt x="4275" y="1278"/>
                      <a:pt x="4279" y="1274"/>
                    </a:cubicBezTo>
                    <a:close/>
                    <a:moveTo>
                      <a:pt x="2274" y="3762"/>
                    </a:moveTo>
                    <a:cubicBezTo>
                      <a:pt x="2273" y="3762"/>
                      <a:pt x="2273" y="3763"/>
                      <a:pt x="2272" y="3764"/>
                    </a:cubicBezTo>
                    <a:lnTo>
                      <a:pt x="2272" y="3764"/>
                    </a:lnTo>
                    <a:cubicBezTo>
                      <a:pt x="2273" y="3763"/>
                      <a:pt x="2273" y="3762"/>
                      <a:pt x="2274" y="3762"/>
                    </a:cubicBezTo>
                    <a:close/>
                    <a:moveTo>
                      <a:pt x="2267" y="3769"/>
                    </a:moveTo>
                    <a:lnTo>
                      <a:pt x="2267" y="3769"/>
                    </a:lnTo>
                    <a:cubicBezTo>
                      <a:pt x="2266" y="3771"/>
                      <a:pt x="2264" y="3773"/>
                      <a:pt x="2262" y="3775"/>
                    </a:cubicBezTo>
                    <a:cubicBezTo>
                      <a:pt x="2266" y="3772"/>
                      <a:pt x="2267" y="3771"/>
                      <a:pt x="2267" y="3769"/>
                    </a:cubicBezTo>
                    <a:close/>
                    <a:moveTo>
                      <a:pt x="5197" y="1"/>
                    </a:moveTo>
                    <a:cubicBezTo>
                      <a:pt x="5174" y="1"/>
                      <a:pt x="5152" y="11"/>
                      <a:pt x="5142" y="33"/>
                    </a:cubicBezTo>
                    <a:cubicBezTo>
                      <a:pt x="4896" y="482"/>
                      <a:pt x="4590" y="896"/>
                      <a:pt x="4267" y="1289"/>
                    </a:cubicBezTo>
                    <a:cubicBezTo>
                      <a:pt x="4267" y="1289"/>
                      <a:pt x="4267" y="1288"/>
                      <a:pt x="4267" y="1288"/>
                    </a:cubicBezTo>
                    <a:lnTo>
                      <a:pt x="4267" y="1288"/>
                    </a:lnTo>
                    <a:cubicBezTo>
                      <a:pt x="3779" y="1878"/>
                      <a:pt x="3247" y="2425"/>
                      <a:pt x="2744" y="2999"/>
                    </a:cubicBezTo>
                    <a:cubicBezTo>
                      <a:pt x="2509" y="3273"/>
                      <a:pt x="2274" y="3546"/>
                      <a:pt x="2050" y="3825"/>
                    </a:cubicBezTo>
                    <a:cubicBezTo>
                      <a:pt x="1809" y="4120"/>
                      <a:pt x="1586" y="4415"/>
                      <a:pt x="1367" y="4721"/>
                    </a:cubicBezTo>
                    <a:cubicBezTo>
                      <a:pt x="946" y="5321"/>
                      <a:pt x="580" y="5961"/>
                      <a:pt x="329" y="6655"/>
                    </a:cubicBezTo>
                    <a:cubicBezTo>
                      <a:pt x="203" y="6998"/>
                      <a:pt x="111" y="7353"/>
                      <a:pt x="56" y="7714"/>
                    </a:cubicBezTo>
                    <a:cubicBezTo>
                      <a:pt x="34" y="7883"/>
                      <a:pt x="18" y="8054"/>
                      <a:pt x="6" y="8223"/>
                    </a:cubicBezTo>
                    <a:cubicBezTo>
                      <a:pt x="1" y="8408"/>
                      <a:pt x="6" y="8599"/>
                      <a:pt x="18" y="8785"/>
                    </a:cubicBezTo>
                    <a:cubicBezTo>
                      <a:pt x="39" y="9161"/>
                      <a:pt x="111" y="9529"/>
                      <a:pt x="214" y="9889"/>
                    </a:cubicBezTo>
                    <a:cubicBezTo>
                      <a:pt x="318" y="10238"/>
                      <a:pt x="465" y="10577"/>
                      <a:pt x="651" y="10893"/>
                    </a:cubicBezTo>
                    <a:cubicBezTo>
                      <a:pt x="667" y="10913"/>
                      <a:pt x="692" y="10928"/>
                      <a:pt x="716" y="10928"/>
                    </a:cubicBezTo>
                    <a:cubicBezTo>
                      <a:pt x="726" y="10928"/>
                      <a:pt x="735" y="10926"/>
                      <a:pt x="744" y="10921"/>
                    </a:cubicBezTo>
                    <a:cubicBezTo>
                      <a:pt x="777" y="10905"/>
                      <a:pt x="787" y="10861"/>
                      <a:pt x="772" y="10828"/>
                    </a:cubicBezTo>
                    <a:cubicBezTo>
                      <a:pt x="646" y="10621"/>
                      <a:pt x="542" y="10402"/>
                      <a:pt x="454" y="10172"/>
                    </a:cubicBezTo>
                    <a:lnTo>
                      <a:pt x="454" y="10172"/>
                    </a:lnTo>
                    <a:cubicBezTo>
                      <a:pt x="454" y="10173"/>
                      <a:pt x="454" y="10174"/>
                      <a:pt x="454" y="10175"/>
                    </a:cubicBezTo>
                    <a:lnTo>
                      <a:pt x="454" y="10175"/>
                    </a:lnTo>
                    <a:cubicBezTo>
                      <a:pt x="386" y="9988"/>
                      <a:pt x="327" y="9796"/>
                      <a:pt x="280" y="9599"/>
                    </a:cubicBezTo>
                    <a:cubicBezTo>
                      <a:pt x="230" y="9403"/>
                      <a:pt x="197" y="9206"/>
                      <a:pt x="170" y="9004"/>
                    </a:cubicBezTo>
                    <a:cubicBezTo>
                      <a:pt x="149" y="8801"/>
                      <a:pt x="137" y="8599"/>
                      <a:pt x="137" y="8397"/>
                    </a:cubicBezTo>
                    <a:cubicBezTo>
                      <a:pt x="137" y="8185"/>
                      <a:pt x="159" y="7971"/>
                      <a:pt x="187" y="7759"/>
                    </a:cubicBezTo>
                    <a:lnTo>
                      <a:pt x="187" y="7780"/>
                    </a:lnTo>
                    <a:cubicBezTo>
                      <a:pt x="230" y="7512"/>
                      <a:pt x="291" y="7250"/>
                      <a:pt x="367" y="6993"/>
                    </a:cubicBezTo>
                    <a:cubicBezTo>
                      <a:pt x="444" y="6736"/>
                      <a:pt x="542" y="6485"/>
                      <a:pt x="651" y="6244"/>
                    </a:cubicBezTo>
                    <a:lnTo>
                      <a:pt x="651" y="6244"/>
                    </a:lnTo>
                    <a:cubicBezTo>
                      <a:pt x="646" y="6251"/>
                      <a:pt x="646" y="6256"/>
                      <a:pt x="641" y="6261"/>
                    </a:cubicBezTo>
                    <a:cubicBezTo>
                      <a:pt x="843" y="5813"/>
                      <a:pt x="1088" y="5387"/>
                      <a:pt x="1362" y="4978"/>
                    </a:cubicBezTo>
                    <a:cubicBezTo>
                      <a:pt x="1640" y="4557"/>
                      <a:pt x="1952" y="4158"/>
                      <a:pt x="2268" y="3765"/>
                    </a:cubicBezTo>
                    <a:lnTo>
                      <a:pt x="2268" y="3765"/>
                    </a:lnTo>
                    <a:cubicBezTo>
                      <a:pt x="2268" y="3767"/>
                      <a:pt x="2268" y="3768"/>
                      <a:pt x="2267" y="3769"/>
                    </a:cubicBezTo>
                    <a:lnTo>
                      <a:pt x="2267" y="3769"/>
                    </a:lnTo>
                    <a:cubicBezTo>
                      <a:pt x="2269" y="3768"/>
                      <a:pt x="2270" y="3766"/>
                      <a:pt x="2271" y="3765"/>
                    </a:cubicBezTo>
                    <a:lnTo>
                      <a:pt x="2271" y="3765"/>
                    </a:lnTo>
                    <a:cubicBezTo>
                      <a:pt x="2274" y="3765"/>
                      <a:pt x="2274" y="3764"/>
                      <a:pt x="2274" y="3761"/>
                    </a:cubicBezTo>
                    <a:lnTo>
                      <a:pt x="2274" y="3761"/>
                    </a:lnTo>
                    <a:cubicBezTo>
                      <a:pt x="2517" y="3466"/>
                      <a:pt x="2758" y="3181"/>
                      <a:pt x="3011" y="2901"/>
                    </a:cubicBezTo>
                    <a:cubicBezTo>
                      <a:pt x="3279" y="2601"/>
                      <a:pt x="3553" y="2311"/>
                      <a:pt x="3815" y="2011"/>
                    </a:cubicBezTo>
                    <a:cubicBezTo>
                      <a:pt x="4082" y="1716"/>
                      <a:pt x="4339" y="1415"/>
                      <a:pt x="4584" y="1105"/>
                    </a:cubicBezTo>
                    <a:cubicBezTo>
                      <a:pt x="4831" y="787"/>
                      <a:pt x="5060" y="460"/>
                      <a:pt x="5250" y="104"/>
                    </a:cubicBezTo>
                    <a:cubicBezTo>
                      <a:pt x="5273" y="71"/>
                      <a:pt x="5262" y="33"/>
                      <a:pt x="5230" y="11"/>
                    </a:cubicBezTo>
                    <a:cubicBezTo>
                      <a:pt x="5224" y="6"/>
                      <a:pt x="5207" y="1"/>
                      <a:pt x="5197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400669" y="937973"/>
                <a:ext cx="305096" cy="315282"/>
              </a:xfrm>
              <a:custGeom>
                <a:avLst/>
                <a:gdLst/>
                <a:ahLst/>
                <a:cxnLst/>
                <a:rect l="l" t="t" r="r" b="b"/>
                <a:pathLst>
                  <a:path w="15755" h="16281" extrusionOk="0">
                    <a:moveTo>
                      <a:pt x="6594" y="0"/>
                    </a:moveTo>
                    <a:cubicBezTo>
                      <a:pt x="6561" y="0"/>
                      <a:pt x="6523" y="12"/>
                      <a:pt x="6496" y="33"/>
                    </a:cubicBezTo>
                    <a:cubicBezTo>
                      <a:pt x="6446" y="55"/>
                      <a:pt x="6413" y="104"/>
                      <a:pt x="6403" y="154"/>
                    </a:cubicBezTo>
                    <a:cubicBezTo>
                      <a:pt x="6387" y="214"/>
                      <a:pt x="6403" y="262"/>
                      <a:pt x="6425" y="307"/>
                    </a:cubicBezTo>
                    <a:cubicBezTo>
                      <a:pt x="6463" y="394"/>
                      <a:pt x="6496" y="476"/>
                      <a:pt x="6534" y="563"/>
                    </a:cubicBezTo>
                    <a:cubicBezTo>
                      <a:pt x="6741" y="1061"/>
                      <a:pt x="6878" y="1525"/>
                      <a:pt x="6944" y="1979"/>
                    </a:cubicBezTo>
                    <a:cubicBezTo>
                      <a:pt x="6993" y="2377"/>
                      <a:pt x="6993" y="2792"/>
                      <a:pt x="6937" y="3207"/>
                    </a:cubicBezTo>
                    <a:cubicBezTo>
                      <a:pt x="6829" y="3989"/>
                      <a:pt x="6551" y="4720"/>
                      <a:pt x="6288" y="5338"/>
                    </a:cubicBezTo>
                    <a:lnTo>
                      <a:pt x="6315" y="5294"/>
                    </a:lnTo>
                    <a:lnTo>
                      <a:pt x="6315" y="5294"/>
                    </a:lnTo>
                    <a:cubicBezTo>
                      <a:pt x="6216" y="5507"/>
                      <a:pt x="6118" y="5726"/>
                      <a:pt x="6026" y="5945"/>
                    </a:cubicBezTo>
                    <a:cubicBezTo>
                      <a:pt x="5823" y="6404"/>
                      <a:pt x="5616" y="6873"/>
                      <a:pt x="5441" y="7348"/>
                    </a:cubicBezTo>
                    <a:cubicBezTo>
                      <a:pt x="5223" y="7950"/>
                      <a:pt x="5086" y="8501"/>
                      <a:pt x="5026" y="9042"/>
                    </a:cubicBezTo>
                    <a:cubicBezTo>
                      <a:pt x="4884" y="8878"/>
                      <a:pt x="4753" y="8724"/>
                      <a:pt x="4633" y="8567"/>
                    </a:cubicBezTo>
                    <a:cubicBezTo>
                      <a:pt x="4338" y="8184"/>
                      <a:pt x="4048" y="7741"/>
                      <a:pt x="3732" y="7173"/>
                    </a:cubicBezTo>
                    <a:cubicBezTo>
                      <a:pt x="3442" y="6671"/>
                      <a:pt x="3185" y="6141"/>
                      <a:pt x="2956" y="5605"/>
                    </a:cubicBezTo>
                    <a:cubicBezTo>
                      <a:pt x="2557" y="4639"/>
                      <a:pt x="2305" y="3770"/>
                      <a:pt x="2185" y="2929"/>
                    </a:cubicBezTo>
                    <a:cubicBezTo>
                      <a:pt x="2164" y="2743"/>
                      <a:pt x="2141" y="2557"/>
                      <a:pt x="2136" y="2382"/>
                    </a:cubicBezTo>
                    <a:cubicBezTo>
                      <a:pt x="2126" y="2262"/>
                      <a:pt x="2043" y="2175"/>
                      <a:pt x="1929" y="2175"/>
                    </a:cubicBezTo>
                    <a:cubicBezTo>
                      <a:pt x="1912" y="2175"/>
                      <a:pt x="1890" y="2181"/>
                      <a:pt x="1869" y="2186"/>
                    </a:cubicBezTo>
                    <a:lnTo>
                      <a:pt x="1836" y="2186"/>
                    </a:lnTo>
                    <a:cubicBezTo>
                      <a:pt x="1776" y="2186"/>
                      <a:pt x="1726" y="2208"/>
                      <a:pt x="1700" y="2246"/>
                    </a:cubicBezTo>
                    <a:cubicBezTo>
                      <a:pt x="1491" y="2491"/>
                      <a:pt x="1306" y="2754"/>
                      <a:pt x="1148" y="3016"/>
                    </a:cubicBezTo>
                    <a:cubicBezTo>
                      <a:pt x="994" y="3273"/>
                      <a:pt x="858" y="3552"/>
                      <a:pt x="721" y="3873"/>
                    </a:cubicBezTo>
                    <a:cubicBezTo>
                      <a:pt x="480" y="4442"/>
                      <a:pt x="306" y="5065"/>
                      <a:pt x="202" y="5726"/>
                    </a:cubicBezTo>
                    <a:cubicBezTo>
                      <a:pt x="0" y="6994"/>
                      <a:pt x="61" y="8348"/>
                      <a:pt x="371" y="9632"/>
                    </a:cubicBezTo>
                    <a:cubicBezTo>
                      <a:pt x="437" y="9911"/>
                      <a:pt x="520" y="10184"/>
                      <a:pt x="611" y="10446"/>
                    </a:cubicBezTo>
                    <a:cubicBezTo>
                      <a:pt x="618" y="10441"/>
                      <a:pt x="623" y="10435"/>
                      <a:pt x="634" y="10435"/>
                    </a:cubicBezTo>
                    <a:cubicBezTo>
                      <a:pt x="639" y="10435"/>
                      <a:pt x="644" y="10429"/>
                      <a:pt x="651" y="10429"/>
                    </a:cubicBezTo>
                    <a:cubicBezTo>
                      <a:pt x="677" y="10429"/>
                      <a:pt x="704" y="10451"/>
                      <a:pt x="716" y="10479"/>
                    </a:cubicBezTo>
                    <a:cubicBezTo>
                      <a:pt x="716" y="10489"/>
                      <a:pt x="721" y="10494"/>
                      <a:pt x="721" y="10506"/>
                    </a:cubicBezTo>
                    <a:cubicBezTo>
                      <a:pt x="727" y="10506"/>
                      <a:pt x="727" y="10506"/>
                      <a:pt x="727" y="10511"/>
                    </a:cubicBezTo>
                    <a:cubicBezTo>
                      <a:pt x="787" y="10653"/>
                      <a:pt x="853" y="10796"/>
                      <a:pt x="918" y="10932"/>
                    </a:cubicBezTo>
                    <a:cubicBezTo>
                      <a:pt x="923" y="10943"/>
                      <a:pt x="923" y="10948"/>
                      <a:pt x="929" y="10953"/>
                    </a:cubicBezTo>
                    <a:cubicBezTo>
                      <a:pt x="934" y="10970"/>
                      <a:pt x="939" y="10981"/>
                      <a:pt x="946" y="10993"/>
                    </a:cubicBezTo>
                    <a:cubicBezTo>
                      <a:pt x="1054" y="11243"/>
                      <a:pt x="1169" y="11490"/>
                      <a:pt x="1279" y="11747"/>
                    </a:cubicBezTo>
                    <a:lnTo>
                      <a:pt x="1279" y="11768"/>
                    </a:lnTo>
                    <a:cubicBezTo>
                      <a:pt x="1382" y="11969"/>
                      <a:pt x="1491" y="12178"/>
                      <a:pt x="1606" y="12375"/>
                    </a:cubicBezTo>
                    <a:cubicBezTo>
                      <a:pt x="1721" y="12527"/>
                      <a:pt x="1836" y="12680"/>
                      <a:pt x="1962" y="12828"/>
                    </a:cubicBezTo>
                    <a:cubicBezTo>
                      <a:pt x="2650" y="13641"/>
                      <a:pt x="3556" y="14329"/>
                      <a:pt x="4650" y="14876"/>
                    </a:cubicBezTo>
                    <a:cubicBezTo>
                      <a:pt x="5621" y="15363"/>
                      <a:pt x="6741" y="15728"/>
                      <a:pt x="7976" y="15968"/>
                    </a:cubicBezTo>
                    <a:cubicBezTo>
                      <a:pt x="9068" y="16177"/>
                      <a:pt x="10232" y="16280"/>
                      <a:pt x="11450" y="16280"/>
                    </a:cubicBezTo>
                    <a:cubicBezTo>
                      <a:pt x="11735" y="16280"/>
                      <a:pt x="12008" y="16275"/>
                      <a:pt x="12303" y="16263"/>
                    </a:cubicBezTo>
                    <a:cubicBezTo>
                      <a:pt x="12592" y="16253"/>
                      <a:pt x="12827" y="16231"/>
                      <a:pt x="13041" y="16204"/>
                    </a:cubicBezTo>
                    <a:cubicBezTo>
                      <a:pt x="13439" y="16149"/>
                      <a:pt x="13805" y="16040"/>
                      <a:pt x="14143" y="15877"/>
                    </a:cubicBezTo>
                    <a:cubicBezTo>
                      <a:pt x="14444" y="15734"/>
                      <a:pt x="14718" y="15532"/>
                      <a:pt x="14935" y="15292"/>
                    </a:cubicBezTo>
                    <a:cubicBezTo>
                      <a:pt x="15045" y="15176"/>
                      <a:pt x="15144" y="15040"/>
                      <a:pt x="15237" y="14898"/>
                    </a:cubicBezTo>
                    <a:cubicBezTo>
                      <a:pt x="15313" y="14773"/>
                      <a:pt x="15384" y="14631"/>
                      <a:pt x="15460" y="14450"/>
                    </a:cubicBezTo>
                    <a:cubicBezTo>
                      <a:pt x="15580" y="14172"/>
                      <a:pt x="15656" y="13855"/>
                      <a:pt x="15706" y="13456"/>
                    </a:cubicBezTo>
                    <a:cubicBezTo>
                      <a:pt x="15750" y="13123"/>
                      <a:pt x="15755" y="12763"/>
                      <a:pt x="15729" y="12352"/>
                    </a:cubicBezTo>
                    <a:cubicBezTo>
                      <a:pt x="15679" y="11593"/>
                      <a:pt x="15520" y="10768"/>
                      <a:pt x="15237" y="9828"/>
                    </a:cubicBezTo>
                    <a:cubicBezTo>
                      <a:pt x="14990" y="9009"/>
                      <a:pt x="14663" y="8146"/>
                      <a:pt x="14231" y="7196"/>
                    </a:cubicBezTo>
                    <a:cubicBezTo>
                      <a:pt x="13865" y="6387"/>
                      <a:pt x="13439" y="5572"/>
                      <a:pt x="12975" y="4781"/>
                    </a:cubicBezTo>
                    <a:cubicBezTo>
                      <a:pt x="12549" y="4049"/>
                      <a:pt x="12139" y="3421"/>
                      <a:pt x="11718" y="2857"/>
                    </a:cubicBezTo>
                    <a:cubicBezTo>
                      <a:pt x="11511" y="2579"/>
                      <a:pt x="11324" y="2355"/>
                      <a:pt x="11145" y="2158"/>
                    </a:cubicBezTo>
                    <a:cubicBezTo>
                      <a:pt x="10779" y="1749"/>
                      <a:pt x="10314" y="1394"/>
                      <a:pt x="9768" y="1094"/>
                    </a:cubicBezTo>
                    <a:cubicBezTo>
                      <a:pt x="9342" y="852"/>
                      <a:pt x="8839" y="640"/>
                      <a:pt x="8243" y="449"/>
                    </a:cubicBezTo>
                    <a:cubicBezTo>
                      <a:pt x="7807" y="300"/>
                      <a:pt x="7320" y="176"/>
                      <a:pt x="6715" y="38"/>
                    </a:cubicBezTo>
                    <a:cubicBezTo>
                      <a:pt x="6698" y="28"/>
                      <a:pt x="6675" y="17"/>
                      <a:pt x="6654" y="12"/>
                    </a:cubicBezTo>
                    <a:cubicBezTo>
                      <a:pt x="6637" y="5"/>
                      <a:pt x="6616" y="0"/>
                      <a:pt x="659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404251" y="1066421"/>
                <a:ext cx="200486" cy="18693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9653" extrusionOk="0">
                    <a:moveTo>
                      <a:pt x="573" y="3079"/>
                    </a:moveTo>
                    <a:cubicBezTo>
                      <a:pt x="574" y="3082"/>
                      <a:pt x="574" y="3084"/>
                      <a:pt x="574" y="3087"/>
                    </a:cubicBezTo>
                    <a:cubicBezTo>
                      <a:pt x="574" y="3084"/>
                      <a:pt x="573" y="3082"/>
                      <a:pt x="573" y="3079"/>
                    </a:cubicBezTo>
                    <a:close/>
                    <a:moveTo>
                      <a:pt x="61" y="0"/>
                    </a:moveTo>
                    <a:cubicBezTo>
                      <a:pt x="22" y="5"/>
                      <a:pt x="0" y="38"/>
                      <a:pt x="0" y="76"/>
                    </a:cubicBezTo>
                    <a:cubicBezTo>
                      <a:pt x="40" y="759"/>
                      <a:pt x="93" y="1436"/>
                      <a:pt x="197" y="2114"/>
                    </a:cubicBezTo>
                    <a:cubicBezTo>
                      <a:pt x="302" y="2774"/>
                      <a:pt x="449" y="3430"/>
                      <a:pt x="668" y="4065"/>
                    </a:cubicBezTo>
                    <a:cubicBezTo>
                      <a:pt x="880" y="4693"/>
                      <a:pt x="1170" y="5293"/>
                      <a:pt x="1525" y="5850"/>
                    </a:cubicBezTo>
                    <a:cubicBezTo>
                      <a:pt x="1896" y="6425"/>
                      <a:pt x="2360" y="6932"/>
                      <a:pt x="2896" y="7358"/>
                    </a:cubicBezTo>
                    <a:cubicBezTo>
                      <a:pt x="3383" y="7752"/>
                      <a:pt x="3934" y="8069"/>
                      <a:pt x="4503" y="8336"/>
                    </a:cubicBezTo>
                    <a:cubicBezTo>
                      <a:pt x="5087" y="8604"/>
                      <a:pt x="5698" y="8817"/>
                      <a:pt x="6321" y="8987"/>
                    </a:cubicBezTo>
                    <a:cubicBezTo>
                      <a:pt x="6933" y="9150"/>
                      <a:pt x="7556" y="9282"/>
                      <a:pt x="8179" y="9401"/>
                    </a:cubicBezTo>
                    <a:cubicBezTo>
                      <a:pt x="8517" y="9466"/>
                      <a:pt x="8850" y="9527"/>
                      <a:pt x="9190" y="9577"/>
                    </a:cubicBezTo>
                    <a:cubicBezTo>
                      <a:pt x="9375" y="9604"/>
                      <a:pt x="9556" y="9625"/>
                      <a:pt x="9742" y="9637"/>
                    </a:cubicBezTo>
                    <a:cubicBezTo>
                      <a:pt x="9858" y="9647"/>
                      <a:pt x="9972" y="9653"/>
                      <a:pt x="10086" y="9653"/>
                    </a:cubicBezTo>
                    <a:cubicBezTo>
                      <a:pt x="10149" y="9653"/>
                      <a:pt x="10213" y="9651"/>
                      <a:pt x="10277" y="9647"/>
                    </a:cubicBezTo>
                    <a:cubicBezTo>
                      <a:pt x="10310" y="9642"/>
                      <a:pt x="10342" y="9609"/>
                      <a:pt x="10348" y="9577"/>
                    </a:cubicBezTo>
                    <a:cubicBezTo>
                      <a:pt x="10353" y="9532"/>
                      <a:pt x="10320" y="9489"/>
                      <a:pt x="10277" y="9483"/>
                    </a:cubicBezTo>
                    <a:cubicBezTo>
                      <a:pt x="10123" y="9461"/>
                      <a:pt x="9971" y="9451"/>
                      <a:pt x="9818" y="9440"/>
                    </a:cubicBezTo>
                    <a:cubicBezTo>
                      <a:pt x="9654" y="9423"/>
                      <a:pt x="9485" y="9413"/>
                      <a:pt x="9321" y="9396"/>
                    </a:cubicBezTo>
                    <a:cubicBezTo>
                      <a:pt x="9004" y="9363"/>
                      <a:pt x="8686" y="9314"/>
                      <a:pt x="8376" y="9259"/>
                    </a:cubicBezTo>
                    <a:cubicBezTo>
                      <a:pt x="7801" y="9161"/>
                      <a:pt x="7228" y="9040"/>
                      <a:pt x="6661" y="8888"/>
                    </a:cubicBezTo>
                    <a:cubicBezTo>
                      <a:pt x="6207" y="8757"/>
                      <a:pt x="5759" y="8614"/>
                      <a:pt x="5317" y="8445"/>
                    </a:cubicBezTo>
                    <a:cubicBezTo>
                      <a:pt x="4884" y="8276"/>
                      <a:pt x="4458" y="8079"/>
                      <a:pt x="4054" y="7845"/>
                    </a:cubicBezTo>
                    <a:lnTo>
                      <a:pt x="4054" y="7845"/>
                    </a:lnTo>
                    <a:lnTo>
                      <a:pt x="4059" y="7850"/>
                    </a:lnTo>
                    <a:cubicBezTo>
                      <a:pt x="3781" y="7691"/>
                      <a:pt x="3514" y="7512"/>
                      <a:pt x="3257" y="7320"/>
                    </a:cubicBezTo>
                    <a:cubicBezTo>
                      <a:pt x="3005" y="7129"/>
                      <a:pt x="2760" y="6917"/>
                      <a:pt x="2531" y="6692"/>
                    </a:cubicBezTo>
                    <a:lnTo>
                      <a:pt x="2531" y="6692"/>
                    </a:lnTo>
                    <a:cubicBezTo>
                      <a:pt x="2536" y="6697"/>
                      <a:pt x="2541" y="6697"/>
                      <a:pt x="2546" y="6703"/>
                    </a:cubicBezTo>
                    <a:cubicBezTo>
                      <a:pt x="2322" y="6478"/>
                      <a:pt x="2120" y="6244"/>
                      <a:pt x="1929" y="5999"/>
                    </a:cubicBezTo>
                    <a:cubicBezTo>
                      <a:pt x="1749" y="5757"/>
                      <a:pt x="1585" y="5507"/>
                      <a:pt x="1432" y="5250"/>
                    </a:cubicBezTo>
                    <a:cubicBezTo>
                      <a:pt x="1044" y="4567"/>
                      <a:pt x="766" y="3823"/>
                      <a:pt x="569" y="3064"/>
                    </a:cubicBezTo>
                    <a:lnTo>
                      <a:pt x="569" y="3064"/>
                    </a:lnTo>
                    <a:cubicBezTo>
                      <a:pt x="569" y="3065"/>
                      <a:pt x="569" y="3066"/>
                      <a:pt x="569" y="3067"/>
                    </a:cubicBezTo>
                    <a:lnTo>
                      <a:pt x="569" y="3067"/>
                    </a:lnTo>
                    <a:cubicBezTo>
                      <a:pt x="316" y="2084"/>
                      <a:pt x="191" y="1075"/>
                      <a:pt x="138" y="59"/>
                    </a:cubicBezTo>
                    <a:cubicBezTo>
                      <a:pt x="131" y="26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5297938" y="1287512"/>
                <a:ext cx="157011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39" extrusionOk="0">
                    <a:moveTo>
                      <a:pt x="3327" y="0"/>
                    </a:moveTo>
                    <a:cubicBezTo>
                      <a:pt x="2989" y="0"/>
                      <a:pt x="2678" y="16"/>
                      <a:pt x="2383" y="49"/>
                    </a:cubicBezTo>
                    <a:cubicBezTo>
                      <a:pt x="1879" y="104"/>
                      <a:pt x="1508" y="197"/>
                      <a:pt x="1186" y="344"/>
                    </a:cubicBezTo>
                    <a:cubicBezTo>
                      <a:pt x="1027" y="416"/>
                      <a:pt x="886" y="508"/>
                      <a:pt x="770" y="618"/>
                    </a:cubicBezTo>
                    <a:cubicBezTo>
                      <a:pt x="651" y="732"/>
                      <a:pt x="558" y="875"/>
                      <a:pt x="503" y="1032"/>
                    </a:cubicBezTo>
                    <a:cubicBezTo>
                      <a:pt x="470" y="1065"/>
                      <a:pt x="437" y="1087"/>
                      <a:pt x="404" y="1110"/>
                    </a:cubicBezTo>
                    <a:cubicBezTo>
                      <a:pt x="285" y="1186"/>
                      <a:pt x="147" y="1289"/>
                      <a:pt x="71" y="1432"/>
                    </a:cubicBezTo>
                    <a:cubicBezTo>
                      <a:pt x="6" y="1563"/>
                      <a:pt x="1" y="1700"/>
                      <a:pt x="71" y="1819"/>
                    </a:cubicBezTo>
                    <a:cubicBezTo>
                      <a:pt x="126" y="1924"/>
                      <a:pt x="252" y="2000"/>
                      <a:pt x="437" y="2055"/>
                    </a:cubicBezTo>
                    <a:cubicBezTo>
                      <a:pt x="525" y="2076"/>
                      <a:pt x="618" y="2088"/>
                      <a:pt x="694" y="2093"/>
                    </a:cubicBezTo>
                    <a:cubicBezTo>
                      <a:pt x="684" y="2169"/>
                      <a:pt x="699" y="2240"/>
                      <a:pt x="737" y="2311"/>
                    </a:cubicBezTo>
                    <a:cubicBezTo>
                      <a:pt x="792" y="2409"/>
                      <a:pt x="901" y="2464"/>
                      <a:pt x="962" y="2492"/>
                    </a:cubicBezTo>
                    <a:cubicBezTo>
                      <a:pt x="1060" y="2530"/>
                      <a:pt x="1164" y="2552"/>
                      <a:pt x="1289" y="2568"/>
                    </a:cubicBezTo>
                    <a:cubicBezTo>
                      <a:pt x="1579" y="2606"/>
                      <a:pt x="1879" y="2612"/>
                      <a:pt x="2131" y="2612"/>
                    </a:cubicBezTo>
                    <a:lnTo>
                      <a:pt x="2207" y="2612"/>
                    </a:lnTo>
                    <a:cubicBezTo>
                      <a:pt x="2459" y="2612"/>
                      <a:pt x="2716" y="2606"/>
                      <a:pt x="2966" y="2595"/>
                    </a:cubicBezTo>
                    <a:cubicBezTo>
                      <a:pt x="3229" y="2590"/>
                      <a:pt x="3497" y="2579"/>
                      <a:pt x="3760" y="2579"/>
                    </a:cubicBezTo>
                    <a:cubicBezTo>
                      <a:pt x="4103" y="2579"/>
                      <a:pt x="4393" y="2595"/>
                      <a:pt x="4666" y="2628"/>
                    </a:cubicBezTo>
                    <a:cubicBezTo>
                      <a:pt x="4972" y="2666"/>
                      <a:pt x="5278" y="2743"/>
                      <a:pt x="5573" y="2819"/>
                    </a:cubicBezTo>
                    <a:cubicBezTo>
                      <a:pt x="5769" y="2868"/>
                      <a:pt x="5966" y="2918"/>
                      <a:pt x="6168" y="2956"/>
                    </a:cubicBezTo>
                    <a:cubicBezTo>
                      <a:pt x="6436" y="3011"/>
                      <a:pt x="6687" y="3038"/>
                      <a:pt x="6922" y="3038"/>
                    </a:cubicBezTo>
                    <a:cubicBezTo>
                      <a:pt x="6960" y="3038"/>
                      <a:pt x="6998" y="3032"/>
                      <a:pt x="7037" y="3032"/>
                    </a:cubicBezTo>
                    <a:lnTo>
                      <a:pt x="7124" y="3032"/>
                    </a:lnTo>
                    <a:lnTo>
                      <a:pt x="7162" y="3021"/>
                    </a:lnTo>
                    <a:cubicBezTo>
                      <a:pt x="7359" y="2999"/>
                      <a:pt x="7555" y="2956"/>
                      <a:pt x="7741" y="2890"/>
                    </a:cubicBezTo>
                    <a:cubicBezTo>
                      <a:pt x="7802" y="2868"/>
                      <a:pt x="7845" y="2842"/>
                      <a:pt x="7878" y="2797"/>
                    </a:cubicBezTo>
                    <a:cubicBezTo>
                      <a:pt x="7905" y="2749"/>
                      <a:pt x="7916" y="2693"/>
                      <a:pt x="7900" y="2638"/>
                    </a:cubicBezTo>
                    <a:cubicBezTo>
                      <a:pt x="7943" y="2568"/>
                      <a:pt x="7981" y="2502"/>
                      <a:pt x="8021" y="2421"/>
                    </a:cubicBezTo>
                    <a:cubicBezTo>
                      <a:pt x="8064" y="2328"/>
                      <a:pt x="8086" y="2229"/>
                      <a:pt x="8097" y="2103"/>
                    </a:cubicBezTo>
                    <a:cubicBezTo>
                      <a:pt x="8107" y="2000"/>
                      <a:pt x="8091" y="1891"/>
                      <a:pt x="8074" y="1793"/>
                    </a:cubicBezTo>
                    <a:cubicBezTo>
                      <a:pt x="8053" y="1694"/>
                      <a:pt x="8014" y="1584"/>
                      <a:pt x="7960" y="1453"/>
                    </a:cubicBezTo>
                    <a:cubicBezTo>
                      <a:pt x="7867" y="1251"/>
                      <a:pt x="7731" y="1060"/>
                      <a:pt x="7555" y="885"/>
                    </a:cubicBezTo>
                    <a:cubicBezTo>
                      <a:pt x="7386" y="711"/>
                      <a:pt x="7174" y="573"/>
                      <a:pt x="6949" y="487"/>
                    </a:cubicBezTo>
                    <a:cubicBezTo>
                      <a:pt x="6813" y="437"/>
                      <a:pt x="6670" y="399"/>
                      <a:pt x="6534" y="366"/>
                    </a:cubicBezTo>
                    <a:cubicBezTo>
                      <a:pt x="6185" y="278"/>
                      <a:pt x="5802" y="213"/>
                      <a:pt x="5294" y="142"/>
                    </a:cubicBezTo>
                    <a:cubicBezTo>
                      <a:pt x="4797" y="76"/>
                      <a:pt x="4310" y="33"/>
                      <a:pt x="3836" y="16"/>
                    </a:cubicBezTo>
                    <a:cubicBezTo>
                      <a:pt x="3666" y="6"/>
                      <a:pt x="3497" y="0"/>
                      <a:pt x="3327" y="0"/>
                    </a:cubicBezTo>
                    <a:close/>
                  </a:path>
                </a:pathLst>
              </a:custGeom>
              <a:solidFill>
                <a:srgbClr val="FFC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5310835" y="1318612"/>
                <a:ext cx="137124" cy="2802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1447" extrusionOk="0">
                    <a:moveTo>
                      <a:pt x="427" y="372"/>
                    </a:moveTo>
                    <a:lnTo>
                      <a:pt x="427" y="372"/>
                    </a:lnTo>
                    <a:cubicBezTo>
                      <a:pt x="423" y="373"/>
                      <a:pt x="420" y="375"/>
                      <a:pt x="417" y="377"/>
                    </a:cubicBezTo>
                    <a:lnTo>
                      <a:pt x="417" y="377"/>
                    </a:lnTo>
                    <a:cubicBezTo>
                      <a:pt x="420" y="376"/>
                      <a:pt x="423" y="375"/>
                      <a:pt x="427" y="372"/>
                    </a:cubicBezTo>
                    <a:close/>
                    <a:moveTo>
                      <a:pt x="176" y="596"/>
                    </a:moveTo>
                    <a:cubicBezTo>
                      <a:pt x="176" y="600"/>
                      <a:pt x="177" y="604"/>
                      <a:pt x="179" y="608"/>
                    </a:cubicBezTo>
                    <a:lnTo>
                      <a:pt x="179" y="608"/>
                    </a:lnTo>
                    <a:cubicBezTo>
                      <a:pt x="178" y="603"/>
                      <a:pt x="176" y="599"/>
                      <a:pt x="176" y="596"/>
                    </a:cubicBezTo>
                    <a:close/>
                    <a:moveTo>
                      <a:pt x="4105" y="1087"/>
                    </a:moveTo>
                    <a:cubicBezTo>
                      <a:pt x="4109" y="1087"/>
                      <a:pt x="4112" y="1087"/>
                      <a:pt x="4115" y="1087"/>
                    </a:cubicBezTo>
                    <a:cubicBezTo>
                      <a:pt x="4112" y="1087"/>
                      <a:pt x="4108" y="1087"/>
                      <a:pt x="4105" y="1087"/>
                    </a:cubicBezTo>
                    <a:close/>
                    <a:moveTo>
                      <a:pt x="6906" y="1279"/>
                    </a:moveTo>
                    <a:cubicBezTo>
                      <a:pt x="6902" y="1279"/>
                      <a:pt x="6899" y="1279"/>
                      <a:pt x="6894" y="1281"/>
                    </a:cubicBezTo>
                    <a:lnTo>
                      <a:pt x="6894" y="1281"/>
                    </a:lnTo>
                    <a:cubicBezTo>
                      <a:pt x="6898" y="1280"/>
                      <a:pt x="6902" y="1280"/>
                      <a:pt x="6906" y="1279"/>
                    </a:cubicBezTo>
                    <a:close/>
                    <a:moveTo>
                      <a:pt x="1722" y="1"/>
                    </a:moveTo>
                    <a:cubicBezTo>
                      <a:pt x="1372" y="1"/>
                      <a:pt x="1022" y="39"/>
                      <a:pt x="684" y="126"/>
                    </a:cubicBezTo>
                    <a:cubicBezTo>
                      <a:pt x="575" y="159"/>
                      <a:pt x="471" y="192"/>
                      <a:pt x="366" y="230"/>
                    </a:cubicBezTo>
                    <a:cubicBezTo>
                      <a:pt x="313" y="252"/>
                      <a:pt x="263" y="278"/>
                      <a:pt x="214" y="301"/>
                    </a:cubicBezTo>
                    <a:cubicBezTo>
                      <a:pt x="170" y="328"/>
                      <a:pt x="132" y="356"/>
                      <a:pt x="94" y="389"/>
                    </a:cubicBezTo>
                    <a:cubicBezTo>
                      <a:pt x="66" y="410"/>
                      <a:pt x="50" y="442"/>
                      <a:pt x="28" y="470"/>
                    </a:cubicBezTo>
                    <a:cubicBezTo>
                      <a:pt x="12" y="503"/>
                      <a:pt x="6" y="547"/>
                      <a:pt x="1" y="585"/>
                    </a:cubicBezTo>
                    <a:cubicBezTo>
                      <a:pt x="1" y="606"/>
                      <a:pt x="6" y="623"/>
                      <a:pt x="12" y="646"/>
                    </a:cubicBezTo>
                    <a:cubicBezTo>
                      <a:pt x="18" y="667"/>
                      <a:pt x="28" y="689"/>
                      <a:pt x="39" y="705"/>
                    </a:cubicBezTo>
                    <a:cubicBezTo>
                      <a:pt x="50" y="727"/>
                      <a:pt x="66" y="744"/>
                      <a:pt x="83" y="760"/>
                    </a:cubicBezTo>
                    <a:cubicBezTo>
                      <a:pt x="104" y="787"/>
                      <a:pt x="132" y="809"/>
                      <a:pt x="154" y="830"/>
                    </a:cubicBezTo>
                    <a:cubicBezTo>
                      <a:pt x="378" y="1006"/>
                      <a:pt x="668" y="1060"/>
                      <a:pt x="941" y="1077"/>
                    </a:cubicBezTo>
                    <a:cubicBezTo>
                      <a:pt x="1005" y="1081"/>
                      <a:pt x="1069" y="1083"/>
                      <a:pt x="1133" y="1083"/>
                    </a:cubicBezTo>
                    <a:cubicBezTo>
                      <a:pt x="1219" y="1083"/>
                      <a:pt x="1306" y="1080"/>
                      <a:pt x="1394" y="1077"/>
                    </a:cubicBezTo>
                    <a:cubicBezTo>
                      <a:pt x="1558" y="1065"/>
                      <a:pt x="1722" y="1049"/>
                      <a:pt x="1881" y="1039"/>
                    </a:cubicBezTo>
                    <a:cubicBezTo>
                      <a:pt x="2022" y="1027"/>
                      <a:pt x="2164" y="1022"/>
                      <a:pt x="2300" y="1022"/>
                    </a:cubicBezTo>
                    <a:cubicBezTo>
                      <a:pt x="2514" y="1022"/>
                      <a:pt x="2716" y="1022"/>
                      <a:pt x="2923" y="1027"/>
                    </a:cubicBezTo>
                    <a:cubicBezTo>
                      <a:pt x="3320" y="1032"/>
                      <a:pt x="3715" y="1049"/>
                      <a:pt x="4105" y="1087"/>
                    </a:cubicBezTo>
                    <a:lnTo>
                      <a:pt x="4105" y="1087"/>
                    </a:lnTo>
                    <a:cubicBezTo>
                      <a:pt x="4103" y="1086"/>
                      <a:pt x="4100" y="1085"/>
                      <a:pt x="4098" y="1082"/>
                    </a:cubicBezTo>
                    <a:lnTo>
                      <a:pt x="4098" y="1082"/>
                    </a:lnTo>
                    <a:cubicBezTo>
                      <a:pt x="4350" y="1115"/>
                      <a:pt x="4607" y="1153"/>
                      <a:pt x="4857" y="1203"/>
                    </a:cubicBezTo>
                    <a:cubicBezTo>
                      <a:pt x="5098" y="1246"/>
                      <a:pt x="5338" y="1301"/>
                      <a:pt x="5578" y="1350"/>
                    </a:cubicBezTo>
                    <a:cubicBezTo>
                      <a:pt x="5808" y="1393"/>
                      <a:pt x="6037" y="1426"/>
                      <a:pt x="6266" y="1443"/>
                    </a:cubicBezTo>
                    <a:cubicBezTo>
                      <a:pt x="6332" y="1445"/>
                      <a:pt x="6398" y="1447"/>
                      <a:pt x="6463" y="1447"/>
                    </a:cubicBezTo>
                    <a:cubicBezTo>
                      <a:pt x="6529" y="1447"/>
                      <a:pt x="6594" y="1445"/>
                      <a:pt x="6660" y="1443"/>
                    </a:cubicBezTo>
                    <a:cubicBezTo>
                      <a:pt x="6780" y="1432"/>
                      <a:pt x="6906" y="1415"/>
                      <a:pt x="7027" y="1393"/>
                    </a:cubicBezTo>
                    <a:cubicBezTo>
                      <a:pt x="7065" y="1388"/>
                      <a:pt x="7081" y="1339"/>
                      <a:pt x="7070" y="1306"/>
                    </a:cubicBezTo>
                    <a:cubicBezTo>
                      <a:pt x="7070" y="1289"/>
                      <a:pt x="7053" y="1279"/>
                      <a:pt x="7043" y="1268"/>
                    </a:cubicBezTo>
                    <a:cubicBezTo>
                      <a:pt x="7027" y="1262"/>
                      <a:pt x="7010" y="1262"/>
                      <a:pt x="6988" y="1262"/>
                    </a:cubicBezTo>
                    <a:cubicBezTo>
                      <a:pt x="6955" y="1268"/>
                      <a:pt x="6922" y="1279"/>
                      <a:pt x="6889" y="1284"/>
                    </a:cubicBezTo>
                    <a:cubicBezTo>
                      <a:pt x="6891" y="1283"/>
                      <a:pt x="6893" y="1282"/>
                      <a:pt x="6894" y="1281"/>
                    </a:cubicBezTo>
                    <a:lnTo>
                      <a:pt x="6894" y="1281"/>
                    </a:lnTo>
                    <a:cubicBezTo>
                      <a:pt x="6767" y="1302"/>
                      <a:pt x="6640" y="1312"/>
                      <a:pt x="6508" y="1312"/>
                    </a:cubicBezTo>
                    <a:cubicBezTo>
                      <a:pt x="6482" y="1313"/>
                      <a:pt x="6456" y="1313"/>
                      <a:pt x="6430" y="1313"/>
                    </a:cubicBezTo>
                    <a:cubicBezTo>
                      <a:pt x="6313" y="1313"/>
                      <a:pt x="6198" y="1304"/>
                      <a:pt x="6087" y="1295"/>
                    </a:cubicBezTo>
                    <a:lnTo>
                      <a:pt x="6092" y="1295"/>
                    </a:lnTo>
                    <a:cubicBezTo>
                      <a:pt x="6087" y="1295"/>
                      <a:pt x="6082" y="1289"/>
                      <a:pt x="6076" y="1289"/>
                    </a:cubicBezTo>
                    <a:cubicBezTo>
                      <a:pt x="5623" y="1236"/>
                      <a:pt x="5185" y="1120"/>
                      <a:pt x="4743" y="1032"/>
                    </a:cubicBezTo>
                    <a:cubicBezTo>
                      <a:pt x="4279" y="941"/>
                      <a:pt x="3808" y="901"/>
                      <a:pt x="3333" y="875"/>
                    </a:cubicBezTo>
                    <a:cubicBezTo>
                      <a:pt x="3094" y="858"/>
                      <a:pt x="2852" y="853"/>
                      <a:pt x="2612" y="848"/>
                    </a:cubicBezTo>
                    <a:cubicBezTo>
                      <a:pt x="2491" y="844"/>
                      <a:pt x="2369" y="841"/>
                      <a:pt x="2248" y="841"/>
                    </a:cubicBezTo>
                    <a:cubicBezTo>
                      <a:pt x="2163" y="841"/>
                      <a:pt x="2078" y="843"/>
                      <a:pt x="1995" y="848"/>
                    </a:cubicBezTo>
                    <a:cubicBezTo>
                      <a:pt x="1693" y="860"/>
                      <a:pt x="1395" y="896"/>
                      <a:pt x="1095" y="896"/>
                    </a:cubicBezTo>
                    <a:cubicBezTo>
                      <a:pt x="1009" y="896"/>
                      <a:pt x="923" y="893"/>
                      <a:pt x="837" y="886"/>
                    </a:cubicBezTo>
                    <a:lnTo>
                      <a:pt x="842" y="886"/>
                    </a:lnTo>
                    <a:cubicBezTo>
                      <a:pt x="777" y="880"/>
                      <a:pt x="716" y="868"/>
                      <a:pt x="651" y="853"/>
                    </a:cubicBezTo>
                    <a:cubicBezTo>
                      <a:pt x="585" y="842"/>
                      <a:pt x="515" y="820"/>
                      <a:pt x="449" y="792"/>
                    </a:cubicBezTo>
                    <a:cubicBezTo>
                      <a:pt x="383" y="765"/>
                      <a:pt x="323" y="732"/>
                      <a:pt x="263" y="694"/>
                    </a:cubicBezTo>
                    <a:cubicBezTo>
                      <a:pt x="235" y="672"/>
                      <a:pt x="214" y="651"/>
                      <a:pt x="192" y="623"/>
                    </a:cubicBezTo>
                    <a:cubicBezTo>
                      <a:pt x="186" y="617"/>
                      <a:pt x="182" y="613"/>
                      <a:pt x="179" y="608"/>
                    </a:cubicBezTo>
                    <a:lnTo>
                      <a:pt x="179" y="608"/>
                    </a:lnTo>
                    <a:cubicBezTo>
                      <a:pt x="180" y="612"/>
                      <a:pt x="182" y="616"/>
                      <a:pt x="182" y="618"/>
                    </a:cubicBezTo>
                    <a:cubicBezTo>
                      <a:pt x="176" y="606"/>
                      <a:pt x="170" y="596"/>
                      <a:pt x="170" y="580"/>
                    </a:cubicBezTo>
                    <a:lnTo>
                      <a:pt x="170" y="563"/>
                    </a:lnTo>
                    <a:lnTo>
                      <a:pt x="170" y="558"/>
                    </a:lnTo>
                    <a:cubicBezTo>
                      <a:pt x="176" y="547"/>
                      <a:pt x="182" y="535"/>
                      <a:pt x="187" y="525"/>
                    </a:cubicBezTo>
                    <a:cubicBezTo>
                      <a:pt x="203" y="508"/>
                      <a:pt x="220" y="492"/>
                      <a:pt x="235" y="482"/>
                    </a:cubicBezTo>
                    <a:cubicBezTo>
                      <a:pt x="293" y="439"/>
                      <a:pt x="355" y="408"/>
                      <a:pt x="417" y="377"/>
                    </a:cubicBezTo>
                    <a:lnTo>
                      <a:pt x="417" y="377"/>
                    </a:lnTo>
                    <a:cubicBezTo>
                      <a:pt x="415" y="377"/>
                      <a:pt x="413" y="377"/>
                      <a:pt x="411" y="377"/>
                    </a:cubicBezTo>
                    <a:cubicBezTo>
                      <a:pt x="640" y="278"/>
                      <a:pt x="886" y="225"/>
                      <a:pt x="1132" y="180"/>
                    </a:cubicBezTo>
                    <a:lnTo>
                      <a:pt x="1115" y="180"/>
                    </a:lnTo>
                    <a:cubicBezTo>
                      <a:pt x="1291" y="159"/>
                      <a:pt x="1465" y="142"/>
                      <a:pt x="1639" y="137"/>
                    </a:cubicBezTo>
                    <a:cubicBezTo>
                      <a:pt x="1673" y="136"/>
                      <a:pt x="1707" y="136"/>
                      <a:pt x="1740" y="136"/>
                    </a:cubicBezTo>
                    <a:cubicBezTo>
                      <a:pt x="1898" y="136"/>
                      <a:pt x="2055" y="145"/>
                      <a:pt x="2209" y="159"/>
                    </a:cubicBezTo>
                    <a:lnTo>
                      <a:pt x="2219" y="159"/>
                    </a:lnTo>
                    <a:cubicBezTo>
                      <a:pt x="2372" y="175"/>
                      <a:pt x="2524" y="202"/>
                      <a:pt x="2678" y="230"/>
                    </a:cubicBezTo>
                    <a:cubicBezTo>
                      <a:pt x="2682" y="231"/>
                      <a:pt x="2686" y="231"/>
                      <a:pt x="2690" y="231"/>
                    </a:cubicBezTo>
                    <a:cubicBezTo>
                      <a:pt x="2720" y="231"/>
                      <a:pt x="2750" y="215"/>
                      <a:pt x="2759" y="180"/>
                    </a:cubicBezTo>
                    <a:cubicBezTo>
                      <a:pt x="2766" y="147"/>
                      <a:pt x="2743" y="109"/>
                      <a:pt x="2711" y="99"/>
                    </a:cubicBezTo>
                    <a:cubicBezTo>
                      <a:pt x="2383" y="33"/>
                      <a:pt x="2055" y="1"/>
                      <a:pt x="1722" y="1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5297841" y="1301280"/>
                <a:ext cx="67061" cy="27614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426" extrusionOk="0">
                    <a:moveTo>
                      <a:pt x="2174" y="0"/>
                    </a:moveTo>
                    <a:cubicBezTo>
                      <a:pt x="2021" y="0"/>
                      <a:pt x="1869" y="5"/>
                      <a:pt x="1715" y="16"/>
                    </a:cubicBezTo>
                    <a:cubicBezTo>
                      <a:pt x="1529" y="26"/>
                      <a:pt x="1339" y="49"/>
                      <a:pt x="1158" y="76"/>
                    </a:cubicBezTo>
                    <a:cubicBezTo>
                      <a:pt x="956" y="109"/>
                      <a:pt x="765" y="152"/>
                      <a:pt x="579" y="223"/>
                    </a:cubicBezTo>
                    <a:cubicBezTo>
                      <a:pt x="497" y="256"/>
                      <a:pt x="426" y="295"/>
                      <a:pt x="356" y="338"/>
                    </a:cubicBezTo>
                    <a:cubicBezTo>
                      <a:pt x="278" y="382"/>
                      <a:pt x="207" y="442"/>
                      <a:pt x="152" y="513"/>
                    </a:cubicBezTo>
                    <a:cubicBezTo>
                      <a:pt x="120" y="545"/>
                      <a:pt x="99" y="583"/>
                      <a:pt x="71" y="623"/>
                    </a:cubicBezTo>
                    <a:cubicBezTo>
                      <a:pt x="54" y="656"/>
                      <a:pt x="33" y="694"/>
                      <a:pt x="21" y="732"/>
                    </a:cubicBezTo>
                    <a:cubicBezTo>
                      <a:pt x="11" y="764"/>
                      <a:pt x="6" y="797"/>
                      <a:pt x="0" y="830"/>
                    </a:cubicBezTo>
                    <a:lnTo>
                      <a:pt x="0" y="885"/>
                    </a:lnTo>
                    <a:cubicBezTo>
                      <a:pt x="0" y="906"/>
                      <a:pt x="6" y="928"/>
                      <a:pt x="11" y="951"/>
                    </a:cubicBezTo>
                    <a:cubicBezTo>
                      <a:pt x="16" y="983"/>
                      <a:pt x="28" y="1010"/>
                      <a:pt x="44" y="1037"/>
                    </a:cubicBezTo>
                    <a:cubicBezTo>
                      <a:pt x="54" y="1065"/>
                      <a:pt x="76" y="1092"/>
                      <a:pt x="93" y="1114"/>
                    </a:cubicBezTo>
                    <a:cubicBezTo>
                      <a:pt x="147" y="1173"/>
                      <a:pt x="213" y="1223"/>
                      <a:pt x="278" y="1261"/>
                    </a:cubicBezTo>
                    <a:cubicBezTo>
                      <a:pt x="356" y="1305"/>
                      <a:pt x="442" y="1337"/>
                      <a:pt x="525" y="1365"/>
                    </a:cubicBezTo>
                    <a:cubicBezTo>
                      <a:pt x="611" y="1392"/>
                      <a:pt x="699" y="1409"/>
                      <a:pt x="792" y="1425"/>
                    </a:cubicBezTo>
                    <a:cubicBezTo>
                      <a:pt x="808" y="1425"/>
                      <a:pt x="825" y="1425"/>
                      <a:pt x="841" y="1415"/>
                    </a:cubicBezTo>
                    <a:cubicBezTo>
                      <a:pt x="858" y="1403"/>
                      <a:pt x="868" y="1392"/>
                      <a:pt x="874" y="1377"/>
                    </a:cubicBezTo>
                    <a:cubicBezTo>
                      <a:pt x="880" y="1354"/>
                      <a:pt x="874" y="1337"/>
                      <a:pt x="863" y="1322"/>
                    </a:cubicBezTo>
                    <a:cubicBezTo>
                      <a:pt x="858" y="1311"/>
                      <a:pt x="841" y="1294"/>
                      <a:pt x="825" y="1294"/>
                    </a:cubicBezTo>
                    <a:cubicBezTo>
                      <a:pt x="704" y="1278"/>
                      <a:pt x="590" y="1251"/>
                      <a:pt x="480" y="1206"/>
                    </a:cubicBezTo>
                    <a:cubicBezTo>
                      <a:pt x="409" y="1180"/>
                      <a:pt x="339" y="1147"/>
                      <a:pt x="273" y="1097"/>
                    </a:cubicBezTo>
                    <a:cubicBezTo>
                      <a:pt x="245" y="1075"/>
                      <a:pt x="218" y="1049"/>
                      <a:pt x="192" y="1021"/>
                    </a:cubicBezTo>
                    <a:cubicBezTo>
                      <a:pt x="175" y="999"/>
                      <a:pt x="164" y="977"/>
                      <a:pt x="147" y="951"/>
                    </a:cubicBezTo>
                    <a:cubicBezTo>
                      <a:pt x="142" y="934"/>
                      <a:pt x="142" y="918"/>
                      <a:pt x="137" y="901"/>
                    </a:cubicBezTo>
                    <a:cubicBezTo>
                      <a:pt x="131" y="878"/>
                      <a:pt x="131" y="857"/>
                      <a:pt x="137" y="835"/>
                    </a:cubicBezTo>
                    <a:cubicBezTo>
                      <a:pt x="137" y="813"/>
                      <a:pt x="142" y="787"/>
                      <a:pt x="152" y="764"/>
                    </a:cubicBezTo>
                    <a:cubicBezTo>
                      <a:pt x="159" y="747"/>
                      <a:pt x="164" y="732"/>
                      <a:pt x="175" y="721"/>
                    </a:cubicBezTo>
                    <a:cubicBezTo>
                      <a:pt x="185" y="688"/>
                      <a:pt x="207" y="656"/>
                      <a:pt x="230" y="628"/>
                    </a:cubicBezTo>
                    <a:cubicBezTo>
                      <a:pt x="245" y="606"/>
                      <a:pt x="268" y="578"/>
                      <a:pt x="290" y="557"/>
                    </a:cubicBezTo>
                    <a:cubicBezTo>
                      <a:pt x="306" y="540"/>
                      <a:pt x="328" y="518"/>
                      <a:pt x="356" y="502"/>
                    </a:cubicBezTo>
                    <a:cubicBezTo>
                      <a:pt x="415" y="452"/>
                      <a:pt x="487" y="414"/>
                      <a:pt x="558" y="376"/>
                    </a:cubicBezTo>
                    <a:cubicBezTo>
                      <a:pt x="750" y="290"/>
                      <a:pt x="958" y="242"/>
                      <a:pt x="1162" y="209"/>
                    </a:cubicBezTo>
                    <a:lnTo>
                      <a:pt x="1162" y="209"/>
                    </a:lnTo>
                    <a:cubicBezTo>
                      <a:pt x="1161" y="210"/>
                      <a:pt x="1159" y="211"/>
                      <a:pt x="1158" y="212"/>
                    </a:cubicBezTo>
                    <a:cubicBezTo>
                      <a:pt x="1393" y="174"/>
                      <a:pt x="1634" y="152"/>
                      <a:pt x="1869" y="142"/>
                    </a:cubicBezTo>
                    <a:cubicBezTo>
                      <a:pt x="1972" y="135"/>
                      <a:pt x="2076" y="132"/>
                      <a:pt x="2180" y="132"/>
                    </a:cubicBezTo>
                    <a:cubicBezTo>
                      <a:pt x="2417" y="132"/>
                      <a:pt x="2655" y="148"/>
                      <a:pt x="2890" y="174"/>
                    </a:cubicBezTo>
                    <a:lnTo>
                      <a:pt x="2885" y="174"/>
                    </a:lnTo>
                    <a:cubicBezTo>
                      <a:pt x="3049" y="190"/>
                      <a:pt x="3213" y="212"/>
                      <a:pt x="3371" y="240"/>
                    </a:cubicBezTo>
                    <a:cubicBezTo>
                      <a:pt x="3376" y="241"/>
                      <a:pt x="3381" y="241"/>
                      <a:pt x="3385" y="241"/>
                    </a:cubicBezTo>
                    <a:cubicBezTo>
                      <a:pt x="3417" y="241"/>
                      <a:pt x="3443" y="225"/>
                      <a:pt x="3452" y="190"/>
                    </a:cubicBezTo>
                    <a:cubicBezTo>
                      <a:pt x="3463" y="157"/>
                      <a:pt x="3442" y="119"/>
                      <a:pt x="3404" y="109"/>
                    </a:cubicBezTo>
                    <a:cubicBezTo>
                      <a:pt x="3130" y="66"/>
                      <a:pt x="2857" y="33"/>
                      <a:pt x="2578" y="11"/>
                    </a:cubicBezTo>
                    <a:cubicBezTo>
                      <a:pt x="2442" y="5"/>
                      <a:pt x="2310" y="0"/>
                      <a:pt x="2174" y="0"/>
                    </a:cubicBezTo>
                    <a:close/>
                  </a:path>
                </a:pathLst>
              </a:custGeom>
              <a:solidFill>
                <a:srgbClr val="DDA9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5424895" y="926238"/>
                <a:ext cx="320568" cy="453335"/>
              </a:xfrm>
              <a:custGeom>
                <a:avLst/>
                <a:gdLst/>
                <a:ahLst/>
                <a:cxnLst/>
                <a:rect l="l" t="t" r="r" b="b"/>
                <a:pathLst>
                  <a:path w="16554" h="23410" extrusionOk="0">
                    <a:moveTo>
                      <a:pt x="8184" y="0"/>
                    </a:moveTo>
                    <a:cubicBezTo>
                      <a:pt x="7643" y="21"/>
                      <a:pt x="7118" y="132"/>
                      <a:pt x="6725" y="218"/>
                    </a:cubicBezTo>
                    <a:cubicBezTo>
                      <a:pt x="6332" y="306"/>
                      <a:pt x="5938" y="415"/>
                      <a:pt x="5555" y="520"/>
                    </a:cubicBezTo>
                    <a:lnTo>
                      <a:pt x="5245" y="606"/>
                    </a:lnTo>
                    <a:cubicBezTo>
                      <a:pt x="5195" y="618"/>
                      <a:pt x="5152" y="666"/>
                      <a:pt x="5136" y="710"/>
                    </a:cubicBezTo>
                    <a:cubicBezTo>
                      <a:pt x="5114" y="760"/>
                      <a:pt x="5114" y="820"/>
                      <a:pt x="5136" y="868"/>
                    </a:cubicBezTo>
                    <a:cubicBezTo>
                      <a:pt x="5152" y="918"/>
                      <a:pt x="5190" y="956"/>
                      <a:pt x="5239" y="979"/>
                    </a:cubicBezTo>
                    <a:cubicBezTo>
                      <a:pt x="5260" y="989"/>
                      <a:pt x="5288" y="994"/>
                      <a:pt x="5310" y="994"/>
                    </a:cubicBezTo>
                    <a:cubicBezTo>
                      <a:pt x="6064" y="1841"/>
                      <a:pt x="6571" y="2519"/>
                      <a:pt x="6971" y="3207"/>
                    </a:cubicBezTo>
                    <a:cubicBezTo>
                      <a:pt x="7173" y="3573"/>
                      <a:pt x="7348" y="3950"/>
                      <a:pt x="7489" y="4277"/>
                    </a:cubicBezTo>
                    <a:cubicBezTo>
                      <a:pt x="7660" y="4660"/>
                      <a:pt x="7824" y="5054"/>
                      <a:pt x="7987" y="5485"/>
                    </a:cubicBezTo>
                    <a:cubicBezTo>
                      <a:pt x="8282" y="6272"/>
                      <a:pt x="8545" y="7096"/>
                      <a:pt x="8768" y="7938"/>
                    </a:cubicBezTo>
                    <a:lnTo>
                      <a:pt x="8774" y="7954"/>
                    </a:lnTo>
                    <a:cubicBezTo>
                      <a:pt x="8779" y="7960"/>
                      <a:pt x="8779" y="7966"/>
                      <a:pt x="8779" y="7966"/>
                    </a:cubicBezTo>
                    <a:cubicBezTo>
                      <a:pt x="8861" y="8304"/>
                      <a:pt x="8938" y="8642"/>
                      <a:pt x="9019" y="8982"/>
                    </a:cubicBezTo>
                    <a:cubicBezTo>
                      <a:pt x="9057" y="9161"/>
                      <a:pt x="9102" y="9342"/>
                      <a:pt x="9145" y="9517"/>
                    </a:cubicBezTo>
                    <a:lnTo>
                      <a:pt x="9178" y="9665"/>
                    </a:lnTo>
                    <a:cubicBezTo>
                      <a:pt x="9292" y="10134"/>
                      <a:pt x="9402" y="10603"/>
                      <a:pt x="9506" y="11074"/>
                    </a:cubicBezTo>
                    <a:cubicBezTo>
                      <a:pt x="9713" y="12025"/>
                      <a:pt x="9921" y="13155"/>
                      <a:pt x="9910" y="14330"/>
                    </a:cubicBezTo>
                    <a:cubicBezTo>
                      <a:pt x="9899" y="14920"/>
                      <a:pt x="9823" y="15477"/>
                      <a:pt x="9685" y="15979"/>
                    </a:cubicBezTo>
                    <a:cubicBezTo>
                      <a:pt x="9582" y="16334"/>
                      <a:pt x="9456" y="16646"/>
                      <a:pt x="9299" y="16919"/>
                    </a:cubicBezTo>
                    <a:cubicBezTo>
                      <a:pt x="9167" y="17132"/>
                      <a:pt x="9030" y="17312"/>
                      <a:pt x="8872" y="17471"/>
                    </a:cubicBezTo>
                    <a:cubicBezTo>
                      <a:pt x="8714" y="17623"/>
                      <a:pt x="8538" y="17761"/>
                      <a:pt x="8341" y="17880"/>
                    </a:cubicBezTo>
                    <a:lnTo>
                      <a:pt x="8326" y="17885"/>
                    </a:lnTo>
                    <a:lnTo>
                      <a:pt x="8336" y="17885"/>
                    </a:lnTo>
                    <a:lnTo>
                      <a:pt x="8315" y="17897"/>
                    </a:lnTo>
                    <a:cubicBezTo>
                      <a:pt x="8096" y="18017"/>
                      <a:pt x="7845" y="18115"/>
                      <a:pt x="7550" y="18198"/>
                    </a:cubicBezTo>
                    <a:lnTo>
                      <a:pt x="7517" y="18208"/>
                    </a:lnTo>
                    <a:lnTo>
                      <a:pt x="7517" y="18203"/>
                    </a:lnTo>
                    <a:cubicBezTo>
                      <a:pt x="6878" y="18361"/>
                      <a:pt x="6238" y="18384"/>
                      <a:pt x="5698" y="18384"/>
                    </a:cubicBezTo>
                    <a:cubicBezTo>
                      <a:pt x="5600" y="18384"/>
                      <a:pt x="5507" y="18384"/>
                      <a:pt x="5409" y="18377"/>
                    </a:cubicBezTo>
                    <a:lnTo>
                      <a:pt x="5409" y="18377"/>
                    </a:lnTo>
                    <a:lnTo>
                      <a:pt x="5464" y="18384"/>
                    </a:lnTo>
                    <a:cubicBezTo>
                      <a:pt x="5222" y="18377"/>
                      <a:pt x="4982" y="18372"/>
                      <a:pt x="4742" y="18367"/>
                    </a:cubicBezTo>
                    <a:cubicBezTo>
                      <a:pt x="4480" y="18356"/>
                      <a:pt x="4223" y="18351"/>
                      <a:pt x="3966" y="18351"/>
                    </a:cubicBezTo>
                    <a:cubicBezTo>
                      <a:pt x="3884" y="18344"/>
                      <a:pt x="3802" y="18344"/>
                      <a:pt x="3720" y="18344"/>
                    </a:cubicBezTo>
                    <a:cubicBezTo>
                      <a:pt x="3261" y="18344"/>
                      <a:pt x="2885" y="18367"/>
                      <a:pt x="2535" y="18410"/>
                    </a:cubicBezTo>
                    <a:cubicBezTo>
                      <a:pt x="2043" y="18470"/>
                      <a:pt x="1606" y="18586"/>
                      <a:pt x="1229" y="18749"/>
                    </a:cubicBezTo>
                    <a:cubicBezTo>
                      <a:pt x="940" y="18881"/>
                      <a:pt x="711" y="19027"/>
                      <a:pt x="530" y="19208"/>
                    </a:cubicBezTo>
                    <a:cubicBezTo>
                      <a:pt x="338" y="19405"/>
                      <a:pt x="197" y="19645"/>
                      <a:pt x="126" y="19902"/>
                    </a:cubicBezTo>
                    <a:cubicBezTo>
                      <a:pt x="0" y="20366"/>
                      <a:pt x="98" y="20913"/>
                      <a:pt x="399" y="21432"/>
                    </a:cubicBezTo>
                    <a:cubicBezTo>
                      <a:pt x="535" y="21667"/>
                      <a:pt x="704" y="21879"/>
                      <a:pt x="928" y="22093"/>
                    </a:cubicBezTo>
                    <a:cubicBezTo>
                      <a:pt x="1125" y="22278"/>
                      <a:pt x="1372" y="22453"/>
                      <a:pt x="1688" y="22623"/>
                    </a:cubicBezTo>
                    <a:cubicBezTo>
                      <a:pt x="1967" y="22764"/>
                      <a:pt x="2284" y="22890"/>
                      <a:pt x="2655" y="22994"/>
                    </a:cubicBezTo>
                    <a:cubicBezTo>
                      <a:pt x="2978" y="23092"/>
                      <a:pt x="3321" y="23163"/>
                      <a:pt x="3704" y="23228"/>
                    </a:cubicBezTo>
                    <a:cubicBezTo>
                      <a:pt x="4284" y="23321"/>
                      <a:pt x="4912" y="23376"/>
                      <a:pt x="5671" y="23404"/>
                    </a:cubicBezTo>
                    <a:cubicBezTo>
                      <a:pt x="5873" y="23409"/>
                      <a:pt x="6080" y="23409"/>
                      <a:pt x="6283" y="23409"/>
                    </a:cubicBezTo>
                    <a:cubicBezTo>
                      <a:pt x="7332" y="23409"/>
                      <a:pt x="8336" y="23316"/>
                      <a:pt x="9271" y="23119"/>
                    </a:cubicBezTo>
                    <a:cubicBezTo>
                      <a:pt x="9849" y="22999"/>
                      <a:pt x="10418" y="22841"/>
                      <a:pt x="10953" y="22638"/>
                    </a:cubicBezTo>
                    <a:cubicBezTo>
                      <a:pt x="11472" y="22448"/>
                      <a:pt x="11992" y="22202"/>
                      <a:pt x="12483" y="21912"/>
                    </a:cubicBezTo>
                    <a:cubicBezTo>
                      <a:pt x="13455" y="21339"/>
                      <a:pt x="14302" y="20552"/>
                      <a:pt x="14919" y="19645"/>
                    </a:cubicBezTo>
                    <a:cubicBezTo>
                      <a:pt x="15247" y="19164"/>
                      <a:pt x="15526" y="18634"/>
                      <a:pt x="15744" y="18061"/>
                    </a:cubicBezTo>
                    <a:cubicBezTo>
                      <a:pt x="15963" y="17499"/>
                      <a:pt x="16127" y="16864"/>
                      <a:pt x="16263" y="16072"/>
                    </a:cubicBezTo>
                    <a:cubicBezTo>
                      <a:pt x="16515" y="14608"/>
                      <a:pt x="16553" y="13051"/>
                      <a:pt x="16367" y="11450"/>
                    </a:cubicBezTo>
                    <a:cubicBezTo>
                      <a:pt x="16198" y="9953"/>
                      <a:pt x="15832" y="8435"/>
                      <a:pt x="15269" y="6932"/>
                    </a:cubicBezTo>
                    <a:cubicBezTo>
                      <a:pt x="15007" y="6228"/>
                      <a:pt x="14695" y="5518"/>
                      <a:pt x="14340" y="4824"/>
                    </a:cubicBezTo>
                    <a:cubicBezTo>
                      <a:pt x="14029" y="4217"/>
                      <a:pt x="13717" y="3682"/>
                      <a:pt x="13389" y="3190"/>
                    </a:cubicBezTo>
                    <a:cubicBezTo>
                      <a:pt x="12554" y="1929"/>
                      <a:pt x="11659" y="1055"/>
                      <a:pt x="10648" y="525"/>
                    </a:cubicBezTo>
                    <a:cubicBezTo>
                      <a:pt x="10341" y="361"/>
                      <a:pt x="9997" y="230"/>
                      <a:pt x="9620" y="132"/>
                    </a:cubicBezTo>
                    <a:cubicBezTo>
                      <a:pt x="9266" y="44"/>
                      <a:pt x="8888" y="0"/>
                      <a:pt x="8457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5424778" y="950561"/>
                <a:ext cx="320781" cy="429206"/>
              </a:xfrm>
              <a:custGeom>
                <a:avLst/>
                <a:gdLst/>
                <a:ahLst/>
                <a:cxnLst/>
                <a:rect l="l" t="t" r="r" b="b"/>
                <a:pathLst>
                  <a:path w="16565" h="22164" extrusionOk="0">
                    <a:moveTo>
                      <a:pt x="6899" y="20775"/>
                    </a:moveTo>
                    <a:cubicBezTo>
                      <a:pt x="6897" y="20775"/>
                      <a:pt x="6896" y="20776"/>
                      <a:pt x="6895" y="20777"/>
                    </a:cubicBezTo>
                    <a:cubicBezTo>
                      <a:pt x="6895" y="20777"/>
                      <a:pt x="6897" y="20777"/>
                      <a:pt x="6899" y="20775"/>
                    </a:cubicBezTo>
                    <a:close/>
                    <a:moveTo>
                      <a:pt x="11746" y="1"/>
                    </a:moveTo>
                    <a:lnTo>
                      <a:pt x="11746" y="1"/>
                    </a:lnTo>
                    <a:cubicBezTo>
                      <a:pt x="12079" y="394"/>
                      <a:pt x="12391" y="809"/>
                      <a:pt x="12674" y="1241"/>
                    </a:cubicBezTo>
                    <a:cubicBezTo>
                      <a:pt x="13035" y="1781"/>
                      <a:pt x="13357" y="2338"/>
                      <a:pt x="13647" y="2918"/>
                    </a:cubicBezTo>
                    <a:cubicBezTo>
                      <a:pt x="13920" y="3475"/>
                      <a:pt x="14171" y="4043"/>
                      <a:pt x="14385" y="4622"/>
                    </a:cubicBezTo>
                    <a:cubicBezTo>
                      <a:pt x="14582" y="5157"/>
                      <a:pt x="14751" y="5709"/>
                      <a:pt x="14882" y="6266"/>
                    </a:cubicBezTo>
                    <a:cubicBezTo>
                      <a:pt x="15013" y="6813"/>
                      <a:pt x="15112" y="7370"/>
                      <a:pt x="15177" y="7933"/>
                    </a:cubicBezTo>
                    <a:cubicBezTo>
                      <a:pt x="15308" y="9080"/>
                      <a:pt x="15313" y="10244"/>
                      <a:pt x="15177" y="11392"/>
                    </a:cubicBezTo>
                    <a:cubicBezTo>
                      <a:pt x="15041" y="12527"/>
                      <a:pt x="14779" y="13647"/>
                      <a:pt x="14358" y="14707"/>
                    </a:cubicBezTo>
                    <a:cubicBezTo>
                      <a:pt x="14156" y="15232"/>
                      <a:pt x="13915" y="15734"/>
                      <a:pt x="13637" y="16220"/>
                    </a:cubicBezTo>
                    <a:cubicBezTo>
                      <a:pt x="13357" y="16702"/>
                      <a:pt x="13047" y="17160"/>
                      <a:pt x="12691" y="17592"/>
                    </a:cubicBezTo>
                    <a:cubicBezTo>
                      <a:pt x="12336" y="18028"/>
                      <a:pt x="11943" y="18432"/>
                      <a:pt x="11516" y="18799"/>
                    </a:cubicBezTo>
                    <a:cubicBezTo>
                      <a:pt x="11080" y="19165"/>
                      <a:pt x="10616" y="19498"/>
                      <a:pt x="10124" y="19776"/>
                    </a:cubicBezTo>
                    <a:cubicBezTo>
                      <a:pt x="9572" y="20088"/>
                      <a:pt x="8993" y="20350"/>
                      <a:pt x="8392" y="20542"/>
                    </a:cubicBezTo>
                    <a:cubicBezTo>
                      <a:pt x="7889" y="20706"/>
                      <a:pt x="7376" y="20825"/>
                      <a:pt x="6857" y="20935"/>
                    </a:cubicBezTo>
                    <a:cubicBezTo>
                      <a:pt x="6748" y="20978"/>
                      <a:pt x="6627" y="21016"/>
                      <a:pt x="6512" y="21049"/>
                    </a:cubicBezTo>
                    <a:cubicBezTo>
                      <a:pt x="6343" y="21093"/>
                      <a:pt x="6164" y="21128"/>
                      <a:pt x="5989" y="21128"/>
                    </a:cubicBezTo>
                    <a:cubicBezTo>
                      <a:pt x="5966" y="21128"/>
                      <a:pt x="5944" y="21128"/>
                      <a:pt x="5922" y="21127"/>
                    </a:cubicBezTo>
                    <a:cubicBezTo>
                      <a:pt x="5884" y="21120"/>
                      <a:pt x="5856" y="21094"/>
                      <a:pt x="5856" y="21054"/>
                    </a:cubicBezTo>
                    <a:cubicBezTo>
                      <a:pt x="5856" y="21028"/>
                      <a:pt x="5873" y="21001"/>
                      <a:pt x="5906" y="20995"/>
                    </a:cubicBezTo>
                    <a:cubicBezTo>
                      <a:pt x="6206" y="20935"/>
                      <a:pt x="6512" y="20875"/>
                      <a:pt x="6813" y="20809"/>
                    </a:cubicBezTo>
                    <a:cubicBezTo>
                      <a:pt x="6846" y="20799"/>
                      <a:pt x="6872" y="20787"/>
                      <a:pt x="6900" y="20771"/>
                    </a:cubicBezTo>
                    <a:lnTo>
                      <a:pt x="6900" y="20771"/>
                    </a:lnTo>
                    <a:cubicBezTo>
                      <a:pt x="6900" y="20773"/>
                      <a:pt x="6899" y="20774"/>
                      <a:pt x="6899" y="20775"/>
                    </a:cubicBezTo>
                    <a:lnTo>
                      <a:pt x="6899" y="20775"/>
                    </a:lnTo>
                    <a:cubicBezTo>
                      <a:pt x="7122" y="20682"/>
                      <a:pt x="7339" y="20562"/>
                      <a:pt x="7535" y="20416"/>
                    </a:cubicBezTo>
                    <a:cubicBezTo>
                      <a:pt x="7633" y="20333"/>
                      <a:pt x="7731" y="20247"/>
                      <a:pt x="7807" y="20143"/>
                    </a:cubicBezTo>
                    <a:cubicBezTo>
                      <a:pt x="7851" y="20083"/>
                      <a:pt x="7889" y="20023"/>
                      <a:pt x="7916" y="19957"/>
                    </a:cubicBezTo>
                    <a:cubicBezTo>
                      <a:pt x="7933" y="19907"/>
                      <a:pt x="7949" y="19864"/>
                      <a:pt x="7954" y="19815"/>
                    </a:cubicBezTo>
                    <a:cubicBezTo>
                      <a:pt x="7961" y="19776"/>
                      <a:pt x="7961" y="19738"/>
                      <a:pt x="7954" y="19700"/>
                    </a:cubicBezTo>
                    <a:cubicBezTo>
                      <a:pt x="7949" y="19657"/>
                      <a:pt x="7938" y="19619"/>
                      <a:pt x="7921" y="19579"/>
                    </a:cubicBezTo>
                    <a:cubicBezTo>
                      <a:pt x="7900" y="19531"/>
                      <a:pt x="7873" y="19488"/>
                      <a:pt x="7845" y="19448"/>
                    </a:cubicBezTo>
                    <a:cubicBezTo>
                      <a:pt x="7790" y="19383"/>
                      <a:pt x="7731" y="19329"/>
                      <a:pt x="7671" y="19274"/>
                    </a:cubicBezTo>
                    <a:lnTo>
                      <a:pt x="7666" y="19274"/>
                    </a:lnTo>
                    <a:cubicBezTo>
                      <a:pt x="7611" y="19231"/>
                      <a:pt x="7550" y="19186"/>
                      <a:pt x="7490" y="19153"/>
                    </a:cubicBezTo>
                    <a:cubicBezTo>
                      <a:pt x="7430" y="19121"/>
                      <a:pt x="7364" y="19088"/>
                      <a:pt x="7299" y="19062"/>
                    </a:cubicBezTo>
                    <a:lnTo>
                      <a:pt x="7299" y="19062"/>
                    </a:lnTo>
                    <a:cubicBezTo>
                      <a:pt x="7305" y="19062"/>
                      <a:pt x="7310" y="19067"/>
                      <a:pt x="7316" y="19067"/>
                    </a:cubicBezTo>
                    <a:cubicBezTo>
                      <a:pt x="7119" y="18984"/>
                      <a:pt x="6912" y="18936"/>
                      <a:pt x="6698" y="18908"/>
                    </a:cubicBezTo>
                    <a:cubicBezTo>
                      <a:pt x="6522" y="18885"/>
                      <a:pt x="6345" y="18876"/>
                      <a:pt x="6168" y="18876"/>
                    </a:cubicBezTo>
                    <a:cubicBezTo>
                      <a:pt x="6054" y="18876"/>
                      <a:pt x="5939" y="18880"/>
                      <a:pt x="5824" y="18886"/>
                    </a:cubicBezTo>
                    <a:cubicBezTo>
                      <a:pt x="5522" y="18903"/>
                      <a:pt x="5226" y="18940"/>
                      <a:pt x="4924" y="18978"/>
                    </a:cubicBezTo>
                    <a:lnTo>
                      <a:pt x="4924" y="18978"/>
                    </a:lnTo>
                    <a:cubicBezTo>
                      <a:pt x="4927" y="18977"/>
                      <a:pt x="4930" y="18976"/>
                      <a:pt x="4933" y="18974"/>
                    </a:cubicBezTo>
                    <a:lnTo>
                      <a:pt x="4933" y="18974"/>
                    </a:lnTo>
                    <a:cubicBezTo>
                      <a:pt x="4655" y="19012"/>
                      <a:pt x="4376" y="19055"/>
                      <a:pt x="4103" y="19100"/>
                    </a:cubicBezTo>
                    <a:cubicBezTo>
                      <a:pt x="3863" y="19132"/>
                      <a:pt x="3622" y="19170"/>
                      <a:pt x="3382" y="19198"/>
                    </a:cubicBezTo>
                    <a:cubicBezTo>
                      <a:pt x="3190" y="19216"/>
                      <a:pt x="3004" y="19232"/>
                      <a:pt x="2817" y="19232"/>
                    </a:cubicBezTo>
                    <a:cubicBezTo>
                      <a:pt x="2790" y="19232"/>
                      <a:pt x="2764" y="19231"/>
                      <a:pt x="2737" y="19231"/>
                    </a:cubicBezTo>
                    <a:cubicBezTo>
                      <a:pt x="2459" y="19225"/>
                      <a:pt x="2185" y="19203"/>
                      <a:pt x="1913" y="19153"/>
                    </a:cubicBezTo>
                    <a:cubicBezTo>
                      <a:pt x="1650" y="19110"/>
                      <a:pt x="1388" y="19045"/>
                      <a:pt x="1136" y="18951"/>
                    </a:cubicBezTo>
                    <a:cubicBezTo>
                      <a:pt x="896" y="18870"/>
                      <a:pt x="662" y="18760"/>
                      <a:pt x="443" y="18635"/>
                    </a:cubicBezTo>
                    <a:cubicBezTo>
                      <a:pt x="356" y="18586"/>
                      <a:pt x="268" y="18531"/>
                      <a:pt x="186" y="18477"/>
                    </a:cubicBezTo>
                    <a:cubicBezTo>
                      <a:pt x="165" y="18531"/>
                      <a:pt x="142" y="18586"/>
                      <a:pt x="127" y="18646"/>
                    </a:cubicBezTo>
                    <a:cubicBezTo>
                      <a:pt x="1" y="19110"/>
                      <a:pt x="99" y="19657"/>
                      <a:pt x="399" y="20181"/>
                    </a:cubicBezTo>
                    <a:cubicBezTo>
                      <a:pt x="536" y="20411"/>
                      <a:pt x="710" y="20628"/>
                      <a:pt x="929" y="20842"/>
                    </a:cubicBezTo>
                    <a:cubicBezTo>
                      <a:pt x="1126" y="21028"/>
                      <a:pt x="1378" y="21203"/>
                      <a:pt x="1694" y="21367"/>
                    </a:cubicBezTo>
                    <a:cubicBezTo>
                      <a:pt x="1968" y="21513"/>
                      <a:pt x="2284" y="21639"/>
                      <a:pt x="2656" y="21743"/>
                    </a:cubicBezTo>
                    <a:cubicBezTo>
                      <a:pt x="2978" y="21836"/>
                      <a:pt x="3322" y="21913"/>
                      <a:pt x="3710" y="21979"/>
                    </a:cubicBezTo>
                    <a:cubicBezTo>
                      <a:pt x="4295" y="22071"/>
                      <a:pt x="4923" y="22126"/>
                      <a:pt x="5677" y="22148"/>
                    </a:cubicBezTo>
                    <a:cubicBezTo>
                      <a:pt x="5879" y="22158"/>
                      <a:pt x="6081" y="22164"/>
                      <a:pt x="6289" y="22164"/>
                    </a:cubicBezTo>
                    <a:cubicBezTo>
                      <a:pt x="7331" y="22164"/>
                      <a:pt x="8337" y="22065"/>
                      <a:pt x="9277" y="21869"/>
                    </a:cubicBezTo>
                    <a:cubicBezTo>
                      <a:pt x="9862" y="21749"/>
                      <a:pt x="10430" y="21585"/>
                      <a:pt x="10959" y="21389"/>
                    </a:cubicBezTo>
                    <a:cubicBezTo>
                      <a:pt x="11478" y="21197"/>
                      <a:pt x="11992" y="20951"/>
                      <a:pt x="12495" y="20656"/>
                    </a:cubicBezTo>
                    <a:cubicBezTo>
                      <a:pt x="13467" y="20088"/>
                      <a:pt x="14308" y="19302"/>
                      <a:pt x="14931" y="18389"/>
                    </a:cubicBezTo>
                    <a:cubicBezTo>
                      <a:pt x="15253" y="17914"/>
                      <a:pt x="15532" y="17378"/>
                      <a:pt x="15755" y="16810"/>
                    </a:cubicBezTo>
                    <a:cubicBezTo>
                      <a:pt x="15974" y="16236"/>
                      <a:pt x="16138" y="15603"/>
                      <a:pt x="16275" y="14816"/>
                    </a:cubicBezTo>
                    <a:cubicBezTo>
                      <a:pt x="16526" y="13352"/>
                      <a:pt x="16564" y="11801"/>
                      <a:pt x="16385" y="10194"/>
                    </a:cubicBezTo>
                    <a:cubicBezTo>
                      <a:pt x="16209" y="8697"/>
                      <a:pt x="15843" y="7179"/>
                      <a:pt x="15281" y="5671"/>
                    </a:cubicBezTo>
                    <a:cubicBezTo>
                      <a:pt x="15018" y="4967"/>
                      <a:pt x="14706" y="4256"/>
                      <a:pt x="14352" y="3563"/>
                    </a:cubicBezTo>
                    <a:cubicBezTo>
                      <a:pt x="14046" y="2968"/>
                      <a:pt x="13735" y="2431"/>
                      <a:pt x="13402" y="1929"/>
                    </a:cubicBezTo>
                    <a:cubicBezTo>
                      <a:pt x="12877" y="1137"/>
                      <a:pt x="12331" y="497"/>
                      <a:pt x="11746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5573424" y="1323898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5578808" y="1331838"/>
                <a:ext cx="19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5544318" y="1356799"/>
                <a:ext cx="232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5568641" y="1043338"/>
                <a:ext cx="59915" cy="237996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2290" extrusionOk="0">
                    <a:moveTo>
                      <a:pt x="1845" y="10474"/>
                    </a:moveTo>
                    <a:lnTo>
                      <a:pt x="1845" y="10474"/>
                    </a:lnTo>
                    <a:cubicBezTo>
                      <a:pt x="1840" y="10481"/>
                      <a:pt x="1836" y="10486"/>
                      <a:pt x="1836" y="10495"/>
                    </a:cubicBezTo>
                    <a:cubicBezTo>
                      <a:pt x="1839" y="10488"/>
                      <a:pt x="1842" y="10481"/>
                      <a:pt x="1845" y="10474"/>
                    </a:cubicBezTo>
                    <a:close/>
                    <a:moveTo>
                      <a:pt x="2176" y="0"/>
                    </a:moveTo>
                    <a:cubicBezTo>
                      <a:pt x="2171" y="0"/>
                      <a:pt x="2164" y="0"/>
                      <a:pt x="2159" y="6"/>
                    </a:cubicBezTo>
                    <a:cubicBezTo>
                      <a:pt x="2126" y="12"/>
                      <a:pt x="2098" y="50"/>
                      <a:pt x="2110" y="83"/>
                    </a:cubicBezTo>
                    <a:cubicBezTo>
                      <a:pt x="2426" y="956"/>
                      <a:pt x="2630" y="1863"/>
                      <a:pt x="2749" y="2776"/>
                    </a:cubicBezTo>
                    <a:lnTo>
                      <a:pt x="2749" y="2771"/>
                    </a:lnTo>
                    <a:cubicBezTo>
                      <a:pt x="2935" y="4191"/>
                      <a:pt x="2935" y="5638"/>
                      <a:pt x="2749" y="7059"/>
                    </a:cubicBezTo>
                    <a:lnTo>
                      <a:pt x="2749" y="7048"/>
                    </a:lnTo>
                    <a:cubicBezTo>
                      <a:pt x="2591" y="8220"/>
                      <a:pt x="2299" y="9378"/>
                      <a:pt x="1845" y="10474"/>
                    </a:cubicBezTo>
                    <a:lnTo>
                      <a:pt x="1845" y="10474"/>
                    </a:lnTo>
                    <a:cubicBezTo>
                      <a:pt x="1846" y="10473"/>
                      <a:pt x="1847" y="10471"/>
                      <a:pt x="1848" y="10468"/>
                    </a:cubicBezTo>
                    <a:lnTo>
                      <a:pt x="1848" y="10468"/>
                    </a:lnTo>
                    <a:cubicBezTo>
                      <a:pt x="1777" y="10632"/>
                      <a:pt x="1705" y="10796"/>
                      <a:pt x="1624" y="10953"/>
                    </a:cubicBezTo>
                    <a:cubicBezTo>
                      <a:pt x="1553" y="11096"/>
                      <a:pt x="1470" y="11222"/>
                      <a:pt x="1377" y="11347"/>
                    </a:cubicBezTo>
                    <a:cubicBezTo>
                      <a:pt x="1274" y="11484"/>
                      <a:pt x="1154" y="11604"/>
                      <a:pt x="1023" y="11707"/>
                    </a:cubicBezTo>
                    <a:cubicBezTo>
                      <a:pt x="1029" y="11702"/>
                      <a:pt x="1029" y="11702"/>
                      <a:pt x="1034" y="11697"/>
                    </a:cubicBezTo>
                    <a:lnTo>
                      <a:pt x="1034" y="11697"/>
                    </a:lnTo>
                    <a:cubicBezTo>
                      <a:pt x="870" y="11823"/>
                      <a:pt x="689" y="11926"/>
                      <a:pt x="499" y="12002"/>
                    </a:cubicBezTo>
                    <a:cubicBezTo>
                      <a:pt x="500" y="12002"/>
                      <a:pt x="502" y="12002"/>
                      <a:pt x="503" y="12002"/>
                    </a:cubicBezTo>
                    <a:lnTo>
                      <a:pt x="503" y="12002"/>
                    </a:lnTo>
                    <a:cubicBezTo>
                      <a:pt x="360" y="12065"/>
                      <a:pt x="210" y="12114"/>
                      <a:pt x="56" y="12156"/>
                    </a:cubicBezTo>
                    <a:cubicBezTo>
                      <a:pt x="23" y="12166"/>
                      <a:pt x="1" y="12206"/>
                      <a:pt x="13" y="12238"/>
                    </a:cubicBezTo>
                    <a:cubicBezTo>
                      <a:pt x="17" y="12270"/>
                      <a:pt x="44" y="12290"/>
                      <a:pt x="74" y="12290"/>
                    </a:cubicBezTo>
                    <a:cubicBezTo>
                      <a:pt x="81" y="12290"/>
                      <a:pt x="87" y="12289"/>
                      <a:pt x="94" y="12287"/>
                    </a:cubicBezTo>
                    <a:cubicBezTo>
                      <a:pt x="373" y="12206"/>
                      <a:pt x="646" y="12107"/>
                      <a:pt x="898" y="11964"/>
                    </a:cubicBezTo>
                    <a:cubicBezTo>
                      <a:pt x="1127" y="11833"/>
                      <a:pt x="1329" y="11664"/>
                      <a:pt x="1498" y="11467"/>
                    </a:cubicBezTo>
                    <a:cubicBezTo>
                      <a:pt x="1689" y="11243"/>
                      <a:pt x="1836" y="10981"/>
                      <a:pt x="1962" y="10714"/>
                    </a:cubicBezTo>
                    <a:cubicBezTo>
                      <a:pt x="2105" y="10424"/>
                      <a:pt x="2224" y="10129"/>
                      <a:pt x="2328" y="9829"/>
                    </a:cubicBezTo>
                    <a:cubicBezTo>
                      <a:pt x="2557" y="9183"/>
                      <a:pt x="2716" y="8523"/>
                      <a:pt x="2831" y="7851"/>
                    </a:cubicBezTo>
                    <a:cubicBezTo>
                      <a:pt x="2951" y="7163"/>
                      <a:pt x="3023" y="6463"/>
                      <a:pt x="3049" y="5759"/>
                    </a:cubicBezTo>
                    <a:cubicBezTo>
                      <a:pt x="3094" y="4765"/>
                      <a:pt x="3044" y="3765"/>
                      <a:pt x="2902" y="2776"/>
                    </a:cubicBezTo>
                    <a:cubicBezTo>
                      <a:pt x="2776" y="1848"/>
                      <a:pt x="2564" y="930"/>
                      <a:pt x="2241" y="50"/>
                    </a:cubicBezTo>
                    <a:cubicBezTo>
                      <a:pt x="2230" y="23"/>
                      <a:pt x="2203" y="0"/>
                      <a:pt x="2176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5426153" y="923275"/>
                <a:ext cx="321943" cy="457789"/>
              </a:xfrm>
              <a:custGeom>
                <a:avLst/>
                <a:gdLst/>
                <a:ahLst/>
                <a:cxnLst/>
                <a:rect l="l" t="t" r="r" b="b"/>
                <a:pathLst>
                  <a:path w="16625" h="23640" extrusionOk="0">
                    <a:moveTo>
                      <a:pt x="10741" y="22705"/>
                    </a:moveTo>
                    <a:cubicBezTo>
                      <a:pt x="10739" y="22705"/>
                      <a:pt x="10737" y="22706"/>
                      <a:pt x="10736" y="22707"/>
                    </a:cubicBezTo>
                    <a:lnTo>
                      <a:pt x="10736" y="22707"/>
                    </a:lnTo>
                    <a:cubicBezTo>
                      <a:pt x="10738" y="22706"/>
                      <a:pt x="10739" y="22705"/>
                      <a:pt x="10741" y="22705"/>
                    </a:cubicBezTo>
                    <a:close/>
                    <a:moveTo>
                      <a:pt x="8364" y="0"/>
                    </a:moveTo>
                    <a:cubicBezTo>
                      <a:pt x="7938" y="0"/>
                      <a:pt x="7512" y="50"/>
                      <a:pt x="7096" y="131"/>
                    </a:cubicBezTo>
                    <a:cubicBezTo>
                      <a:pt x="6736" y="197"/>
                      <a:pt x="6375" y="295"/>
                      <a:pt x="6027" y="416"/>
                    </a:cubicBezTo>
                    <a:cubicBezTo>
                      <a:pt x="5857" y="469"/>
                      <a:pt x="5687" y="530"/>
                      <a:pt x="5518" y="595"/>
                    </a:cubicBezTo>
                    <a:cubicBezTo>
                      <a:pt x="5425" y="633"/>
                      <a:pt x="5326" y="678"/>
                      <a:pt x="5235" y="716"/>
                    </a:cubicBezTo>
                    <a:cubicBezTo>
                      <a:pt x="5195" y="738"/>
                      <a:pt x="5157" y="759"/>
                      <a:pt x="5119" y="781"/>
                    </a:cubicBezTo>
                    <a:cubicBezTo>
                      <a:pt x="5071" y="814"/>
                      <a:pt x="5026" y="847"/>
                      <a:pt x="4978" y="875"/>
                    </a:cubicBezTo>
                    <a:cubicBezTo>
                      <a:pt x="4978" y="885"/>
                      <a:pt x="4978" y="896"/>
                      <a:pt x="4983" y="907"/>
                    </a:cubicBezTo>
                    <a:cubicBezTo>
                      <a:pt x="4994" y="930"/>
                      <a:pt x="5018" y="944"/>
                      <a:pt x="5045" y="944"/>
                    </a:cubicBezTo>
                    <a:cubicBezTo>
                      <a:pt x="5057" y="944"/>
                      <a:pt x="5069" y="941"/>
                      <a:pt x="5081" y="935"/>
                    </a:cubicBezTo>
                    <a:cubicBezTo>
                      <a:pt x="5305" y="825"/>
                      <a:pt x="5535" y="732"/>
                      <a:pt x="5770" y="645"/>
                    </a:cubicBezTo>
                    <a:lnTo>
                      <a:pt x="5775" y="645"/>
                    </a:lnTo>
                    <a:lnTo>
                      <a:pt x="5780" y="640"/>
                    </a:lnTo>
                    <a:cubicBezTo>
                      <a:pt x="6370" y="431"/>
                      <a:pt x="6988" y="300"/>
                      <a:pt x="7610" y="247"/>
                    </a:cubicBezTo>
                    <a:lnTo>
                      <a:pt x="7621" y="247"/>
                    </a:lnTo>
                    <a:cubicBezTo>
                      <a:pt x="7785" y="233"/>
                      <a:pt x="7950" y="227"/>
                      <a:pt x="8114" y="227"/>
                    </a:cubicBezTo>
                    <a:cubicBezTo>
                      <a:pt x="8442" y="227"/>
                      <a:pt x="8769" y="254"/>
                      <a:pt x="9096" y="312"/>
                    </a:cubicBezTo>
                    <a:cubicBezTo>
                      <a:pt x="9446" y="383"/>
                      <a:pt x="9791" y="492"/>
                      <a:pt x="10112" y="645"/>
                    </a:cubicBezTo>
                    <a:cubicBezTo>
                      <a:pt x="10119" y="650"/>
                      <a:pt x="10119" y="650"/>
                      <a:pt x="10124" y="650"/>
                    </a:cubicBezTo>
                    <a:lnTo>
                      <a:pt x="10129" y="656"/>
                    </a:lnTo>
                    <a:lnTo>
                      <a:pt x="10134" y="656"/>
                    </a:lnTo>
                    <a:cubicBezTo>
                      <a:pt x="10757" y="961"/>
                      <a:pt x="11331" y="1349"/>
                      <a:pt x="11856" y="1798"/>
                    </a:cubicBezTo>
                    <a:cubicBezTo>
                      <a:pt x="12451" y="2322"/>
                      <a:pt x="12976" y="2917"/>
                      <a:pt x="13434" y="3568"/>
                    </a:cubicBezTo>
                    <a:cubicBezTo>
                      <a:pt x="13434" y="3568"/>
                      <a:pt x="13434" y="3573"/>
                      <a:pt x="13440" y="3573"/>
                    </a:cubicBezTo>
                    <a:lnTo>
                      <a:pt x="13434" y="3573"/>
                    </a:lnTo>
                    <a:cubicBezTo>
                      <a:pt x="13440" y="3578"/>
                      <a:pt x="13440" y="3583"/>
                      <a:pt x="13445" y="3590"/>
                    </a:cubicBezTo>
                    <a:cubicBezTo>
                      <a:pt x="13445" y="3590"/>
                      <a:pt x="13445" y="3590"/>
                      <a:pt x="13445" y="3590"/>
                    </a:cubicBezTo>
                    <a:lnTo>
                      <a:pt x="13445" y="3590"/>
                    </a:lnTo>
                    <a:cubicBezTo>
                      <a:pt x="13445" y="3590"/>
                      <a:pt x="13450" y="3590"/>
                      <a:pt x="13450" y="3595"/>
                    </a:cubicBezTo>
                    <a:lnTo>
                      <a:pt x="13445" y="3590"/>
                    </a:lnTo>
                    <a:lnTo>
                      <a:pt x="13445" y="3590"/>
                    </a:lnTo>
                    <a:cubicBezTo>
                      <a:pt x="14133" y="4594"/>
                      <a:pt x="14652" y="5698"/>
                      <a:pt x="15062" y="6840"/>
                    </a:cubicBezTo>
                    <a:lnTo>
                      <a:pt x="15062" y="6828"/>
                    </a:lnTo>
                    <a:cubicBezTo>
                      <a:pt x="15341" y="7622"/>
                      <a:pt x="15575" y="8429"/>
                      <a:pt x="15777" y="9243"/>
                    </a:cubicBezTo>
                    <a:cubicBezTo>
                      <a:pt x="15881" y="9680"/>
                      <a:pt x="15979" y="10123"/>
                      <a:pt x="16062" y="10572"/>
                    </a:cubicBezTo>
                    <a:cubicBezTo>
                      <a:pt x="16143" y="11051"/>
                      <a:pt x="16204" y="11538"/>
                      <a:pt x="16242" y="12024"/>
                    </a:cubicBezTo>
                    <a:lnTo>
                      <a:pt x="16242" y="12014"/>
                    </a:lnTo>
                    <a:lnTo>
                      <a:pt x="16242" y="12014"/>
                    </a:lnTo>
                    <a:cubicBezTo>
                      <a:pt x="16346" y="13369"/>
                      <a:pt x="16302" y="14748"/>
                      <a:pt x="16057" y="16083"/>
                    </a:cubicBezTo>
                    <a:lnTo>
                      <a:pt x="16057" y="16083"/>
                    </a:lnTo>
                    <a:cubicBezTo>
                      <a:pt x="16057" y="16080"/>
                      <a:pt x="16057" y="16076"/>
                      <a:pt x="16057" y="16072"/>
                    </a:cubicBezTo>
                    <a:lnTo>
                      <a:pt x="16057" y="16072"/>
                    </a:lnTo>
                    <a:cubicBezTo>
                      <a:pt x="15876" y="17045"/>
                      <a:pt x="15581" y="17990"/>
                      <a:pt x="15155" y="18880"/>
                    </a:cubicBezTo>
                    <a:lnTo>
                      <a:pt x="15155" y="18875"/>
                    </a:lnTo>
                    <a:cubicBezTo>
                      <a:pt x="15155" y="18878"/>
                      <a:pt x="15153" y="18880"/>
                      <a:pt x="15152" y="18883"/>
                    </a:cubicBezTo>
                    <a:lnTo>
                      <a:pt x="15152" y="18883"/>
                    </a:lnTo>
                    <a:cubicBezTo>
                      <a:pt x="15153" y="18882"/>
                      <a:pt x="15154" y="18881"/>
                      <a:pt x="15155" y="18880"/>
                    </a:cubicBezTo>
                    <a:lnTo>
                      <a:pt x="15155" y="18880"/>
                    </a:lnTo>
                    <a:cubicBezTo>
                      <a:pt x="15153" y="18881"/>
                      <a:pt x="15152" y="18883"/>
                      <a:pt x="15151" y="18885"/>
                    </a:cubicBezTo>
                    <a:lnTo>
                      <a:pt x="15151" y="18885"/>
                    </a:lnTo>
                    <a:cubicBezTo>
                      <a:pt x="15151" y="18884"/>
                      <a:pt x="15152" y="18883"/>
                      <a:pt x="15152" y="18883"/>
                    </a:cubicBezTo>
                    <a:lnTo>
                      <a:pt x="15152" y="18883"/>
                    </a:lnTo>
                    <a:cubicBezTo>
                      <a:pt x="15150" y="18885"/>
                      <a:pt x="15150" y="18886"/>
                      <a:pt x="15149" y="18887"/>
                    </a:cubicBezTo>
                    <a:lnTo>
                      <a:pt x="15149" y="18887"/>
                    </a:lnTo>
                    <a:cubicBezTo>
                      <a:pt x="15150" y="18886"/>
                      <a:pt x="15151" y="18885"/>
                      <a:pt x="15151" y="18885"/>
                    </a:cubicBezTo>
                    <a:lnTo>
                      <a:pt x="15151" y="18885"/>
                    </a:lnTo>
                    <a:cubicBezTo>
                      <a:pt x="15150" y="18887"/>
                      <a:pt x="15149" y="18889"/>
                      <a:pt x="15149" y="18891"/>
                    </a:cubicBezTo>
                    <a:cubicBezTo>
                      <a:pt x="15149" y="18889"/>
                      <a:pt x="15149" y="18888"/>
                      <a:pt x="15149" y="18887"/>
                    </a:cubicBezTo>
                    <a:lnTo>
                      <a:pt x="15149" y="18887"/>
                    </a:lnTo>
                    <a:cubicBezTo>
                      <a:pt x="15146" y="18893"/>
                      <a:pt x="15144" y="18899"/>
                      <a:pt x="15144" y="18902"/>
                    </a:cubicBezTo>
                    <a:cubicBezTo>
                      <a:pt x="15143" y="18904"/>
                      <a:pt x="15143" y="18905"/>
                      <a:pt x="15142" y="18907"/>
                    </a:cubicBezTo>
                    <a:lnTo>
                      <a:pt x="15142" y="18907"/>
                    </a:lnTo>
                    <a:cubicBezTo>
                      <a:pt x="15142" y="18907"/>
                      <a:pt x="15142" y="18906"/>
                      <a:pt x="15143" y="18906"/>
                    </a:cubicBezTo>
                    <a:lnTo>
                      <a:pt x="15143" y="18906"/>
                    </a:lnTo>
                    <a:cubicBezTo>
                      <a:pt x="15142" y="18906"/>
                      <a:pt x="15142" y="18907"/>
                      <a:pt x="15142" y="18907"/>
                    </a:cubicBezTo>
                    <a:lnTo>
                      <a:pt x="15142" y="18907"/>
                    </a:lnTo>
                    <a:cubicBezTo>
                      <a:pt x="15142" y="18907"/>
                      <a:pt x="15142" y="18907"/>
                      <a:pt x="15142" y="18907"/>
                    </a:cubicBezTo>
                    <a:lnTo>
                      <a:pt x="15142" y="18907"/>
                    </a:lnTo>
                    <a:cubicBezTo>
                      <a:pt x="15141" y="18908"/>
                      <a:pt x="15139" y="18908"/>
                      <a:pt x="15139" y="18908"/>
                    </a:cubicBezTo>
                    <a:cubicBezTo>
                      <a:pt x="15140" y="18908"/>
                      <a:pt x="15141" y="18907"/>
                      <a:pt x="15142" y="18907"/>
                    </a:cubicBezTo>
                    <a:lnTo>
                      <a:pt x="15142" y="18907"/>
                    </a:lnTo>
                    <a:cubicBezTo>
                      <a:pt x="15011" y="19173"/>
                      <a:pt x="14864" y="19434"/>
                      <a:pt x="14708" y="19684"/>
                    </a:cubicBezTo>
                    <a:cubicBezTo>
                      <a:pt x="14537" y="19946"/>
                      <a:pt x="14352" y="20191"/>
                      <a:pt x="14156" y="20426"/>
                    </a:cubicBezTo>
                    <a:cubicBezTo>
                      <a:pt x="13942" y="20667"/>
                      <a:pt x="13724" y="20897"/>
                      <a:pt x="13483" y="21109"/>
                    </a:cubicBezTo>
                    <a:cubicBezTo>
                      <a:pt x="13254" y="21316"/>
                      <a:pt x="13008" y="21508"/>
                      <a:pt x="12751" y="21683"/>
                    </a:cubicBezTo>
                    <a:cubicBezTo>
                      <a:pt x="12456" y="21891"/>
                      <a:pt x="12144" y="22077"/>
                      <a:pt x="11823" y="22241"/>
                    </a:cubicBezTo>
                    <a:cubicBezTo>
                      <a:pt x="11469" y="22420"/>
                      <a:pt x="11105" y="22572"/>
                      <a:pt x="10734" y="22708"/>
                    </a:cubicBezTo>
                    <a:lnTo>
                      <a:pt x="10734" y="22708"/>
                    </a:lnTo>
                    <a:cubicBezTo>
                      <a:pt x="10734" y="22708"/>
                      <a:pt x="10735" y="22707"/>
                      <a:pt x="10736" y="22707"/>
                    </a:cubicBezTo>
                    <a:lnTo>
                      <a:pt x="10736" y="22707"/>
                    </a:lnTo>
                    <a:cubicBezTo>
                      <a:pt x="9721" y="23071"/>
                      <a:pt x="8657" y="23278"/>
                      <a:pt x="7583" y="23366"/>
                    </a:cubicBezTo>
                    <a:lnTo>
                      <a:pt x="7605" y="23366"/>
                    </a:lnTo>
                    <a:cubicBezTo>
                      <a:pt x="7197" y="23398"/>
                      <a:pt x="6787" y="23413"/>
                      <a:pt x="6376" y="23413"/>
                    </a:cubicBezTo>
                    <a:cubicBezTo>
                      <a:pt x="6023" y="23413"/>
                      <a:pt x="5669" y="23402"/>
                      <a:pt x="5316" y="23381"/>
                    </a:cubicBezTo>
                    <a:cubicBezTo>
                      <a:pt x="4945" y="23366"/>
                      <a:pt x="4573" y="23333"/>
                      <a:pt x="4207" y="23289"/>
                    </a:cubicBezTo>
                    <a:cubicBezTo>
                      <a:pt x="3949" y="23263"/>
                      <a:pt x="3695" y="23227"/>
                      <a:pt x="3442" y="23179"/>
                    </a:cubicBezTo>
                    <a:lnTo>
                      <a:pt x="3442" y="23179"/>
                    </a:lnTo>
                    <a:cubicBezTo>
                      <a:pt x="3442" y="23179"/>
                      <a:pt x="3442" y="23179"/>
                      <a:pt x="3442" y="23179"/>
                    </a:cubicBezTo>
                    <a:cubicBezTo>
                      <a:pt x="3440" y="23179"/>
                      <a:pt x="3438" y="23178"/>
                      <a:pt x="3435" y="23178"/>
                    </a:cubicBezTo>
                    <a:lnTo>
                      <a:pt x="3435" y="23178"/>
                    </a:lnTo>
                    <a:cubicBezTo>
                      <a:pt x="3438" y="23178"/>
                      <a:pt x="3440" y="23179"/>
                      <a:pt x="3442" y="23179"/>
                    </a:cubicBezTo>
                    <a:lnTo>
                      <a:pt x="3442" y="23179"/>
                    </a:lnTo>
                    <a:cubicBezTo>
                      <a:pt x="3432" y="23174"/>
                      <a:pt x="3426" y="23174"/>
                      <a:pt x="3416" y="23174"/>
                    </a:cubicBezTo>
                    <a:lnTo>
                      <a:pt x="3416" y="23174"/>
                    </a:lnTo>
                    <a:cubicBezTo>
                      <a:pt x="3422" y="23175"/>
                      <a:pt x="3429" y="23177"/>
                      <a:pt x="3435" y="23178"/>
                    </a:cubicBezTo>
                    <a:lnTo>
                      <a:pt x="3435" y="23178"/>
                    </a:lnTo>
                    <a:cubicBezTo>
                      <a:pt x="3429" y="23177"/>
                      <a:pt x="3422" y="23175"/>
                      <a:pt x="3415" y="23174"/>
                    </a:cubicBezTo>
                    <a:cubicBezTo>
                      <a:pt x="3415" y="23174"/>
                      <a:pt x="3415" y="23174"/>
                      <a:pt x="3416" y="23174"/>
                    </a:cubicBezTo>
                    <a:lnTo>
                      <a:pt x="3416" y="23174"/>
                    </a:lnTo>
                    <a:cubicBezTo>
                      <a:pt x="2840" y="23060"/>
                      <a:pt x="2270" y="22897"/>
                      <a:pt x="1738" y="22644"/>
                    </a:cubicBezTo>
                    <a:cubicBezTo>
                      <a:pt x="1453" y="22503"/>
                      <a:pt x="1181" y="22332"/>
                      <a:pt x="934" y="22125"/>
                    </a:cubicBezTo>
                    <a:cubicBezTo>
                      <a:pt x="765" y="21972"/>
                      <a:pt x="613" y="21803"/>
                      <a:pt x="475" y="21611"/>
                    </a:cubicBezTo>
                    <a:cubicBezTo>
                      <a:pt x="367" y="21447"/>
                      <a:pt x="279" y="21278"/>
                      <a:pt x="208" y="21093"/>
                    </a:cubicBezTo>
                    <a:cubicBezTo>
                      <a:pt x="159" y="20962"/>
                      <a:pt x="127" y="20831"/>
                      <a:pt x="99" y="20700"/>
                    </a:cubicBezTo>
                    <a:cubicBezTo>
                      <a:pt x="95" y="20668"/>
                      <a:pt x="68" y="20648"/>
                      <a:pt x="37" y="20648"/>
                    </a:cubicBezTo>
                    <a:cubicBezTo>
                      <a:pt x="30" y="20648"/>
                      <a:pt x="23" y="20648"/>
                      <a:pt x="16" y="20650"/>
                    </a:cubicBezTo>
                    <a:cubicBezTo>
                      <a:pt x="11" y="20650"/>
                      <a:pt x="6" y="20650"/>
                      <a:pt x="1" y="20655"/>
                    </a:cubicBezTo>
                    <a:cubicBezTo>
                      <a:pt x="16" y="20787"/>
                      <a:pt x="39" y="20923"/>
                      <a:pt x="66" y="21054"/>
                    </a:cubicBezTo>
                    <a:cubicBezTo>
                      <a:pt x="76" y="21084"/>
                      <a:pt x="86" y="21113"/>
                      <a:pt x="96" y="21142"/>
                    </a:cubicBezTo>
                    <a:lnTo>
                      <a:pt x="96" y="21142"/>
                    </a:lnTo>
                    <a:cubicBezTo>
                      <a:pt x="95" y="21141"/>
                      <a:pt x="94" y="21139"/>
                      <a:pt x="94" y="21137"/>
                    </a:cubicBezTo>
                    <a:lnTo>
                      <a:pt x="94" y="21137"/>
                    </a:lnTo>
                    <a:cubicBezTo>
                      <a:pt x="94" y="21139"/>
                      <a:pt x="95" y="21142"/>
                      <a:pt x="97" y="21145"/>
                    </a:cubicBezTo>
                    <a:lnTo>
                      <a:pt x="97" y="21145"/>
                    </a:lnTo>
                    <a:cubicBezTo>
                      <a:pt x="96" y="21144"/>
                      <a:pt x="96" y="21143"/>
                      <a:pt x="96" y="21142"/>
                    </a:cubicBezTo>
                    <a:lnTo>
                      <a:pt x="96" y="21142"/>
                    </a:lnTo>
                    <a:cubicBezTo>
                      <a:pt x="96" y="21143"/>
                      <a:pt x="97" y="21144"/>
                      <a:pt x="97" y="21145"/>
                    </a:cubicBezTo>
                    <a:lnTo>
                      <a:pt x="97" y="21145"/>
                    </a:lnTo>
                    <a:cubicBezTo>
                      <a:pt x="97" y="21145"/>
                      <a:pt x="97" y="21145"/>
                      <a:pt x="97" y="21145"/>
                    </a:cubicBezTo>
                    <a:lnTo>
                      <a:pt x="97" y="21145"/>
                    </a:lnTo>
                    <a:cubicBezTo>
                      <a:pt x="97" y="21147"/>
                      <a:pt x="98" y="21150"/>
                      <a:pt x="99" y="21152"/>
                    </a:cubicBezTo>
                    <a:cubicBezTo>
                      <a:pt x="99" y="21152"/>
                      <a:pt x="99" y="21152"/>
                      <a:pt x="99" y="21151"/>
                    </a:cubicBezTo>
                    <a:lnTo>
                      <a:pt x="99" y="21151"/>
                    </a:lnTo>
                    <a:cubicBezTo>
                      <a:pt x="118" y="21206"/>
                      <a:pt x="139" y="21256"/>
                      <a:pt x="165" y="21311"/>
                    </a:cubicBezTo>
                    <a:cubicBezTo>
                      <a:pt x="165" y="21316"/>
                      <a:pt x="170" y="21323"/>
                      <a:pt x="170" y="21328"/>
                    </a:cubicBezTo>
                    <a:cubicBezTo>
                      <a:pt x="220" y="21432"/>
                      <a:pt x="268" y="21535"/>
                      <a:pt x="323" y="21639"/>
                    </a:cubicBezTo>
                    <a:cubicBezTo>
                      <a:pt x="432" y="21814"/>
                      <a:pt x="563" y="21978"/>
                      <a:pt x="711" y="22125"/>
                    </a:cubicBezTo>
                    <a:cubicBezTo>
                      <a:pt x="1088" y="22508"/>
                      <a:pt x="1569" y="22781"/>
                      <a:pt x="2060" y="22988"/>
                    </a:cubicBezTo>
                    <a:cubicBezTo>
                      <a:pt x="2573" y="23202"/>
                      <a:pt x="3115" y="23333"/>
                      <a:pt x="3661" y="23426"/>
                    </a:cubicBezTo>
                    <a:cubicBezTo>
                      <a:pt x="3950" y="23480"/>
                      <a:pt x="4245" y="23512"/>
                      <a:pt x="4540" y="23540"/>
                    </a:cubicBezTo>
                    <a:cubicBezTo>
                      <a:pt x="4933" y="23585"/>
                      <a:pt x="5333" y="23611"/>
                      <a:pt x="5732" y="23628"/>
                    </a:cubicBezTo>
                    <a:cubicBezTo>
                      <a:pt x="5944" y="23636"/>
                      <a:pt x="6156" y="23640"/>
                      <a:pt x="6369" y="23640"/>
                    </a:cubicBezTo>
                    <a:cubicBezTo>
                      <a:pt x="7748" y="23640"/>
                      <a:pt x="9130" y="23465"/>
                      <a:pt x="10446" y="23048"/>
                    </a:cubicBezTo>
                    <a:cubicBezTo>
                      <a:pt x="11811" y="22606"/>
                      <a:pt x="13095" y="21896"/>
                      <a:pt x="14111" y="20874"/>
                    </a:cubicBezTo>
                    <a:cubicBezTo>
                      <a:pt x="14352" y="20628"/>
                      <a:pt x="14576" y="20366"/>
                      <a:pt x="14784" y="20088"/>
                    </a:cubicBezTo>
                    <a:cubicBezTo>
                      <a:pt x="14991" y="19803"/>
                      <a:pt x="15166" y="19503"/>
                      <a:pt x="15324" y="19192"/>
                    </a:cubicBezTo>
                    <a:cubicBezTo>
                      <a:pt x="15646" y="18552"/>
                      <a:pt x="15898" y="17875"/>
                      <a:pt x="16089" y="17186"/>
                    </a:cubicBezTo>
                    <a:cubicBezTo>
                      <a:pt x="16286" y="16482"/>
                      <a:pt x="16417" y="15761"/>
                      <a:pt x="16504" y="15035"/>
                    </a:cubicBezTo>
                    <a:cubicBezTo>
                      <a:pt x="16597" y="14302"/>
                      <a:pt x="16624" y="13565"/>
                      <a:pt x="16609" y="12827"/>
                    </a:cubicBezTo>
                    <a:cubicBezTo>
                      <a:pt x="16592" y="12106"/>
                      <a:pt x="16526" y="11379"/>
                      <a:pt x="16422" y="10663"/>
                    </a:cubicBezTo>
                    <a:cubicBezTo>
                      <a:pt x="16324" y="10014"/>
                      <a:pt x="16183" y="9364"/>
                      <a:pt x="16024" y="8724"/>
                    </a:cubicBezTo>
                    <a:cubicBezTo>
                      <a:pt x="15712" y="7484"/>
                      <a:pt x="15313" y="6261"/>
                      <a:pt x="14767" y="5103"/>
                    </a:cubicBezTo>
                    <a:cubicBezTo>
                      <a:pt x="14232" y="3971"/>
                      <a:pt x="13543" y="2895"/>
                      <a:pt x="12653" y="2005"/>
                    </a:cubicBezTo>
                    <a:cubicBezTo>
                      <a:pt x="12210" y="1563"/>
                      <a:pt x="11708" y="1170"/>
                      <a:pt x="11173" y="842"/>
                    </a:cubicBezTo>
                    <a:cubicBezTo>
                      <a:pt x="10893" y="673"/>
                      <a:pt x="10604" y="530"/>
                      <a:pt x="10315" y="393"/>
                    </a:cubicBezTo>
                    <a:cubicBezTo>
                      <a:pt x="10162" y="328"/>
                      <a:pt x="10003" y="268"/>
                      <a:pt x="9845" y="214"/>
                    </a:cubicBezTo>
                    <a:cubicBezTo>
                      <a:pt x="9670" y="159"/>
                      <a:pt x="9489" y="121"/>
                      <a:pt x="9310" y="83"/>
                    </a:cubicBezTo>
                    <a:cubicBezTo>
                      <a:pt x="8998" y="28"/>
                      <a:pt x="8682" y="0"/>
                      <a:pt x="8364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5622301" y="935959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5622185" y="93586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5622185" y="93586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5686206" y="992350"/>
                <a:ext cx="11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6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5622185" y="93586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5459790" y="1361776"/>
                <a:ext cx="13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6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5573618" y="928039"/>
                <a:ext cx="11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5537870" y="935649"/>
                <a:ext cx="232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1" y="1"/>
                    </a:moveTo>
                    <a:cubicBezTo>
                      <a:pt x="6" y="6"/>
                      <a:pt x="6" y="6"/>
                      <a:pt x="1" y="6"/>
                    </a:cubicBezTo>
                    <a:lnTo>
                      <a:pt x="6" y="6"/>
                    </a:lnTo>
                    <a:cubicBezTo>
                      <a:pt x="6" y="6"/>
                      <a:pt x="11" y="6"/>
                      <a:pt x="11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5621972" y="935766"/>
                <a:ext cx="13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7" y="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5740563" y="1155287"/>
                <a:ext cx="116" cy="426"/>
              </a:xfrm>
              <a:custGeom>
                <a:avLst/>
                <a:gdLst/>
                <a:ahLst/>
                <a:cxnLst/>
                <a:rect l="l" t="t" r="r" b="b"/>
                <a:pathLst>
                  <a:path w="6" h="22" extrusionOk="0">
                    <a:moveTo>
                      <a:pt x="6" y="21"/>
                    </a:moveTo>
                    <a:cubicBezTo>
                      <a:pt x="0" y="11"/>
                      <a:pt x="0" y="5"/>
                      <a:pt x="0" y="0"/>
                    </a:cubicBezTo>
                    <a:cubicBezTo>
                      <a:pt x="0" y="5"/>
                      <a:pt x="0" y="11"/>
                      <a:pt x="6" y="2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5740660" y="1155694"/>
                <a:ext cx="19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5435352" y="1341772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5440754" y="972985"/>
                <a:ext cx="61155" cy="14394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7433" extrusionOk="0">
                    <a:moveTo>
                      <a:pt x="71" y="0"/>
                    </a:moveTo>
                    <a:cubicBezTo>
                      <a:pt x="39" y="0"/>
                      <a:pt x="6" y="33"/>
                      <a:pt x="6" y="72"/>
                    </a:cubicBezTo>
                    <a:cubicBezTo>
                      <a:pt x="1" y="400"/>
                      <a:pt x="11" y="728"/>
                      <a:pt x="39" y="1056"/>
                    </a:cubicBezTo>
                    <a:cubicBezTo>
                      <a:pt x="66" y="1383"/>
                      <a:pt x="115" y="1705"/>
                      <a:pt x="180" y="2032"/>
                    </a:cubicBezTo>
                    <a:cubicBezTo>
                      <a:pt x="241" y="2345"/>
                      <a:pt x="323" y="2655"/>
                      <a:pt x="416" y="2962"/>
                    </a:cubicBezTo>
                    <a:cubicBezTo>
                      <a:pt x="515" y="3285"/>
                      <a:pt x="634" y="3601"/>
                      <a:pt x="760" y="3913"/>
                    </a:cubicBezTo>
                    <a:cubicBezTo>
                      <a:pt x="886" y="4208"/>
                      <a:pt x="1022" y="4497"/>
                      <a:pt x="1170" y="4786"/>
                    </a:cubicBezTo>
                    <a:cubicBezTo>
                      <a:pt x="1334" y="5103"/>
                      <a:pt x="1514" y="5420"/>
                      <a:pt x="1716" y="5715"/>
                    </a:cubicBezTo>
                    <a:cubicBezTo>
                      <a:pt x="1912" y="6016"/>
                      <a:pt x="2131" y="6294"/>
                      <a:pt x="2350" y="6573"/>
                    </a:cubicBezTo>
                    <a:cubicBezTo>
                      <a:pt x="2464" y="6714"/>
                      <a:pt x="2585" y="6851"/>
                      <a:pt x="2699" y="6989"/>
                    </a:cubicBezTo>
                    <a:cubicBezTo>
                      <a:pt x="2814" y="7130"/>
                      <a:pt x="2934" y="7272"/>
                      <a:pt x="3044" y="7415"/>
                    </a:cubicBezTo>
                    <a:cubicBezTo>
                      <a:pt x="3054" y="7427"/>
                      <a:pt x="3070" y="7432"/>
                      <a:pt x="3087" y="7432"/>
                    </a:cubicBezTo>
                    <a:cubicBezTo>
                      <a:pt x="3107" y="7432"/>
                      <a:pt x="3128" y="7426"/>
                      <a:pt x="3142" y="7415"/>
                    </a:cubicBezTo>
                    <a:cubicBezTo>
                      <a:pt x="3153" y="7398"/>
                      <a:pt x="3158" y="7382"/>
                      <a:pt x="3158" y="7365"/>
                    </a:cubicBezTo>
                    <a:cubicBezTo>
                      <a:pt x="3158" y="7343"/>
                      <a:pt x="3153" y="7332"/>
                      <a:pt x="3142" y="7316"/>
                    </a:cubicBezTo>
                    <a:cubicBezTo>
                      <a:pt x="3130" y="7304"/>
                      <a:pt x="3120" y="7294"/>
                      <a:pt x="3115" y="7284"/>
                    </a:cubicBezTo>
                    <a:lnTo>
                      <a:pt x="3115" y="7284"/>
                    </a:lnTo>
                    <a:cubicBezTo>
                      <a:pt x="3115" y="7289"/>
                      <a:pt x="3120" y="7289"/>
                      <a:pt x="3120" y="7294"/>
                    </a:cubicBezTo>
                    <a:cubicBezTo>
                      <a:pt x="2896" y="7004"/>
                      <a:pt x="2688" y="6704"/>
                      <a:pt x="2481" y="6409"/>
                    </a:cubicBezTo>
                    <a:cubicBezTo>
                      <a:pt x="2273" y="6114"/>
                      <a:pt x="2066" y="5819"/>
                      <a:pt x="1869" y="5513"/>
                    </a:cubicBezTo>
                    <a:cubicBezTo>
                      <a:pt x="1672" y="5212"/>
                      <a:pt x="1481" y="4906"/>
                      <a:pt x="1306" y="4596"/>
                    </a:cubicBezTo>
                    <a:cubicBezTo>
                      <a:pt x="1219" y="4448"/>
                      <a:pt x="1143" y="4289"/>
                      <a:pt x="1065" y="4137"/>
                    </a:cubicBezTo>
                    <a:cubicBezTo>
                      <a:pt x="984" y="3973"/>
                      <a:pt x="908" y="3802"/>
                      <a:pt x="831" y="3633"/>
                    </a:cubicBezTo>
                    <a:lnTo>
                      <a:pt x="836" y="3633"/>
                    </a:lnTo>
                    <a:cubicBezTo>
                      <a:pt x="765" y="3469"/>
                      <a:pt x="699" y="3306"/>
                      <a:pt x="639" y="3136"/>
                    </a:cubicBezTo>
                    <a:cubicBezTo>
                      <a:pt x="574" y="2950"/>
                      <a:pt x="515" y="2760"/>
                      <a:pt x="459" y="2569"/>
                    </a:cubicBezTo>
                    <a:cubicBezTo>
                      <a:pt x="351" y="2191"/>
                      <a:pt x="273" y="1803"/>
                      <a:pt x="220" y="1416"/>
                    </a:cubicBezTo>
                    <a:lnTo>
                      <a:pt x="220" y="1421"/>
                    </a:lnTo>
                    <a:cubicBezTo>
                      <a:pt x="159" y="973"/>
                      <a:pt x="132" y="525"/>
                      <a:pt x="142" y="72"/>
                    </a:cubicBezTo>
                    <a:cubicBezTo>
                      <a:pt x="142" y="33"/>
                      <a:pt x="109" y="0"/>
                      <a:pt x="71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5498307" y="939561"/>
                <a:ext cx="39795" cy="177228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9152" extrusionOk="0">
                    <a:moveTo>
                      <a:pt x="1295" y="1"/>
                    </a:moveTo>
                    <a:cubicBezTo>
                      <a:pt x="1279" y="17"/>
                      <a:pt x="1257" y="34"/>
                      <a:pt x="1235" y="44"/>
                    </a:cubicBezTo>
                    <a:cubicBezTo>
                      <a:pt x="1235" y="49"/>
                      <a:pt x="1229" y="49"/>
                      <a:pt x="1229" y="55"/>
                    </a:cubicBezTo>
                    <a:cubicBezTo>
                      <a:pt x="1224" y="77"/>
                      <a:pt x="1229" y="94"/>
                      <a:pt x="1240" y="110"/>
                    </a:cubicBezTo>
                    <a:cubicBezTo>
                      <a:pt x="1267" y="180"/>
                      <a:pt x="1300" y="246"/>
                      <a:pt x="1328" y="317"/>
                    </a:cubicBezTo>
                    <a:cubicBezTo>
                      <a:pt x="1328" y="317"/>
                      <a:pt x="1328" y="323"/>
                      <a:pt x="1333" y="323"/>
                    </a:cubicBezTo>
                    <a:lnTo>
                      <a:pt x="1333" y="329"/>
                    </a:lnTo>
                    <a:lnTo>
                      <a:pt x="1333" y="334"/>
                    </a:lnTo>
                    <a:cubicBezTo>
                      <a:pt x="1448" y="607"/>
                      <a:pt x="1547" y="881"/>
                      <a:pt x="1633" y="1159"/>
                    </a:cubicBezTo>
                    <a:cubicBezTo>
                      <a:pt x="1716" y="1448"/>
                      <a:pt x="1781" y="1749"/>
                      <a:pt x="1825" y="2044"/>
                    </a:cubicBezTo>
                    <a:cubicBezTo>
                      <a:pt x="1852" y="2251"/>
                      <a:pt x="1863" y="2464"/>
                      <a:pt x="1869" y="2672"/>
                    </a:cubicBezTo>
                    <a:cubicBezTo>
                      <a:pt x="1874" y="2901"/>
                      <a:pt x="1857" y="3130"/>
                      <a:pt x="1825" y="3355"/>
                    </a:cubicBezTo>
                    <a:lnTo>
                      <a:pt x="1825" y="3349"/>
                    </a:lnTo>
                    <a:cubicBezTo>
                      <a:pt x="1804" y="3529"/>
                      <a:pt x="1764" y="3705"/>
                      <a:pt x="1721" y="3879"/>
                    </a:cubicBezTo>
                    <a:cubicBezTo>
                      <a:pt x="1678" y="4071"/>
                      <a:pt x="1618" y="4257"/>
                      <a:pt x="1557" y="4442"/>
                    </a:cubicBezTo>
                    <a:cubicBezTo>
                      <a:pt x="1443" y="4797"/>
                      <a:pt x="1300" y="5152"/>
                      <a:pt x="1153" y="5496"/>
                    </a:cubicBezTo>
                    <a:lnTo>
                      <a:pt x="1153" y="5502"/>
                    </a:lnTo>
                    <a:lnTo>
                      <a:pt x="1153" y="5507"/>
                    </a:lnTo>
                    <a:lnTo>
                      <a:pt x="1148" y="5513"/>
                    </a:lnTo>
                    <a:lnTo>
                      <a:pt x="1148" y="5518"/>
                    </a:lnTo>
                    <a:cubicBezTo>
                      <a:pt x="907" y="6080"/>
                      <a:pt x="656" y="6638"/>
                      <a:pt x="432" y="7212"/>
                    </a:cubicBezTo>
                    <a:cubicBezTo>
                      <a:pt x="317" y="7512"/>
                      <a:pt x="213" y="7818"/>
                      <a:pt x="125" y="8130"/>
                    </a:cubicBezTo>
                    <a:cubicBezTo>
                      <a:pt x="82" y="8277"/>
                      <a:pt x="49" y="8430"/>
                      <a:pt x="27" y="8583"/>
                    </a:cubicBezTo>
                    <a:cubicBezTo>
                      <a:pt x="17" y="8665"/>
                      <a:pt x="11" y="8747"/>
                      <a:pt x="6" y="8834"/>
                    </a:cubicBezTo>
                    <a:cubicBezTo>
                      <a:pt x="1" y="8916"/>
                      <a:pt x="6" y="8998"/>
                      <a:pt x="17" y="9086"/>
                    </a:cubicBezTo>
                    <a:cubicBezTo>
                      <a:pt x="17" y="9118"/>
                      <a:pt x="44" y="9151"/>
                      <a:pt x="82" y="9151"/>
                    </a:cubicBezTo>
                    <a:cubicBezTo>
                      <a:pt x="115" y="9151"/>
                      <a:pt x="148" y="9118"/>
                      <a:pt x="148" y="9086"/>
                    </a:cubicBezTo>
                    <a:cubicBezTo>
                      <a:pt x="143" y="8998"/>
                      <a:pt x="137" y="8916"/>
                      <a:pt x="143" y="8834"/>
                    </a:cubicBezTo>
                    <a:cubicBezTo>
                      <a:pt x="143" y="8747"/>
                      <a:pt x="153" y="8665"/>
                      <a:pt x="165" y="8583"/>
                    </a:cubicBezTo>
                    <a:lnTo>
                      <a:pt x="165" y="8594"/>
                    </a:lnTo>
                    <a:cubicBezTo>
                      <a:pt x="203" y="8315"/>
                      <a:pt x="284" y="8052"/>
                      <a:pt x="372" y="7790"/>
                    </a:cubicBezTo>
                    <a:cubicBezTo>
                      <a:pt x="460" y="7517"/>
                      <a:pt x="563" y="7255"/>
                      <a:pt x="672" y="6993"/>
                    </a:cubicBezTo>
                    <a:lnTo>
                      <a:pt x="672" y="6988"/>
                    </a:lnTo>
                    <a:cubicBezTo>
                      <a:pt x="677" y="6983"/>
                      <a:pt x="677" y="6983"/>
                      <a:pt x="677" y="6977"/>
                    </a:cubicBezTo>
                    <a:cubicBezTo>
                      <a:pt x="919" y="6413"/>
                      <a:pt x="1186" y="5863"/>
                      <a:pt x="1426" y="5294"/>
                    </a:cubicBezTo>
                    <a:cubicBezTo>
                      <a:pt x="1666" y="4716"/>
                      <a:pt x="1890" y="4119"/>
                      <a:pt x="1989" y="3496"/>
                    </a:cubicBezTo>
                    <a:cubicBezTo>
                      <a:pt x="2038" y="3208"/>
                      <a:pt x="2054" y="2918"/>
                      <a:pt x="2049" y="2628"/>
                    </a:cubicBezTo>
                    <a:cubicBezTo>
                      <a:pt x="2044" y="2328"/>
                      <a:pt x="2000" y="2033"/>
                      <a:pt x="1945" y="1743"/>
                    </a:cubicBezTo>
                    <a:cubicBezTo>
                      <a:pt x="1825" y="1148"/>
                      <a:pt x="1607" y="586"/>
                      <a:pt x="1361" y="39"/>
                    </a:cubicBezTo>
                    <a:cubicBezTo>
                      <a:pt x="1350" y="17"/>
                      <a:pt x="1323" y="1"/>
                      <a:pt x="1300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5511417" y="1074671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5524121" y="945913"/>
                <a:ext cx="0" cy="116"/>
              </a:xfrm>
              <a:custGeom>
                <a:avLst/>
                <a:gdLst/>
                <a:ahLst/>
                <a:cxnLst/>
                <a:rect l="l" t="t" r="r" b="b"/>
                <a:pathLst>
                  <a:path h="6" extrusionOk="0">
                    <a:moveTo>
                      <a:pt x="0" y="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5520635" y="1046107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5520538" y="104639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5511321" y="1074768"/>
                <a:ext cx="116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0" y="6"/>
                    </a:moveTo>
                    <a:lnTo>
                      <a:pt x="0" y="6"/>
                    </a:lnTo>
                    <a:cubicBezTo>
                      <a:pt x="5" y="6"/>
                      <a:pt x="5" y="1"/>
                      <a:pt x="5" y="1"/>
                    </a:cubicBezTo>
                    <a:cubicBezTo>
                      <a:pt x="5" y="1"/>
                      <a:pt x="5" y="6"/>
                      <a:pt x="0" y="6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5501367" y="1105965"/>
                <a:ext cx="136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1"/>
                    </a:moveTo>
                    <a:cubicBezTo>
                      <a:pt x="7" y="6"/>
                      <a:pt x="7" y="1"/>
                      <a:pt x="7" y="1"/>
                    </a:cubicBezTo>
                    <a:cubicBezTo>
                      <a:pt x="7" y="1"/>
                      <a:pt x="7" y="6"/>
                      <a:pt x="0" y="1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5264397" y="542947"/>
                <a:ext cx="320665" cy="253720"/>
              </a:xfrm>
              <a:custGeom>
                <a:avLst/>
                <a:gdLst/>
                <a:ahLst/>
                <a:cxnLst/>
                <a:rect l="l" t="t" r="r" b="b"/>
                <a:pathLst>
                  <a:path w="16559" h="13102" extrusionOk="0">
                    <a:moveTo>
                      <a:pt x="10686" y="9529"/>
                    </a:moveTo>
                    <a:lnTo>
                      <a:pt x="10686" y="9529"/>
                    </a:lnTo>
                    <a:cubicBezTo>
                      <a:pt x="10686" y="9529"/>
                      <a:pt x="10686" y="9530"/>
                      <a:pt x="10686" y="9530"/>
                    </a:cubicBezTo>
                    <a:lnTo>
                      <a:pt x="10686" y="9530"/>
                    </a:lnTo>
                    <a:cubicBezTo>
                      <a:pt x="10686" y="9530"/>
                      <a:pt x="10686" y="9529"/>
                      <a:pt x="10686" y="9529"/>
                    </a:cubicBezTo>
                    <a:close/>
                    <a:moveTo>
                      <a:pt x="9927" y="1"/>
                    </a:moveTo>
                    <a:cubicBezTo>
                      <a:pt x="9496" y="1"/>
                      <a:pt x="9042" y="28"/>
                      <a:pt x="8578" y="77"/>
                    </a:cubicBezTo>
                    <a:cubicBezTo>
                      <a:pt x="7567" y="197"/>
                      <a:pt x="6546" y="454"/>
                      <a:pt x="5551" y="842"/>
                    </a:cubicBezTo>
                    <a:cubicBezTo>
                      <a:pt x="4562" y="1224"/>
                      <a:pt x="3656" y="1743"/>
                      <a:pt x="2852" y="2377"/>
                    </a:cubicBezTo>
                    <a:cubicBezTo>
                      <a:pt x="2022" y="3027"/>
                      <a:pt x="1361" y="3793"/>
                      <a:pt x="875" y="4638"/>
                    </a:cubicBezTo>
                    <a:cubicBezTo>
                      <a:pt x="623" y="5081"/>
                      <a:pt x="421" y="5551"/>
                      <a:pt x="280" y="6037"/>
                    </a:cubicBezTo>
                    <a:cubicBezTo>
                      <a:pt x="126" y="6534"/>
                      <a:pt x="39" y="7059"/>
                      <a:pt x="11" y="7605"/>
                    </a:cubicBezTo>
                    <a:cubicBezTo>
                      <a:pt x="6" y="7704"/>
                      <a:pt x="1" y="7802"/>
                      <a:pt x="1" y="7900"/>
                    </a:cubicBezTo>
                    <a:cubicBezTo>
                      <a:pt x="1" y="7944"/>
                      <a:pt x="11" y="7982"/>
                      <a:pt x="28" y="8014"/>
                    </a:cubicBezTo>
                    <a:cubicBezTo>
                      <a:pt x="28" y="8092"/>
                      <a:pt x="71" y="8157"/>
                      <a:pt x="132" y="8190"/>
                    </a:cubicBezTo>
                    <a:cubicBezTo>
                      <a:pt x="1306" y="8829"/>
                      <a:pt x="2547" y="9342"/>
                      <a:pt x="3830" y="9714"/>
                    </a:cubicBezTo>
                    <a:cubicBezTo>
                      <a:pt x="3836" y="9648"/>
                      <a:pt x="3846" y="9582"/>
                      <a:pt x="3858" y="9517"/>
                    </a:cubicBezTo>
                    <a:cubicBezTo>
                      <a:pt x="3901" y="9217"/>
                      <a:pt x="3967" y="8922"/>
                      <a:pt x="4060" y="8637"/>
                    </a:cubicBezTo>
                    <a:cubicBezTo>
                      <a:pt x="4148" y="8359"/>
                      <a:pt x="4246" y="8086"/>
                      <a:pt x="4371" y="7818"/>
                    </a:cubicBezTo>
                    <a:cubicBezTo>
                      <a:pt x="4496" y="7540"/>
                      <a:pt x="4639" y="7267"/>
                      <a:pt x="4791" y="6998"/>
                    </a:cubicBezTo>
                    <a:cubicBezTo>
                      <a:pt x="4803" y="6977"/>
                      <a:pt x="4824" y="6965"/>
                      <a:pt x="4846" y="6960"/>
                    </a:cubicBezTo>
                    <a:lnTo>
                      <a:pt x="4884" y="6960"/>
                    </a:lnTo>
                    <a:cubicBezTo>
                      <a:pt x="4917" y="6965"/>
                      <a:pt x="4940" y="7005"/>
                      <a:pt x="4934" y="7048"/>
                    </a:cubicBezTo>
                    <a:cubicBezTo>
                      <a:pt x="4852" y="7496"/>
                      <a:pt x="4786" y="7955"/>
                      <a:pt x="4748" y="8414"/>
                    </a:cubicBezTo>
                    <a:lnTo>
                      <a:pt x="4748" y="8392"/>
                    </a:lnTo>
                    <a:cubicBezTo>
                      <a:pt x="4726" y="8697"/>
                      <a:pt x="4715" y="9009"/>
                      <a:pt x="4726" y="9315"/>
                    </a:cubicBezTo>
                    <a:cubicBezTo>
                      <a:pt x="4738" y="9534"/>
                      <a:pt x="4753" y="9746"/>
                      <a:pt x="4781" y="9960"/>
                    </a:cubicBezTo>
                    <a:cubicBezTo>
                      <a:pt x="5966" y="10233"/>
                      <a:pt x="7141" y="10374"/>
                      <a:pt x="8288" y="10374"/>
                    </a:cubicBezTo>
                    <a:cubicBezTo>
                      <a:pt x="8452" y="10374"/>
                      <a:pt x="8616" y="10369"/>
                      <a:pt x="8780" y="10364"/>
                    </a:cubicBezTo>
                    <a:cubicBezTo>
                      <a:pt x="9386" y="10342"/>
                      <a:pt x="10003" y="10276"/>
                      <a:pt x="10605" y="10162"/>
                    </a:cubicBezTo>
                    <a:cubicBezTo>
                      <a:pt x="10643" y="9955"/>
                      <a:pt x="10670" y="9742"/>
                      <a:pt x="10686" y="9530"/>
                    </a:cubicBezTo>
                    <a:lnTo>
                      <a:pt x="10686" y="9530"/>
                    </a:lnTo>
                    <a:cubicBezTo>
                      <a:pt x="10685" y="9535"/>
                      <a:pt x="10682" y="9543"/>
                      <a:pt x="10681" y="9548"/>
                    </a:cubicBezTo>
                    <a:lnTo>
                      <a:pt x="10681" y="9548"/>
                    </a:lnTo>
                    <a:cubicBezTo>
                      <a:pt x="10703" y="9281"/>
                      <a:pt x="10708" y="9014"/>
                      <a:pt x="10691" y="8752"/>
                    </a:cubicBezTo>
                    <a:cubicBezTo>
                      <a:pt x="10681" y="8473"/>
                      <a:pt x="10648" y="8206"/>
                      <a:pt x="10605" y="7933"/>
                    </a:cubicBezTo>
                    <a:cubicBezTo>
                      <a:pt x="10605" y="7916"/>
                      <a:pt x="10598" y="7906"/>
                      <a:pt x="10598" y="7890"/>
                    </a:cubicBezTo>
                    <a:cubicBezTo>
                      <a:pt x="10593" y="7883"/>
                      <a:pt x="10593" y="7883"/>
                      <a:pt x="10593" y="7878"/>
                    </a:cubicBezTo>
                    <a:cubicBezTo>
                      <a:pt x="10583" y="7862"/>
                      <a:pt x="10583" y="7835"/>
                      <a:pt x="10588" y="7818"/>
                    </a:cubicBezTo>
                    <a:cubicBezTo>
                      <a:pt x="10588" y="7807"/>
                      <a:pt x="10588" y="7797"/>
                      <a:pt x="10593" y="7785"/>
                    </a:cubicBezTo>
                    <a:cubicBezTo>
                      <a:pt x="10598" y="7769"/>
                      <a:pt x="10615" y="7759"/>
                      <a:pt x="10631" y="7752"/>
                    </a:cubicBezTo>
                    <a:cubicBezTo>
                      <a:pt x="10638" y="7747"/>
                      <a:pt x="10643" y="7747"/>
                      <a:pt x="10653" y="7747"/>
                    </a:cubicBezTo>
                    <a:cubicBezTo>
                      <a:pt x="10664" y="7747"/>
                      <a:pt x="10676" y="7752"/>
                      <a:pt x="10681" y="7759"/>
                    </a:cubicBezTo>
                    <a:cubicBezTo>
                      <a:pt x="10697" y="7764"/>
                      <a:pt x="10714" y="7780"/>
                      <a:pt x="10714" y="7797"/>
                    </a:cubicBezTo>
                    <a:cubicBezTo>
                      <a:pt x="10719" y="7807"/>
                      <a:pt x="10719" y="7818"/>
                      <a:pt x="10719" y="7829"/>
                    </a:cubicBezTo>
                    <a:cubicBezTo>
                      <a:pt x="11019" y="8332"/>
                      <a:pt x="11254" y="8889"/>
                      <a:pt x="11407" y="9468"/>
                    </a:cubicBezTo>
                    <a:cubicBezTo>
                      <a:pt x="11451" y="9627"/>
                      <a:pt x="11490" y="9791"/>
                      <a:pt x="11523" y="9955"/>
                    </a:cubicBezTo>
                    <a:cubicBezTo>
                      <a:pt x="11757" y="9894"/>
                      <a:pt x="11975" y="9824"/>
                      <a:pt x="12189" y="9741"/>
                    </a:cubicBezTo>
                    <a:cubicBezTo>
                      <a:pt x="12467" y="9643"/>
                      <a:pt x="12751" y="9512"/>
                      <a:pt x="13036" y="9358"/>
                    </a:cubicBezTo>
                    <a:lnTo>
                      <a:pt x="13063" y="9627"/>
                    </a:lnTo>
                    <a:cubicBezTo>
                      <a:pt x="13079" y="9801"/>
                      <a:pt x="13101" y="9981"/>
                      <a:pt x="13122" y="10157"/>
                    </a:cubicBezTo>
                    <a:cubicBezTo>
                      <a:pt x="13200" y="10790"/>
                      <a:pt x="13270" y="11271"/>
                      <a:pt x="13369" y="11718"/>
                    </a:cubicBezTo>
                    <a:cubicBezTo>
                      <a:pt x="13417" y="11970"/>
                      <a:pt x="13478" y="12199"/>
                      <a:pt x="13555" y="12413"/>
                    </a:cubicBezTo>
                    <a:cubicBezTo>
                      <a:pt x="13620" y="12620"/>
                      <a:pt x="13697" y="12774"/>
                      <a:pt x="13790" y="12893"/>
                    </a:cubicBezTo>
                    <a:cubicBezTo>
                      <a:pt x="13883" y="13024"/>
                      <a:pt x="14024" y="13101"/>
                      <a:pt x="14171" y="13101"/>
                    </a:cubicBezTo>
                    <a:cubicBezTo>
                      <a:pt x="14325" y="13101"/>
                      <a:pt x="14466" y="13036"/>
                      <a:pt x="14614" y="12915"/>
                    </a:cubicBezTo>
                    <a:cubicBezTo>
                      <a:pt x="14745" y="12800"/>
                      <a:pt x="14844" y="12643"/>
                      <a:pt x="14920" y="12517"/>
                    </a:cubicBezTo>
                    <a:cubicBezTo>
                      <a:pt x="15023" y="12336"/>
                      <a:pt x="15111" y="12139"/>
                      <a:pt x="15187" y="11954"/>
                    </a:cubicBezTo>
                    <a:cubicBezTo>
                      <a:pt x="15373" y="11501"/>
                      <a:pt x="15510" y="11019"/>
                      <a:pt x="15603" y="10654"/>
                    </a:cubicBezTo>
                    <a:cubicBezTo>
                      <a:pt x="15701" y="10283"/>
                      <a:pt x="15789" y="9894"/>
                      <a:pt x="15865" y="9501"/>
                    </a:cubicBezTo>
                    <a:cubicBezTo>
                      <a:pt x="15887" y="9370"/>
                      <a:pt x="15915" y="9244"/>
                      <a:pt x="15931" y="9113"/>
                    </a:cubicBezTo>
                    <a:cubicBezTo>
                      <a:pt x="15980" y="8840"/>
                      <a:pt x="16007" y="8561"/>
                      <a:pt x="16029" y="8294"/>
                    </a:cubicBezTo>
                    <a:lnTo>
                      <a:pt x="16051" y="8102"/>
                    </a:lnTo>
                    <a:cubicBezTo>
                      <a:pt x="16051" y="8080"/>
                      <a:pt x="16051" y="8059"/>
                      <a:pt x="16046" y="8031"/>
                    </a:cubicBezTo>
                    <a:cubicBezTo>
                      <a:pt x="16455" y="6808"/>
                      <a:pt x="16559" y="5573"/>
                      <a:pt x="16352" y="4453"/>
                    </a:cubicBezTo>
                    <a:cubicBezTo>
                      <a:pt x="16243" y="3858"/>
                      <a:pt x="16024" y="3273"/>
                      <a:pt x="15724" y="2770"/>
                    </a:cubicBezTo>
                    <a:cubicBezTo>
                      <a:pt x="15423" y="2245"/>
                      <a:pt x="15018" y="1781"/>
                      <a:pt x="14526" y="1388"/>
                    </a:cubicBezTo>
                    <a:cubicBezTo>
                      <a:pt x="14068" y="1017"/>
                      <a:pt x="13516" y="717"/>
                      <a:pt x="12893" y="487"/>
                    </a:cubicBezTo>
                    <a:cubicBezTo>
                      <a:pt x="12484" y="334"/>
                      <a:pt x="12047" y="220"/>
                      <a:pt x="11544" y="132"/>
                    </a:cubicBezTo>
                    <a:cubicBezTo>
                      <a:pt x="11031" y="44"/>
                      <a:pt x="10484" y="1"/>
                      <a:pt x="9927" y="1"/>
                    </a:cubicBezTo>
                    <a:close/>
                  </a:path>
                </a:pathLst>
              </a:custGeom>
              <a:solidFill>
                <a:srgbClr val="DCB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5469744" y="696569"/>
                <a:ext cx="19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1" y="5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CB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469744" y="696666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DCB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279521" y="551506"/>
                <a:ext cx="217411" cy="145199"/>
              </a:xfrm>
              <a:custGeom>
                <a:avLst/>
                <a:gdLst/>
                <a:ahLst/>
                <a:cxnLst/>
                <a:rect l="l" t="t" r="r" b="b"/>
                <a:pathLst>
                  <a:path w="11227" h="7498" extrusionOk="0">
                    <a:moveTo>
                      <a:pt x="7999" y="373"/>
                    </a:moveTo>
                    <a:cubicBezTo>
                      <a:pt x="7997" y="373"/>
                      <a:pt x="7996" y="374"/>
                      <a:pt x="7995" y="374"/>
                    </a:cubicBezTo>
                    <a:lnTo>
                      <a:pt x="7995" y="374"/>
                    </a:lnTo>
                    <a:cubicBezTo>
                      <a:pt x="7993" y="375"/>
                      <a:pt x="7992" y="378"/>
                      <a:pt x="7988" y="378"/>
                    </a:cubicBezTo>
                    <a:cubicBezTo>
                      <a:pt x="7993" y="378"/>
                      <a:pt x="7997" y="374"/>
                      <a:pt x="7999" y="373"/>
                    </a:cubicBezTo>
                    <a:close/>
                    <a:moveTo>
                      <a:pt x="9365" y="1"/>
                    </a:moveTo>
                    <a:cubicBezTo>
                      <a:pt x="8687" y="7"/>
                      <a:pt x="8009" y="138"/>
                      <a:pt x="7359" y="313"/>
                    </a:cubicBezTo>
                    <a:cubicBezTo>
                      <a:pt x="6693" y="492"/>
                      <a:pt x="6048" y="734"/>
                      <a:pt x="5420" y="1011"/>
                    </a:cubicBezTo>
                    <a:cubicBezTo>
                      <a:pt x="5125" y="1143"/>
                      <a:pt x="4842" y="1291"/>
                      <a:pt x="4557" y="1438"/>
                    </a:cubicBezTo>
                    <a:cubicBezTo>
                      <a:pt x="4295" y="1581"/>
                      <a:pt x="4038" y="1733"/>
                      <a:pt x="3786" y="1896"/>
                    </a:cubicBezTo>
                    <a:cubicBezTo>
                      <a:pt x="3322" y="2191"/>
                      <a:pt x="2885" y="2531"/>
                      <a:pt x="2482" y="2897"/>
                    </a:cubicBezTo>
                    <a:cubicBezTo>
                      <a:pt x="2049" y="3290"/>
                      <a:pt x="1645" y="3711"/>
                      <a:pt x="1290" y="4170"/>
                    </a:cubicBezTo>
                    <a:cubicBezTo>
                      <a:pt x="934" y="4629"/>
                      <a:pt x="629" y="5121"/>
                      <a:pt x="394" y="5645"/>
                    </a:cubicBezTo>
                    <a:cubicBezTo>
                      <a:pt x="285" y="5895"/>
                      <a:pt x="198" y="6158"/>
                      <a:pt x="127" y="6420"/>
                    </a:cubicBezTo>
                    <a:cubicBezTo>
                      <a:pt x="49" y="6694"/>
                      <a:pt x="11" y="6972"/>
                      <a:pt x="6" y="7251"/>
                    </a:cubicBezTo>
                    <a:lnTo>
                      <a:pt x="6" y="7284"/>
                    </a:lnTo>
                    <a:cubicBezTo>
                      <a:pt x="1" y="7332"/>
                      <a:pt x="6" y="7376"/>
                      <a:pt x="34" y="7420"/>
                    </a:cubicBezTo>
                    <a:cubicBezTo>
                      <a:pt x="61" y="7458"/>
                      <a:pt x="105" y="7486"/>
                      <a:pt x="154" y="7496"/>
                    </a:cubicBezTo>
                    <a:cubicBezTo>
                      <a:pt x="162" y="7497"/>
                      <a:pt x="170" y="7498"/>
                      <a:pt x="179" y="7498"/>
                    </a:cubicBezTo>
                    <a:cubicBezTo>
                      <a:pt x="219" y="7498"/>
                      <a:pt x="259" y="7486"/>
                      <a:pt x="291" y="7464"/>
                    </a:cubicBezTo>
                    <a:cubicBezTo>
                      <a:pt x="329" y="7436"/>
                      <a:pt x="362" y="7387"/>
                      <a:pt x="367" y="7343"/>
                    </a:cubicBezTo>
                    <a:cubicBezTo>
                      <a:pt x="377" y="7186"/>
                      <a:pt x="410" y="7027"/>
                      <a:pt x="443" y="6874"/>
                    </a:cubicBezTo>
                    <a:cubicBezTo>
                      <a:pt x="476" y="6715"/>
                      <a:pt x="520" y="6556"/>
                      <a:pt x="563" y="6399"/>
                    </a:cubicBezTo>
                    <a:cubicBezTo>
                      <a:pt x="733" y="5874"/>
                      <a:pt x="974" y="5376"/>
                      <a:pt x="1269" y="4912"/>
                    </a:cubicBezTo>
                    <a:cubicBezTo>
                      <a:pt x="1481" y="4584"/>
                      <a:pt x="1716" y="4268"/>
                      <a:pt x="1973" y="3967"/>
                    </a:cubicBezTo>
                    <a:cubicBezTo>
                      <a:pt x="2240" y="3651"/>
                      <a:pt x="2530" y="3356"/>
                      <a:pt x="2836" y="3071"/>
                    </a:cubicBezTo>
                    <a:cubicBezTo>
                      <a:pt x="3196" y="2749"/>
                      <a:pt x="3579" y="2443"/>
                      <a:pt x="3978" y="2171"/>
                    </a:cubicBezTo>
                    <a:cubicBezTo>
                      <a:pt x="4360" y="1908"/>
                      <a:pt x="4759" y="1679"/>
                      <a:pt x="5169" y="1465"/>
                    </a:cubicBezTo>
                    <a:lnTo>
                      <a:pt x="5169" y="1465"/>
                    </a:lnTo>
                    <a:cubicBezTo>
                      <a:pt x="5169" y="1465"/>
                      <a:pt x="5169" y="1465"/>
                      <a:pt x="5169" y="1465"/>
                    </a:cubicBezTo>
                    <a:lnTo>
                      <a:pt x="5169" y="1465"/>
                    </a:lnTo>
                    <a:cubicBezTo>
                      <a:pt x="6060" y="1002"/>
                      <a:pt x="6995" y="610"/>
                      <a:pt x="7977" y="378"/>
                    </a:cubicBezTo>
                    <a:cubicBezTo>
                      <a:pt x="7983" y="377"/>
                      <a:pt x="7989" y="375"/>
                      <a:pt x="7995" y="374"/>
                    </a:cubicBezTo>
                    <a:lnTo>
                      <a:pt x="7995" y="374"/>
                    </a:lnTo>
                    <a:cubicBezTo>
                      <a:pt x="7996" y="373"/>
                      <a:pt x="7997" y="373"/>
                      <a:pt x="7999" y="373"/>
                    </a:cubicBezTo>
                    <a:lnTo>
                      <a:pt x="7999" y="373"/>
                    </a:lnTo>
                    <a:cubicBezTo>
                      <a:pt x="7999" y="373"/>
                      <a:pt x="7999" y="373"/>
                      <a:pt x="7999" y="373"/>
                    </a:cubicBezTo>
                    <a:lnTo>
                      <a:pt x="7999" y="373"/>
                    </a:lnTo>
                    <a:cubicBezTo>
                      <a:pt x="8543" y="251"/>
                      <a:pt x="9095" y="169"/>
                      <a:pt x="9657" y="169"/>
                    </a:cubicBezTo>
                    <a:cubicBezTo>
                      <a:pt x="9709" y="169"/>
                      <a:pt x="9760" y="170"/>
                      <a:pt x="9812" y="171"/>
                    </a:cubicBezTo>
                    <a:lnTo>
                      <a:pt x="9796" y="171"/>
                    </a:lnTo>
                    <a:cubicBezTo>
                      <a:pt x="10167" y="187"/>
                      <a:pt x="10528" y="237"/>
                      <a:pt x="10883" y="345"/>
                    </a:cubicBezTo>
                    <a:cubicBezTo>
                      <a:pt x="10965" y="368"/>
                      <a:pt x="11047" y="394"/>
                      <a:pt x="11123" y="427"/>
                    </a:cubicBezTo>
                    <a:cubicBezTo>
                      <a:pt x="11135" y="432"/>
                      <a:pt x="11147" y="435"/>
                      <a:pt x="11158" y="435"/>
                    </a:cubicBezTo>
                    <a:cubicBezTo>
                      <a:pt x="11183" y="435"/>
                      <a:pt x="11205" y="421"/>
                      <a:pt x="11216" y="394"/>
                    </a:cubicBezTo>
                    <a:cubicBezTo>
                      <a:pt x="11227" y="361"/>
                      <a:pt x="11216" y="318"/>
                      <a:pt x="11184" y="307"/>
                    </a:cubicBezTo>
                    <a:cubicBezTo>
                      <a:pt x="10899" y="192"/>
                      <a:pt x="10611" y="116"/>
                      <a:pt x="10309" y="66"/>
                    </a:cubicBezTo>
                    <a:cubicBezTo>
                      <a:pt x="10021" y="18"/>
                      <a:pt x="9731" y="1"/>
                      <a:pt x="9441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293600" y="654470"/>
                <a:ext cx="21805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454" extrusionOk="0">
                    <a:moveTo>
                      <a:pt x="1049" y="0"/>
                    </a:moveTo>
                    <a:cubicBezTo>
                      <a:pt x="1027" y="0"/>
                      <a:pt x="1011" y="11"/>
                      <a:pt x="1001" y="26"/>
                    </a:cubicBezTo>
                    <a:cubicBezTo>
                      <a:pt x="885" y="185"/>
                      <a:pt x="771" y="349"/>
                      <a:pt x="666" y="513"/>
                    </a:cubicBezTo>
                    <a:cubicBezTo>
                      <a:pt x="542" y="710"/>
                      <a:pt x="426" y="911"/>
                      <a:pt x="328" y="1120"/>
                    </a:cubicBezTo>
                    <a:cubicBezTo>
                      <a:pt x="230" y="1322"/>
                      <a:pt x="154" y="1529"/>
                      <a:pt x="88" y="1743"/>
                    </a:cubicBezTo>
                    <a:cubicBezTo>
                      <a:pt x="61" y="1841"/>
                      <a:pt x="38" y="1945"/>
                      <a:pt x="23" y="2048"/>
                    </a:cubicBezTo>
                    <a:cubicBezTo>
                      <a:pt x="6" y="2152"/>
                      <a:pt x="0" y="2267"/>
                      <a:pt x="0" y="2376"/>
                    </a:cubicBezTo>
                    <a:cubicBezTo>
                      <a:pt x="0" y="2398"/>
                      <a:pt x="17" y="2419"/>
                      <a:pt x="33" y="2431"/>
                    </a:cubicBezTo>
                    <a:cubicBezTo>
                      <a:pt x="47" y="2444"/>
                      <a:pt x="67" y="2454"/>
                      <a:pt x="85" y="2454"/>
                    </a:cubicBezTo>
                    <a:cubicBezTo>
                      <a:pt x="90" y="2454"/>
                      <a:pt x="94" y="2453"/>
                      <a:pt x="99" y="2452"/>
                    </a:cubicBezTo>
                    <a:cubicBezTo>
                      <a:pt x="121" y="2452"/>
                      <a:pt x="142" y="2442"/>
                      <a:pt x="159" y="2426"/>
                    </a:cubicBezTo>
                    <a:cubicBezTo>
                      <a:pt x="175" y="2403"/>
                      <a:pt x="181" y="2381"/>
                      <a:pt x="181" y="2354"/>
                    </a:cubicBezTo>
                    <a:lnTo>
                      <a:pt x="181" y="2338"/>
                    </a:lnTo>
                    <a:cubicBezTo>
                      <a:pt x="187" y="2217"/>
                      <a:pt x="197" y="2103"/>
                      <a:pt x="214" y="1988"/>
                    </a:cubicBezTo>
                    <a:cubicBezTo>
                      <a:pt x="230" y="1874"/>
                      <a:pt x="257" y="1764"/>
                      <a:pt x="290" y="1655"/>
                    </a:cubicBezTo>
                    <a:cubicBezTo>
                      <a:pt x="426" y="1229"/>
                      <a:pt x="634" y="835"/>
                      <a:pt x="870" y="459"/>
                    </a:cubicBezTo>
                    <a:lnTo>
                      <a:pt x="870" y="464"/>
                    </a:lnTo>
                    <a:cubicBezTo>
                      <a:pt x="946" y="344"/>
                      <a:pt x="1022" y="230"/>
                      <a:pt x="1104" y="114"/>
                    </a:cubicBezTo>
                    <a:cubicBezTo>
                      <a:pt x="1125" y="81"/>
                      <a:pt x="1125" y="43"/>
                      <a:pt x="1093" y="16"/>
                    </a:cubicBezTo>
                    <a:cubicBezTo>
                      <a:pt x="1082" y="5"/>
                      <a:pt x="1066" y="0"/>
                      <a:pt x="1049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524973" y="570677"/>
                <a:ext cx="51104" cy="66558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3437" extrusionOk="0">
                    <a:moveTo>
                      <a:pt x="153" y="1"/>
                    </a:moveTo>
                    <a:cubicBezTo>
                      <a:pt x="109" y="1"/>
                      <a:pt x="66" y="21"/>
                      <a:pt x="39" y="60"/>
                    </a:cubicBezTo>
                    <a:cubicBezTo>
                      <a:pt x="1" y="120"/>
                      <a:pt x="16" y="202"/>
                      <a:pt x="77" y="246"/>
                    </a:cubicBezTo>
                    <a:cubicBezTo>
                      <a:pt x="235" y="355"/>
                      <a:pt x="387" y="465"/>
                      <a:pt x="536" y="579"/>
                    </a:cubicBezTo>
                    <a:cubicBezTo>
                      <a:pt x="689" y="694"/>
                      <a:pt x="836" y="813"/>
                      <a:pt x="984" y="934"/>
                    </a:cubicBezTo>
                    <a:cubicBezTo>
                      <a:pt x="1344" y="1257"/>
                      <a:pt x="1678" y="1607"/>
                      <a:pt x="1955" y="2000"/>
                    </a:cubicBezTo>
                    <a:cubicBezTo>
                      <a:pt x="2033" y="2114"/>
                      <a:pt x="2109" y="2235"/>
                      <a:pt x="2174" y="2361"/>
                    </a:cubicBezTo>
                    <a:cubicBezTo>
                      <a:pt x="2250" y="2497"/>
                      <a:pt x="2311" y="2644"/>
                      <a:pt x="2366" y="2792"/>
                    </a:cubicBezTo>
                    <a:cubicBezTo>
                      <a:pt x="2431" y="2983"/>
                      <a:pt x="2480" y="3180"/>
                      <a:pt x="2502" y="3382"/>
                    </a:cubicBezTo>
                    <a:cubicBezTo>
                      <a:pt x="2507" y="3415"/>
                      <a:pt x="2541" y="3437"/>
                      <a:pt x="2572" y="3437"/>
                    </a:cubicBezTo>
                    <a:cubicBezTo>
                      <a:pt x="2576" y="3437"/>
                      <a:pt x="2580" y="3436"/>
                      <a:pt x="2583" y="3436"/>
                    </a:cubicBezTo>
                    <a:cubicBezTo>
                      <a:pt x="2623" y="3425"/>
                      <a:pt x="2639" y="3392"/>
                      <a:pt x="2633" y="3354"/>
                    </a:cubicBezTo>
                    <a:cubicBezTo>
                      <a:pt x="2590" y="3010"/>
                      <a:pt x="2497" y="2676"/>
                      <a:pt x="2361" y="2354"/>
                    </a:cubicBezTo>
                    <a:cubicBezTo>
                      <a:pt x="2223" y="2038"/>
                      <a:pt x="2038" y="1743"/>
                      <a:pt x="1830" y="1464"/>
                    </a:cubicBezTo>
                    <a:cubicBezTo>
                      <a:pt x="1721" y="1322"/>
                      <a:pt x="1600" y="1191"/>
                      <a:pt x="1476" y="1060"/>
                    </a:cubicBezTo>
                    <a:cubicBezTo>
                      <a:pt x="1355" y="929"/>
                      <a:pt x="1224" y="808"/>
                      <a:pt x="1093" y="689"/>
                    </a:cubicBezTo>
                    <a:cubicBezTo>
                      <a:pt x="820" y="448"/>
                      <a:pt x="536" y="223"/>
                      <a:pt x="230" y="21"/>
                    </a:cubicBezTo>
                    <a:cubicBezTo>
                      <a:pt x="208" y="6"/>
                      <a:pt x="180" y="1"/>
                      <a:pt x="153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545597" y="670330"/>
                <a:ext cx="20662" cy="10666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508" extrusionOk="0">
                    <a:moveTo>
                      <a:pt x="890" y="432"/>
                    </a:moveTo>
                    <a:cubicBezTo>
                      <a:pt x="890" y="434"/>
                      <a:pt x="890" y="437"/>
                      <a:pt x="891" y="439"/>
                    </a:cubicBezTo>
                    <a:lnTo>
                      <a:pt x="891" y="439"/>
                    </a:lnTo>
                    <a:cubicBezTo>
                      <a:pt x="891" y="437"/>
                      <a:pt x="891" y="434"/>
                      <a:pt x="890" y="432"/>
                    </a:cubicBezTo>
                    <a:close/>
                    <a:moveTo>
                      <a:pt x="913" y="1"/>
                    </a:moveTo>
                    <a:cubicBezTo>
                      <a:pt x="913" y="1"/>
                      <a:pt x="908" y="6"/>
                      <a:pt x="902" y="6"/>
                    </a:cubicBezTo>
                    <a:cubicBezTo>
                      <a:pt x="863" y="11"/>
                      <a:pt x="842" y="49"/>
                      <a:pt x="847" y="82"/>
                    </a:cubicBezTo>
                    <a:cubicBezTo>
                      <a:pt x="869" y="203"/>
                      <a:pt x="885" y="322"/>
                      <a:pt x="896" y="448"/>
                    </a:cubicBezTo>
                    <a:cubicBezTo>
                      <a:pt x="893" y="445"/>
                      <a:pt x="891" y="442"/>
                      <a:pt x="891" y="439"/>
                    </a:cubicBezTo>
                    <a:lnTo>
                      <a:pt x="891" y="439"/>
                    </a:lnTo>
                    <a:cubicBezTo>
                      <a:pt x="918" y="868"/>
                      <a:pt x="874" y="1297"/>
                      <a:pt x="787" y="1721"/>
                    </a:cubicBezTo>
                    <a:cubicBezTo>
                      <a:pt x="661" y="2328"/>
                      <a:pt x="459" y="2918"/>
                      <a:pt x="295" y="3518"/>
                    </a:cubicBezTo>
                    <a:cubicBezTo>
                      <a:pt x="219" y="3808"/>
                      <a:pt x="148" y="4103"/>
                      <a:pt x="93" y="4403"/>
                    </a:cubicBezTo>
                    <a:cubicBezTo>
                      <a:pt x="38" y="4721"/>
                      <a:pt x="0" y="5042"/>
                      <a:pt x="22" y="5359"/>
                    </a:cubicBezTo>
                    <a:lnTo>
                      <a:pt x="22" y="5397"/>
                    </a:lnTo>
                    <a:cubicBezTo>
                      <a:pt x="28" y="5425"/>
                      <a:pt x="43" y="5447"/>
                      <a:pt x="55" y="5463"/>
                    </a:cubicBezTo>
                    <a:cubicBezTo>
                      <a:pt x="83" y="5490"/>
                      <a:pt x="116" y="5507"/>
                      <a:pt x="154" y="5507"/>
                    </a:cubicBezTo>
                    <a:cubicBezTo>
                      <a:pt x="156" y="5508"/>
                      <a:pt x="159" y="5508"/>
                      <a:pt x="162" y="5508"/>
                    </a:cubicBezTo>
                    <a:cubicBezTo>
                      <a:pt x="230" y="5508"/>
                      <a:pt x="295" y="5449"/>
                      <a:pt x="295" y="5381"/>
                    </a:cubicBezTo>
                    <a:cubicBezTo>
                      <a:pt x="312" y="5173"/>
                      <a:pt x="323" y="4971"/>
                      <a:pt x="345" y="4769"/>
                    </a:cubicBezTo>
                    <a:cubicBezTo>
                      <a:pt x="371" y="4550"/>
                      <a:pt x="411" y="4338"/>
                      <a:pt x="449" y="4124"/>
                    </a:cubicBezTo>
                    <a:lnTo>
                      <a:pt x="449" y="4124"/>
                    </a:lnTo>
                    <a:cubicBezTo>
                      <a:pt x="449" y="4136"/>
                      <a:pt x="443" y="4152"/>
                      <a:pt x="443" y="4163"/>
                    </a:cubicBezTo>
                    <a:cubicBezTo>
                      <a:pt x="509" y="3819"/>
                      <a:pt x="601" y="3480"/>
                      <a:pt x="689" y="3147"/>
                    </a:cubicBezTo>
                    <a:cubicBezTo>
                      <a:pt x="732" y="2977"/>
                      <a:pt x="771" y="2808"/>
                      <a:pt x="814" y="2639"/>
                    </a:cubicBezTo>
                    <a:cubicBezTo>
                      <a:pt x="852" y="2475"/>
                      <a:pt x="890" y="2306"/>
                      <a:pt x="923" y="2142"/>
                    </a:cubicBezTo>
                    <a:cubicBezTo>
                      <a:pt x="989" y="1797"/>
                      <a:pt x="1039" y="1453"/>
                      <a:pt x="1054" y="1103"/>
                    </a:cubicBezTo>
                    <a:cubicBezTo>
                      <a:pt x="1066" y="755"/>
                      <a:pt x="1039" y="404"/>
                      <a:pt x="984" y="54"/>
                    </a:cubicBezTo>
                    <a:cubicBezTo>
                      <a:pt x="978" y="22"/>
                      <a:pt x="946" y="1"/>
                      <a:pt x="913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534365" y="713998"/>
                <a:ext cx="7243" cy="6322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265" extrusionOk="0">
                    <a:moveTo>
                      <a:pt x="296" y="1"/>
                    </a:moveTo>
                    <a:cubicBezTo>
                      <a:pt x="263" y="1"/>
                      <a:pt x="230" y="28"/>
                      <a:pt x="230" y="61"/>
                    </a:cubicBezTo>
                    <a:cubicBezTo>
                      <a:pt x="237" y="192"/>
                      <a:pt x="237" y="318"/>
                      <a:pt x="225" y="449"/>
                    </a:cubicBezTo>
                    <a:cubicBezTo>
                      <a:pt x="220" y="575"/>
                      <a:pt x="204" y="706"/>
                      <a:pt x="187" y="832"/>
                    </a:cubicBezTo>
                    <a:cubicBezTo>
                      <a:pt x="154" y="1105"/>
                      <a:pt x="106" y="1377"/>
                      <a:pt x="66" y="1651"/>
                    </a:cubicBezTo>
                    <a:cubicBezTo>
                      <a:pt x="28" y="1902"/>
                      <a:pt x="7" y="2159"/>
                      <a:pt x="1" y="2416"/>
                    </a:cubicBezTo>
                    <a:cubicBezTo>
                      <a:pt x="1" y="2531"/>
                      <a:pt x="12" y="2651"/>
                      <a:pt x="23" y="2771"/>
                    </a:cubicBezTo>
                    <a:cubicBezTo>
                      <a:pt x="40" y="2913"/>
                      <a:pt x="73" y="3056"/>
                      <a:pt x="116" y="3197"/>
                    </a:cubicBezTo>
                    <a:cubicBezTo>
                      <a:pt x="121" y="3220"/>
                      <a:pt x="127" y="3235"/>
                      <a:pt x="149" y="3252"/>
                    </a:cubicBezTo>
                    <a:cubicBezTo>
                      <a:pt x="160" y="3260"/>
                      <a:pt x="178" y="3265"/>
                      <a:pt x="194" y="3265"/>
                    </a:cubicBezTo>
                    <a:cubicBezTo>
                      <a:pt x="199" y="3265"/>
                      <a:pt x="205" y="3264"/>
                      <a:pt x="209" y="3263"/>
                    </a:cubicBezTo>
                    <a:cubicBezTo>
                      <a:pt x="252" y="3252"/>
                      <a:pt x="285" y="3208"/>
                      <a:pt x="275" y="3165"/>
                    </a:cubicBezTo>
                    <a:cubicBezTo>
                      <a:pt x="247" y="3071"/>
                      <a:pt x="230" y="2973"/>
                      <a:pt x="209" y="2880"/>
                    </a:cubicBezTo>
                    <a:cubicBezTo>
                      <a:pt x="193" y="2786"/>
                      <a:pt x="187" y="2696"/>
                      <a:pt x="178" y="2608"/>
                    </a:cubicBezTo>
                    <a:lnTo>
                      <a:pt x="178" y="2608"/>
                    </a:lnTo>
                    <a:cubicBezTo>
                      <a:pt x="178" y="2610"/>
                      <a:pt x="180" y="2614"/>
                      <a:pt x="182" y="2618"/>
                    </a:cubicBezTo>
                    <a:cubicBezTo>
                      <a:pt x="165" y="2411"/>
                      <a:pt x="176" y="2203"/>
                      <a:pt x="192" y="1995"/>
                    </a:cubicBezTo>
                    <a:cubicBezTo>
                      <a:pt x="209" y="1788"/>
                      <a:pt x="237" y="1581"/>
                      <a:pt x="269" y="1372"/>
                    </a:cubicBezTo>
                    <a:cubicBezTo>
                      <a:pt x="296" y="1165"/>
                      <a:pt x="323" y="958"/>
                      <a:pt x="346" y="744"/>
                    </a:cubicBezTo>
                    <a:cubicBezTo>
                      <a:pt x="368" y="520"/>
                      <a:pt x="373" y="296"/>
                      <a:pt x="361" y="73"/>
                    </a:cubicBezTo>
                    <a:cubicBezTo>
                      <a:pt x="361" y="56"/>
                      <a:pt x="361" y="40"/>
                      <a:pt x="346" y="23"/>
                    </a:cubicBezTo>
                    <a:cubicBezTo>
                      <a:pt x="335" y="13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467614" y="663862"/>
                <a:ext cx="32494" cy="59722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084" extrusionOk="0">
                    <a:moveTo>
                      <a:pt x="210" y="371"/>
                    </a:moveTo>
                    <a:cubicBezTo>
                      <a:pt x="211" y="373"/>
                      <a:pt x="212" y="375"/>
                      <a:pt x="214" y="377"/>
                    </a:cubicBezTo>
                    <a:lnTo>
                      <a:pt x="214" y="377"/>
                    </a:lnTo>
                    <a:cubicBezTo>
                      <a:pt x="213" y="375"/>
                      <a:pt x="211" y="373"/>
                      <a:pt x="210" y="371"/>
                    </a:cubicBezTo>
                    <a:close/>
                    <a:moveTo>
                      <a:pt x="78" y="0"/>
                    </a:moveTo>
                    <a:cubicBezTo>
                      <a:pt x="61" y="0"/>
                      <a:pt x="39" y="7"/>
                      <a:pt x="28" y="17"/>
                    </a:cubicBezTo>
                    <a:cubicBezTo>
                      <a:pt x="1" y="45"/>
                      <a:pt x="1" y="83"/>
                      <a:pt x="23" y="110"/>
                    </a:cubicBezTo>
                    <a:cubicBezTo>
                      <a:pt x="84" y="191"/>
                      <a:pt x="146" y="278"/>
                      <a:pt x="203" y="361"/>
                    </a:cubicBezTo>
                    <a:lnTo>
                      <a:pt x="203" y="361"/>
                    </a:lnTo>
                    <a:cubicBezTo>
                      <a:pt x="203" y="361"/>
                      <a:pt x="203" y="361"/>
                      <a:pt x="203" y="361"/>
                    </a:cubicBezTo>
                    <a:lnTo>
                      <a:pt x="203" y="361"/>
                    </a:lnTo>
                    <a:cubicBezTo>
                      <a:pt x="205" y="364"/>
                      <a:pt x="207" y="368"/>
                      <a:pt x="210" y="371"/>
                    </a:cubicBezTo>
                    <a:lnTo>
                      <a:pt x="210" y="371"/>
                    </a:lnTo>
                    <a:cubicBezTo>
                      <a:pt x="210" y="371"/>
                      <a:pt x="210" y="371"/>
                      <a:pt x="209" y="371"/>
                    </a:cubicBezTo>
                    <a:lnTo>
                      <a:pt x="209" y="371"/>
                    </a:lnTo>
                    <a:cubicBezTo>
                      <a:pt x="211" y="373"/>
                      <a:pt x="213" y="375"/>
                      <a:pt x="214" y="378"/>
                    </a:cubicBezTo>
                    <a:cubicBezTo>
                      <a:pt x="214" y="378"/>
                      <a:pt x="214" y="378"/>
                      <a:pt x="214" y="377"/>
                    </a:cubicBezTo>
                    <a:lnTo>
                      <a:pt x="214" y="377"/>
                    </a:lnTo>
                    <a:cubicBezTo>
                      <a:pt x="434" y="700"/>
                      <a:pt x="638" y="1034"/>
                      <a:pt x="815" y="1377"/>
                    </a:cubicBezTo>
                    <a:cubicBezTo>
                      <a:pt x="1006" y="1738"/>
                      <a:pt x="1165" y="2115"/>
                      <a:pt x="1301" y="2498"/>
                    </a:cubicBezTo>
                    <a:cubicBezTo>
                      <a:pt x="1356" y="2662"/>
                      <a:pt x="1405" y="2831"/>
                      <a:pt x="1460" y="3000"/>
                    </a:cubicBezTo>
                    <a:cubicBezTo>
                      <a:pt x="1465" y="3028"/>
                      <a:pt x="1476" y="3049"/>
                      <a:pt x="1503" y="3066"/>
                    </a:cubicBezTo>
                    <a:cubicBezTo>
                      <a:pt x="1520" y="3077"/>
                      <a:pt x="1539" y="3084"/>
                      <a:pt x="1559" y="3084"/>
                    </a:cubicBezTo>
                    <a:cubicBezTo>
                      <a:pt x="1566" y="3084"/>
                      <a:pt x="1573" y="3083"/>
                      <a:pt x="1579" y="3081"/>
                    </a:cubicBezTo>
                    <a:cubicBezTo>
                      <a:pt x="1634" y="3071"/>
                      <a:pt x="1678" y="3016"/>
                      <a:pt x="1662" y="2962"/>
                    </a:cubicBezTo>
                    <a:cubicBezTo>
                      <a:pt x="1591" y="2700"/>
                      <a:pt x="1498" y="2448"/>
                      <a:pt x="1394" y="2196"/>
                    </a:cubicBezTo>
                    <a:cubicBezTo>
                      <a:pt x="1291" y="1929"/>
                      <a:pt x="1165" y="1672"/>
                      <a:pt x="1034" y="1422"/>
                    </a:cubicBezTo>
                    <a:cubicBezTo>
                      <a:pt x="903" y="1180"/>
                      <a:pt x="766" y="946"/>
                      <a:pt x="618" y="716"/>
                    </a:cubicBezTo>
                    <a:cubicBezTo>
                      <a:pt x="460" y="481"/>
                      <a:pt x="296" y="252"/>
                      <a:pt x="121" y="23"/>
                    </a:cubicBezTo>
                    <a:cubicBezTo>
                      <a:pt x="111" y="7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469860" y="644710"/>
                <a:ext cx="41673" cy="71689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3702" extrusionOk="0">
                    <a:moveTo>
                      <a:pt x="76" y="1"/>
                    </a:moveTo>
                    <a:cubicBezTo>
                      <a:pt x="60" y="1"/>
                      <a:pt x="43" y="6"/>
                      <a:pt x="33" y="18"/>
                    </a:cubicBezTo>
                    <a:cubicBezTo>
                      <a:pt x="5" y="39"/>
                      <a:pt x="0" y="83"/>
                      <a:pt x="28" y="111"/>
                    </a:cubicBezTo>
                    <a:cubicBezTo>
                      <a:pt x="300" y="384"/>
                      <a:pt x="546" y="684"/>
                      <a:pt x="765" y="996"/>
                    </a:cubicBezTo>
                    <a:lnTo>
                      <a:pt x="759" y="989"/>
                    </a:lnTo>
                    <a:lnTo>
                      <a:pt x="759" y="989"/>
                    </a:lnTo>
                    <a:cubicBezTo>
                      <a:pt x="928" y="1236"/>
                      <a:pt x="1077" y="1493"/>
                      <a:pt x="1208" y="1760"/>
                    </a:cubicBezTo>
                    <a:cubicBezTo>
                      <a:pt x="1344" y="2033"/>
                      <a:pt x="1463" y="2323"/>
                      <a:pt x="1562" y="2618"/>
                    </a:cubicBezTo>
                    <a:cubicBezTo>
                      <a:pt x="1617" y="2771"/>
                      <a:pt x="1667" y="2930"/>
                      <a:pt x="1710" y="3082"/>
                    </a:cubicBezTo>
                    <a:cubicBezTo>
                      <a:pt x="1758" y="3251"/>
                      <a:pt x="1798" y="3421"/>
                      <a:pt x="1846" y="3585"/>
                    </a:cubicBezTo>
                    <a:cubicBezTo>
                      <a:pt x="1857" y="3623"/>
                      <a:pt x="1874" y="3656"/>
                      <a:pt x="1907" y="3677"/>
                    </a:cubicBezTo>
                    <a:cubicBezTo>
                      <a:pt x="1932" y="3694"/>
                      <a:pt x="1960" y="3701"/>
                      <a:pt x="1989" y="3701"/>
                    </a:cubicBezTo>
                    <a:cubicBezTo>
                      <a:pt x="1998" y="3701"/>
                      <a:pt x="2006" y="3701"/>
                      <a:pt x="2015" y="3699"/>
                    </a:cubicBezTo>
                    <a:cubicBezTo>
                      <a:pt x="2086" y="3684"/>
                      <a:pt x="2152" y="3601"/>
                      <a:pt x="2131" y="3530"/>
                    </a:cubicBezTo>
                    <a:cubicBezTo>
                      <a:pt x="2038" y="3202"/>
                      <a:pt x="1922" y="2880"/>
                      <a:pt x="1803" y="2563"/>
                    </a:cubicBezTo>
                    <a:cubicBezTo>
                      <a:pt x="1677" y="2241"/>
                      <a:pt x="1529" y="1929"/>
                      <a:pt x="1365" y="1629"/>
                    </a:cubicBezTo>
                    <a:cubicBezTo>
                      <a:pt x="1213" y="1350"/>
                      <a:pt x="1037" y="1077"/>
                      <a:pt x="841" y="820"/>
                    </a:cubicBezTo>
                    <a:cubicBezTo>
                      <a:pt x="628" y="537"/>
                      <a:pt x="382" y="275"/>
                      <a:pt x="126" y="23"/>
                    </a:cubicBezTo>
                    <a:cubicBezTo>
                      <a:pt x="109" y="6"/>
                      <a:pt x="93" y="1"/>
                      <a:pt x="76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5547068" y="610027"/>
                <a:ext cx="28273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292" extrusionOk="0">
                    <a:moveTo>
                      <a:pt x="842" y="1623"/>
                    </a:moveTo>
                    <a:cubicBezTo>
                      <a:pt x="842" y="1632"/>
                      <a:pt x="846" y="1642"/>
                      <a:pt x="851" y="1648"/>
                    </a:cubicBezTo>
                    <a:lnTo>
                      <a:pt x="851" y="1648"/>
                    </a:lnTo>
                    <a:cubicBezTo>
                      <a:pt x="848" y="1640"/>
                      <a:pt x="845" y="1631"/>
                      <a:pt x="842" y="1623"/>
                    </a:cubicBezTo>
                    <a:close/>
                    <a:moveTo>
                      <a:pt x="83" y="1"/>
                    </a:moveTo>
                    <a:cubicBezTo>
                      <a:pt x="66" y="1"/>
                      <a:pt x="50" y="6"/>
                      <a:pt x="33" y="22"/>
                    </a:cubicBezTo>
                    <a:cubicBezTo>
                      <a:pt x="0" y="49"/>
                      <a:pt x="7" y="93"/>
                      <a:pt x="28" y="125"/>
                    </a:cubicBezTo>
                    <a:cubicBezTo>
                      <a:pt x="88" y="203"/>
                      <a:pt x="148" y="284"/>
                      <a:pt x="203" y="367"/>
                    </a:cubicBezTo>
                    <a:cubicBezTo>
                      <a:pt x="340" y="568"/>
                      <a:pt x="466" y="776"/>
                      <a:pt x="575" y="995"/>
                    </a:cubicBezTo>
                    <a:cubicBezTo>
                      <a:pt x="683" y="1207"/>
                      <a:pt x="771" y="1426"/>
                      <a:pt x="852" y="1650"/>
                    </a:cubicBezTo>
                    <a:cubicBezTo>
                      <a:pt x="852" y="1650"/>
                      <a:pt x="851" y="1649"/>
                      <a:pt x="851" y="1648"/>
                    </a:cubicBezTo>
                    <a:lnTo>
                      <a:pt x="851" y="1648"/>
                    </a:lnTo>
                    <a:cubicBezTo>
                      <a:pt x="929" y="1880"/>
                      <a:pt x="992" y="2118"/>
                      <a:pt x="1049" y="2354"/>
                    </a:cubicBezTo>
                    <a:cubicBezTo>
                      <a:pt x="1109" y="2628"/>
                      <a:pt x="1142" y="2901"/>
                      <a:pt x="1180" y="3180"/>
                    </a:cubicBezTo>
                    <a:cubicBezTo>
                      <a:pt x="1186" y="3247"/>
                      <a:pt x="1253" y="3292"/>
                      <a:pt x="1317" y="3292"/>
                    </a:cubicBezTo>
                    <a:cubicBezTo>
                      <a:pt x="1326" y="3292"/>
                      <a:pt x="1335" y="3291"/>
                      <a:pt x="1344" y="3289"/>
                    </a:cubicBezTo>
                    <a:cubicBezTo>
                      <a:pt x="1383" y="3284"/>
                      <a:pt x="1416" y="3261"/>
                      <a:pt x="1437" y="3229"/>
                    </a:cubicBezTo>
                    <a:cubicBezTo>
                      <a:pt x="1460" y="3196"/>
                      <a:pt x="1460" y="3163"/>
                      <a:pt x="1454" y="3125"/>
                    </a:cubicBezTo>
                    <a:cubicBezTo>
                      <a:pt x="1422" y="2830"/>
                      <a:pt x="1361" y="2546"/>
                      <a:pt x="1290" y="2262"/>
                    </a:cubicBezTo>
                    <a:cubicBezTo>
                      <a:pt x="1220" y="1994"/>
                      <a:pt x="1127" y="1731"/>
                      <a:pt x="1016" y="1476"/>
                    </a:cubicBezTo>
                    <a:cubicBezTo>
                      <a:pt x="908" y="1219"/>
                      <a:pt x="771" y="967"/>
                      <a:pt x="630" y="727"/>
                    </a:cubicBezTo>
                    <a:cubicBezTo>
                      <a:pt x="481" y="481"/>
                      <a:pt x="312" y="251"/>
                      <a:pt x="138" y="27"/>
                    </a:cubicBezTo>
                    <a:cubicBezTo>
                      <a:pt x="126" y="11"/>
                      <a:pt x="105" y="1"/>
                      <a:pt x="83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5370305" y="568005"/>
                <a:ext cx="97038" cy="154610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7984" extrusionOk="0">
                    <a:moveTo>
                      <a:pt x="4889" y="1"/>
                    </a:moveTo>
                    <a:cubicBezTo>
                      <a:pt x="4627" y="51"/>
                      <a:pt x="4370" y="127"/>
                      <a:pt x="4120" y="220"/>
                    </a:cubicBezTo>
                    <a:cubicBezTo>
                      <a:pt x="3868" y="318"/>
                      <a:pt x="3628" y="439"/>
                      <a:pt x="3404" y="575"/>
                    </a:cubicBezTo>
                    <a:cubicBezTo>
                      <a:pt x="2945" y="853"/>
                      <a:pt x="2535" y="1208"/>
                      <a:pt x="2174" y="1607"/>
                    </a:cubicBezTo>
                    <a:cubicBezTo>
                      <a:pt x="1803" y="2023"/>
                      <a:pt x="1486" y="2487"/>
                      <a:pt x="1213" y="2968"/>
                    </a:cubicBezTo>
                    <a:cubicBezTo>
                      <a:pt x="1071" y="3220"/>
                      <a:pt x="946" y="3475"/>
                      <a:pt x="825" y="3738"/>
                    </a:cubicBezTo>
                    <a:cubicBezTo>
                      <a:pt x="711" y="4000"/>
                      <a:pt x="606" y="4269"/>
                      <a:pt x="514" y="4536"/>
                    </a:cubicBezTo>
                    <a:cubicBezTo>
                      <a:pt x="328" y="5081"/>
                      <a:pt x="197" y="5645"/>
                      <a:pt x="104" y="6208"/>
                    </a:cubicBezTo>
                    <a:cubicBezTo>
                      <a:pt x="61" y="6486"/>
                      <a:pt x="33" y="6760"/>
                      <a:pt x="16" y="7032"/>
                    </a:cubicBezTo>
                    <a:cubicBezTo>
                      <a:pt x="5" y="7169"/>
                      <a:pt x="0" y="7300"/>
                      <a:pt x="0" y="7431"/>
                    </a:cubicBezTo>
                    <a:cubicBezTo>
                      <a:pt x="0" y="7562"/>
                      <a:pt x="11" y="7688"/>
                      <a:pt x="11" y="7819"/>
                    </a:cubicBezTo>
                    <a:cubicBezTo>
                      <a:pt x="11" y="7862"/>
                      <a:pt x="23" y="7895"/>
                      <a:pt x="49" y="7928"/>
                    </a:cubicBezTo>
                    <a:cubicBezTo>
                      <a:pt x="76" y="7961"/>
                      <a:pt x="114" y="7978"/>
                      <a:pt x="159" y="7983"/>
                    </a:cubicBezTo>
                    <a:cubicBezTo>
                      <a:pt x="162" y="7983"/>
                      <a:pt x="165" y="7983"/>
                      <a:pt x="167" y="7983"/>
                    </a:cubicBezTo>
                    <a:cubicBezTo>
                      <a:pt x="241" y="7983"/>
                      <a:pt x="323" y="7919"/>
                      <a:pt x="318" y="7835"/>
                    </a:cubicBezTo>
                    <a:cubicBezTo>
                      <a:pt x="318" y="7688"/>
                      <a:pt x="328" y="7540"/>
                      <a:pt x="333" y="7393"/>
                    </a:cubicBezTo>
                    <a:cubicBezTo>
                      <a:pt x="344" y="7229"/>
                      <a:pt x="356" y="7065"/>
                      <a:pt x="371" y="6901"/>
                    </a:cubicBezTo>
                    <a:cubicBezTo>
                      <a:pt x="404" y="6563"/>
                      <a:pt x="459" y="6229"/>
                      <a:pt x="525" y="5896"/>
                    </a:cubicBezTo>
                    <a:cubicBezTo>
                      <a:pt x="704" y="4983"/>
                      <a:pt x="994" y="4088"/>
                      <a:pt x="1404" y="3258"/>
                    </a:cubicBezTo>
                    <a:lnTo>
                      <a:pt x="1404" y="3258"/>
                    </a:lnTo>
                    <a:cubicBezTo>
                      <a:pt x="1402" y="3262"/>
                      <a:pt x="1400" y="3266"/>
                      <a:pt x="1398" y="3270"/>
                    </a:cubicBezTo>
                    <a:lnTo>
                      <a:pt x="1398" y="3270"/>
                    </a:lnTo>
                    <a:cubicBezTo>
                      <a:pt x="1538" y="2998"/>
                      <a:pt x="1687" y="2727"/>
                      <a:pt x="1858" y="2471"/>
                    </a:cubicBezTo>
                    <a:cubicBezTo>
                      <a:pt x="2027" y="2209"/>
                      <a:pt x="2212" y="1957"/>
                      <a:pt x="2421" y="1722"/>
                    </a:cubicBezTo>
                    <a:cubicBezTo>
                      <a:pt x="2721" y="1384"/>
                      <a:pt x="3054" y="1077"/>
                      <a:pt x="3425" y="820"/>
                    </a:cubicBezTo>
                    <a:cubicBezTo>
                      <a:pt x="3737" y="613"/>
                      <a:pt x="4065" y="444"/>
                      <a:pt x="4420" y="323"/>
                    </a:cubicBezTo>
                    <a:lnTo>
                      <a:pt x="4420" y="323"/>
                    </a:lnTo>
                    <a:cubicBezTo>
                      <a:pt x="4408" y="323"/>
                      <a:pt x="4403" y="329"/>
                      <a:pt x="4392" y="329"/>
                    </a:cubicBezTo>
                    <a:cubicBezTo>
                      <a:pt x="4567" y="270"/>
                      <a:pt x="4748" y="220"/>
                      <a:pt x="4927" y="182"/>
                    </a:cubicBezTo>
                    <a:cubicBezTo>
                      <a:pt x="4977" y="171"/>
                      <a:pt x="5010" y="121"/>
                      <a:pt x="4998" y="73"/>
                    </a:cubicBezTo>
                    <a:cubicBezTo>
                      <a:pt x="4993" y="28"/>
                      <a:pt x="4950" y="1"/>
                      <a:pt x="4906" y="1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5388701" y="645252"/>
                <a:ext cx="19268" cy="79319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96" extrusionOk="0">
                    <a:moveTo>
                      <a:pt x="869" y="0"/>
                    </a:moveTo>
                    <a:cubicBezTo>
                      <a:pt x="853" y="0"/>
                      <a:pt x="836" y="0"/>
                      <a:pt x="820" y="11"/>
                    </a:cubicBezTo>
                    <a:cubicBezTo>
                      <a:pt x="793" y="23"/>
                      <a:pt x="782" y="44"/>
                      <a:pt x="765" y="71"/>
                    </a:cubicBezTo>
                    <a:cubicBezTo>
                      <a:pt x="487" y="683"/>
                      <a:pt x="263" y="1322"/>
                      <a:pt x="137" y="1984"/>
                    </a:cubicBezTo>
                    <a:cubicBezTo>
                      <a:pt x="72" y="2322"/>
                      <a:pt x="28" y="2666"/>
                      <a:pt x="11" y="3011"/>
                    </a:cubicBezTo>
                    <a:cubicBezTo>
                      <a:pt x="1" y="3338"/>
                      <a:pt x="17" y="3666"/>
                      <a:pt x="82" y="3989"/>
                    </a:cubicBezTo>
                    <a:cubicBezTo>
                      <a:pt x="97" y="4050"/>
                      <a:pt x="157" y="4095"/>
                      <a:pt x="219" y="4095"/>
                    </a:cubicBezTo>
                    <a:cubicBezTo>
                      <a:pt x="228" y="4095"/>
                      <a:pt x="237" y="4094"/>
                      <a:pt x="246" y="4092"/>
                    </a:cubicBezTo>
                    <a:cubicBezTo>
                      <a:pt x="323" y="4075"/>
                      <a:pt x="367" y="4004"/>
                      <a:pt x="356" y="3928"/>
                    </a:cubicBezTo>
                    <a:cubicBezTo>
                      <a:pt x="334" y="3775"/>
                      <a:pt x="312" y="3623"/>
                      <a:pt x="301" y="3469"/>
                    </a:cubicBezTo>
                    <a:lnTo>
                      <a:pt x="301" y="3475"/>
                    </a:lnTo>
                    <a:cubicBezTo>
                      <a:pt x="268" y="2923"/>
                      <a:pt x="318" y="2366"/>
                      <a:pt x="427" y="1825"/>
                    </a:cubicBezTo>
                    <a:lnTo>
                      <a:pt x="427" y="1825"/>
                    </a:lnTo>
                    <a:lnTo>
                      <a:pt x="422" y="1831"/>
                    </a:lnTo>
                    <a:cubicBezTo>
                      <a:pt x="548" y="1246"/>
                      <a:pt x="722" y="678"/>
                      <a:pt x="967" y="142"/>
                    </a:cubicBezTo>
                    <a:cubicBezTo>
                      <a:pt x="995" y="88"/>
                      <a:pt x="951" y="23"/>
                      <a:pt x="902" y="6"/>
                    </a:cubicBezTo>
                    <a:cubicBezTo>
                      <a:pt x="891" y="0"/>
                      <a:pt x="881" y="0"/>
                      <a:pt x="869" y="0"/>
                    </a:cubicBezTo>
                    <a:close/>
                  </a:path>
                </a:pathLst>
              </a:custGeom>
              <a:solidFill>
                <a:srgbClr val="CCA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/>
              <a:t>Mortatti (2000). Os Sentidos da Alfabetização</a:t>
            </a:r>
            <a:endParaRPr sz="3200" dirty="0"/>
          </a:p>
        </p:txBody>
      </p:sp>
      <p:sp>
        <p:nvSpPr>
          <p:cNvPr id="1395" name="Google Shape;1395;p41"/>
          <p:cNvSpPr txBox="1">
            <a:spLocks noGrp="1"/>
          </p:cNvSpPr>
          <p:nvPr>
            <p:ph type="subTitle" idx="1"/>
          </p:nvPr>
        </p:nvSpPr>
        <p:spPr>
          <a:xfrm>
            <a:off x="720000" y="1606325"/>
            <a:ext cx="45234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1876 – 1890: Novo Método Palavração x Antigos Métodos Sintéticos (Alfabético, Fônico, Silábico);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1890 – Meados 1920: Novo Método Analítico x Antigos Métodos Sintéticos;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Meados 1920 – Final 1970: Antigos Métodos de Alfabetização x Novos Testes ABC + Novos Métodos Mistos;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Meados 1980 – 1994: Nova Perspectiva Construtivista x Antigos Testes ABC + Antigos Métodos de Alfabetização;</a:t>
            </a:r>
          </a:p>
          <a:p>
            <a:pPr marL="0" lvl="0" indent="0" algn="just">
              <a:buNone/>
            </a:pPr>
            <a:r>
              <a:rPr lang="pt-BR" dirty="0"/>
              <a:t>* Pós 1994: Perspectivas mais modernas de letramento e método fônico</a:t>
            </a:r>
          </a:p>
        </p:txBody>
      </p:sp>
      <p:grpSp>
        <p:nvGrpSpPr>
          <p:cNvPr id="1396" name="Google Shape;1396;p41"/>
          <p:cNvGrpSpPr/>
          <p:nvPr/>
        </p:nvGrpSpPr>
        <p:grpSpPr>
          <a:xfrm>
            <a:off x="6170348" y="1460023"/>
            <a:ext cx="2024325" cy="2628677"/>
            <a:chOff x="6301323" y="1209998"/>
            <a:chExt cx="2024325" cy="2628677"/>
          </a:xfrm>
        </p:grpSpPr>
        <p:sp>
          <p:nvSpPr>
            <p:cNvPr id="1397" name="Google Shape;1397;p41"/>
            <p:cNvSpPr/>
            <p:nvPr/>
          </p:nvSpPr>
          <p:spPr>
            <a:xfrm rot="3584914">
              <a:off x="7285973" y="1367567"/>
              <a:ext cx="763404" cy="69388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8" name="Google Shape;1398;p41"/>
            <p:cNvGrpSpPr/>
            <p:nvPr/>
          </p:nvGrpSpPr>
          <p:grpSpPr>
            <a:xfrm rot="-5597737">
              <a:off x="6702391" y="1541078"/>
              <a:ext cx="981751" cy="422361"/>
              <a:chOff x="3982075" y="3114313"/>
              <a:chExt cx="914725" cy="393525"/>
            </a:xfrm>
          </p:grpSpPr>
          <p:sp>
            <p:nvSpPr>
              <p:cNvPr id="1399" name="Google Shape;1399;p41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1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1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1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1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1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1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1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1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1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1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1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1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1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1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1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1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1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1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1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1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1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41"/>
            <p:cNvGrpSpPr/>
            <p:nvPr/>
          </p:nvGrpSpPr>
          <p:grpSpPr>
            <a:xfrm rot="955533" flipH="1">
              <a:off x="6621981" y="1495904"/>
              <a:ext cx="675757" cy="771754"/>
              <a:chOff x="3729825" y="2296313"/>
              <a:chExt cx="568075" cy="648775"/>
            </a:xfrm>
          </p:grpSpPr>
          <p:sp>
            <p:nvSpPr>
              <p:cNvPr id="1422" name="Google Shape;1422;p41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1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1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1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1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1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1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1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1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1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1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1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1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1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1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41"/>
            <p:cNvGrpSpPr/>
            <p:nvPr/>
          </p:nvGrpSpPr>
          <p:grpSpPr>
            <a:xfrm rot="-2714377">
              <a:off x="7101169" y="1364768"/>
              <a:ext cx="782716" cy="1102966"/>
              <a:chOff x="3728750" y="1868438"/>
              <a:chExt cx="670900" cy="945400"/>
            </a:xfrm>
          </p:grpSpPr>
          <p:sp>
            <p:nvSpPr>
              <p:cNvPr id="1438" name="Google Shape;1438;p41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1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1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1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2" name="Google Shape;1442;p41"/>
            <p:cNvGrpSpPr/>
            <p:nvPr/>
          </p:nvGrpSpPr>
          <p:grpSpPr>
            <a:xfrm rot="-3261670">
              <a:off x="6650253" y="1512502"/>
              <a:ext cx="553649" cy="1142987"/>
              <a:chOff x="3566600" y="2164288"/>
              <a:chExt cx="515825" cy="1064900"/>
            </a:xfrm>
          </p:grpSpPr>
          <p:sp>
            <p:nvSpPr>
              <p:cNvPr id="1443" name="Google Shape;1443;p41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1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5" name="Google Shape;1445;p41"/>
            <p:cNvGrpSpPr/>
            <p:nvPr/>
          </p:nvGrpSpPr>
          <p:grpSpPr>
            <a:xfrm rot="-558104">
              <a:off x="7683214" y="1402145"/>
              <a:ext cx="553694" cy="1143079"/>
              <a:chOff x="3566600" y="2164288"/>
              <a:chExt cx="515825" cy="1064900"/>
            </a:xfrm>
          </p:grpSpPr>
          <p:sp>
            <p:nvSpPr>
              <p:cNvPr id="1446" name="Google Shape;1446;p41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1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41"/>
            <p:cNvGrpSpPr/>
            <p:nvPr/>
          </p:nvGrpSpPr>
          <p:grpSpPr>
            <a:xfrm>
              <a:off x="6390600" y="1695300"/>
              <a:ext cx="1825700" cy="2143375"/>
              <a:chOff x="809475" y="990025"/>
              <a:chExt cx="1825700" cy="2143375"/>
            </a:xfrm>
          </p:grpSpPr>
          <p:sp>
            <p:nvSpPr>
              <p:cNvPr id="1449" name="Google Shape;1449;p41"/>
              <p:cNvSpPr/>
              <p:nvPr/>
            </p:nvSpPr>
            <p:spPr>
              <a:xfrm>
                <a:off x="2144925" y="996275"/>
                <a:ext cx="467800" cy="1294425"/>
              </a:xfrm>
              <a:custGeom>
                <a:avLst/>
                <a:gdLst/>
                <a:ahLst/>
                <a:cxnLst/>
                <a:rect l="l" t="t" r="r" b="b"/>
                <a:pathLst>
                  <a:path w="18712" h="51777" extrusionOk="0">
                    <a:moveTo>
                      <a:pt x="18711" y="0"/>
                    </a:moveTo>
                    <a:lnTo>
                      <a:pt x="0" y="44055"/>
                    </a:lnTo>
                    <a:lnTo>
                      <a:pt x="8326" y="51776"/>
                    </a:lnTo>
                    <a:lnTo>
                      <a:pt x="15036" y="34741"/>
                    </a:lnTo>
                    <a:lnTo>
                      <a:pt x="18711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1"/>
              <p:cNvSpPr/>
              <p:nvPr/>
            </p:nvSpPr>
            <p:spPr>
              <a:xfrm>
                <a:off x="1745800" y="1084600"/>
                <a:ext cx="706625" cy="1525500"/>
              </a:xfrm>
              <a:custGeom>
                <a:avLst/>
                <a:gdLst/>
                <a:ahLst/>
                <a:cxnLst/>
                <a:rect l="l" t="t" r="r" b="b"/>
                <a:pathLst>
                  <a:path w="28265" h="61020" extrusionOk="0">
                    <a:moveTo>
                      <a:pt x="27700" y="0"/>
                    </a:moveTo>
                    <a:lnTo>
                      <a:pt x="0" y="61019"/>
                    </a:lnTo>
                    <a:lnTo>
                      <a:pt x="28264" y="29198"/>
                    </a:lnTo>
                    <a:lnTo>
                      <a:pt x="27700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1"/>
              <p:cNvSpPr/>
              <p:nvPr/>
            </p:nvSpPr>
            <p:spPr>
              <a:xfrm>
                <a:off x="1680100" y="1115075"/>
                <a:ext cx="747200" cy="1537825"/>
              </a:xfrm>
              <a:custGeom>
                <a:avLst/>
                <a:gdLst/>
                <a:ahLst/>
                <a:cxnLst/>
                <a:rect l="l" t="t" r="r" b="b"/>
                <a:pathLst>
                  <a:path w="29888" h="61513" extrusionOk="0">
                    <a:moveTo>
                      <a:pt x="10229" y="0"/>
                    </a:moveTo>
                    <a:lnTo>
                      <a:pt x="0" y="61513"/>
                    </a:lnTo>
                    <a:lnTo>
                      <a:pt x="29887" y="29382"/>
                    </a:lnTo>
                    <a:lnTo>
                      <a:pt x="10229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1"/>
              <p:cNvSpPr/>
              <p:nvPr/>
            </p:nvSpPr>
            <p:spPr>
              <a:xfrm>
                <a:off x="1342700" y="1240250"/>
                <a:ext cx="1030925" cy="1113025"/>
              </a:xfrm>
              <a:custGeom>
                <a:avLst/>
                <a:gdLst/>
                <a:ahLst/>
                <a:cxnLst/>
                <a:rect l="l" t="t" r="r" b="b"/>
                <a:pathLst>
                  <a:path w="41237" h="44521" extrusionOk="0">
                    <a:moveTo>
                      <a:pt x="12074" y="1"/>
                    </a:moveTo>
                    <a:lnTo>
                      <a:pt x="1" y="44521"/>
                    </a:lnTo>
                    <a:lnTo>
                      <a:pt x="41236" y="23960"/>
                    </a:lnTo>
                    <a:lnTo>
                      <a:pt x="12074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1"/>
              <p:cNvSpPr/>
              <p:nvPr/>
            </p:nvSpPr>
            <p:spPr>
              <a:xfrm>
                <a:off x="809475" y="1346900"/>
                <a:ext cx="1579600" cy="1768150"/>
              </a:xfrm>
              <a:custGeom>
                <a:avLst/>
                <a:gdLst/>
                <a:ahLst/>
                <a:cxnLst/>
                <a:rect l="l" t="t" r="r" b="b"/>
                <a:pathLst>
                  <a:path w="63184" h="70726" extrusionOk="0">
                    <a:moveTo>
                      <a:pt x="21180" y="0"/>
                    </a:moveTo>
                    <a:lnTo>
                      <a:pt x="0" y="50366"/>
                    </a:lnTo>
                    <a:lnTo>
                      <a:pt x="44104" y="70726"/>
                    </a:lnTo>
                    <a:lnTo>
                      <a:pt x="63183" y="21626"/>
                    </a:lnTo>
                    <a:lnTo>
                      <a:pt x="21180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1"/>
              <p:cNvSpPr/>
              <p:nvPr/>
            </p:nvSpPr>
            <p:spPr>
              <a:xfrm>
                <a:off x="960250" y="1527075"/>
                <a:ext cx="1284300" cy="1413700"/>
              </a:xfrm>
              <a:custGeom>
                <a:avLst/>
                <a:gdLst/>
                <a:ahLst/>
                <a:cxnLst/>
                <a:rect l="l" t="t" r="r" b="b"/>
                <a:pathLst>
                  <a:path w="51372" h="56548" extrusionOk="0">
                    <a:moveTo>
                      <a:pt x="19110" y="490"/>
                    </a:moveTo>
                    <a:cubicBezTo>
                      <a:pt x="19617" y="490"/>
                      <a:pt x="20122" y="614"/>
                      <a:pt x="20573" y="847"/>
                    </a:cubicBezTo>
                    <a:lnTo>
                      <a:pt x="48707" y="15329"/>
                    </a:lnTo>
                    <a:cubicBezTo>
                      <a:pt x="50165" y="16078"/>
                      <a:pt x="50819" y="17804"/>
                      <a:pt x="50223" y="19333"/>
                    </a:cubicBezTo>
                    <a:lnTo>
                      <a:pt x="36747" y="54013"/>
                    </a:lnTo>
                    <a:cubicBezTo>
                      <a:pt x="36431" y="54834"/>
                      <a:pt x="35776" y="55489"/>
                      <a:pt x="34962" y="55822"/>
                    </a:cubicBezTo>
                    <a:cubicBezTo>
                      <a:pt x="34581" y="55975"/>
                      <a:pt x="34175" y="56051"/>
                      <a:pt x="33770" y="56051"/>
                    </a:cubicBezTo>
                    <a:cubicBezTo>
                      <a:pt x="33310" y="56051"/>
                      <a:pt x="32849" y="55953"/>
                      <a:pt x="32421" y="55756"/>
                    </a:cubicBezTo>
                    <a:lnTo>
                      <a:pt x="2837" y="42101"/>
                    </a:lnTo>
                    <a:cubicBezTo>
                      <a:pt x="1261" y="41374"/>
                      <a:pt x="553" y="39554"/>
                      <a:pt x="1225" y="37954"/>
                    </a:cubicBezTo>
                    <a:lnTo>
                      <a:pt x="16161" y="2453"/>
                    </a:lnTo>
                    <a:cubicBezTo>
                      <a:pt x="16505" y="1632"/>
                      <a:pt x="17177" y="990"/>
                      <a:pt x="18017" y="686"/>
                    </a:cubicBezTo>
                    <a:cubicBezTo>
                      <a:pt x="18368" y="554"/>
                      <a:pt x="18736" y="490"/>
                      <a:pt x="19110" y="490"/>
                    </a:cubicBezTo>
                    <a:close/>
                    <a:moveTo>
                      <a:pt x="19105" y="1"/>
                    </a:moveTo>
                    <a:cubicBezTo>
                      <a:pt x="18678" y="1"/>
                      <a:pt x="18251" y="74"/>
                      <a:pt x="17850" y="222"/>
                    </a:cubicBezTo>
                    <a:cubicBezTo>
                      <a:pt x="16886" y="573"/>
                      <a:pt x="16101" y="1317"/>
                      <a:pt x="15703" y="2262"/>
                    </a:cubicBezTo>
                    <a:lnTo>
                      <a:pt x="774" y="37764"/>
                    </a:lnTo>
                    <a:cubicBezTo>
                      <a:pt x="0" y="39609"/>
                      <a:pt x="815" y="41708"/>
                      <a:pt x="2630" y="42546"/>
                    </a:cubicBezTo>
                    <a:lnTo>
                      <a:pt x="32220" y="56203"/>
                    </a:lnTo>
                    <a:cubicBezTo>
                      <a:pt x="32707" y="56429"/>
                      <a:pt x="33225" y="56547"/>
                      <a:pt x="33766" y="56547"/>
                    </a:cubicBezTo>
                    <a:cubicBezTo>
                      <a:pt x="34241" y="56547"/>
                      <a:pt x="34705" y="56459"/>
                      <a:pt x="35146" y="56274"/>
                    </a:cubicBezTo>
                    <a:cubicBezTo>
                      <a:pt x="36086" y="55899"/>
                      <a:pt x="36835" y="55138"/>
                      <a:pt x="37203" y="54192"/>
                    </a:cubicBezTo>
                    <a:lnTo>
                      <a:pt x="50682" y="19511"/>
                    </a:lnTo>
                    <a:cubicBezTo>
                      <a:pt x="51371" y="17744"/>
                      <a:pt x="50616" y="15757"/>
                      <a:pt x="48933" y="14889"/>
                    </a:cubicBezTo>
                    <a:lnTo>
                      <a:pt x="20800" y="406"/>
                    </a:lnTo>
                    <a:cubicBezTo>
                      <a:pt x="20277" y="138"/>
                      <a:pt x="19691" y="1"/>
                      <a:pt x="19105" y="1"/>
                    </a:cubicBez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1"/>
              <p:cNvSpPr/>
              <p:nvPr/>
            </p:nvSpPr>
            <p:spPr>
              <a:xfrm>
                <a:off x="1912200" y="1864775"/>
                <a:ext cx="608625" cy="1268625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50745" extrusionOk="0">
                    <a:moveTo>
                      <a:pt x="24345" y="1"/>
                    </a:moveTo>
                    <a:lnTo>
                      <a:pt x="24222" y="313"/>
                    </a:lnTo>
                    <a:lnTo>
                      <a:pt x="24222" y="313"/>
                    </a:lnTo>
                    <a:cubicBezTo>
                      <a:pt x="24264" y="214"/>
                      <a:pt x="24305" y="110"/>
                      <a:pt x="24345" y="1"/>
                    </a:cubicBezTo>
                    <a:close/>
                    <a:moveTo>
                      <a:pt x="24222" y="313"/>
                    </a:moveTo>
                    <a:cubicBezTo>
                      <a:pt x="23750" y="1411"/>
                      <a:pt x="23070" y="1929"/>
                      <a:pt x="22101" y="1929"/>
                    </a:cubicBezTo>
                    <a:cubicBezTo>
                      <a:pt x="21304" y="1929"/>
                      <a:pt x="20310" y="1579"/>
                      <a:pt x="19074" y="911"/>
                    </a:cubicBezTo>
                    <a:lnTo>
                      <a:pt x="0" y="49998"/>
                    </a:lnTo>
                    <a:cubicBezTo>
                      <a:pt x="956" y="50515"/>
                      <a:pt x="1757" y="50745"/>
                      <a:pt x="2434" y="50745"/>
                    </a:cubicBezTo>
                    <a:cubicBezTo>
                      <a:pt x="3793" y="50745"/>
                      <a:pt x="4655" y="49818"/>
                      <a:pt x="5271" y="48416"/>
                    </a:cubicBezTo>
                    <a:lnTo>
                      <a:pt x="24222" y="313"/>
                    </a:lnTo>
                    <a:close/>
                  </a:path>
                </a:pathLst>
              </a:custGeom>
              <a:solidFill>
                <a:srgbClr val="718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1"/>
              <p:cNvSpPr/>
              <p:nvPr/>
            </p:nvSpPr>
            <p:spPr>
              <a:xfrm>
                <a:off x="1426700" y="1073850"/>
                <a:ext cx="1152125" cy="813975"/>
              </a:xfrm>
              <a:custGeom>
                <a:avLst/>
                <a:gdLst/>
                <a:ahLst/>
                <a:cxnLst/>
                <a:rect l="l" t="t" r="r" b="b"/>
                <a:pathLst>
                  <a:path w="46085" h="32559" extrusionOk="0">
                    <a:moveTo>
                      <a:pt x="33678" y="0"/>
                    </a:moveTo>
                    <a:cubicBezTo>
                      <a:pt x="30192" y="0"/>
                      <a:pt x="24695" y="259"/>
                      <a:pt x="20365" y="1649"/>
                    </a:cubicBezTo>
                    <a:lnTo>
                      <a:pt x="40023" y="31031"/>
                    </a:lnTo>
                    <a:lnTo>
                      <a:pt x="15935" y="3214"/>
                    </a:lnTo>
                    <a:cubicBezTo>
                      <a:pt x="15935" y="3214"/>
                      <a:pt x="12283" y="4284"/>
                      <a:pt x="8714" y="6657"/>
                    </a:cubicBezTo>
                    <a:lnTo>
                      <a:pt x="38876" y="31031"/>
                    </a:lnTo>
                    <a:lnTo>
                      <a:pt x="38876" y="31031"/>
                    </a:lnTo>
                    <a:lnTo>
                      <a:pt x="4610" y="8710"/>
                    </a:lnTo>
                    <a:lnTo>
                      <a:pt x="1" y="11118"/>
                    </a:lnTo>
                    <a:cubicBezTo>
                      <a:pt x="1" y="11118"/>
                      <a:pt x="35848" y="30638"/>
                      <a:pt x="38494" y="31780"/>
                    </a:cubicBezTo>
                    <a:cubicBezTo>
                      <a:pt x="40095" y="32471"/>
                      <a:pt x="41325" y="32558"/>
                      <a:pt x="41841" y="32558"/>
                    </a:cubicBezTo>
                    <a:cubicBezTo>
                      <a:pt x="42013" y="32558"/>
                      <a:pt x="42106" y="32548"/>
                      <a:pt x="42106" y="32548"/>
                    </a:cubicBezTo>
                    <a:lnTo>
                      <a:pt x="46084" y="751"/>
                    </a:lnTo>
                    <a:cubicBezTo>
                      <a:pt x="46084" y="751"/>
                      <a:pt x="44169" y="205"/>
                      <a:pt x="42281" y="205"/>
                    </a:cubicBezTo>
                    <a:cubicBezTo>
                      <a:pt x="41648" y="205"/>
                      <a:pt x="41018" y="266"/>
                      <a:pt x="40464" y="430"/>
                    </a:cubicBezTo>
                    <a:lnTo>
                      <a:pt x="41028" y="29628"/>
                    </a:lnTo>
                    <a:lnTo>
                      <a:pt x="37097" y="90"/>
                    </a:lnTo>
                    <a:cubicBezTo>
                      <a:pt x="37097" y="90"/>
                      <a:pt x="35739" y="0"/>
                      <a:pt x="33678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1"/>
              <p:cNvSpPr/>
              <p:nvPr/>
            </p:nvSpPr>
            <p:spPr>
              <a:xfrm>
                <a:off x="1338950" y="990025"/>
                <a:ext cx="1296225" cy="923000"/>
              </a:xfrm>
              <a:custGeom>
                <a:avLst/>
                <a:gdLst/>
                <a:ahLst/>
                <a:cxnLst/>
                <a:rect l="l" t="t" r="r" b="b"/>
                <a:pathLst>
                  <a:path w="51849" h="36920" extrusionOk="0">
                    <a:moveTo>
                      <a:pt x="51848" y="0"/>
                    </a:moveTo>
                    <a:lnTo>
                      <a:pt x="50950" y="250"/>
                    </a:lnTo>
                    <a:lnTo>
                      <a:pt x="46662" y="33064"/>
                    </a:lnTo>
                    <a:cubicBezTo>
                      <a:pt x="46188" y="34375"/>
                      <a:pt x="45475" y="34991"/>
                      <a:pt x="44418" y="34991"/>
                    </a:cubicBezTo>
                    <a:cubicBezTo>
                      <a:pt x="43619" y="34991"/>
                      <a:pt x="42623" y="34639"/>
                      <a:pt x="41386" y="33969"/>
                    </a:cubicBezTo>
                    <a:lnTo>
                      <a:pt x="2035" y="13716"/>
                    </a:lnTo>
                    <a:lnTo>
                      <a:pt x="1" y="14275"/>
                    </a:lnTo>
                    <a:lnTo>
                      <a:pt x="42004" y="35901"/>
                    </a:lnTo>
                    <a:cubicBezTo>
                      <a:pt x="43240" y="36569"/>
                      <a:pt x="44234" y="36919"/>
                      <a:pt x="45031" y="36919"/>
                    </a:cubicBezTo>
                    <a:cubicBezTo>
                      <a:pt x="46088" y="36919"/>
                      <a:pt x="46800" y="36303"/>
                      <a:pt x="47275" y="34991"/>
                    </a:cubicBezTo>
                    <a:lnTo>
                      <a:pt x="51848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1"/>
              <p:cNvSpPr/>
              <p:nvPr/>
            </p:nvSpPr>
            <p:spPr>
              <a:xfrm>
                <a:off x="2469050" y="1115075"/>
                <a:ext cx="56700" cy="691300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27652" extrusionOk="0">
                    <a:moveTo>
                      <a:pt x="2071" y="0"/>
                    </a:moveTo>
                    <a:cubicBezTo>
                      <a:pt x="2071" y="0"/>
                      <a:pt x="2076" y="440"/>
                      <a:pt x="2065" y="1196"/>
                    </a:cubicBezTo>
                    <a:cubicBezTo>
                      <a:pt x="2065" y="1576"/>
                      <a:pt x="2059" y="2034"/>
                      <a:pt x="2035" y="2564"/>
                    </a:cubicBezTo>
                    <a:cubicBezTo>
                      <a:pt x="2024" y="3094"/>
                      <a:pt x="2005" y="3687"/>
                      <a:pt x="1982" y="4337"/>
                    </a:cubicBezTo>
                    <a:cubicBezTo>
                      <a:pt x="1952" y="4985"/>
                      <a:pt x="1922" y="5693"/>
                      <a:pt x="1887" y="6435"/>
                    </a:cubicBezTo>
                    <a:cubicBezTo>
                      <a:pt x="1862" y="7179"/>
                      <a:pt x="1785" y="7958"/>
                      <a:pt x="1749" y="8774"/>
                    </a:cubicBezTo>
                    <a:cubicBezTo>
                      <a:pt x="1697" y="9583"/>
                      <a:pt x="1661" y="10421"/>
                      <a:pt x="1590" y="11272"/>
                    </a:cubicBezTo>
                    <a:cubicBezTo>
                      <a:pt x="1518" y="12122"/>
                      <a:pt x="1447" y="12985"/>
                      <a:pt x="1368" y="13847"/>
                    </a:cubicBezTo>
                    <a:cubicBezTo>
                      <a:pt x="1297" y="14709"/>
                      <a:pt x="1256" y="15578"/>
                      <a:pt x="1161" y="16422"/>
                    </a:cubicBezTo>
                    <a:cubicBezTo>
                      <a:pt x="1071" y="17273"/>
                      <a:pt x="989" y="18105"/>
                      <a:pt x="904" y="18914"/>
                    </a:cubicBezTo>
                    <a:cubicBezTo>
                      <a:pt x="822" y="19724"/>
                      <a:pt x="756" y="20509"/>
                      <a:pt x="690" y="21253"/>
                    </a:cubicBezTo>
                    <a:cubicBezTo>
                      <a:pt x="602" y="21989"/>
                      <a:pt x="525" y="22691"/>
                      <a:pt x="448" y="23334"/>
                    </a:cubicBezTo>
                    <a:cubicBezTo>
                      <a:pt x="292" y="24624"/>
                      <a:pt x="198" y="25706"/>
                      <a:pt x="114" y="26463"/>
                    </a:cubicBezTo>
                    <a:cubicBezTo>
                      <a:pt x="42" y="27218"/>
                      <a:pt x="1" y="27652"/>
                      <a:pt x="1" y="27652"/>
                    </a:cubicBezTo>
                    <a:cubicBezTo>
                      <a:pt x="1" y="27652"/>
                      <a:pt x="78" y="27224"/>
                      <a:pt x="209" y="26474"/>
                    </a:cubicBezTo>
                    <a:cubicBezTo>
                      <a:pt x="328" y="25725"/>
                      <a:pt x="525" y="24660"/>
                      <a:pt x="720" y="23369"/>
                    </a:cubicBezTo>
                    <a:cubicBezTo>
                      <a:pt x="822" y="22727"/>
                      <a:pt x="929" y="22030"/>
                      <a:pt x="1047" y="21294"/>
                    </a:cubicBezTo>
                    <a:cubicBezTo>
                      <a:pt x="1143" y="20550"/>
                      <a:pt x="1244" y="19771"/>
                      <a:pt x="1333" y="18961"/>
                    </a:cubicBezTo>
                    <a:cubicBezTo>
                      <a:pt x="1423" y="18153"/>
                      <a:pt x="1518" y="17320"/>
                      <a:pt x="1618" y="16470"/>
                    </a:cubicBezTo>
                    <a:cubicBezTo>
                      <a:pt x="1725" y="15620"/>
                      <a:pt x="1779" y="14750"/>
                      <a:pt x="1857" y="13888"/>
                    </a:cubicBezTo>
                    <a:cubicBezTo>
                      <a:pt x="1922" y="13020"/>
                      <a:pt x="1988" y="12152"/>
                      <a:pt x="2046" y="11302"/>
                    </a:cubicBezTo>
                    <a:cubicBezTo>
                      <a:pt x="2106" y="10451"/>
                      <a:pt x="2131" y="9606"/>
                      <a:pt x="2172" y="8791"/>
                    </a:cubicBezTo>
                    <a:cubicBezTo>
                      <a:pt x="2208" y="7983"/>
                      <a:pt x="2249" y="7192"/>
                      <a:pt x="2243" y="6448"/>
                    </a:cubicBezTo>
                    <a:cubicBezTo>
                      <a:pt x="2249" y="5699"/>
                      <a:pt x="2255" y="4991"/>
                      <a:pt x="2261" y="4343"/>
                    </a:cubicBezTo>
                    <a:cubicBezTo>
                      <a:pt x="2268" y="3687"/>
                      <a:pt x="2232" y="3094"/>
                      <a:pt x="2219" y="2564"/>
                    </a:cubicBezTo>
                    <a:cubicBezTo>
                      <a:pt x="2208" y="2034"/>
                      <a:pt x="2189" y="1570"/>
                      <a:pt x="2161" y="1196"/>
                    </a:cubicBezTo>
                    <a:cubicBezTo>
                      <a:pt x="2118" y="434"/>
                      <a:pt x="2071" y="0"/>
                      <a:pt x="207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1"/>
              <p:cNvSpPr/>
              <p:nvPr/>
            </p:nvSpPr>
            <p:spPr>
              <a:xfrm>
                <a:off x="2469050" y="1125350"/>
                <a:ext cx="17125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6862" extrusionOk="0">
                    <a:moveTo>
                      <a:pt x="1" y="0"/>
                    </a:moveTo>
                    <a:lnTo>
                      <a:pt x="1" y="731"/>
                    </a:lnTo>
                    <a:cubicBezTo>
                      <a:pt x="7" y="1189"/>
                      <a:pt x="12" y="1849"/>
                      <a:pt x="25" y="2641"/>
                    </a:cubicBezTo>
                    <a:cubicBezTo>
                      <a:pt x="42" y="3432"/>
                      <a:pt x="48" y="4354"/>
                      <a:pt x="84" y="5341"/>
                    </a:cubicBezTo>
                    <a:cubicBezTo>
                      <a:pt x="108" y="5834"/>
                      <a:pt x="96" y="6346"/>
                      <a:pt x="108" y="6864"/>
                    </a:cubicBezTo>
                    <a:cubicBezTo>
                      <a:pt x="119" y="7380"/>
                      <a:pt x="126" y="7910"/>
                      <a:pt x="138" y="8434"/>
                    </a:cubicBezTo>
                    <a:cubicBezTo>
                      <a:pt x="155" y="8963"/>
                      <a:pt x="168" y="9486"/>
                      <a:pt x="185" y="10004"/>
                    </a:cubicBezTo>
                    <a:cubicBezTo>
                      <a:pt x="191" y="10521"/>
                      <a:pt x="239" y="11033"/>
                      <a:pt x="226" y="11527"/>
                    </a:cubicBezTo>
                    <a:cubicBezTo>
                      <a:pt x="221" y="12514"/>
                      <a:pt x="239" y="13430"/>
                      <a:pt x="245" y="14221"/>
                    </a:cubicBezTo>
                    <a:cubicBezTo>
                      <a:pt x="251" y="15012"/>
                      <a:pt x="286" y="15673"/>
                      <a:pt x="298" y="16137"/>
                    </a:cubicBezTo>
                    <a:cubicBezTo>
                      <a:pt x="316" y="16600"/>
                      <a:pt x="328" y="16862"/>
                      <a:pt x="328" y="16862"/>
                    </a:cubicBezTo>
                    <a:cubicBezTo>
                      <a:pt x="328" y="16862"/>
                      <a:pt x="352" y="16600"/>
                      <a:pt x="393" y="16142"/>
                    </a:cubicBezTo>
                    <a:cubicBezTo>
                      <a:pt x="423" y="15678"/>
                      <a:pt x="483" y="15025"/>
                      <a:pt x="525" y="14232"/>
                    </a:cubicBezTo>
                    <a:cubicBezTo>
                      <a:pt x="560" y="13441"/>
                      <a:pt x="626" y="12514"/>
                      <a:pt x="662" y="11527"/>
                    </a:cubicBezTo>
                    <a:cubicBezTo>
                      <a:pt x="685" y="11028"/>
                      <a:pt x="667" y="10515"/>
                      <a:pt x="662" y="9998"/>
                    </a:cubicBezTo>
                    <a:cubicBezTo>
                      <a:pt x="649" y="9480"/>
                      <a:pt x="643" y="8951"/>
                      <a:pt x="632" y="8422"/>
                    </a:cubicBezTo>
                    <a:cubicBezTo>
                      <a:pt x="613" y="7893"/>
                      <a:pt x="602" y="7369"/>
                      <a:pt x="583" y="6845"/>
                    </a:cubicBezTo>
                    <a:cubicBezTo>
                      <a:pt x="566" y="6328"/>
                      <a:pt x="555" y="5817"/>
                      <a:pt x="519" y="5323"/>
                    </a:cubicBezTo>
                    <a:cubicBezTo>
                      <a:pt x="453" y="4336"/>
                      <a:pt x="363" y="3413"/>
                      <a:pt x="298" y="2623"/>
                    </a:cubicBezTo>
                    <a:cubicBezTo>
                      <a:pt x="239" y="1838"/>
                      <a:pt x="149" y="1184"/>
                      <a:pt x="96" y="720"/>
                    </a:cubicBezTo>
                    <a:cubicBezTo>
                      <a:pt x="36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1"/>
              <p:cNvSpPr/>
              <p:nvPr/>
            </p:nvSpPr>
            <p:spPr>
              <a:xfrm>
                <a:off x="2309075" y="1115075"/>
                <a:ext cx="118225" cy="6635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6540" extrusionOk="0">
                    <a:moveTo>
                      <a:pt x="0" y="0"/>
                    </a:moveTo>
                    <a:cubicBezTo>
                      <a:pt x="0" y="0"/>
                      <a:pt x="102" y="412"/>
                      <a:pt x="286" y="1131"/>
                    </a:cubicBezTo>
                    <a:cubicBezTo>
                      <a:pt x="374" y="1488"/>
                      <a:pt x="481" y="1922"/>
                      <a:pt x="607" y="2421"/>
                    </a:cubicBezTo>
                    <a:cubicBezTo>
                      <a:pt x="726" y="2921"/>
                      <a:pt x="863" y="3486"/>
                      <a:pt x="1005" y="4104"/>
                    </a:cubicBezTo>
                    <a:cubicBezTo>
                      <a:pt x="1160" y="4717"/>
                      <a:pt x="1302" y="5383"/>
                      <a:pt x="1458" y="6091"/>
                    </a:cubicBezTo>
                    <a:cubicBezTo>
                      <a:pt x="1612" y="6799"/>
                      <a:pt x="1772" y="7549"/>
                      <a:pt x="1945" y="8321"/>
                    </a:cubicBezTo>
                    <a:cubicBezTo>
                      <a:pt x="2100" y="9095"/>
                      <a:pt x="2260" y="9891"/>
                      <a:pt x="2421" y="10706"/>
                    </a:cubicBezTo>
                    <a:cubicBezTo>
                      <a:pt x="2587" y="11521"/>
                      <a:pt x="2754" y="12348"/>
                      <a:pt x="2878" y="13180"/>
                    </a:cubicBezTo>
                    <a:cubicBezTo>
                      <a:pt x="3028" y="14008"/>
                      <a:pt x="3171" y="14840"/>
                      <a:pt x="3319" y="15655"/>
                    </a:cubicBezTo>
                    <a:cubicBezTo>
                      <a:pt x="3479" y="16470"/>
                      <a:pt x="3575" y="17278"/>
                      <a:pt x="3682" y="18064"/>
                    </a:cubicBezTo>
                    <a:cubicBezTo>
                      <a:pt x="3783" y="18843"/>
                      <a:pt x="3902" y="19598"/>
                      <a:pt x="4009" y="20318"/>
                    </a:cubicBezTo>
                    <a:cubicBezTo>
                      <a:pt x="4063" y="20674"/>
                      <a:pt x="4110" y="21026"/>
                      <a:pt x="4163" y="21360"/>
                    </a:cubicBezTo>
                    <a:cubicBezTo>
                      <a:pt x="4199" y="21698"/>
                      <a:pt x="4229" y="22030"/>
                      <a:pt x="4259" y="22340"/>
                    </a:cubicBezTo>
                    <a:cubicBezTo>
                      <a:pt x="4384" y="23601"/>
                      <a:pt x="4514" y="24648"/>
                      <a:pt x="4591" y="25385"/>
                    </a:cubicBezTo>
                    <a:cubicBezTo>
                      <a:pt x="4675" y="26117"/>
                      <a:pt x="4728" y="26540"/>
                      <a:pt x="4728" y="26540"/>
                    </a:cubicBezTo>
                    <a:cubicBezTo>
                      <a:pt x="4728" y="26540"/>
                      <a:pt x="4711" y="26117"/>
                      <a:pt x="4687" y="25379"/>
                    </a:cubicBezTo>
                    <a:cubicBezTo>
                      <a:pt x="4645" y="24636"/>
                      <a:pt x="4615" y="23584"/>
                      <a:pt x="4538" y="22316"/>
                    </a:cubicBezTo>
                    <a:cubicBezTo>
                      <a:pt x="4520" y="22002"/>
                      <a:pt x="4497" y="21668"/>
                      <a:pt x="4478" y="21330"/>
                    </a:cubicBezTo>
                    <a:cubicBezTo>
                      <a:pt x="4443" y="20990"/>
                      <a:pt x="4401" y="20639"/>
                      <a:pt x="4366" y="20276"/>
                    </a:cubicBezTo>
                    <a:cubicBezTo>
                      <a:pt x="4283" y="19557"/>
                      <a:pt x="4206" y="18790"/>
                      <a:pt x="4104" y="18005"/>
                    </a:cubicBezTo>
                    <a:cubicBezTo>
                      <a:pt x="4009" y="17220"/>
                      <a:pt x="3920" y="16405"/>
                      <a:pt x="3770" y="15584"/>
                    </a:cubicBezTo>
                    <a:cubicBezTo>
                      <a:pt x="3635" y="14763"/>
                      <a:pt x="3498" y="13924"/>
                      <a:pt x="3361" y="13092"/>
                    </a:cubicBezTo>
                    <a:cubicBezTo>
                      <a:pt x="3224" y="12259"/>
                      <a:pt x="3051" y="11431"/>
                      <a:pt x="2873" y="10618"/>
                    </a:cubicBezTo>
                    <a:cubicBezTo>
                      <a:pt x="2694" y="9803"/>
                      <a:pt x="2528" y="8999"/>
                      <a:pt x="2361" y="8227"/>
                    </a:cubicBezTo>
                    <a:cubicBezTo>
                      <a:pt x="2189" y="7453"/>
                      <a:pt x="1980" y="6715"/>
                      <a:pt x="1802" y="6007"/>
                    </a:cubicBezTo>
                    <a:cubicBezTo>
                      <a:pt x="1618" y="5306"/>
                      <a:pt x="1451" y="4640"/>
                      <a:pt x="1272" y="4033"/>
                    </a:cubicBezTo>
                    <a:cubicBezTo>
                      <a:pt x="928" y="2814"/>
                      <a:pt x="607" y="1803"/>
                      <a:pt x="374" y="1101"/>
                    </a:cubicBezTo>
                    <a:cubicBezTo>
                      <a:pt x="149" y="3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1"/>
              <p:cNvSpPr/>
              <p:nvPr/>
            </p:nvSpPr>
            <p:spPr>
              <a:xfrm>
                <a:off x="2220900" y="1115075"/>
                <a:ext cx="178450" cy="564150"/>
              </a:xfrm>
              <a:custGeom>
                <a:avLst/>
                <a:gdLst/>
                <a:ahLst/>
                <a:cxnLst/>
                <a:rect l="l" t="t" r="r" b="b"/>
                <a:pathLst>
                  <a:path w="7138" h="22566" extrusionOk="0">
                    <a:moveTo>
                      <a:pt x="0" y="0"/>
                    </a:moveTo>
                    <a:cubicBezTo>
                      <a:pt x="0" y="1"/>
                      <a:pt x="494" y="1398"/>
                      <a:pt x="1238" y="3492"/>
                    </a:cubicBezTo>
                    <a:cubicBezTo>
                      <a:pt x="1422" y="4021"/>
                      <a:pt x="1636" y="4580"/>
                      <a:pt x="1837" y="5186"/>
                    </a:cubicBezTo>
                    <a:cubicBezTo>
                      <a:pt x="2046" y="5787"/>
                      <a:pt x="2254" y="6424"/>
                      <a:pt x="2492" y="7072"/>
                    </a:cubicBezTo>
                    <a:cubicBezTo>
                      <a:pt x="2968" y="8375"/>
                      <a:pt x="3408" y="9790"/>
                      <a:pt x="3884" y="11189"/>
                    </a:cubicBezTo>
                    <a:cubicBezTo>
                      <a:pt x="4121" y="11890"/>
                      <a:pt x="4335" y="12598"/>
                      <a:pt x="4562" y="13287"/>
                    </a:cubicBezTo>
                    <a:cubicBezTo>
                      <a:pt x="4782" y="13984"/>
                      <a:pt x="4996" y="14668"/>
                      <a:pt x="5205" y="15328"/>
                    </a:cubicBezTo>
                    <a:cubicBezTo>
                      <a:pt x="5573" y="16666"/>
                      <a:pt x="5948" y="17904"/>
                      <a:pt x="6257" y="18969"/>
                    </a:cubicBezTo>
                    <a:cubicBezTo>
                      <a:pt x="6762" y="21127"/>
                      <a:pt x="7138" y="22566"/>
                      <a:pt x="7138" y="22566"/>
                    </a:cubicBezTo>
                    <a:cubicBezTo>
                      <a:pt x="7138" y="22566"/>
                      <a:pt x="7078" y="22197"/>
                      <a:pt x="6976" y="21561"/>
                    </a:cubicBezTo>
                    <a:cubicBezTo>
                      <a:pt x="6869" y="20918"/>
                      <a:pt x="6734" y="20003"/>
                      <a:pt x="6525" y="18903"/>
                    </a:cubicBezTo>
                    <a:cubicBezTo>
                      <a:pt x="6257" y="17827"/>
                      <a:pt x="5966" y="16559"/>
                      <a:pt x="5614" y="15209"/>
                    </a:cubicBezTo>
                    <a:cubicBezTo>
                      <a:pt x="5419" y="14543"/>
                      <a:pt x="5210" y="13852"/>
                      <a:pt x="5002" y="13157"/>
                    </a:cubicBezTo>
                    <a:cubicBezTo>
                      <a:pt x="4788" y="12455"/>
                      <a:pt x="4585" y="11741"/>
                      <a:pt x="4354" y="11033"/>
                    </a:cubicBezTo>
                    <a:cubicBezTo>
                      <a:pt x="3854" y="9636"/>
                      <a:pt x="3390" y="8227"/>
                      <a:pt x="2896" y="6929"/>
                    </a:cubicBezTo>
                    <a:cubicBezTo>
                      <a:pt x="2652" y="6275"/>
                      <a:pt x="2403" y="5650"/>
                      <a:pt x="2171" y="5056"/>
                    </a:cubicBezTo>
                    <a:cubicBezTo>
                      <a:pt x="1944" y="4461"/>
                      <a:pt x="1707" y="3909"/>
                      <a:pt x="1493" y="3396"/>
                    </a:cubicBezTo>
                    <a:cubicBezTo>
                      <a:pt x="1076" y="2361"/>
                      <a:pt x="690" y="1523"/>
                      <a:pt x="428" y="928"/>
                    </a:cubicBezTo>
                    <a:cubicBezTo>
                      <a:pt x="160" y="3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1"/>
              <p:cNvSpPr/>
              <p:nvPr/>
            </p:nvSpPr>
            <p:spPr>
              <a:xfrm>
                <a:off x="2144925" y="1125350"/>
                <a:ext cx="244150" cy="580825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23233" extrusionOk="0">
                    <a:moveTo>
                      <a:pt x="0" y="0"/>
                    </a:moveTo>
                    <a:cubicBezTo>
                      <a:pt x="0" y="1"/>
                      <a:pt x="124" y="375"/>
                      <a:pt x="344" y="1028"/>
                    </a:cubicBezTo>
                    <a:cubicBezTo>
                      <a:pt x="577" y="1678"/>
                      <a:pt x="892" y="2611"/>
                      <a:pt x="1308" y="3718"/>
                    </a:cubicBezTo>
                    <a:cubicBezTo>
                      <a:pt x="1730" y="4824"/>
                      <a:pt x="2200" y="6120"/>
                      <a:pt x="2735" y="7495"/>
                    </a:cubicBezTo>
                    <a:cubicBezTo>
                      <a:pt x="3003" y="8184"/>
                      <a:pt x="3300" y="8886"/>
                      <a:pt x="3592" y="9606"/>
                    </a:cubicBezTo>
                    <a:cubicBezTo>
                      <a:pt x="3890" y="10325"/>
                      <a:pt x="4187" y="11056"/>
                      <a:pt x="4484" y="11783"/>
                    </a:cubicBezTo>
                    <a:cubicBezTo>
                      <a:pt x="4793" y="12508"/>
                      <a:pt x="5103" y="13233"/>
                      <a:pt x="5406" y="13947"/>
                    </a:cubicBezTo>
                    <a:cubicBezTo>
                      <a:pt x="5716" y="14661"/>
                      <a:pt x="5995" y="15369"/>
                      <a:pt x="6311" y="16041"/>
                    </a:cubicBezTo>
                    <a:cubicBezTo>
                      <a:pt x="6923" y="17386"/>
                      <a:pt x="7530" y="18622"/>
                      <a:pt x="8030" y="19692"/>
                    </a:cubicBezTo>
                    <a:cubicBezTo>
                      <a:pt x="8535" y="20763"/>
                      <a:pt x="8980" y="21644"/>
                      <a:pt x="9279" y="22262"/>
                    </a:cubicBezTo>
                    <a:cubicBezTo>
                      <a:pt x="9587" y="22881"/>
                      <a:pt x="9765" y="23233"/>
                      <a:pt x="9765" y="23233"/>
                    </a:cubicBezTo>
                    <a:cubicBezTo>
                      <a:pt x="9765" y="23233"/>
                      <a:pt x="9617" y="22863"/>
                      <a:pt x="9367" y="22226"/>
                    </a:cubicBezTo>
                    <a:cubicBezTo>
                      <a:pt x="9100" y="21584"/>
                      <a:pt x="8743" y="20669"/>
                      <a:pt x="8279" y="19580"/>
                    </a:cubicBezTo>
                    <a:cubicBezTo>
                      <a:pt x="7815" y="18498"/>
                      <a:pt x="7297" y="17219"/>
                      <a:pt x="6703" y="15868"/>
                    </a:cubicBezTo>
                    <a:cubicBezTo>
                      <a:pt x="6394" y="15196"/>
                      <a:pt x="6125" y="14482"/>
                      <a:pt x="5828" y="13768"/>
                    </a:cubicBezTo>
                    <a:cubicBezTo>
                      <a:pt x="5531" y="13055"/>
                      <a:pt x="5233" y="12324"/>
                      <a:pt x="4936" y="11591"/>
                    </a:cubicBezTo>
                    <a:cubicBezTo>
                      <a:pt x="4626" y="10872"/>
                      <a:pt x="4318" y="10147"/>
                      <a:pt x="4014" y="9433"/>
                    </a:cubicBezTo>
                    <a:cubicBezTo>
                      <a:pt x="3717" y="8719"/>
                      <a:pt x="3407" y="8023"/>
                      <a:pt x="3135" y="7333"/>
                    </a:cubicBezTo>
                    <a:cubicBezTo>
                      <a:pt x="2575" y="5972"/>
                      <a:pt x="2021" y="4704"/>
                      <a:pt x="1570" y="3616"/>
                    </a:cubicBezTo>
                    <a:cubicBezTo>
                      <a:pt x="1101" y="2534"/>
                      <a:pt x="708" y="1629"/>
                      <a:pt x="434" y="992"/>
                    </a:cubicBezTo>
                    <a:cubicBezTo>
                      <a:pt x="160" y="36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1"/>
              <p:cNvSpPr/>
              <p:nvPr/>
            </p:nvSpPr>
            <p:spPr>
              <a:xfrm>
                <a:off x="2060900" y="1145875"/>
                <a:ext cx="229750" cy="410550"/>
              </a:xfrm>
              <a:custGeom>
                <a:avLst/>
                <a:gdLst/>
                <a:ahLst/>
                <a:cxnLst/>
                <a:rect l="l" t="t" r="r" b="b"/>
                <a:pathLst>
                  <a:path w="9190" h="164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25" y="267"/>
                      <a:pt x="350" y="731"/>
                    </a:cubicBezTo>
                    <a:cubicBezTo>
                      <a:pt x="589" y="1189"/>
                      <a:pt x="904" y="1856"/>
                      <a:pt x="1314" y="2634"/>
                    </a:cubicBezTo>
                    <a:cubicBezTo>
                      <a:pt x="1725" y="3413"/>
                      <a:pt x="2195" y="4335"/>
                      <a:pt x="2719" y="5305"/>
                    </a:cubicBezTo>
                    <a:cubicBezTo>
                      <a:pt x="3235" y="6274"/>
                      <a:pt x="3806" y="7303"/>
                      <a:pt x="4377" y="8332"/>
                    </a:cubicBezTo>
                    <a:cubicBezTo>
                      <a:pt x="4961" y="9356"/>
                      <a:pt x="5538" y="10378"/>
                      <a:pt x="6090" y="11330"/>
                    </a:cubicBezTo>
                    <a:cubicBezTo>
                      <a:pt x="6644" y="12288"/>
                      <a:pt x="7185" y="13169"/>
                      <a:pt x="7631" y="13924"/>
                    </a:cubicBezTo>
                    <a:cubicBezTo>
                      <a:pt x="8083" y="14685"/>
                      <a:pt x="8481" y="15303"/>
                      <a:pt x="8750" y="15738"/>
                    </a:cubicBezTo>
                    <a:cubicBezTo>
                      <a:pt x="9030" y="16172"/>
                      <a:pt x="9189" y="16422"/>
                      <a:pt x="9189" y="16422"/>
                    </a:cubicBezTo>
                    <a:cubicBezTo>
                      <a:pt x="9189" y="16422"/>
                      <a:pt x="9058" y="16159"/>
                      <a:pt x="8833" y="15695"/>
                    </a:cubicBezTo>
                    <a:cubicBezTo>
                      <a:pt x="8601" y="15231"/>
                      <a:pt x="8286" y="14572"/>
                      <a:pt x="7875" y="13787"/>
                    </a:cubicBezTo>
                    <a:cubicBezTo>
                      <a:pt x="7465" y="13007"/>
                      <a:pt x="6995" y="12091"/>
                      <a:pt x="6471" y="11122"/>
                    </a:cubicBezTo>
                    <a:cubicBezTo>
                      <a:pt x="5948" y="10147"/>
                      <a:pt x="5377" y="9123"/>
                      <a:pt x="4806" y="8094"/>
                    </a:cubicBezTo>
                    <a:cubicBezTo>
                      <a:pt x="4229" y="7066"/>
                      <a:pt x="3652" y="6043"/>
                      <a:pt x="3093" y="5091"/>
                    </a:cubicBezTo>
                    <a:cubicBezTo>
                      <a:pt x="2546" y="4140"/>
                      <a:pt x="2005" y="3259"/>
                      <a:pt x="1558" y="2498"/>
                    </a:cubicBezTo>
                    <a:cubicBezTo>
                      <a:pt x="1107" y="1742"/>
                      <a:pt x="702" y="1124"/>
                      <a:pt x="435" y="684"/>
                    </a:cubicBezTo>
                    <a:cubicBezTo>
                      <a:pt x="161" y="25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>
                <a:off x="1818800" y="1205325"/>
                <a:ext cx="448225" cy="486100"/>
              </a:xfrm>
              <a:custGeom>
                <a:avLst/>
                <a:gdLst/>
                <a:ahLst/>
                <a:cxnLst/>
                <a:rect l="l" t="t" r="r" b="b"/>
                <a:pathLst>
                  <a:path w="17929" h="194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45" y="340"/>
                      <a:pt x="692" y="911"/>
                    </a:cubicBezTo>
                    <a:cubicBezTo>
                      <a:pt x="1143" y="1476"/>
                      <a:pt x="1762" y="2309"/>
                      <a:pt x="2553" y="3266"/>
                    </a:cubicBezTo>
                    <a:cubicBezTo>
                      <a:pt x="3338" y="4224"/>
                      <a:pt x="4242" y="5353"/>
                      <a:pt x="5260" y="6531"/>
                    </a:cubicBezTo>
                    <a:cubicBezTo>
                      <a:pt x="5765" y="7121"/>
                      <a:pt x="6276" y="7733"/>
                      <a:pt x="6823" y="8345"/>
                    </a:cubicBezTo>
                    <a:cubicBezTo>
                      <a:pt x="7358" y="8952"/>
                      <a:pt x="7906" y="9577"/>
                      <a:pt x="8453" y="10195"/>
                    </a:cubicBezTo>
                    <a:cubicBezTo>
                      <a:pt x="9553" y="11433"/>
                      <a:pt x="10720" y="12616"/>
                      <a:pt x="11772" y="13753"/>
                    </a:cubicBezTo>
                    <a:cubicBezTo>
                      <a:pt x="12296" y="14329"/>
                      <a:pt x="12848" y="14840"/>
                      <a:pt x="13353" y="15340"/>
                    </a:cubicBezTo>
                    <a:cubicBezTo>
                      <a:pt x="13866" y="15834"/>
                      <a:pt x="14353" y="16304"/>
                      <a:pt x="14794" y="16737"/>
                    </a:cubicBezTo>
                    <a:cubicBezTo>
                      <a:pt x="15228" y="17179"/>
                      <a:pt x="15680" y="17535"/>
                      <a:pt x="16060" y="17868"/>
                    </a:cubicBezTo>
                    <a:cubicBezTo>
                      <a:pt x="16447" y="18195"/>
                      <a:pt x="16779" y="18480"/>
                      <a:pt x="17053" y="18719"/>
                    </a:cubicBezTo>
                    <a:cubicBezTo>
                      <a:pt x="17613" y="19183"/>
                      <a:pt x="17928" y="19444"/>
                      <a:pt x="17928" y="19444"/>
                    </a:cubicBezTo>
                    <a:cubicBezTo>
                      <a:pt x="17928" y="19444"/>
                      <a:pt x="17630" y="19153"/>
                      <a:pt x="17119" y="18647"/>
                    </a:cubicBezTo>
                    <a:cubicBezTo>
                      <a:pt x="16858" y="18392"/>
                      <a:pt x="16548" y="18088"/>
                      <a:pt x="16185" y="17731"/>
                    </a:cubicBezTo>
                    <a:cubicBezTo>
                      <a:pt x="15829" y="17380"/>
                      <a:pt x="15412" y="16993"/>
                      <a:pt x="14989" y="16536"/>
                    </a:cubicBezTo>
                    <a:cubicBezTo>
                      <a:pt x="14561" y="16089"/>
                      <a:pt x="14103" y="15601"/>
                      <a:pt x="13616" y="15084"/>
                    </a:cubicBezTo>
                    <a:cubicBezTo>
                      <a:pt x="13128" y="14566"/>
                      <a:pt x="12604" y="14038"/>
                      <a:pt x="12081" y="13460"/>
                    </a:cubicBezTo>
                    <a:cubicBezTo>
                      <a:pt x="11047" y="12312"/>
                      <a:pt x="9905" y="11118"/>
                      <a:pt x="8821" y="9868"/>
                    </a:cubicBezTo>
                    <a:cubicBezTo>
                      <a:pt x="8263" y="9256"/>
                      <a:pt x="7709" y="8642"/>
                      <a:pt x="7162" y="8043"/>
                    </a:cubicBezTo>
                    <a:cubicBezTo>
                      <a:pt x="6616" y="7442"/>
                      <a:pt x="6092" y="6829"/>
                      <a:pt x="5581" y="6251"/>
                    </a:cubicBezTo>
                    <a:cubicBezTo>
                      <a:pt x="4552" y="5092"/>
                      <a:pt x="3588" y="4010"/>
                      <a:pt x="2761" y="3088"/>
                    </a:cubicBezTo>
                    <a:cubicBezTo>
                      <a:pt x="1107" y="1238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>
                <a:off x="1786550" y="1268975"/>
                <a:ext cx="522550" cy="471825"/>
              </a:xfrm>
              <a:custGeom>
                <a:avLst/>
                <a:gdLst/>
                <a:ahLst/>
                <a:cxnLst/>
                <a:rect l="l" t="t" r="r" b="b"/>
                <a:pathLst>
                  <a:path w="20902" h="188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304" y="322"/>
                      <a:pt x="827" y="886"/>
                    </a:cubicBezTo>
                    <a:cubicBezTo>
                      <a:pt x="1362" y="1440"/>
                      <a:pt x="2111" y="2249"/>
                      <a:pt x="3045" y="3183"/>
                    </a:cubicBezTo>
                    <a:cubicBezTo>
                      <a:pt x="3980" y="4122"/>
                      <a:pt x="5062" y="5217"/>
                      <a:pt x="6251" y="6365"/>
                    </a:cubicBezTo>
                    <a:cubicBezTo>
                      <a:pt x="7435" y="7518"/>
                      <a:pt x="8732" y="8709"/>
                      <a:pt x="10011" y="9922"/>
                    </a:cubicBezTo>
                    <a:cubicBezTo>
                      <a:pt x="10659" y="10521"/>
                      <a:pt x="11324" y="11100"/>
                      <a:pt x="11974" y="11676"/>
                    </a:cubicBezTo>
                    <a:cubicBezTo>
                      <a:pt x="12622" y="12247"/>
                      <a:pt x="13264" y="12813"/>
                      <a:pt x="13882" y="13365"/>
                    </a:cubicBezTo>
                    <a:cubicBezTo>
                      <a:pt x="14501" y="13912"/>
                      <a:pt x="15126" y="14406"/>
                      <a:pt x="15708" y="14888"/>
                    </a:cubicBezTo>
                    <a:cubicBezTo>
                      <a:pt x="16298" y="15369"/>
                      <a:pt x="16850" y="15822"/>
                      <a:pt x="17363" y="16244"/>
                    </a:cubicBezTo>
                    <a:cubicBezTo>
                      <a:pt x="17874" y="16667"/>
                      <a:pt x="18373" y="17011"/>
                      <a:pt x="18802" y="17332"/>
                    </a:cubicBezTo>
                    <a:cubicBezTo>
                      <a:pt x="19236" y="17653"/>
                      <a:pt x="19611" y="17927"/>
                      <a:pt x="19919" y="18158"/>
                    </a:cubicBezTo>
                    <a:cubicBezTo>
                      <a:pt x="20545" y="18611"/>
                      <a:pt x="20901" y="18872"/>
                      <a:pt x="20901" y="18872"/>
                    </a:cubicBezTo>
                    <a:cubicBezTo>
                      <a:pt x="20901" y="18872"/>
                      <a:pt x="20567" y="18581"/>
                      <a:pt x="19979" y="18081"/>
                    </a:cubicBezTo>
                    <a:cubicBezTo>
                      <a:pt x="19682" y="17837"/>
                      <a:pt x="19325" y="17535"/>
                      <a:pt x="18914" y="17189"/>
                    </a:cubicBezTo>
                    <a:cubicBezTo>
                      <a:pt x="18510" y="16838"/>
                      <a:pt x="18034" y="16464"/>
                      <a:pt x="17541" y="16030"/>
                    </a:cubicBezTo>
                    <a:cubicBezTo>
                      <a:pt x="16553" y="15155"/>
                      <a:pt x="15400" y="14133"/>
                      <a:pt x="14162" y="13044"/>
                    </a:cubicBezTo>
                    <a:cubicBezTo>
                      <a:pt x="13550" y="12484"/>
                      <a:pt x="12919" y="11913"/>
                      <a:pt x="12282" y="11331"/>
                    </a:cubicBezTo>
                    <a:cubicBezTo>
                      <a:pt x="11640" y="10748"/>
                      <a:pt x="10986" y="10165"/>
                      <a:pt x="10344" y="9558"/>
                    </a:cubicBezTo>
                    <a:cubicBezTo>
                      <a:pt x="9053" y="8363"/>
                      <a:pt x="7744" y="7191"/>
                      <a:pt x="6550" y="6055"/>
                    </a:cubicBezTo>
                    <a:cubicBezTo>
                      <a:pt x="5336" y="4931"/>
                      <a:pt x="4206" y="3884"/>
                      <a:pt x="3236" y="2986"/>
                    </a:cubicBezTo>
                    <a:cubicBezTo>
                      <a:pt x="1297" y="119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>
                <a:off x="1568575" y="1365350"/>
                <a:ext cx="588700" cy="340825"/>
              </a:xfrm>
              <a:custGeom>
                <a:avLst/>
                <a:gdLst/>
                <a:ahLst/>
                <a:cxnLst/>
                <a:rect l="l" t="t" r="r" b="b"/>
                <a:pathLst>
                  <a:path w="23548" h="13633" extrusionOk="0">
                    <a:moveTo>
                      <a:pt x="0" y="0"/>
                    </a:moveTo>
                    <a:cubicBezTo>
                      <a:pt x="0" y="0"/>
                      <a:pt x="363" y="226"/>
                      <a:pt x="999" y="613"/>
                    </a:cubicBezTo>
                    <a:cubicBezTo>
                      <a:pt x="1642" y="992"/>
                      <a:pt x="2551" y="1540"/>
                      <a:pt x="3646" y="2194"/>
                    </a:cubicBezTo>
                    <a:cubicBezTo>
                      <a:pt x="4747" y="2842"/>
                      <a:pt x="6018" y="3610"/>
                      <a:pt x="7405" y="4401"/>
                    </a:cubicBezTo>
                    <a:cubicBezTo>
                      <a:pt x="8791" y="5186"/>
                      <a:pt x="10254" y="6048"/>
                      <a:pt x="11723" y="6911"/>
                    </a:cubicBezTo>
                    <a:cubicBezTo>
                      <a:pt x="13204" y="7750"/>
                      <a:pt x="14679" y="8588"/>
                      <a:pt x="16065" y="9373"/>
                    </a:cubicBezTo>
                    <a:cubicBezTo>
                      <a:pt x="17445" y="10171"/>
                      <a:pt x="18736" y="10913"/>
                      <a:pt x="19836" y="11550"/>
                    </a:cubicBezTo>
                    <a:cubicBezTo>
                      <a:pt x="20943" y="12192"/>
                      <a:pt x="21876" y="12698"/>
                      <a:pt x="22524" y="13067"/>
                    </a:cubicBezTo>
                    <a:cubicBezTo>
                      <a:pt x="23178" y="13430"/>
                      <a:pt x="23548" y="13633"/>
                      <a:pt x="23548" y="13633"/>
                    </a:cubicBezTo>
                    <a:cubicBezTo>
                      <a:pt x="23548" y="13633"/>
                      <a:pt x="23197" y="13400"/>
                      <a:pt x="22572" y="12990"/>
                    </a:cubicBezTo>
                    <a:cubicBezTo>
                      <a:pt x="21948" y="12585"/>
                      <a:pt x="21061" y="11997"/>
                      <a:pt x="19985" y="11313"/>
                    </a:cubicBezTo>
                    <a:cubicBezTo>
                      <a:pt x="19444" y="10973"/>
                      <a:pt x="18860" y="10605"/>
                      <a:pt x="18242" y="10212"/>
                    </a:cubicBezTo>
                    <a:cubicBezTo>
                      <a:pt x="17624" y="9825"/>
                      <a:pt x="16974" y="9397"/>
                      <a:pt x="16279" y="9005"/>
                    </a:cubicBezTo>
                    <a:cubicBezTo>
                      <a:pt x="14905" y="8201"/>
                      <a:pt x="13436" y="7345"/>
                      <a:pt x="11967" y="6482"/>
                    </a:cubicBezTo>
                    <a:cubicBezTo>
                      <a:pt x="10486" y="5644"/>
                      <a:pt x="9010" y="4799"/>
                      <a:pt x="7613" y="4033"/>
                    </a:cubicBezTo>
                    <a:cubicBezTo>
                      <a:pt x="6221" y="3259"/>
                      <a:pt x="4901" y="2562"/>
                      <a:pt x="3783" y="1956"/>
                    </a:cubicBezTo>
                    <a:cubicBezTo>
                      <a:pt x="2658" y="1343"/>
                      <a:pt x="1707" y="874"/>
                      <a:pt x="1047" y="528"/>
                    </a:cubicBezTo>
                    <a:cubicBezTo>
                      <a:pt x="380" y="19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>
                <a:off x="1500900" y="1365350"/>
                <a:ext cx="40212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6085" h="8708" extrusionOk="0">
                    <a:moveTo>
                      <a:pt x="1" y="0"/>
                    </a:moveTo>
                    <a:cubicBezTo>
                      <a:pt x="1" y="0"/>
                      <a:pt x="245" y="154"/>
                      <a:pt x="673" y="416"/>
                    </a:cubicBezTo>
                    <a:cubicBezTo>
                      <a:pt x="1101" y="671"/>
                      <a:pt x="1708" y="1058"/>
                      <a:pt x="2452" y="1480"/>
                    </a:cubicBezTo>
                    <a:cubicBezTo>
                      <a:pt x="3194" y="1909"/>
                      <a:pt x="4050" y="2420"/>
                      <a:pt x="4985" y="2949"/>
                    </a:cubicBezTo>
                    <a:cubicBezTo>
                      <a:pt x="5919" y="3473"/>
                      <a:pt x="6924" y="4020"/>
                      <a:pt x="7923" y="4574"/>
                    </a:cubicBezTo>
                    <a:cubicBezTo>
                      <a:pt x="8934" y="5115"/>
                      <a:pt x="9939" y="5656"/>
                      <a:pt x="10891" y="6144"/>
                    </a:cubicBezTo>
                    <a:cubicBezTo>
                      <a:pt x="11843" y="6644"/>
                      <a:pt x="12741" y="7083"/>
                      <a:pt x="13502" y="7470"/>
                    </a:cubicBezTo>
                    <a:cubicBezTo>
                      <a:pt x="14270" y="7863"/>
                      <a:pt x="14918" y="8160"/>
                      <a:pt x="15370" y="8379"/>
                    </a:cubicBezTo>
                    <a:cubicBezTo>
                      <a:pt x="15821" y="8588"/>
                      <a:pt x="16084" y="8708"/>
                      <a:pt x="16084" y="8708"/>
                    </a:cubicBezTo>
                    <a:cubicBezTo>
                      <a:pt x="16084" y="8708"/>
                      <a:pt x="15840" y="8558"/>
                      <a:pt x="15412" y="8297"/>
                    </a:cubicBezTo>
                    <a:cubicBezTo>
                      <a:pt x="14984" y="8041"/>
                      <a:pt x="14377" y="7654"/>
                      <a:pt x="13633" y="7226"/>
                    </a:cubicBezTo>
                    <a:cubicBezTo>
                      <a:pt x="12889" y="6798"/>
                      <a:pt x="12033" y="6287"/>
                      <a:pt x="11099" y="5763"/>
                    </a:cubicBezTo>
                    <a:cubicBezTo>
                      <a:pt x="10166" y="5233"/>
                      <a:pt x="9161" y="4687"/>
                      <a:pt x="8162" y="4140"/>
                    </a:cubicBezTo>
                    <a:cubicBezTo>
                      <a:pt x="7150" y="3597"/>
                      <a:pt x="6145" y="3056"/>
                      <a:pt x="5192" y="2570"/>
                    </a:cubicBezTo>
                    <a:cubicBezTo>
                      <a:pt x="4242" y="2070"/>
                      <a:pt x="3344" y="1629"/>
                      <a:pt x="2582" y="1242"/>
                    </a:cubicBezTo>
                    <a:cubicBezTo>
                      <a:pt x="1815" y="849"/>
                      <a:pt x="1167" y="553"/>
                      <a:pt x="714" y="333"/>
                    </a:cubicBezTo>
                    <a:cubicBezTo>
                      <a:pt x="262" y="12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5703711" y="4446153"/>
            <a:ext cx="2674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https://youtu.be/W_8yIABYF9Q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47"/>
          <p:cNvSpPr txBox="1">
            <a:spLocks noGrp="1"/>
          </p:cNvSpPr>
          <p:nvPr>
            <p:ph type="title"/>
          </p:nvPr>
        </p:nvSpPr>
        <p:spPr>
          <a:xfrm>
            <a:off x="2945748" y="507995"/>
            <a:ext cx="5597923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Alfabetização e a BNCC</a:t>
            </a:r>
            <a:endParaRPr sz="3200" dirty="0"/>
          </a:p>
        </p:txBody>
      </p:sp>
      <p:sp>
        <p:nvSpPr>
          <p:cNvPr id="1830" name="Google Shape;1830;p47"/>
          <p:cNvSpPr txBox="1">
            <a:spLocks noGrp="1"/>
          </p:cNvSpPr>
          <p:nvPr>
            <p:ph type="subTitle" idx="1"/>
          </p:nvPr>
        </p:nvSpPr>
        <p:spPr>
          <a:xfrm>
            <a:off x="3474056" y="2105349"/>
            <a:ext cx="530919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" sz="1800" dirty="0" smtClean="0"/>
              <a:t>Competência: </a:t>
            </a:r>
            <a:r>
              <a:rPr lang="pt-BR" sz="1800" dirty="0"/>
              <a:t>Mobilização de conhecimentos (conceitos e procedimentos), habilidades (práticas, cognitivas e </a:t>
            </a:r>
            <a:r>
              <a:rPr lang="pt-BR" sz="1800" dirty="0" err="1"/>
              <a:t>socioemocionais</a:t>
            </a:r>
            <a:r>
              <a:rPr lang="pt-BR" sz="1800" dirty="0"/>
              <a:t>), atitudes e valores para resolver demandas complexas da vida cotidiana, do pleno exercício da cidadania e do mundo do trabalho (MEC, 2017, p. 6)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31" name="Google Shape;1831;p47"/>
          <p:cNvGrpSpPr/>
          <p:nvPr/>
        </p:nvGrpSpPr>
        <p:grpSpPr>
          <a:xfrm>
            <a:off x="410031" y="1631686"/>
            <a:ext cx="2535717" cy="2318117"/>
            <a:chOff x="410025" y="1680468"/>
            <a:chExt cx="2362542" cy="2159804"/>
          </a:xfrm>
        </p:grpSpPr>
        <p:grpSp>
          <p:nvGrpSpPr>
            <p:cNvPr id="1832" name="Google Shape;1832;p47"/>
            <p:cNvGrpSpPr/>
            <p:nvPr/>
          </p:nvGrpSpPr>
          <p:grpSpPr>
            <a:xfrm rot="275998">
              <a:off x="1330777" y="1834644"/>
              <a:ext cx="515836" cy="1064923"/>
              <a:chOff x="3566600" y="2164288"/>
              <a:chExt cx="515825" cy="1064900"/>
            </a:xfrm>
          </p:grpSpPr>
          <p:sp>
            <p:nvSpPr>
              <p:cNvPr id="1833" name="Google Shape;1833;p47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7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5" name="Google Shape;1835;p47"/>
            <p:cNvSpPr/>
            <p:nvPr/>
          </p:nvSpPr>
          <p:spPr>
            <a:xfrm>
              <a:off x="410025" y="2297438"/>
              <a:ext cx="711300" cy="64652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47"/>
            <p:cNvGrpSpPr/>
            <p:nvPr/>
          </p:nvGrpSpPr>
          <p:grpSpPr>
            <a:xfrm rot="-2253942">
              <a:off x="1106293" y="1853283"/>
              <a:ext cx="729255" cy="1027631"/>
              <a:chOff x="3728750" y="1868438"/>
              <a:chExt cx="670900" cy="945400"/>
            </a:xfrm>
          </p:grpSpPr>
          <p:sp>
            <p:nvSpPr>
              <p:cNvPr id="1837" name="Google Shape;1837;p47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7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47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7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47"/>
            <p:cNvGrpSpPr/>
            <p:nvPr/>
          </p:nvGrpSpPr>
          <p:grpSpPr>
            <a:xfrm rot="-5009680">
              <a:off x="693398" y="1960426"/>
              <a:ext cx="914761" cy="393540"/>
              <a:chOff x="3982075" y="3114313"/>
              <a:chExt cx="914725" cy="393525"/>
            </a:xfrm>
          </p:grpSpPr>
          <p:sp>
            <p:nvSpPr>
              <p:cNvPr id="1842" name="Google Shape;1842;p47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7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7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7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7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7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7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7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7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7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7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7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7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7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7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7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7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7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7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7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7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7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47"/>
            <p:cNvGrpSpPr/>
            <p:nvPr/>
          </p:nvGrpSpPr>
          <p:grpSpPr>
            <a:xfrm rot="-3442289">
              <a:off x="608019" y="2042714"/>
              <a:ext cx="568086" cy="648787"/>
              <a:chOff x="3729825" y="2296313"/>
              <a:chExt cx="568075" cy="648775"/>
            </a:xfrm>
          </p:grpSpPr>
          <p:sp>
            <p:nvSpPr>
              <p:cNvPr id="1865" name="Google Shape;1865;p47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7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7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7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7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7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7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7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7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7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7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47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47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7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7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0" name="Google Shape;1880;p47"/>
            <p:cNvGrpSpPr/>
            <p:nvPr/>
          </p:nvGrpSpPr>
          <p:grpSpPr>
            <a:xfrm>
              <a:off x="556346" y="2217969"/>
              <a:ext cx="2216221" cy="1622302"/>
              <a:chOff x="2956925" y="867800"/>
              <a:chExt cx="1446525" cy="1058875"/>
            </a:xfrm>
          </p:grpSpPr>
          <p:sp>
            <p:nvSpPr>
              <p:cNvPr id="1881" name="Google Shape;1881;p47"/>
              <p:cNvSpPr/>
              <p:nvPr/>
            </p:nvSpPr>
            <p:spPr>
              <a:xfrm>
                <a:off x="2968825" y="1326800"/>
                <a:ext cx="669475" cy="415625"/>
              </a:xfrm>
              <a:custGeom>
                <a:avLst/>
                <a:gdLst/>
                <a:ahLst/>
                <a:cxnLst/>
                <a:rect l="l" t="t" r="r" b="b"/>
                <a:pathLst>
                  <a:path w="26779" h="16625" extrusionOk="0">
                    <a:moveTo>
                      <a:pt x="0" y="0"/>
                    </a:moveTo>
                    <a:lnTo>
                      <a:pt x="16608" y="12718"/>
                    </a:lnTo>
                    <a:lnTo>
                      <a:pt x="26748" y="16625"/>
                    </a:lnTo>
                    <a:lnTo>
                      <a:pt x="26778" y="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7"/>
              <p:cNvSpPr/>
              <p:nvPr/>
            </p:nvSpPr>
            <p:spPr>
              <a:xfrm>
                <a:off x="3078275" y="1280725"/>
                <a:ext cx="945575" cy="310650"/>
              </a:xfrm>
              <a:custGeom>
                <a:avLst/>
                <a:gdLst/>
                <a:ahLst/>
                <a:cxnLst/>
                <a:rect l="l" t="t" r="r" b="b"/>
                <a:pathLst>
                  <a:path w="37823" h="12426" extrusionOk="0">
                    <a:moveTo>
                      <a:pt x="0" y="1"/>
                    </a:moveTo>
                    <a:lnTo>
                      <a:pt x="12466" y="12425"/>
                    </a:lnTo>
                    <a:lnTo>
                      <a:pt x="37823" y="1224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7"/>
              <p:cNvSpPr/>
              <p:nvPr/>
            </p:nvSpPr>
            <p:spPr>
              <a:xfrm>
                <a:off x="3296250" y="1054675"/>
                <a:ext cx="772975" cy="539375"/>
              </a:xfrm>
              <a:custGeom>
                <a:avLst/>
                <a:gdLst/>
                <a:ahLst/>
                <a:cxnLst/>
                <a:rect l="l" t="t" r="r" b="b"/>
                <a:pathLst>
                  <a:path w="30919" h="21575" extrusionOk="0">
                    <a:moveTo>
                      <a:pt x="0" y="1"/>
                    </a:moveTo>
                    <a:lnTo>
                      <a:pt x="4771" y="21574"/>
                    </a:lnTo>
                    <a:lnTo>
                      <a:pt x="30918" y="207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7"/>
              <p:cNvSpPr/>
              <p:nvPr/>
            </p:nvSpPr>
            <p:spPr>
              <a:xfrm>
                <a:off x="3432750" y="968475"/>
                <a:ext cx="643600" cy="595850"/>
              </a:xfrm>
              <a:custGeom>
                <a:avLst/>
                <a:gdLst/>
                <a:ahLst/>
                <a:cxnLst/>
                <a:rect l="l" t="t" r="r" b="b"/>
                <a:pathLst>
                  <a:path w="25744" h="23834" extrusionOk="0">
                    <a:moveTo>
                      <a:pt x="1464" y="0"/>
                    </a:moveTo>
                    <a:lnTo>
                      <a:pt x="0" y="23833"/>
                    </a:lnTo>
                    <a:lnTo>
                      <a:pt x="25744" y="12799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7"/>
              <p:cNvSpPr/>
              <p:nvPr/>
            </p:nvSpPr>
            <p:spPr>
              <a:xfrm>
                <a:off x="3447500" y="867800"/>
                <a:ext cx="955950" cy="1008175"/>
              </a:xfrm>
              <a:custGeom>
                <a:avLst/>
                <a:gdLst/>
                <a:ahLst/>
                <a:cxnLst/>
                <a:rect l="l" t="t" r="r" b="b"/>
                <a:pathLst>
                  <a:path w="38238" h="40327" extrusionOk="0">
                    <a:moveTo>
                      <a:pt x="7708" y="0"/>
                    </a:moveTo>
                    <a:lnTo>
                      <a:pt x="0" y="28954"/>
                    </a:lnTo>
                    <a:lnTo>
                      <a:pt x="29126" y="40326"/>
                    </a:lnTo>
                    <a:lnTo>
                      <a:pt x="38238" y="10902"/>
                    </a:lnTo>
                    <a:lnTo>
                      <a:pt x="7708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7"/>
              <p:cNvSpPr/>
              <p:nvPr/>
            </p:nvSpPr>
            <p:spPr>
              <a:xfrm>
                <a:off x="3528675" y="969900"/>
                <a:ext cx="789450" cy="802350"/>
              </a:xfrm>
              <a:custGeom>
                <a:avLst/>
                <a:gdLst/>
                <a:ahLst/>
                <a:cxnLst/>
                <a:rect l="l" t="t" r="r" b="b"/>
                <a:pathLst>
                  <a:path w="31578" h="32094" extrusionOk="0">
                    <a:moveTo>
                      <a:pt x="7650" y="309"/>
                    </a:moveTo>
                    <a:cubicBezTo>
                      <a:pt x="7853" y="309"/>
                      <a:pt x="8056" y="343"/>
                      <a:pt x="8250" y="413"/>
                    </a:cubicBezTo>
                    <a:lnTo>
                      <a:pt x="29775" y="8103"/>
                    </a:lnTo>
                    <a:cubicBezTo>
                      <a:pt x="30738" y="8448"/>
                      <a:pt x="31244" y="9543"/>
                      <a:pt x="30923" y="10589"/>
                    </a:cubicBezTo>
                    <a:lnTo>
                      <a:pt x="24809" y="30330"/>
                    </a:lnTo>
                    <a:cubicBezTo>
                      <a:pt x="24642" y="30865"/>
                      <a:pt x="24273" y="31318"/>
                      <a:pt x="23798" y="31567"/>
                    </a:cubicBezTo>
                    <a:cubicBezTo>
                      <a:pt x="23524" y="31711"/>
                      <a:pt x="23227" y="31784"/>
                      <a:pt x="22931" y="31784"/>
                    </a:cubicBezTo>
                    <a:cubicBezTo>
                      <a:pt x="22712" y="31784"/>
                      <a:pt x="22494" y="31744"/>
                      <a:pt x="22286" y="31663"/>
                    </a:cubicBezTo>
                    <a:lnTo>
                      <a:pt x="1714" y="23626"/>
                    </a:lnTo>
                    <a:cubicBezTo>
                      <a:pt x="803" y="23270"/>
                      <a:pt x="322" y="22242"/>
                      <a:pt x="589" y="21235"/>
                    </a:cubicBezTo>
                    <a:lnTo>
                      <a:pt x="5752" y="1840"/>
                    </a:lnTo>
                    <a:cubicBezTo>
                      <a:pt x="5835" y="1531"/>
                      <a:pt x="5990" y="1239"/>
                      <a:pt x="6197" y="1001"/>
                    </a:cubicBezTo>
                    <a:cubicBezTo>
                      <a:pt x="6347" y="823"/>
                      <a:pt x="6526" y="674"/>
                      <a:pt x="6721" y="561"/>
                    </a:cubicBezTo>
                    <a:cubicBezTo>
                      <a:pt x="7012" y="394"/>
                      <a:pt x="7331" y="309"/>
                      <a:pt x="7650" y="309"/>
                    </a:cubicBezTo>
                    <a:close/>
                    <a:moveTo>
                      <a:pt x="7663" y="1"/>
                    </a:moveTo>
                    <a:cubicBezTo>
                      <a:pt x="7295" y="1"/>
                      <a:pt x="6925" y="99"/>
                      <a:pt x="6590" y="287"/>
                    </a:cubicBezTo>
                    <a:cubicBezTo>
                      <a:pt x="6049" y="597"/>
                      <a:pt x="5639" y="1144"/>
                      <a:pt x="5472" y="1769"/>
                    </a:cubicBezTo>
                    <a:lnTo>
                      <a:pt x="309" y="21164"/>
                    </a:lnTo>
                    <a:cubicBezTo>
                      <a:pt x="1" y="22325"/>
                      <a:pt x="553" y="23508"/>
                      <a:pt x="1606" y="23919"/>
                    </a:cubicBezTo>
                    <a:lnTo>
                      <a:pt x="22179" y="31954"/>
                    </a:lnTo>
                    <a:cubicBezTo>
                      <a:pt x="22417" y="32048"/>
                      <a:pt x="22668" y="32094"/>
                      <a:pt x="22921" y="32094"/>
                    </a:cubicBezTo>
                    <a:cubicBezTo>
                      <a:pt x="23263" y="32094"/>
                      <a:pt x="23608" y="32009"/>
                      <a:pt x="23922" y="31842"/>
                    </a:cubicBezTo>
                    <a:cubicBezTo>
                      <a:pt x="24178" y="31710"/>
                      <a:pt x="24410" y="31526"/>
                      <a:pt x="24600" y="31299"/>
                    </a:cubicBezTo>
                    <a:cubicBezTo>
                      <a:pt x="24820" y="31044"/>
                      <a:pt x="24987" y="30747"/>
                      <a:pt x="25088" y="30420"/>
                    </a:cubicBezTo>
                    <a:lnTo>
                      <a:pt x="31197" y="10679"/>
                    </a:lnTo>
                    <a:cubicBezTo>
                      <a:pt x="31578" y="9466"/>
                      <a:pt x="30994" y="8204"/>
                      <a:pt x="29876" y="7806"/>
                    </a:cubicBezTo>
                    <a:lnTo>
                      <a:pt x="8351" y="122"/>
                    </a:lnTo>
                    <a:cubicBezTo>
                      <a:pt x="8129" y="41"/>
                      <a:pt x="7896" y="1"/>
                      <a:pt x="7663" y="1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7"/>
              <p:cNvSpPr/>
              <p:nvPr/>
            </p:nvSpPr>
            <p:spPr>
              <a:xfrm>
                <a:off x="3384000" y="1591625"/>
                <a:ext cx="791525" cy="335050"/>
              </a:xfrm>
              <a:custGeom>
                <a:avLst/>
                <a:gdLst/>
                <a:ahLst/>
                <a:cxnLst/>
                <a:rect l="l" t="t" r="r" b="b"/>
                <a:pathLst>
                  <a:path w="31661" h="13402" extrusionOk="0">
                    <a:moveTo>
                      <a:pt x="1" y="2125"/>
                    </a:moveTo>
                    <a:cubicBezTo>
                      <a:pt x="67" y="2153"/>
                      <a:pt x="133" y="2178"/>
                      <a:pt x="196" y="2200"/>
                    </a:cubicBezTo>
                    <a:lnTo>
                      <a:pt x="196" y="2200"/>
                    </a:lnTo>
                    <a:lnTo>
                      <a:pt x="1" y="2125"/>
                    </a:lnTo>
                    <a:close/>
                    <a:moveTo>
                      <a:pt x="2540" y="1"/>
                    </a:moveTo>
                    <a:cubicBezTo>
                      <a:pt x="2157" y="1559"/>
                      <a:pt x="1646" y="2317"/>
                      <a:pt x="814" y="2317"/>
                    </a:cubicBezTo>
                    <a:cubicBezTo>
                      <a:pt x="625" y="2317"/>
                      <a:pt x="420" y="2278"/>
                      <a:pt x="196" y="2200"/>
                    </a:cubicBezTo>
                    <a:lnTo>
                      <a:pt x="196" y="2200"/>
                    </a:lnTo>
                    <a:lnTo>
                      <a:pt x="28823" y="13223"/>
                    </a:lnTo>
                    <a:cubicBezTo>
                      <a:pt x="29157" y="13336"/>
                      <a:pt x="29475" y="13401"/>
                      <a:pt x="29772" y="13401"/>
                    </a:cubicBezTo>
                    <a:cubicBezTo>
                      <a:pt x="30621" y="13401"/>
                      <a:pt x="31295" y="12867"/>
                      <a:pt x="31661" y="11373"/>
                    </a:cubicBezTo>
                    <a:lnTo>
                      <a:pt x="2540" y="1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7"/>
              <p:cNvSpPr/>
              <p:nvPr/>
            </p:nvSpPr>
            <p:spPr>
              <a:xfrm>
                <a:off x="3024450" y="911500"/>
                <a:ext cx="582150" cy="722975"/>
              </a:xfrm>
              <a:custGeom>
                <a:avLst/>
                <a:gdLst/>
                <a:ahLst/>
                <a:cxnLst/>
                <a:rect l="l" t="t" r="r" b="b"/>
                <a:pathLst>
                  <a:path w="23286" h="28919" extrusionOk="0">
                    <a:moveTo>
                      <a:pt x="23286" y="1"/>
                    </a:moveTo>
                    <a:lnTo>
                      <a:pt x="20359" y="1184"/>
                    </a:lnTo>
                    <a:lnTo>
                      <a:pt x="16107" y="26755"/>
                    </a:lnTo>
                    <a:lnTo>
                      <a:pt x="17796" y="2279"/>
                    </a:lnTo>
                    <a:lnTo>
                      <a:pt x="17796" y="2279"/>
                    </a:lnTo>
                    <a:cubicBezTo>
                      <a:pt x="15310" y="2993"/>
                      <a:pt x="13353" y="4278"/>
                      <a:pt x="13353" y="4278"/>
                    </a:cubicBezTo>
                    <a:lnTo>
                      <a:pt x="15643" y="27301"/>
                    </a:lnTo>
                    <a:lnTo>
                      <a:pt x="10872" y="5728"/>
                    </a:lnTo>
                    <a:cubicBezTo>
                      <a:pt x="7102" y="8083"/>
                      <a:pt x="3378" y="13032"/>
                      <a:pt x="3378" y="13032"/>
                    </a:cubicBezTo>
                    <a:lnTo>
                      <a:pt x="14619" y="27194"/>
                    </a:lnTo>
                    <a:lnTo>
                      <a:pt x="2153" y="14770"/>
                    </a:lnTo>
                    <a:cubicBezTo>
                      <a:pt x="970" y="15549"/>
                      <a:pt x="1" y="17576"/>
                      <a:pt x="1" y="17576"/>
                    </a:cubicBezTo>
                    <a:lnTo>
                      <a:pt x="15453" y="28919"/>
                    </a:lnTo>
                    <a:cubicBezTo>
                      <a:pt x="15453" y="28919"/>
                      <a:pt x="16124" y="28282"/>
                      <a:pt x="16588" y="26890"/>
                    </a:cubicBezTo>
                    <a:cubicBezTo>
                      <a:pt x="17172" y="25154"/>
                      <a:pt x="23286" y="1"/>
                      <a:pt x="23286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7"/>
              <p:cNvSpPr/>
              <p:nvPr/>
            </p:nvSpPr>
            <p:spPr>
              <a:xfrm>
                <a:off x="2956925" y="867800"/>
                <a:ext cx="683300" cy="781750"/>
              </a:xfrm>
              <a:custGeom>
                <a:avLst/>
                <a:gdLst/>
                <a:ahLst/>
                <a:cxnLst/>
                <a:rect l="l" t="t" r="r" b="b"/>
                <a:pathLst>
                  <a:path w="27332" h="31270" extrusionOk="0">
                    <a:moveTo>
                      <a:pt x="27331" y="0"/>
                    </a:moveTo>
                    <a:lnTo>
                      <a:pt x="26255" y="731"/>
                    </a:lnTo>
                    <a:lnTo>
                      <a:pt x="19033" y="27860"/>
                    </a:lnTo>
                    <a:cubicBezTo>
                      <a:pt x="18651" y="29417"/>
                      <a:pt x="18141" y="30175"/>
                      <a:pt x="17308" y="30175"/>
                    </a:cubicBezTo>
                    <a:cubicBezTo>
                      <a:pt x="17066" y="30175"/>
                      <a:pt x="16796" y="30110"/>
                      <a:pt x="16494" y="29983"/>
                    </a:cubicBezTo>
                    <a:lnTo>
                      <a:pt x="476" y="18360"/>
                    </a:lnTo>
                    <a:lnTo>
                      <a:pt x="1" y="18689"/>
                    </a:lnTo>
                    <a:lnTo>
                      <a:pt x="17084" y="31078"/>
                    </a:lnTo>
                    <a:cubicBezTo>
                      <a:pt x="17385" y="31205"/>
                      <a:pt x="17655" y="31270"/>
                      <a:pt x="17897" y="31270"/>
                    </a:cubicBezTo>
                    <a:cubicBezTo>
                      <a:pt x="18729" y="31270"/>
                      <a:pt x="19240" y="30512"/>
                      <a:pt x="19623" y="28954"/>
                    </a:cubicBezTo>
                    <a:lnTo>
                      <a:pt x="27331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7"/>
              <p:cNvSpPr/>
              <p:nvPr/>
            </p:nvSpPr>
            <p:spPr>
              <a:xfrm>
                <a:off x="3057900" y="1332750"/>
                <a:ext cx="321675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05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67" y="204"/>
                      <a:pt x="483" y="536"/>
                    </a:cubicBezTo>
                    <a:cubicBezTo>
                      <a:pt x="637" y="709"/>
                      <a:pt x="827" y="912"/>
                      <a:pt x="1054" y="1137"/>
                    </a:cubicBezTo>
                    <a:cubicBezTo>
                      <a:pt x="1279" y="1363"/>
                      <a:pt x="1523" y="1625"/>
                      <a:pt x="1809" y="1892"/>
                    </a:cubicBezTo>
                    <a:cubicBezTo>
                      <a:pt x="2094" y="2166"/>
                      <a:pt x="2403" y="2458"/>
                      <a:pt x="2731" y="2760"/>
                    </a:cubicBezTo>
                    <a:cubicBezTo>
                      <a:pt x="3058" y="3076"/>
                      <a:pt x="3415" y="3385"/>
                      <a:pt x="3783" y="3707"/>
                    </a:cubicBezTo>
                    <a:cubicBezTo>
                      <a:pt x="4151" y="4028"/>
                      <a:pt x="4527" y="4360"/>
                      <a:pt x="4925" y="4694"/>
                    </a:cubicBezTo>
                    <a:cubicBezTo>
                      <a:pt x="5318" y="5016"/>
                      <a:pt x="5722" y="5348"/>
                      <a:pt x="6127" y="5675"/>
                    </a:cubicBezTo>
                    <a:cubicBezTo>
                      <a:pt x="6531" y="6002"/>
                      <a:pt x="6935" y="6336"/>
                      <a:pt x="7346" y="6639"/>
                    </a:cubicBezTo>
                    <a:cubicBezTo>
                      <a:pt x="7756" y="6943"/>
                      <a:pt x="8161" y="7245"/>
                      <a:pt x="8548" y="7542"/>
                    </a:cubicBezTo>
                    <a:cubicBezTo>
                      <a:pt x="8933" y="7835"/>
                      <a:pt x="9315" y="8113"/>
                      <a:pt x="9677" y="8376"/>
                    </a:cubicBezTo>
                    <a:cubicBezTo>
                      <a:pt x="10047" y="8626"/>
                      <a:pt x="10391" y="8863"/>
                      <a:pt x="10712" y="9084"/>
                    </a:cubicBezTo>
                    <a:cubicBezTo>
                      <a:pt x="11354" y="9529"/>
                      <a:pt x="11895" y="9880"/>
                      <a:pt x="12271" y="10136"/>
                    </a:cubicBezTo>
                    <a:cubicBezTo>
                      <a:pt x="12652" y="10380"/>
                      <a:pt x="12866" y="10523"/>
                      <a:pt x="12866" y="10523"/>
                    </a:cubicBezTo>
                    <a:cubicBezTo>
                      <a:pt x="12866" y="10523"/>
                      <a:pt x="12663" y="10361"/>
                      <a:pt x="12307" y="10083"/>
                    </a:cubicBezTo>
                    <a:cubicBezTo>
                      <a:pt x="11944" y="9809"/>
                      <a:pt x="11431" y="9405"/>
                      <a:pt x="10808" y="8941"/>
                    </a:cubicBezTo>
                    <a:cubicBezTo>
                      <a:pt x="10498" y="8708"/>
                      <a:pt x="10160" y="8453"/>
                      <a:pt x="9803" y="8185"/>
                    </a:cubicBezTo>
                    <a:cubicBezTo>
                      <a:pt x="9452" y="7912"/>
                      <a:pt x="9089" y="7614"/>
                      <a:pt x="8702" y="7317"/>
                    </a:cubicBezTo>
                    <a:cubicBezTo>
                      <a:pt x="8315" y="7020"/>
                      <a:pt x="7917" y="6716"/>
                      <a:pt x="7513" y="6400"/>
                    </a:cubicBezTo>
                    <a:cubicBezTo>
                      <a:pt x="7108" y="6098"/>
                      <a:pt x="6709" y="5752"/>
                      <a:pt x="6305" y="5431"/>
                    </a:cubicBezTo>
                    <a:cubicBezTo>
                      <a:pt x="5900" y="5104"/>
                      <a:pt x="5496" y="4783"/>
                      <a:pt x="5098" y="4462"/>
                    </a:cubicBezTo>
                    <a:cubicBezTo>
                      <a:pt x="4699" y="4141"/>
                      <a:pt x="4318" y="3808"/>
                      <a:pt x="3944" y="3498"/>
                    </a:cubicBezTo>
                    <a:cubicBezTo>
                      <a:pt x="3575" y="3177"/>
                      <a:pt x="3206" y="2886"/>
                      <a:pt x="2874" y="2589"/>
                    </a:cubicBezTo>
                    <a:cubicBezTo>
                      <a:pt x="2534" y="2296"/>
                      <a:pt x="2213" y="2018"/>
                      <a:pt x="1922" y="1761"/>
                    </a:cubicBezTo>
                    <a:cubicBezTo>
                      <a:pt x="1630" y="1500"/>
                      <a:pt x="1362" y="1261"/>
                      <a:pt x="1131" y="1047"/>
                    </a:cubicBezTo>
                    <a:cubicBezTo>
                      <a:pt x="892" y="840"/>
                      <a:pt x="684" y="649"/>
                      <a:pt x="524" y="495"/>
                    </a:cubicBezTo>
                    <a:cubicBezTo>
                      <a:pt x="184" y="17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7"/>
              <p:cNvSpPr/>
              <p:nvPr/>
            </p:nvSpPr>
            <p:spPr>
              <a:xfrm>
                <a:off x="3083475" y="1312375"/>
                <a:ext cx="1799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7197" h="7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" y="126"/>
                      <a:pt x="273" y="346"/>
                    </a:cubicBezTo>
                    <a:cubicBezTo>
                      <a:pt x="452" y="560"/>
                      <a:pt x="696" y="876"/>
                      <a:pt x="1017" y="1233"/>
                    </a:cubicBezTo>
                    <a:cubicBezTo>
                      <a:pt x="1338" y="1595"/>
                      <a:pt x="1701" y="2018"/>
                      <a:pt x="2106" y="2457"/>
                    </a:cubicBezTo>
                    <a:cubicBezTo>
                      <a:pt x="2302" y="2683"/>
                      <a:pt x="2522" y="2904"/>
                      <a:pt x="2736" y="3130"/>
                    </a:cubicBezTo>
                    <a:cubicBezTo>
                      <a:pt x="2957" y="3350"/>
                      <a:pt x="3183" y="3575"/>
                      <a:pt x="3402" y="3808"/>
                    </a:cubicBezTo>
                    <a:cubicBezTo>
                      <a:pt x="3628" y="4028"/>
                      <a:pt x="3855" y="4253"/>
                      <a:pt x="4080" y="4474"/>
                    </a:cubicBezTo>
                    <a:cubicBezTo>
                      <a:pt x="4300" y="4694"/>
                      <a:pt x="4514" y="4920"/>
                      <a:pt x="4741" y="5110"/>
                    </a:cubicBezTo>
                    <a:cubicBezTo>
                      <a:pt x="5187" y="5502"/>
                      <a:pt x="5615" y="5859"/>
                      <a:pt x="5972" y="6175"/>
                    </a:cubicBezTo>
                    <a:cubicBezTo>
                      <a:pt x="6334" y="6484"/>
                      <a:pt x="6644" y="6728"/>
                      <a:pt x="6858" y="6907"/>
                    </a:cubicBezTo>
                    <a:cubicBezTo>
                      <a:pt x="7072" y="7080"/>
                      <a:pt x="7197" y="7174"/>
                      <a:pt x="7197" y="7174"/>
                    </a:cubicBezTo>
                    <a:cubicBezTo>
                      <a:pt x="7197" y="7174"/>
                      <a:pt x="7090" y="7061"/>
                      <a:pt x="6894" y="6858"/>
                    </a:cubicBezTo>
                    <a:cubicBezTo>
                      <a:pt x="6697" y="6663"/>
                      <a:pt x="6424" y="6372"/>
                      <a:pt x="6085" y="6038"/>
                    </a:cubicBezTo>
                    <a:cubicBezTo>
                      <a:pt x="5741" y="5705"/>
                      <a:pt x="5354" y="5312"/>
                      <a:pt x="4920" y="4903"/>
                    </a:cubicBezTo>
                    <a:cubicBezTo>
                      <a:pt x="4699" y="4706"/>
                      <a:pt x="4497" y="4467"/>
                      <a:pt x="4277" y="4253"/>
                    </a:cubicBezTo>
                    <a:cubicBezTo>
                      <a:pt x="4056" y="4028"/>
                      <a:pt x="3831" y="3802"/>
                      <a:pt x="3611" y="3575"/>
                    </a:cubicBezTo>
                    <a:cubicBezTo>
                      <a:pt x="3385" y="3350"/>
                      <a:pt x="3158" y="3130"/>
                      <a:pt x="2938" y="2910"/>
                    </a:cubicBezTo>
                    <a:cubicBezTo>
                      <a:pt x="2719" y="2683"/>
                      <a:pt x="2493" y="2482"/>
                      <a:pt x="2290" y="2262"/>
                    </a:cubicBezTo>
                    <a:cubicBezTo>
                      <a:pt x="1874" y="1834"/>
                      <a:pt x="1475" y="1447"/>
                      <a:pt x="1137" y="1113"/>
                    </a:cubicBezTo>
                    <a:cubicBezTo>
                      <a:pt x="797" y="774"/>
                      <a:pt x="512" y="500"/>
                      <a:pt x="316" y="305"/>
                    </a:cubicBezTo>
                    <a:cubicBezTo>
                      <a:pt x="114" y="10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7"/>
              <p:cNvSpPr/>
              <p:nvPr/>
            </p:nvSpPr>
            <p:spPr>
              <a:xfrm>
                <a:off x="3144150" y="1232075"/>
                <a:ext cx="240450" cy="33240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132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113" y="239"/>
                      <a:pt x="327" y="638"/>
                    </a:cubicBezTo>
                    <a:cubicBezTo>
                      <a:pt x="536" y="1042"/>
                      <a:pt x="844" y="1613"/>
                      <a:pt x="1237" y="2285"/>
                    </a:cubicBezTo>
                    <a:cubicBezTo>
                      <a:pt x="1428" y="2625"/>
                      <a:pt x="1648" y="2982"/>
                      <a:pt x="1879" y="3356"/>
                    </a:cubicBezTo>
                    <a:cubicBezTo>
                      <a:pt x="2112" y="3737"/>
                      <a:pt x="2350" y="4141"/>
                      <a:pt x="2617" y="4546"/>
                    </a:cubicBezTo>
                    <a:cubicBezTo>
                      <a:pt x="2885" y="4950"/>
                      <a:pt x="3164" y="5360"/>
                      <a:pt x="3449" y="5782"/>
                    </a:cubicBezTo>
                    <a:cubicBezTo>
                      <a:pt x="3729" y="6210"/>
                      <a:pt x="4015" y="6633"/>
                      <a:pt x="4324" y="7050"/>
                    </a:cubicBezTo>
                    <a:cubicBezTo>
                      <a:pt x="4634" y="7460"/>
                      <a:pt x="4937" y="7871"/>
                      <a:pt x="5241" y="8280"/>
                    </a:cubicBezTo>
                    <a:cubicBezTo>
                      <a:pt x="5538" y="8691"/>
                      <a:pt x="5853" y="9071"/>
                      <a:pt x="6156" y="9447"/>
                    </a:cubicBezTo>
                    <a:cubicBezTo>
                      <a:pt x="6460" y="9821"/>
                      <a:pt x="6757" y="10177"/>
                      <a:pt x="7042" y="10517"/>
                    </a:cubicBezTo>
                    <a:cubicBezTo>
                      <a:pt x="7179" y="10684"/>
                      <a:pt x="7322" y="10850"/>
                      <a:pt x="7453" y="11005"/>
                    </a:cubicBezTo>
                    <a:cubicBezTo>
                      <a:pt x="7589" y="11160"/>
                      <a:pt x="7726" y="11308"/>
                      <a:pt x="7857" y="11445"/>
                    </a:cubicBezTo>
                    <a:cubicBezTo>
                      <a:pt x="8374" y="12010"/>
                      <a:pt x="8821" y="12469"/>
                      <a:pt x="9131" y="12790"/>
                    </a:cubicBezTo>
                    <a:cubicBezTo>
                      <a:pt x="9439" y="13111"/>
                      <a:pt x="9617" y="13295"/>
                      <a:pt x="9617" y="13295"/>
                    </a:cubicBezTo>
                    <a:cubicBezTo>
                      <a:pt x="9617" y="13295"/>
                      <a:pt x="9452" y="13092"/>
                      <a:pt x="9172" y="12747"/>
                    </a:cubicBezTo>
                    <a:cubicBezTo>
                      <a:pt x="8881" y="12403"/>
                      <a:pt x="8481" y="11909"/>
                      <a:pt x="7981" y="11327"/>
                    </a:cubicBezTo>
                    <a:cubicBezTo>
                      <a:pt x="7857" y="11184"/>
                      <a:pt x="7726" y="11028"/>
                      <a:pt x="7596" y="10868"/>
                    </a:cubicBezTo>
                    <a:cubicBezTo>
                      <a:pt x="7470" y="10707"/>
                      <a:pt x="7339" y="10534"/>
                      <a:pt x="7203" y="10363"/>
                    </a:cubicBezTo>
                    <a:cubicBezTo>
                      <a:pt x="6935" y="10012"/>
                      <a:pt x="6655" y="9642"/>
                      <a:pt x="6358" y="9268"/>
                    </a:cubicBezTo>
                    <a:cubicBezTo>
                      <a:pt x="6062" y="8893"/>
                      <a:pt x="5746" y="8507"/>
                      <a:pt x="5455" y="8096"/>
                    </a:cubicBezTo>
                    <a:cubicBezTo>
                      <a:pt x="5162" y="7686"/>
                      <a:pt x="4860" y="7270"/>
                      <a:pt x="4563" y="6853"/>
                    </a:cubicBezTo>
                    <a:cubicBezTo>
                      <a:pt x="4247" y="6449"/>
                      <a:pt x="3956" y="6026"/>
                      <a:pt x="3670" y="5610"/>
                    </a:cubicBezTo>
                    <a:cubicBezTo>
                      <a:pt x="3385" y="5194"/>
                      <a:pt x="3099" y="4783"/>
                      <a:pt x="2825" y="4385"/>
                    </a:cubicBezTo>
                    <a:cubicBezTo>
                      <a:pt x="2557" y="3986"/>
                      <a:pt x="2302" y="3600"/>
                      <a:pt x="2057" y="3231"/>
                    </a:cubicBezTo>
                    <a:cubicBezTo>
                      <a:pt x="1815" y="2862"/>
                      <a:pt x="1576" y="2518"/>
                      <a:pt x="1374" y="2184"/>
                    </a:cubicBezTo>
                    <a:cubicBezTo>
                      <a:pt x="1165" y="1862"/>
                      <a:pt x="975" y="1560"/>
                      <a:pt x="803" y="1299"/>
                    </a:cubicBezTo>
                    <a:cubicBezTo>
                      <a:pt x="637" y="1030"/>
                      <a:pt x="494" y="799"/>
                      <a:pt x="374" y="608"/>
                    </a:cubicBezTo>
                    <a:cubicBezTo>
                      <a:pt x="138" y="2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7"/>
              <p:cNvSpPr/>
              <p:nvPr/>
            </p:nvSpPr>
            <p:spPr>
              <a:xfrm>
                <a:off x="3180125" y="1190150"/>
                <a:ext cx="172675" cy="319750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12790" extrusionOk="0">
                    <a:moveTo>
                      <a:pt x="0" y="1"/>
                    </a:moveTo>
                    <a:cubicBezTo>
                      <a:pt x="0" y="1"/>
                      <a:pt x="77" y="221"/>
                      <a:pt x="226" y="590"/>
                    </a:cubicBezTo>
                    <a:cubicBezTo>
                      <a:pt x="381" y="964"/>
                      <a:pt x="583" y="1500"/>
                      <a:pt x="863" y="2125"/>
                    </a:cubicBezTo>
                    <a:cubicBezTo>
                      <a:pt x="1005" y="2440"/>
                      <a:pt x="1148" y="2784"/>
                      <a:pt x="1315" y="3141"/>
                    </a:cubicBezTo>
                    <a:cubicBezTo>
                      <a:pt x="1475" y="3498"/>
                      <a:pt x="1648" y="3873"/>
                      <a:pt x="1832" y="4260"/>
                    </a:cubicBezTo>
                    <a:cubicBezTo>
                      <a:pt x="2196" y="5038"/>
                      <a:pt x="2617" y="5848"/>
                      <a:pt x="3022" y="6663"/>
                    </a:cubicBezTo>
                    <a:cubicBezTo>
                      <a:pt x="3236" y="7067"/>
                      <a:pt x="3468" y="7459"/>
                      <a:pt x="3682" y="7852"/>
                    </a:cubicBezTo>
                    <a:cubicBezTo>
                      <a:pt x="3902" y="8244"/>
                      <a:pt x="4116" y="8631"/>
                      <a:pt x="4324" y="8999"/>
                    </a:cubicBezTo>
                    <a:cubicBezTo>
                      <a:pt x="4771" y="9732"/>
                      <a:pt x="5199" y="10398"/>
                      <a:pt x="5562" y="10975"/>
                    </a:cubicBezTo>
                    <a:cubicBezTo>
                      <a:pt x="5954" y="11528"/>
                      <a:pt x="6300" y="11974"/>
                      <a:pt x="6531" y="12290"/>
                    </a:cubicBezTo>
                    <a:cubicBezTo>
                      <a:pt x="6769" y="12604"/>
                      <a:pt x="6906" y="12789"/>
                      <a:pt x="6906" y="12789"/>
                    </a:cubicBezTo>
                    <a:cubicBezTo>
                      <a:pt x="6906" y="12789"/>
                      <a:pt x="6430" y="12010"/>
                      <a:pt x="5699" y="10868"/>
                    </a:cubicBezTo>
                    <a:cubicBezTo>
                      <a:pt x="5359" y="10278"/>
                      <a:pt x="4972" y="9589"/>
                      <a:pt x="4544" y="8857"/>
                    </a:cubicBezTo>
                    <a:cubicBezTo>
                      <a:pt x="4343" y="8483"/>
                      <a:pt x="4134" y="8096"/>
                      <a:pt x="3920" y="7703"/>
                    </a:cubicBezTo>
                    <a:cubicBezTo>
                      <a:pt x="3712" y="7305"/>
                      <a:pt x="3486" y="6913"/>
                      <a:pt x="3284" y="6509"/>
                    </a:cubicBezTo>
                    <a:cubicBezTo>
                      <a:pt x="2867" y="5699"/>
                      <a:pt x="2433" y="4903"/>
                      <a:pt x="2059" y="4129"/>
                    </a:cubicBezTo>
                    <a:cubicBezTo>
                      <a:pt x="1875" y="3748"/>
                      <a:pt x="1683" y="3380"/>
                      <a:pt x="1505" y="3034"/>
                    </a:cubicBezTo>
                    <a:cubicBezTo>
                      <a:pt x="1321" y="2683"/>
                      <a:pt x="1167" y="2350"/>
                      <a:pt x="1011" y="2048"/>
                    </a:cubicBezTo>
                    <a:cubicBezTo>
                      <a:pt x="404" y="8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7"/>
              <p:cNvSpPr/>
              <p:nvPr/>
            </p:nvSpPr>
            <p:spPr>
              <a:xfrm>
                <a:off x="3215525" y="1158350"/>
                <a:ext cx="153150" cy="3578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4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89" y="226"/>
                      <a:pt x="256" y="625"/>
                    </a:cubicBezTo>
                    <a:cubicBezTo>
                      <a:pt x="416" y="1017"/>
                      <a:pt x="654" y="1577"/>
                      <a:pt x="934" y="2255"/>
                    </a:cubicBezTo>
                    <a:cubicBezTo>
                      <a:pt x="1219" y="2920"/>
                      <a:pt x="1546" y="3712"/>
                      <a:pt x="1915" y="4544"/>
                    </a:cubicBezTo>
                    <a:cubicBezTo>
                      <a:pt x="2100" y="4961"/>
                      <a:pt x="2279" y="5395"/>
                      <a:pt x="2463" y="5835"/>
                    </a:cubicBezTo>
                    <a:cubicBezTo>
                      <a:pt x="2653" y="6275"/>
                      <a:pt x="2843" y="6727"/>
                      <a:pt x="3028" y="7174"/>
                    </a:cubicBezTo>
                    <a:cubicBezTo>
                      <a:pt x="3224" y="7619"/>
                      <a:pt x="3421" y="8066"/>
                      <a:pt x="3610" y="8500"/>
                    </a:cubicBezTo>
                    <a:cubicBezTo>
                      <a:pt x="3800" y="8940"/>
                      <a:pt x="4003" y="9368"/>
                      <a:pt x="4170" y="9790"/>
                    </a:cubicBezTo>
                    <a:cubicBezTo>
                      <a:pt x="4514" y="10635"/>
                      <a:pt x="4860" y="11413"/>
                      <a:pt x="5139" y="12086"/>
                    </a:cubicBezTo>
                    <a:cubicBezTo>
                      <a:pt x="5425" y="12758"/>
                      <a:pt x="5680" y="13312"/>
                      <a:pt x="5847" y="13705"/>
                    </a:cubicBezTo>
                    <a:cubicBezTo>
                      <a:pt x="6026" y="14090"/>
                      <a:pt x="6126" y="14311"/>
                      <a:pt x="6126" y="14311"/>
                    </a:cubicBezTo>
                    <a:cubicBezTo>
                      <a:pt x="6126" y="14311"/>
                      <a:pt x="6043" y="14084"/>
                      <a:pt x="5900" y="13680"/>
                    </a:cubicBezTo>
                    <a:cubicBezTo>
                      <a:pt x="5752" y="13276"/>
                      <a:pt x="5555" y="12698"/>
                      <a:pt x="5293" y="12014"/>
                    </a:cubicBezTo>
                    <a:cubicBezTo>
                      <a:pt x="5032" y="11331"/>
                      <a:pt x="4741" y="10528"/>
                      <a:pt x="4401" y="9678"/>
                    </a:cubicBezTo>
                    <a:cubicBezTo>
                      <a:pt x="4241" y="9249"/>
                      <a:pt x="4044" y="8821"/>
                      <a:pt x="3866" y="8374"/>
                    </a:cubicBezTo>
                    <a:cubicBezTo>
                      <a:pt x="3676" y="7935"/>
                      <a:pt x="3485" y="7482"/>
                      <a:pt x="3295" y="7037"/>
                    </a:cubicBezTo>
                    <a:cubicBezTo>
                      <a:pt x="3099" y="6590"/>
                      <a:pt x="2908" y="6145"/>
                      <a:pt x="2713" y="5711"/>
                    </a:cubicBezTo>
                    <a:cubicBezTo>
                      <a:pt x="2516" y="5270"/>
                      <a:pt x="2337" y="4836"/>
                      <a:pt x="2142" y="4426"/>
                    </a:cubicBezTo>
                    <a:cubicBezTo>
                      <a:pt x="1766" y="3592"/>
                      <a:pt x="1392" y="2831"/>
                      <a:pt x="1082" y="2171"/>
                    </a:cubicBezTo>
                    <a:cubicBezTo>
                      <a:pt x="773" y="1511"/>
                      <a:pt x="494" y="976"/>
                      <a:pt x="303" y="595"/>
                    </a:cubicBezTo>
                    <a:cubicBezTo>
                      <a:pt x="113" y="2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7"/>
              <p:cNvSpPr/>
              <p:nvPr/>
            </p:nvSpPr>
            <p:spPr>
              <a:xfrm>
                <a:off x="3258625" y="1126950"/>
                <a:ext cx="84925" cy="280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1207" extrusionOk="0">
                    <a:moveTo>
                      <a:pt x="1" y="1"/>
                    </a:moveTo>
                    <a:cubicBezTo>
                      <a:pt x="1" y="1"/>
                      <a:pt x="42" y="179"/>
                      <a:pt x="119" y="495"/>
                    </a:cubicBezTo>
                    <a:cubicBezTo>
                      <a:pt x="203" y="804"/>
                      <a:pt x="311" y="1250"/>
                      <a:pt x="453" y="1779"/>
                    </a:cubicBezTo>
                    <a:cubicBezTo>
                      <a:pt x="602" y="2309"/>
                      <a:pt x="762" y="2934"/>
                      <a:pt x="953" y="3594"/>
                    </a:cubicBezTo>
                    <a:cubicBezTo>
                      <a:pt x="1143" y="4254"/>
                      <a:pt x="1351" y="4955"/>
                      <a:pt x="1560" y="5658"/>
                    </a:cubicBezTo>
                    <a:cubicBezTo>
                      <a:pt x="1774" y="6353"/>
                      <a:pt x="1994" y="7055"/>
                      <a:pt x="2202" y="7703"/>
                    </a:cubicBezTo>
                    <a:cubicBezTo>
                      <a:pt x="2410" y="8358"/>
                      <a:pt x="2617" y="8965"/>
                      <a:pt x="2790" y="9482"/>
                    </a:cubicBezTo>
                    <a:cubicBezTo>
                      <a:pt x="2963" y="10006"/>
                      <a:pt x="3124" y="10434"/>
                      <a:pt x="3224" y="10731"/>
                    </a:cubicBezTo>
                    <a:cubicBezTo>
                      <a:pt x="3338" y="11035"/>
                      <a:pt x="3397" y="11206"/>
                      <a:pt x="3397" y="11206"/>
                    </a:cubicBezTo>
                    <a:cubicBezTo>
                      <a:pt x="3397" y="11206"/>
                      <a:pt x="3355" y="11022"/>
                      <a:pt x="3278" y="10714"/>
                    </a:cubicBezTo>
                    <a:cubicBezTo>
                      <a:pt x="3201" y="10404"/>
                      <a:pt x="3094" y="9952"/>
                      <a:pt x="2946" y="9422"/>
                    </a:cubicBezTo>
                    <a:cubicBezTo>
                      <a:pt x="2803" y="8894"/>
                      <a:pt x="2636" y="8274"/>
                      <a:pt x="2446" y="7615"/>
                    </a:cubicBezTo>
                    <a:cubicBezTo>
                      <a:pt x="2260" y="6954"/>
                      <a:pt x="2046" y="6253"/>
                      <a:pt x="1839" y="5551"/>
                    </a:cubicBezTo>
                    <a:cubicBezTo>
                      <a:pt x="1625" y="4854"/>
                      <a:pt x="1411" y="4153"/>
                      <a:pt x="1197" y="3498"/>
                    </a:cubicBezTo>
                    <a:cubicBezTo>
                      <a:pt x="994" y="2850"/>
                      <a:pt x="780" y="2243"/>
                      <a:pt x="613" y="1726"/>
                    </a:cubicBezTo>
                    <a:cubicBezTo>
                      <a:pt x="440" y="1203"/>
                      <a:pt x="281" y="774"/>
                      <a:pt x="174" y="477"/>
                    </a:cubicBezTo>
                    <a:cubicBezTo>
                      <a:pt x="66" y="1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7"/>
              <p:cNvSpPr/>
              <p:nvPr/>
            </p:nvSpPr>
            <p:spPr>
              <a:xfrm>
                <a:off x="3383100" y="1036850"/>
                <a:ext cx="31700" cy="4152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660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89" y="1035"/>
                      <a:pt x="221" y="2594"/>
                    </a:cubicBezTo>
                    <a:cubicBezTo>
                      <a:pt x="286" y="3373"/>
                      <a:pt x="363" y="4277"/>
                      <a:pt x="446" y="5246"/>
                    </a:cubicBezTo>
                    <a:cubicBezTo>
                      <a:pt x="488" y="5734"/>
                      <a:pt x="542" y="6234"/>
                      <a:pt x="578" y="6745"/>
                    </a:cubicBezTo>
                    <a:cubicBezTo>
                      <a:pt x="619" y="7258"/>
                      <a:pt x="660" y="7774"/>
                      <a:pt x="702" y="8292"/>
                    </a:cubicBezTo>
                    <a:cubicBezTo>
                      <a:pt x="803" y="9327"/>
                      <a:pt x="857" y="10368"/>
                      <a:pt x="934" y="11337"/>
                    </a:cubicBezTo>
                    <a:cubicBezTo>
                      <a:pt x="970" y="11825"/>
                      <a:pt x="987" y="12295"/>
                      <a:pt x="1017" y="12740"/>
                    </a:cubicBezTo>
                    <a:cubicBezTo>
                      <a:pt x="1041" y="13193"/>
                      <a:pt x="1064" y="13615"/>
                      <a:pt x="1089" y="14002"/>
                    </a:cubicBezTo>
                    <a:cubicBezTo>
                      <a:pt x="1113" y="14395"/>
                      <a:pt x="1113" y="14752"/>
                      <a:pt x="1119" y="15067"/>
                    </a:cubicBezTo>
                    <a:cubicBezTo>
                      <a:pt x="1124" y="15381"/>
                      <a:pt x="1130" y="15661"/>
                      <a:pt x="1136" y="15888"/>
                    </a:cubicBezTo>
                    <a:cubicBezTo>
                      <a:pt x="1149" y="16345"/>
                      <a:pt x="1154" y="16607"/>
                      <a:pt x="1154" y="16607"/>
                    </a:cubicBezTo>
                    <a:cubicBezTo>
                      <a:pt x="1154" y="16607"/>
                      <a:pt x="1166" y="16345"/>
                      <a:pt x="1196" y="15888"/>
                    </a:cubicBezTo>
                    <a:cubicBezTo>
                      <a:pt x="1201" y="15661"/>
                      <a:pt x="1214" y="15381"/>
                      <a:pt x="1231" y="15067"/>
                    </a:cubicBezTo>
                    <a:cubicBezTo>
                      <a:pt x="1243" y="14746"/>
                      <a:pt x="1267" y="14382"/>
                      <a:pt x="1250" y="13989"/>
                    </a:cubicBezTo>
                    <a:cubicBezTo>
                      <a:pt x="1243" y="13597"/>
                      <a:pt x="1237" y="13176"/>
                      <a:pt x="1231" y="12729"/>
                    </a:cubicBezTo>
                    <a:cubicBezTo>
                      <a:pt x="1220" y="12277"/>
                      <a:pt x="1226" y="11801"/>
                      <a:pt x="1184" y="11313"/>
                    </a:cubicBezTo>
                    <a:cubicBezTo>
                      <a:pt x="1124" y="10338"/>
                      <a:pt x="1083" y="9297"/>
                      <a:pt x="993" y="8257"/>
                    </a:cubicBezTo>
                    <a:cubicBezTo>
                      <a:pt x="946" y="7739"/>
                      <a:pt x="899" y="7222"/>
                      <a:pt x="850" y="6709"/>
                    </a:cubicBezTo>
                    <a:cubicBezTo>
                      <a:pt x="809" y="6198"/>
                      <a:pt x="750" y="5699"/>
                      <a:pt x="702" y="5211"/>
                    </a:cubicBezTo>
                    <a:cubicBezTo>
                      <a:pt x="600" y="4241"/>
                      <a:pt x="482" y="3338"/>
                      <a:pt x="381" y="2564"/>
                    </a:cubicBezTo>
                    <a:cubicBezTo>
                      <a:pt x="286" y="1792"/>
                      <a:pt x="179" y="1155"/>
                      <a:pt x="114" y="703"/>
                    </a:cubicBezTo>
                    <a:cubicBezTo>
                      <a:pt x="48" y="25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7"/>
              <p:cNvSpPr/>
              <p:nvPr/>
            </p:nvSpPr>
            <p:spPr>
              <a:xfrm>
                <a:off x="3416250" y="1047875"/>
                <a:ext cx="13700" cy="444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7790" extrusionOk="0">
                    <a:moveTo>
                      <a:pt x="309" y="0"/>
                    </a:moveTo>
                    <a:cubicBezTo>
                      <a:pt x="309" y="0"/>
                      <a:pt x="298" y="1112"/>
                      <a:pt x="286" y="2784"/>
                    </a:cubicBezTo>
                    <a:cubicBezTo>
                      <a:pt x="281" y="3616"/>
                      <a:pt x="281" y="4591"/>
                      <a:pt x="274" y="5633"/>
                    </a:cubicBezTo>
                    <a:cubicBezTo>
                      <a:pt x="281" y="6674"/>
                      <a:pt x="256" y="7786"/>
                      <a:pt x="251" y="8898"/>
                    </a:cubicBezTo>
                    <a:cubicBezTo>
                      <a:pt x="256" y="9452"/>
                      <a:pt x="238" y="10004"/>
                      <a:pt x="232" y="10551"/>
                    </a:cubicBezTo>
                    <a:cubicBezTo>
                      <a:pt x="227" y="11099"/>
                      <a:pt x="221" y="11640"/>
                      <a:pt x="209" y="12157"/>
                    </a:cubicBezTo>
                    <a:cubicBezTo>
                      <a:pt x="179" y="13204"/>
                      <a:pt x="155" y="14174"/>
                      <a:pt x="131" y="15006"/>
                    </a:cubicBezTo>
                    <a:cubicBezTo>
                      <a:pt x="119" y="15423"/>
                      <a:pt x="89" y="15804"/>
                      <a:pt x="78" y="16142"/>
                    </a:cubicBezTo>
                    <a:cubicBezTo>
                      <a:pt x="59" y="16482"/>
                      <a:pt x="48" y="16779"/>
                      <a:pt x="31" y="17023"/>
                    </a:cubicBezTo>
                    <a:cubicBezTo>
                      <a:pt x="12" y="17510"/>
                      <a:pt x="1" y="17790"/>
                      <a:pt x="1" y="17790"/>
                    </a:cubicBezTo>
                    <a:cubicBezTo>
                      <a:pt x="1" y="17790"/>
                      <a:pt x="31" y="17510"/>
                      <a:pt x="89" y="17023"/>
                    </a:cubicBezTo>
                    <a:cubicBezTo>
                      <a:pt x="119" y="16785"/>
                      <a:pt x="149" y="16488"/>
                      <a:pt x="185" y="16148"/>
                    </a:cubicBezTo>
                    <a:cubicBezTo>
                      <a:pt x="221" y="15810"/>
                      <a:pt x="274" y="15428"/>
                      <a:pt x="298" y="15012"/>
                    </a:cubicBezTo>
                    <a:cubicBezTo>
                      <a:pt x="322" y="14596"/>
                      <a:pt x="352" y="14144"/>
                      <a:pt x="381" y="13663"/>
                    </a:cubicBezTo>
                    <a:cubicBezTo>
                      <a:pt x="411" y="13186"/>
                      <a:pt x="452" y="12681"/>
                      <a:pt x="465" y="12157"/>
                    </a:cubicBezTo>
                    <a:cubicBezTo>
                      <a:pt x="476" y="11640"/>
                      <a:pt x="495" y="11099"/>
                      <a:pt x="506" y="10551"/>
                    </a:cubicBezTo>
                    <a:cubicBezTo>
                      <a:pt x="518" y="10004"/>
                      <a:pt x="542" y="9445"/>
                      <a:pt x="542" y="8886"/>
                    </a:cubicBezTo>
                    <a:cubicBezTo>
                      <a:pt x="536" y="7774"/>
                      <a:pt x="548" y="6661"/>
                      <a:pt x="531" y="5620"/>
                    </a:cubicBezTo>
                    <a:cubicBezTo>
                      <a:pt x="518" y="4580"/>
                      <a:pt x="482" y="3605"/>
                      <a:pt x="452" y="2771"/>
                    </a:cubicBezTo>
                    <a:cubicBezTo>
                      <a:pt x="429" y="1939"/>
                      <a:pt x="381" y="1249"/>
                      <a:pt x="358" y="761"/>
                    </a:cubicBezTo>
                    <a:cubicBezTo>
                      <a:pt x="328" y="280"/>
                      <a:pt x="309" y="0"/>
                      <a:pt x="309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7"/>
              <p:cNvSpPr/>
              <p:nvPr/>
            </p:nvSpPr>
            <p:spPr>
              <a:xfrm>
                <a:off x="3463075" y="984525"/>
                <a:ext cx="916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16862" extrusionOk="0">
                    <a:moveTo>
                      <a:pt x="3665" y="1"/>
                    </a:moveTo>
                    <a:lnTo>
                      <a:pt x="3665" y="1"/>
                    </a:lnTo>
                    <a:cubicBezTo>
                      <a:pt x="3665" y="1"/>
                      <a:pt x="3594" y="262"/>
                      <a:pt x="3468" y="714"/>
                    </a:cubicBezTo>
                    <a:cubicBezTo>
                      <a:pt x="3350" y="1173"/>
                      <a:pt x="3166" y="1821"/>
                      <a:pt x="2976" y="2611"/>
                    </a:cubicBezTo>
                    <a:cubicBezTo>
                      <a:pt x="2784" y="3397"/>
                      <a:pt x="2547" y="4306"/>
                      <a:pt x="2315" y="5294"/>
                    </a:cubicBezTo>
                    <a:cubicBezTo>
                      <a:pt x="2084" y="6276"/>
                      <a:pt x="1845" y="7333"/>
                      <a:pt x="1607" y="8381"/>
                    </a:cubicBezTo>
                    <a:cubicBezTo>
                      <a:pt x="1381" y="9439"/>
                      <a:pt x="1161" y="10493"/>
                      <a:pt x="947" y="11486"/>
                    </a:cubicBezTo>
                    <a:cubicBezTo>
                      <a:pt x="834" y="11979"/>
                      <a:pt x="756" y="12461"/>
                      <a:pt x="673" y="12913"/>
                    </a:cubicBezTo>
                    <a:cubicBezTo>
                      <a:pt x="590" y="13370"/>
                      <a:pt x="513" y="13806"/>
                      <a:pt x="442" y="14204"/>
                    </a:cubicBezTo>
                    <a:cubicBezTo>
                      <a:pt x="299" y="15000"/>
                      <a:pt x="198" y="15667"/>
                      <a:pt x="114" y="16131"/>
                    </a:cubicBezTo>
                    <a:cubicBezTo>
                      <a:pt x="42" y="16595"/>
                      <a:pt x="1" y="16862"/>
                      <a:pt x="1" y="16862"/>
                    </a:cubicBezTo>
                    <a:cubicBezTo>
                      <a:pt x="1" y="16862"/>
                      <a:pt x="61" y="16601"/>
                      <a:pt x="174" y="16137"/>
                    </a:cubicBezTo>
                    <a:cubicBezTo>
                      <a:pt x="275" y="15679"/>
                      <a:pt x="435" y="15025"/>
                      <a:pt x="607" y="14234"/>
                    </a:cubicBezTo>
                    <a:cubicBezTo>
                      <a:pt x="780" y="13442"/>
                      <a:pt x="983" y="12521"/>
                      <a:pt x="1197" y="11533"/>
                    </a:cubicBezTo>
                    <a:cubicBezTo>
                      <a:pt x="1417" y="10545"/>
                      <a:pt x="1655" y="9499"/>
                      <a:pt x="1892" y="8446"/>
                    </a:cubicBezTo>
                    <a:cubicBezTo>
                      <a:pt x="2119" y="7388"/>
                      <a:pt x="2339" y="6334"/>
                      <a:pt x="2559" y="5348"/>
                    </a:cubicBezTo>
                    <a:cubicBezTo>
                      <a:pt x="2779" y="4360"/>
                      <a:pt x="2963" y="3438"/>
                      <a:pt x="3136" y="2647"/>
                    </a:cubicBezTo>
                    <a:cubicBezTo>
                      <a:pt x="3297" y="1851"/>
                      <a:pt x="3427" y="1190"/>
                      <a:pt x="3522" y="731"/>
                    </a:cubicBezTo>
                    <a:cubicBezTo>
                      <a:pt x="3611" y="268"/>
                      <a:pt x="3665" y="1"/>
                      <a:pt x="3665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7"/>
              <p:cNvSpPr/>
              <p:nvPr/>
            </p:nvSpPr>
            <p:spPr>
              <a:xfrm>
                <a:off x="3513175" y="952400"/>
                <a:ext cx="69050" cy="281650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1266" extrusionOk="0">
                    <a:moveTo>
                      <a:pt x="2762" y="1"/>
                    </a:moveTo>
                    <a:cubicBezTo>
                      <a:pt x="2762" y="1"/>
                      <a:pt x="2707" y="174"/>
                      <a:pt x="2619" y="476"/>
                    </a:cubicBezTo>
                    <a:cubicBezTo>
                      <a:pt x="2529" y="780"/>
                      <a:pt x="2392" y="1214"/>
                      <a:pt x="2249" y="1744"/>
                    </a:cubicBezTo>
                    <a:cubicBezTo>
                      <a:pt x="2107" y="2266"/>
                      <a:pt x="1935" y="2873"/>
                      <a:pt x="1763" y="3534"/>
                    </a:cubicBezTo>
                    <a:cubicBezTo>
                      <a:pt x="1590" y="4188"/>
                      <a:pt x="1417" y="4896"/>
                      <a:pt x="1239" y="5598"/>
                    </a:cubicBezTo>
                    <a:cubicBezTo>
                      <a:pt x="1066" y="6299"/>
                      <a:pt x="900" y="7007"/>
                      <a:pt x="745" y="7668"/>
                    </a:cubicBezTo>
                    <a:cubicBezTo>
                      <a:pt x="596" y="8333"/>
                      <a:pt x="465" y="8953"/>
                      <a:pt x="352" y="9488"/>
                    </a:cubicBezTo>
                    <a:cubicBezTo>
                      <a:pt x="234" y="10016"/>
                      <a:pt x="157" y="10463"/>
                      <a:pt x="91" y="10773"/>
                    </a:cubicBezTo>
                    <a:cubicBezTo>
                      <a:pt x="31" y="11087"/>
                      <a:pt x="1" y="11265"/>
                      <a:pt x="1" y="11265"/>
                    </a:cubicBezTo>
                    <a:cubicBezTo>
                      <a:pt x="1" y="11265"/>
                      <a:pt x="50" y="11094"/>
                      <a:pt x="144" y="10784"/>
                    </a:cubicBezTo>
                    <a:cubicBezTo>
                      <a:pt x="234" y="10480"/>
                      <a:pt x="371" y="10046"/>
                      <a:pt x="513" y="9524"/>
                    </a:cubicBezTo>
                    <a:cubicBezTo>
                      <a:pt x="651" y="9000"/>
                      <a:pt x="829" y="8387"/>
                      <a:pt x="1000" y="7732"/>
                    </a:cubicBezTo>
                    <a:cubicBezTo>
                      <a:pt x="1173" y="7073"/>
                      <a:pt x="1346" y="6370"/>
                      <a:pt x="1524" y="5669"/>
                    </a:cubicBezTo>
                    <a:cubicBezTo>
                      <a:pt x="1691" y="4961"/>
                      <a:pt x="1864" y="4259"/>
                      <a:pt x="2012" y="3592"/>
                    </a:cubicBezTo>
                    <a:cubicBezTo>
                      <a:pt x="2166" y="2933"/>
                      <a:pt x="2292" y="2308"/>
                      <a:pt x="2411" y="1779"/>
                    </a:cubicBezTo>
                    <a:cubicBezTo>
                      <a:pt x="2523" y="1250"/>
                      <a:pt x="2606" y="803"/>
                      <a:pt x="2672" y="488"/>
                    </a:cubicBezTo>
                    <a:cubicBezTo>
                      <a:pt x="2726" y="179"/>
                      <a:pt x="2762" y="1"/>
                      <a:pt x="2762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511356" y="4420800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https://youtu.be/9WZgeIzJ-Q4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50"/>
          <p:cNvSpPr txBox="1">
            <a:spLocks noGrp="1"/>
          </p:cNvSpPr>
          <p:nvPr>
            <p:ph type="subTitle" idx="1"/>
          </p:nvPr>
        </p:nvSpPr>
        <p:spPr>
          <a:xfrm>
            <a:off x="4571999" y="1518003"/>
            <a:ext cx="4399173" cy="3625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A língua enquanto código </a:t>
            </a:r>
            <a:r>
              <a:rPr lang="en" dirty="0" smtClean="0">
                <a:sym typeface="Wingdings" panose="05000000000000000000" pitchFamily="2" charset="2"/>
              </a:rPr>
              <a:t> codificação (escrita) x decodificação (leitura);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ym typeface="Wingdings" panose="05000000000000000000" pitchFamily="2" charset="2"/>
              </a:rPr>
              <a:t>Sistema alfabético  estrutura da língua (gramática/ortografia);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ym typeface="Wingdings" panose="05000000000000000000" pitchFamily="2" charset="2"/>
              </a:rPr>
              <a:t>Língua enquanto expressão  comunicação;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ym typeface="Wingdings" panose="05000000000000000000" pitchFamily="2" charset="2"/>
              </a:rPr>
              <a:t>Buscar sentidos dialógicos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" dirty="0" smtClean="0">
                <a:sym typeface="Wingdings" panose="05000000000000000000" pitchFamily="2" charset="2"/>
              </a:rPr>
              <a:t>Bakhtin  aspecto dialógico (interlocutores);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" dirty="0" smtClean="0">
                <a:sym typeface="Wingdings" panose="05000000000000000000" pitchFamily="2" charset="2"/>
              </a:rPr>
              <a:t>Geraldi  como dizer? </a:t>
            </a:r>
            <a:r>
              <a:rPr lang="pt-BR" dirty="0">
                <a:sym typeface="Wingdings" panose="05000000000000000000" pitchFamily="2" charset="2"/>
              </a:rPr>
              <a:t>o</a:t>
            </a:r>
            <a:r>
              <a:rPr lang="en" dirty="0" smtClean="0">
                <a:sym typeface="Wingdings" panose="05000000000000000000" pitchFamily="2" charset="2"/>
              </a:rPr>
              <a:t> que dizer? por que dizer? pra quem dizer?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988" name="Google Shape;1988;p50"/>
          <p:cNvSpPr txBox="1">
            <a:spLocks noGrp="1"/>
          </p:cNvSpPr>
          <p:nvPr>
            <p:ph type="title"/>
          </p:nvPr>
        </p:nvSpPr>
        <p:spPr>
          <a:xfrm>
            <a:off x="3389264" y="-755550"/>
            <a:ext cx="54504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O Sentido Linguístico</a:t>
            </a:r>
            <a:endParaRPr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755551"/>
            <a:ext cx="4201909" cy="3151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50"/>
          <p:cNvSpPr txBox="1">
            <a:spLocks noGrp="1"/>
          </p:cNvSpPr>
          <p:nvPr>
            <p:ph type="subTitle" idx="1"/>
          </p:nvPr>
        </p:nvSpPr>
        <p:spPr>
          <a:xfrm>
            <a:off x="2873569" y="1196620"/>
            <a:ext cx="5988389" cy="3625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Rompimento da postura passiva (língua e atividades);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Contextualização do trabalho com a língua;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Relação aluno x professor como agentes da produção linguística;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Aprendizagem e uso da língua no mesmo prisma;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Compartilhamento e coprodução das estratégias de ensino;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Aprendizagem como processo de reflexão;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Ler + escrever sem dicotomia;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Sentidos do letramento + constituição do sujeito autor/leitor;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Formação do ser humano;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/>
              <a:t>Revisão de papeis do professor e da escola.</a:t>
            </a:r>
            <a:endParaRPr dirty="0"/>
          </a:p>
        </p:txBody>
      </p:sp>
      <p:sp>
        <p:nvSpPr>
          <p:cNvPr id="1988" name="Google Shape;1988;p50"/>
          <p:cNvSpPr txBox="1">
            <a:spLocks noGrp="1"/>
          </p:cNvSpPr>
          <p:nvPr>
            <p:ph type="title"/>
          </p:nvPr>
        </p:nvSpPr>
        <p:spPr>
          <a:xfrm>
            <a:off x="3389264" y="-755550"/>
            <a:ext cx="54504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O Sentido Linguístico</a:t>
            </a:r>
            <a:endParaRPr sz="3200" dirty="0"/>
          </a:p>
        </p:txBody>
      </p:sp>
      <p:grpSp>
        <p:nvGrpSpPr>
          <p:cNvPr id="1989" name="Google Shape;1989;p50"/>
          <p:cNvGrpSpPr/>
          <p:nvPr/>
        </p:nvGrpSpPr>
        <p:grpSpPr>
          <a:xfrm>
            <a:off x="366681" y="199199"/>
            <a:ext cx="2194621" cy="2588376"/>
            <a:chOff x="915318" y="1485718"/>
            <a:chExt cx="1980884" cy="2336291"/>
          </a:xfrm>
        </p:grpSpPr>
        <p:sp>
          <p:nvSpPr>
            <p:cNvPr id="1990" name="Google Shape;1990;p50"/>
            <p:cNvSpPr/>
            <p:nvPr/>
          </p:nvSpPr>
          <p:spPr>
            <a:xfrm rot="3849215">
              <a:off x="1267323" y="1633549"/>
              <a:ext cx="763412" cy="693891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1" name="Google Shape;1991;p50"/>
            <p:cNvGrpSpPr/>
            <p:nvPr/>
          </p:nvGrpSpPr>
          <p:grpSpPr>
            <a:xfrm rot="-1000882">
              <a:off x="1650117" y="1648193"/>
              <a:ext cx="782739" cy="1102998"/>
              <a:chOff x="3728750" y="1868438"/>
              <a:chExt cx="670900" cy="945400"/>
            </a:xfrm>
          </p:grpSpPr>
          <p:sp>
            <p:nvSpPr>
              <p:cNvPr id="1992" name="Google Shape;1992;p50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0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0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0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6" name="Google Shape;1996;p50"/>
            <p:cNvGrpSpPr/>
            <p:nvPr/>
          </p:nvGrpSpPr>
          <p:grpSpPr>
            <a:xfrm rot="-3519707">
              <a:off x="1699125" y="2032404"/>
              <a:ext cx="981754" cy="422362"/>
              <a:chOff x="3982075" y="3114313"/>
              <a:chExt cx="914725" cy="393525"/>
            </a:xfrm>
          </p:grpSpPr>
          <p:sp>
            <p:nvSpPr>
              <p:cNvPr id="1997" name="Google Shape;1997;p50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0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0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0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0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0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0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0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0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0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0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0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0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0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0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0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50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50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0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0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0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0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9" name="Google Shape;2019;p50"/>
            <p:cNvGrpSpPr/>
            <p:nvPr/>
          </p:nvGrpSpPr>
          <p:grpSpPr>
            <a:xfrm rot="-1428154">
              <a:off x="2093430" y="1965005"/>
              <a:ext cx="675773" cy="771772"/>
              <a:chOff x="3729825" y="2296313"/>
              <a:chExt cx="568075" cy="648775"/>
            </a:xfrm>
          </p:grpSpPr>
          <p:sp>
            <p:nvSpPr>
              <p:cNvPr id="2020" name="Google Shape;2020;p50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0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0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0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0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0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0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0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0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0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0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0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0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0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0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5" name="Google Shape;2035;p50"/>
            <p:cNvGrpSpPr/>
            <p:nvPr/>
          </p:nvGrpSpPr>
          <p:grpSpPr>
            <a:xfrm>
              <a:off x="915318" y="1999665"/>
              <a:ext cx="1851916" cy="1822344"/>
              <a:chOff x="5651150" y="1318050"/>
              <a:chExt cx="2301375" cy="2264625"/>
            </a:xfrm>
          </p:grpSpPr>
          <p:sp>
            <p:nvSpPr>
              <p:cNvPr id="2036" name="Google Shape;2036;p50"/>
              <p:cNvSpPr/>
              <p:nvPr/>
            </p:nvSpPr>
            <p:spPr>
              <a:xfrm>
                <a:off x="6801750" y="1368450"/>
                <a:ext cx="224700" cy="67407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26963" extrusionOk="0">
                    <a:moveTo>
                      <a:pt x="8988" y="0"/>
                    </a:moveTo>
                    <a:lnTo>
                      <a:pt x="0" y="26962"/>
                    </a:lnTo>
                    <a:lnTo>
                      <a:pt x="4497" y="25873"/>
                    </a:lnTo>
                    <a:lnTo>
                      <a:pt x="8988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0"/>
              <p:cNvSpPr/>
              <p:nvPr/>
            </p:nvSpPr>
            <p:spPr>
              <a:xfrm>
                <a:off x="6220225" y="1318050"/>
                <a:ext cx="1268100" cy="1443250"/>
              </a:xfrm>
              <a:custGeom>
                <a:avLst/>
                <a:gdLst/>
                <a:ahLst/>
                <a:cxnLst/>
                <a:rect l="l" t="t" r="r" b="b"/>
                <a:pathLst>
                  <a:path w="50724" h="57730" extrusionOk="0">
                    <a:moveTo>
                      <a:pt x="12384" y="1"/>
                    </a:moveTo>
                    <a:lnTo>
                      <a:pt x="0" y="42158"/>
                    </a:lnTo>
                    <a:lnTo>
                      <a:pt x="25361" y="28978"/>
                    </a:lnTo>
                    <a:lnTo>
                      <a:pt x="40135" y="57729"/>
                    </a:lnTo>
                    <a:lnTo>
                      <a:pt x="50723" y="9011"/>
                    </a:lnTo>
                    <a:lnTo>
                      <a:pt x="50723" y="9011"/>
                    </a:lnTo>
                    <a:cubicBezTo>
                      <a:pt x="50722" y="9011"/>
                      <a:pt x="37340" y="15596"/>
                      <a:pt x="29352" y="23982"/>
                    </a:cubicBezTo>
                    <a:cubicBezTo>
                      <a:pt x="24937" y="28621"/>
                      <a:pt x="23024" y="29658"/>
                      <a:pt x="22196" y="29658"/>
                    </a:cubicBezTo>
                    <a:cubicBezTo>
                      <a:pt x="21526" y="29658"/>
                      <a:pt x="21567" y="28978"/>
                      <a:pt x="21567" y="28978"/>
                    </a:cubicBezTo>
                    <a:lnTo>
                      <a:pt x="12384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0"/>
              <p:cNvSpPr/>
              <p:nvPr/>
            </p:nvSpPr>
            <p:spPr>
              <a:xfrm>
                <a:off x="6027650" y="1318050"/>
                <a:ext cx="279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5" extrusionOk="0">
                    <a:moveTo>
                      <a:pt x="1066" y="1"/>
                    </a:moveTo>
                    <a:lnTo>
                      <a:pt x="1" y="65"/>
                    </a:lnTo>
                    <a:lnTo>
                      <a:pt x="1119" y="65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0"/>
              <p:cNvSpPr/>
              <p:nvPr/>
            </p:nvSpPr>
            <p:spPr>
              <a:xfrm>
                <a:off x="5651150" y="1319650"/>
                <a:ext cx="2301375" cy="2263025"/>
              </a:xfrm>
              <a:custGeom>
                <a:avLst/>
                <a:gdLst/>
                <a:ahLst/>
                <a:cxnLst/>
                <a:rect l="l" t="t" r="r" b="b"/>
                <a:pathLst>
                  <a:path w="92055" h="90521" extrusionOk="0">
                    <a:moveTo>
                      <a:pt x="15061" y="1"/>
                    </a:moveTo>
                    <a:lnTo>
                      <a:pt x="1" y="58428"/>
                    </a:lnTo>
                    <a:lnTo>
                      <a:pt x="22198" y="86649"/>
                    </a:lnTo>
                    <a:cubicBezTo>
                      <a:pt x="26494" y="89731"/>
                      <a:pt x="30973" y="90521"/>
                      <a:pt x="34437" y="90521"/>
                    </a:cubicBezTo>
                    <a:cubicBezTo>
                      <a:pt x="38080" y="90521"/>
                      <a:pt x="40600" y="89646"/>
                      <a:pt x="40600" y="89646"/>
                    </a:cubicBezTo>
                    <a:lnTo>
                      <a:pt x="76989" y="78750"/>
                    </a:lnTo>
                    <a:lnTo>
                      <a:pt x="92055" y="20325"/>
                    </a:lnTo>
                    <a:lnTo>
                      <a:pt x="92055" y="20325"/>
                    </a:lnTo>
                    <a:cubicBezTo>
                      <a:pt x="92054" y="20326"/>
                      <a:pt x="64701" y="28301"/>
                      <a:pt x="55667" y="31221"/>
                    </a:cubicBezTo>
                    <a:cubicBezTo>
                      <a:pt x="53438" y="31941"/>
                      <a:pt x="50784" y="33075"/>
                      <a:pt x="47700" y="33075"/>
                    </a:cubicBezTo>
                    <a:cubicBezTo>
                      <a:pt x="44643" y="33075"/>
                      <a:pt x="41164" y="31961"/>
                      <a:pt x="37258" y="28224"/>
                    </a:cubicBezTo>
                    <a:cubicBezTo>
                      <a:pt x="30769" y="22020"/>
                      <a:pt x="15061" y="1"/>
                      <a:pt x="15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0"/>
              <p:cNvSpPr/>
              <p:nvPr/>
            </p:nvSpPr>
            <p:spPr>
              <a:xfrm>
                <a:off x="6666125" y="1827775"/>
                <a:ext cx="1286400" cy="1733050"/>
              </a:xfrm>
              <a:custGeom>
                <a:avLst/>
                <a:gdLst/>
                <a:ahLst/>
                <a:cxnLst/>
                <a:rect l="l" t="t" r="r" b="b"/>
                <a:pathLst>
                  <a:path w="51456" h="69322" extrusionOk="0">
                    <a:moveTo>
                      <a:pt x="51456" y="0"/>
                    </a:moveTo>
                    <a:lnTo>
                      <a:pt x="15068" y="10896"/>
                    </a:lnTo>
                    <a:lnTo>
                      <a:pt x="1" y="69321"/>
                    </a:lnTo>
                    <a:lnTo>
                      <a:pt x="36390" y="58425"/>
                    </a:lnTo>
                    <a:lnTo>
                      <a:pt x="514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0"/>
              <p:cNvSpPr/>
              <p:nvPr/>
            </p:nvSpPr>
            <p:spPr>
              <a:xfrm>
                <a:off x="5651150" y="1319650"/>
                <a:ext cx="931475" cy="2166225"/>
              </a:xfrm>
              <a:custGeom>
                <a:avLst/>
                <a:gdLst/>
                <a:ahLst/>
                <a:cxnLst/>
                <a:rect l="l" t="t" r="r" b="b"/>
                <a:pathLst>
                  <a:path w="37259" h="86649" extrusionOk="0">
                    <a:moveTo>
                      <a:pt x="15061" y="1"/>
                    </a:moveTo>
                    <a:lnTo>
                      <a:pt x="1" y="58428"/>
                    </a:lnTo>
                    <a:lnTo>
                      <a:pt x="22198" y="86649"/>
                    </a:lnTo>
                    <a:lnTo>
                      <a:pt x="37258" y="28224"/>
                    </a:lnTo>
                    <a:cubicBezTo>
                      <a:pt x="30769" y="22020"/>
                      <a:pt x="15061" y="1"/>
                      <a:pt x="15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0"/>
              <p:cNvSpPr/>
              <p:nvPr/>
            </p:nvSpPr>
            <p:spPr>
              <a:xfrm>
                <a:off x="6116875" y="1318050"/>
                <a:ext cx="1746750" cy="807825"/>
              </a:xfrm>
              <a:custGeom>
                <a:avLst/>
                <a:gdLst/>
                <a:ahLst/>
                <a:cxnLst/>
                <a:rect l="l" t="t" r="r" b="b"/>
                <a:pathLst>
                  <a:path w="69870" h="32313" extrusionOk="0">
                    <a:moveTo>
                      <a:pt x="16518" y="1"/>
                    </a:moveTo>
                    <a:lnTo>
                      <a:pt x="25701" y="28978"/>
                    </a:lnTo>
                    <a:lnTo>
                      <a:pt x="6732" y="1618"/>
                    </a:lnTo>
                    <a:cubicBezTo>
                      <a:pt x="3337" y="3414"/>
                      <a:pt x="0" y="3485"/>
                      <a:pt x="0" y="3485"/>
                    </a:cubicBezTo>
                    <a:cubicBezTo>
                      <a:pt x="4591" y="9837"/>
                      <a:pt x="14477" y="23239"/>
                      <a:pt x="19324" y="27758"/>
                    </a:cubicBezTo>
                    <a:cubicBezTo>
                      <a:pt x="23066" y="31245"/>
                      <a:pt x="26294" y="32313"/>
                      <a:pt x="29105" y="32313"/>
                    </a:cubicBezTo>
                    <a:cubicBezTo>
                      <a:pt x="32219" y="32313"/>
                      <a:pt x="34821" y="31002"/>
                      <a:pt x="37038" y="30220"/>
                    </a:cubicBezTo>
                    <a:cubicBezTo>
                      <a:pt x="44080" y="27735"/>
                      <a:pt x="62832" y="22382"/>
                      <a:pt x="69870" y="20389"/>
                    </a:cubicBezTo>
                    <a:cubicBezTo>
                      <a:pt x="64117" y="19193"/>
                      <a:pt x="63439" y="13603"/>
                      <a:pt x="63439" y="13603"/>
                    </a:cubicBezTo>
                    <a:lnTo>
                      <a:pt x="29495" y="28978"/>
                    </a:lnTo>
                    <a:lnTo>
                      <a:pt x="54857" y="9011"/>
                    </a:lnTo>
                    <a:cubicBezTo>
                      <a:pt x="49064" y="8209"/>
                      <a:pt x="47695" y="4616"/>
                      <a:pt x="47695" y="4616"/>
                    </a:cubicBezTo>
                    <a:lnTo>
                      <a:pt x="27395" y="28978"/>
                    </a:lnTo>
                    <a:lnTo>
                      <a:pt x="25701" y="65"/>
                    </a:lnTo>
                    <a:cubicBezTo>
                      <a:pt x="24390" y="999"/>
                      <a:pt x="22950" y="1312"/>
                      <a:pt x="21607" y="1312"/>
                    </a:cubicBezTo>
                    <a:cubicBezTo>
                      <a:pt x="18860" y="1312"/>
                      <a:pt x="16518" y="1"/>
                      <a:pt x="16518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0"/>
              <p:cNvSpPr/>
              <p:nvPr/>
            </p:nvSpPr>
            <p:spPr>
              <a:xfrm>
                <a:off x="6801750" y="1351075"/>
                <a:ext cx="224700" cy="691450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27658" extrusionOk="0">
                    <a:moveTo>
                      <a:pt x="5592" y="0"/>
                    </a:moveTo>
                    <a:lnTo>
                      <a:pt x="0" y="27657"/>
                    </a:lnTo>
                    <a:lnTo>
                      <a:pt x="8988" y="695"/>
                    </a:lnTo>
                    <a:lnTo>
                      <a:pt x="8988" y="695"/>
                    </a:lnTo>
                    <a:cubicBezTo>
                      <a:pt x="8988" y="695"/>
                      <a:pt x="8557" y="768"/>
                      <a:pt x="7986" y="768"/>
                    </a:cubicBezTo>
                    <a:cubicBezTo>
                      <a:pt x="7208" y="768"/>
                      <a:pt x="6168" y="634"/>
                      <a:pt x="5592" y="0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0"/>
              <p:cNvSpPr/>
              <p:nvPr/>
            </p:nvSpPr>
            <p:spPr>
              <a:xfrm>
                <a:off x="6865825" y="1719675"/>
                <a:ext cx="785625" cy="346200"/>
              </a:xfrm>
              <a:custGeom>
                <a:avLst/>
                <a:gdLst/>
                <a:ahLst/>
                <a:cxnLst/>
                <a:rect l="l" t="t" r="r" b="b"/>
                <a:pathLst>
                  <a:path w="31425" h="13848" extrusionOk="0">
                    <a:moveTo>
                      <a:pt x="31424" y="1"/>
                    </a:moveTo>
                    <a:cubicBezTo>
                      <a:pt x="31424" y="1"/>
                      <a:pt x="30924" y="202"/>
                      <a:pt x="30055" y="559"/>
                    </a:cubicBezTo>
                    <a:cubicBezTo>
                      <a:pt x="29187" y="923"/>
                      <a:pt x="27938" y="1415"/>
                      <a:pt x="26464" y="2058"/>
                    </a:cubicBezTo>
                    <a:cubicBezTo>
                      <a:pt x="25726" y="2386"/>
                      <a:pt x="24929" y="2736"/>
                      <a:pt x="24084" y="3111"/>
                    </a:cubicBezTo>
                    <a:cubicBezTo>
                      <a:pt x="23239" y="3485"/>
                      <a:pt x="22347" y="3872"/>
                      <a:pt x="21437" y="4306"/>
                    </a:cubicBezTo>
                    <a:cubicBezTo>
                      <a:pt x="19612" y="5157"/>
                      <a:pt x="17666" y="6062"/>
                      <a:pt x="15722" y="6971"/>
                    </a:cubicBezTo>
                    <a:cubicBezTo>
                      <a:pt x="14753" y="7429"/>
                      <a:pt x="13782" y="7887"/>
                      <a:pt x="12825" y="8338"/>
                    </a:cubicBezTo>
                    <a:cubicBezTo>
                      <a:pt x="11868" y="8785"/>
                      <a:pt x="10934" y="9238"/>
                      <a:pt x="10018" y="9647"/>
                    </a:cubicBezTo>
                    <a:cubicBezTo>
                      <a:pt x="9101" y="10064"/>
                      <a:pt x="8215" y="10463"/>
                      <a:pt x="7377" y="10844"/>
                    </a:cubicBezTo>
                    <a:cubicBezTo>
                      <a:pt x="6537" y="11236"/>
                      <a:pt x="5729" y="11550"/>
                      <a:pt x="4991" y="11866"/>
                    </a:cubicBezTo>
                    <a:cubicBezTo>
                      <a:pt x="4248" y="12170"/>
                      <a:pt x="3583" y="12485"/>
                      <a:pt x="2963" y="12711"/>
                    </a:cubicBezTo>
                    <a:cubicBezTo>
                      <a:pt x="2351" y="12942"/>
                      <a:pt x="1821" y="13145"/>
                      <a:pt x="1381" y="13312"/>
                    </a:cubicBezTo>
                    <a:cubicBezTo>
                      <a:pt x="506" y="13650"/>
                      <a:pt x="1" y="13847"/>
                      <a:pt x="1" y="13847"/>
                    </a:cubicBezTo>
                    <a:cubicBezTo>
                      <a:pt x="1" y="13847"/>
                      <a:pt x="513" y="13674"/>
                      <a:pt x="1406" y="13383"/>
                    </a:cubicBezTo>
                    <a:cubicBezTo>
                      <a:pt x="1851" y="13240"/>
                      <a:pt x="2392" y="13056"/>
                      <a:pt x="3012" y="12854"/>
                    </a:cubicBezTo>
                    <a:cubicBezTo>
                      <a:pt x="3635" y="12651"/>
                      <a:pt x="4319" y="12365"/>
                      <a:pt x="5069" y="12074"/>
                    </a:cubicBezTo>
                    <a:cubicBezTo>
                      <a:pt x="5818" y="11777"/>
                      <a:pt x="6644" y="11479"/>
                      <a:pt x="7490" y="11111"/>
                    </a:cubicBezTo>
                    <a:cubicBezTo>
                      <a:pt x="8340" y="10748"/>
                      <a:pt x="9233" y="10361"/>
                      <a:pt x="10160" y="9963"/>
                    </a:cubicBezTo>
                    <a:cubicBezTo>
                      <a:pt x="11083" y="9559"/>
                      <a:pt x="12022" y="9112"/>
                      <a:pt x="12985" y="8678"/>
                    </a:cubicBezTo>
                    <a:cubicBezTo>
                      <a:pt x="13943" y="8231"/>
                      <a:pt x="14918" y="7780"/>
                      <a:pt x="15895" y="7328"/>
                    </a:cubicBezTo>
                    <a:cubicBezTo>
                      <a:pt x="19772" y="5491"/>
                      <a:pt x="23644" y="3646"/>
                      <a:pt x="26552" y="2260"/>
                    </a:cubicBezTo>
                    <a:cubicBezTo>
                      <a:pt x="28015" y="1588"/>
                      <a:pt x="29234" y="1023"/>
                      <a:pt x="30085" y="630"/>
                    </a:cubicBezTo>
                    <a:cubicBezTo>
                      <a:pt x="30936" y="226"/>
                      <a:pt x="31424" y="1"/>
                      <a:pt x="31424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0"/>
              <p:cNvSpPr/>
              <p:nvPr/>
            </p:nvSpPr>
            <p:spPr>
              <a:xfrm>
                <a:off x="6892450" y="1827775"/>
                <a:ext cx="848775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33951" h="10517" extrusionOk="0">
                    <a:moveTo>
                      <a:pt x="33951" y="0"/>
                    </a:moveTo>
                    <a:cubicBezTo>
                      <a:pt x="33950" y="0"/>
                      <a:pt x="33422" y="173"/>
                      <a:pt x="32495" y="476"/>
                    </a:cubicBezTo>
                    <a:cubicBezTo>
                      <a:pt x="32036" y="631"/>
                      <a:pt x="31477" y="815"/>
                      <a:pt x="30834" y="1030"/>
                    </a:cubicBezTo>
                    <a:cubicBezTo>
                      <a:pt x="30192" y="1249"/>
                      <a:pt x="29467" y="1481"/>
                      <a:pt x="28669" y="1719"/>
                    </a:cubicBezTo>
                    <a:cubicBezTo>
                      <a:pt x="27872" y="1969"/>
                      <a:pt x="27016" y="2237"/>
                      <a:pt x="26100" y="2516"/>
                    </a:cubicBezTo>
                    <a:cubicBezTo>
                      <a:pt x="25190" y="2801"/>
                      <a:pt x="24221" y="3064"/>
                      <a:pt x="23227" y="3372"/>
                    </a:cubicBezTo>
                    <a:cubicBezTo>
                      <a:pt x="21235" y="3979"/>
                      <a:pt x="19093" y="4568"/>
                      <a:pt x="16958" y="5186"/>
                    </a:cubicBezTo>
                    <a:cubicBezTo>
                      <a:pt x="14830" y="5812"/>
                      <a:pt x="12694" y="6435"/>
                      <a:pt x="10696" y="7019"/>
                    </a:cubicBezTo>
                    <a:cubicBezTo>
                      <a:pt x="8697" y="7602"/>
                      <a:pt x="6847" y="8208"/>
                      <a:pt x="5253" y="8708"/>
                    </a:cubicBezTo>
                    <a:cubicBezTo>
                      <a:pt x="4860" y="8839"/>
                      <a:pt x="4480" y="8958"/>
                      <a:pt x="4116" y="9076"/>
                    </a:cubicBezTo>
                    <a:cubicBezTo>
                      <a:pt x="3759" y="9202"/>
                      <a:pt x="3415" y="9320"/>
                      <a:pt x="3100" y="9427"/>
                    </a:cubicBezTo>
                    <a:cubicBezTo>
                      <a:pt x="2458" y="9653"/>
                      <a:pt x="1898" y="9844"/>
                      <a:pt x="1440" y="10004"/>
                    </a:cubicBezTo>
                    <a:cubicBezTo>
                      <a:pt x="525" y="10331"/>
                      <a:pt x="1" y="10517"/>
                      <a:pt x="1" y="10517"/>
                    </a:cubicBezTo>
                    <a:cubicBezTo>
                      <a:pt x="1" y="10517"/>
                      <a:pt x="536" y="10361"/>
                      <a:pt x="1464" y="10081"/>
                    </a:cubicBezTo>
                    <a:cubicBezTo>
                      <a:pt x="1934" y="9938"/>
                      <a:pt x="2493" y="9767"/>
                      <a:pt x="3141" y="9570"/>
                    </a:cubicBezTo>
                    <a:cubicBezTo>
                      <a:pt x="3789" y="9367"/>
                      <a:pt x="4522" y="9153"/>
                      <a:pt x="5324" y="8922"/>
                    </a:cubicBezTo>
                    <a:cubicBezTo>
                      <a:pt x="6122" y="8689"/>
                      <a:pt x="6990" y="8440"/>
                      <a:pt x="7906" y="8173"/>
                    </a:cubicBezTo>
                    <a:cubicBezTo>
                      <a:pt x="8821" y="7911"/>
                      <a:pt x="9791" y="7637"/>
                      <a:pt x="10790" y="7352"/>
                    </a:cubicBezTo>
                    <a:cubicBezTo>
                      <a:pt x="12795" y="6781"/>
                      <a:pt x="14929" y="6174"/>
                      <a:pt x="17071" y="5568"/>
                    </a:cubicBezTo>
                    <a:cubicBezTo>
                      <a:pt x="19201" y="4937"/>
                      <a:pt x="21336" y="4324"/>
                      <a:pt x="23323" y="3700"/>
                    </a:cubicBezTo>
                    <a:cubicBezTo>
                      <a:pt x="24322" y="3396"/>
                      <a:pt x="25286" y="3099"/>
                      <a:pt x="26189" y="2795"/>
                    </a:cubicBezTo>
                    <a:cubicBezTo>
                      <a:pt x="27093" y="2493"/>
                      <a:pt x="27950" y="2202"/>
                      <a:pt x="28740" y="1933"/>
                    </a:cubicBezTo>
                    <a:cubicBezTo>
                      <a:pt x="29133" y="1802"/>
                      <a:pt x="29514" y="1672"/>
                      <a:pt x="29871" y="1552"/>
                    </a:cubicBezTo>
                    <a:cubicBezTo>
                      <a:pt x="30228" y="1416"/>
                      <a:pt x="30568" y="1291"/>
                      <a:pt x="30882" y="1172"/>
                    </a:cubicBezTo>
                    <a:cubicBezTo>
                      <a:pt x="31518" y="928"/>
                      <a:pt x="32066" y="720"/>
                      <a:pt x="32523" y="547"/>
                    </a:cubicBezTo>
                    <a:cubicBezTo>
                      <a:pt x="33434" y="203"/>
                      <a:pt x="33950" y="0"/>
                      <a:pt x="3395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0"/>
              <p:cNvSpPr/>
              <p:nvPr/>
            </p:nvSpPr>
            <p:spPr>
              <a:xfrm>
                <a:off x="6832550" y="1529925"/>
                <a:ext cx="469300" cy="495925"/>
              </a:xfrm>
              <a:custGeom>
                <a:avLst/>
                <a:gdLst/>
                <a:ahLst/>
                <a:cxnLst/>
                <a:rect l="l" t="t" r="r" b="b"/>
                <a:pathLst>
                  <a:path w="18772" h="19837" extrusionOk="0">
                    <a:moveTo>
                      <a:pt x="18772" y="1"/>
                    </a:moveTo>
                    <a:cubicBezTo>
                      <a:pt x="18771" y="1"/>
                      <a:pt x="18503" y="334"/>
                      <a:pt x="18028" y="911"/>
                    </a:cubicBezTo>
                    <a:cubicBezTo>
                      <a:pt x="17789" y="1203"/>
                      <a:pt x="17504" y="1554"/>
                      <a:pt x="17177" y="1958"/>
                    </a:cubicBezTo>
                    <a:cubicBezTo>
                      <a:pt x="17017" y="2160"/>
                      <a:pt x="16839" y="2375"/>
                      <a:pt x="16655" y="2600"/>
                    </a:cubicBezTo>
                    <a:cubicBezTo>
                      <a:pt x="16458" y="2814"/>
                      <a:pt x="16255" y="3040"/>
                      <a:pt x="16035" y="3278"/>
                    </a:cubicBezTo>
                    <a:cubicBezTo>
                      <a:pt x="15607" y="3748"/>
                      <a:pt x="15143" y="4259"/>
                      <a:pt x="14649" y="4801"/>
                    </a:cubicBezTo>
                    <a:cubicBezTo>
                      <a:pt x="14156" y="5348"/>
                      <a:pt x="13585" y="5872"/>
                      <a:pt x="13037" y="6454"/>
                    </a:cubicBezTo>
                    <a:cubicBezTo>
                      <a:pt x="12479" y="7025"/>
                      <a:pt x="11901" y="7621"/>
                      <a:pt x="11289" y="8197"/>
                    </a:cubicBezTo>
                    <a:cubicBezTo>
                      <a:pt x="10688" y="8780"/>
                      <a:pt x="10075" y="9369"/>
                      <a:pt x="9457" y="9963"/>
                    </a:cubicBezTo>
                    <a:cubicBezTo>
                      <a:pt x="8232" y="11154"/>
                      <a:pt x="6995" y="12331"/>
                      <a:pt x="5859" y="13460"/>
                    </a:cubicBezTo>
                    <a:cubicBezTo>
                      <a:pt x="5288" y="14026"/>
                      <a:pt x="4728" y="14561"/>
                      <a:pt x="4223" y="15102"/>
                    </a:cubicBezTo>
                    <a:cubicBezTo>
                      <a:pt x="3717" y="15632"/>
                      <a:pt x="3242" y="16137"/>
                      <a:pt x="2795" y="16606"/>
                    </a:cubicBezTo>
                    <a:cubicBezTo>
                      <a:pt x="2575" y="16839"/>
                      <a:pt x="2367" y="17059"/>
                      <a:pt x="2166" y="17273"/>
                    </a:cubicBezTo>
                    <a:cubicBezTo>
                      <a:pt x="1974" y="17499"/>
                      <a:pt x="1796" y="17707"/>
                      <a:pt x="1630" y="17910"/>
                    </a:cubicBezTo>
                    <a:cubicBezTo>
                      <a:pt x="1291" y="18302"/>
                      <a:pt x="999" y="18648"/>
                      <a:pt x="755" y="18933"/>
                    </a:cubicBezTo>
                    <a:cubicBezTo>
                      <a:pt x="280" y="19510"/>
                      <a:pt x="0" y="19837"/>
                      <a:pt x="0" y="19837"/>
                    </a:cubicBezTo>
                    <a:cubicBezTo>
                      <a:pt x="0" y="19837"/>
                      <a:pt x="297" y="19527"/>
                      <a:pt x="815" y="18986"/>
                    </a:cubicBezTo>
                    <a:cubicBezTo>
                      <a:pt x="1071" y="18712"/>
                      <a:pt x="1381" y="18385"/>
                      <a:pt x="1743" y="18005"/>
                    </a:cubicBezTo>
                    <a:cubicBezTo>
                      <a:pt x="1922" y="17814"/>
                      <a:pt x="2111" y="17613"/>
                      <a:pt x="2308" y="17404"/>
                    </a:cubicBezTo>
                    <a:cubicBezTo>
                      <a:pt x="2515" y="17196"/>
                      <a:pt x="2737" y="16982"/>
                      <a:pt x="2962" y="16756"/>
                    </a:cubicBezTo>
                    <a:cubicBezTo>
                      <a:pt x="3420" y="16304"/>
                      <a:pt x="3907" y="15821"/>
                      <a:pt x="4431" y="15305"/>
                    </a:cubicBezTo>
                    <a:cubicBezTo>
                      <a:pt x="4949" y="14786"/>
                      <a:pt x="5526" y="14270"/>
                      <a:pt x="6097" y="13710"/>
                    </a:cubicBezTo>
                    <a:cubicBezTo>
                      <a:pt x="7245" y="12598"/>
                      <a:pt x="8494" y="11426"/>
                      <a:pt x="9737" y="10249"/>
                    </a:cubicBezTo>
                    <a:cubicBezTo>
                      <a:pt x="10344" y="9648"/>
                      <a:pt x="10956" y="9054"/>
                      <a:pt x="11551" y="8458"/>
                    </a:cubicBezTo>
                    <a:cubicBezTo>
                      <a:pt x="12158" y="7876"/>
                      <a:pt x="12729" y="7275"/>
                      <a:pt x="13281" y="6693"/>
                    </a:cubicBezTo>
                    <a:cubicBezTo>
                      <a:pt x="13835" y="6109"/>
                      <a:pt x="14382" y="5562"/>
                      <a:pt x="14863" y="5003"/>
                    </a:cubicBezTo>
                    <a:cubicBezTo>
                      <a:pt x="15340" y="4437"/>
                      <a:pt x="15791" y="3909"/>
                      <a:pt x="16208" y="3421"/>
                    </a:cubicBezTo>
                    <a:cubicBezTo>
                      <a:pt x="16416" y="3177"/>
                      <a:pt x="16612" y="2946"/>
                      <a:pt x="16803" y="2719"/>
                    </a:cubicBezTo>
                    <a:cubicBezTo>
                      <a:pt x="16976" y="2487"/>
                      <a:pt x="17141" y="2260"/>
                      <a:pt x="17297" y="2046"/>
                    </a:cubicBezTo>
                    <a:cubicBezTo>
                      <a:pt x="17600" y="1625"/>
                      <a:pt x="17868" y="1261"/>
                      <a:pt x="18088" y="958"/>
                    </a:cubicBezTo>
                    <a:cubicBezTo>
                      <a:pt x="18521" y="346"/>
                      <a:pt x="18771" y="1"/>
                      <a:pt x="18772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0"/>
              <p:cNvSpPr/>
              <p:nvPr/>
            </p:nvSpPr>
            <p:spPr>
              <a:xfrm>
                <a:off x="6832550" y="1583175"/>
                <a:ext cx="522550" cy="442675"/>
              </a:xfrm>
              <a:custGeom>
                <a:avLst/>
                <a:gdLst/>
                <a:ahLst/>
                <a:cxnLst/>
                <a:rect l="l" t="t" r="r" b="b"/>
                <a:pathLst>
                  <a:path w="20902" h="17707" extrusionOk="0">
                    <a:moveTo>
                      <a:pt x="20901" y="0"/>
                    </a:moveTo>
                    <a:cubicBezTo>
                      <a:pt x="20901" y="1"/>
                      <a:pt x="20561" y="256"/>
                      <a:pt x="19955" y="701"/>
                    </a:cubicBezTo>
                    <a:cubicBezTo>
                      <a:pt x="19360" y="1160"/>
                      <a:pt x="18497" y="1791"/>
                      <a:pt x="17481" y="2581"/>
                    </a:cubicBezTo>
                    <a:cubicBezTo>
                      <a:pt x="16463" y="3361"/>
                      <a:pt x="15268" y="4270"/>
                      <a:pt x="14031" y="5294"/>
                    </a:cubicBezTo>
                    <a:cubicBezTo>
                      <a:pt x="12788" y="6311"/>
                      <a:pt x="11461" y="7399"/>
                      <a:pt x="10141" y="8481"/>
                    </a:cubicBezTo>
                    <a:cubicBezTo>
                      <a:pt x="8845" y="9606"/>
                      <a:pt x="7554" y="10736"/>
                      <a:pt x="6341" y="11789"/>
                    </a:cubicBezTo>
                    <a:cubicBezTo>
                      <a:pt x="5734" y="12318"/>
                      <a:pt x="5151" y="12829"/>
                      <a:pt x="4609" y="13329"/>
                    </a:cubicBezTo>
                    <a:cubicBezTo>
                      <a:pt x="4074" y="13834"/>
                      <a:pt x="3569" y="14311"/>
                      <a:pt x="3099" y="14751"/>
                    </a:cubicBezTo>
                    <a:cubicBezTo>
                      <a:pt x="2159" y="15626"/>
                      <a:pt x="1392" y="16375"/>
                      <a:pt x="851" y="16886"/>
                    </a:cubicBezTo>
                    <a:cubicBezTo>
                      <a:pt x="310" y="17410"/>
                      <a:pt x="0" y="17707"/>
                      <a:pt x="0" y="17707"/>
                    </a:cubicBezTo>
                    <a:cubicBezTo>
                      <a:pt x="0" y="17707"/>
                      <a:pt x="327" y="17427"/>
                      <a:pt x="898" y="16946"/>
                    </a:cubicBezTo>
                    <a:cubicBezTo>
                      <a:pt x="1463" y="16452"/>
                      <a:pt x="2284" y="15761"/>
                      <a:pt x="3248" y="14912"/>
                    </a:cubicBezTo>
                    <a:cubicBezTo>
                      <a:pt x="3729" y="14489"/>
                      <a:pt x="4253" y="14031"/>
                      <a:pt x="4806" y="13543"/>
                    </a:cubicBezTo>
                    <a:cubicBezTo>
                      <a:pt x="5359" y="13056"/>
                      <a:pt x="5966" y="12574"/>
                      <a:pt x="6572" y="12050"/>
                    </a:cubicBezTo>
                    <a:cubicBezTo>
                      <a:pt x="7791" y="11009"/>
                      <a:pt x="9095" y="9897"/>
                      <a:pt x="10396" y="8785"/>
                    </a:cubicBezTo>
                    <a:cubicBezTo>
                      <a:pt x="11711" y="7690"/>
                      <a:pt x="13020" y="6590"/>
                      <a:pt x="14251" y="5562"/>
                    </a:cubicBezTo>
                    <a:cubicBezTo>
                      <a:pt x="14863" y="5044"/>
                      <a:pt x="15458" y="4544"/>
                      <a:pt x="16024" y="4069"/>
                    </a:cubicBezTo>
                    <a:cubicBezTo>
                      <a:pt x="16589" y="3605"/>
                      <a:pt x="17130" y="3164"/>
                      <a:pt x="17624" y="2754"/>
                    </a:cubicBezTo>
                    <a:cubicBezTo>
                      <a:pt x="18617" y="1939"/>
                      <a:pt x="19431" y="1244"/>
                      <a:pt x="20009" y="767"/>
                    </a:cubicBezTo>
                    <a:cubicBezTo>
                      <a:pt x="20580" y="280"/>
                      <a:pt x="20901" y="1"/>
                      <a:pt x="2090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0"/>
              <p:cNvSpPr/>
              <p:nvPr/>
            </p:nvSpPr>
            <p:spPr>
              <a:xfrm>
                <a:off x="6845450" y="1408450"/>
                <a:ext cx="12525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18874" extrusionOk="0">
                    <a:moveTo>
                      <a:pt x="5010" y="1"/>
                    </a:moveTo>
                    <a:cubicBezTo>
                      <a:pt x="5010" y="1"/>
                      <a:pt x="4920" y="292"/>
                      <a:pt x="4766" y="803"/>
                    </a:cubicBezTo>
                    <a:cubicBezTo>
                      <a:pt x="4617" y="1321"/>
                      <a:pt x="4390" y="2046"/>
                      <a:pt x="4148" y="2927"/>
                    </a:cubicBezTo>
                    <a:cubicBezTo>
                      <a:pt x="3909" y="3808"/>
                      <a:pt x="3564" y="4824"/>
                      <a:pt x="3256" y="5925"/>
                    </a:cubicBezTo>
                    <a:cubicBezTo>
                      <a:pt x="2940" y="7025"/>
                      <a:pt x="2600" y="8197"/>
                      <a:pt x="2262" y="9368"/>
                    </a:cubicBezTo>
                    <a:cubicBezTo>
                      <a:pt x="1947" y="10552"/>
                      <a:pt x="1631" y="11730"/>
                      <a:pt x="1334" y="12836"/>
                    </a:cubicBezTo>
                    <a:cubicBezTo>
                      <a:pt x="1191" y="13389"/>
                      <a:pt x="1079" y="13930"/>
                      <a:pt x="959" y="14442"/>
                    </a:cubicBezTo>
                    <a:cubicBezTo>
                      <a:pt x="846" y="14953"/>
                      <a:pt x="733" y="15434"/>
                      <a:pt x="632" y="15887"/>
                    </a:cubicBezTo>
                    <a:cubicBezTo>
                      <a:pt x="429" y="16779"/>
                      <a:pt x="281" y="17528"/>
                      <a:pt x="168" y="18047"/>
                    </a:cubicBezTo>
                    <a:cubicBezTo>
                      <a:pt x="61" y="18569"/>
                      <a:pt x="1" y="18873"/>
                      <a:pt x="1" y="18873"/>
                    </a:cubicBezTo>
                    <a:cubicBezTo>
                      <a:pt x="1" y="18873"/>
                      <a:pt x="91" y="18582"/>
                      <a:pt x="245" y="18070"/>
                    </a:cubicBezTo>
                    <a:cubicBezTo>
                      <a:pt x="388" y="17553"/>
                      <a:pt x="608" y="16820"/>
                      <a:pt x="852" y="15941"/>
                    </a:cubicBezTo>
                    <a:cubicBezTo>
                      <a:pt x="1090" y="15055"/>
                      <a:pt x="1370" y="14025"/>
                      <a:pt x="1672" y="12919"/>
                    </a:cubicBezTo>
                    <a:cubicBezTo>
                      <a:pt x="1982" y="11819"/>
                      <a:pt x="2315" y="10647"/>
                      <a:pt x="2649" y="9475"/>
                    </a:cubicBezTo>
                    <a:cubicBezTo>
                      <a:pt x="2970" y="8297"/>
                      <a:pt x="3284" y="7119"/>
                      <a:pt x="3588" y="6020"/>
                    </a:cubicBezTo>
                    <a:cubicBezTo>
                      <a:pt x="3885" y="4914"/>
                      <a:pt x="4159" y="3879"/>
                      <a:pt x="4368" y="2987"/>
                    </a:cubicBezTo>
                    <a:cubicBezTo>
                      <a:pt x="4576" y="2095"/>
                      <a:pt x="4724" y="1345"/>
                      <a:pt x="4843" y="821"/>
                    </a:cubicBezTo>
                    <a:cubicBezTo>
                      <a:pt x="4950" y="298"/>
                      <a:pt x="5010" y="1"/>
                      <a:pt x="501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50"/>
              <p:cNvSpPr/>
              <p:nvPr/>
            </p:nvSpPr>
            <p:spPr>
              <a:xfrm>
                <a:off x="6723225" y="1396850"/>
                <a:ext cx="49425" cy="638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5559" extrusionOk="0">
                    <a:moveTo>
                      <a:pt x="115" y="1"/>
                    </a:moveTo>
                    <a:cubicBezTo>
                      <a:pt x="115" y="1"/>
                      <a:pt x="102" y="399"/>
                      <a:pt x="85" y="1101"/>
                    </a:cubicBezTo>
                    <a:cubicBezTo>
                      <a:pt x="66" y="1802"/>
                      <a:pt x="36" y="2808"/>
                      <a:pt x="25" y="4009"/>
                    </a:cubicBezTo>
                    <a:cubicBezTo>
                      <a:pt x="19" y="4610"/>
                      <a:pt x="1" y="5264"/>
                      <a:pt x="8" y="5955"/>
                    </a:cubicBezTo>
                    <a:cubicBezTo>
                      <a:pt x="25" y="6644"/>
                      <a:pt x="36" y="7369"/>
                      <a:pt x="61" y="8119"/>
                    </a:cubicBezTo>
                    <a:cubicBezTo>
                      <a:pt x="85" y="8875"/>
                      <a:pt x="108" y="9653"/>
                      <a:pt x="138" y="10445"/>
                    </a:cubicBezTo>
                    <a:cubicBezTo>
                      <a:pt x="144" y="11236"/>
                      <a:pt x="239" y="12033"/>
                      <a:pt x="299" y="12836"/>
                    </a:cubicBezTo>
                    <a:cubicBezTo>
                      <a:pt x="448" y="14435"/>
                      <a:pt x="602" y="16035"/>
                      <a:pt x="745" y="17534"/>
                    </a:cubicBezTo>
                    <a:cubicBezTo>
                      <a:pt x="947" y="19022"/>
                      <a:pt x="1167" y="20408"/>
                      <a:pt x="1340" y="21597"/>
                    </a:cubicBezTo>
                    <a:cubicBezTo>
                      <a:pt x="1518" y="22786"/>
                      <a:pt x="1691" y="23779"/>
                      <a:pt x="1798" y="24470"/>
                    </a:cubicBezTo>
                    <a:cubicBezTo>
                      <a:pt x="1911" y="25166"/>
                      <a:pt x="1976" y="25558"/>
                      <a:pt x="1976" y="25558"/>
                    </a:cubicBezTo>
                    <a:cubicBezTo>
                      <a:pt x="1976" y="25558"/>
                      <a:pt x="1941" y="25160"/>
                      <a:pt x="1875" y="24463"/>
                    </a:cubicBezTo>
                    <a:cubicBezTo>
                      <a:pt x="1798" y="23762"/>
                      <a:pt x="1702" y="22763"/>
                      <a:pt x="1565" y="21567"/>
                    </a:cubicBezTo>
                    <a:cubicBezTo>
                      <a:pt x="1423" y="20378"/>
                      <a:pt x="1274" y="18980"/>
                      <a:pt x="1084" y="17487"/>
                    </a:cubicBezTo>
                    <a:cubicBezTo>
                      <a:pt x="959" y="15994"/>
                      <a:pt x="829" y="14400"/>
                      <a:pt x="697" y="12801"/>
                    </a:cubicBezTo>
                    <a:cubicBezTo>
                      <a:pt x="632" y="12003"/>
                      <a:pt x="525" y="11212"/>
                      <a:pt x="508" y="10421"/>
                    </a:cubicBezTo>
                    <a:cubicBezTo>
                      <a:pt x="478" y="9636"/>
                      <a:pt x="442" y="8857"/>
                      <a:pt x="412" y="8107"/>
                    </a:cubicBezTo>
                    <a:cubicBezTo>
                      <a:pt x="382" y="7358"/>
                      <a:pt x="341" y="6633"/>
                      <a:pt x="299" y="5949"/>
                    </a:cubicBezTo>
                    <a:cubicBezTo>
                      <a:pt x="269" y="5258"/>
                      <a:pt x="263" y="4610"/>
                      <a:pt x="245" y="4009"/>
                    </a:cubicBezTo>
                    <a:cubicBezTo>
                      <a:pt x="222" y="2801"/>
                      <a:pt x="179" y="1802"/>
                      <a:pt x="162" y="1101"/>
                    </a:cubicBezTo>
                    <a:cubicBezTo>
                      <a:pt x="132" y="399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0"/>
              <p:cNvSpPr/>
              <p:nvPr/>
            </p:nvSpPr>
            <p:spPr>
              <a:xfrm>
                <a:off x="6614575" y="1396850"/>
                <a:ext cx="158075" cy="63897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5559" extrusionOk="0">
                    <a:moveTo>
                      <a:pt x="0" y="1"/>
                    </a:moveTo>
                    <a:cubicBezTo>
                      <a:pt x="0" y="1"/>
                      <a:pt x="107" y="399"/>
                      <a:pt x="297" y="1095"/>
                    </a:cubicBezTo>
                    <a:cubicBezTo>
                      <a:pt x="493" y="1785"/>
                      <a:pt x="755" y="2784"/>
                      <a:pt x="1099" y="3968"/>
                    </a:cubicBezTo>
                    <a:cubicBezTo>
                      <a:pt x="1266" y="4563"/>
                      <a:pt x="1450" y="5205"/>
                      <a:pt x="1647" y="5883"/>
                    </a:cubicBezTo>
                    <a:cubicBezTo>
                      <a:pt x="1849" y="6561"/>
                      <a:pt x="1999" y="7292"/>
                      <a:pt x="2200" y="8036"/>
                    </a:cubicBezTo>
                    <a:cubicBezTo>
                      <a:pt x="2581" y="9529"/>
                      <a:pt x="2985" y="11129"/>
                      <a:pt x="3396" y="12722"/>
                    </a:cubicBezTo>
                    <a:cubicBezTo>
                      <a:pt x="3764" y="14322"/>
                      <a:pt x="4140" y="15923"/>
                      <a:pt x="4490" y="17427"/>
                    </a:cubicBezTo>
                    <a:cubicBezTo>
                      <a:pt x="4668" y="18177"/>
                      <a:pt x="4841" y="18903"/>
                      <a:pt x="5002" y="19593"/>
                    </a:cubicBezTo>
                    <a:cubicBezTo>
                      <a:pt x="5150" y="20282"/>
                      <a:pt x="5287" y="20937"/>
                      <a:pt x="5417" y="21544"/>
                    </a:cubicBezTo>
                    <a:cubicBezTo>
                      <a:pt x="5674" y="22750"/>
                      <a:pt x="5911" y="23750"/>
                      <a:pt x="6067" y="24458"/>
                    </a:cubicBezTo>
                    <a:cubicBezTo>
                      <a:pt x="6232" y="25160"/>
                      <a:pt x="6322" y="25558"/>
                      <a:pt x="6322" y="25558"/>
                    </a:cubicBezTo>
                    <a:cubicBezTo>
                      <a:pt x="6322" y="25558"/>
                      <a:pt x="6257" y="25154"/>
                      <a:pt x="6144" y="24440"/>
                    </a:cubicBezTo>
                    <a:cubicBezTo>
                      <a:pt x="6018" y="23732"/>
                      <a:pt x="5858" y="22715"/>
                      <a:pt x="5639" y="21496"/>
                    </a:cubicBezTo>
                    <a:cubicBezTo>
                      <a:pt x="5532" y="20889"/>
                      <a:pt x="5412" y="20229"/>
                      <a:pt x="5287" y="19533"/>
                    </a:cubicBezTo>
                    <a:cubicBezTo>
                      <a:pt x="5156" y="18838"/>
                      <a:pt x="4996" y="18111"/>
                      <a:pt x="4829" y="17356"/>
                    </a:cubicBezTo>
                    <a:cubicBezTo>
                      <a:pt x="4497" y="15846"/>
                      <a:pt x="4140" y="14234"/>
                      <a:pt x="3783" y="12628"/>
                    </a:cubicBezTo>
                    <a:cubicBezTo>
                      <a:pt x="3360" y="11034"/>
                      <a:pt x="2932" y="9439"/>
                      <a:pt x="2534" y="7947"/>
                    </a:cubicBezTo>
                    <a:cubicBezTo>
                      <a:pt x="2331" y="7204"/>
                      <a:pt x="2153" y="6477"/>
                      <a:pt x="1927" y="5806"/>
                    </a:cubicBezTo>
                    <a:cubicBezTo>
                      <a:pt x="1706" y="5128"/>
                      <a:pt x="1505" y="4491"/>
                      <a:pt x="1313" y="3902"/>
                    </a:cubicBezTo>
                    <a:cubicBezTo>
                      <a:pt x="934" y="2724"/>
                      <a:pt x="594" y="1755"/>
                      <a:pt x="368" y="1071"/>
                    </a:cubicBezTo>
                    <a:cubicBezTo>
                      <a:pt x="136" y="38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0"/>
              <p:cNvSpPr/>
              <p:nvPr/>
            </p:nvSpPr>
            <p:spPr>
              <a:xfrm>
                <a:off x="6268550" y="1430150"/>
                <a:ext cx="457550" cy="619050"/>
              </a:xfrm>
              <a:custGeom>
                <a:avLst/>
                <a:gdLst/>
                <a:ahLst/>
                <a:cxnLst/>
                <a:rect l="l" t="t" r="r" b="b"/>
                <a:pathLst>
                  <a:path w="18302" h="247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280" y="388"/>
                      <a:pt x="780" y="1065"/>
                    </a:cubicBezTo>
                    <a:cubicBezTo>
                      <a:pt x="1285" y="1738"/>
                      <a:pt x="1993" y="2713"/>
                      <a:pt x="2867" y="3860"/>
                    </a:cubicBezTo>
                    <a:cubicBezTo>
                      <a:pt x="4610" y="6163"/>
                      <a:pt x="6929" y="9238"/>
                      <a:pt x="9249" y="12307"/>
                    </a:cubicBezTo>
                    <a:cubicBezTo>
                      <a:pt x="10391" y="13853"/>
                      <a:pt x="11533" y="15406"/>
                      <a:pt x="12603" y="16850"/>
                    </a:cubicBezTo>
                    <a:cubicBezTo>
                      <a:pt x="13133" y="17583"/>
                      <a:pt x="13680" y="18266"/>
                      <a:pt x="14149" y="18944"/>
                    </a:cubicBezTo>
                    <a:cubicBezTo>
                      <a:pt x="14626" y="19623"/>
                      <a:pt x="15077" y="20259"/>
                      <a:pt x="15494" y="20854"/>
                    </a:cubicBezTo>
                    <a:cubicBezTo>
                      <a:pt x="16321" y="22032"/>
                      <a:pt x="17034" y="23001"/>
                      <a:pt x="17523" y="23691"/>
                    </a:cubicBezTo>
                    <a:cubicBezTo>
                      <a:pt x="18022" y="24369"/>
                      <a:pt x="18302" y="24761"/>
                      <a:pt x="18302" y="24761"/>
                    </a:cubicBezTo>
                    <a:cubicBezTo>
                      <a:pt x="18302" y="24761"/>
                      <a:pt x="18039" y="24357"/>
                      <a:pt x="17588" y="23644"/>
                    </a:cubicBezTo>
                    <a:cubicBezTo>
                      <a:pt x="17124" y="22941"/>
                      <a:pt x="16475" y="21925"/>
                      <a:pt x="15678" y="20723"/>
                    </a:cubicBezTo>
                    <a:cubicBezTo>
                      <a:pt x="15274" y="20122"/>
                      <a:pt x="14846" y="19474"/>
                      <a:pt x="14388" y="18785"/>
                    </a:cubicBezTo>
                    <a:cubicBezTo>
                      <a:pt x="13935" y="18088"/>
                      <a:pt x="13413" y="17386"/>
                      <a:pt x="12889" y="16655"/>
                    </a:cubicBezTo>
                    <a:cubicBezTo>
                      <a:pt x="11824" y="15192"/>
                      <a:pt x="10694" y="13633"/>
                      <a:pt x="9564" y="12068"/>
                    </a:cubicBezTo>
                    <a:cubicBezTo>
                      <a:pt x="8392" y="10547"/>
                      <a:pt x="7215" y="9018"/>
                      <a:pt x="6114" y="7590"/>
                    </a:cubicBezTo>
                    <a:cubicBezTo>
                      <a:pt x="5019" y="6157"/>
                      <a:pt x="3949" y="4848"/>
                      <a:pt x="3045" y="3725"/>
                    </a:cubicBezTo>
                    <a:cubicBezTo>
                      <a:pt x="2147" y="2594"/>
                      <a:pt x="1374" y="1672"/>
                      <a:pt x="844" y="1018"/>
                    </a:cubicBezTo>
                    <a:cubicBezTo>
                      <a:pt x="303" y="37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0"/>
              <p:cNvSpPr/>
              <p:nvPr/>
            </p:nvSpPr>
            <p:spPr>
              <a:xfrm>
                <a:off x="6213525" y="1460050"/>
                <a:ext cx="512575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20503" h="23566" extrusionOk="0">
                    <a:moveTo>
                      <a:pt x="0" y="1"/>
                    </a:moveTo>
                    <a:cubicBezTo>
                      <a:pt x="0" y="1"/>
                      <a:pt x="297" y="394"/>
                      <a:pt x="815" y="1077"/>
                    </a:cubicBezTo>
                    <a:cubicBezTo>
                      <a:pt x="1071" y="1415"/>
                      <a:pt x="1386" y="1832"/>
                      <a:pt x="1749" y="2307"/>
                    </a:cubicBezTo>
                    <a:cubicBezTo>
                      <a:pt x="2106" y="2784"/>
                      <a:pt x="2504" y="3325"/>
                      <a:pt x="2945" y="3913"/>
                    </a:cubicBezTo>
                    <a:cubicBezTo>
                      <a:pt x="3390" y="4497"/>
                      <a:pt x="3837" y="5151"/>
                      <a:pt x="4330" y="5835"/>
                    </a:cubicBezTo>
                    <a:cubicBezTo>
                      <a:pt x="4824" y="6507"/>
                      <a:pt x="5312" y="7251"/>
                      <a:pt x="5828" y="8012"/>
                    </a:cubicBezTo>
                    <a:cubicBezTo>
                      <a:pt x="6347" y="8774"/>
                      <a:pt x="6876" y="9559"/>
                      <a:pt x="7417" y="10356"/>
                    </a:cubicBezTo>
                    <a:cubicBezTo>
                      <a:pt x="7554" y="10558"/>
                      <a:pt x="7691" y="10760"/>
                      <a:pt x="7827" y="10962"/>
                    </a:cubicBezTo>
                    <a:cubicBezTo>
                      <a:pt x="7964" y="11165"/>
                      <a:pt x="8131" y="11343"/>
                      <a:pt x="8279" y="11539"/>
                    </a:cubicBezTo>
                    <a:cubicBezTo>
                      <a:pt x="8589" y="11920"/>
                      <a:pt x="8898" y="12307"/>
                      <a:pt x="9207" y="12687"/>
                    </a:cubicBezTo>
                    <a:cubicBezTo>
                      <a:pt x="9511" y="13079"/>
                      <a:pt x="9861" y="13425"/>
                      <a:pt x="10189" y="13787"/>
                    </a:cubicBezTo>
                    <a:cubicBezTo>
                      <a:pt x="10522" y="14144"/>
                      <a:pt x="10855" y="14501"/>
                      <a:pt x="11182" y="14858"/>
                    </a:cubicBezTo>
                    <a:cubicBezTo>
                      <a:pt x="11867" y="15542"/>
                      <a:pt x="12545" y="16208"/>
                      <a:pt x="13204" y="16851"/>
                    </a:cubicBezTo>
                    <a:cubicBezTo>
                      <a:pt x="14543" y="18111"/>
                      <a:pt x="15821" y="19253"/>
                      <a:pt x="16910" y="20241"/>
                    </a:cubicBezTo>
                    <a:cubicBezTo>
                      <a:pt x="17451" y="20735"/>
                      <a:pt x="17951" y="21186"/>
                      <a:pt x="18390" y="21586"/>
                    </a:cubicBezTo>
                    <a:cubicBezTo>
                      <a:pt x="18837" y="21984"/>
                      <a:pt x="19205" y="22352"/>
                      <a:pt x="19521" y="22643"/>
                    </a:cubicBezTo>
                    <a:cubicBezTo>
                      <a:pt x="20146" y="23227"/>
                      <a:pt x="20503" y="23565"/>
                      <a:pt x="20503" y="23565"/>
                    </a:cubicBezTo>
                    <a:cubicBezTo>
                      <a:pt x="20503" y="23565"/>
                      <a:pt x="20163" y="23209"/>
                      <a:pt x="19575" y="22590"/>
                    </a:cubicBezTo>
                    <a:cubicBezTo>
                      <a:pt x="19271" y="22281"/>
                      <a:pt x="18926" y="21900"/>
                      <a:pt x="18492" y="21484"/>
                    </a:cubicBezTo>
                    <a:cubicBezTo>
                      <a:pt x="18069" y="21062"/>
                      <a:pt x="17588" y="20592"/>
                      <a:pt x="17058" y="20080"/>
                    </a:cubicBezTo>
                    <a:cubicBezTo>
                      <a:pt x="15999" y="19057"/>
                      <a:pt x="14769" y="17874"/>
                      <a:pt x="13443" y="16601"/>
                    </a:cubicBezTo>
                    <a:cubicBezTo>
                      <a:pt x="12800" y="15953"/>
                      <a:pt x="12128" y="15280"/>
                      <a:pt x="11450" y="14597"/>
                    </a:cubicBezTo>
                    <a:cubicBezTo>
                      <a:pt x="11129" y="14245"/>
                      <a:pt x="10802" y="13889"/>
                      <a:pt x="10475" y="13526"/>
                    </a:cubicBezTo>
                    <a:cubicBezTo>
                      <a:pt x="10154" y="13163"/>
                      <a:pt x="9808" y="12818"/>
                      <a:pt x="9511" y="12431"/>
                    </a:cubicBezTo>
                    <a:cubicBezTo>
                      <a:pt x="8910" y="11670"/>
                      <a:pt x="8238" y="10951"/>
                      <a:pt x="7720" y="10141"/>
                    </a:cubicBezTo>
                    <a:cubicBezTo>
                      <a:pt x="7173" y="9351"/>
                      <a:pt x="6638" y="8571"/>
                      <a:pt x="6114" y="7816"/>
                    </a:cubicBezTo>
                    <a:cubicBezTo>
                      <a:pt x="5853" y="7441"/>
                      <a:pt x="5597" y="7067"/>
                      <a:pt x="5347" y="6704"/>
                    </a:cubicBezTo>
                    <a:cubicBezTo>
                      <a:pt x="5092" y="6340"/>
                      <a:pt x="4818" y="6002"/>
                      <a:pt x="4568" y="5662"/>
                    </a:cubicBezTo>
                    <a:cubicBezTo>
                      <a:pt x="4057" y="4991"/>
                      <a:pt x="3587" y="4349"/>
                      <a:pt x="3123" y="3778"/>
                    </a:cubicBezTo>
                    <a:cubicBezTo>
                      <a:pt x="2213" y="2623"/>
                      <a:pt x="1428" y="1684"/>
                      <a:pt x="875" y="1030"/>
                    </a:cubicBezTo>
                    <a:cubicBezTo>
                      <a:pt x="322" y="37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50"/>
              <p:cNvSpPr/>
              <p:nvPr/>
            </p:nvSpPr>
            <p:spPr>
              <a:xfrm>
                <a:off x="6839675" y="2008125"/>
                <a:ext cx="922525" cy="1362850"/>
              </a:xfrm>
              <a:custGeom>
                <a:avLst/>
                <a:gdLst/>
                <a:ahLst/>
                <a:cxnLst/>
                <a:rect l="l" t="t" r="r" b="b"/>
                <a:pathLst>
                  <a:path w="36901" h="54514" extrusionOk="0">
                    <a:moveTo>
                      <a:pt x="34491" y="583"/>
                    </a:moveTo>
                    <a:lnTo>
                      <a:pt x="34491" y="583"/>
                    </a:lnTo>
                    <a:cubicBezTo>
                      <a:pt x="33873" y="3624"/>
                      <a:pt x="35158" y="5063"/>
                      <a:pt x="36431" y="5735"/>
                    </a:cubicBezTo>
                    <a:lnTo>
                      <a:pt x="26462" y="44401"/>
                    </a:lnTo>
                    <a:cubicBezTo>
                      <a:pt x="23351" y="44467"/>
                      <a:pt x="22281" y="47042"/>
                      <a:pt x="21918" y="48672"/>
                    </a:cubicBezTo>
                    <a:lnTo>
                      <a:pt x="4110" y="54001"/>
                    </a:lnTo>
                    <a:cubicBezTo>
                      <a:pt x="3765" y="52436"/>
                      <a:pt x="2529" y="51598"/>
                      <a:pt x="517" y="51563"/>
                    </a:cubicBezTo>
                    <a:lnTo>
                      <a:pt x="10838" y="11539"/>
                    </a:lnTo>
                    <a:cubicBezTo>
                      <a:pt x="14061" y="11385"/>
                      <a:pt x="14995" y="8684"/>
                      <a:pt x="15435" y="6287"/>
                    </a:cubicBezTo>
                    <a:lnTo>
                      <a:pt x="34491" y="583"/>
                    </a:lnTo>
                    <a:close/>
                    <a:moveTo>
                      <a:pt x="35034" y="1"/>
                    </a:moveTo>
                    <a:lnTo>
                      <a:pt x="15085" y="5979"/>
                    </a:lnTo>
                    <a:lnTo>
                      <a:pt x="15061" y="6098"/>
                    </a:lnTo>
                    <a:cubicBezTo>
                      <a:pt x="14632" y="8554"/>
                      <a:pt x="13770" y="11075"/>
                      <a:pt x="10677" y="11147"/>
                    </a:cubicBezTo>
                    <a:lnTo>
                      <a:pt x="10528" y="11147"/>
                    </a:lnTo>
                    <a:lnTo>
                      <a:pt x="1" y="51967"/>
                    </a:lnTo>
                    <a:lnTo>
                      <a:pt x="1" y="51967"/>
                    </a:lnTo>
                    <a:lnTo>
                      <a:pt x="405" y="51961"/>
                    </a:lnTo>
                    <a:cubicBezTo>
                      <a:pt x="2380" y="51961"/>
                      <a:pt x="3509" y="52746"/>
                      <a:pt x="3759" y="54292"/>
                    </a:cubicBezTo>
                    <a:lnTo>
                      <a:pt x="3795" y="54513"/>
                    </a:lnTo>
                    <a:lnTo>
                      <a:pt x="22258" y="48987"/>
                    </a:lnTo>
                    <a:lnTo>
                      <a:pt x="22286" y="48868"/>
                    </a:lnTo>
                    <a:cubicBezTo>
                      <a:pt x="22602" y="47352"/>
                      <a:pt x="23584" y="44799"/>
                      <a:pt x="26617" y="44799"/>
                    </a:cubicBezTo>
                    <a:lnTo>
                      <a:pt x="26772" y="44799"/>
                    </a:lnTo>
                    <a:lnTo>
                      <a:pt x="36901" y="5521"/>
                    </a:lnTo>
                    <a:lnTo>
                      <a:pt x="36753" y="5449"/>
                    </a:lnTo>
                    <a:cubicBezTo>
                      <a:pt x="34985" y="4593"/>
                      <a:pt x="34362" y="2820"/>
                      <a:pt x="34955" y="341"/>
                    </a:cubicBezTo>
                    <a:lnTo>
                      <a:pt x="350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50"/>
              <p:cNvSpPr/>
              <p:nvPr/>
            </p:nvSpPr>
            <p:spPr>
              <a:xfrm>
                <a:off x="7683525" y="1981500"/>
                <a:ext cx="121050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6985" extrusionOk="0">
                    <a:moveTo>
                      <a:pt x="4283" y="585"/>
                    </a:moveTo>
                    <a:lnTo>
                      <a:pt x="2784" y="6402"/>
                    </a:lnTo>
                    <a:cubicBezTo>
                      <a:pt x="1201" y="5521"/>
                      <a:pt x="649" y="3838"/>
                      <a:pt x="1173" y="1518"/>
                    </a:cubicBezTo>
                    <a:lnTo>
                      <a:pt x="4283" y="585"/>
                    </a:lnTo>
                    <a:close/>
                    <a:moveTo>
                      <a:pt x="4841" y="1"/>
                    </a:moveTo>
                    <a:lnTo>
                      <a:pt x="839" y="1203"/>
                    </a:lnTo>
                    <a:lnTo>
                      <a:pt x="809" y="1310"/>
                    </a:lnTo>
                    <a:cubicBezTo>
                      <a:pt x="1" y="4706"/>
                      <a:pt x="1458" y="6210"/>
                      <a:pt x="2826" y="6877"/>
                    </a:cubicBezTo>
                    <a:lnTo>
                      <a:pt x="3046" y="6984"/>
                    </a:lnTo>
                    <a:lnTo>
                      <a:pt x="48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0"/>
              <p:cNvSpPr/>
              <p:nvPr/>
            </p:nvSpPr>
            <p:spPr>
              <a:xfrm>
                <a:off x="7385225" y="3118125"/>
                <a:ext cx="125525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718" extrusionOk="0">
                    <a:moveTo>
                      <a:pt x="4533" y="406"/>
                    </a:moveTo>
                    <a:lnTo>
                      <a:pt x="3826" y="3154"/>
                    </a:lnTo>
                    <a:lnTo>
                      <a:pt x="536" y="4141"/>
                    </a:lnTo>
                    <a:cubicBezTo>
                      <a:pt x="917" y="2655"/>
                      <a:pt x="1905" y="536"/>
                      <a:pt x="4533" y="406"/>
                    </a:cubicBezTo>
                    <a:close/>
                    <a:moveTo>
                      <a:pt x="4760" y="1"/>
                    </a:moveTo>
                    <a:cubicBezTo>
                      <a:pt x="1477" y="1"/>
                      <a:pt x="412" y="2749"/>
                      <a:pt x="72" y="4390"/>
                    </a:cubicBezTo>
                    <a:lnTo>
                      <a:pt x="1" y="4717"/>
                    </a:lnTo>
                    <a:lnTo>
                      <a:pt x="4159" y="3475"/>
                    </a:lnTo>
                    <a:lnTo>
                      <a:pt x="4991" y="251"/>
                    </a:lnTo>
                    <a:lnTo>
                      <a:pt x="50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0"/>
              <p:cNvSpPr/>
              <p:nvPr/>
            </p:nvSpPr>
            <p:spPr>
              <a:xfrm>
                <a:off x="7100325" y="2154300"/>
                <a:ext cx="1272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5705" extrusionOk="0">
                    <a:moveTo>
                      <a:pt x="4575" y="572"/>
                    </a:moveTo>
                    <a:lnTo>
                      <a:pt x="4575" y="572"/>
                    </a:lnTo>
                    <a:cubicBezTo>
                      <a:pt x="4141" y="2850"/>
                      <a:pt x="3267" y="5085"/>
                      <a:pt x="519" y="5282"/>
                    </a:cubicBezTo>
                    <a:lnTo>
                      <a:pt x="1494" y="1494"/>
                    </a:lnTo>
                    <a:lnTo>
                      <a:pt x="4575" y="572"/>
                    </a:lnTo>
                    <a:close/>
                    <a:moveTo>
                      <a:pt x="5087" y="1"/>
                    </a:moveTo>
                    <a:lnTo>
                      <a:pt x="1167" y="1173"/>
                    </a:lnTo>
                    <a:lnTo>
                      <a:pt x="1" y="5705"/>
                    </a:lnTo>
                    <a:lnTo>
                      <a:pt x="262" y="5699"/>
                    </a:lnTo>
                    <a:cubicBezTo>
                      <a:pt x="3665" y="5621"/>
                      <a:pt x="4599" y="2784"/>
                      <a:pt x="5027" y="322"/>
                    </a:cubicBezTo>
                    <a:lnTo>
                      <a:pt x="50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50"/>
              <p:cNvSpPr/>
              <p:nvPr/>
            </p:nvSpPr>
            <p:spPr>
              <a:xfrm>
                <a:off x="6813950" y="3297175"/>
                <a:ext cx="130275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4396" extrusionOk="0">
                    <a:moveTo>
                      <a:pt x="1446" y="399"/>
                    </a:moveTo>
                    <a:cubicBezTo>
                      <a:pt x="3338" y="405"/>
                      <a:pt x="4456" y="1131"/>
                      <a:pt x="4758" y="2559"/>
                    </a:cubicBezTo>
                    <a:lnTo>
                      <a:pt x="566" y="3813"/>
                    </a:lnTo>
                    <a:lnTo>
                      <a:pt x="1446" y="399"/>
                    </a:lnTo>
                    <a:close/>
                    <a:moveTo>
                      <a:pt x="1434" y="1"/>
                    </a:moveTo>
                    <a:lnTo>
                      <a:pt x="1137" y="6"/>
                    </a:lnTo>
                    <a:lnTo>
                      <a:pt x="0" y="4396"/>
                    </a:lnTo>
                    <a:lnTo>
                      <a:pt x="5211" y="2837"/>
                    </a:lnTo>
                    <a:lnTo>
                      <a:pt x="5181" y="2666"/>
                    </a:lnTo>
                    <a:cubicBezTo>
                      <a:pt x="4901" y="923"/>
                      <a:pt x="3605" y="1"/>
                      <a:pt x="1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50"/>
              <p:cNvSpPr/>
              <p:nvPr/>
            </p:nvSpPr>
            <p:spPr>
              <a:xfrm>
                <a:off x="5729675" y="1577975"/>
                <a:ext cx="743050" cy="162822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65129" extrusionOk="0">
                    <a:moveTo>
                      <a:pt x="14465" y="851"/>
                    </a:moveTo>
                    <a:lnTo>
                      <a:pt x="27878" y="17492"/>
                    </a:lnTo>
                    <a:cubicBezTo>
                      <a:pt x="27104" y="19759"/>
                      <a:pt x="26610" y="22596"/>
                      <a:pt x="29269" y="24725"/>
                    </a:cubicBezTo>
                    <a:lnTo>
                      <a:pt x="18992" y="64451"/>
                    </a:lnTo>
                    <a:cubicBezTo>
                      <a:pt x="18094" y="63814"/>
                      <a:pt x="17273" y="63493"/>
                      <a:pt x="16535" y="63493"/>
                    </a:cubicBezTo>
                    <a:cubicBezTo>
                      <a:pt x="15875" y="63493"/>
                      <a:pt x="15297" y="63748"/>
                      <a:pt x="14810" y="64248"/>
                    </a:cubicBezTo>
                    <a:lnTo>
                      <a:pt x="2266" y="48688"/>
                    </a:lnTo>
                    <a:cubicBezTo>
                      <a:pt x="2735" y="47107"/>
                      <a:pt x="3064" y="44287"/>
                      <a:pt x="451" y="42300"/>
                    </a:cubicBezTo>
                    <a:lnTo>
                      <a:pt x="10385" y="3914"/>
                    </a:lnTo>
                    <a:cubicBezTo>
                      <a:pt x="10599" y="3943"/>
                      <a:pt x="10808" y="3961"/>
                      <a:pt x="11009" y="3961"/>
                    </a:cubicBezTo>
                    <a:cubicBezTo>
                      <a:pt x="12140" y="3961"/>
                      <a:pt x="13638" y="3415"/>
                      <a:pt x="14465" y="851"/>
                    </a:cubicBezTo>
                    <a:close/>
                    <a:moveTo>
                      <a:pt x="14292" y="0"/>
                    </a:moveTo>
                    <a:lnTo>
                      <a:pt x="14191" y="374"/>
                    </a:lnTo>
                    <a:cubicBezTo>
                      <a:pt x="13604" y="2491"/>
                      <a:pt x="12514" y="3564"/>
                      <a:pt x="11009" y="3564"/>
                    </a:cubicBezTo>
                    <a:cubicBezTo>
                      <a:pt x="10775" y="3564"/>
                      <a:pt x="10532" y="3538"/>
                      <a:pt x="10278" y="3486"/>
                    </a:cubicBezTo>
                    <a:lnTo>
                      <a:pt x="10094" y="3450"/>
                    </a:lnTo>
                    <a:lnTo>
                      <a:pt x="36" y="42330"/>
                    </a:lnTo>
                    <a:lnTo>
                      <a:pt x="0" y="42467"/>
                    </a:lnTo>
                    <a:lnTo>
                      <a:pt x="107" y="42544"/>
                    </a:lnTo>
                    <a:cubicBezTo>
                      <a:pt x="2694" y="44430"/>
                      <a:pt x="2314" y="47190"/>
                      <a:pt x="1856" y="48671"/>
                    </a:cubicBezTo>
                    <a:lnTo>
                      <a:pt x="1826" y="48773"/>
                    </a:lnTo>
                    <a:lnTo>
                      <a:pt x="14798" y="64873"/>
                    </a:lnTo>
                    <a:lnTo>
                      <a:pt x="14953" y="64689"/>
                    </a:lnTo>
                    <a:cubicBezTo>
                      <a:pt x="15402" y="64152"/>
                      <a:pt x="15934" y="63888"/>
                      <a:pt x="16545" y="63888"/>
                    </a:cubicBezTo>
                    <a:cubicBezTo>
                      <a:pt x="17255" y="63888"/>
                      <a:pt x="18072" y="64244"/>
                      <a:pt x="18986" y="64944"/>
                    </a:cubicBezTo>
                    <a:lnTo>
                      <a:pt x="19230" y="65129"/>
                    </a:lnTo>
                    <a:lnTo>
                      <a:pt x="29686" y="24695"/>
                    </a:lnTo>
                    <a:lnTo>
                      <a:pt x="29722" y="24570"/>
                    </a:lnTo>
                    <a:lnTo>
                      <a:pt x="29615" y="24487"/>
                    </a:lnTo>
                    <a:cubicBezTo>
                      <a:pt x="27015" y="22483"/>
                      <a:pt x="27485" y="19842"/>
                      <a:pt x="28287" y="17522"/>
                    </a:cubicBezTo>
                    <a:lnTo>
                      <a:pt x="28323" y="17415"/>
                    </a:lnTo>
                    <a:lnTo>
                      <a:pt x="142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50"/>
              <p:cNvSpPr/>
              <p:nvPr/>
            </p:nvSpPr>
            <p:spPr>
              <a:xfrm>
                <a:off x="5979475" y="1500200"/>
                <a:ext cx="1152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7073" extrusionOk="0">
                    <a:moveTo>
                      <a:pt x="1981" y="868"/>
                    </a:moveTo>
                    <a:lnTo>
                      <a:pt x="4170" y="3586"/>
                    </a:lnTo>
                    <a:cubicBezTo>
                      <a:pt x="3577" y="5631"/>
                      <a:pt x="2511" y="6674"/>
                      <a:pt x="1023" y="6674"/>
                    </a:cubicBezTo>
                    <a:cubicBezTo>
                      <a:pt x="852" y="6674"/>
                      <a:pt x="676" y="6660"/>
                      <a:pt x="495" y="6633"/>
                    </a:cubicBezTo>
                    <a:lnTo>
                      <a:pt x="1981" y="868"/>
                    </a:lnTo>
                    <a:close/>
                    <a:moveTo>
                      <a:pt x="1796" y="1"/>
                    </a:moveTo>
                    <a:lnTo>
                      <a:pt x="1" y="6947"/>
                    </a:lnTo>
                    <a:lnTo>
                      <a:pt x="202" y="6989"/>
                    </a:lnTo>
                    <a:cubicBezTo>
                      <a:pt x="482" y="7048"/>
                      <a:pt x="756" y="7072"/>
                      <a:pt x="1017" y="7072"/>
                    </a:cubicBezTo>
                    <a:cubicBezTo>
                      <a:pt x="2200" y="7072"/>
                      <a:pt x="3784" y="6471"/>
                      <a:pt x="4586" y="3592"/>
                    </a:cubicBezTo>
                    <a:lnTo>
                      <a:pt x="4610" y="3498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50"/>
              <p:cNvSpPr/>
              <p:nvPr/>
            </p:nvSpPr>
            <p:spPr>
              <a:xfrm>
                <a:off x="5709900" y="2629225"/>
                <a:ext cx="97975" cy="1774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7097" extrusionOk="0">
                    <a:moveTo>
                      <a:pt x="1135" y="673"/>
                    </a:moveTo>
                    <a:cubicBezTo>
                      <a:pt x="3277" y="2404"/>
                      <a:pt x="3134" y="4771"/>
                      <a:pt x="2748" y="6252"/>
                    </a:cubicBezTo>
                    <a:lnTo>
                      <a:pt x="434" y="3379"/>
                    </a:lnTo>
                    <a:lnTo>
                      <a:pt x="1135" y="673"/>
                    </a:lnTo>
                    <a:close/>
                    <a:moveTo>
                      <a:pt x="898" y="1"/>
                    </a:moveTo>
                    <a:lnTo>
                      <a:pt x="1" y="3475"/>
                    </a:lnTo>
                    <a:lnTo>
                      <a:pt x="2914" y="7097"/>
                    </a:lnTo>
                    <a:lnTo>
                      <a:pt x="3027" y="6740"/>
                    </a:lnTo>
                    <a:cubicBezTo>
                      <a:pt x="3515" y="5158"/>
                      <a:pt x="3919" y="2202"/>
                      <a:pt x="1135" y="173"/>
                    </a:cubicBezTo>
                    <a:lnTo>
                      <a:pt x="8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50"/>
              <p:cNvSpPr/>
              <p:nvPr/>
            </p:nvSpPr>
            <p:spPr>
              <a:xfrm>
                <a:off x="6393450" y="2004125"/>
                <a:ext cx="105725" cy="198525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7941" extrusionOk="0">
                    <a:moveTo>
                      <a:pt x="1623" y="815"/>
                    </a:moveTo>
                    <a:lnTo>
                      <a:pt x="3795" y="3510"/>
                    </a:lnTo>
                    <a:lnTo>
                      <a:pt x="2825" y="7251"/>
                    </a:lnTo>
                    <a:cubicBezTo>
                      <a:pt x="613" y="5371"/>
                      <a:pt x="915" y="2980"/>
                      <a:pt x="1623" y="815"/>
                    </a:cubicBezTo>
                    <a:close/>
                    <a:moveTo>
                      <a:pt x="1475" y="1"/>
                    </a:moveTo>
                    <a:lnTo>
                      <a:pt x="1362" y="345"/>
                    </a:lnTo>
                    <a:cubicBezTo>
                      <a:pt x="559" y="2653"/>
                      <a:pt x="0" y="5585"/>
                      <a:pt x="2820" y="7756"/>
                    </a:cubicBezTo>
                    <a:lnTo>
                      <a:pt x="3057" y="7941"/>
                    </a:lnTo>
                    <a:lnTo>
                      <a:pt x="4229" y="3420"/>
                    </a:lnTo>
                    <a:lnTo>
                      <a:pt x="14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50"/>
              <p:cNvSpPr/>
              <p:nvPr/>
            </p:nvSpPr>
            <p:spPr>
              <a:xfrm>
                <a:off x="6093225" y="3165425"/>
                <a:ext cx="1198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5598" extrusionOk="0">
                    <a:moveTo>
                      <a:pt x="1997" y="391"/>
                    </a:moveTo>
                    <a:cubicBezTo>
                      <a:pt x="2681" y="391"/>
                      <a:pt x="3465" y="720"/>
                      <a:pt x="4342" y="1369"/>
                    </a:cubicBezTo>
                    <a:lnTo>
                      <a:pt x="3467" y="4730"/>
                    </a:lnTo>
                    <a:lnTo>
                      <a:pt x="518" y="1065"/>
                    </a:lnTo>
                    <a:cubicBezTo>
                      <a:pt x="940" y="614"/>
                      <a:pt x="1434" y="391"/>
                      <a:pt x="1997" y="391"/>
                    </a:cubicBezTo>
                    <a:close/>
                    <a:moveTo>
                      <a:pt x="1989" y="0"/>
                    </a:moveTo>
                    <a:cubicBezTo>
                      <a:pt x="1261" y="0"/>
                      <a:pt x="626" y="311"/>
                      <a:pt x="107" y="934"/>
                    </a:cubicBezTo>
                    <a:lnTo>
                      <a:pt x="0" y="1060"/>
                    </a:lnTo>
                    <a:lnTo>
                      <a:pt x="3659" y="5598"/>
                    </a:lnTo>
                    <a:lnTo>
                      <a:pt x="4795" y="1208"/>
                    </a:lnTo>
                    <a:lnTo>
                      <a:pt x="4688" y="1131"/>
                    </a:lnTo>
                    <a:cubicBezTo>
                      <a:pt x="3700" y="377"/>
                      <a:pt x="2789" y="0"/>
                      <a:pt x="1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50"/>
              <p:cNvSpPr/>
              <p:nvPr/>
            </p:nvSpPr>
            <p:spPr>
              <a:xfrm>
                <a:off x="7128600" y="2261500"/>
                <a:ext cx="536650" cy="292800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11712" extrusionOk="0">
                    <a:moveTo>
                      <a:pt x="20900" y="583"/>
                    </a:moveTo>
                    <a:lnTo>
                      <a:pt x="19623" y="5425"/>
                    </a:lnTo>
                    <a:lnTo>
                      <a:pt x="566" y="11129"/>
                    </a:lnTo>
                    <a:lnTo>
                      <a:pt x="1843" y="6287"/>
                    </a:lnTo>
                    <a:lnTo>
                      <a:pt x="20900" y="583"/>
                    </a:lnTo>
                    <a:close/>
                    <a:moveTo>
                      <a:pt x="21466" y="1"/>
                    </a:moveTo>
                    <a:lnTo>
                      <a:pt x="1517" y="5972"/>
                    </a:lnTo>
                    <a:lnTo>
                      <a:pt x="1" y="11712"/>
                    </a:lnTo>
                    <a:lnTo>
                      <a:pt x="1" y="11712"/>
                    </a:lnTo>
                    <a:lnTo>
                      <a:pt x="19950" y="5741"/>
                    </a:lnTo>
                    <a:lnTo>
                      <a:pt x="214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50"/>
              <p:cNvSpPr/>
              <p:nvPr/>
            </p:nvSpPr>
            <p:spPr>
              <a:xfrm>
                <a:off x="7373800" y="2443975"/>
                <a:ext cx="24760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5253" extrusionOk="0">
                    <a:moveTo>
                      <a:pt x="9344" y="583"/>
                    </a:moveTo>
                    <a:lnTo>
                      <a:pt x="8951" y="2153"/>
                    </a:lnTo>
                    <a:lnTo>
                      <a:pt x="559" y="4668"/>
                    </a:lnTo>
                    <a:lnTo>
                      <a:pt x="951" y="3092"/>
                    </a:lnTo>
                    <a:lnTo>
                      <a:pt x="9344" y="583"/>
                    </a:lnTo>
                    <a:close/>
                    <a:moveTo>
                      <a:pt x="9903" y="1"/>
                    </a:moveTo>
                    <a:lnTo>
                      <a:pt x="619" y="2777"/>
                    </a:lnTo>
                    <a:lnTo>
                      <a:pt x="1" y="5252"/>
                    </a:lnTo>
                    <a:lnTo>
                      <a:pt x="1" y="5252"/>
                    </a:lnTo>
                    <a:lnTo>
                      <a:pt x="9285" y="2469"/>
                    </a:lnTo>
                    <a:lnTo>
                      <a:pt x="99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50"/>
              <p:cNvSpPr/>
              <p:nvPr/>
            </p:nvSpPr>
            <p:spPr>
              <a:xfrm>
                <a:off x="6027650" y="1319650"/>
                <a:ext cx="1924875" cy="826900"/>
              </a:xfrm>
              <a:custGeom>
                <a:avLst/>
                <a:gdLst/>
                <a:ahLst/>
                <a:cxnLst/>
                <a:rect l="l" t="t" r="r" b="b"/>
                <a:pathLst>
                  <a:path w="76995" h="33076" extrusionOk="0">
                    <a:moveTo>
                      <a:pt x="1" y="1"/>
                    </a:moveTo>
                    <a:cubicBezTo>
                      <a:pt x="1" y="1"/>
                      <a:pt x="15709" y="22020"/>
                      <a:pt x="22198" y="28224"/>
                    </a:cubicBezTo>
                    <a:cubicBezTo>
                      <a:pt x="26104" y="31961"/>
                      <a:pt x="29583" y="33075"/>
                      <a:pt x="32640" y="33075"/>
                    </a:cubicBezTo>
                    <a:cubicBezTo>
                      <a:pt x="35724" y="33075"/>
                      <a:pt x="38378" y="31941"/>
                      <a:pt x="40607" y="31221"/>
                    </a:cubicBezTo>
                    <a:cubicBezTo>
                      <a:pt x="49641" y="28301"/>
                      <a:pt x="76995" y="20325"/>
                      <a:pt x="76995" y="20325"/>
                    </a:cubicBezTo>
                    <a:lnTo>
                      <a:pt x="76163" y="19557"/>
                    </a:lnTo>
                    <a:cubicBezTo>
                      <a:pt x="76163" y="19557"/>
                      <a:pt x="49350" y="27070"/>
                      <a:pt x="40607" y="30156"/>
                    </a:cubicBezTo>
                    <a:cubicBezTo>
                      <a:pt x="38390" y="30938"/>
                      <a:pt x="35788" y="32249"/>
                      <a:pt x="32674" y="32249"/>
                    </a:cubicBezTo>
                    <a:cubicBezTo>
                      <a:pt x="29863" y="32249"/>
                      <a:pt x="26635" y="31181"/>
                      <a:pt x="22893" y="27694"/>
                    </a:cubicBezTo>
                    <a:cubicBezTo>
                      <a:pt x="16452" y="21687"/>
                      <a:pt x="1119" y="1"/>
                      <a:pt x="1119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50"/>
              <p:cNvSpPr/>
              <p:nvPr/>
            </p:nvSpPr>
            <p:spPr>
              <a:xfrm>
                <a:off x="6336775" y="2333500"/>
                <a:ext cx="565100" cy="969225"/>
              </a:xfrm>
              <a:custGeom>
                <a:avLst/>
                <a:gdLst/>
                <a:ahLst/>
                <a:cxnLst/>
                <a:rect l="l" t="t" r="r" b="b"/>
                <a:pathLst>
                  <a:path w="22604" h="38769" extrusionOk="0">
                    <a:moveTo>
                      <a:pt x="9071" y="0"/>
                    </a:moveTo>
                    <a:lnTo>
                      <a:pt x="1" y="35413"/>
                    </a:lnTo>
                    <a:cubicBezTo>
                      <a:pt x="3165" y="37952"/>
                      <a:pt x="5944" y="38768"/>
                      <a:pt x="8402" y="38768"/>
                    </a:cubicBezTo>
                    <a:cubicBezTo>
                      <a:pt x="10291" y="38768"/>
                      <a:pt x="11991" y="38286"/>
                      <a:pt x="13532" y="37733"/>
                    </a:cubicBezTo>
                    <a:lnTo>
                      <a:pt x="22603" y="2551"/>
                    </a:lnTo>
                    <a:lnTo>
                      <a:pt x="22603" y="2551"/>
                    </a:lnTo>
                    <a:cubicBezTo>
                      <a:pt x="21140" y="2994"/>
                      <a:pt x="19541" y="3352"/>
                      <a:pt x="17805" y="3352"/>
                    </a:cubicBezTo>
                    <a:cubicBezTo>
                      <a:pt x="15201" y="3352"/>
                      <a:pt x="12290" y="2545"/>
                      <a:pt x="90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50"/>
              <p:cNvSpPr/>
              <p:nvPr/>
            </p:nvSpPr>
            <p:spPr>
              <a:xfrm>
                <a:off x="6600100" y="2165450"/>
                <a:ext cx="344600" cy="107275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4291" extrusionOk="0">
                    <a:moveTo>
                      <a:pt x="251" y="0"/>
                    </a:moveTo>
                    <a:lnTo>
                      <a:pt x="1" y="982"/>
                    </a:lnTo>
                    <a:cubicBezTo>
                      <a:pt x="3129" y="3486"/>
                      <a:pt x="5965" y="4291"/>
                      <a:pt x="8476" y="4291"/>
                    </a:cubicBezTo>
                    <a:cubicBezTo>
                      <a:pt x="10368" y="4291"/>
                      <a:pt x="12076" y="3834"/>
                      <a:pt x="13586" y="3302"/>
                    </a:cubicBezTo>
                    <a:lnTo>
                      <a:pt x="13783" y="2547"/>
                    </a:lnTo>
                    <a:lnTo>
                      <a:pt x="13783" y="2547"/>
                    </a:lnTo>
                    <a:cubicBezTo>
                      <a:pt x="12318" y="2990"/>
                      <a:pt x="10717" y="3350"/>
                      <a:pt x="8979" y="3350"/>
                    </a:cubicBezTo>
                    <a:cubicBezTo>
                      <a:pt x="6377" y="3350"/>
                      <a:pt x="3468" y="2543"/>
                      <a:pt x="2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50"/>
              <p:cNvSpPr/>
              <p:nvPr/>
            </p:nvSpPr>
            <p:spPr>
              <a:xfrm>
                <a:off x="6297525" y="3364525"/>
                <a:ext cx="344550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13782" h="4296" extrusionOk="0">
                    <a:moveTo>
                      <a:pt x="250" y="0"/>
                    </a:moveTo>
                    <a:lnTo>
                      <a:pt x="0" y="982"/>
                    </a:lnTo>
                    <a:cubicBezTo>
                      <a:pt x="3129" y="3490"/>
                      <a:pt x="5968" y="4296"/>
                      <a:pt x="8482" y="4296"/>
                    </a:cubicBezTo>
                    <a:cubicBezTo>
                      <a:pt x="10374" y="4296"/>
                      <a:pt x="12082" y="3839"/>
                      <a:pt x="13591" y="3308"/>
                    </a:cubicBezTo>
                    <a:lnTo>
                      <a:pt x="13781" y="2553"/>
                    </a:lnTo>
                    <a:lnTo>
                      <a:pt x="13781" y="2553"/>
                    </a:lnTo>
                    <a:cubicBezTo>
                      <a:pt x="12319" y="2995"/>
                      <a:pt x="10721" y="3354"/>
                      <a:pt x="8986" y="3354"/>
                    </a:cubicBezTo>
                    <a:cubicBezTo>
                      <a:pt x="6382" y="3354"/>
                      <a:pt x="3471" y="2546"/>
                      <a:pt x="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5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9"/>
          <p:cNvSpPr txBox="1">
            <a:spLocks noGrp="1"/>
          </p:cNvSpPr>
          <p:nvPr>
            <p:ph type="title"/>
          </p:nvPr>
        </p:nvSpPr>
        <p:spPr>
          <a:xfrm>
            <a:off x="319960" y="-230158"/>
            <a:ext cx="5472982" cy="16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/>
              <a:t>O</a:t>
            </a:r>
            <a:r>
              <a:rPr lang="en" sz="3200" dirty="0"/>
              <a:t> </a:t>
            </a:r>
            <a:r>
              <a:rPr lang="en" sz="3200" dirty="0" smtClean="0"/>
              <a:t>Sentido </a:t>
            </a:r>
            <a:r>
              <a:rPr lang="en" sz="3200" dirty="0" smtClean="0">
                <a:solidFill>
                  <a:schemeClr val="accent6"/>
                </a:solidFill>
              </a:rPr>
              <a:t>Pedagógico</a:t>
            </a:r>
            <a:endParaRPr sz="3200" dirty="0"/>
          </a:p>
        </p:txBody>
      </p:sp>
      <p:sp>
        <p:nvSpPr>
          <p:cNvPr id="1912" name="Google Shape;1912;p49"/>
          <p:cNvSpPr txBox="1">
            <a:spLocks noGrp="1"/>
          </p:cNvSpPr>
          <p:nvPr>
            <p:ph type="body" idx="1"/>
          </p:nvPr>
        </p:nvSpPr>
        <p:spPr>
          <a:xfrm>
            <a:off x="299772" y="1641250"/>
            <a:ext cx="3802309" cy="3668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/>
            <a:r>
              <a:rPr lang="en" sz="1600" dirty="0" smtClean="0"/>
              <a:t>Mudanças na concepção do ensino de língua (décs. 1960/70: Paulo Freire);</a:t>
            </a:r>
          </a:p>
          <a:p>
            <a:pPr marL="285750" indent="-285750" algn="just"/>
            <a:r>
              <a:rPr lang="en" sz="1600" dirty="0" smtClean="0"/>
              <a:t>Psicogênese da Língua Escrita (1986): concepções e hipóteses;</a:t>
            </a:r>
          </a:p>
          <a:p>
            <a:pPr marL="285750" indent="-285750" algn="just"/>
            <a:r>
              <a:rPr lang="en" sz="1600" dirty="0" smtClean="0"/>
              <a:t>Vygostsky: língua como objeto cultural;</a:t>
            </a:r>
          </a:p>
          <a:p>
            <a:pPr marL="285750" indent="-285750" algn="just"/>
            <a:r>
              <a:rPr lang="en" sz="1600" dirty="0" smtClean="0"/>
              <a:t>Letramento (1990): novos debates;</a:t>
            </a:r>
          </a:p>
          <a:p>
            <a:pPr marL="285750" indent="-285750" algn="just"/>
            <a:r>
              <a:rPr lang="en" sz="1600" dirty="0" smtClean="0"/>
              <a:t>Língua escrita como objeto de estudo;</a:t>
            </a:r>
          </a:p>
          <a:p>
            <a:pPr marL="285750" indent="-285750" algn="just"/>
            <a:r>
              <a:rPr lang="en" sz="1600" dirty="0" smtClean="0"/>
              <a:t>Crítica à psicogênese: método (processo a longo prazo).</a:t>
            </a:r>
            <a:endParaRPr sz="1600" dirty="0"/>
          </a:p>
        </p:txBody>
      </p:sp>
      <p:pic>
        <p:nvPicPr>
          <p:cNvPr id="1913" name="Google Shape;1913;p49"/>
          <p:cNvPicPr preferRelativeResize="0"/>
          <p:nvPr/>
        </p:nvPicPr>
        <p:blipFill rotWithShape="1">
          <a:blip r:embed="rId3">
            <a:alphaModFix/>
          </a:blip>
          <a:srcRect l="15318" t="11207" r="20480" b="18080"/>
          <a:stretch/>
        </p:blipFill>
        <p:spPr>
          <a:xfrm rot="197640" flipH="1">
            <a:off x="4663789" y="855402"/>
            <a:ext cx="4488444" cy="2780953"/>
          </a:xfrm>
          <a:prstGeom prst="cloud">
            <a:avLst/>
          </a:prstGeom>
          <a:noFill/>
          <a:ln>
            <a:noFill/>
          </a:ln>
        </p:spPr>
      </p:pic>
      <p:grpSp>
        <p:nvGrpSpPr>
          <p:cNvPr id="1914" name="Google Shape;1914;p49"/>
          <p:cNvGrpSpPr/>
          <p:nvPr/>
        </p:nvGrpSpPr>
        <p:grpSpPr>
          <a:xfrm rot="2019318">
            <a:off x="4351113" y="2078004"/>
            <a:ext cx="1511665" cy="1381943"/>
            <a:chOff x="410025" y="1680468"/>
            <a:chExt cx="2362542" cy="2159804"/>
          </a:xfrm>
        </p:grpSpPr>
        <p:grpSp>
          <p:nvGrpSpPr>
            <p:cNvPr id="1915" name="Google Shape;1915;p49"/>
            <p:cNvGrpSpPr/>
            <p:nvPr/>
          </p:nvGrpSpPr>
          <p:grpSpPr>
            <a:xfrm rot="275998">
              <a:off x="1330777" y="1834644"/>
              <a:ext cx="515836" cy="1064923"/>
              <a:chOff x="3566600" y="2164288"/>
              <a:chExt cx="515825" cy="1064900"/>
            </a:xfrm>
          </p:grpSpPr>
          <p:sp>
            <p:nvSpPr>
              <p:cNvPr id="1916" name="Google Shape;1916;p49"/>
              <p:cNvSpPr/>
              <p:nvPr/>
            </p:nvSpPr>
            <p:spPr>
              <a:xfrm>
                <a:off x="3566600" y="2164288"/>
                <a:ext cx="515825" cy="1064900"/>
              </a:xfrm>
              <a:custGeom>
                <a:avLst/>
                <a:gdLst/>
                <a:ahLst/>
                <a:cxnLst/>
                <a:rect l="l" t="t" r="r" b="b"/>
                <a:pathLst>
                  <a:path w="20633" h="42596" extrusionOk="0">
                    <a:moveTo>
                      <a:pt x="15751" y="1"/>
                    </a:moveTo>
                    <a:cubicBezTo>
                      <a:pt x="14544" y="1"/>
                      <a:pt x="13299" y="386"/>
                      <a:pt x="12288" y="1052"/>
                    </a:cubicBezTo>
                    <a:cubicBezTo>
                      <a:pt x="10337" y="2340"/>
                      <a:pt x="9085" y="4433"/>
                      <a:pt x="8031" y="6514"/>
                    </a:cubicBezTo>
                    <a:cubicBezTo>
                      <a:pt x="5193" y="12108"/>
                      <a:pt x="3397" y="18129"/>
                      <a:pt x="2354" y="24301"/>
                    </a:cubicBezTo>
                    <a:cubicBezTo>
                      <a:pt x="1988" y="26447"/>
                      <a:pt x="1545" y="28017"/>
                      <a:pt x="1060" y="30136"/>
                    </a:cubicBezTo>
                    <a:cubicBezTo>
                      <a:pt x="1" y="34732"/>
                      <a:pt x="1519" y="40706"/>
                      <a:pt x="868" y="42596"/>
                    </a:cubicBezTo>
                    <a:cubicBezTo>
                      <a:pt x="4336" y="32571"/>
                      <a:pt x="10995" y="20900"/>
                      <a:pt x="17078" y="12207"/>
                    </a:cubicBezTo>
                    <a:cubicBezTo>
                      <a:pt x="18263" y="10516"/>
                      <a:pt x="19515" y="8805"/>
                      <a:pt x="20074" y="6817"/>
                    </a:cubicBezTo>
                    <a:cubicBezTo>
                      <a:pt x="20632" y="4829"/>
                      <a:pt x="20345" y="2449"/>
                      <a:pt x="18800" y="1077"/>
                    </a:cubicBezTo>
                    <a:cubicBezTo>
                      <a:pt x="17960" y="332"/>
                      <a:pt x="16871" y="1"/>
                      <a:pt x="15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9"/>
              <p:cNvSpPr/>
              <p:nvPr/>
            </p:nvSpPr>
            <p:spPr>
              <a:xfrm>
                <a:off x="3585275" y="2247988"/>
                <a:ext cx="384800" cy="963325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38533" extrusionOk="0">
                    <a:moveTo>
                      <a:pt x="15296" y="1"/>
                    </a:moveTo>
                    <a:cubicBezTo>
                      <a:pt x="15269" y="1"/>
                      <a:pt x="15240" y="14"/>
                      <a:pt x="15220" y="41"/>
                    </a:cubicBezTo>
                    <a:cubicBezTo>
                      <a:pt x="7221" y="11973"/>
                      <a:pt x="1529" y="26328"/>
                      <a:pt x="5" y="38439"/>
                    </a:cubicBezTo>
                    <a:cubicBezTo>
                      <a:pt x="0" y="38485"/>
                      <a:pt x="32" y="38528"/>
                      <a:pt x="78" y="38533"/>
                    </a:cubicBezTo>
                    <a:lnTo>
                      <a:pt x="89" y="38533"/>
                    </a:lnTo>
                    <a:cubicBezTo>
                      <a:pt x="131" y="38533"/>
                      <a:pt x="167" y="38502"/>
                      <a:pt x="172" y="38459"/>
                    </a:cubicBezTo>
                    <a:cubicBezTo>
                      <a:pt x="1696" y="26375"/>
                      <a:pt x="7377" y="12047"/>
                      <a:pt x="15367" y="134"/>
                    </a:cubicBezTo>
                    <a:cubicBezTo>
                      <a:pt x="15392" y="93"/>
                      <a:pt x="15382" y="41"/>
                      <a:pt x="15341" y="14"/>
                    </a:cubicBezTo>
                    <a:cubicBezTo>
                      <a:pt x="15327" y="5"/>
                      <a:pt x="15312" y="1"/>
                      <a:pt x="15296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8" name="Google Shape;1918;p49"/>
            <p:cNvSpPr/>
            <p:nvPr/>
          </p:nvSpPr>
          <p:spPr>
            <a:xfrm>
              <a:off x="410025" y="2297438"/>
              <a:ext cx="711300" cy="646525"/>
            </a:xfrm>
            <a:custGeom>
              <a:avLst/>
              <a:gdLst/>
              <a:ahLst/>
              <a:cxnLst/>
              <a:rect l="l" t="t" r="r" b="b"/>
              <a:pathLst>
                <a:path w="28452" h="25861" extrusionOk="0">
                  <a:moveTo>
                    <a:pt x="10871" y="0"/>
                  </a:moveTo>
                  <a:cubicBezTo>
                    <a:pt x="10310" y="0"/>
                    <a:pt x="9732" y="310"/>
                    <a:pt x="9558" y="838"/>
                  </a:cubicBezTo>
                  <a:cubicBezTo>
                    <a:pt x="9475" y="1104"/>
                    <a:pt x="9495" y="1386"/>
                    <a:pt x="9533" y="1662"/>
                  </a:cubicBezTo>
                  <a:cubicBezTo>
                    <a:pt x="10059" y="5471"/>
                    <a:pt x="13607" y="8190"/>
                    <a:pt x="14703" y="11879"/>
                  </a:cubicBezTo>
                  <a:cubicBezTo>
                    <a:pt x="13393" y="10157"/>
                    <a:pt x="11614" y="8086"/>
                    <a:pt x="9846" y="6593"/>
                  </a:cubicBezTo>
                  <a:cubicBezTo>
                    <a:pt x="9078" y="5946"/>
                    <a:pt x="7701" y="5074"/>
                    <a:pt x="6824" y="4585"/>
                  </a:cubicBezTo>
                  <a:cubicBezTo>
                    <a:pt x="5244" y="3692"/>
                    <a:pt x="4184" y="3128"/>
                    <a:pt x="2431" y="2967"/>
                  </a:cubicBezTo>
                  <a:cubicBezTo>
                    <a:pt x="2375" y="2961"/>
                    <a:pt x="2319" y="2959"/>
                    <a:pt x="2264" y="2959"/>
                  </a:cubicBezTo>
                  <a:cubicBezTo>
                    <a:pt x="1056" y="2959"/>
                    <a:pt x="1" y="4182"/>
                    <a:pt x="938" y="5414"/>
                  </a:cubicBezTo>
                  <a:cubicBezTo>
                    <a:pt x="3949" y="9353"/>
                    <a:pt x="9960" y="9661"/>
                    <a:pt x="13466" y="13173"/>
                  </a:cubicBezTo>
                  <a:cubicBezTo>
                    <a:pt x="11296" y="12041"/>
                    <a:pt x="8989" y="11169"/>
                    <a:pt x="6615" y="10590"/>
                  </a:cubicBezTo>
                  <a:cubicBezTo>
                    <a:pt x="5919" y="10418"/>
                    <a:pt x="5203" y="10272"/>
                    <a:pt x="4491" y="10272"/>
                  </a:cubicBezTo>
                  <a:cubicBezTo>
                    <a:pt x="4189" y="10272"/>
                    <a:pt x="3888" y="10298"/>
                    <a:pt x="3589" y="10360"/>
                  </a:cubicBezTo>
                  <a:cubicBezTo>
                    <a:pt x="2593" y="10564"/>
                    <a:pt x="1632" y="11258"/>
                    <a:pt x="1393" y="12250"/>
                  </a:cubicBezTo>
                  <a:cubicBezTo>
                    <a:pt x="1121" y="13370"/>
                    <a:pt x="1851" y="14545"/>
                    <a:pt x="2848" y="15130"/>
                  </a:cubicBezTo>
                  <a:cubicBezTo>
                    <a:pt x="3840" y="15713"/>
                    <a:pt x="5039" y="15829"/>
                    <a:pt x="6188" y="15865"/>
                  </a:cubicBezTo>
                  <a:cubicBezTo>
                    <a:pt x="6616" y="15879"/>
                    <a:pt x="7045" y="15884"/>
                    <a:pt x="7473" y="15884"/>
                  </a:cubicBezTo>
                  <a:cubicBezTo>
                    <a:pt x="8357" y="15884"/>
                    <a:pt x="9241" y="15864"/>
                    <a:pt x="10124" y="15864"/>
                  </a:cubicBezTo>
                  <a:cubicBezTo>
                    <a:pt x="10905" y="15864"/>
                    <a:pt x="11685" y="15879"/>
                    <a:pt x="12464" y="15938"/>
                  </a:cubicBezTo>
                  <a:cubicBezTo>
                    <a:pt x="14552" y="16094"/>
                    <a:pt x="16676" y="16575"/>
                    <a:pt x="18392" y="17770"/>
                  </a:cubicBezTo>
                  <a:cubicBezTo>
                    <a:pt x="16469" y="17309"/>
                    <a:pt x="14491" y="17077"/>
                    <a:pt x="12514" y="17077"/>
                  </a:cubicBezTo>
                  <a:cubicBezTo>
                    <a:pt x="11537" y="17077"/>
                    <a:pt x="10559" y="17134"/>
                    <a:pt x="9589" y="17248"/>
                  </a:cubicBezTo>
                  <a:cubicBezTo>
                    <a:pt x="8750" y="17346"/>
                    <a:pt x="7883" y="17503"/>
                    <a:pt x="7190" y="17994"/>
                  </a:cubicBezTo>
                  <a:cubicBezTo>
                    <a:pt x="6501" y="18480"/>
                    <a:pt x="6036" y="19393"/>
                    <a:pt x="6318" y="20190"/>
                  </a:cubicBezTo>
                  <a:cubicBezTo>
                    <a:pt x="6485" y="20681"/>
                    <a:pt x="6908" y="21057"/>
                    <a:pt x="7366" y="21297"/>
                  </a:cubicBezTo>
                  <a:cubicBezTo>
                    <a:pt x="7970" y="21616"/>
                    <a:pt x="8614" y="21737"/>
                    <a:pt x="9277" y="21737"/>
                  </a:cubicBezTo>
                  <a:cubicBezTo>
                    <a:pt x="10675" y="21737"/>
                    <a:pt x="12162" y="21200"/>
                    <a:pt x="13560" y="20853"/>
                  </a:cubicBezTo>
                  <a:cubicBezTo>
                    <a:pt x="14756" y="20555"/>
                    <a:pt x="15988" y="20406"/>
                    <a:pt x="17220" y="20406"/>
                  </a:cubicBezTo>
                  <a:cubicBezTo>
                    <a:pt x="18875" y="20406"/>
                    <a:pt x="20530" y="20674"/>
                    <a:pt x="22097" y="21203"/>
                  </a:cubicBezTo>
                  <a:cubicBezTo>
                    <a:pt x="20452" y="21349"/>
                    <a:pt x="18804" y="21490"/>
                    <a:pt x="17160" y="21630"/>
                  </a:cubicBezTo>
                  <a:cubicBezTo>
                    <a:pt x="15814" y="21746"/>
                    <a:pt x="14421" y="21876"/>
                    <a:pt x="13268" y="22575"/>
                  </a:cubicBezTo>
                  <a:cubicBezTo>
                    <a:pt x="12517" y="23034"/>
                    <a:pt x="11869" y="23932"/>
                    <a:pt x="12199" y="24751"/>
                  </a:cubicBezTo>
                  <a:cubicBezTo>
                    <a:pt x="12413" y="25288"/>
                    <a:pt x="12991" y="25596"/>
                    <a:pt x="13555" y="25732"/>
                  </a:cubicBezTo>
                  <a:cubicBezTo>
                    <a:pt x="13919" y="25822"/>
                    <a:pt x="14286" y="25860"/>
                    <a:pt x="14654" y="25860"/>
                  </a:cubicBezTo>
                  <a:cubicBezTo>
                    <a:pt x="15924" y="25860"/>
                    <a:pt x="17206" y="25402"/>
                    <a:pt x="18444" y="25038"/>
                  </a:cubicBezTo>
                  <a:cubicBezTo>
                    <a:pt x="20739" y="24365"/>
                    <a:pt x="22724" y="23855"/>
                    <a:pt x="25236" y="23855"/>
                  </a:cubicBezTo>
                  <a:cubicBezTo>
                    <a:pt x="25996" y="23855"/>
                    <a:pt x="26804" y="23902"/>
                    <a:pt x="27684" y="24005"/>
                  </a:cubicBezTo>
                  <a:cubicBezTo>
                    <a:pt x="28081" y="23927"/>
                    <a:pt x="28452" y="23191"/>
                    <a:pt x="28055" y="22716"/>
                  </a:cubicBezTo>
                  <a:cubicBezTo>
                    <a:pt x="27653" y="22247"/>
                    <a:pt x="26897" y="21620"/>
                    <a:pt x="26475" y="21166"/>
                  </a:cubicBezTo>
                  <a:cubicBezTo>
                    <a:pt x="25102" y="19694"/>
                    <a:pt x="24262" y="16705"/>
                    <a:pt x="24440" y="14404"/>
                  </a:cubicBezTo>
                  <a:cubicBezTo>
                    <a:pt x="24622" y="12103"/>
                    <a:pt x="24998" y="10699"/>
                    <a:pt x="25456" y="8440"/>
                  </a:cubicBezTo>
                  <a:cubicBezTo>
                    <a:pt x="25572" y="7855"/>
                    <a:pt x="25666" y="7241"/>
                    <a:pt x="25478" y="6677"/>
                  </a:cubicBezTo>
                  <a:cubicBezTo>
                    <a:pt x="25306" y="6168"/>
                    <a:pt x="24823" y="5719"/>
                    <a:pt x="24295" y="5719"/>
                  </a:cubicBezTo>
                  <a:cubicBezTo>
                    <a:pt x="24244" y="5719"/>
                    <a:pt x="24193" y="5723"/>
                    <a:pt x="24142" y="5732"/>
                  </a:cubicBezTo>
                  <a:cubicBezTo>
                    <a:pt x="23756" y="5801"/>
                    <a:pt x="23448" y="6092"/>
                    <a:pt x="23214" y="6405"/>
                  </a:cubicBezTo>
                  <a:cubicBezTo>
                    <a:pt x="22410" y="7491"/>
                    <a:pt x="22232" y="8905"/>
                    <a:pt x="22080" y="10246"/>
                  </a:cubicBezTo>
                  <a:cubicBezTo>
                    <a:pt x="21914" y="11749"/>
                    <a:pt x="21747" y="13257"/>
                    <a:pt x="21579" y="14759"/>
                  </a:cubicBezTo>
                  <a:cubicBezTo>
                    <a:pt x="21543" y="15104"/>
                    <a:pt x="21429" y="15537"/>
                    <a:pt x="21078" y="15583"/>
                  </a:cubicBezTo>
                  <a:cubicBezTo>
                    <a:pt x="20040" y="11722"/>
                    <a:pt x="21574" y="7527"/>
                    <a:pt x="20620" y="3640"/>
                  </a:cubicBezTo>
                  <a:cubicBezTo>
                    <a:pt x="20469" y="3039"/>
                    <a:pt x="20218" y="2393"/>
                    <a:pt x="19670" y="2095"/>
                  </a:cubicBezTo>
                  <a:cubicBezTo>
                    <a:pt x="19485" y="1996"/>
                    <a:pt x="19291" y="1951"/>
                    <a:pt x="19097" y="1951"/>
                  </a:cubicBezTo>
                  <a:cubicBezTo>
                    <a:pt x="18285" y="1951"/>
                    <a:pt x="17469" y="2739"/>
                    <a:pt x="17297" y="3603"/>
                  </a:cubicBezTo>
                  <a:cubicBezTo>
                    <a:pt x="17088" y="4673"/>
                    <a:pt x="17505" y="5753"/>
                    <a:pt x="17781" y="6807"/>
                  </a:cubicBezTo>
                  <a:cubicBezTo>
                    <a:pt x="18340" y="8925"/>
                    <a:pt x="18345" y="11190"/>
                    <a:pt x="17786" y="13308"/>
                  </a:cubicBezTo>
                  <a:cubicBezTo>
                    <a:pt x="17730" y="13331"/>
                    <a:pt x="17676" y="13342"/>
                    <a:pt x="17624" y="13342"/>
                  </a:cubicBezTo>
                  <a:cubicBezTo>
                    <a:pt x="17255" y="13342"/>
                    <a:pt x="16994" y="12805"/>
                    <a:pt x="16926" y="12385"/>
                  </a:cubicBezTo>
                  <a:cubicBezTo>
                    <a:pt x="16582" y="10271"/>
                    <a:pt x="16404" y="8122"/>
                    <a:pt x="15830" y="6061"/>
                  </a:cubicBezTo>
                  <a:cubicBezTo>
                    <a:pt x="15255" y="4000"/>
                    <a:pt x="14234" y="1986"/>
                    <a:pt x="12527" y="686"/>
                  </a:cubicBezTo>
                  <a:cubicBezTo>
                    <a:pt x="12062" y="332"/>
                    <a:pt x="11530" y="29"/>
                    <a:pt x="10951" y="2"/>
                  </a:cubicBezTo>
                  <a:cubicBezTo>
                    <a:pt x="10925" y="1"/>
                    <a:pt x="10898" y="0"/>
                    <a:pt x="10871" y="0"/>
                  </a:cubicBezTo>
                  <a:close/>
                </a:path>
              </a:pathLst>
            </a:custGeom>
            <a:solidFill>
              <a:srgbClr val="3B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9" name="Google Shape;1919;p49"/>
            <p:cNvGrpSpPr/>
            <p:nvPr/>
          </p:nvGrpSpPr>
          <p:grpSpPr>
            <a:xfrm rot="-2253942">
              <a:off x="1106293" y="1853283"/>
              <a:ext cx="729255" cy="1027631"/>
              <a:chOff x="3728750" y="1868438"/>
              <a:chExt cx="670900" cy="945400"/>
            </a:xfrm>
          </p:grpSpPr>
          <p:sp>
            <p:nvSpPr>
              <p:cNvPr id="1920" name="Google Shape;1920;p49"/>
              <p:cNvSpPr/>
              <p:nvPr/>
            </p:nvSpPr>
            <p:spPr>
              <a:xfrm>
                <a:off x="4085650" y="1904488"/>
                <a:ext cx="314000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12560" h="9433" extrusionOk="0">
                    <a:moveTo>
                      <a:pt x="699" y="1"/>
                    </a:moveTo>
                    <a:cubicBezTo>
                      <a:pt x="136" y="1164"/>
                      <a:pt x="0" y="2505"/>
                      <a:pt x="167" y="3784"/>
                    </a:cubicBezTo>
                    <a:cubicBezTo>
                      <a:pt x="335" y="5114"/>
                      <a:pt x="747" y="5871"/>
                      <a:pt x="1310" y="7081"/>
                    </a:cubicBezTo>
                    <a:cubicBezTo>
                      <a:pt x="1633" y="7791"/>
                      <a:pt x="2291" y="8302"/>
                      <a:pt x="3001" y="8626"/>
                    </a:cubicBezTo>
                    <a:cubicBezTo>
                      <a:pt x="4343" y="9234"/>
                      <a:pt x="5609" y="9433"/>
                      <a:pt x="6895" y="9433"/>
                    </a:cubicBezTo>
                    <a:cubicBezTo>
                      <a:pt x="7353" y="9433"/>
                      <a:pt x="7814" y="9407"/>
                      <a:pt x="8282" y="9366"/>
                    </a:cubicBezTo>
                    <a:cubicBezTo>
                      <a:pt x="8901" y="9315"/>
                      <a:pt x="9539" y="9200"/>
                      <a:pt x="10076" y="8882"/>
                    </a:cubicBezTo>
                    <a:cubicBezTo>
                      <a:pt x="10618" y="8564"/>
                      <a:pt x="11052" y="8010"/>
                      <a:pt x="11078" y="7384"/>
                    </a:cubicBezTo>
                    <a:cubicBezTo>
                      <a:pt x="11115" y="6573"/>
                      <a:pt x="10353" y="5842"/>
                      <a:pt x="9559" y="5842"/>
                    </a:cubicBezTo>
                    <a:cubicBezTo>
                      <a:pt x="9469" y="5842"/>
                      <a:pt x="9378" y="5851"/>
                      <a:pt x="9288" y="5871"/>
                    </a:cubicBezTo>
                    <a:cubicBezTo>
                      <a:pt x="9997" y="5484"/>
                      <a:pt x="10791" y="5250"/>
                      <a:pt x="11437" y="4769"/>
                    </a:cubicBezTo>
                    <a:cubicBezTo>
                      <a:pt x="12080" y="4285"/>
                      <a:pt x="12559" y="3423"/>
                      <a:pt x="12263" y="2678"/>
                    </a:cubicBezTo>
                    <a:cubicBezTo>
                      <a:pt x="12032" y="2093"/>
                      <a:pt x="11412" y="1759"/>
                      <a:pt x="10801" y="1607"/>
                    </a:cubicBezTo>
                    <a:cubicBezTo>
                      <a:pt x="10436" y="1517"/>
                      <a:pt x="10058" y="1471"/>
                      <a:pt x="9680" y="1471"/>
                    </a:cubicBezTo>
                    <a:cubicBezTo>
                      <a:pt x="8965" y="1471"/>
                      <a:pt x="8252" y="1637"/>
                      <a:pt x="7634" y="1989"/>
                    </a:cubicBezTo>
                    <a:cubicBezTo>
                      <a:pt x="7707" y="1884"/>
                      <a:pt x="7764" y="1775"/>
                      <a:pt x="7812" y="1665"/>
                    </a:cubicBezTo>
                    <a:lnTo>
                      <a:pt x="7812" y="1665"/>
                    </a:lnTo>
                    <a:cubicBezTo>
                      <a:pt x="7222" y="1816"/>
                      <a:pt x="6616" y="1915"/>
                      <a:pt x="6001" y="1947"/>
                    </a:cubicBezTo>
                    <a:cubicBezTo>
                      <a:pt x="5891" y="1952"/>
                      <a:pt x="5780" y="1954"/>
                      <a:pt x="5669" y="1954"/>
                    </a:cubicBezTo>
                    <a:cubicBezTo>
                      <a:pt x="3837" y="1954"/>
                      <a:pt x="1968" y="1265"/>
                      <a:pt x="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9"/>
              <p:cNvSpPr/>
              <p:nvPr/>
            </p:nvSpPr>
            <p:spPr>
              <a:xfrm>
                <a:off x="4103125" y="1868438"/>
                <a:ext cx="1853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3397" extrusionOk="0">
                    <a:moveTo>
                      <a:pt x="1751" y="0"/>
                    </a:moveTo>
                    <a:cubicBezTo>
                      <a:pt x="1008" y="0"/>
                      <a:pt x="402" y="651"/>
                      <a:pt x="53" y="1322"/>
                    </a:cubicBezTo>
                    <a:cubicBezTo>
                      <a:pt x="31" y="1359"/>
                      <a:pt x="16" y="1401"/>
                      <a:pt x="0" y="1443"/>
                    </a:cubicBezTo>
                    <a:cubicBezTo>
                      <a:pt x="1269" y="2707"/>
                      <a:pt x="3138" y="3396"/>
                      <a:pt x="4970" y="3396"/>
                    </a:cubicBezTo>
                    <a:cubicBezTo>
                      <a:pt x="5081" y="3396"/>
                      <a:pt x="5192" y="3394"/>
                      <a:pt x="5302" y="3389"/>
                    </a:cubicBezTo>
                    <a:cubicBezTo>
                      <a:pt x="5917" y="3357"/>
                      <a:pt x="6523" y="3258"/>
                      <a:pt x="7113" y="3107"/>
                    </a:cubicBezTo>
                    <a:cubicBezTo>
                      <a:pt x="7415" y="2444"/>
                      <a:pt x="7352" y="1625"/>
                      <a:pt x="6925" y="1031"/>
                    </a:cubicBezTo>
                    <a:cubicBezTo>
                      <a:pt x="6540" y="492"/>
                      <a:pt x="5879" y="176"/>
                      <a:pt x="5220" y="176"/>
                    </a:cubicBezTo>
                    <a:cubicBezTo>
                      <a:pt x="5029" y="176"/>
                      <a:pt x="4838" y="203"/>
                      <a:pt x="4655" y="258"/>
                    </a:cubicBezTo>
                    <a:cubicBezTo>
                      <a:pt x="3917" y="480"/>
                      <a:pt x="3338" y="1152"/>
                      <a:pt x="3209" y="1909"/>
                    </a:cubicBezTo>
                    <a:lnTo>
                      <a:pt x="3209" y="1909"/>
                    </a:lnTo>
                    <a:cubicBezTo>
                      <a:pt x="3248" y="1024"/>
                      <a:pt x="2702" y="55"/>
                      <a:pt x="1827" y="2"/>
                    </a:cubicBezTo>
                    <a:cubicBezTo>
                      <a:pt x="1802" y="1"/>
                      <a:pt x="1776" y="0"/>
                      <a:pt x="17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9"/>
              <p:cNvSpPr/>
              <p:nvPr/>
            </p:nvSpPr>
            <p:spPr>
              <a:xfrm>
                <a:off x="4085400" y="1969038"/>
                <a:ext cx="15915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6777" extrusionOk="0">
                    <a:moveTo>
                      <a:pt x="1622" y="1"/>
                    </a:moveTo>
                    <a:cubicBezTo>
                      <a:pt x="1602" y="1"/>
                      <a:pt x="1582" y="3"/>
                      <a:pt x="1561" y="7"/>
                    </a:cubicBezTo>
                    <a:cubicBezTo>
                      <a:pt x="1356" y="43"/>
                      <a:pt x="1263" y="267"/>
                      <a:pt x="1205" y="465"/>
                    </a:cubicBezTo>
                    <a:cubicBezTo>
                      <a:pt x="1004" y="1240"/>
                      <a:pt x="1001" y="2065"/>
                      <a:pt x="1197" y="2840"/>
                    </a:cubicBezTo>
                    <a:lnTo>
                      <a:pt x="1197" y="2840"/>
                    </a:lnTo>
                    <a:cubicBezTo>
                      <a:pt x="1064" y="2489"/>
                      <a:pt x="896" y="2151"/>
                      <a:pt x="694" y="1833"/>
                    </a:cubicBezTo>
                    <a:cubicBezTo>
                      <a:pt x="626" y="1724"/>
                      <a:pt x="543" y="1609"/>
                      <a:pt x="417" y="1582"/>
                    </a:cubicBezTo>
                    <a:cubicBezTo>
                      <a:pt x="401" y="1579"/>
                      <a:pt x="385" y="1578"/>
                      <a:pt x="369" y="1578"/>
                    </a:cubicBezTo>
                    <a:cubicBezTo>
                      <a:pt x="225" y="1578"/>
                      <a:pt x="94" y="1697"/>
                      <a:pt x="47" y="1838"/>
                    </a:cubicBezTo>
                    <a:cubicBezTo>
                      <a:pt x="0" y="1989"/>
                      <a:pt x="27" y="2162"/>
                      <a:pt x="63" y="2319"/>
                    </a:cubicBezTo>
                    <a:cubicBezTo>
                      <a:pt x="297" y="3352"/>
                      <a:pt x="778" y="4332"/>
                      <a:pt x="1450" y="5146"/>
                    </a:cubicBezTo>
                    <a:cubicBezTo>
                      <a:pt x="1821" y="5590"/>
                      <a:pt x="2170" y="5919"/>
                      <a:pt x="2703" y="6148"/>
                    </a:cubicBezTo>
                    <a:cubicBezTo>
                      <a:pt x="3431" y="6461"/>
                      <a:pt x="4230" y="6776"/>
                      <a:pt x="5006" y="6776"/>
                    </a:cubicBezTo>
                    <a:cubicBezTo>
                      <a:pt x="5292" y="6776"/>
                      <a:pt x="5575" y="6734"/>
                      <a:pt x="5850" y="6633"/>
                    </a:cubicBezTo>
                    <a:cubicBezTo>
                      <a:pt x="5917" y="6404"/>
                      <a:pt x="5672" y="6206"/>
                      <a:pt x="5458" y="6101"/>
                    </a:cubicBezTo>
                    <a:cubicBezTo>
                      <a:pt x="4759" y="5762"/>
                      <a:pt x="3991" y="5575"/>
                      <a:pt x="3220" y="5548"/>
                    </a:cubicBezTo>
                    <a:lnTo>
                      <a:pt x="3220" y="5548"/>
                    </a:lnTo>
                    <a:cubicBezTo>
                      <a:pt x="3235" y="5548"/>
                      <a:pt x="3250" y="5548"/>
                      <a:pt x="3265" y="5548"/>
                    </a:cubicBezTo>
                    <a:cubicBezTo>
                      <a:pt x="4053" y="5548"/>
                      <a:pt x="4846" y="5418"/>
                      <a:pt x="5599" y="5178"/>
                    </a:cubicBezTo>
                    <a:cubicBezTo>
                      <a:pt x="5959" y="5057"/>
                      <a:pt x="6366" y="4828"/>
                      <a:pt x="6366" y="4453"/>
                    </a:cubicBezTo>
                    <a:cubicBezTo>
                      <a:pt x="6366" y="4217"/>
                      <a:pt x="6194" y="4014"/>
                      <a:pt x="5980" y="3915"/>
                    </a:cubicBezTo>
                    <a:cubicBezTo>
                      <a:pt x="5793" y="3826"/>
                      <a:pt x="5581" y="3804"/>
                      <a:pt x="5371" y="3804"/>
                    </a:cubicBezTo>
                    <a:cubicBezTo>
                      <a:pt x="5346" y="3804"/>
                      <a:pt x="5321" y="3805"/>
                      <a:pt x="5296" y="3805"/>
                    </a:cubicBezTo>
                    <a:cubicBezTo>
                      <a:pt x="4398" y="3821"/>
                      <a:pt x="3502" y="4056"/>
                      <a:pt x="2713" y="4489"/>
                    </a:cubicBezTo>
                    <a:cubicBezTo>
                      <a:pt x="3480" y="3983"/>
                      <a:pt x="4169" y="3352"/>
                      <a:pt x="4733" y="2620"/>
                    </a:cubicBezTo>
                    <a:cubicBezTo>
                      <a:pt x="4899" y="2406"/>
                      <a:pt x="5061" y="2172"/>
                      <a:pt x="5098" y="1900"/>
                    </a:cubicBezTo>
                    <a:cubicBezTo>
                      <a:pt x="5135" y="1630"/>
                      <a:pt x="5004" y="1317"/>
                      <a:pt x="4743" y="1233"/>
                    </a:cubicBezTo>
                    <a:cubicBezTo>
                      <a:pt x="4694" y="1217"/>
                      <a:pt x="4645" y="1210"/>
                      <a:pt x="4595" y="1210"/>
                    </a:cubicBezTo>
                    <a:cubicBezTo>
                      <a:pt x="4401" y="1210"/>
                      <a:pt x="4203" y="1319"/>
                      <a:pt x="4034" y="1431"/>
                    </a:cubicBezTo>
                    <a:cubicBezTo>
                      <a:pt x="3235" y="1968"/>
                      <a:pt x="2604" y="2553"/>
                      <a:pt x="2118" y="3393"/>
                    </a:cubicBezTo>
                    <a:cubicBezTo>
                      <a:pt x="2312" y="2459"/>
                      <a:pt x="2301" y="1488"/>
                      <a:pt x="2082" y="565"/>
                    </a:cubicBezTo>
                    <a:cubicBezTo>
                      <a:pt x="2024" y="310"/>
                      <a:pt x="1863" y="1"/>
                      <a:pt x="1622" y="1"/>
                    </a:cubicBezTo>
                    <a:close/>
                  </a:path>
                </a:pathLst>
              </a:custGeom>
              <a:solidFill>
                <a:srgbClr val="3B4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9"/>
              <p:cNvSpPr/>
              <p:nvPr/>
            </p:nvSpPr>
            <p:spPr>
              <a:xfrm>
                <a:off x="3728750" y="2086188"/>
                <a:ext cx="397075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29106" extrusionOk="0">
                    <a:moveTo>
                      <a:pt x="15675" y="1"/>
                    </a:moveTo>
                    <a:cubicBezTo>
                      <a:pt x="14454" y="544"/>
                      <a:pt x="13400" y="1410"/>
                      <a:pt x="12502" y="2187"/>
                    </a:cubicBezTo>
                    <a:cubicBezTo>
                      <a:pt x="9089" y="5135"/>
                      <a:pt x="6460" y="8078"/>
                      <a:pt x="4462" y="11172"/>
                    </a:cubicBezTo>
                    <a:cubicBezTo>
                      <a:pt x="2134" y="14778"/>
                      <a:pt x="679" y="18681"/>
                      <a:pt x="256" y="22448"/>
                    </a:cubicBezTo>
                    <a:cubicBezTo>
                      <a:pt x="0" y="24670"/>
                      <a:pt x="89" y="26925"/>
                      <a:pt x="173" y="29106"/>
                    </a:cubicBezTo>
                    <a:lnTo>
                      <a:pt x="689" y="29085"/>
                    </a:lnTo>
                    <a:cubicBezTo>
                      <a:pt x="605" y="26925"/>
                      <a:pt x="523" y="24687"/>
                      <a:pt x="768" y="22505"/>
                    </a:cubicBezTo>
                    <a:cubicBezTo>
                      <a:pt x="1185" y="18816"/>
                      <a:pt x="2609" y="14992"/>
                      <a:pt x="4894" y="11449"/>
                    </a:cubicBezTo>
                    <a:cubicBezTo>
                      <a:pt x="6867" y="8396"/>
                      <a:pt x="9465" y="5496"/>
                      <a:pt x="12841" y="2573"/>
                    </a:cubicBezTo>
                    <a:cubicBezTo>
                      <a:pt x="13708" y="1828"/>
                      <a:pt x="14731" y="982"/>
                      <a:pt x="15883" y="475"/>
                    </a:cubicBezTo>
                    <a:lnTo>
                      <a:pt x="15675" y="1"/>
                    </a:ln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4" name="Google Shape;1924;p49"/>
            <p:cNvGrpSpPr/>
            <p:nvPr/>
          </p:nvGrpSpPr>
          <p:grpSpPr>
            <a:xfrm rot="-5009680">
              <a:off x="693398" y="1960426"/>
              <a:ext cx="914761" cy="393540"/>
              <a:chOff x="3982075" y="3114313"/>
              <a:chExt cx="914725" cy="393525"/>
            </a:xfrm>
          </p:grpSpPr>
          <p:sp>
            <p:nvSpPr>
              <p:cNvPr id="1925" name="Google Shape;1925;p49"/>
              <p:cNvSpPr/>
              <p:nvPr/>
            </p:nvSpPr>
            <p:spPr>
              <a:xfrm>
                <a:off x="3982075" y="3235188"/>
                <a:ext cx="833175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33327" h="9194" extrusionOk="0">
                    <a:moveTo>
                      <a:pt x="25097" y="1"/>
                    </a:moveTo>
                    <a:cubicBezTo>
                      <a:pt x="21647" y="1"/>
                      <a:pt x="18445" y="670"/>
                      <a:pt x="15936" y="1424"/>
                    </a:cubicBezTo>
                    <a:cubicBezTo>
                      <a:pt x="10274" y="3120"/>
                      <a:pt x="5051" y="6053"/>
                      <a:pt x="1" y="8885"/>
                    </a:cubicBezTo>
                    <a:lnTo>
                      <a:pt x="172" y="9193"/>
                    </a:lnTo>
                    <a:cubicBezTo>
                      <a:pt x="5208" y="6371"/>
                      <a:pt x="10410" y="3448"/>
                      <a:pt x="16035" y="1764"/>
                    </a:cubicBezTo>
                    <a:cubicBezTo>
                      <a:pt x="18518" y="1017"/>
                      <a:pt x="21687" y="354"/>
                      <a:pt x="25098" y="354"/>
                    </a:cubicBezTo>
                    <a:cubicBezTo>
                      <a:pt x="27722" y="354"/>
                      <a:pt x="30489" y="747"/>
                      <a:pt x="33196" y="1795"/>
                    </a:cubicBezTo>
                    <a:lnTo>
                      <a:pt x="33326" y="1465"/>
                    </a:lnTo>
                    <a:cubicBezTo>
                      <a:pt x="30571" y="400"/>
                      <a:pt x="27760" y="1"/>
                      <a:pt x="2509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9"/>
              <p:cNvSpPr/>
              <p:nvPr/>
            </p:nvSpPr>
            <p:spPr>
              <a:xfrm>
                <a:off x="4795400" y="3261438"/>
                <a:ext cx="1014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061" extrusionOk="0">
                    <a:moveTo>
                      <a:pt x="1814" y="0"/>
                    </a:moveTo>
                    <a:cubicBezTo>
                      <a:pt x="1206" y="0"/>
                      <a:pt x="599" y="148"/>
                      <a:pt x="0" y="290"/>
                    </a:cubicBezTo>
                    <a:cubicBezTo>
                      <a:pt x="319" y="567"/>
                      <a:pt x="637" y="844"/>
                      <a:pt x="955" y="1120"/>
                    </a:cubicBezTo>
                    <a:cubicBezTo>
                      <a:pt x="1383" y="1496"/>
                      <a:pt x="1831" y="1877"/>
                      <a:pt x="2385" y="2022"/>
                    </a:cubicBezTo>
                    <a:cubicBezTo>
                      <a:pt x="2482" y="2048"/>
                      <a:pt x="2595" y="2061"/>
                      <a:pt x="2715" y="2061"/>
                    </a:cubicBezTo>
                    <a:cubicBezTo>
                      <a:pt x="3305" y="2061"/>
                      <a:pt x="4056" y="1746"/>
                      <a:pt x="3935" y="1073"/>
                    </a:cubicBezTo>
                    <a:cubicBezTo>
                      <a:pt x="3810" y="410"/>
                      <a:pt x="2672" y="61"/>
                      <a:pt x="2119" y="13"/>
                    </a:cubicBezTo>
                    <a:cubicBezTo>
                      <a:pt x="2017" y="4"/>
                      <a:pt x="1915" y="0"/>
                      <a:pt x="1814" y="0"/>
                    </a:cubicBezTo>
                    <a:close/>
                  </a:path>
                </a:pathLst>
              </a:custGeom>
              <a:solidFill>
                <a:srgbClr val="3B4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9"/>
              <p:cNvSpPr/>
              <p:nvPr/>
            </p:nvSpPr>
            <p:spPr>
              <a:xfrm>
                <a:off x="4711650" y="3254863"/>
                <a:ext cx="70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306" extrusionOk="0">
                    <a:moveTo>
                      <a:pt x="834" y="0"/>
                    </a:moveTo>
                    <a:cubicBezTo>
                      <a:pt x="654" y="0"/>
                      <a:pt x="525" y="172"/>
                      <a:pt x="386" y="517"/>
                    </a:cubicBezTo>
                    <a:cubicBezTo>
                      <a:pt x="85" y="1278"/>
                      <a:pt x="1" y="2129"/>
                      <a:pt x="157" y="2938"/>
                    </a:cubicBezTo>
                    <a:cubicBezTo>
                      <a:pt x="266" y="3517"/>
                      <a:pt x="574" y="4143"/>
                      <a:pt x="1149" y="4279"/>
                    </a:cubicBezTo>
                    <a:cubicBezTo>
                      <a:pt x="1222" y="4297"/>
                      <a:pt x="1296" y="4306"/>
                      <a:pt x="1369" y="4306"/>
                    </a:cubicBezTo>
                    <a:cubicBezTo>
                      <a:pt x="1861" y="4306"/>
                      <a:pt x="2326" y="3913"/>
                      <a:pt x="2526" y="3443"/>
                    </a:cubicBezTo>
                    <a:cubicBezTo>
                      <a:pt x="2802" y="2786"/>
                      <a:pt x="2672" y="2003"/>
                      <a:pt x="2317" y="1383"/>
                    </a:cubicBezTo>
                    <a:cubicBezTo>
                      <a:pt x="2057" y="934"/>
                      <a:pt x="1686" y="548"/>
                      <a:pt x="1279" y="225"/>
                    </a:cubicBezTo>
                    <a:cubicBezTo>
                      <a:pt x="1096" y="76"/>
                      <a:pt x="954" y="0"/>
                      <a:pt x="83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9"/>
              <p:cNvSpPr/>
              <p:nvPr/>
            </p:nvSpPr>
            <p:spPr>
              <a:xfrm>
                <a:off x="4679950" y="3139863"/>
                <a:ext cx="68400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025" extrusionOk="0">
                    <a:moveTo>
                      <a:pt x="1912" y="0"/>
                    </a:moveTo>
                    <a:cubicBezTo>
                      <a:pt x="1879" y="0"/>
                      <a:pt x="1845" y="3"/>
                      <a:pt x="1811" y="9"/>
                    </a:cubicBezTo>
                    <a:cubicBezTo>
                      <a:pt x="1659" y="35"/>
                      <a:pt x="1524" y="118"/>
                      <a:pt x="1399" y="207"/>
                    </a:cubicBezTo>
                    <a:cubicBezTo>
                      <a:pt x="544" y="859"/>
                      <a:pt x="226" y="1996"/>
                      <a:pt x="63" y="3056"/>
                    </a:cubicBezTo>
                    <a:cubicBezTo>
                      <a:pt x="31" y="3265"/>
                      <a:pt x="0" y="3479"/>
                      <a:pt x="31" y="3687"/>
                    </a:cubicBezTo>
                    <a:cubicBezTo>
                      <a:pt x="66" y="3902"/>
                      <a:pt x="99" y="4025"/>
                      <a:pt x="218" y="4025"/>
                    </a:cubicBezTo>
                    <a:cubicBezTo>
                      <a:pt x="264" y="4025"/>
                      <a:pt x="322" y="4006"/>
                      <a:pt x="397" y="3969"/>
                    </a:cubicBezTo>
                    <a:cubicBezTo>
                      <a:pt x="872" y="3734"/>
                      <a:pt x="1321" y="3395"/>
                      <a:pt x="1697" y="3029"/>
                    </a:cubicBezTo>
                    <a:cubicBezTo>
                      <a:pt x="2135" y="2591"/>
                      <a:pt x="2485" y="2049"/>
                      <a:pt x="2636" y="1449"/>
                    </a:cubicBezTo>
                    <a:cubicBezTo>
                      <a:pt x="2714" y="1131"/>
                      <a:pt x="2735" y="780"/>
                      <a:pt x="2599" y="484"/>
                    </a:cubicBezTo>
                    <a:cubicBezTo>
                      <a:pt x="2477" y="212"/>
                      <a:pt x="2202" y="0"/>
                      <a:pt x="191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9"/>
              <p:cNvSpPr/>
              <p:nvPr/>
            </p:nvSpPr>
            <p:spPr>
              <a:xfrm>
                <a:off x="4170575" y="3231388"/>
                <a:ext cx="638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4071" extrusionOk="0">
                    <a:moveTo>
                      <a:pt x="761" y="0"/>
                    </a:moveTo>
                    <a:cubicBezTo>
                      <a:pt x="483" y="0"/>
                      <a:pt x="201" y="131"/>
                      <a:pt x="78" y="375"/>
                    </a:cubicBezTo>
                    <a:cubicBezTo>
                      <a:pt x="11" y="517"/>
                      <a:pt x="1" y="673"/>
                      <a:pt x="1" y="830"/>
                    </a:cubicBezTo>
                    <a:cubicBezTo>
                      <a:pt x="26" y="1904"/>
                      <a:pt x="767" y="2823"/>
                      <a:pt x="1535" y="3580"/>
                    </a:cubicBezTo>
                    <a:cubicBezTo>
                      <a:pt x="1680" y="3725"/>
                      <a:pt x="1842" y="3872"/>
                      <a:pt x="2029" y="3970"/>
                    </a:cubicBezTo>
                    <a:cubicBezTo>
                      <a:pt x="2146" y="4030"/>
                      <a:pt x="2236" y="4070"/>
                      <a:pt x="2304" y="4070"/>
                    </a:cubicBezTo>
                    <a:cubicBezTo>
                      <a:pt x="2391" y="4070"/>
                      <a:pt x="2442" y="4005"/>
                      <a:pt x="2468" y="3835"/>
                    </a:cubicBezTo>
                    <a:cubicBezTo>
                      <a:pt x="2552" y="3318"/>
                      <a:pt x="2547" y="2755"/>
                      <a:pt x="2463" y="2234"/>
                    </a:cubicBezTo>
                    <a:cubicBezTo>
                      <a:pt x="2364" y="1622"/>
                      <a:pt x="2130" y="1023"/>
                      <a:pt x="1728" y="548"/>
                    </a:cubicBezTo>
                    <a:cubicBezTo>
                      <a:pt x="1513" y="298"/>
                      <a:pt x="1242" y="78"/>
                      <a:pt x="924" y="16"/>
                    </a:cubicBezTo>
                    <a:cubicBezTo>
                      <a:pt x="870" y="6"/>
                      <a:pt x="816" y="0"/>
                      <a:pt x="76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9"/>
              <p:cNvSpPr/>
              <p:nvPr/>
            </p:nvSpPr>
            <p:spPr>
              <a:xfrm>
                <a:off x="4247525" y="3199463"/>
                <a:ext cx="6042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4211" extrusionOk="0">
                    <a:moveTo>
                      <a:pt x="830" y="0"/>
                    </a:moveTo>
                    <a:cubicBezTo>
                      <a:pt x="582" y="0"/>
                      <a:pt x="332" y="105"/>
                      <a:pt x="199" y="312"/>
                    </a:cubicBezTo>
                    <a:cubicBezTo>
                      <a:pt x="121" y="443"/>
                      <a:pt x="90" y="599"/>
                      <a:pt x="78" y="756"/>
                    </a:cubicBezTo>
                    <a:cubicBezTo>
                      <a:pt x="1" y="1830"/>
                      <a:pt x="642" y="2817"/>
                      <a:pt x="1326" y="3641"/>
                    </a:cubicBezTo>
                    <a:cubicBezTo>
                      <a:pt x="1462" y="3802"/>
                      <a:pt x="1602" y="3969"/>
                      <a:pt x="1780" y="4084"/>
                    </a:cubicBezTo>
                    <a:cubicBezTo>
                      <a:pt x="1901" y="4161"/>
                      <a:pt x="1991" y="4211"/>
                      <a:pt x="2061" y="4211"/>
                    </a:cubicBezTo>
                    <a:cubicBezTo>
                      <a:pt x="2138" y="4211"/>
                      <a:pt x="2190" y="4149"/>
                      <a:pt x="2234" y="3995"/>
                    </a:cubicBezTo>
                    <a:cubicBezTo>
                      <a:pt x="2370" y="3484"/>
                      <a:pt x="2416" y="2926"/>
                      <a:pt x="2385" y="2399"/>
                    </a:cubicBezTo>
                    <a:cubicBezTo>
                      <a:pt x="2349" y="1784"/>
                      <a:pt x="2176" y="1163"/>
                      <a:pt x="1827" y="650"/>
                    </a:cubicBezTo>
                    <a:cubicBezTo>
                      <a:pt x="1639" y="380"/>
                      <a:pt x="1388" y="134"/>
                      <a:pt x="1075" y="36"/>
                    </a:cubicBezTo>
                    <a:cubicBezTo>
                      <a:pt x="997" y="12"/>
                      <a:pt x="914" y="0"/>
                      <a:pt x="83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9"/>
              <p:cNvSpPr/>
              <p:nvPr/>
            </p:nvSpPr>
            <p:spPr>
              <a:xfrm>
                <a:off x="4355675" y="3278738"/>
                <a:ext cx="599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239" extrusionOk="0">
                    <a:moveTo>
                      <a:pt x="381" y="1"/>
                    </a:moveTo>
                    <a:cubicBezTo>
                      <a:pt x="307" y="1"/>
                      <a:pt x="255" y="61"/>
                      <a:pt x="209" y="214"/>
                    </a:cubicBezTo>
                    <a:cubicBezTo>
                      <a:pt x="63" y="720"/>
                      <a:pt x="0" y="1279"/>
                      <a:pt x="21" y="1800"/>
                    </a:cubicBezTo>
                    <a:cubicBezTo>
                      <a:pt x="41" y="2421"/>
                      <a:pt x="204" y="3047"/>
                      <a:pt x="542" y="3564"/>
                    </a:cubicBezTo>
                    <a:cubicBezTo>
                      <a:pt x="720" y="3841"/>
                      <a:pt x="966" y="4091"/>
                      <a:pt x="1279" y="4195"/>
                    </a:cubicBezTo>
                    <a:cubicBezTo>
                      <a:pt x="1365" y="4224"/>
                      <a:pt x="1458" y="4239"/>
                      <a:pt x="1550" y="4239"/>
                    </a:cubicBezTo>
                    <a:cubicBezTo>
                      <a:pt x="1790" y="4239"/>
                      <a:pt x="2028" y="4140"/>
                      <a:pt x="2160" y="3940"/>
                    </a:cubicBezTo>
                    <a:cubicBezTo>
                      <a:pt x="2244" y="3810"/>
                      <a:pt x="2275" y="3653"/>
                      <a:pt x="2291" y="3502"/>
                    </a:cubicBezTo>
                    <a:cubicBezTo>
                      <a:pt x="2396" y="2426"/>
                      <a:pt x="1775" y="1424"/>
                      <a:pt x="1106" y="585"/>
                    </a:cubicBezTo>
                    <a:cubicBezTo>
                      <a:pt x="976" y="422"/>
                      <a:pt x="835" y="251"/>
                      <a:pt x="663" y="135"/>
                    </a:cubicBezTo>
                    <a:cubicBezTo>
                      <a:pt x="541" y="55"/>
                      <a:pt x="451" y="1"/>
                      <a:pt x="381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9"/>
              <p:cNvSpPr/>
              <p:nvPr/>
            </p:nvSpPr>
            <p:spPr>
              <a:xfrm>
                <a:off x="4332175" y="3167963"/>
                <a:ext cx="57050" cy="1108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33" extrusionOk="0">
                    <a:moveTo>
                      <a:pt x="1077" y="1"/>
                    </a:moveTo>
                    <a:cubicBezTo>
                      <a:pt x="917" y="1"/>
                      <a:pt x="762" y="48"/>
                      <a:pt x="643" y="152"/>
                    </a:cubicBezTo>
                    <a:cubicBezTo>
                      <a:pt x="523" y="257"/>
                      <a:pt x="449" y="398"/>
                      <a:pt x="393" y="544"/>
                    </a:cubicBezTo>
                    <a:cubicBezTo>
                      <a:pt x="1" y="1546"/>
                      <a:pt x="324" y="2678"/>
                      <a:pt x="742" y="3670"/>
                    </a:cubicBezTo>
                    <a:cubicBezTo>
                      <a:pt x="820" y="3863"/>
                      <a:pt x="909" y="4061"/>
                      <a:pt x="1044" y="4222"/>
                    </a:cubicBezTo>
                    <a:cubicBezTo>
                      <a:pt x="1156" y="4352"/>
                      <a:pt x="1236" y="4433"/>
                      <a:pt x="1314" y="4433"/>
                    </a:cubicBezTo>
                    <a:cubicBezTo>
                      <a:pt x="1374" y="4433"/>
                      <a:pt x="1433" y="4384"/>
                      <a:pt x="1504" y="4270"/>
                    </a:cubicBezTo>
                    <a:cubicBezTo>
                      <a:pt x="1780" y="3826"/>
                      <a:pt x="1995" y="3304"/>
                      <a:pt x="2120" y="2793"/>
                    </a:cubicBezTo>
                    <a:cubicBezTo>
                      <a:pt x="2265" y="2187"/>
                      <a:pt x="2281" y="1546"/>
                      <a:pt x="2093" y="956"/>
                    </a:cubicBezTo>
                    <a:cubicBezTo>
                      <a:pt x="1995" y="643"/>
                      <a:pt x="1833" y="330"/>
                      <a:pt x="1561" y="147"/>
                    </a:cubicBezTo>
                    <a:cubicBezTo>
                      <a:pt x="1419" y="53"/>
                      <a:pt x="1245" y="1"/>
                      <a:pt x="107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9"/>
              <p:cNvSpPr/>
              <p:nvPr/>
            </p:nvSpPr>
            <p:spPr>
              <a:xfrm>
                <a:off x="4497850" y="3146488"/>
                <a:ext cx="682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4024" extrusionOk="0">
                    <a:moveTo>
                      <a:pt x="1912" y="1"/>
                    </a:moveTo>
                    <a:cubicBezTo>
                      <a:pt x="1879" y="1"/>
                      <a:pt x="1845" y="3"/>
                      <a:pt x="1812" y="9"/>
                    </a:cubicBezTo>
                    <a:cubicBezTo>
                      <a:pt x="1655" y="36"/>
                      <a:pt x="1519" y="115"/>
                      <a:pt x="1398" y="209"/>
                    </a:cubicBezTo>
                    <a:cubicBezTo>
                      <a:pt x="538" y="860"/>
                      <a:pt x="225" y="1993"/>
                      <a:pt x="59" y="3057"/>
                    </a:cubicBezTo>
                    <a:cubicBezTo>
                      <a:pt x="27" y="3265"/>
                      <a:pt x="1" y="3479"/>
                      <a:pt x="32" y="3689"/>
                    </a:cubicBezTo>
                    <a:cubicBezTo>
                      <a:pt x="65" y="3902"/>
                      <a:pt x="97" y="4024"/>
                      <a:pt x="214" y="4024"/>
                    </a:cubicBezTo>
                    <a:cubicBezTo>
                      <a:pt x="260" y="4024"/>
                      <a:pt x="319" y="4005"/>
                      <a:pt x="397" y="3965"/>
                    </a:cubicBezTo>
                    <a:cubicBezTo>
                      <a:pt x="866" y="3735"/>
                      <a:pt x="1321" y="3396"/>
                      <a:pt x="1691" y="3031"/>
                    </a:cubicBezTo>
                    <a:cubicBezTo>
                      <a:pt x="2130" y="2593"/>
                      <a:pt x="2484" y="2049"/>
                      <a:pt x="2631" y="1450"/>
                    </a:cubicBezTo>
                    <a:cubicBezTo>
                      <a:pt x="2713" y="1131"/>
                      <a:pt x="2730" y="782"/>
                      <a:pt x="2594" y="479"/>
                    </a:cubicBezTo>
                    <a:cubicBezTo>
                      <a:pt x="2472" y="213"/>
                      <a:pt x="2200" y="1"/>
                      <a:pt x="1912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9"/>
              <p:cNvSpPr/>
              <p:nvPr/>
            </p:nvSpPr>
            <p:spPr>
              <a:xfrm>
                <a:off x="4092325" y="3264313"/>
                <a:ext cx="6235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10" extrusionOk="0">
                    <a:moveTo>
                      <a:pt x="764" y="0"/>
                    </a:moveTo>
                    <a:cubicBezTo>
                      <a:pt x="491" y="0"/>
                      <a:pt x="216" y="124"/>
                      <a:pt x="88" y="363"/>
                    </a:cubicBezTo>
                    <a:cubicBezTo>
                      <a:pt x="20" y="498"/>
                      <a:pt x="0" y="655"/>
                      <a:pt x="0" y="811"/>
                    </a:cubicBezTo>
                    <a:cubicBezTo>
                      <a:pt x="0" y="1887"/>
                      <a:pt x="714" y="2826"/>
                      <a:pt x="1465" y="3598"/>
                    </a:cubicBezTo>
                    <a:cubicBezTo>
                      <a:pt x="1607" y="3749"/>
                      <a:pt x="1763" y="3901"/>
                      <a:pt x="1951" y="4000"/>
                    </a:cubicBezTo>
                    <a:cubicBezTo>
                      <a:pt x="2069" y="4066"/>
                      <a:pt x="2158" y="4110"/>
                      <a:pt x="2226" y="4110"/>
                    </a:cubicBezTo>
                    <a:cubicBezTo>
                      <a:pt x="2307" y="4110"/>
                      <a:pt x="2358" y="4045"/>
                      <a:pt x="2389" y="3879"/>
                    </a:cubicBezTo>
                    <a:cubicBezTo>
                      <a:pt x="2488" y="3364"/>
                      <a:pt x="2493" y="2800"/>
                      <a:pt x="2426" y="2278"/>
                    </a:cubicBezTo>
                    <a:cubicBezTo>
                      <a:pt x="2342" y="1663"/>
                      <a:pt x="2123" y="1057"/>
                      <a:pt x="1737" y="577"/>
                    </a:cubicBezTo>
                    <a:cubicBezTo>
                      <a:pt x="1528" y="322"/>
                      <a:pt x="1262" y="91"/>
                      <a:pt x="944" y="19"/>
                    </a:cubicBezTo>
                    <a:cubicBezTo>
                      <a:pt x="885" y="6"/>
                      <a:pt x="825" y="0"/>
                      <a:pt x="764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9"/>
              <p:cNvSpPr/>
              <p:nvPr/>
            </p:nvSpPr>
            <p:spPr>
              <a:xfrm>
                <a:off x="4487925" y="3249113"/>
                <a:ext cx="69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3993" extrusionOk="0">
                    <a:moveTo>
                      <a:pt x="209" y="1"/>
                    </a:moveTo>
                    <a:cubicBezTo>
                      <a:pt x="88" y="1"/>
                      <a:pt x="57" y="123"/>
                      <a:pt x="27" y="340"/>
                    </a:cubicBezTo>
                    <a:cubicBezTo>
                      <a:pt x="1" y="549"/>
                      <a:pt x="32" y="768"/>
                      <a:pt x="69" y="971"/>
                    </a:cubicBezTo>
                    <a:cubicBezTo>
                      <a:pt x="251" y="2030"/>
                      <a:pt x="591" y="3158"/>
                      <a:pt x="1462" y="3794"/>
                    </a:cubicBezTo>
                    <a:cubicBezTo>
                      <a:pt x="1588" y="3883"/>
                      <a:pt x="1723" y="3967"/>
                      <a:pt x="1879" y="3987"/>
                    </a:cubicBezTo>
                    <a:cubicBezTo>
                      <a:pt x="1907" y="3991"/>
                      <a:pt x="1936" y="3993"/>
                      <a:pt x="1963" y="3993"/>
                    </a:cubicBezTo>
                    <a:cubicBezTo>
                      <a:pt x="2257" y="3993"/>
                      <a:pt x="2533" y="3772"/>
                      <a:pt x="2652" y="3497"/>
                    </a:cubicBezTo>
                    <a:cubicBezTo>
                      <a:pt x="2782" y="3194"/>
                      <a:pt x="2756" y="2849"/>
                      <a:pt x="2672" y="2531"/>
                    </a:cubicBezTo>
                    <a:cubicBezTo>
                      <a:pt x="2510" y="1932"/>
                      <a:pt x="2151" y="1399"/>
                      <a:pt x="1702" y="971"/>
                    </a:cubicBezTo>
                    <a:cubicBezTo>
                      <a:pt x="1321" y="605"/>
                      <a:pt x="863" y="282"/>
                      <a:pt x="387" y="53"/>
                    </a:cubicBezTo>
                    <a:cubicBezTo>
                      <a:pt x="312" y="18"/>
                      <a:pt x="254" y="1"/>
                      <a:pt x="20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9"/>
              <p:cNvSpPr/>
              <p:nvPr/>
            </p:nvSpPr>
            <p:spPr>
              <a:xfrm>
                <a:off x="4111875" y="3385563"/>
                <a:ext cx="6967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990" extrusionOk="0">
                    <a:moveTo>
                      <a:pt x="211" y="0"/>
                    </a:moveTo>
                    <a:cubicBezTo>
                      <a:pt x="88" y="0"/>
                      <a:pt x="58" y="123"/>
                      <a:pt x="32" y="339"/>
                    </a:cubicBezTo>
                    <a:cubicBezTo>
                      <a:pt x="1" y="548"/>
                      <a:pt x="37" y="763"/>
                      <a:pt x="68" y="965"/>
                    </a:cubicBezTo>
                    <a:cubicBezTo>
                      <a:pt x="256" y="2030"/>
                      <a:pt x="596" y="3157"/>
                      <a:pt x="1461" y="3788"/>
                    </a:cubicBezTo>
                    <a:cubicBezTo>
                      <a:pt x="1586" y="3882"/>
                      <a:pt x="1728" y="3961"/>
                      <a:pt x="1879" y="3982"/>
                    </a:cubicBezTo>
                    <a:cubicBezTo>
                      <a:pt x="1910" y="3987"/>
                      <a:pt x="1940" y="3989"/>
                      <a:pt x="1970" y="3989"/>
                    </a:cubicBezTo>
                    <a:cubicBezTo>
                      <a:pt x="2265" y="3989"/>
                      <a:pt x="2537" y="3771"/>
                      <a:pt x="2656" y="3496"/>
                    </a:cubicBezTo>
                    <a:cubicBezTo>
                      <a:pt x="2787" y="3193"/>
                      <a:pt x="2761" y="2844"/>
                      <a:pt x="2672" y="2526"/>
                    </a:cubicBezTo>
                    <a:cubicBezTo>
                      <a:pt x="2510" y="1926"/>
                      <a:pt x="2150" y="1394"/>
                      <a:pt x="1701" y="965"/>
                    </a:cubicBezTo>
                    <a:cubicBezTo>
                      <a:pt x="1321" y="606"/>
                      <a:pt x="866" y="277"/>
                      <a:pt x="391" y="53"/>
                    </a:cubicBezTo>
                    <a:cubicBezTo>
                      <a:pt x="315" y="17"/>
                      <a:pt x="256" y="0"/>
                      <a:pt x="211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9"/>
              <p:cNvSpPr/>
              <p:nvPr/>
            </p:nvSpPr>
            <p:spPr>
              <a:xfrm>
                <a:off x="4568950" y="3238538"/>
                <a:ext cx="60550" cy="10515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4206" extrusionOk="0">
                    <a:moveTo>
                      <a:pt x="350" y="0"/>
                    </a:moveTo>
                    <a:cubicBezTo>
                      <a:pt x="272" y="0"/>
                      <a:pt x="219" y="63"/>
                      <a:pt x="177" y="221"/>
                    </a:cubicBezTo>
                    <a:cubicBezTo>
                      <a:pt x="47" y="727"/>
                      <a:pt x="1" y="1290"/>
                      <a:pt x="32" y="1811"/>
                    </a:cubicBezTo>
                    <a:cubicBezTo>
                      <a:pt x="73" y="2432"/>
                      <a:pt x="245" y="3053"/>
                      <a:pt x="601" y="3559"/>
                    </a:cubicBezTo>
                    <a:cubicBezTo>
                      <a:pt x="788" y="3831"/>
                      <a:pt x="1039" y="4076"/>
                      <a:pt x="1352" y="4170"/>
                    </a:cubicBezTo>
                    <a:cubicBezTo>
                      <a:pt x="1432" y="4194"/>
                      <a:pt x="1515" y="4206"/>
                      <a:pt x="1599" y="4206"/>
                    </a:cubicBezTo>
                    <a:cubicBezTo>
                      <a:pt x="1850" y="4206"/>
                      <a:pt x="2099" y="4100"/>
                      <a:pt x="2229" y="3889"/>
                    </a:cubicBezTo>
                    <a:cubicBezTo>
                      <a:pt x="2311" y="3758"/>
                      <a:pt x="2338" y="3602"/>
                      <a:pt x="2349" y="3445"/>
                    </a:cubicBezTo>
                    <a:cubicBezTo>
                      <a:pt x="2421" y="2375"/>
                      <a:pt x="1774" y="1389"/>
                      <a:pt x="1085" y="565"/>
                    </a:cubicBezTo>
                    <a:cubicBezTo>
                      <a:pt x="950" y="402"/>
                      <a:pt x="804" y="241"/>
                      <a:pt x="627" y="127"/>
                    </a:cubicBezTo>
                    <a:cubicBezTo>
                      <a:pt x="509" y="50"/>
                      <a:pt x="420" y="0"/>
                      <a:pt x="350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9"/>
              <p:cNvSpPr/>
              <p:nvPr/>
            </p:nvSpPr>
            <p:spPr>
              <a:xfrm>
                <a:off x="4207500" y="3338263"/>
                <a:ext cx="521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3618" extrusionOk="0">
                    <a:moveTo>
                      <a:pt x="302" y="0"/>
                    </a:moveTo>
                    <a:cubicBezTo>
                      <a:pt x="236" y="0"/>
                      <a:pt x="192" y="52"/>
                      <a:pt x="157" y="186"/>
                    </a:cubicBezTo>
                    <a:cubicBezTo>
                      <a:pt x="41" y="625"/>
                      <a:pt x="0" y="1109"/>
                      <a:pt x="31" y="1559"/>
                    </a:cubicBezTo>
                    <a:cubicBezTo>
                      <a:pt x="63" y="2091"/>
                      <a:pt x="214" y="2623"/>
                      <a:pt x="516" y="3062"/>
                    </a:cubicBezTo>
                    <a:cubicBezTo>
                      <a:pt x="678" y="3296"/>
                      <a:pt x="897" y="3505"/>
                      <a:pt x="1163" y="3589"/>
                    </a:cubicBezTo>
                    <a:cubicBezTo>
                      <a:pt x="1231" y="3608"/>
                      <a:pt x="1302" y="3618"/>
                      <a:pt x="1374" y="3618"/>
                    </a:cubicBezTo>
                    <a:cubicBezTo>
                      <a:pt x="1590" y="3618"/>
                      <a:pt x="1806" y="3529"/>
                      <a:pt x="1920" y="3348"/>
                    </a:cubicBezTo>
                    <a:cubicBezTo>
                      <a:pt x="1987" y="3233"/>
                      <a:pt x="2014" y="3098"/>
                      <a:pt x="2019" y="2968"/>
                    </a:cubicBezTo>
                    <a:cubicBezTo>
                      <a:pt x="2086" y="2043"/>
                      <a:pt x="1529" y="1193"/>
                      <a:pt x="934" y="483"/>
                    </a:cubicBezTo>
                    <a:cubicBezTo>
                      <a:pt x="819" y="348"/>
                      <a:pt x="694" y="208"/>
                      <a:pt x="542" y="107"/>
                    </a:cubicBezTo>
                    <a:cubicBezTo>
                      <a:pt x="438" y="43"/>
                      <a:pt x="361" y="0"/>
                      <a:pt x="302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9"/>
              <p:cNvSpPr/>
              <p:nvPr/>
            </p:nvSpPr>
            <p:spPr>
              <a:xfrm>
                <a:off x="4644725" y="3246538"/>
                <a:ext cx="52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3727" extrusionOk="0">
                    <a:moveTo>
                      <a:pt x="1006" y="1"/>
                    </a:moveTo>
                    <a:cubicBezTo>
                      <a:pt x="600" y="1"/>
                      <a:pt x="302" y="833"/>
                      <a:pt x="199" y="1221"/>
                    </a:cubicBezTo>
                    <a:cubicBezTo>
                      <a:pt x="89" y="1628"/>
                      <a:pt x="0" y="2045"/>
                      <a:pt x="38" y="2462"/>
                    </a:cubicBezTo>
                    <a:cubicBezTo>
                      <a:pt x="74" y="2880"/>
                      <a:pt x="257" y="3302"/>
                      <a:pt x="595" y="3547"/>
                    </a:cubicBezTo>
                    <a:cubicBezTo>
                      <a:pt x="748" y="3655"/>
                      <a:pt x="936" y="3726"/>
                      <a:pt x="1122" y="3726"/>
                    </a:cubicBezTo>
                    <a:cubicBezTo>
                      <a:pt x="1134" y="3726"/>
                      <a:pt x="1146" y="3726"/>
                      <a:pt x="1159" y="3725"/>
                    </a:cubicBezTo>
                    <a:cubicBezTo>
                      <a:pt x="1488" y="3704"/>
                      <a:pt x="1770" y="3463"/>
                      <a:pt x="1916" y="3172"/>
                    </a:cubicBezTo>
                    <a:cubicBezTo>
                      <a:pt x="2062" y="2880"/>
                      <a:pt x="2088" y="2545"/>
                      <a:pt x="2078" y="2217"/>
                    </a:cubicBezTo>
                    <a:cubicBezTo>
                      <a:pt x="2052" y="1491"/>
                      <a:pt x="1827" y="761"/>
                      <a:pt x="1353" y="202"/>
                    </a:cubicBezTo>
                    <a:cubicBezTo>
                      <a:pt x="1231" y="60"/>
                      <a:pt x="1115" y="1"/>
                      <a:pt x="1006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9"/>
              <p:cNvSpPr/>
              <p:nvPr/>
            </p:nvSpPr>
            <p:spPr>
              <a:xfrm>
                <a:off x="4280400" y="3301338"/>
                <a:ext cx="5222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726" extrusionOk="0">
                    <a:moveTo>
                      <a:pt x="1007" y="1"/>
                    </a:moveTo>
                    <a:cubicBezTo>
                      <a:pt x="601" y="1"/>
                      <a:pt x="301" y="837"/>
                      <a:pt x="199" y="1225"/>
                    </a:cubicBezTo>
                    <a:cubicBezTo>
                      <a:pt x="90" y="1627"/>
                      <a:pt x="1" y="2044"/>
                      <a:pt x="37" y="2461"/>
                    </a:cubicBezTo>
                    <a:cubicBezTo>
                      <a:pt x="73" y="2884"/>
                      <a:pt x="256" y="3306"/>
                      <a:pt x="595" y="3547"/>
                    </a:cubicBezTo>
                    <a:cubicBezTo>
                      <a:pt x="747" y="3659"/>
                      <a:pt x="935" y="3726"/>
                      <a:pt x="1120" y="3726"/>
                    </a:cubicBezTo>
                    <a:cubicBezTo>
                      <a:pt x="1133" y="3726"/>
                      <a:pt x="1146" y="3725"/>
                      <a:pt x="1159" y="3725"/>
                    </a:cubicBezTo>
                    <a:cubicBezTo>
                      <a:pt x="1482" y="3708"/>
                      <a:pt x="1769" y="3469"/>
                      <a:pt x="1915" y="3176"/>
                    </a:cubicBezTo>
                    <a:cubicBezTo>
                      <a:pt x="2062" y="2884"/>
                      <a:pt x="2088" y="2545"/>
                      <a:pt x="2077" y="2222"/>
                    </a:cubicBezTo>
                    <a:cubicBezTo>
                      <a:pt x="2051" y="1497"/>
                      <a:pt x="1826" y="760"/>
                      <a:pt x="1352" y="202"/>
                    </a:cubicBezTo>
                    <a:cubicBezTo>
                      <a:pt x="1230" y="60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9"/>
              <p:cNvSpPr/>
              <p:nvPr/>
            </p:nvSpPr>
            <p:spPr>
              <a:xfrm>
                <a:off x="4583175" y="3158913"/>
                <a:ext cx="71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173" extrusionOk="0">
                    <a:moveTo>
                      <a:pt x="1929" y="1"/>
                    </a:moveTo>
                    <a:cubicBezTo>
                      <a:pt x="1784" y="1"/>
                      <a:pt x="1637" y="32"/>
                      <a:pt x="1503" y="87"/>
                    </a:cubicBezTo>
                    <a:cubicBezTo>
                      <a:pt x="1205" y="217"/>
                      <a:pt x="966" y="452"/>
                      <a:pt x="762" y="707"/>
                    </a:cubicBezTo>
                    <a:cubicBezTo>
                      <a:pt x="308" y="1277"/>
                      <a:pt x="5" y="1981"/>
                      <a:pt x="0" y="2711"/>
                    </a:cubicBezTo>
                    <a:cubicBezTo>
                      <a:pt x="0" y="3053"/>
                      <a:pt x="166" y="3172"/>
                      <a:pt x="393" y="3172"/>
                    </a:cubicBezTo>
                    <a:cubicBezTo>
                      <a:pt x="758" y="3172"/>
                      <a:pt x="1282" y="2865"/>
                      <a:pt x="1539" y="2686"/>
                    </a:cubicBezTo>
                    <a:cubicBezTo>
                      <a:pt x="1884" y="2450"/>
                      <a:pt x="2223" y="2190"/>
                      <a:pt x="2469" y="1850"/>
                    </a:cubicBezTo>
                    <a:cubicBezTo>
                      <a:pt x="2713" y="1506"/>
                      <a:pt x="2849" y="1068"/>
                      <a:pt x="2750" y="661"/>
                    </a:cubicBezTo>
                    <a:cubicBezTo>
                      <a:pt x="2703" y="468"/>
                      <a:pt x="2599" y="285"/>
                      <a:pt x="2437" y="160"/>
                    </a:cubicBezTo>
                    <a:cubicBezTo>
                      <a:pt x="2291" y="50"/>
                      <a:pt x="2112" y="1"/>
                      <a:pt x="192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9"/>
              <p:cNvSpPr/>
              <p:nvPr/>
            </p:nvSpPr>
            <p:spPr>
              <a:xfrm>
                <a:off x="4032825" y="3317413"/>
                <a:ext cx="65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3401" extrusionOk="0">
                    <a:moveTo>
                      <a:pt x="845" y="0"/>
                    </a:moveTo>
                    <a:cubicBezTo>
                      <a:pt x="700" y="0"/>
                      <a:pt x="556" y="32"/>
                      <a:pt x="428" y="107"/>
                    </a:cubicBezTo>
                    <a:cubicBezTo>
                      <a:pt x="146" y="269"/>
                      <a:pt x="1" y="608"/>
                      <a:pt x="1" y="936"/>
                    </a:cubicBezTo>
                    <a:cubicBezTo>
                      <a:pt x="1" y="1261"/>
                      <a:pt x="131" y="1579"/>
                      <a:pt x="288" y="1861"/>
                    </a:cubicBezTo>
                    <a:cubicBezTo>
                      <a:pt x="637" y="2497"/>
                      <a:pt x="1164" y="3055"/>
                      <a:pt x="1837" y="3342"/>
                    </a:cubicBezTo>
                    <a:cubicBezTo>
                      <a:pt x="1932" y="3382"/>
                      <a:pt x="2015" y="3400"/>
                      <a:pt x="2086" y="3400"/>
                    </a:cubicBezTo>
                    <a:cubicBezTo>
                      <a:pt x="2628" y="3400"/>
                      <a:pt x="2503" y="2350"/>
                      <a:pt x="2411" y="1912"/>
                    </a:cubicBezTo>
                    <a:cubicBezTo>
                      <a:pt x="2327" y="1500"/>
                      <a:pt x="2217" y="1088"/>
                      <a:pt x="1998" y="729"/>
                    </a:cubicBezTo>
                    <a:cubicBezTo>
                      <a:pt x="1779" y="373"/>
                      <a:pt x="1430" y="76"/>
                      <a:pt x="1013" y="14"/>
                    </a:cubicBezTo>
                    <a:cubicBezTo>
                      <a:pt x="957" y="5"/>
                      <a:pt x="901" y="0"/>
                      <a:pt x="845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9"/>
              <p:cNvSpPr/>
              <p:nvPr/>
            </p:nvSpPr>
            <p:spPr>
              <a:xfrm>
                <a:off x="4049150" y="3419213"/>
                <a:ext cx="5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545" extrusionOk="0">
                    <a:moveTo>
                      <a:pt x="499" y="1"/>
                    </a:moveTo>
                    <a:cubicBezTo>
                      <a:pt x="14" y="1"/>
                      <a:pt x="0" y="1002"/>
                      <a:pt x="36" y="1435"/>
                    </a:cubicBezTo>
                    <a:cubicBezTo>
                      <a:pt x="68" y="1854"/>
                      <a:pt x="119" y="2281"/>
                      <a:pt x="287" y="2661"/>
                    </a:cubicBezTo>
                    <a:cubicBezTo>
                      <a:pt x="458" y="3043"/>
                      <a:pt x="767" y="3388"/>
                      <a:pt x="1174" y="3502"/>
                    </a:cubicBezTo>
                    <a:cubicBezTo>
                      <a:pt x="1266" y="3529"/>
                      <a:pt x="1363" y="3545"/>
                      <a:pt x="1459" y="3545"/>
                    </a:cubicBezTo>
                    <a:cubicBezTo>
                      <a:pt x="1563" y="3545"/>
                      <a:pt x="1666" y="3527"/>
                      <a:pt x="1763" y="3486"/>
                    </a:cubicBezTo>
                    <a:cubicBezTo>
                      <a:pt x="2065" y="3361"/>
                      <a:pt x="2253" y="3043"/>
                      <a:pt x="2296" y="2719"/>
                    </a:cubicBezTo>
                    <a:cubicBezTo>
                      <a:pt x="2337" y="2396"/>
                      <a:pt x="2253" y="2066"/>
                      <a:pt x="2134" y="1765"/>
                    </a:cubicBezTo>
                    <a:cubicBezTo>
                      <a:pt x="1872" y="1086"/>
                      <a:pt x="1419" y="465"/>
                      <a:pt x="788" y="94"/>
                    </a:cubicBezTo>
                    <a:cubicBezTo>
                      <a:pt x="677" y="29"/>
                      <a:pt x="581" y="1"/>
                      <a:pt x="4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9"/>
              <p:cNvSpPr/>
              <p:nvPr/>
            </p:nvSpPr>
            <p:spPr>
              <a:xfrm>
                <a:off x="4424150" y="3262488"/>
                <a:ext cx="5977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515" extrusionOk="0">
                    <a:moveTo>
                      <a:pt x="495" y="1"/>
                    </a:moveTo>
                    <a:cubicBezTo>
                      <a:pt x="0" y="1"/>
                      <a:pt x="18" y="1012"/>
                      <a:pt x="64" y="1448"/>
                    </a:cubicBezTo>
                    <a:cubicBezTo>
                      <a:pt x="105" y="1866"/>
                      <a:pt x="168" y="2288"/>
                      <a:pt x="350" y="2664"/>
                    </a:cubicBezTo>
                    <a:cubicBezTo>
                      <a:pt x="533" y="3045"/>
                      <a:pt x="851" y="3374"/>
                      <a:pt x="1258" y="3483"/>
                    </a:cubicBezTo>
                    <a:cubicBezTo>
                      <a:pt x="1341" y="3503"/>
                      <a:pt x="1428" y="3515"/>
                      <a:pt x="1515" y="3515"/>
                    </a:cubicBezTo>
                    <a:cubicBezTo>
                      <a:pt x="1629" y="3515"/>
                      <a:pt x="1744" y="3494"/>
                      <a:pt x="1848" y="3447"/>
                    </a:cubicBezTo>
                    <a:cubicBezTo>
                      <a:pt x="2145" y="3311"/>
                      <a:pt x="2328" y="2988"/>
                      <a:pt x="2359" y="2664"/>
                    </a:cubicBezTo>
                    <a:cubicBezTo>
                      <a:pt x="2390" y="2341"/>
                      <a:pt x="2296" y="2011"/>
                      <a:pt x="2171" y="1715"/>
                    </a:cubicBezTo>
                    <a:cubicBezTo>
                      <a:pt x="1889" y="1047"/>
                      <a:pt x="1420" y="441"/>
                      <a:pt x="777" y="87"/>
                    </a:cubicBezTo>
                    <a:cubicBezTo>
                      <a:pt x="669" y="27"/>
                      <a:pt x="575" y="1"/>
                      <a:pt x="495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9"/>
              <p:cNvSpPr/>
              <p:nvPr/>
            </p:nvSpPr>
            <p:spPr>
              <a:xfrm>
                <a:off x="4740800" y="3183088"/>
                <a:ext cx="84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53" extrusionOk="0">
                    <a:moveTo>
                      <a:pt x="2599" y="1"/>
                    </a:moveTo>
                    <a:cubicBezTo>
                      <a:pt x="2544" y="1"/>
                      <a:pt x="2489" y="6"/>
                      <a:pt x="2435" y="17"/>
                    </a:cubicBezTo>
                    <a:cubicBezTo>
                      <a:pt x="2101" y="84"/>
                      <a:pt x="1824" y="310"/>
                      <a:pt x="1573" y="544"/>
                    </a:cubicBezTo>
                    <a:cubicBezTo>
                      <a:pt x="1016" y="1071"/>
                      <a:pt x="530" y="1676"/>
                      <a:pt x="128" y="2334"/>
                    </a:cubicBezTo>
                    <a:cubicBezTo>
                      <a:pt x="66" y="2432"/>
                      <a:pt x="8" y="2533"/>
                      <a:pt x="3" y="2647"/>
                    </a:cubicBezTo>
                    <a:cubicBezTo>
                      <a:pt x="0" y="2797"/>
                      <a:pt x="107" y="2853"/>
                      <a:pt x="266" y="2853"/>
                    </a:cubicBezTo>
                    <a:cubicBezTo>
                      <a:pt x="657" y="2853"/>
                      <a:pt x="1365" y="2516"/>
                      <a:pt x="1532" y="2439"/>
                    </a:cubicBezTo>
                    <a:cubicBezTo>
                      <a:pt x="2132" y="2167"/>
                      <a:pt x="2685" y="1781"/>
                      <a:pt x="3071" y="1243"/>
                    </a:cubicBezTo>
                    <a:cubicBezTo>
                      <a:pt x="3244" y="1004"/>
                      <a:pt x="3379" y="696"/>
                      <a:pt x="3280" y="414"/>
                    </a:cubicBezTo>
                    <a:cubicBezTo>
                      <a:pt x="3183" y="147"/>
                      <a:pt x="2889" y="1"/>
                      <a:pt x="2599" y="1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49"/>
              <p:cNvSpPr/>
              <p:nvPr/>
            </p:nvSpPr>
            <p:spPr>
              <a:xfrm>
                <a:off x="4406950" y="3114313"/>
                <a:ext cx="762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5679" extrusionOk="0">
                    <a:moveTo>
                      <a:pt x="1589" y="0"/>
                    </a:moveTo>
                    <a:cubicBezTo>
                      <a:pt x="1541" y="0"/>
                      <a:pt x="1493" y="4"/>
                      <a:pt x="1445" y="13"/>
                    </a:cubicBezTo>
                    <a:cubicBezTo>
                      <a:pt x="1012" y="87"/>
                      <a:pt x="714" y="494"/>
                      <a:pt x="533" y="894"/>
                    </a:cubicBezTo>
                    <a:cubicBezTo>
                      <a:pt x="25" y="1980"/>
                      <a:pt x="0" y="3264"/>
                      <a:pt x="407" y="4386"/>
                    </a:cubicBezTo>
                    <a:cubicBezTo>
                      <a:pt x="526" y="4721"/>
                      <a:pt x="901" y="5679"/>
                      <a:pt x="1264" y="5679"/>
                    </a:cubicBezTo>
                    <a:cubicBezTo>
                      <a:pt x="1284" y="5679"/>
                      <a:pt x="1305" y="5676"/>
                      <a:pt x="1325" y="5669"/>
                    </a:cubicBezTo>
                    <a:cubicBezTo>
                      <a:pt x="1559" y="5597"/>
                      <a:pt x="1872" y="5043"/>
                      <a:pt x="2014" y="4845"/>
                    </a:cubicBezTo>
                    <a:cubicBezTo>
                      <a:pt x="2228" y="4537"/>
                      <a:pt x="2416" y="4219"/>
                      <a:pt x="2577" y="3885"/>
                    </a:cubicBezTo>
                    <a:cubicBezTo>
                      <a:pt x="2833" y="3348"/>
                      <a:pt x="3016" y="2768"/>
                      <a:pt x="3031" y="2173"/>
                    </a:cubicBezTo>
                    <a:cubicBezTo>
                      <a:pt x="3047" y="1583"/>
                      <a:pt x="2886" y="973"/>
                      <a:pt x="2515" y="509"/>
                    </a:cubicBezTo>
                    <a:cubicBezTo>
                      <a:pt x="2285" y="228"/>
                      <a:pt x="1945" y="0"/>
                      <a:pt x="1589" y="0"/>
                    </a:cubicBezTo>
                    <a:close/>
                  </a:path>
                </a:pathLst>
              </a:custGeom>
              <a:solidFill>
                <a:srgbClr val="3D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7" name="Google Shape;1947;p49"/>
            <p:cNvGrpSpPr/>
            <p:nvPr/>
          </p:nvGrpSpPr>
          <p:grpSpPr>
            <a:xfrm rot="-3442289">
              <a:off x="608019" y="2042714"/>
              <a:ext cx="568086" cy="648787"/>
              <a:chOff x="3729825" y="2296313"/>
              <a:chExt cx="568075" cy="648775"/>
            </a:xfrm>
          </p:grpSpPr>
          <p:sp>
            <p:nvSpPr>
              <p:cNvPr id="1948" name="Google Shape;1948;p49"/>
              <p:cNvSpPr/>
              <p:nvPr/>
            </p:nvSpPr>
            <p:spPr>
              <a:xfrm>
                <a:off x="3765000" y="2296313"/>
                <a:ext cx="532900" cy="644850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25794" extrusionOk="0">
                    <a:moveTo>
                      <a:pt x="7875" y="18280"/>
                    </a:moveTo>
                    <a:cubicBezTo>
                      <a:pt x="7849" y="18285"/>
                      <a:pt x="7827" y="18290"/>
                      <a:pt x="7802" y="18295"/>
                    </a:cubicBezTo>
                    <a:cubicBezTo>
                      <a:pt x="7822" y="18290"/>
                      <a:pt x="7844" y="18285"/>
                      <a:pt x="7865" y="18280"/>
                    </a:cubicBezTo>
                    <a:close/>
                    <a:moveTo>
                      <a:pt x="19171" y="1"/>
                    </a:moveTo>
                    <a:cubicBezTo>
                      <a:pt x="18886" y="1"/>
                      <a:pt x="18598" y="35"/>
                      <a:pt x="18326" y="91"/>
                    </a:cubicBezTo>
                    <a:cubicBezTo>
                      <a:pt x="15894" y="581"/>
                      <a:pt x="13792" y="2418"/>
                      <a:pt x="12942" y="4740"/>
                    </a:cubicBezTo>
                    <a:cubicBezTo>
                      <a:pt x="12999" y="4255"/>
                      <a:pt x="12884" y="3649"/>
                      <a:pt x="12498" y="3441"/>
                    </a:cubicBezTo>
                    <a:cubicBezTo>
                      <a:pt x="12325" y="3347"/>
                      <a:pt x="12101" y="3284"/>
                      <a:pt x="11846" y="3263"/>
                    </a:cubicBezTo>
                    <a:cubicBezTo>
                      <a:pt x="6596" y="9984"/>
                      <a:pt x="2568" y="17659"/>
                      <a:pt x="1" y="25794"/>
                    </a:cubicBezTo>
                    <a:cubicBezTo>
                      <a:pt x="4108" y="25204"/>
                      <a:pt x="9216" y="23487"/>
                      <a:pt x="11157" y="22016"/>
                    </a:cubicBezTo>
                    <a:cubicBezTo>
                      <a:pt x="11600" y="21682"/>
                      <a:pt x="12128" y="21035"/>
                      <a:pt x="12373" y="20539"/>
                    </a:cubicBezTo>
                    <a:cubicBezTo>
                      <a:pt x="12617" y="20039"/>
                      <a:pt x="12628" y="19391"/>
                      <a:pt x="12284" y="18958"/>
                    </a:cubicBezTo>
                    <a:cubicBezTo>
                      <a:pt x="12034" y="18645"/>
                      <a:pt x="11642" y="18483"/>
                      <a:pt x="11256" y="18379"/>
                    </a:cubicBezTo>
                    <a:cubicBezTo>
                      <a:pt x="11016" y="18312"/>
                      <a:pt x="10776" y="18259"/>
                      <a:pt x="10531" y="18228"/>
                    </a:cubicBezTo>
                    <a:cubicBezTo>
                      <a:pt x="10849" y="18196"/>
                      <a:pt x="11167" y="18160"/>
                      <a:pt x="11485" y="18113"/>
                    </a:cubicBezTo>
                    <a:cubicBezTo>
                      <a:pt x="13082" y="17862"/>
                      <a:pt x="14647" y="17325"/>
                      <a:pt x="15967" y="16402"/>
                    </a:cubicBezTo>
                    <a:cubicBezTo>
                      <a:pt x="16494" y="16031"/>
                      <a:pt x="16990" y="15593"/>
                      <a:pt x="17298" y="15029"/>
                    </a:cubicBezTo>
                    <a:cubicBezTo>
                      <a:pt x="17611" y="14471"/>
                      <a:pt x="17715" y="13766"/>
                      <a:pt x="17460" y="13182"/>
                    </a:cubicBezTo>
                    <a:cubicBezTo>
                      <a:pt x="17371" y="12973"/>
                      <a:pt x="17241" y="12790"/>
                      <a:pt x="17079" y="12634"/>
                    </a:cubicBezTo>
                    <a:cubicBezTo>
                      <a:pt x="16954" y="12405"/>
                      <a:pt x="16708" y="12269"/>
                      <a:pt x="16437" y="12207"/>
                    </a:cubicBezTo>
                    <a:cubicBezTo>
                      <a:pt x="16354" y="12169"/>
                      <a:pt x="16275" y="12138"/>
                      <a:pt x="16192" y="12113"/>
                    </a:cubicBezTo>
                    <a:cubicBezTo>
                      <a:pt x="16119" y="12092"/>
                      <a:pt x="16046" y="12075"/>
                      <a:pt x="15967" y="12065"/>
                    </a:cubicBezTo>
                    <a:cubicBezTo>
                      <a:pt x="16672" y="11815"/>
                      <a:pt x="17371" y="11538"/>
                      <a:pt x="17987" y="11121"/>
                    </a:cubicBezTo>
                    <a:cubicBezTo>
                      <a:pt x="18654" y="10673"/>
                      <a:pt x="19229" y="10040"/>
                      <a:pt x="19468" y="9274"/>
                    </a:cubicBezTo>
                    <a:cubicBezTo>
                      <a:pt x="19615" y="8819"/>
                      <a:pt x="19630" y="8299"/>
                      <a:pt x="19369" y="7902"/>
                    </a:cubicBezTo>
                    <a:cubicBezTo>
                      <a:pt x="19098" y="7480"/>
                      <a:pt x="18577" y="7280"/>
                      <a:pt x="18076" y="7254"/>
                    </a:cubicBezTo>
                    <a:cubicBezTo>
                      <a:pt x="18033" y="7252"/>
                      <a:pt x="17991" y="7251"/>
                      <a:pt x="17949" y="7251"/>
                    </a:cubicBezTo>
                    <a:cubicBezTo>
                      <a:pt x="17777" y="7251"/>
                      <a:pt x="17615" y="7267"/>
                      <a:pt x="17460" y="7297"/>
                    </a:cubicBezTo>
                    <a:cubicBezTo>
                      <a:pt x="18863" y="6394"/>
                      <a:pt x="19844" y="5476"/>
                      <a:pt x="20752" y="3790"/>
                    </a:cubicBezTo>
                    <a:cubicBezTo>
                      <a:pt x="21045" y="3242"/>
                      <a:pt x="21315" y="1953"/>
                      <a:pt x="21170" y="1348"/>
                    </a:cubicBezTo>
                    <a:cubicBezTo>
                      <a:pt x="20917" y="330"/>
                      <a:pt x="20058" y="1"/>
                      <a:pt x="19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49"/>
              <p:cNvSpPr/>
              <p:nvPr/>
            </p:nvSpPr>
            <p:spPr>
              <a:xfrm>
                <a:off x="3729825" y="2377663"/>
                <a:ext cx="331325" cy="56572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22629" extrusionOk="0">
                    <a:moveTo>
                      <a:pt x="13060" y="0"/>
                    </a:moveTo>
                    <a:cubicBezTo>
                      <a:pt x="12707" y="0"/>
                      <a:pt x="12307" y="87"/>
                      <a:pt x="11907" y="312"/>
                    </a:cubicBezTo>
                    <a:cubicBezTo>
                      <a:pt x="10247" y="1230"/>
                      <a:pt x="9041" y="2889"/>
                      <a:pt x="8061" y="4507"/>
                    </a:cubicBezTo>
                    <a:cubicBezTo>
                      <a:pt x="7074" y="6119"/>
                      <a:pt x="6517" y="7961"/>
                      <a:pt x="6104" y="9808"/>
                    </a:cubicBezTo>
                    <a:cubicBezTo>
                      <a:pt x="6121" y="9114"/>
                      <a:pt x="5394" y="8637"/>
                      <a:pt x="4687" y="8637"/>
                    </a:cubicBezTo>
                    <a:cubicBezTo>
                      <a:pt x="4539" y="8637"/>
                      <a:pt x="4391" y="8658"/>
                      <a:pt x="4251" y="8702"/>
                    </a:cubicBezTo>
                    <a:cubicBezTo>
                      <a:pt x="3454" y="8963"/>
                      <a:pt x="2806" y="9652"/>
                      <a:pt x="2373" y="10372"/>
                    </a:cubicBezTo>
                    <a:cubicBezTo>
                      <a:pt x="824" y="12975"/>
                      <a:pt x="172" y="19737"/>
                      <a:pt x="25" y="22002"/>
                    </a:cubicBezTo>
                    <a:cubicBezTo>
                      <a:pt x="1" y="22372"/>
                      <a:pt x="302" y="22628"/>
                      <a:pt x="659" y="22628"/>
                    </a:cubicBezTo>
                    <a:cubicBezTo>
                      <a:pt x="689" y="22628"/>
                      <a:pt x="720" y="22626"/>
                      <a:pt x="750" y="22623"/>
                    </a:cubicBezTo>
                    <a:cubicBezTo>
                      <a:pt x="969" y="22596"/>
                      <a:pt x="1183" y="22571"/>
                      <a:pt x="1408" y="22540"/>
                    </a:cubicBezTo>
                    <a:cubicBezTo>
                      <a:pt x="3975" y="14405"/>
                      <a:pt x="8003" y="6730"/>
                      <a:pt x="13253" y="9"/>
                    </a:cubicBezTo>
                    <a:cubicBezTo>
                      <a:pt x="13190" y="3"/>
                      <a:pt x="13126" y="0"/>
                      <a:pt x="130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49"/>
              <p:cNvSpPr/>
              <p:nvPr/>
            </p:nvSpPr>
            <p:spPr>
              <a:xfrm>
                <a:off x="3738925" y="2336463"/>
                <a:ext cx="491425" cy="608625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24345" extrusionOk="0">
                    <a:moveTo>
                      <a:pt x="19575" y="1"/>
                    </a:moveTo>
                    <a:cubicBezTo>
                      <a:pt x="19556" y="1"/>
                      <a:pt x="19536" y="9"/>
                      <a:pt x="19521" y="24"/>
                    </a:cubicBezTo>
                    <a:cubicBezTo>
                      <a:pt x="12032" y="7256"/>
                      <a:pt x="5927" y="15880"/>
                      <a:pt x="27" y="24224"/>
                    </a:cubicBezTo>
                    <a:cubicBezTo>
                      <a:pt x="0" y="24261"/>
                      <a:pt x="10" y="24307"/>
                      <a:pt x="42" y="24328"/>
                    </a:cubicBezTo>
                    <a:cubicBezTo>
                      <a:pt x="58" y="24338"/>
                      <a:pt x="73" y="24345"/>
                      <a:pt x="89" y="24345"/>
                    </a:cubicBezTo>
                    <a:cubicBezTo>
                      <a:pt x="111" y="24345"/>
                      <a:pt x="136" y="24333"/>
                      <a:pt x="152" y="24313"/>
                    </a:cubicBezTo>
                    <a:cubicBezTo>
                      <a:pt x="6048" y="15974"/>
                      <a:pt x="12147" y="7355"/>
                      <a:pt x="19625" y="128"/>
                    </a:cubicBezTo>
                    <a:cubicBezTo>
                      <a:pt x="19656" y="102"/>
                      <a:pt x="19656" y="55"/>
                      <a:pt x="19630" y="24"/>
                    </a:cubicBezTo>
                    <a:cubicBezTo>
                      <a:pt x="19614" y="9"/>
                      <a:pt x="19595" y="1"/>
                      <a:pt x="19575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49"/>
              <p:cNvSpPr/>
              <p:nvPr/>
            </p:nvSpPr>
            <p:spPr>
              <a:xfrm>
                <a:off x="3993550" y="2421313"/>
                <a:ext cx="50775" cy="1701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805" extrusionOk="0">
                    <a:moveTo>
                      <a:pt x="1947" y="0"/>
                    </a:moveTo>
                    <a:cubicBezTo>
                      <a:pt x="1922" y="0"/>
                      <a:pt x="1898" y="11"/>
                      <a:pt x="1885" y="31"/>
                    </a:cubicBezTo>
                    <a:cubicBezTo>
                      <a:pt x="633" y="2015"/>
                      <a:pt x="0" y="4394"/>
                      <a:pt x="100" y="6731"/>
                    </a:cubicBezTo>
                    <a:cubicBezTo>
                      <a:pt x="100" y="6774"/>
                      <a:pt x="137" y="6805"/>
                      <a:pt x="173" y="6805"/>
                    </a:cubicBezTo>
                    <a:lnTo>
                      <a:pt x="178" y="6805"/>
                    </a:lnTo>
                    <a:cubicBezTo>
                      <a:pt x="219" y="6800"/>
                      <a:pt x="251" y="6769"/>
                      <a:pt x="251" y="6726"/>
                    </a:cubicBezTo>
                    <a:cubicBezTo>
                      <a:pt x="152" y="4414"/>
                      <a:pt x="773" y="2066"/>
                      <a:pt x="2010" y="115"/>
                    </a:cubicBezTo>
                    <a:cubicBezTo>
                      <a:pt x="2030" y="79"/>
                      <a:pt x="2020" y="31"/>
                      <a:pt x="1989" y="11"/>
                    </a:cubicBezTo>
                    <a:cubicBezTo>
                      <a:pt x="1976" y="4"/>
                      <a:pt x="1961" y="0"/>
                      <a:pt x="1947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49"/>
              <p:cNvSpPr/>
              <p:nvPr/>
            </p:nvSpPr>
            <p:spPr>
              <a:xfrm>
                <a:off x="4039100" y="2506338"/>
                <a:ext cx="1528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1541" extrusionOk="0">
                    <a:moveTo>
                      <a:pt x="6027" y="1"/>
                    </a:moveTo>
                    <a:cubicBezTo>
                      <a:pt x="6016" y="1"/>
                      <a:pt x="6006" y="3"/>
                      <a:pt x="5995" y="6"/>
                    </a:cubicBezTo>
                    <a:cubicBezTo>
                      <a:pt x="4210" y="800"/>
                      <a:pt x="2233" y="1232"/>
                      <a:pt x="282" y="1264"/>
                    </a:cubicBezTo>
                    <a:cubicBezTo>
                      <a:pt x="198" y="1264"/>
                      <a:pt x="94" y="1290"/>
                      <a:pt x="42" y="1358"/>
                    </a:cubicBezTo>
                    <a:cubicBezTo>
                      <a:pt x="10" y="1389"/>
                      <a:pt x="0" y="1437"/>
                      <a:pt x="10" y="1483"/>
                    </a:cubicBezTo>
                    <a:cubicBezTo>
                      <a:pt x="15" y="1520"/>
                      <a:pt x="47" y="1540"/>
                      <a:pt x="83" y="1540"/>
                    </a:cubicBezTo>
                    <a:lnTo>
                      <a:pt x="94" y="1540"/>
                    </a:lnTo>
                    <a:cubicBezTo>
                      <a:pt x="135" y="1535"/>
                      <a:pt x="162" y="1494"/>
                      <a:pt x="157" y="1452"/>
                    </a:cubicBezTo>
                    <a:cubicBezTo>
                      <a:pt x="162" y="1442"/>
                      <a:pt x="213" y="1415"/>
                      <a:pt x="282" y="1415"/>
                    </a:cubicBezTo>
                    <a:cubicBezTo>
                      <a:pt x="2254" y="1384"/>
                      <a:pt x="4252" y="946"/>
                      <a:pt x="6057" y="143"/>
                    </a:cubicBezTo>
                    <a:cubicBezTo>
                      <a:pt x="6099" y="127"/>
                      <a:pt x="6115" y="80"/>
                      <a:pt x="6099" y="43"/>
                    </a:cubicBezTo>
                    <a:cubicBezTo>
                      <a:pt x="6084" y="16"/>
                      <a:pt x="6057" y="1"/>
                      <a:pt x="6027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9"/>
              <p:cNvSpPr/>
              <p:nvPr/>
            </p:nvSpPr>
            <p:spPr>
              <a:xfrm>
                <a:off x="3928575" y="2636013"/>
                <a:ext cx="20080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1922" extrusionOk="0">
                    <a:moveTo>
                      <a:pt x="7941" y="0"/>
                    </a:moveTo>
                    <a:cubicBezTo>
                      <a:pt x="7931" y="0"/>
                      <a:pt x="7921" y="2"/>
                      <a:pt x="7911" y="6"/>
                    </a:cubicBezTo>
                    <a:cubicBezTo>
                      <a:pt x="5464" y="1097"/>
                      <a:pt x="2751" y="1707"/>
                      <a:pt x="75" y="1770"/>
                    </a:cubicBezTo>
                    <a:cubicBezTo>
                      <a:pt x="32" y="1770"/>
                      <a:pt x="1" y="1806"/>
                      <a:pt x="1" y="1848"/>
                    </a:cubicBezTo>
                    <a:cubicBezTo>
                      <a:pt x="1" y="1885"/>
                      <a:pt x="32" y="1921"/>
                      <a:pt x="75" y="1921"/>
                    </a:cubicBezTo>
                    <a:lnTo>
                      <a:pt x="80" y="1921"/>
                    </a:lnTo>
                    <a:cubicBezTo>
                      <a:pt x="2777" y="1853"/>
                      <a:pt x="5506" y="1242"/>
                      <a:pt x="7974" y="147"/>
                    </a:cubicBezTo>
                    <a:cubicBezTo>
                      <a:pt x="8010" y="132"/>
                      <a:pt x="8031" y="84"/>
                      <a:pt x="8010" y="48"/>
                    </a:cubicBezTo>
                    <a:cubicBezTo>
                      <a:pt x="7999" y="17"/>
                      <a:pt x="7970" y="0"/>
                      <a:pt x="7941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49"/>
              <p:cNvSpPr/>
              <p:nvPr/>
            </p:nvSpPr>
            <p:spPr>
              <a:xfrm>
                <a:off x="3800500" y="2634463"/>
                <a:ext cx="42175" cy="2091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365" extrusionOk="0">
                    <a:moveTo>
                      <a:pt x="1596" y="0"/>
                    </a:moveTo>
                    <a:cubicBezTo>
                      <a:pt x="1566" y="0"/>
                      <a:pt x="1537" y="19"/>
                      <a:pt x="1530" y="47"/>
                    </a:cubicBezTo>
                    <a:cubicBezTo>
                      <a:pt x="1054" y="1357"/>
                      <a:pt x="569" y="2703"/>
                      <a:pt x="302" y="4091"/>
                    </a:cubicBezTo>
                    <a:cubicBezTo>
                      <a:pt x="1" y="5656"/>
                      <a:pt x="21" y="7076"/>
                      <a:pt x="371" y="8307"/>
                    </a:cubicBezTo>
                    <a:cubicBezTo>
                      <a:pt x="381" y="8338"/>
                      <a:pt x="413" y="8365"/>
                      <a:pt x="444" y="8365"/>
                    </a:cubicBezTo>
                    <a:cubicBezTo>
                      <a:pt x="449" y="8365"/>
                      <a:pt x="459" y="8360"/>
                      <a:pt x="465" y="8360"/>
                    </a:cubicBezTo>
                    <a:cubicBezTo>
                      <a:pt x="507" y="8348"/>
                      <a:pt x="528" y="8307"/>
                      <a:pt x="517" y="8266"/>
                    </a:cubicBezTo>
                    <a:cubicBezTo>
                      <a:pt x="177" y="7060"/>
                      <a:pt x="152" y="5662"/>
                      <a:pt x="449" y="4122"/>
                    </a:cubicBezTo>
                    <a:cubicBezTo>
                      <a:pt x="716" y="2744"/>
                      <a:pt x="1200" y="1398"/>
                      <a:pt x="1670" y="100"/>
                    </a:cubicBezTo>
                    <a:cubicBezTo>
                      <a:pt x="1686" y="63"/>
                      <a:pt x="1665" y="16"/>
                      <a:pt x="1624" y="6"/>
                    </a:cubicBezTo>
                    <a:cubicBezTo>
                      <a:pt x="1615" y="2"/>
                      <a:pt x="1606" y="0"/>
                      <a:pt x="1596" y="0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9"/>
              <p:cNvSpPr/>
              <p:nvPr/>
            </p:nvSpPr>
            <p:spPr>
              <a:xfrm>
                <a:off x="3825425" y="2790013"/>
                <a:ext cx="2090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329" extrusionOk="0">
                    <a:moveTo>
                      <a:pt x="8274" y="1"/>
                    </a:moveTo>
                    <a:cubicBezTo>
                      <a:pt x="8267" y="1"/>
                      <a:pt x="8261" y="2"/>
                      <a:pt x="8254" y="4"/>
                    </a:cubicBezTo>
                    <a:cubicBezTo>
                      <a:pt x="5650" y="781"/>
                      <a:pt x="2958" y="1178"/>
                      <a:pt x="242" y="1178"/>
                    </a:cubicBezTo>
                    <a:cubicBezTo>
                      <a:pt x="187" y="1178"/>
                      <a:pt x="133" y="1177"/>
                      <a:pt x="78" y="1177"/>
                    </a:cubicBezTo>
                    <a:cubicBezTo>
                      <a:pt x="37" y="1177"/>
                      <a:pt x="5" y="1213"/>
                      <a:pt x="0" y="1250"/>
                    </a:cubicBezTo>
                    <a:cubicBezTo>
                      <a:pt x="0" y="1292"/>
                      <a:pt x="37" y="1329"/>
                      <a:pt x="78" y="1329"/>
                    </a:cubicBezTo>
                    <a:lnTo>
                      <a:pt x="235" y="1329"/>
                    </a:lnTo>
                    <a:cubicBezTo>
                      <a:pt x="2968" y="1329"/>
                      <a:pt x="5677" y="932"/>
                      <a:pt x="8297" y="149"/>
                    </a:cubicBezTo>
                    <a:cubicBezTo>
                      <a:pt x="8338" y="139"/>
                      <a:pt x="8359" y="98"/>
                      <a:pt x="8348" y="55"/>
                    </a:cubicBezTo>
                    <a:cubicBezTo>
                      <a:pt x="8336" y="21"/>
                      <a:pt x="8305" y="1"/>
                      <a:pt x="8274" y="1"/>
                    </a:cubicBezTo>
                    <a:close/>
                  </a:path>
                </a:pathLst>
              </a:custGeom>
              <a:solidFill>
                <a:srgbClr val="E8C7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9"/>
              <p:cNvSpPr/>
              <p:nvPr/>
            </p:nvSpPr>
            <p:spPr>
              <a:xfrm>
                <a:off x="4126875" y="2546263"/>
                <a:ext cx="370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89" extrusionOk="0">
                    <a:moveTo>
                      <a:pt x="890" y="1"/>
                    </a:moveTo>
                    <a:cubicBezTo>
                      <a:pt x="742" y="1"/>
                      <a:pt x="595" y="41"/>
                      <a:pt x="490" y="121"/>
                    </a:cubicBezTo>
                    <a:cubicBezTo>
                      <a:pt x="152" y="372"/>
                      <a:pt x="1" y="940"/>
                      <a:pt x="528" y="1071"/>
                    </a:cubicBezTo>
                    <a:cubicBezTo>
                      <a:pt x="576" y="1083"/>
                      <a:pt x="625" y="1088"/>
                      <a:pt x="674" y="1088"/>
                    </a:cubicBezTo>
                    <a:cubicBezTo>
                      <a:pt x="856" y="1088"/>
                      <a:pt x="1037" y="1011"/>
                      <a:pt x="1185" y="904"/>
                    </a:cubicBezTo>
                    <a:cubicBezTo>
                      <a:pt x="1347" y="789"/>
                      <a:pt x="1482" y="612"/>
                      <a:pt x="1461" y="413"/>
                    </a:cubicBezTo>
                    <a:cubicBezTo>
                      <a:pt x="1431" y="134"/>
                      <a:pt x="1159" y="1"/>
                      <a:pt x="89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9"/>
              <p:cNvSpPr/>
              <p:nvPr/>
            </p:nvSpPr>
            <p:spPr>
              <a:xfrm>
                <a:off x="4168600" y="2444338"/>
                <a:ext cx="21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47" extrusionOk="0">
                    <a:moveTo>
                      <a:pt x="526" y="1"/>
                    </a:moveTo>
                    <a:cubicBezTo>
                      <a:pt x="438" y="1"/>
                      <a:pt x="351" y="25"/>
                      <a:pt x="288" y="71"/>
                    </a:cubicBezTo>
                    <a:cubicBezTo>
                      <a:pt x="90" y="217"/>
                      <a:pt x="1" y="557"/>
                      <a:pt x="314" y="634"/>
                    </a:cubicBezTo>
                    <a:cubicBezTo>
                      <a:pt x="343" y="642"/>
                      <a:pt x="373" y="646"/>
                      <a:pt x="403" y="646"/>
                    </a:cubicBezTo>
                    <a:cubicBezTo>
                      <a:pt x="508" y="646"/>
                      <a:pt x="616" y="601"/>
                      <a:pt x="706" y="535"/>
                    </a:cubicBezTo>
                    <a:cubicBezTo>
                      <a:pt x="794" y="468"/>
                      <a:pt x="877" y="363"/>
                      <a:pt x="867" y="249"/>
                    </a:cubicBezTo>
                    <a:cubicBezTo>
                      <a:pt x="847" y="80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9"/>
              <p:cNvSpPr/>
              <p:nvPr/>
            </p:nvSpPr>
            <p:spPr>
              <a:xfrm>
                <a:off x="4228750" y="2387163"/>
                <a:ext cx="325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016" extrusionOk="0">
                    <a:moveTo>
                      <a:pt x="503" y="0"/>
                    </a:moveTo>
                    <a:cubicBezTo>
                      <a:pt x="239" y="0"/>
                      <a:pt x="0" y="154"/>
                      <a:pt x="78" y="489"/>
                    </a:cubicBezTo>
                    <a:cubicBezTo>
                      <a:pt x="126" y="694"/>
                      <a:pt x="292" y="845"/>
                      <a:pt x="480" y="939"/>
                    </a:cubicBezTo>
                    <a:cubicBezTo>
                      <a:pt x="571" y="984"/>
                      <a:pt x="673" y="1015"/>
                      <a:pt x="772" y="1015"/>
                    </a:cubicBezTo>
                    <a:cubicBezTo>
                      <a:pt x="844" y="1015"/>
                      <a:pt x="914" y="999"/>
                      <a:pt x="976" y="959"/>
                    </a:cubicBezTo>
                    <a:cubicBezTo>
                      <a:pt x="1299" y="746"/>
                      <a:pt x="1106" y="214"/>
                      <a:pt x="814" y="72"/>
                    </a:cubicBezTo>
                    <a:cubicBezTo>
                      <a:pt x="719" y="25"/>
                      <a:pt x="609" y="0"/>
                      <a:pt x="503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49"/>
              <p:cNvSpPr/>
              <p:nvPr/>
            </p:nvSpPr>
            <p:spPr>
              <a:xfrm>
                <a:off x="4120000" y="2377738"/>
                <a:ext cx="296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25" extrusionOk="0">
                    <a:moveTo>
                      <a:pt x="459" y="0"/>
                    </a:moveTo>
                    <a:cubicBezTo>
                      <a:pt x="218" y="0"/>
                      <a:pt x="1" y="138"/>
                      <a:pt x="71" y="444"/>
                    </a:cubicBezTo>
                    <a:cubicBezTo>
                      <a:pt x="114" y="632"/>
                      <a:pt x="264" y="773"/>
                      <a:pt x="437" y="856"/>
                    </a:cubicBezTo>
                    <a:cubicBezTo>
                      <a:pt x="519" y="896"/>
                      <a:pt x="613" y="924"/>
                      <a:pt x="703" y="924"/>
                    </a:cubicBezTo>
                    <a:cubicBezTo>
                      <a:pt x="768" y="924"/>
                      <a:pt x="831" y="909"/>
                      <a:pt x="885" y="873"/>
                    </a:cubicBezTo>
                    <a:cubicBezTo>
                      <a:pt x="1183" y="679"/>
                      <a:pt x="1006" y="194"/>
                      <a:pt x="740" y="64"/>
                    </a:cubicBezTo>
                    <a:cubicBezTo>
                      <a:pt x="654" y="22"/>
                      <a:pt x="555" y="0"/>
                      <a:pt x="459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49"/>
              <p:cNvSpPr/>
              <p:nvPr/>
            </p:nvSpPr>
            <p:spPr>
              <a:xfrm>
                <a:off x="4107750" y="2681863"/>
                <a:ext cx="220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92" extrusionOk="0">
                    <a:moveTo>
                      <a:pt x="340" y="1"/>
                    </a:moveTo>
                    <a:cubicBezTo>
                      <a:pt x="162" y="1"/>
                      <a:pt x="0" y="106"/>
                      <a:pt x="56" y="333"/>
                    </a:cubicBezTo>
                    <a:cubicBezTo>
                      <a:pt x="87" y="468"/>
                      <a:pt x="202" y="578"/>
                      <a:pt x="327" y="641"/>
                    </a:cubicBezTo>
                    <a:cubicBezTo>
                      <a:pt x="387" y="670"/>
                      <a:pt x="457" y="691"/>
                      <a:pt x="523" y="691"/>
                    </a:cubicBezTo>
                    <a:cubicBezTo>
                      <a:pt x="573" y="691"/>
                      <a:pt x="620" y="679"/>
                      <a:pt x="660" y="651"/>
                    </a:cubicBezTo>
                    <a:cubicBezTo>
                      <a:pt x="880" y="504"/>
                      <a:pt x="754" y="145"/>
                      <a:pt x="551" y="51"/>
                    </a:cubicBezTo>
                    <a:cubicBezTo>
                      <a:pt x="487" y="18"/>
                      <a:pt x="412" y="1"/>
                      <a:pt x="340" y="1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49"/>
              <p:cNvSpPr/>
              <p:nvPr/>
            </p:nvSpPr>
            <p:spPr>
              <a:xfrm>
                <a:off x="4071425" y="2598113"/>
                <a:ext cx="24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27" extrusionOk="0">
                    <a:moveTo>
                      <a:pt x="544" y="0"/>
                    </a:moveTo>
                    <a:cubicBezTo>
                      <a:pt x="509" y="0"/>
                      <a:pt x="475" y="5"/>
                      <a:pt x="444" y="15"/>
                    </a:cubicBezTo>
                    <a:cubicBezTo>
                      <a:pt x="204" y="87"/>
                      <a:pt x="1" y="379"/>
                      <a:pt x="273" y="562"/>
                    </a:cubicBezTo>
                    <a:cubicBezTo>
                      <a:pt x="341" y="607"/>
                      <a:pt x="421" y="627"/>
                      <a:pt x="502" y="627"/>
                    </a:cubicBezTo>
                    <a:cubicBezTo>
                      <a:pt x="561" y="627"/>
                      <a:pt x="622" y="616"/>
                      <a:pt x="680" y="598"/>
                    </a:cubicBezTo>
                    <a:cubicBezTo>
                      <a:pt x="793" y="567"/>
                      <a:pt x="909" y="494"/>
                      <a:pt x="940" y="379"/>
                    </a:cubicBezTo>
                    <a:cubicBezTo>
                      <a:pt x="989" y="161"/>
                      <a:pt x="749" y="0"/>
                      <a:pt x="544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49"/>
              <p:cNvSpPr/>
              <p:nvPr/>
            </p:nvSpPr>
            <p:spPr>
              <a:xfrm>
                <a:off x="4157600" y="2635613"/>
                <a:ext cx="205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7" extrusionOk="0">
                    <a:moveTo>
                      <a:pt x="292" y="0"/>
                    </a:moveTo>
                    <a:cubicBezTo>
                      <a:pt x="137" y="0"/>
                      <a:pt x="1" y="89"/>
                      <a:pt x="24" y="299"/>
                    </a:cubicBezTo>
                    <a:cubicBezTo>
                      <a:pt x="34" y="439"/>
                      <a:pt x="133" y="560"/>
                      <a:pt x="253" y="638"/>
                    </a:cubicBezTo>
                    <a:cubicBezTo>
                      <a:pt x="320" y="681"/>
                      <a:pt x="400" y="716"/>
                      <a:pt x="478" y="716"/>
                    </a:cubicBezTo>
                    <a:cubicBezTo>
                      <a:pt x="515" y="716"/>
                      <a:pt x="552" y="708"/>
                      <a:pt x="587" y="690"/>
                    </a:cubicBezTo>
                    <a:cubicBezTo>
                      <a:pt x="822" y="576"/>
                      <a:pt x="739" y="200"/>
                      <a:pt x="551" y="80"/>
                    </a:cubicBezTo>
                    <a:cubicBezTo>
                      <a:pt x="475" y="29"/>
                      <a:pt x="381" y="0"/>
                      <a:pt x="292" y="0"/>
                    </a:cubicBezTo>
                    <a:close/>
                  </a:path>
                </a:pathLst>
              </a:custGeom>
              <a:solidFill>
                <a:srgbClr val="E0A9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3" name="Google Shape;1963;p49"/>
            <p:cNvGrpSpPr/>
            <p:nvPr/>
          </p:nvGrpSpPr>
          <p:grpSpPr>
            <a:xfrm>
              <a:off x="556346" y="2217969"/>
              <a:ext cx="2216221" cy="1622302"/>
              <a:chOff x="2956925" y="867800"/>
              <a:chExt cx="1446525" cy="1058875"/>
            </a:xfrm>
          </p:grpSpPr>
          <p:sp>
            <p:nvSpPr>
              <p:cNvPr id="1964" name="Google Shape;1964;p49"/>
              <p:cNvSpPr/>
              <p:nvPr/>
            </p:nvSpPr>
            <p:spPr>
              <a:xfrm>
                <a:off x="2968825" y="1326800"/>
                <a:ext cx="669475" cy="415625"/>
              </a:xfrm>
              <a:custGeom>
                <a:avLst/>
                <a:gdLst/>
                <a:ahLst/>
                <a:cxnLst/>
                <a:rect l="l" t="t" r="r" b="b"/>
                <a:pathLst>
                  <a:path w="26779" h="16625" extrusionOk="0">
                    <a:moveTo>
                      <a:pt x="0" y="0"/>
                    </a:moveTo>
                    <a:lnTo>
                      <a:pt x="16608" y="12718"/>
                    </a:lnTo>
                    <a:lnTo>
                      <a:pt x="26748" y="16625"/>
                    </a:lnTo>
                    <a:lnTo>
                      <a:pt x="26778" y="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49"/>
              <p:cNvSpPr/>
              <p:nvPr/>
            </p:nvSpPr>
            <p:spPr>
              <a:xfrm>
                <a:off x="3078275" y="1280725"/>
                <a:ext cx="945575" cy="310650"/>
              </a:xfrm>
              <a:custGeom>
                <a:avLst/>
                <a:gdLst/>
                <a:ahLst/>
                <a:cxnLst/>
                <a:rect l="l" t="t" r="r" b="b"/>
                <a:pathLst>
                  <a:path w="37823" h="12426" extrusionOk="0">
                    <a:moveTo>
                      <a:pt x="0" y="1"/>
                    </a:moveTo>
                    <a:lnTo>
                      <a:pt x="12466" y="12425"/>
                    </a:lnTo>
                    <a:lnTo>
                      <a:pt x="37823" y="1224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9"/>
              <p:cNvSpPr/>
              <p:nvPr/>
            </p:nvSpPr>
            <p:spPr>
              <a:xfrm>
                <a:off x="3296250" y="1054675"/>
                <a:ext cx="772975" cy="539375"/>
              </a:xfrm>
              <a:custGeom>
                <a:avLst/>
                <a:gdLst/>
                <a:ahLst/>
                <a:cxnLst/>
                <a:rect l="l" t="t" r="r" b="b"/>
                <a:pathLst>
                  <a:path w="30919" h="21575" extrusionOk="0">
                    <a:moveTo>
                      <a:pt x="0" y="1"/>
                    </a:moveTo>
                    <a:lnTo>
                      <a:pt x="4771" y="21574"/>
                    </a:lnTo>
                    <a:lnTo>
                      <a:pt x="30918" y="207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9"/>
              <p:cNvSpPr/>
              <p:nvPr/>
            </p:nvSpPr>
            <p:spPr>
              <a:xfrm>
                <a:off x="3432750" y="968475"/>
                <a:ext cx="643600" cy="595850"/>
              </a:xfrm>
              <a:custGeom>
                <a:avLst/>
                <a:gdLst/>
                <a:ahLst/>
                <a:cxnLst/>
                <a:rect l="l" t="t" r="r" b="b"/>
                <a:pathLst>
                  <a:path w="25744" h="23834" extrusionOk="0">
                    <a:moveTo>
                      <a:pt x="1464" y="0"/>
                    </a:moveTo>
                    <a:lnTo>
                      <a:pt x="0" y="23833"/>
                    </a:lnTo>
                    <a:lnTo>
                      <a:pt x="25744" y="12799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9"/>
              <p:cNvSpPr/>
              <p:nvPr/>
            </p:nvSpPr>
            <p:spPr>
              <a:xfrm>
                <a:off x="3447500" y="867800"/>
                <a:ext cx="955950" cy="1008175"/>
              </a:xfrm>
              <a:custGeom>
                <a:avLst/>
                <a:gdLst/>
                <a:ahLst/>
                <a:cxnLst/>
                <a:rect l="l" t="t" r="r" b="b"/>
                <a:pathLst>
                  <a:path w="38238" h="40327" extrusionOk="0">
                    <a:moveTo>
                      <a:pt x="7708" y="0"/>
                    </a:moveTo>
                    <a:lnTo>
                      <a:pt x="0" y="28954"/>
                    </a:lnTo>
                    <a:lnTo>
                      <a:pt x="29126" y="40326"/>
                    </a:lnTo>
                    <a:lnTo>
                      <a:pt x="38238" y="10902"/>
                    </a:lnTo>
                    <a:lnTo>
                      <a:pt x="7708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9"/>
              <p:cNvSpPr/>
              <p:nvPr/>
            </p:nvSpPr>
            <p:spPr>
              <a:xfrm>
                <a:off x="3528675" y="969900"/>
                <a:ext cx="789450" cy="802350"/>
              </a:xfrm>
              <a:custGeom>
                <a:avLst/>
                <a:gdLst/>
                <a:ahLst/>
                <a:cxnLst/>
                <a:rect l="l" t="t" r="r" b="b"/>
                <a:pathLst>
                  <a:path w="31578" h="32094" extrusionOk="0">
                    <a:moveTo>
                      <a:pt x="7650" y="309"/>
                    </a:moveTo>
                    <a:cubicBezTo>
                      <a:pt x="7853" y="309"/>
                      <a:pt x="8056" y="343"/>
                      <a:pt x="8250" y="413"/>
                    </a:cubicBezTo>
                    <a:lnTo>
                      <a:pt x="29775" y="8103"/>
                    </a:lnTo>
                    <a:cubicBezTo>
                      <a:pt x="30738" y="8448"/>
                      <a:pt x="31244" y="9543"/>
                      <a:pt x="30923" y="10589"/>
                    </a:cubicBezTo>
                    <a:lnTo>
                      <a:pt x="24809" y="30330"/>
                    </a:lnTo>
                    <a:cubicBezTo>
                      <a:pt x="24642" y="30865"/>
                      <a:pt x="24273" y="31318"/>
                      <a:pt x="23798" y="31567"/>
                    </a:cubicBezTo>
                    <a:cubicBezTo>
                      <a:pt x="23524" y="31711"/>
                      <a:pt x="23227" y="31784"/>
                      <a:pt x="22931" y="31784"/>
                    </a:cubicBezTo>
                    <a:cubicBezTo>
                      <a:pt x="22712" y="31784"/>
                      <a:pt x="22494" y="31744"/>
                      <a:pt x="22286" y="31663"/>
                    </a:cubicBezTo>
                    <a:lnTo>
                      <a:pt x="1714" y="23626"/>
                    </a:lnTo>
                    <a:cubicBezTo>
                      <a:pt x="803" y="23270"/>
                      <a:pt x="322" y="22242"/>
                      <a:pt x="589" y="21235"/>
                    </a:cubicBezTo>
                    <a:lnTo>
                      <a:pt x="5752" y="1840"/>
                    </a:lnTo>
                    <a:cubicBezTo>
                      <a:pt x="5835" y="1531"/>
                      <a:pt x="5990" y="1239"/>
                      <a:pt x="6197" y="1001"/>
                    </a:cubicBezTo>
                    <a:cubicBezTo>
                      <a:pt x="6347" y="823"/>
                      <a:pt x="6526" y="674"/>
                      <a:pt x="6721" y="561"/>
                    </a:cubicBezTo>
                    <a:cubicBezTo>
                      <a:pt x="7012" y="394"/>
                      <a:pt x="7331" y="309"/>
                      <a:pt x="7650" y="309"/>
                    </a:cubicBezTo>
                    <a:close/>
                    <a:moveTo>
                      <a:pt x="7663" y="1"/>
                    </a:moveTo>
                    <a:cubicBezTo>
                      <a:pt x="7295" y="1"/>
                      <a:pt x="6925" y="99"/>
                      <a:pt x="6590" y="287"/>
                    </a:cubicBezTo>
                    <a:cubicBezTo>
                      <a:pt x="6049" y="597"/>
                      <a:pt x="5639" y="1144"/>
                      <a:pt x="5472" y="1769"/>
                    </a:cubicBezTo>
                    <a:lnTo>
                      <a:pt x="309" y="21164"/>
                    </a:lnTo>
                    <a:cubicBezTo>
                      <a:pt x="1" y="22325"/>
                      <a:pt x="553" y="23508"/>
                      <a:pt x="1606" y="23919"/>
                    </a:cubicBezTo>
                    <a:lnTo>
                      <a:pt x="22179" y="31954"/>
                    </a:lnTo>
                    <a:cubicBezTo>
                      <a:pt x="22417" y="32048"/>
                      <a:pt x="22668" y="32094"/>
                      <a:pt x="22921" y="32094"/>
                    </a:cubicBezTo>
                    <a:cubicBezTo>
                      <a:pt x="23263" y="32094"/>
                      <a:pt x="23608" y="32009"/>
                      <a:pt x="23922" y="31842"/>
                    </a:cubicBezTo>
                    <a:cubicBezTo>
                      <a:pt x="24178" y="31710"/>
                      <a:pt x="24410" y="31526"/>
                      <a:pt x="24600" y="31299"/>
                    </a:cubicBezTo>
                    <a:cubicBezTo>
                      <a:pt x="24820" y="31044"/>
                      <a:pt x="24987" y="30747"/>
                      <a:pt x="25088" y="30420"/>
                    </a:cubicBezTo>
                    <a:lnTo>
                      <a:pt x="31197" y="10679"/>
                    </a:lnTo>
                    <a:cubicBezTo>
                      <a:pt x="31578" y="9466"/>
                      <a:pt x="30994" y="8204"/>
                      <a:pt x="29876" y="7806"/>
                    </a:cubicBezTo>
                    <a:lnTo>
                      <a:pt x="8351" y="122"/>
                    </a:lnTo>
                    <a:cubicBezTo>
                      <a:pt x="8129" y="41"/>
                      <a:pt x="7896" y="1"/>
                      <a:pt x="7663" y="1"/>
                    </a:cubicBez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9"/>
              <p:cNvSpPr/>
              <p:nvPr/>
            </p:nvSpPr>
            <p:spPr>
              <a:xfrm>
                <a:off x="3384000" y="1591625"/>
                <a:ext cx="791525" cy="335050"/>
              </a:xfrm>
              <a:custGeom>
                <a:avLst/>
                <a:gdLst/>
                <a:ahLst/>
                <a:cxnLst/>
                <a:rect l="l" t="t" r="r" b="b"/>
                <a:pathLst>
                  <a:path w="31661" h="13402" extrusionOk="0">
                    <a:moveTo>
                      <a:pt x="1" y="2125"/>
                    </a:moveTo>
                    <a:cubicBezTo>
                      <a:pt x="67" y="2153"/>
                      <a:pt x="133" y="2178"/>
                      <a:pt x="196" y="2200"/>
                    </a:cubicBezTo>
                    <a:lnTo>
                      <a:pt x="196" y="2200"/>
                    </a:lnTo>
                    <a:lnTo>
                      <a:pt x="1" y="2125"/>
                    </a:lnTo>
                    <a:close/>
                    <a:moveTo>
                      <a:pt x="2540" y="1"/>
                    </a:moveTo>
                    <a:cubicBezTo>
                      <a:pt x="2157" y="1559"/>
                      <a:pt x="1646" y="2317"/>
                      <a:pt x="814" y="2317"/>
                    </a:cubicBezTo>
                    <a:cubicBezTo>
                      <a:pt x="625" y="2317"/>
                      <a:pt x="420" y="2278"/>
                      <a:pt x="196" y="2200"/>
                    </a:cubicBezTo>
                    <a:lnTo>
                      <a:pt x="196" y="2200"/>
                    </a:lnTo>
                    <a:lnTo>
                      <a:pt x="28823" y="13223"/>
                    </a:lnTo>
                    <a:cubicBezTo>
                      <a:pt x="29157" y="13336"/>
                      <a:pt x="29475" y="13401"/>
                      <a:pt x="29772" y="13401"/>
                    </a:cubicBezTo>
                    <a:cubicBezTo>
                      <a:pt x="30621" y="13401"/>
                      <a:pt x="31295" y="12867"/>
                      <a:pt x="31661" y="11373"/>
                    </a:cubicBezTo>
                    <a:lnTo>
                      <a:pt x="2540" y="1"/>
                    </a:lnTo>
                    <a:close/>
                  </a:path>
                </a:pathLst>
              </a:custGeom>
              <a:solidFill>
                <a:srgbClr val="304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9"/>
              <p:cNvSpPr/>
              <p:nvPr/>
            </p:nvSpPr>
            <p:spPr>
              <a:xfrm>
                <a:off x="3024450" y="911500"/>
                <a:ext cx="582150" cy="722975"/>
              </a:xfrm>
              <a:custGeom>
                <a:avLst/>
                <a:gdLst/>
                <a:ahLst/>
                <a:cxnLst/>
                <a:rect l="l" t="t" r="r" b="b"/>
                <a:pathLst>
                  <a:path w="23286" h="28919" extrusionOk="0">
                    <a:moveTo>
                      <a:pt x="23286" y="1"/>
                    </a:moveTo>
                    <a:lnTo>
                      <a:pt x="20359" y="1184"/>
                    </a:lnTo>
                    <a:lnTo>
                      <a:pt x="16107" y="26755"/>
                    </a:lnTo>
                    <a:lnTo>
                      <a:pt x="17796" y="2279"/>
                    </a:lnTo>
                    <a:lnTo>
                      <a:pt x="17796" y="2279"/>
                    </a:lnTo>
                    <a:cubicBezTo>
                      <a:pt x="15310" y="2993"/>
                      <a:pt x="13353" y="4278"/>
                      <a:pt x="13353" y="4278"/>
                    </a:cubicBezTo>
                    <a:lnTo>
                      <a:pt x="15643" y="27301"/>
                    </a:lnTo>
                    <a:lnTo>
                      <a:pt x="10872" y="5728"/>
                    </a:lnTo>
                    <a:cubicBezTo>
                      <a:pt x="7102" y="8083"/>
                      <a:pt x="3378" y="13032"/>
                      <a:pt x="3378" y="13032"/>
                    </a:cubicBezTo>
                    <a:lnTo>
                      <a:pt x="14619" y="27194"/>
                    </a:lnTo>
                    <a:lnTo>
                      <a:pt x="2153" y="14770"/>
                    </a:lnTo>
                    <a:cubicBezTo>
                      <a:pt x="970" y="15549"/>
                      <a:pt x="1" y="17576"/>
                      <a:pt x="1" y="17576"/>
                    </a:cubicBezTo>
                    <a:lnTo>
                      <a:pt x="15453" y="28919"/>
                    </a:lnTo>
                    <a:cubicBezTo>
                      <a:pt x="15453" y="28919"/>
                      <a:pt x="16124" y="28282"/>
                      <a:pt x="16588" y="26890"/>
                    </a:cubicBezTo>
                    <a:cubicBezTo>
                      <a:pt x="17172" y="25154"/>
                      <a:pt x="23286" y="1"/>
                      <a:pt x="23286" y="1"/>
                    </a:cubicBezTo>
                    <a:close/>
                  </a:path>
                </a:pathLst>
              </a:custGeom>
              <a:solidFill>
                <a:srgbClr val="F7F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9"/>
              <p:cNvSpPr/>
              <p:nvPr/>
            </p:nvSpPr>
            <p:spPr>
              <a:xfrm>
                <a:off x="2956925" y="867800"/>
                <a:ext cx="683300" cy="781750"/>
              </a:xfrm>
              <a:custGeom>
                <a:avLst/>
                <a:gdLst/>
                <a:ahLst/>
                <a:cxnLst/>
                <a:rect l="l" t="t" r="r" b="b"/>
                <a:pathLst>
                  <a:path w="27332" h="31270" extrusionOk="0">
                    <a:moveTo>
                      <a:pt x="27331" y="0"/>
                    </a:moveTo>
                    <a:lnTo>
                      <a:pt x="26255" y="731"/>
                    </a:lnTo>
                    <a:lnTo>
                      <a:pt x="19033" y="27860"/>
                    </a:lnTo>
                    <a:cubicBezTo>
                      <a:pt x="18651" y="29417"/>
                      <a:pt x="18141" y="30175"/>
                      <a:pt x="17308" y="30175"/>
                    </a:cubicBezTo>
                    <a:cubicBezTo>
                      <a:pt x="17066" y="30175"/>
                      <a:pt x="16796" y="30110"/>
                      <a:pt x="16494" y="29983"/>
                    </a:cubicBezTo>
                    <a:lnTo>
                      <a:pt x="476" y="18360"/>
                    </a:lnTo>
                    <a:lnTo>
                      <a:pt x="1" y="18689"/>
                    </a:lnTo>
                    <a:lnTo>
                      <a:pt x="17084" y="31078"/>
                    </a:lnTo>
                    <a:cubicBezTo>
                      <a:pt x="17385" y="31205"/>
                      <a:pt x="17655" y="31270"/>
                      <a:pt x="17897" y="31270"/>
                    </a:cubicBezTo>
                    <a:cubicBezTo>
                      <a:pt x="18729" y="31270"/>
                      <a:pt x="19240" y="30512"/>
                      <a:pt x="19623" y="28954"/>
                    </a:cubicBezTo>
                    <a:lnTo>
                      <a:pt x="27331" y="0"/>
                    </a:lnTo>
                    <a:close/>
                  </a:path>
                </a:pathLst>
              </a:custGeom>
              <a:solidFill>
                <a:srgbClr val="F08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9"/>
              <p:cNvSpPr/>
              <p:nvPr/>
            </p:nvSpPr>
            <p:spPr>
              <a:xfrm>
                <a:off x="3057900" y="1332750"/>
                <a:ext cx="321675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05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67" y="204"/>
                      <a:pt x="483" y="536"/>
                    </a:cubicBezTo>
                    <a:cubicBezTo>
                      <a:pt x="637" y="709"/>
                      <a:pt x="827" y="912"/>
                      <a:pt x="1054" y="1137"/>
                    </a:cubicBezTo>
                    <a:cubicBezTo>
                      <a:pt x="1279" y="1363"/>
                      <a:pt x="1523" y="1625"/>
                      <a:pt x="1809" y="1892"/>
                    </a:cubicBezTo>
                    <a:cubicBezTo>
                      <a:pt x="2094" y="2166"/>
                      <a:pt x="2403" y="2458"/>
                      <a:pt x="2731" y="2760"/>
                    </a:cubicBezTo>
                    <a:cubicBezTo>
                      <a:pt x="3058" y="3076"/>
                      <a:pt x="3415" y="3385"/>
                      <a:pt x="3783" y="3707"/>
                    </a:cubicBezTo>
                    <a:cubicBezTo>
                      <a:pt x="4151" y="4028"/>
                      <a:pt x="4527" y="4360"/>
                      <a:pt x="4925" y="4694"/>
                    </a:cubicBezTo>
                    <a:cubicBezTo>
                      <a:pt x="5318" y="5016"/>
                      <a:pt x="5722" y="5348"/>
                      <a:pt x="6127" y="5675"/>
                    </a:cubicBezTo>
                    <a:cubicBezTo>
                      <a:pt x="6531" y="6002"/>
                      <a:pt x="6935" y="6336"/>
                      <a:pt x="7346" y="6639"/>
                    </a:cubicBezTo>
                    <a:cubicBezTo>
                      <a:pt x="7756" y="6943"/>
                      <a:pt x="8161" y="7245"/>
                      <a:pt x="8548" y="7542"/>
                    </a:cubicBezTo>
                    <a:cubicBezTo>
                      <a:pt x="8933" y="7835"/>
                      <a:pt x="9315" y="8113"/>
                      <a:pt x="9677" y="8376"/>
                    </a:cubicBezTo>
                    <a:cubicBezTo>
                      <a:pt x="10047" y="8626"/>
                      <a:pt x="10391" y="8863"/>
                      <a:pt x="10712" y="9084"/>
                    </a:cubicBezTo>
                    <a:cubicBezTo>
                      <a:pt x="11354" y="9529"/>
                      <a:pt x="11895" y="9880"/>
                      <a:pt x="12271" y="10136"/>
                    </a:cubicBezTo>
                    <a:cubicBezTo>
                      <a:pt x="12652" y="10380"/>
                      <a:pt x="12866" y="10523"/>
                      <a:pt x="12866" y="10523"/>
                    </a:cubicBezTo>
                    <a:cubicBezTo>
                      <a:pt x="12866" y="10523"/>
                      <a:pt x="12663" y="10361"/>
                      <a:pt x="12307" y="10083"/>
                    </a:cubicBezTo>
                    <a:cubicBezTo>
                      <a:pt x="11944" y="9809"/>
                      <a:pt x="11431" y="9405"/>
                      <a:pt x="10808" y="8941"/>
                    </a:cubicBezTo>
                    <a:cubicBezTo>
                      <a:pt x="10498" y="8708"/>
                      <a:pt x="10160" y="8453"/>
                      <a:pt x="9803" y="8185"/>
                    </a:cubicBezTo>
                    <a:cubicBezTo>
                      <a:pt x="9452" y="7912"/>
                      <a:pt x="9089" y="7614"/>
                      <a:pt x="8702" y="7317"/>
                    </a:cubicBezTo>
                    <a:cubicBezTo>
                      <a:pt x="8315" y="7020"/>
                      <a:pt x="7917" y="6716"/>
                      <a:pt x="7513" y="6400"/>
                    </a:cubicBezTo>
                    <a:cubicBezTo>
                      <a:pt x="7108" y="6098"/>
                      <a:pt x="6709" y="5752"/>
                      <a:pt x="6305" y="5431"/>
                    </a:cubicBezTo>
                    <a:cubicBezTo>
                      <a:pt x="5900" y="5104"/>
                      <a:pt x="5496" y="4783"/>
                      <a:pt x="5098" y="4462"/>
                    </a:cubicBezTo>
                    <a:cubicBezTo>
                      <a:pt x="4699" y="4141"/>
                      <a:pt x="4318" y="3808"/>
                      <a:pt x="3944" y="3498"/>
                    </a:cubicBezTo>
                    <a:cubicBezTo>
                      <a:pt x="3575" y="3177"/>
                      <a:pt x="3206" y="2886"/>
                      <a:pt x="2874" y="2589"/>
                    </a:cubicBezTo>
                    <a:cubicBezTo>
                      <a:pt x="2534" y="2296"/>
                      <a:pt x="2213" y="2018"/>
                      <a:pt x="1922" y="1761"/>
                    </a:cubicBezTo>
                    <a:cubicBezTo>
                      <a:pt x="1630" y="1500"/>
                      <a:pt x="1362" y="1261"/>
                      <a:pt x="1131" y="1047"/>
                    </a:cubicBezTo>
                    <a:cubicBezTo>
                      <a:pt x="892" y="840"/>
                      <a:pt x="684" y="649"/>
                      <a:pt x="524" y="495"/>
                    </a:cubicBezTo>
                    <a:cubicBezTo>
                      <a:pt x="184" y="17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9"/>
              <p:cNvSpPr/>
              <p:nvPr/>
            </p:nvSpPr>
            <p:spPr>
              <a:xfrm>
                <a:off x="3083475" y="1312375"/>
                <a:ext cx="1799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7197" h="7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" y="126"/>
                      <a:pt x="273" y="346"/>
                    </a:cubicBezTo>
                    <a:cubicBezTo>
                      <a:pt x="452" y="560"/>
                      <a:pt x="696" y="876"/>
                      <a:pt x="1017" y="1233"/>
                    </a:cubicBezTo>
                    <a:cubicBezTo>
                      <a:pt x="1338" y="1595"/>
                      <a:pt x="1701" y="2018"/>
                      <a:pt x="2106" y="2457"/>
                    </a:cubicBezTo>
                    <a:cubicBezTo>
                      <a:pt x="2302" y="2683"/>
                      <a:pt x="2522" y="2904"/>
                      <a:pt x="2736" y="3130"/>
                    </a:cubicBezTo>
                    <a:cubicBezTo>
                      <a:pt x="2957" y="3350"/>
                      <a:pt x="3183" y="3575"/>
                      <a:pt x="3402" y="3808"/>
                    </a:cubicBezTo>
                    <a:cubicBezTo>
                      <a:pt x="3628" y="4028"/>
                      <a:pt x="3855" y="4253"/>
                      <a:pt x="4080" y="4474"/>
                    </a:cubicBezTo>
                    <a:cubicBezTo>
                      <a:pt x="4300" y="4694"/>
                      <a:pt x="4514" y="4920"/>
                      <a:pt x="4741" y="5110"/>
                    </a:cubicBezTo>
                    <a:cubicBezTo>
                      <a:pt x="5187" y="5502"/>
                      <a:pt x="5615" y="5859"/>
                      <a:pt x="5972" y="6175"/>
                    </a:cubicBezTo>
                    <a:cubicBezTo>
                      <a:pt x="6334" y="6484"/>
                      <a:pt x="6644" y="6728"/>
                      <a:pt x="6858" y="6907"/>
                    </a:cubicBezTo>
                    <a:cubicBezTo>
                      <a:pt x="7072" y="7080"/>
                      <a:pt x="7197" y="7174"/>
                      <a:pt x="7197" y="7174"/>
                    </a:cubicBezTo>
                    <a:cubicBezTo>
                      <a:pt x="7197" y="7174"/>
                      <a:pt x="7090" y="7061"/>
                      <a:pt x="6894" y="6858"/>
                    </a:cubicBezTo>
                    <a:cubicBezTo>
                      <a:pt x="6697" y="6663"/>
                      <a:pt x="6424" y="6372"/>
                      <a:pt x="6085" y="6038"/>
                    </a:cubicBezTo>
                    <a:cubicBezTo>
                      <a:pt x="5741" y="5705"/>
                      <a:pt x="5354" y="5312"/>
                      <a:pt x="4920" y="4903"/>
                    </a:cubicBezTo>
                    <a:cubicBezTo>
                      <a:pt x="4699" y="4706"/>
                      <a:pt x="4497" y="4467"/>
                      <a:pt x="4277" y="4253"/>
                    </a:cubicBezTo>
                    <a:cubicBezTo>
                      <a:pt x="4056" y="4028"/>
                      <a:pt x="3831" y="3802"/>
                      <a:pt x="3611" y="3575"/>
                    </a:cubicBezTo>
                    <a:cubicBezTo>
                      <a:pt x="3385" y="3350"/>
                      <a:pt x="3158" y="3130"/>
                      <a:pt x="2938" y="2910"/>
                    </a:cubicBezTo>
                    <a:cubicBezTo>
                      <a:pt x="2719" y="2683"/>
                      <a:pt x="2493" y="2482"/>
                      <a:pt x="2290" y="2262"/>
                    </a:cubicBezTo>
                    <a:cubicBezTo>
                      <a:pt x="1874" y="1834"/>
                      <a:pt x="1475" y="1447"/>
                      <a:pt x="1137" y="1113"/>
                    </a:cubicBezTo>
                    <a:cubicBezTo>
                      <a:pt x="797" y="774"/>
                      <a:pt x="512" y="500"/>
                      <a:pt x="316" y="305"/>
                    </a:cubicBezTo>
                    <a:cubicBezTo>
                      <a:pt x="114" y="10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9"/>
              <p:cNvSpPr/>
              <p:nvPr/>
            </p:nvSpPr>
            <p:spPr>
              <a:xfrm>
                <a:off x="3144150" y="1232075"/>
                <a:ext cx="240450" cy="33240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132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113" y="239"/>
                      <a:pt x="327" y="638"/>
                    </a:cubicBezTo>
                    <a:cubicBezTo>
                      <a:pt x="536" y="1042"/>
                      <a:pt x="844" y="1613"/>
                      <a:pt x="1237" y="2285"/>
                    </a:cubicBezTo>
                    <a:cubicBezTo>
                      <a:pt x="1428" y="2625"/>
                      <a:pt x="1648" y="2982"/>
                      <a:pt x="1879" y="3356"/>
                    </a:cubicBezTo>
                    <a:cubicBezTo>
                      <a:pt x="2112" y="3737"/>
                      <a:pt x="2350" y="4141"/>
                      <a:pt x="2617" y="4546"/>
                    </a:cubicBezTo>
                    <a:cubicBezTo>
                      <a:pt x="2885" y="4950"/>
                      <a:pt x="3164" y="5360"/>
                      <a:pt x="3449" y="5782"/>
                    </a:cubicBezTo>
                    <a:cubicBezTo>
                      <a:pt x="3729" y="6210"/>
                      <a:pt x="4015" y="6633"/>
                      <a:pt x="4324" y="7050"/>
                    </a:cubicBezTo>
                    <a:cubicBezTo>
                      <a:pt x="4634" y="7460"/>
                      <a:pt x="4937" y="7871"/>
                      <a:pt x="5241" y="8280"/>
                    </a:cubicBezTo>
                    <a:cubicBezTo>
                      <a:pt x="5538" y="8691"/>
                      <a:pt x="5853" y="9071"/>
                      <a:pt x="6156" y="9447"/>
                    </a:cubicBezTo>
                    <a:cubicBezTo>
                      <a:pt x="6460" y="9821"/>
                      <a:pt x="6757" y="10177"/>
                      <a:pt x="7042" y="10517"/>
                    </a:cubicBezTo>
                    <a:cubicBezTo>
                      <a:pt x="7179" y="10684"/>
                      <a:pt x="7322" y="10850"/>
                      <a:pt x="7453" y="11005"/>
                    </a:cubicBezTo>
                    <a:cubicBezTo>
                      <a:pt x="7589" y="11160"/>
                      <a:pt x="7726" y="11308"/>
                      <a:pt x="7857" y="11445"/>
                    </a:cubicBezTo>
                    <a:cubicBezTo>
                      <a:pt x="8374" y="12010"/>
                      <a:pt x="8821" y="12469"/>
                      <a:pt x="9131" y="12790"/>
                    </a:cubicBezTo>
                    <a:cubicBezTo>
                      <a:pt x="9439" y="13111"/>
                      <a:pt x="9617" y="13295"/>
                      <a:pt x="9617" y="13295"/>
                    </a:cubicBezTo>
                    <a:cubicBezTo>
                      <a:pt x="9617" y="13295"/>
                      <a:pt x="9452" y="13092"/>
                      <a:pt x="9172" y="12747"/>
                    </a:cubicBezTo>
                    <a:cubicBezTo>
                      <a:pt x="8881" y="12403"/>
                      <a:pt x="8481" y="11909"/>
                      <a:pt x="7981" y="11327"/>
                    </a:cubicBezTo>
                    <a:cubicBezTo>
                      <a:pt x="7857" y="11184"/>
                      <a:pt x="7726" y="11028"/>
                      <a:pt x="7596" y="10868"/>
                    </a:cubicBezTo>
                    <a:cubicBezTo>
                      <a:pt x="7470" y="10707"/>
                      <a:pt x="7339" y="10534"/>
                      <a:pt x="7203" y="10363"/>
                    </a:cubicBezTo>
                    <a:cubicBezTo>
                      <a:pt x="6935" y="10012"/>
                      <a:pt x="6655" y="9642"/>
                      <a:pt x="6358" y="9268"/>
                    </a:cubicBezTo>
                    <a:cubicBezTo>
                      <a:pt x="6062" y="8893"/>
                      <a:pt x="5746" y="8507"/>
                      <a:pt x="5455" y="8096"/>
                    </a:cubicBezTo>
                    <a:cubicBezTo>
                      <a:pt x="5162" y="7686"/>
                      <a:pt x="4860" y="7270"/>
                      <a:pt x="4563" y="6853"/>
                    </a:cubicBezTo>
                    <a:cubicBezTo>
                      <a:pt x="4247" y="6449"/>
                      <a:pt x="3956" y="6026"/>
                      <a:pt x="3670" y="5610"/>
                    </a:cubicBezTo>
                    <a:cubicBezTo>
                      <a:pt x="3385" y="5194"/>
                      <a:pt x="3099" y="4783"/>
                      <a:pt x="2825" y="4385"/>
                    </a:cubicBezTo>
                    <a:cubicBezTo>
                      <a:pt x="2557" y="3986"/>
                      <a:pt x="2302" y="3600"/>
                      <a:pt x="2057" y="3231"/>
                    </a:cubicBezTo>
                    <a:cubicBezTo>
                      <a:pt x="1815" y="2862"/>
                      <a:pt x="1576" y="2518"/>
                      <a:pt x="1374" y="2184"/>
                    </a:cubicBezTo>
                    <a:cubicBezTo>
                      <a:pt x="1165" y="1862"/>
                      <a:pt x="975" y="1560"/>
                      <a:pt x="803" y="1299"/>
                    </a:cubicBezTo>
                    <a:cubicBezTo>
                      <a:pt x="637" y="1030"/>
                      <a:pt x="494" y="799"/>
                      <a:pt x="374" y="608"/>
                    </a:cubicBezTo>
                    <a:cubicBezTo>
                      <a:pt x="138" y="2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9"/>
              <p:cNvSpPr/>
              <p:nvPr/>
            </p:nvSpPr>
            <p:spPr>
              <a:xfrm>
                <a:off x="3180125" y="1190150"/>
                <a:ext cx="172675" cy="319750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12790" extrusionOk="0">
                    <a:moveTo>
                      <a:pt x="0" y="1"/>
                    </a:moveTo>
                    <a:cubicBezTo>
                      <a:pt x="0" y="1"/>
                      <a:pt x="77" y="221"/>
                      <a:pt x="226" y="590"/>
                    </a:cubicBezTo>
                    <a:cubicBezTo>
                      <a:pt x="381" y="964"/>
                      <a:pt x="583" y="1500"/>
                      <a:pt x="863" y="2125"/>
                    </a:cubicBezTo>
                    <a:cubicBezTo>
                      <a:pt x="1005" y="2440"/>
                      <a:pt x="1148" y="2784"/>
                      <a:pt x="1315" y="3141"/>
                    </a:cubicBezTo>
                    <a:cubicBezTo>
                      <a:pt x="1475" y="3498"/>
                      <a:pt x="1648" y="3873"/>
                      <a:pt x="1832" y="4260"/>
                    </a:cubicBezTo>
                    <a:cubicBezTo>
                      <a:pt x="2196" y="5038"/>
                      <a:pt x="2617" y="5848"/>
                      <a:pt x="3022" y="6663"/>
                    </a:cubicBezTo>
                    <a:cubicBezTo>
                      <a:pt x="3236" y="7067"/>
                      <a:pt x="3468" y="7459"/>
                      <a:pt x="3682" y="7852"/>
                    </a:cubicBezTo>
                    <a:cubicBezTo>
                      <a:pt x="3902" y="8244"/>
                      <a:pt x="4116" y="8631"/>
                      <a:pt x="4324" y="8999"/>
                    </a:cubicBezTo>
                    <a:cubicBezTo>
                      <a:pt x="4771" y="9732"/>
                      <a:pt x="5199" y="10398"/>
                      <a:pt x="5562" y="10975"/>
                    </a:cubicBezTo>
                    <a:cubicBezTo>
                      <a:pt x="5954" y="11528"/>
                      <a:pt x="6300" y="11974"/>
                      <a:pt x="6531" y="12290"/>
                    </a:cubicBezTo>
                    <a:cubicBezTo>
                      <a:pt x="6769" y="12604"/>
                      <a:pt x="6906" y="12789"/>
                      <a:pt x="6906" y="12789"/>
                    </a:cubicBezTo>
                    <a:cubicBezTo>
                      <a:pt x="6906" y="12789"/>
                      <a:pt x="6430" y="12010"/>
                      <a:pt x="5699" y="10868"/>
                    </a:cubicBezTo>
                    <a:cubicBezTo>
                      <a:pt x="5359" y="10278"/>
                      <a:pt x="4972" y="9589"/>
                      <a:pt x="4544" y="8857"/>
                    </a:cubicBezTo>
                    <a:cubicBezTo>
                      <a:pt x="4343" y="8483"/>
                      <a:pt x="4134" y="8096"/>
                      <a:pt x="3920" y="7703"/>
                    </a:cubicBezTo>
                    <a:cubicBezTo>
                      <a:pt x="3712" y="7305"/>
                      <a:pt x="3486" y="6913"/>
                      <a:pt x="3284" y="6509"/>
                    </a:cubicBezTo>
                    <a:cubicBezTo>
                      <a:pt x="2867" y="5699"/>
                      <a:pt x="2433" y="4903"/>
                      <a:pt x="2059" y="4129"/>
                    </a:cubicBezTo>
                    <a:cubicBezTo>
                      <a:pt x="1875" y="3748"/>
                      <a:pt x="1683" y="3380"/>
                      <a:pt x="1505" y="3034"/>
                    </a:cubicBezTo>
                    <a:cubicBezTo>
                      <a:pt x="1321" y="2683"/>
                      <a:pt x="1167" y="2350"/>
                      <a:pt x="1011" y="2048"/>
                    </a:cubicBezTo>
                    <a:cubicBezTo>
                      <a:pt x="404" y="8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9"/>
              <p:cNvSpPr/>
              <p:nvPr/>
            </p:nvSpPr>
            <p:spPr>
              <a:xfrm>
                <a:off x="3215525" y="1158350"/>
                <a:ext cx="153150" cy="3578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4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89" y="226"/>
                      <a:pt x="256" y="625"/>
                    </a:cubicBezTo>
                    <a:cubicBezTo>
                      <a:pt x="416" y="1017"/>
                      <a:pt x="654" y="1577"/>
                      <a:pt x="934" y="2255"/>
                    </a:cubicBezTo>
                    <a:cubicBezTo>
                      <a:pt x="1219" y="2920"/>
                      <a:pt x="1546" y="3712"/>
                      <a:pt x="1915" y="4544"/>
                    </a:cubicBezTo>
                    <a:cubicBezTo>
                      <a:pt x="2100" y="4961"/>
                      <a:pt x="2279" y="5395"/>
                      <a:pt x="2463" y="5835"/>
                    </a:cubicBezTo>
                    <a:cubicBezTo>
                      <a:pt x="2653" y="6275"/>
                      <a:pt x="2843" y="6727"/>
                      <a:pt x="3028" y="7174"/>
                    </a:cubicBezTo>
                    <a:cubicBezTo>
                      <a:pt x="3224" y="7619"/>
                      <a:pt x="3421" y="8066"/>
                      <a:pt x="3610" y="8500"/>
                    </a:cubicBezTo>
                    <a:cubicBezTo>
                      <a:pt x="3800" y="8940"/>
                      <a:pt x="4003" y="9368"/>
                      <a:pt x="4170" y="9790"/>
                    </a:cubicBezTo>
                    <a:cubicBezTo>
                      <a:pt x="4514" y="10635"/>
                      <a:pt x="4860" y="11413"/>
                      <a:pt x="5139" y="12086"/>
                    </a:cubicBezTo>
                    <a:cubicBezTo>
                      <a:pt x="5425" y="12758"/>
                      <a:pt x="5680" y="13312"/>
                      <a:pt x="5847" y="13705"/>
                    </a:cubicBezTo>
                    <a:cubicBezTo>
                      <a:pt x="6026" y="14090"/>
                      <a:pt x="6126" y="14311"/>
                      <a:pt x="6126" y="14311"/>
                    </a:cubicBezTo>
                    <a:cubicBezTo>
                      <a:pt x="6126" y="14311"/>
                      <a:pt x="6043" y="14084"/>
                      <a:pt x="5900" y="13680"/>
                    </a:cubicBezTo>
                    <a:cubicBezTo>
                      <a:pt x="5752" y="13276"/>
                      <a:pt x="5555" y="12698"/>
                      <a:pt x="5293" y="12014"/>
                    </a:cubicBezTo>
                    <a:cubicBezTo>
                      <a:pt x="5032" y="11331"/>
                      <a:pt x="4741" y="10528"/>
                      <a:pt x="4401" y="9678"/>
                    </a:cubicBezTo>
                    <a:cubicBezTo>
                      <a:pt x="4241" y="9249"/>
                      <a:pt x="4044" y="8821"/>
                      <a:pt x="3866" y="8374"/>
                    </a:cubicBezTo>
                    <a:cubicBezTo>
                      <a:pt x="3676" y="7935"/>
                      <a:pt x="3485" y="7482"/>
                      <a:pt x="3295" y="7037"/>
                    </a:cubicBezTo>
                    <a:cubicBezTo>
                      <a:pt x="3099" y="6590"/>
                      <a:pt x="2908" y="6145"/>
                      <a:pt x="2713" y="5711"/>
                    </a:cubicBezTo>
                    <a:cubicBezTo>
                      <a:pt x="2516" y="5270"/>
                      <a:pt x="2337" y="4836"/>
                      <a:pt x="2142" y="4426"/>
                    </a:cubicBezTo>
                    <a:cubicBezTo>
                      <a:pt x="1766" y="3592"/>
                      <a:pt x="1392" y="2831"/>
                      <a:pt x="1082" y="2171"/>
                    </a:cubicBezTo>
                    <a:cubicBezTo>
                      <a:pt x="773" y="1511"/>
                      <a:pt x="494" y="976"/>
                      <a:pt x="303" y="595"/>
                    </a:cubicBezTo>
                    <a:cubicBezTo>
                      <a:pt x="113" y="2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9"/>
              <p:cNvSpPr/>
              <p:nvPr/>
            </p:nvSpPr>
            <p:spPr>
              <a:xfrm>
                <a:off x="3258625" y="1126950"/>
                <a:ext cx="84925" cy="280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1207" extrusionOk="0">
                    <a:moveTo>
                      <a:pt x="1" y="1"/>
                    </a:moveTo>
                    <a:cubicBezTo>
                      <a:pt x="1" y="1"/>
                      <a:pt x="42" y="179"/>
                      <a:pt x="119" y="495"/>
                    </a:cubicBezTo>
                    <a:cubicBezTo>
                      <a:pt x="203" y="804"/>
                      <a:pt x="311" y="1250"/>
                      <a:pt x="453" y="1779"/>
                    </a:cubicBezTo>
                    <a:cubicBezTo>
                      <a:pt x="602" y="2309"/>
                      <a:pt x="762" y="2934"/>
                      <a:pt x="953" y="3594"/>
                    </a:cubicBezTo>
                    <a:cubicBezTo>
                      <a:pt x="1143" y="4254"/>
                      <a:pt x="1351" y="4955"/>
                      <a:pt x="1560" y="5658"/>
                    </a:cubicBezTo>
                    <a:cubicBezTo>
                      <a:pt x="1774" y="6353"/>
                      <a:pt x="1994" y="7055"/>
                      <a:pt x="2202" y="7703"/>
                    </a:cubicBezTo>
                    <a:cubicBezTo>
                      <a:pt x="2410" y="8358"/>
                      <a:pt x="2617" y="8965"/>
                      <a:pt x="2790" y="9482"/>
                    </a:cubicBezTo>
                    <a:cubicBezTo>
                      <a:pt x="2963" y="10006"/>
                      <a:pt x="3124" y="10434"/>
                      <a:pt x="3224" y="10731"/>
                    </a:cubicBezTo>
                    <a:cubicBezTo>
                      <a:pt x="3338" y="11035"/>
                      <a:pt x="3397" y="11206"/>
                      <a:pt x="3397" y="11206"/>
                    </a:cubicBezTo>
                    <a:cubicBezTo>
                      <a:pt x="3397" y="11206"/>
                      <a:pt x="3355" y="11022"/>
                      <a:pt x="3278" y="10714"/>
                    </a:cubicBezTo>
                    <a:cubicBezTo>
                      <a:pt x="3201" y="10404"/>
                      <a:pt x="3094" y="9952"/>
                      <a:pt x="2946" y="9422"/>
                    </a:cubicBezTo>
                    <a:cubicBezTo>
                      <a:pt x="2803" y="8894"/>
                      <a:pt x="2636" y="8274"/>
                      <a:pt x="2446" y="7615"/>
                    </a:cubicBezTo>
                    <a:cubicBezTo>
                      <a:pt x="2260" y="6954"/>
                      <a:pt x="2046" y="6253"/>
                      <a:pt x="1839" y="5551"/>
                    </a:cubicBezTo>
                    <a:cubicBezTo>
                      <a:pt x="1625" y="4854"/>
                      <a:pt x="1411" y="4153"/>
                      <a:pt x="1197" y="3498"/>
                    </a:cubicBezTo>
                    <a:cubicBezTo>
                      <a:pt x="994" y="2850"/>
                      <a:pt x="780" y="2243"/>
                      <a:pt x="613" y="1726"/>
                    </a:cubicBezTo>
                    <a:cubicBezTo>
                      <a:pt x="440" y="1203"/>
                      <a:pt x="281" y="774"/>
                      <a:pt x="174" y="477"/>
                    </a:cubicBezTo>
                    <a:cubicBezTo>
                      <a:pt x="66" y="1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9"/>
              <p:cNvSpPr/>
              <p:nvPr/>
            </p:nvSpPr>
            <p:spPr>
              <a:xfrm>
                <a:off x="3383100" y="1036850"/>
                <a:ext cx="31700" cy="4152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660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89" y="1035"/>
                      <a:pt x="221" y="2594"/>
                    </a:cubicBezTo>
                    <a:cubicBezTo>
                      <a:pt x="286" y="3373"/>
                      <a:pt x="363" y="4277"/>
                      <a:pt x="446" y="5246"/>
                    </a:cubicBezTo>
                    <a:cubicBezTo>
                      <a:pt x="488" y="5734"/>
                      <a:pt x="542" y="6234"/>
                      <a:pt x="578" y="6745"/>
                    </a:cubicBezTo>
                    <a:cubicBezTo>
                      <a:pt x="619" y="7258"/>
                      <a:pt x="660" y="7774"/>
                      <a:pt x="702" y="8292"/>
                    </a:cubicBezTo>
                    <a:cubicBezTo>
                      <a:pt x="803" y="9327"/>
                      <a:pt x="857" y="10368"/>
                      <a:pt x="934" y="11337"/>
                    </a:cubicBezTo>
                    <a:cubicBezTo>
                      <a:pt x="970" y="11825"/>
                      <a:pt x="987" y="12295"/>
                      <a:pt x="1017" y="12740"/>
                    </a:cubicBezTo>
                    <a:cubicBezTo>
                      <a:pt x="1041" y="13193"/>
                      <a:pt x="1064" y="13615"/>
                      <a:pt x="1089" y="14002"/>
                    </a:cubicBezTo>
                    <a:cubicBezTo>
                      <a:pt x="1113" y="14395"/>
                      <a:pt x="1113" y="14752"/>
                      <a:pt x="1119" y="15067"/>
                    </a:cubicBezTo>
                    <a:cubicBezTo>
                      <a:pt x="1124" y="15381"/>
                      <a:pt x="1130" y="15661"/>
                      <a:pt x="1136" y="15888"/>
                    </a:cubicBezTo>
                    <a:cubicBezTo>
                      <a:pt x="1149" y="16345"/>
                      <a:pt x="1154" y="16607"/>
                      <a:pt x="1154" y="16607"/>
                    </a:cubicBezTo>
                    <a:cubicBezTo>
                      <a:pt x="1154" y="16607"/>
                      <a:pt x="1166" y="16345"/>
                      <a:pt x="1196" y="15888"/>
                    </a:cubicBezTo>
                    <a:cubicBezTo>
                      <a:pt x="1201" y="15661"/>
                      <a:pt x="1214" y="15381"/>
                      <a:pt x="1231" y="15067"/>
                    </a:cubicBezTo>
                    <a:cubicBezTo>
                      <a:pt x="1243" y="14746"/>
                      <a:pt x="1267" y="14382"/>
                      <a:pt x="1250" y="13989"/>
                    </a:cubicBezTo>
                    <a:cubicBezTo>
                      <a:pt x="1243" y="13597"/>
                      <a:pt x="1237" y="13176"/>
                      <a:pt x="1231" y="12729"/>
                    </a:cubicBezTo>
                    <a:cubicBezTo>
                      <a:pt x="1220" y="12277"/>
                      <a:pt x="1226" y="11801"/>
                      <a:pt x="1184" y="11313"/>
                    </a:cubicBezTo>
                    <a:cubicBezTo>
                      <a:pt x="1124" y="10338"/>
                      <a:pt x="1083" y="9297"/>
                      <a:pt x="993" y="8257"/>
                    </a:cubicBezTo>
                    <a:cubicBezTo>
                      <a:pt x="946" y="7739"/>
                      <a:pt x="899" y="7222"/>
                      <a:pt x="850" y="6709"/>
                    </a:cubicBezTo>
                    <a:cubicBezTo>
                      <a:pt x="809" y="6198"/>
                      <a:pt x="750" y="5699"/>
                      <a:pt x="702" y="5211"/>
                    </a:cubicBezTo>
                    <a:cubicBezTo>
                      <a:pt x="600" y="4241"/>
                      <a:pt x="482" y="3338"/>
                      <a:pt x="381" y="2564"/>
                    </a:cubicBezTo>
                    <a:cubicBezTo>
                      <a:pt x="286" y="1792"/>
                      <a:pt x="179" y="1155"/>
                      <a:pt x="114" y="703"/>
                    </a:cubicBezTo>
                    <a:cubicBezTo>
                      <a:pt x="48" y="25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9"/>
              <p:cNvSpPr/>
              <p:nvPr/>
            </p:nvSpPr>
            <p:spPr>
              <a:xfrm>
                <a:off x="3416250" y="1047875"/>
                <a:ext cx="13700" cy="444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7790" extrusionOk="0">
                    <a:moveTo>
                      <a:pt x="309" y="0"/>
                    </a:moveTo>
                    <a:cubicBezTo>
                      <a:pt x="309" y="0"/>
                      <a:pt x="298" y="1112"/>
                      <a:pt x="286" y="2784"/>
                    </a:cubicBezTo>
                    <a:cubicBezTo>
                      <a:pt x="281" y="3616"/>
                      <a:pt x="281" y="4591"/>
                      <a:pt x="274" y="5633"/>
                    </a:cubicBezTo>
                    <a:cubicBezTo>
                      <a:pt x="281" y="6674"/>
                      <a:pt x="256" y="7786"/>
                      <a:pt x="251" y="8898"/>
                    </a:cubicBezTo>
                    <a:cubicBezTo>
                      <a:pt x="256" y="9452"/>
                      <a:pt x="238" y="10004"/>
                      <a:pt x="232" y="10551"/>
                    </a:cubicBezTo>
                    <a:cubicBezTo>
                      <a:pt x="227" y="11099"/>
                      <a:pt x="221" y="11640"/>
                      <a:pt x="209" y="12157"/>
                    </a:cubicBezTo>
                    <a:cubicBezTo>
                      <a:pt x="179" y="13204"/>
                      <a:pt x="155" y="14174"/>
                      <a:pt x="131" y="15006"/>
                    </a:cubicBezTo>
                    <a:cubicBezTo>
                      <a:pt x="119" y="15423"/>
                      <a:pt x="89" y="15804"/>
                      <a:pt x="78" y="16142"/>
                    </a:cubicBezTo>
                    <a:cubicBezTo>
                      <a:pt x="59" y="16482"/>
                      <a:pt x="48" y="16779"/>
                      <a:pt x="31" y="17023"/>
                    </a:cubicBezTo>
                    <a:cubicBezTo>
                      <a:pt x="12" y="17510"/>
                      <a:pt x="1" y="17790"/>
                      <a:pt x="1" y="17790"/>
                    </a:cubicBezTo>
                    <a:cubicBezTo>
                      <a:pt x="1" y="17790"/>
                      <a:pt x="31" y="17510"/>
                      <a:pt x="89" y="17023"/>
                    </a:cubicBezTo>
                    <a:cubicBezTo>
                      <a:pt x="119" y="16785"/>
                      <a:pt x="149" y="16488"/>
                      <a:pt x="185" y="16148"/>
                    </a:cubicBezTo>
                    <a:cubicBezTo>
                      <a:pt x="221" y="15810"/>
                      <a:pt x="274" y="15428"/>
                      <a:pt x="298" y="15012"/>
                    </a:cubicBezTo>
                    <a:cubicBezTo>
                      <a:pt x="322" y="14596"/>
                      <a:pt x="352" y="14144"/>
                      <a:pt x="381" y="13663"/>
                    </a:cubicBezTo>
                    <a:cubicBezTo>
                      <a:pt x="411" y="13186"/>
                      <a:pt x="452" y="12681"/>
                      <a:pt x="465" y="12157"/>
                    </a:cubicBezTo>
                    <a:cubicBezTo>
                      <a:pt x="476" y="11640"/>
                      <a:pt x="495" y="11099"/>
                      <a:pt x="506" y="10551"/>
                    </a:cubicBezTo>
                    <a:cubicBezTo>
                      <a:pt x="518" y="10004"/>
                      <a:pt x="542" y="9445"/>
                      <a:pt x="542" y="8886"/>
                    </a:cubicBezTo>
                    <a:cubicBezTo>
                      <a:pt x="536" y="7774"/>
                      <a:pt x="548" y="6661"/>
                      <a:pt x="531" y="5620"/>
                    </a:cubicBezTo>
                    <a:cubicBezTo>
                      <a:pt x="518" y="4580"/>
                      <a:pt x="482" y="3605"/>
                      <a:pt x="452" y="2771"/>
                    </a:cubicBezTo>
                    <a:cubicBezTo>
                      <a:pt x="429" y="1939"/>
                      <a:pt x="381" y="1249"/>
                      <a:pt x="358" y="761"/>
                    </a:cubicBezTo>
                    <a:cubicBezTo>
                      <a:pt x="328" y="280"/>
                      <a:pt x="309" y="0"/>
                      <a:pt x="309" y="0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9"/>
              <p:cNvSpPr/>
              <p:nvPr/>
            </p:nvSpPr>
            <p:spPr>
              <a:xfrm>
                <a:off x="3463075" y="984525"/>
                <a:ext cx="916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16862" extrusionOk="0">
                    <a:moveTo>
                      <a:pt x="3665" y="1"/>
                    </a:moveTo>
                    <a:lnTo>
                      <a:pt x="3665" y="1"/>
                    </a:lnTo>
                    <a:cubicBezTo>
                      <a:pt x="3665" y="1"/>
                      <a:pt x="3594" y="262"/>
                      <a:pt x="3468" y="714"/>
                    </a:cubicBezTo>
                    <a:cubicBezTo>
                      <a:pt x="3350" y="1173"/>
                      <a:pt x="3166" y="1821"/>
                      <a:pt x="2976" y="2611"/>
                    </a:cubicBezTo>
                    <a:cubicBezTo>
                      <a:pt x="2784" y="3397"/>
                      <a:pt x="2547" y="4306"/>
                      <a:pt x="2315" y="5294"/>
                    </a:cubicBezTo>
                    <a:cubicBezTo>
                      <a:pt x="2084" y="6276"/>
                      <a:pt x="1845" y="7333"/>
                      <a:pt x="1607" y="8381"/>
                    </a:cubicBezTo>
                    <a:cubicBezTo>
                      <a:pt x="1381" y="9439"/>
                      <a:pt x="1161" y="10493"/>
                      <a:pt x="947" y="11486"/>
                    </a:cubicBezTo>
                    <a:cubicBezTo>
                      <a:pt x="834" y="11979"/>
                      <a:pt x="756" y="12461"/>
                      <a:pt x="673" y="12913"/>
                    </a:cubicBezTo>
                    <a:cubicBezTo>
                      <a:pt x="590" y="13370"/>
                      <a:pt x="513" y="13806"/>
                      <a:pt x="442" y="14204"/>
                    </a:cubicBezTo>
                    <a:cubicBezTo>
                      <a:pt x="299" y="15000"/>
                      <a:pt x="198" y="15667"/>
                      <a:pt x="114" y="16131"/>
                    </a:cubicBezTo>
                    <a:cubicBezTo>
                      <a:pt x="42" y="16595"/>
                      <a:pt x="1" y="16862"/>
                      <a:pt x="1" y="16862"/>
                    </a:cubicBezTo>
                    <a:cubicBezTo>
                      <a:pt x="1" y="16862"/>
                      <a:pt x="61" y="16601"/>
                      <a:pt x="174" y="16137"/>
                    </a:cubicBezTo>
                    <a:cubicBezTo>
                      <a:pt x="275" y="15679"/>
                      <a:pt x="435" y="15025"/>
                      <a:pt x="607" y="14234"/>
                    </a:cubicBezTo>
                    <a:cubicBezTo>
                      <a:pt x="780" y="13442"/>
                      <a:pt x="983" y="12521"/>
                      <a:pt x="1197" y="11533"/>
                    </a:cubicBezTo>
                    <a:cubicBezTo>
                      <a:pt x="1417" y="10545"/>
                      <a:pt x="1655" y="9499"/>
                      <a:pt x="1892" y="8446"/>
                    </a:cubicBezTo>
                    <a:cubicBezTo>
                      <a:pt x="2119" y="7388"/>
                      <a:pt x="2339" y="6334"/>
                      <a:pt x="2559" y="5348"/>
                    </a:cubicBezTo>
                    <a:cubicBezTo>
                      <a:pt x="2779" y="4360"/>
                      <a:pt x="2963" y="3438"/>
                      <a:pt x="3136" y="2647"/>
                    </a:cubicBezTo>
                    <a:cubicBezTo>
                      <a:pt x="3297" y="1851"/>
                      <a:pt x="3427" y="1190"/>
                      <a:pt x="3522" y="731"/>
                    </a:cubicBezTo>
                    <a:cubicBezTo>
                      <a:pt x="3611" y="268"/>
                      <a:pt x="3665" y="1"/>
                      <a:pt x="3665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9"/>
              <p:cNvSpPr/>
              <p:nvPr/>
            </p:nvSpPr>
            <p:spPr>
              <a:xfrm>
                <a:off x="3513175" y="952400"/>
                <a:ext cx="69050" cy="281650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1266" extrusionOk="0">
                    <a:moveTo>
                      <a:pt x="2762" y="1"/>
                    </a:moveTo>
                    <a:cubicBezTo>
                      <a:pt x="2762" y="1"/>
                      <a:pt x="2707" y="174"/>
                      <a:pt x="2619" y="476"/>
                    </a:cubicBezTo>
                    <a:cubicBezTo>
                      <a:pt x="2529" y="780"/>
                      <a:pt x="2392" y="1214"/>
                      <a:pt x="2249" y="1744"/>
                    </a:cubicBezTo>
                    <a:cubicBezTo>
                      <a:pt x="2107" y="2266"/>
                      <a:pt x="1935" y="2873"/>
                      <a:pt x="1763" y="3534"/>
                    </a:cubicBezTo>
                    <a:cubicBezTo>
                      <a:pt x="1590" y="4188"/>
                      <a:pt x="1417" y="4896"/>
                      <a:pt x="1239" y="5598"/>
                    </a:cubicBezTo>
                    <a:cubicBezTo>
                      <a:pt x="1066" y="6299"/>
                      <a:pt x="900" y="7007"/>
                      <a:pt x="745" y="7668"/>
                    </a:cubicBezTo>
                    <a:cubicBezTo>
                      <a:pt x="596" y="8333"/>
                      <a:pt x="465" y="8953"/>
                      <a:pt x="352" y="9488"/>
                    </a:cubicBezTo>
                    <a:cubicBezTo>
                      <a:pt x="234" y="10016"/>
                      <a:pt x="157" y="10463"/>
                      <a:pt x="91" y="10773"/>
                    </a:cubicBezTo>
                    <a:cubicBezTo>
                      <a:pt x="31" y="11087"/>
                      <a:pt x="1" y="11265"/>
                      <a:pt x="1" y="11265"/>
                    </a:cubicBezTo>
                    <a:cubicBezTo>
                      <a:pt x="1" y="11265"/>
                      <a:pt x="50" y="11094"/>
                      <a:pt x="144" y="10784"/>
                    </a:cubicBezTo>
                    <a:cubicBezTo>
                      <a:pt x="234" y="10480"/>
                      <a:pt x="371" y="10046"/>
                      <a:pt x="513" y="9524"/>
                    </a:cubicBezTo>
                    <a:cubicBezTo>
                      <a:pt x="651" y="9000"/>
                      <a:pt x="829" y="8387"/>
                      <a:pt x="1000" y="7732"/>
                    </a:cubicBezTo>
                    <a:cubicBezTo>
                      <a:pt x="1173" y="7073"/>
                      <a:pt x="1346" y="6370"/>
                      <a:pt x="1524" y="5669"/>
                    </a:cubicBezTo>
                    <a:cubicBezTo>
                      <a:pt x="1691" y="4961"/>
                      <a:pt x="1864" y="4259"/>
                      <a:pt x="2012" y="3592"/>
                    </a:cubicBezTo>
                    <a:cubicBezTo>
                      <a:pt x="2166" y="2933"/>
                      <a:pt x="2292" y="2308"/>
                      <a:pt x="2411" y="1779"/>
                    </a:cubicBezTo>
                    <a:cubicBezTo>
                      <a:pt x="2523" y="1250"/>
                      <a:pt x="2606" y="803"/>
                      <a:pt x="2672" y="488"/>
                    </a:cubicBezTo>
                    <a:cubicBezTo>
                      <a:pt x="2726" y="179"/>
                      <a:pt x="2762" y="1"/>
                      <a:pt x="2762" y="1"/>
                    </a:cubicBezTo>
                    <a:close/>
                  </a:path>
                </a:pathLst>
              </a:custGeom>
              <a:solidFill>
                <a:srgbClr val="C4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9"/>
          <p:cNvSpPr txBox="1">
            <a:spLocks noGrp="1"/>
          </p:cNvSpPr>
          <p:nvPr>
            <p:ph type="title"/>
          </p:nvPr>
        </p:nvSpPr>
        <p:spPr>
          <a:xfrm>
            <a:off x="319960" y="-230158"/>
            <a:ext cx="5472982" cy="16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/>
              <a:t>O</a:t>
            </a:r>
            <a:r>
              <a:rPr lang="en" sz="3200" dirty="0"/>
              <a:t> </a:t>
            </a:r>
            <a:r>
              <a:rPr lang="en" sz="3200" dirty="0" smtClean="0"/>
              <a:t>Sentido </a:t>
            </a:r>
            <a:r>
              <a:rPr lang="en" sz="3200" dirty="0" smtClean="0">
                <a:solidFill>
                  <a:schemeClr val="accent6"/>
                </a:solidFill>
              </a:rPr>
              <a:t>Pedagógico</a:t>
            </a:r>
            <a:endParaRPr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66" y="1149062"/>
            <a:ext cx="4667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Elementary - 5th Grade: Comprehension - Literature by Slidesgo">
  <a:themeElements>
    <a:clrScheme name="Simple Light">
      <a:dk1>
        <a:srgbClr val="2B3B5A"/>
      </a:dk1>
      <a:lt1>
        <a:srgbClr val="FFFFFF"/>
      </a:lt1>
      <a:dk2>
        <a:srgbClr val="FFDFB8"/>
      </a:dk2>
      <a:lt2>
        <a:srgbClr val="7161E7"/>
      </a:lt2>
      <a:accent1>
        <a:srgbClr val="F4A953"/>
      </a:accent1>
      <a:accent2>
        <a:srgbClr val="F08A83"/>
      </a:accent2>
      <a:accent3>
        <a:srgbClr val="304777"/>
      </a:accent3>
      <a:accent4>
        <a:srgbClr val="7185EB"/>
      </a:accent4>
      <a:accent5>
        <a:srgbClr val="F7F6EB"/>
      </a:accent5>
      <a:accent6>
        <a:srgbClr val="DB6860"/>
      </a:accent6>
      <a:hlink>
        <a:srgbClr val="2B3B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861</Words>
  <Application>Microsoft Office PowerPoint</Application>
  <PresentationFormat>Apresentação na tela (16:9)</PresentationFormat>
  <Paragraphs>81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Wingdings</vt:lpstr>
      <vt:lpstr>Bebas Neue</vt:lpstr>
      <vt:lpstr>Open Sans</vt:lpstr>
      <vt:lpstr>Arial</vt:lpstr>
      <vt:lpstr>Titan One</vt:lpstr>
      <vt:lpstr>Language Arts Subject for Elementary - 5th Grade: Comprehension - Literature by Slidesgo</vt:lpstr>
      <vt:lpstr>EDM0693 - Metodologia do Ensino de Língua Portuguesa: Alfabetização e Letramento  Alfabetização: conceitos, definições e perspectivas </vt:lpstr>
      <vt:lpstr>Definições</vt:lpstr>
      <vt:lpstr>Alfabetização e Política</vt:lpstr>
      <vt:lpstr>Mortatti (2000). Os Sentidos da Alfabetização</vt:lpstr>
      <vt:lpstr>Alfabetização e a BNCC</vt:lpstr>
      <vt:lpstr>O Sentido Linguístico</vt:lpstr>
      <vt:lpstr>O Sentido Linguístico</vt:lpstr>
      <vt:lpstr>O Sentido Pedagógico</vt:lpstr>
      <vt:lpstr>O Sentido Pedagógico</vt:lpstr>
      <vt:lpstr>O Sentido Pedagógico</vt:lpstr>
      <vt:lpstr>Sentido Social</vt:lpstr>
      <vt:lpstr>Hipóteses</vt:lpstr>
      <vt:lpstr>Hipóteses</vt:lpstr>
      <vt:lpstr>Hipóteses</vt:lpstr>
      <vt:lpstr>Hipóteses</vt:lpstr>
      <vt:lpstr>Questions</vt:lpstr>
      <vt:lpstr>Apps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EDM0693 - Metodologia do Ensino de Língua Portuguesa: Alfabetização e Letramento  Alfabetização: conceitos, definições e perspectivas </dc:title>
  <cp:lastModifiedBy>Eduardo Perioli Júnior</cp:lastModifiedBy>
  <cp:revision>7</cp:revision>
  <dcterms:modified xsi:type="dcterms:W3CDTF">2022-03-24T11:48:04Z</dcterms:modified>
</cp:coreProperties>
</file>