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3" r:id="rId4"/>
    <p:sldId id="27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D68BB-8396-47A9-8800-4A4EDDA7AB4E}" v="22" dt="2023-06-18T17:05:28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3457B-327E-E769-02AC-FAECD8FA0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F6F734-F09E-4616-3073-DA24D8519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5395C8-0C44-1445-5053-9985903B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2EEB55-6C01-28A8-14AC-1A1EAF30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3BB2B7-EA5A-BEB6-4C9B-19C2CE09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8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2BD4E-2660-0ECD-CDCE-C386E6EC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A034078-287F-0C9D-8877-E1D63A417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FCAED3-51DB-58FC-2BEE-F184CF56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6C087F-A969-25BA-A5B8-76D19412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A6995C-C8AD-EB9D-49EE-CAE44DC8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6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15639B-9FD4-23A0-FCAD-2C5C28199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9EA9B1-B0AD-2708-99CF-BA659D3EA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9B377A-4A9E-438E-30B3-0E207072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341129-C011-CCF1-96C7-C80B4E4E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B53C1-18F7-F3B8-9351-6309C7AF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38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676E8-CDBD-B0EE-58F3-0461CAD1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0F95B9-82F3-3E27-354A-1BFDA470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1D20C9-D6F1-FF1B-CAE7-257032C5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D6E424-A673-E7A5-D74A-A85E7F2E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D0B4C8-E48F-BC78-C870-FBA619F1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6AE55-D591-EF5F-A844-453A7280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0213C8-77A6-04CF-A547-1E01BF5B0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24B51B-BDA0-0B6C-0EEC-25FA48C3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964FA-A11B-D27A-3F48-5AB209AE4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6A8662-EC2D-B586-258F-2B0A8BEB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92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49432-0E2D-5AFC-F7CF-50BD81A0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9DEDEF-9242-C362-528E-66463484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3F1796-AFA8-7D70-A5A1-54DC4D553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248F3F-5BBA-E939-BB7D-48F8CC9D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C58231-B9E4-5734-1C34-6AACBCF2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D97DFA-7676-4553-5209-E733F620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42F52-57BB-9960-EE74-79956485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153A04-4694-2A44-02C4-4230E5C34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8E112B-3129-5A40-DA1F-80ADDE661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FBCEFF-7E02-5FE8-772B-1A9638861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D63016-1A62-7CD3-611D-249643BF8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6E1454-2CAA-F58A-1040-629D60E4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79FC932-C907-E06C-8B30-37A35B22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C50F7B-2B85-F5F1-D301-DF0BA702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4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715AC-6754-51A8-8A89-9F3BC994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68AF888-32E9-4726-D957-756B21710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E7A54A1-97BD-F698-5379-DCA031A7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F7FCD7-BDFC-7A03-0C02-D0B73906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3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50C251-813F-25F7-1489-DD76678F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337509-2FC4-1FF4-8249-F976B599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C0659A8-01B2-7D8B-C754-6031D17D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3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6F787-1F20-FC1D-16E8-8516ED71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FC16C-DDFC-DFB4-7A3B-A6653693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816EFA-19AB-0BD6-A47C-00BA80938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905883-123C-98D9-5FB8-A954DF4F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70108B-66B5-B911-7F0D-A499DB71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D2386B-55C1-F324-E262-E8D93B80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21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DD0F9-F468-9B9B-C3D0-7A62D798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2CF02B-3DA0-6D2F-8196-190D1B171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2854A1-8A36-A7AD-8309-B0CCED11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397E90-A5F3-483A-4216-385DBC47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003857-2755-7CD0-56DD-F6A65DAC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629B9F-B2E6-FAA8-5676-4E806C2A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8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A606E8C-052D-5809-ADDF-6C69C1F3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BCE710-76B0-E485-5C42-CB6FF153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7123EA-CCDB-4276-4B45-091D24DEA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BC92-385E-483E-8FC2-C4F5E8DDD170}" type="datetimeFigureOut">
              <a:rPr lang="pt-BR" smtClean="0"/>
              <a:t>18/06/2023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205803-0723-6A66-F08C-326811B95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017069-37BF-6970-21F8-A5E70844D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1AA2-E7C0-4EB6-B884-FD006C882B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03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0937-35A4-1147-A1E9-E777D27A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Interrogativas e encaixamento de sentenças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03FF85D-4F42-D5BF-6327-AD9922E2D20F}"/>
              </a:ext>
            </a:extLst>
          </p:cNvPr>
          <p:cNvSpPr txBox="1"/>
          <p:nvPr/>
        </p:nvSpPr>
        <p:spPr>
          <a:xfrm>
            <a:off x="838200" y="1922106"/>
            <a:ext cx="100226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Tanto as interrogativas q- (introduzidas por quem, o que, onde, como, quando) quanto as completivas e relativas acionam uma categoria funcional específica: SC (Sintagma </a:t>
            </a:r>
            <a:r>
              <a:rPr lang="pt-BR" dirty="0" err="1"/>
              <a:t>complementizador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/>
              <a:t>Nas interrogativas q- o núcleo da categoria SC fica vazio no Português do Brasil ou é ocupado pelo elemento “que”, instituindo uma construção clivada [Ele que disse; Ela que fez]:</a:t>
            </a:r>
          </a:p>
          <a:p>
            <a:endParaRPr lang="pt-BR" dirty="0"/>
          </a:p>
          <a:p>
            <a:r>
              <a:rPr lang="pt-BR" dirty="0"/>
              <a:t>Quem __ comeu o abacaxi?</a:t>
            </a:r>
          </a:p>
          <a:p>
            <a:r>
              <a:rPr lang="pt-BR" dirty="0"/>
              <a:t>Quem </a:t>
            </a:r>
            <a:r>
              <a:rPr lang="pt-BR" u="sng" dirty="0"/>
              <a:t>que</a:t>
            </a:r>
            <a:r>
              <a:rPr lang="pt-BR" dirty="0"/>
              <a:t> comeu o abacaxi?</a:t>
            </a:r>
          </a:p>
          <a:p>
            <a:endParaRPr lang="pt-BR" dirty="0"/>
          </a:p>
          <a:p>
            <a:r>
              <a:rPr lang="pt-BR" dirty="0"/>
              <a:t>Nas construções relativas o núcleo da categoria SC também pode ficar vazio (estrutura padrão) ou ser ocupado pelo “que” (estrutura vernacular):</a:t>
            </a:r>
          </a:p>
          <a:p>
            <a:endParaRPr lang="pt-BR" dirty="0"/>
          </a:p>
          <a:p>
            <a:r>
              <a:rPr lang="pt-BR" dirty="0"/>
              <a:t>O homem com quem __ saí é simpático.</a:t>
            </a:r>
          </a:p>
          <a:p>
            <a:r>
              <a:rPr lang="pt-BR" dirty="0"/>
              <a:t>O homem que eu saí [com ele] é simpático.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3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3CDFF0E-63C4-5EE9-6DD1-6EE10C582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911" t="22399" r="8751" b="9523"/>
          <a:stretch/>
        </p:blipFill>
        <p:spPr>
          <a:xfrm>
            <a:off x="-211140" y="-2970"/>
            <a:ext cx="12107865" cy="6784770"/>
          </a:xfrm>
        </p:spPr>
      </p:pic>
    </p:spTree>
    <p:extLst>
      <p:ext uri="{BB962C8B-B14F-4D97-AF65-F5344CB8AC3E}">
        <p14:creationId xmlns:p14="http://schemas.microsoft.com/office/powerpoint/2010/main" val="172451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01F2ADE-8EA0-890C-F498-80AC1CEFEA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50" t="23611" r="9844" b="16528"/>
          <a:stretch/>
        </p:blipFill>
        <p:spPr>
          <a:xfrm>
            <a:off x="0" y="76200"/>
            <a:ext cx="12175292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3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8BE19-9BD5-4A1B-F8C9-A3AA95C0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Encaixamentos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A8D6199-A266-7871-CFDD-2E77A385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38" t="57222" r="37500" b="6389"/>
          <a:stretch/>
        </p:blipFill>
        <p:spPr>
          <a:xfrm>
            <a:off x="1028700" y="2438400"/>
            <a:ext cx="4202632" cy="3238499"/>
          </a:xfrm>
          <a:prstGeom prst="rect">
            <a:avLst/>
          </a:prstGeom>
        </p:spPr>
      </p:pic>
      <p:pic>
        <p:nvPicPr>
          <p:cNvPr id="6" name="Espaço Reservado para Conteúdo 4">
            <a:extLst>
              <a:ext uri="{FF2B5EF4-FFF2-40B4-BE49-F238E27FC236}">
                <a16:creationId xmlns:a16="http://schemas.microsoft.com/office/drawing/2014/main" id="{092200E8-4002-814A-6D3F-FC830E610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6961" t="31987" r="17568" b="51288"/>
          <a:stretch/>
        </p:blipFill>
        <p:spPr>
          <a:xfrm>
            <a:off x="6389168" y="2305050"/>
            <a:ext cx="4689478" cy="2851698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52A0E32-6022-2365-5F9F-1075F5FF686A}"/>
              </a:ext>
            </a:extLst>
          </p:cNvPr>
          <p:cNvSpPr txBox="1"/>
          <p:nvPr/>
        </p:nvSpPr>
        <p:spPr>
          <a:xfrm>
            <a:off x="5933557" y="3730898"/>
            <a:ext cx="2426672" cy="13255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1ADAC8C-404B-C01B-1336-5BB788EB9EB4}"/>
              </a:ext>
            </a:extLst>
          </p:cNvPr>
          <p:cNvSpPr txBox="1"/>
          <p:nvPr/>
        </p:nvSpPr>
        <p:spPr>
          <a:xfrm>
            <a:off x="6581240" y="3747348"/>
            <a:ext cx="113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Quero</a:t>
            </a:r>
          </a:p>
          <a:p>
            <a:r>
              <a:rPr lang="pt-BR" dirty="0"/>
              <a:t>Penso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E20C011-0000-3D53-3C8D-086526AA3CD1}"/>
              </a:ext>
            </a:extLst>
          </p:cNvPr>
          <p:cNvSpPr txBox="1"/>
          <p:nvPr/>
        </p:nvSpPr>
        <p:spPr>
          <a:xfrm>
            <a:off x="8490857" y="4823927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BC638-DAF6-2F8B-C4A7-4547668AF9A9}"/>
              </a:ext>
            </a:extLst>
          </p:cNvPr>
          <p:cNvSpPr txBox="1"/>
          <p:nvPr/>
        </p:nvSpPr>
        <p:spPr>
          <a:xfrm>
            <a:off x="10226351" y="5318449"/>
            <a:ext cx="172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você saia</a:t>
            </a:r>
          </a:p>
          <a:p>
            <a:r>
              <a:rPr lang="pt-BR" dirty="0"/>
              <a:t>você deva sair</a:t>
            </a:r>
          </a:p>
        </p:txBody>
      </p:sp>
    </p:spTree>
    <p:extLst>
      <p:ext uri="{BB962C8B-B14F-4D97-AF65-F5344CB8AC3E}">
        <p14:creationId xmlns:p14="http://schemas.microsoft.com/office/powerpoint/2010/main" val="2613892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143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Interrogativas e encaixamento de sentenças</vt:lpstr>
      <vt:lpstr>Apresentação do PowerPoint</vt:lpstr>
      <vt:lpstr>Apresentação do PowerPoint</vt:lpstr>
      <vt:lpstr>Encaixamentos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de tratamento – França Jr</dc:title>
  <dc:creator>Marilza</dc:creator>
  <cp:lastModifiedBy>Maria Célia Hernandes</cp:lastModifiedBy>
  <cp:revision>5</cp:revision>
  <dcterms:created xsi:type="dcterms:W3CDTF">2022-06-01T02:04:46Z</dcterms:created>
  <dcterms:modified xsi:type="dcterms:W3CDTF">2023-06-18T19:26:51Z</dcterms:modified>
</cp:coreProperties>
</file>