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7" r:id="rId5"/>
    <p:sldId id="275" r:id="rId6"/>
    <p:sldId id="276" r:id="rId7"/>
    <p:sldId id="277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2" r:id="rId18"/>
    <p:sldId id="293" r:id="rId19"/>
    <p:sldId id="305" r:id="rId20"/>
    <p:sldId id="297" r:id="rId21"/>
    <p:sldId id="294" r:id="rId22"/>
    <p:sldId id="295" r:id="rId23"/>
    <p:sldId id="296" r:id="rId24"/>
    <p:sldId id="302" r:id="rId25"/>
    <p:sldId id="303" r:id="rId26"/>
    <p:sldId id="304" r:id="rId27"/>
    <p:sldId id="298" r:id="rId28"/>
    <p:sldId id="289" r:id="rId29"/>
    <p:sldId id="290" r:id="rId30"/>
    <p:sldId id="306" r:id="rId31"/>
    <p:sldId id="307" r:id="rId32"/>
    <p:sldId id="272" r:id="rId33"/>
  </p:sldIdLst>
  <p:sldSz cx="12188825" cy="6858000"/>
  <p:notesSz cx="6858000" cy="9144000"/>
  <p:defaultTextStyle>
    <a:defPPr rtl="0">
      <a:defRPr lang="pt-b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A17"/>
    <a:srgbClr val="081024"/>
    <a:srgbClr val="091126"/>
    <a:srgbClr val="394404"/>
    <a:srgbClr val="5F6F0F"/>
    <a:srgbClr val="718412"/>
    <a:srgbClr val="65741A"/>
    <a:srgbClr val="70811D"/>
    <a:srgbClr val="7B8D1F"/>
    <a:srgbClr val="839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>
      <p:cViewPr varScale="1">
        <p:scale>
          <a:sx n="78" d="100"/>
          <a:sy n="78" d="100"/>
        </p:scale>
        <p:origin x="222" y="5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31BAE-CD85-42A7-B207-F7BF60FAF7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08BC9E8-23D8-4666-9CB8-6C9AC195E100}">
      <dgm:prSet phldrT="[Texto]"/>
      <dgm:spPr/>
      <dgm:t>
        <a:bodyPr/>
        <a:lstStyle/>
        <a:p>
          <a:r>
            <a:rPr lang="pt-BR" dirty="0"/>
            <a:t>Por quê?</a:t>
          </a:r>
        </a:p>
      </dgm:t>
    </dgm:pt>
    <dgm:pt modelId="{AFFF09F0-0155-4743-9EB2-FE125D2ED869}" type="parTrans" cxnId="{62A4D25E-E51A-47A2-B727-5F9C4144D0F7}">
      <dgm:prSet/>
      <dgm:spPr/>
      <dgm:t>
        <a:bodyPr/>
        <a:lstStyle/>
        <a:p>
          <a:endParaRPr lang="pt-BR"/>
        </a:p>
      </dgm:t>
    </dgm:pt>
    <dgm:pt modelId="{1B63F3F4-3F2E-4F82-8428-E94A00703025}" type="sibTrans" cxnId="{62A4D25E-E51A-47A2-B727-5F9C4144D0F7}">
      <dgm:prSet/>
      <dgm:spPr/>
      <dgm:t>
        <a:bodyPr/>
        <a:lstStyle/>
        <a:p>
          <a:endParaRPr lang="pt-BR"/>
        </a:p>
      </dgm:t>
    </dgm:pt>
    <dgm:pt modelId="{7F357DBE-F15F-47B9-8F00-F6B342D923E2}">
      <dgm:prSet phldrT="[Texto]"/>
      <dgm:spPr/>
      <dgm:t>
        <a:bodyPr/>
        <a:lstStyle/>
        <a:p>
          <a:r>
            <a:rPr lang="pt-BR" dirty="0"/>
            <a:t>Entender aplicações e/ou mercados. Focar em segmentos-chave. Identificar competidores e sócios. Direção estratégica.</a:t>
          </a:r>
        </a:p>
      </dgm:t>
    </dgm:pt>
    <dgm:pt modelId="{1ADC6CDE-6E7D-4F3D-B66D-81A6607E7310}" type="parTrans" cxnId="{DF37D46C-AC2F-4997-B87F-DDEBA16F004E}">
      <dgm:prSet/>
      <dgm:spPr/>
      <dgm:t>
        <a:bodyPr/>
        <a:lstStyle/>
        <a:p>
          <a:endParaRPr lang="pt-BR"/>
        </a:p>
      </dgm:t>
    </dgm:pt>
    <dgm:pt modelId="{D99944C4-FBF9-400E-AB13-1BBF5BBDD634}" type="sibTrans" cxnId="{DF37D46C-AC2F-4997-B87F-DDEBA16F004E}">
      <dgm:prSet/>
      <dgm:spPr/>
      <dgm:t>
        <a:bodyPr/>
        <a:lstStyle/>
        <a:p>
          <a:endParaRPr lang="pt-BR"/>
        </a:p>
      </dgm:t>
    </dgm:pt>
    <dgm:pt modelId="{E3380501-BCDD-4058-9748-180B04B32587}">
      <dgm:prSet phldrT="[Texto]"/>
      <dgm:spPr/>
      <dgm:t>
        <a:bodyPr/>
        <a:lstStyle/>
        <a:p>
          <a:r>
            <a:rPr lang="pt-BR" dirty="0"/>
            <a:t>O quê?</a:t>
          </a:r>
        </a:p>
      </dgm:t>
    </dgm:pt>
    <dgm:pt modelId="{35916A05-55EA-478C-9E96-75FDF7C06E35}" type="parTrans" cxnId="{5AADB093-5772-488E-8DF0-A5921C80FD94}">
      <dgm:prSet/>
      <dgm:spPr/>
      <dgm:t>
        <a:bodyPr/>
        <a:lstStyle/>
        <a:p>
          <a:endParaRPr lang="pt-BR"/>
        </a:p>
      </dgm:t>
    </dgm:pt>
    <dgm:pt modelId="{A7D084E4-1E47-4886-8F71-90681B126081}" type="sibTrans" cxnId="{5AADB093-5772-488E-8DF0-A5921C80FD94}">
      <dgm:prSet/>
      <dgm:spPr/>
      <dgm:t>
        <a:bodyPr/>
        <a:lstStyle/>
        <a:p>
          <a:endParaRPr lang="pt-BR"/>
        </a:p>
      </dgm:t>
    </dgm:pt>
    <dgm:pt modelId="{6108C4B9-1253-4697-8716-299ED8396E18}">
      <dgm:prSet phldrT="[Texto]"/>
      <dgm:spPr/>
      <dgm:t>
        <a:bodyPr/>
        <a:lstStyle/>
        <a:p>
          <a:r>
            <a:rPr lang="pt-BR" dirty="0"/>
            <a:t>Definir arquitetura. Que características são mais importantes? Ligar direcionadores de aplicação a desafios específicos a sua evolução.</a:t>
          </a:r>
        </a:p>
      </dgm:t>
    </dgm:pt>
    <dgm:pt modelId="{EF7880D0-82DB-4C23-8CF6-F1C5B77C99C8}" type="parTrans" cxnId="{B444A8EA-8257-4801-9F21-464CE1CB1BB6}">
      <dgm:prSet/>
      <dgm:spPr/>
      <dgm:t>
        <a:bodyPr/>
        <a:lstStyle/>
        <a:p>
          <a:endParaRPr lang="pt-BR"/>
        </a:p>
      </dgm:t>
    </dgm:pt>
    <dgm:pt modelId="{35FED34A-5195-4FD8-B899-F24F5442A3EC}" type="sibTrans" cxnId="{B444A8EA-8257-4801-9F21-464CE1CB1BB6}">
      <dgm:prSet/>
      <dgm:spPr/>
      <dgm:t>
        <a:bodyPr/>
        <a:lstStyle/>
        <a:p>
          <a:endParaRPr lang="pt-BR"/>
        </a:p>
      </dgm:t>
    </dgm:pt>
    <dgm:pt modelId="{47FDDC1E-FA34-40A5-AC40-082B42FBC4B2}">
      <dgm:prSet phldrT="[Texto]"/>
      <dgm:spPr/>
      <dgm:t>
        <a:bodyPr/>
        <a:lstStyle/>
        <a:p>
          <a:r>
            <a:rPr lang="pt-BR" dirty="0"/>
            <a:t>Como?</a:t>
          </a:r>
        </a:p>
      </dgm:t>
    </dgm:pt>
    <dgm:pt modelId="{3C95D368-4C31-4E1C-9FF0-012B0A02C9DF}" type="parTrans" cxnId="{D55187C8-A660-4E74-824B-81826F256238}">
      <dgm:prSet/>
      <dgm:spPr/>
      <dgm:t>
        <a:bodyPr/>
        <a:lstStyle/>
        <a:p>
          <a:endParaRPr lang="pt-BR"/>
        </a:p>
      </dgm:t>
    </dgm:pt>
    <dgm:pt modelId="{5445FF83-7F21-47B4-9C0E-BE9003CEEF51}" type="sibTrans" cxnId="{D55187C8-A660-4E74-824B-81826F256238}">
      <dgm:prSet/>
      <dgm:spPr/>
      <dgm:t>
        <a:bodyPr/>
        <a:lstStyle/>
        <a:p>
          <a:endParaRPr lang="pt-BR"/>
        </a:p>
      </dgm:t>
    </dgm:pt>
    <dgm:pt modelId="{52C427D9-25DD-458B-A7B8-EA81C3FEC969}">
      <dgm:prSet phldrT="[Texto]"/>
      <dgm:spPr/>
      <dgm:t>
        <a:bodyPr/>
        <a:lstStyle/>
        <a:p>
          <a:r>
            <a:rPr lang="pt-BR" dirty="0"/>
            <a:t>Que tecnologias são mais importantes? Ligar direcionadores a tecnologias e evolução. Identificar investimentos tecnológicos de multi-geração para manter competitividade.</a:t>
          </a:r>
        </a:p>
      </dgm:t>
    </dgm:pt>
    <dgm:pt modelId="{10EAD8E0-2F84-42AC-935F-5AE1BB530C46}" type="parTrans" cxnId="{6D1A3A23-3D2E-416F-930C-B4FA99E0A7FD}">
      <dgm:prSet/>
      <dgm:spPr/>
      <dgm:t>
        <a:bodyPr/>
        <a:lstStyle/>
        <a:p>
          <a:endParaRPr lang="pt-BR"/>
        </a:p>
      </dgm:t>
    </dgm:pt>
    <dgm:pt modelId="{3655D849-B952-4B9E-97D1-6D283908F0CC}" type="sibTrans" cxnId="{6D1A3A23-3D2E-416F-930C-B4FA99E0A7FD}">
      <dgm:prSet/>
      <dgm:spPr/>
      <dgm:t>
        <a:bodyPr/>
        <a:lstStyle/>
        <a:p>
          <a:endParaRPr lang="pt-BR"/>
        </a:p>
      </dgm:t>
    </dgm:pt>
    <dgm:pt modelId="{F13D823B-F9BE-4404-AAB7-5F8FE32AF5B8}">
      <dgm:prSet phldrT="[Texto]"/>
      <dgm:spPr/>
      <dgm:t>
        <a:bodyPr/>
        <a:lstStyle/>
        <a:p>
          <a:r>
            <a:rPr lang="pt-BR" dirty="0"/>
            <a:t>Fazer</a:t>
          </a:r>
        </a:p>
      </dgm:t>
    </dgm:pt>
    <dgm:pt modelId="{FDDD9025-7A85-407D-9321-BD7BD36DBFFD}" type="parTrans" cxnId="{3DE88C85-507F-4480-9DBC-1E89EE7BF499}">
      <dgm:prSet/>
      <dgm:spPr/>
      <dgm:t>
        <a:bodyPr/>
        <a:lstStyle/>
        <a:p>
          <a:endParaRPr lang="pt-BR"/>
        </a:p>
      </dgm:t>
    </dgm:pt>
    <dgm:pt modelId="{5196123C-C023-4072-A6A9-0955AAD4C078}" type="sibTrans" cxnId="{3DE88C85-507F-4480-9DBC-1E89EE7BF499}">
      <dgm:prSet/>
      <dgm:spPr/>
      <dgm:t>
        <a:bodyPr/>
        <a:lstStyle/>
        <a:p>
          <a:endParaRPr lang="pt-BR"/>
        </a:p>
      </dgm:t>
    </dgm:pt>
    <dgm:pt modelId="{947B0EA6-63AF-45EC-8B57-A6ED53F4B984}">
      <dgm:prSet phldrT="[Texto]"/>
      <dgm:spPr/>
      <dgm:t>
        <a:bodyPr/>
        <a:lstStyle/>
        <a:p>
          <a:r>
            <a:rPr lang="pt-BR" dirty="0"/>
            <a:t>Que recursos e investimentos são necessários? Planejar projetos com altas prioridades. Investimentos tecnológicos são as áreas mais importantes? Identificar áreas de risco.</a:t>
          </a:r>
        </a:p>
      </dgm:t>
    </dgm:pt>
    <dgm:pt modelId="{BF28B27A-3DDE-4366-B37F-B9D236A67525}" type="parTrans" cxnId="{EF7F9741-E082-4ED0-B29A-DFB3E0B5D7AF}">
      <dgm:prSet/>
      <dgm:spPr/>
      <dgm:t>
        <a:bodyPr/>
        <a:lstStyle/>
        <a:p>
          <a:endParaRPr lang="pt-BR"/>
        </a:p>
      </dgm:t>
    </dgm:pt>
    <dgm:pt modelId="{53139E34-5CB4-4757-891D-4B2996F134FB}" type="sibTrans" cxnId="{EF7F9741-E082-4ED0-B29A-DFB3E0B5D7AF}">
      <dgm:prSet/>
      <dgm:spPr/>
      <dgm:t>
        <a:bodyPr/>
        <a:lstStyle/>
        <a:p>
          <a:endParaRPr lang="pt-BR"/>
        </a:p>
      </dgm:t>
    </dgm:pt>
    <dgm:pt modelId="{C72B0C58-7C8F-449D-B71B-C4E75927113C}">
      <dgm:prSet phldrT="[Texto]"/>
      <dgm:spPr/>
      <dgm:t>
        <a:bodyPr/>
        <a:lstStyle/>
        <a:p>
          <a:pPr algn="ctr"/>
          <a:r>
            <a:rPr lang="pt-BR" dirty="0"/>
            <a:t>Quando</a:t>
          </a:r>
        </a:p>
      </dgm:t>
    </dgm:pt>
    <dgm:pt modelId="{A9766FC9-3EB9-4933-A256-9796637AD659}" type="parTrans" cxnId="{707730C5-5161-4E91-8BC5-F76F9C897D8B}">
      <dgm:prSet/>
      <dgm:spPr/>
      <dgm:t>
        <a:bodyPr/>
        <a:lstStyle/>
        <a:p>
          <a:endParaRPr lang="pt-BR"/>
        </a:p>
      </dgm:t>
    </dgm:pt>
    <dgm:pt modelId="{8FC4E45B-CBFA-4D46-B90A-DEDC19CFCCD7}" type="sibTrans" cxnId="{707730C5-5161-4E91-8BC5-F76F9C897D8B}">
      <dgm:prSet/>
      <dgm:spPr/>
      <dgm:t>
        <a:bodyPr/>
        <a:lstStyle/>
        <a:p>
          <a:endParaRPr lang="pt-BR"/>
        </a:p>
      </dgm:t>
    </dgm:pt>
    <dgm:pt modelId="{B8E9FFE6-BC77-4313-BFD4-05339EAAA04B}" type="pres">
      <dgm:prSet presAssocID="{A0C31BAE-CD85-42A7-B207-F7BF60FAF7F9}" presName="linear" presStyleCnt="0">
        <dgm:presLayoutVars>
          <dgm:animLvl val="lvl"/>
          <dgm:resizeHandles val="exact"/>
        </dgm:presLayoutVars>
      </dgm:prSet>
      <dgm:spPr/>
    </dgm:pt>
    <dgm:pt modelId="{40C91004-1B74-400E-A1A3-A693F1FC6772}" type="pres">
      <dgm:prSet presAssocID="{C08BC9E8-23D8-4666-9CB8-6C9AC195E100}" presName="parentText" presStyleLbl="node1" presStyleIdx="0" presStyleCnt="5" custScaleX="22970" custLinFactNeighborX="-37473" custLinFactNeighborY="-5775">
        <dgm:presLayoutVars>
          <dgm:chMax val="0"/>
          <dgm:bulletEnabled val="1"/>
        </dgm:presLayoutVars>
      </dgm:prSet>
      <dgm:spPr/>
    </dgm:pt>
    <dgm:pt modelId="{44E7D18A-24C6-4D97-BDD4-17F108830241}" type="pres">
      <dgm:prSet presAssocID="{C08BC9E8-23D8-4666-9CB8-6C9AC195E100}" presName="childText" presStyleLbl="revTx" presStyleIdx="0" presStyleCnt="4">
        <dgm:presLayoutVars>
          <dgm:bulletEnabled val="1"/>
        </dgm:presLayoutVars>
      </dgm:prSet>
      <dgm:spPr/>
    </dgm:pt>
    <dgm:pt modelId="{C45C68B0-0099-49A5-93F7-3E5BF7BB12ED}" type="pres">
      <dgm:prSet presAssocID="{E3380501-BCDD-4058-9748-180B04B32587}" presName="parentText" presStyleLbl="node1" presStyleIdx="1" presStyleCnt="5" custScaleX="23639" custLinFactNeighborX="-37003" custLinFactNeighborY="-7018">
        <dgm:presLayoutVars>
          <dgm:chMax val="0"/>
          <dgm:bulletEnabled val="1"/>
        </dgm:presLayoutVars>
      </dgm:prSet>
      <dgm:spPr/>
    </dgm:pt>
    <dgm:pt modelId="{5A1ED2D0-9C85-4B00-825C-F06B65BBA7D3}" type="pres">
      <dgm:prSet presAssocID="{E3380501-BCDD-4058-9748-180B04B32587}" presName="childText" presStyleLbl="revTx" presStyleIdx="1" presStyleCnt="4">
        <dgm:presLayoutVars>
          <dgm:bulletEnabled val="1"/>
        </dgm:presLayoutVars>
      </dgm:prSet>
      <dgm:spPr/>
    </dgm:pt>
    <dgm:pt modelId="{CD3A6B6D-1392-4078-BBAE-ABC4AA60037D}" type="pres">
      <dgm:prSet presAssocID="{47FDDC1E-FA34-40A5-AC40-082B42FBC4B2}" presName="parentText" presStyleLbl="node1" presStyleIdx="2" presStyleCnt="5" custScaleX="22917" custLinFactNeighborX="-37316" custLinFactNeighborY="-8260">
        <dgm:presLayoutVars>
          <dgm:chMax val="0"/>
          <dgm:bulletEnabled val="1"/>
        </dgm:presLayoutVars>
      </dgm:prSet>
      <dgm:spPr/>
    </dgm:pt>
    <dgm:pt modelId="{28C70F4A-2371-4B02-BEC3-74D276D7ACCD}" type="pres">
      <dgm:prSet presAssocID="{47FDDC1E-FA34-40A5-AC40-082B42FBC4B2}" presName="childText" presStyleLbl="revTx" presStyleIdx="2" presStyleCnt="4">
        <dgm:presLayoutVars>
          <dgm:bulletEnabled val="1"/>
        </dgm:presLayoutVars>
      </dgm:prSet>
      <dgm:spPr/>
    </dgm:pt>
    <dgm:pt modelId="{BD90BA41-0F1A-4A43-8530-B454DCB005C2}" type="pres">
      <dgm:prSet presAssocID="{F13D823B-F9BE-4404-AAB7-5F8FE32AF5B8}" presName="parentText" presStyleLbl="node1" presStyleIdx="3" presStyleCnt="5" custScaleX="24051" custLinFactNeighborX="-36933" custLinFactNeighborY="1216">
        <dgm:presLayoutVars>
          <dgm:chMax val="0"/>
          <dgm:bulletEnabled val="1"/>
        </dgm:presLayoutVars>
      </dgm:prSet>
      <dgm:spPr/>
    </dgm:pt>
    <dgm:pt modelId="{A4475CDA-7338-4D1A-99BF-2080FB1DB051}" type="pres">
      <dgm:prSet presAssocID="{F13D823B-F9BE-4404-AAB7-5F8FE32AF5B8}" presName="childText" presStyleLbl="revTx" presStyleIdx="3" presStyleCnt="4">
        <dgm:presLayoutVars>
          <dgm:bulletEnabled val="1"/>
        </dgm:presLayoutVars>
      </dgm:prSet>
      <dgm:spPr/>
    </dgm:pt>
    <dgm:pt modelId="{0CE5D63B-8598-4BD3-AF9A-0206D3DB6C91}" type="pres">
      <dgm:prSet presAssocID="{C72B0C58-7C8F-449D-B71B-C4E75927113C}" presName="parentText" presStyleLbl="node1" presStyleIdx="4" presStyleCnt="5" custScaleX="18751" custLinFactNeighborX="-7292" custLinFactNeighborY="5775">
        <dgm:presLayoutVars>
          <dgm:chMax val="0"/>
          <dgm:bulletEnabled val="1"/>
        </dgm:presLayoutVars>
      </dgm:prSet>
      <dgm:spPr/>
    </dgm:pt>
  </dgm:ptLst>
  <dgm:cxnLst>
    <dgm:cxn modelId="{7B2CF410-D9EE-4C1E-8811-E683CDB232AB}" type="presOf" srcId="{E3380501-BCDD-4058-9748-180B04B32587}" destId="{C45C68B0-0099-49A5-93F7-3E5BF7BB12ED}" srcOrd="0" destOrd="0" presId="urn:microsoft.com/office/officeart/2005/8/layout/vList2"/>
    <dgm:cxn modelId="{0D063B17-F591-42A7-9996-14E4040CB89D}" type="presOf" srcId="{947B0EA6-63AF-45EC-8B57-A6ED53F4B984}" destId="{A4475CDA-7338-4D1A-99BF-2080FB1DB051}" srcOrd="0" destOrd="0" presId="urn:microsoft.com/office/officeart/2005/8/layout/vList2"/>
    <dgm:cxn modelId="{6D1A3A23-3D2E-416F-930C-B4FA99E0A7FD}" srcId="{47FDDC1E-FA34-40A5-AC40-082B42FBC4B2}" destId="{52C427D9-25DD-458B-A7B8-EA81C3FEC969}" srcOrd="0" destOrd="0" parTransId="{10EAD8E0-2F84-42AC-935F-5AE1BB530C46}" sibTransId="{3655D849-B952-4B9E-97D1-6D283908F0CC}"/>
    <dgm:cxn modelId="{56E3492D-67B9-4562-9C13-83465ABA4A7F}" type="presOf" srcId="{47FDDC1E-FA34-40A5-AC40-082B42FBC4B2}" destId="{CD3A6B6D-1392-4078-BBAE-ABC4AA60037D}" srcOrd="0" destOrd="0" presId="urn:microsoft.com/office/officeart/2005/8/layout/vList2"/>
    <dgm:cxn modelId="{A1585B30-1F31-4C09-AE13-F426F78B5F6C}" type="presOf" srcId="{A0C31BAE-CD85-42A7-B207-F7BF60FAF7F9}" destId="{B8E9FFE6-BC77-4313-BFD4-05339EAAA04B}" srcOrd="0" destOrd="0" presId="urn:microsoft.com/office/officeart/2005/8/layout/vList2"/>
    <dgm:cxn modelId="{FD8B3E38-63C8-48CE-98D5-975AFB7EFB17}" type="presOf" srcId="{C08BC9E8-23D8-4666-9CB8-6C9AC195E100}" destId="{40C91004-1B74-400E-A1A3-A693F1FC6772}" srcOrd="0" destOrd="0" presId="urn:microsoft.com/office/officeart/2005/8/layout/vList2"/>
    <dgm:cxn modelId="{90A7DE39-EBE8-4393-8CF8-417FF7C68E72}" type="presOf" srcId="{C72B0C58-7C8F-449D-B71B-C4E75927113C}" destId="{0CE5D63B-8598-4BD3-AF9A-0206D3DB6C91}" srcOrd="0" destOrd="0" presId="urn:microsoft.com/office/officeart/2005/8/layout/vList2"/>
    <dgm:cxn modelId="{62A4D25E-E51A-47A2-B727-5F9C4144D0F7}" srcId="{A0C31BAE-CD85-42A7-B207-F7BF60FAF7F9}" destId="{C08BC9E8-23D8-4666-9CB8-6C9AC195E100}" srcOrd="0" destOrd="0" parTransId="{AFFF09F0-0155-4743-9EB2-FE125D2ED869}" sibTransId="{1B63F3F4-3F2E-4F82-8428-E94A00703025}"/>
    <dgm:cxn modelId="{EF7F9741-E082-4ED0-B29A-DFB3E0B5D7AF}" srcId="{F13D823B-F9BE-4404-AAB7-5F8FE32AF5B8}" destId="{947B0EA6-63AF-45EC-8B57-A6ED53F4B984}" srcOrd="0" destOrd="0" parTransId="{BF28B27A-3DDE-4366-B37F-B9D236A67525}" sibTransId="{53139E34-5CB4-4757-891D-4B2996F134FB}"/>
    <dgm:cxn modelId="{DF37D46C-AC2F-4997-B87F-DDEBA16F004E}" srcId="{C08BC9E8-23D8-4666-9CB8-6C9AC195E100}" destId="{7F357DBE-F15F-47B9-8F00-F6B342D923E2}" srcOrd="0" destOrd="0" parTransId="{1ADC6CDE-6E7D-4F3D-B66D-81A6607E7310}" sibTransId="{D99944C4-FBF9-400E-AB13-1BBF5BBDD634}"/>
    <dgm:cxn modelId="{5A924375-0F94-4F88-8C57-6B13AB48C94B}" type="presOf" srcId="{7F357DBE-F15F-47B9-8F00-F6B342D923E2}" destId="{44E7D18A-24C6-4D97-BDD4-17F108830241}" srcOrd="0" destOrd="0" presId="urn:microsoft.com/office/officeart/2005/8/layout/vList2"/>
    <dgm:cxn modelId="{06300085-93BB-43D8-BB55-C6F8CDC5280C}" type="presOf" srcId="{52C427D9-25DD-458B-A7B8-EA81C3FEC969}" destId="{28C70F4A-2371-4B02-BEC3-74D276D7ACCD}" srcOrd="0" destOrd="0" presId="urn:microsoft.com/office/officeart/2005/8/layout/vList2"/>
    <dgm:cxn modelId="{3DE88C85-507F-4480-9DBC-1E89EE7BF499}" srcId="{A0C31BAE-CD85-42A7-B207-F7BF60FAF7F9}" destId="{F13D823B-F9BE-4404-AAB7-5F8FE32AF5B8}" srcOrd="3" destOrd="0" parTransId="{FDDD9025-7A85-407D-9321-BD7BD36DBFFD}" sibTransId="{5196123C-C023-4072-A6A9-0955AAD4C078}"/>
    <dgm:cxn modelId="{5AADB093-5772-488E-8DF0-A5921C80FD94}" srcId="{A0C31BAE-CD85-42A7-B207-F7BF60FAF7F9}" destId="{E3380501-BCDD-4058-9748-180B04B32587}" srcOrd="1" destOrd="0" parTransId="{35916A05-55EA-478C-9E96-75FDF7C06E35}" sibTransId="{A7D084E4-1E47-4886-8F71-90681B126081}"/>
    <dgm:cxn modelId="{B708099A-2EE6-4C20-902A-2D11817583E4}" type="presOf" srcId="{6108C4B9-1253-4697-8716-299ED8396E18}" destId="{5A1ED2D0-9C85-4B00-825C-F06B65BBA7D3}" srcOrd="0" destOrd="0" presId="urn:microsoft.com/office/officeart/2005/8/layout/vList2"/>
    <dgm:cxn modelId="{B21B19B2-9D18-4D67-BBAB-823B3C2F7605}" type="presOf" srcId="{F13D823B-F9BE-4404-AAB7-5F8FE32AF5B8}" destId="{BD90BA41-0F1A-4A43-8530-B454DCB005C2}" srcOrd="0" destOrd="0" presId="urn:microsoft.com/office/officeart/2005/8/layout/vList2"/>
    <dgm:cxn modelId="{707730C5-5161-4E91-8BC5-F76F9C897D8B}" srcId="{A0C31BAE-CD85-42A7-B207-F7BF60FAF7F9}" destId="{C72B0C58-7C8F-449D-B71B-C4E75927113C}" srcOrd="4" destOrd="0" parTransId="{A9766FC9-3EB9-4933-A256-9796637AD659}" sibTransId="{8FC4E45B-CBFA-4D46-B90A-DEDC19CFCCD7}"/>
    <dgm:cxn modelId="{D55187C8-A660-4E74-824B-81826F256238}" srcId="{A0C31BAE-CD85-42A7-B207-F7BF60FAF7F9}" destId="{47FDDC1E-FA34-40A5-AC40-082B42FBC4B2}" srcOrd="2" destOrd="0" parTransId="{3C95D368-4C31-4E1C-9FF0-012B0A02C9DF}" sibTransId="{5445FF83-7F21-47B4-9C0E-BE9003CEEF51}"/>
    <dgm:cxn modelId="{B444A8EA-8257-4801-9F21-464CE1CB1BB6}" srcId="{E3380501-BCDD-4058-9748-180B04B32587}" destId="{6108C4B9-1253-4697-8716-299ED8396E18}" srcOrd="0" destOrd="0" parTransId="{EF7880D0-82DB-4C23-8CF6-F1C5B77C99C8}" sibTransId="{35FED34A-5195-4FD8-B899-F24F5442A3EC}"/>
    <dgm:cxn modelId="{0D9894E7-F337-45BD-8339-85CCC52A47A1}" type="presParOf" srcId="{B8E9FFE6-BC77-4313-BFD4-05339EAAA04B}" destId="{40C91004-1B74-400E-A1A3-A693F1FC6772}" srcOrd="0" destOrd="0" presId="urn:microsoft.com/office/officeart/2005/8/layout/vList2"/>
    <dgm:cxn modelId="{42DFD79F-430C-4B3F-ACE7-E06014622D83}" type="presParOf" srcId="{B8E9FFE6-BC77-4313-BFD4-05339EAAA04B}" destId="{44E7D18A-24C6-4D97-BDD4-17F108830241}" srcOrd="1" destOrd="0" presId="urn:microsoft.com/office/officeart/2005/8/layout/vList2"/>
    <dgm:cxn modelId="{D12D0C9E-F6FC-4F2D-BA57-403A9CD8BA41}" type="presParOf" srcId="{B8E9FFE6-BC77-4313-BFD4-05339EAAA04B}" destId="{C45C68B0-0099-49A5-93F7-3E5BF7BB12ED}" srcOrd="2" destOrd="0" presId="urn:microsoft.com/office/officeart/2005/8/layout/vList2"/>
    <dgm:cxn modelId="{879D938C-6AAD-4848-8982-541A199B1FDD}" type="presParOf" srcId="{B8E9FFE6-BC77-4313-BFD4-05339EAAA04B}" destId="{5A1ED2D0-9C85-4B00-825C-F06B65BBA7D3}" srcOrd="3" destOrd="0" presId="urn:microsoft.com/office/officeart/2005/8/layout/vList2"/>
    <dgm:cxn modelId="{768FE98D-5803-4FDE-877C-0C96B55E17AD}" type="presParOf" srcId="{B8E9FFE6-BC77-4313-BFD4-05339EAAA04B}" destId="{CD3A6B6D-1392-4078-BBAE-ABC4AA60037D}" srcOrd="4" destOrd="0" presId="urn:microsoft.com/office/officeart/2005/8/layout/vList2"/>
    <dgm:cxn modelId="{22620BEA-3DF1-4363-B1F5-668C1112E285}" type="presParOf" srcId="{B8E9FFE6-BC77-4313-BFD4-05339EAAA04B}" destId="{28C70F4A-2371-4B02-BEC3-74D276D7ACCD}" srcOrd="5" destOrd="0" presId="urn:microsoft.com/office/officeart/2005/8/layout/vList2"/>
    <dgm:cxn modelId="{7D350BAF-FBBC-461B-9A33-92C034336483}" type="presParOf" srcId="{B8E9FFE6-BC77-4313-BFD4-05339EAAA04B}" destId="{BD90BA41-0F1A-4A43-8530-B454DCB005C2}" srcOrd="6" destOrd="0" presId="urn:microsoft.com/office/officeart/2005/8/layout/vList2"/>
    <dgm:cxn modelId="{31F41244-ECFE-4E50-B4BA-0CC13603C21D}" type="presParOf" srcId="{B8E9FFE6-BC77-4313-BFD4-05339EAAA04B}" destId="{A4475CDA-7338-4D1A-99BF-2080FB1DB051}" srcOrd="7" destOrd="0" presId="urn:microsoft.com/office/officeart/2005/8/layout/vList2"/>
    <dgm:cxn modelId="{78E7231D-0E30-407B-B062-99F8AE817388}" type="presParOf" srcId="{B8E9FFE6-BC77-4313-BFD4-05339EAAA04B}" destId="{0CE5D63B-8598-4BD3-AF9A-0206D3DB6C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7EFBE-D31B-48B9-BE0E-660F9A12A398}" type="doc">
      <dgm:prSet loTypeId="urn:microsoft.com/office/officeart/2005/8/layout/radial6" loCatId="relationship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2BB978D-9DB9-42D7-8330-F545C3690400}">
      <dgm:prSet phldrT="[Texto]"/>
      <dgm:spPr/>
      <dgm:t>
        <a:bodyPr/>
        <a:lstStyle/>
        <a:p>
          <a:r>
            <a:rPr lang="pt-BR" dirty="0"/>
            <a:t>Roadmap</a:t>
          </a:r>
        </a:p>
      </dgm:t>
    </dgm:pt>
    <dgm:pt modelId="{5B0A5587-056C-4DF2-B019-91998153118E}" type="parTrans" cxnId="{FD36B443-F9FB-413E-A4E5-C26F946CA277}">
      <dgm:prSet/>
      <dgm:spPr/>
      <dgm:t>
        <a:bodyPr/>
        <a:lstStyle/>
        <a:p>
          <a:endParaRPr lang="pt-BR"/>
        </a:p>
      </dgm:t>
    </dgm:pt>
    <dgm:pt modelId="{1AAD8B14-5EC0-487A-BD1E-4C2186491141}" type="sibTrans" cxnId="{FD36B443-F9FB-413E-A4E5-C26F946CA277}">
      <dgm:prSet/>
      <dgm:spPr/>
      <dgm:t>
        <a:bodyPr/>
        <a:lstStyle/>
        <a:p>
          <a:endParaRPr lang="pt-BR"/>
        </a:p>
      </dgm:t>
    </dgm:pt>
    <dgm:pt modelId="{7B5C1B98-EE91-4BEA-BB66-D5C263C5360E}">
      <dgm:prSet phldrT="[Texto]"/>
      <dgm:spPr/>
      <dgm:t>
        <a:bodyPr/>
        <a:lstStyle/>
        <a:p>
          <a:r>
            <a:rPr lang="pt-BR" dirty="0"/>
            <a:t>Múltiplos Níveis</a:t>
          </a:r>
        </a:p>
      </dgm:t>
    </dgm:pt>
    <dgm:pt modelId="{2A1A130A-B086-49CD-8FF0-7605E281DDA7}" type="parTrans" cxnId="{AE365D97-E18B-47D8-A825-C3B61E20E1FF}">
      <dgm:prSet/>
      <dgm:spPr/>
      <dgm:t>
        <a:bodyPr/>
        <a:lstStyle/>
        <a:p>
          <a:endParaRPr lang="pt-BR"/>
        </a:p>
      </dgm:t>
    </dgm:pt>
    <dgm:pt modelId="{F8F7C713-D0E2-435C-93BF-0CDF70DB99F8}" type="sibTrans" cxnId="{AE365D97-E18B-47D8-A825-C3B61E20E1FF}">
      <dgm:prSet/>
      <dgm:spPr/>
      <dgm:t>
        <a:bodyPr/>
        <a:lstStyle/>
        <a:p>
          <a:endParaRPr lang="pt-BR"/>
        </a:p>
      </dgm:t>
    </dgm:pt>
    <dgm:pt modelId="{CD1F48B1-0B28-44D6-92DE-49553FA7ED38}">
      <dgm:prSet phldrT="[Texto]"/>
      <dgm:spPr/>
      <dgm:t>
        <a:bodyPr/>
        <a:lstStyle/>
        <a:p>
          <a:r>
            <a:rPr lang="pt-BR" dirty="0"/>
            <a:t>Barras</a:t>
          </a:r>
        </a:p>
      </dgm:t>
    </dgm:pt>
    <dgm:pt modelId="{367AC8D8-732D-4015-85D8-80F8F967B396}" type="parTrans" cxnId="{B8F60FCD-2E46-4C0F-A79E-10476F88E6D3}">
      <dgm:prSet/>
      <dgm:spPr/>
      <dgm:t>
        <a:bodyPr/>
        <a:lstStyle/>
        <a:p>
          <a:endParaRPr lang="pt-BR"/>
        </a:p>
      </dgm:t>
    </dgm:pt>
    <dgm:pt modelId="{E0871A3D-4633-43DC-A93C-5650755D2F4C}" type="sibTrans" cxnId="{B8F60FCD-2E46-4C0F-A79E-10476F88E6D3}">
      <dgm:prSet/>
      <dgm:spPr/>
      <dgm:t>
        <a:bodyPr/>
        <a:lstStyle/>
        <a:p>
          <a:endParaRPr lang="pt-BR"/>
        </a:p>
      </dgm:t>
    </dgm:pt>
    <dgm:pt modelId="{6E01E137-6DDF-4D8D-B9F0-830EA188ED4E}">
      <dgm:prSet phldrT="[Texto]"/>
      <dgm:spPr/>
      <dgm:t>
        <a:bodyPr/>
        <a:lstStyle/>
        <a:p>
          <a:r>
            <a:rPr lang="pt-BR" dirty="0"/>
            <a:t>Gráfico</a:t>
          </a:r>
        </a:p>
      </dgm:t>
    </dgm:pt>
    <dgm:pt modelId="{EE44B55C-24B4-4FA7-8767-FBCF23B43DD4}" type="parTrans" cxnId="{4F3D40F0-9290-4FF6-85CA-87C3B3E443D3}">
      <dgm:prSet/>
      <dgm:spPr/>
      <dgm:t>
        <a:bodyPr/>
        <a:lstStyle/>
        <a:p>
          <a:endParaRPr lang="pt-BR"/>
        </a:p>
      </dgm:t>
    </dgm:pt>
    <dgm:pt modelId="{3F086303-BB30-4A12-ADE6-8B41E07479AD}" type="sibTrans" cxnId="{4F3D40F0-9290-4FF6-85CA-87C3B3E443D3}">
      <dgm:prSet/>
      <dgm:spPr/>
      <dgm:t>
        <a:bodyPr/>
        <a:lstStyle/>
        <a:p>
          <a:endParaRPr lang="pt-BR"/>
        </a:p>
      </dgm:t>
    </dgm:pt>
    <dgm:pt modelId="{C4F4040D-F975-4100-9D80-2087A225641F}">
      <dgm:prSet phldrT="[Texto]"/>
      <dgm:spPr/>
      <dgm:t>
        <a:bodyPr/>
        <a:lstStyle/>
        <a:p>
          <a:r>
            <a:rPr lang="pt-BR" dirty="0"/>
            <a:t>Figura</a:t>
          </a:r>
        </a:p>
      </dgm:t>
    </dgm:pt>
    <dgm:pt modelId="{0D0BADCB-C45E-4365-B07C-4716950BCF8B}" type="parTrans" cxnId="{0486D222-3D91-4076-97C5-541AB009F86A}">
      <dgm:prSet/>
      <dgm:spPr/>
      <dgm:t>
        <a:bodyPr/>
        <a:lstStyle/>
        <a:p>
          <a:endParaRPr lang="pt-BR"/>
        </a:p>
      </dgm:t>
    </dgm:pt>
    <dgm:pt modelId="{21D743D6-33D3-44ED-98E3-97D2BF1B9C36}" type="sibTrans" cxnId="{0486D222-3D91-4076-97C5-541AB009F86A}">
      <dgm:prSet/>
      <dgm:spPr/>
      <dgm:t>
        <a:bodyPr/>
        <a:lstStyle/>
        <a:p>
          <a:endParaRPr lang="pt-BR"/>
        </a:p>
      </dgm:t>
    </dgm:pt>
    <dgm:pt modelId="{E7E01CAD-6F98-4BE5-925E-BE057CF8BAA4}">
      <dgm:prSet phldrT="[Texto]"/>
      <dgm:spPr/>
      <dgm:t>
        <a:bodyPr/>
        <a:lstStyle/>
        <a:p>
          <a:r>
            <a:rPr lang="pt-BR" dirty="0"/>
            <a:t>Tabela</a:t>
          </a:r>
        </a:p>
      </dgm:t>
    </dgm:pt>
    <dgm:pt modelId="{A743B66E-4EF0-47EA-9B1E-1AE74A05FA8C}" type="parTrans" cxnId="{7DEC7012-E0BD-49A5-A33A-5D4ADEE80F1C}">
      <dgm:prSet/>
      <dgm:spPr/>
      <dgm:t>
        <a:bodyPr/>
        <a:lstStyle/>
        <a:p>
          <a:endParaRPr lang="pt-BR"/>
        </a:p>
      </dgm:t>
    </dgm:pt>
    <dgm:pt modelId="{C0BD6FBC-088B-4EC4-A479-B692CAF0D078}" type="sibTrans" cxnId="{7DEC7012-E0BD-49A5-A33A-5D4ADEE80F1C}">
      <dgm:prSet/>
      <dgm:spPr/>
      <dgm:t>
        <a:bodyPr/>
        <a:lstStyle/>
        <a:p>
          <a:endParaRPr lang="pt-BR"/>
        </a:p>
      </dgm:t>
    </dgm:pt>
    <dgm:pt modelId="{93492883-EB4A-4C62-B648-7D4EE224A59E}">
      <dgm:prSet phldrT="[Texto]"/>
      <dgm:spPr/>
      <dgm:t>
        <a:bodyPr/>
        <a:lstStyle/>
        <a:p>
          <a:r>
            <a:rPr lang="pt-BR" dirty="0"/>
            <a:t>Fluxo</a:t>
          </a:r>
        </a:p>
      </dgm:t>
    </dgm:pt>
    <dgm:pt modelId="{6C485433-E743-4D93-A538-0F6D86ABCD13}" type="parTrans" cxnId="{10E6C303-177B-4B9A-BF59-71893D984055}">
      <dgm:prSet/>
      <dgm:spPr/>
      <dgm:t>
        <a:bodyPr/>
        <a:lstStyle/>
        <a:p>
          <a:endParaRPr lang="pt-BR"/>
        </a:p>
      </dgm:t>
    </dgm:pt>
    <dgm:pt modelId="{6FABD1D6-C85D-41BF-ABDD-400717313FD8}" type="sibTrans" cxnId="{10E6C303-177B-4B9A-BF59-71893D984055}">
      <dgm:prSet/>
      <dgm:spPr/>
      <dgm:t>
        <a:bodyPr/>
        <a:lstStyle/>
        <a:p>
          <a:endParaRPr lang="pt-BR"/>
        </a:p>
      </dgm:t>
    </dgm:pt>
    <dgm:pt modelId="{06F2FA44-A41B-4449-8448-9126D5A89C18}">
      <dgm:prSet phldrT="[Texto]"/>
      <dgm:spPr/>
      <dgm:t>
        <a:bodyPr/>
        <a:lstStyle/>
        <a:p>
          <a:r>
            <a:rPr lang="pt-BR" dirty="0"/>
            <a:t>Único Nível</a:t>
          </a:r>
        </a:p>
      </dgm:t>
    </dgm:pt>
    <dgm:pt modelId="{91D4DF50-67EB-48B6-8635-682721E83C11}" type="parTrans" cxnId="{CD8CADD9-518E-42BC-A10F-AA67BF153483}">
      <dgm:prSet/>
      <dgm:spPr/>
      <dgm:t>
        <a:bodyPr/>
        <a:lstStyle/>
        <a:p>
          <a:endParaRPr lang="pt-BR"/>
        </a:p>
      </dgm:t>
    </dgm:pt>
    <dgm:pt modelId="{619C4466-44DF-4951-97DA-442F4D1F6C2A}" type="sibTrans" cxnId="{CD8CADD9-518E-42BC-A10F-AA67BF153483}">
      <dgm:prSet/>
      <dgm:spPr/>
      <dgm:t>
        <a:bodyPr/>
        <a:lstStyle/>
        <a:p>
          <a:endParaRPr lang="pt-BR"/>
        </a:p>
      </dgm:t>
    </dgm:pt>
    <dgm:pt modelId="{AD64C335-EB9A-4E55-9C31-0F4DA1F86A24}">
      <dgm:prSet phldrT="[Texto]"/>
      <dgm:spPr/>
      <dgm:t>
        <a:bodyPr/>
        <a:lstStyle/>
        <a:p>
          <a:r>
            <a:rPr lang="pt-BR" dirty="0"/>
            <a:t>Texto</a:t>
          </a:r>
        </a:p>
      </dgm:t>
    </dgm:pt>
    <dgm:pt modelId="{BEEA6227-0223-4BF7-B7DB-739C87A1D0E9}" type="parTrans" cxnId="{3A18414F-E180-4E1A-92B2-E50B1711CAEC}">
      <dgm:prSet/>
      <dgm:spPr/>
      <dgm:t>
        <a:bodyPr/>
        <a:lstStyle/>
        <a:p>
          <a:endParaRPr lang="pt-BR"/>
        </a:p>
      </dgm:t>
    </dgm:pt>
    <dgm:pt modelId="{324DDC62-4B3F-429C-88B8-A80C6FA714BB}" type="sibTrans" cxnId="{3A18414F-E180-4E1A-92B2-E50B1711CAEC}">
      <dgm:prSet/>
      <dgm:spPr/>
      <dgm:t>
        <a:bodyPr/>
        <a:lstStyle/>
        <a:p>
          <a:endParaRPr lang="pt-BR"/>
        </a:p>
      </dgm:t>
    </dgm:pt>
    <dgm:pt modelId="{A9B955A6-8B41-4453-B398-0A80753E8F04}" type="pres">
      <dgm:prSet presAssocID="{E9D7EFBE-D31B-48B9-BE0E-660F9A12A3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5C78C00-7AF5-4EFE-9329-02135B8FD120}" type="pres">
      <dgm:prSet presAssocID="{62BB978D-9DB9-42D7-8330-F545C3690400}" presName="centerShape" presStyleLbl="node0" presStyleIdx="0" presStyleCnt="1"/>
      <dgm:spPr/>
    </dgm:pt>
    <dgm:pt modelId="{50EDBE68-EEB9-43C2-A625-3CDE8DFEF1B9}" type="pres">
      <dgm:prSet presAssocID="{7B5C1B98-EE91-4BEA-BB66-D5C263C5360E}" presName="node" presStyleLbl="node1" presStyleIdx="0" presStyleCnt="8">
        <dgm:presLayoutVars>
          <dgm:bulletEnabled val="1"/>
        </dgm:presLayoutVars>
      </dgm:prSet>
      <dgm:spPr/>
    </dgm:pt>
    <dgm:pt modelId="{A3B6C75F-4F83-45F9-9B76-A7593F48DC4D}" type="pres">
      <dgm:prSet presAssocID="{7B5C1B98-EE91-4BEA-BB66-D5C263C5360E}" presName="dummy" presStyleCnt="0"/>
      <dgm:spPr/>
    </dgm:pt>
    <dgm:pt modelId="{86933A15-FE4C-400B-BAD9-01066C16BD59}" type="pres">
      <dgm:prSet presAssocID="{F8F7C713-D0E2-435C-93BF-0CDF70DB99F8}" presName="sibTrans" presStyleLbl="sibTrans2D1" presStyleIdx="0" presStyleCnt="8"/>
      <dgm:spPr/>
    </dgm:pt>
    <dgm:pt modelId="{372FF47B-C7B6-4A51-A75D-49428F51A11D}" type="pres">
      <dgm:prSet presAssocID="{CD1F48B1-0B28-44D6-92DE-49553FA7ED38}" presName="node" presStyleLbl="node1" presStyleIdx="1" presStyleCnt="8">
        <dgm:presLayoutVars>
          <dgm:bulletEnabled val="1"/>
        </dgm:presLayoutVars>
      </dgm:prSet>
      <dgm:spPr/>
    </dgm:pt>
    <dgm:pt modelId="{066D0F7B-48CA-4DDC-88D6-E36065AA201D}" type="pres">
      <dgm:prSet presAssocID="{CD1F48B1-0B28-44D6-92DE-49553FA7ED38}" presName="dummy" presStyleCnt="0"/>
      <dgm:spPr/>
    </dgm:pt>
    <dgm:pt modelId="{C3CDBF71-6C34-41CD-A03A-D80C3582BA7E}" type="pres">
      <dgm:prSet presAssocID="{E0871A3D-4633-43DC-A93C-5650755D2F4C}" presName="sibTrans" presStyleLbl="sibTrans2D1" presStyleIdx="1" presStyleCnt="8"/>
      <dgm:spPr/>
    </dgm:pt>
    <dgm:pt modelId="{8DD12A60-EBCC-4066-9241-2C984828EA36}" type="pres">
      <dgm:prSet presAssocID="{E7E01CAD-6F98-4BE5-925E-BE057CF8BAA4}" presName="node" presStyleLbl="node1" presStyleIdx="2" presStyleCnt="8">
        <dgm:presLayoutVars>
          <dgm:bulletEnabled val="1"/>
        </dgm:presLayoutVars>
      </dgm:prSet>
      <dgm:spPr/>
    </dgm:pt>
    <dgm:pt modelId="{9E09CD96-9393-4476-B248-6B15ACD5A5FE}" type="pres">
      <dgm:prSet presAssocID="{E7E01CAD-6F98-4BE5-925E-BE057CF8BAA4}" presName="dummy" presStyleCnt="0"/>
      <dgm:spPr/>
    </dgm:pt>
    <dgm:pt modelId="{EE248B0C-2617-4C52-8E05-DDB7F172F256}" type="pres">
      <dgm:prSet presAssocID="{C0BD6FBC-088B-4EC4-A479-B692CAF0D078}" presName="sibTrans" presStyleLbl="sibTrans2D1" presStyleIdx="2" presStyleCnt="8"/>
      <dgm:spPr/>
    </dgm:pt>
    <dgm:pt modelId="{2D0A101B-36AC-423F-852F-73253D240047}" type="pres">
      <dgm:prSet presAssocID="{6E01E137-6DDF-4D8D-B9F0-830EA188ED4E}" presName="node" presStyleLbl="node1" presStyleIdx="3" presStyleCnt="8">
        <dgm:presLayoutVars>
          <dgm:bulletEnabled val="1"/>
        </dgm:presLayoutVars>
      </dgm:prSet>
      <dgm:spPr/>
    </dgm:pt>
    <dgm:pt modelId="{2A2F3219-C03A-4488-B786-107BFDF1C8C0}" type="pres">
      <dgm:prSet presAssocID="{6E01E137-6DDF-4D8D-B9F0-830EA188ED4E}" presName="dummy" presStyleCnt="0"/>
      <dgm:spPr/>
    </dgm:pt>
    <dgm:pt modelId="{A3EC0F07-BBAF-44D3-9AB2-84E73C4CA22B}" type="pres">
      <dgm:prSet presAssocID="{3F086303-BB30-4A12-ADE6-8B41E07479AD}" presName="sibTrans" presStyleLbl="sibTrans2D1" presStyleIdx="3" presStyleCnt="8"/>
      <dgm:spPr/>
    </dgm:pt>
    <dgm:pt modelId="{8693C1F9-CBF3-466A-AD32-206C8B94CB56}" type="pres">
      <dgm:prSet presAssocID="{C4F4040D-F975-4100-9D80-2087A225641F}" presName="node" presStyleLbl="node1" presStyleIdx="4" presStyleCnt="8">
        <dgm:presLayoutVars>
          <dgm:bulletEnabled val="1"/>
        </dgm:presLayoutVars>
      </dgm:prSet>
      <dgm:spPr/>
    </dgm:pt>
    <dgm:pt modelId="{AC82BA9B-91B6-4CFF-88D8-188A49331DCF}" type="pres">
      <dgm:prSet presAssocID="{C4F4040D-F975-4100-9D80-2087A225641F}" presName="dummy" presStyleCnt="0"/>
      <dgm:spPr/>
    </dgm:pt>
    <dgm:pt modelId="{8E526ADC-BC1F-4662-B29A-1992050E5723}" type="pres">
      <dgm:prSet presAssocID="{21D743D6-33D3-44ED-98E3-97D2BF1B9C36}" presName="sibTrans" presStyleLbl="sibTrans2D1" presStyleIdx="4" presStyleCnt="8"/>
      <dgm:spPr/>
    </dgm:pt>
    <dgm:pt modelId="{E02477E5-E2EA-4F5D-876D-0A430740292F}" type="pres">
      <dgm:prSet presAssocID="{93492883-EB4A-4C62-B648-7D4EE224A59E}" presName="node" presStyleLbl="node1" presStyleIdx="5" presStyleCnt="8">
        <dgm:presLayoutVars>
          <dgm:bulletEnabled val="1"/>
        </dgm:presLayoutVars>
      </dgm:prSet>
      <dgm:spPr/>
    </dgm:pt>
    <dgm:pt modelId="{1ECD1EAA-9320-4F4A-8626-B304160535B1}" type="pres">
      <dgm:prSet presAssocID="{93492883-EB4A-4C62-B648-7D4EE224A59E}" presName="dummy" presStyleCnt="0"/>
      <dgm:spPr/>
    </dgm:pt>
    <dgm:pt modelId="{BFA9EB65-E0C8-40FA-B823-E07509504F17}" type="pres">
      <dgm:prSet presAssocID="{6FABD1D6-C85D-41BF-ABDD-400717313FD8}" presName="sibTrans" presStyleLbl="sibTrans2D1" presStyleIdx="5" presStyleCnt="8" custLinFactNeighborX="-5330" custLinFactNeighborY="-466"/>
      <dgm:spPr/>
    </dgm:pt>
    <dgm:pt modelId="{DBDCDD67-1701-4B61-9697-63D8AA8232B2}" type="pres">
      <dgm:prSet presAssocID="{06F2FA44-A41B-4449-8448-9126D5A89C18}" presName="node" presStyleLbl="node1" presStyleIdx="6" presStyleCnt="8">
        <dgm:presLayoutVars>
          <dgm:bulletEnabled val="1"/>
        </dgm:presLayoutVars>
      </dgm:prSet>
      <dgm:spPr/>
    </dgm:pt>
    <dgm:pt modelId="{1FA50DE6-2128-4F2E-A6CD-997E25B332C8}" type="pres">
      <dgm:prSet presAssocID="{06F2FA44-A41B-4449-8448-9126D5A89C18}" presName="dummy" presStyleCnt="0"/>
      <dgm:spPr/>
    </dgm:pt>
    <dgm:pt modelId="{5145963E-43FF-491E-A5DF-E22FF573872E}" type="pres">
      <dgm:prSet presAssocID="{619C4466-44DF-4951-97DA-442F4D1F6C2A}" presName="sibTrans" presStyleLbl="sibTrans2D1" presStyleIdx="6" presStyleCnt="8"/>
      <dgm:spPr/>
    </dgm:pt>
    <dgm:pt modelId="{35A7DB78-7460-45DA-9D14-88A05108725E}" type="pres">
      <dgm:prSet presAssocID="{AD64C335-EB9A-4E55-9C31-0F4DA1F86A24}" presName="node" presStyleLbl="node1" presStyleIdx="7" presStyleCnt="8">
        <dgm:presLayoutVars>
          <dgm:bulletEnabled val="1"/>
        </dgm:presLayoutVars>
      </dgm:prSet>
      <dgm:spPr/>
    </dgm:pt>
    <dgm:pt modelId="{31398BDD-10A8-4DCB-A8EB-97CC228606DA}" type="pres">
      <dgm:prSet presAssocID="{AD64C335-EB9A-4E55-9C31-0F4DA1F86A24}" presName="dummy" presStyleCnt="0"/>
      <dgm:spPr/>
    </dgm:pt>
    <dgm:pt modelId="{941F2A1D-2609-4E42-AC84-94AC74838163}" type="pres">
      <dgm:prSet presAssocID="{324DDC62-4B3F-429C-88B8-A80C6FA714BB}" presName="sibTrans" presStyleLbl="sibTrans2D1" presStyleIdx="7" presStyleCnt="8"/>
      <dgm:spPr/>
    </dgm:pt>
  </dgm:ptLst>
  <dgm:cxnLst>
    <dgm:cxn modelId="{69043D02-C7B3-4815-A212-E96D80CEF388}" type="presOf" srcId="{6E01E137-6DDF-4D8D-B9F0-830EA188ED4E}" destId="{2D0A101B-36AC-423F-852F-73253D240047}" srcOrd="0" destOrd="0" presId="urn:microsoft.com/office/officeart/2005/8/layout/radial6"/>
    <dgm:cxn modelId="{10E6C303-177B-4B9A-BF59-71893D984055}" srcId="{62BB978D-9DB9-42D7-8330-F545C3690400}" destId="{93492883-EB4A-4C62-B648-7D4EE224A59E}" srcOrd="5" destOrd="0" parTransId="{6C485433-E743-4D93-A538-0F6D86ABCD13}" sibTransId="{6FABD1D6-C85D-41BF-ABDD-400717313FD8}"/>
    <dgm:cxn modelId="{B8B94606-88CC-41B3-AB5A-E3C2E5F33397}" type="presOf" srcId="{619C4466-44DF-4951-97DA-442F4D1F6C2A}" destId="{5145963E-43FF-491E-A5DF-E22FF573872E}" srcOrd="0" destOrd="0" presId="urn:microsoft.com/office/officeart/2005/8/layout/radial6"/>
    <dgm:cxn modelId="{A3D2C60B-2495-4A54-8E50-C818A4797400}" type="presOf" srcId="{62BB978D-9DB9-42D7-8330-F545C3690400}" destId="{25C78C00-7AF5-4EFE-9329-02135B8FD120}" srcOrd="0" destOrd="0" presId="urn:microsoft.com/office/officeart/2005/8/layout/radial6"/>
    <dgm:cxn modelId="{7DEC7012-E0BD-49A5-A33A-5D4ADEE80F1C}" srcId="{62BB978D-9DB9-42D7-8330-F545C3690400}" destId="{E7E01CAD-6F98-4BE5-925E-BE057CF8BAA4}" srcOrd="2" destOrd="0" parTransId="{A743B66E-4EF0-47EA-9B1E-1AE74A05FA8C}" sibTransId="{C0BD6FBC-088B-4EC4-A479-B692CAF0D078}"/>
    <dgm:cxn modelId="{27F6541F-2818-4ED4-8BC7-A34396A397D4}" type="presOf" srcId="{CD1F48B1-0B28-44D6-92DE-49553FA7ED38}" destId="{372FF47B-C7B6-4A51-A75D-49428F51A11D}" srcOrd="0" destOrd="0" presId="urn:microsoft.com/office/officeart/2005/8/layout/radial6"/>
    <dgm:cxn modelId="{89C5931F-C105-4956-A3D5-98DEE6C37124}" type="presOf" srcId="{E7E01CAD-6F98-4BE5-925E-BE057CF8BAA4}" destId="{8DD12A60-EBCC-4066-9241-2C984828EA36}" srcOrd="0" destOrd="0" presId="urn:microsoft.com/office/officeart/2005/8/layout/radial6"/>
    <dgm:cxn modelId="{0486D222-3D91-4076-97C5-541AB009F86A}" srcId="{62BB978D-9DB9-42D7-8330-F545C3690400}" destId="{C4F4040D-F975-4100-9D80-2087A225641F}" srcOrd="4" destOrd="0" parTransId="{0D0BADCB-C45E-4365-B07C-4716950BCF8B}" sibTransId="{21D743D6-33D3-44ED-98E3-97D2BF1B9C36}"/>
    <dgm:cxn modelId="{EDA0B75F-C462-47FF-9118-14CF0C1E12AE}" type="presOf" srcId="{21D743D6-33D3-44ED-98E3-97D2BF1B9C36}" destId="{8E526ADC-BC1F-4662-B29A-1992050E5723}" srcOrd="0" destOrd="0" presId="urn:microsoft.com/office/officeart/2005/8/layout/radial6"/>
    <dgm:cxn modelId="{FD36B443-F9FB-413E-A4E5-C26F946CA277}" srcId="{E9D7EFBE-D31B-48B9-BE0E-660F9A12A398}" destId="{62BB978D-9DB9-42D7-8330-F545C3690400}" srcOrd="0" destOrd="0" parTransId="{5B0A5587-056C-4DF2-B019-91998153118E}" sibTransId="{1AAD8B14-5EC0-487A-BD1E-4C2186491141}"/>
    <dgm:cxn modelId="{11B24C66-901C-4B75-9413-372D48F1E63C}" type="presOf" srcId="{324DDC62-4B3F-429C-88B8-A80C6FA714BB}" destId="{941F2A1D-2609-4E42-AC84-94AC74838163}" srcOrd="0" destOrd="0" presId="urn:microsoft.com/office/officeart/2005/8/layout/radial6"/>
    <dgm:cxn modelId="{EB3ADC66-B899-4DB6-84E4-F25683BB90C3}" type="presOf" srcId="{E0871A3D-4633-43DC-A93C-5650755D2F4C}" destId="{C3CDBF71-6C34-41CD-A03A-D80C3582BA7E}" srcOrd="0" destOrd="0" presId="urn:microsoft.com/office/officeart/2005/8/layout/radial6"/>
    <dgm:cxn modelId="{3A18414F-E180-4E1A-92B2-E50B1711CAEC}" srcId="{62BB978D-9DB9-42D7-8330-F545C3690400}" destId="{AD64C335-EB9A-4E55-9C31-0F4DA1F86A24}" srcOrd="7" destOrd="0" parTransId="{BEEA6227-0223-4BF7-B7DB-739C87A1D0E9}" sibTransId="{324DDC62-4B3F-429C-88B8-A80C6FA714BB}"/>
    <dgm:cxn modelId="{FDD64D52-EF8A-40E9-842A-A76971792BFA}" type="presOf" srcId="{93492883-EB4A-4C62-B648-7D4EE224A59E}" destId="{E02477E5-E2EA-4F5D-876D-0A430740292F}" srcOrd="0" destOrd="0" presId="urn:microsoft.com/office/officeart/2005/8/layout/radial6"/>
    <dgm:cxn modelId="{3B6F7776-7E5F-45DF-B2C3-433AAD04C9C8}" type="presOf" srcId="{7B5C1B98-EE91-4BEA-BB66-D5C263C5360E}" destId="{50EDBE68-EEB9-43C2-A625-3CDE8DFEF1B9}" srcOrd="0" destOrd="0" presId="urn:microsoft.com/office/officeart/2005/8/layout/radial6"/>
    <dgm:cxn modelId="{1C6C3596-A7E1-4B8D-B9F3-2A8C67BD2D0E}" type="presOf" srcId="{3F086303-BB30-4A12-ADE6-8B41E07479AD}" destId="{A3EC0F07-BBAF-44D3-9AB2-84E73C4CA22B}" srcOrd="0" destOrd="0" presId="urn:microsoft.com/office/officeart/2005/8/layout/radial6"/>
    <dgm:cxn modelId="{4A4D7D96-94B3-4FFC-89C7-C589EE35380B}" type="presOf" srcId="{C4F4040D-F975-4100-9D80-2087A225641F}" destId="{8693C1F9-CBF3-466A-AD32-206C8B94CB56}" srcOrd="0" destOrd="0" presId="urn:microsoft.com/office/officeart/2005/8/layout/radial6"/>
    <dgm:cxn modelId="{AE365D97-E18B-47D8-A825-C3B61E20E1FF}" srcId="{62BB978D-9DB9-42D7-8330-F545C3690400}" destId="{7B5C1B98-EE91-4BEA-BB66-D5C263C5360E}" srcOrd="0" destOrd="0" parTransId="{2A1A130A-B086-49CD-8FF0-7605E281DDA7}" sibTransId="{F8F7C713-D0E2-435C-93BF-0CDF70DB99F8}"/>
    <dgm:cxn modelId="{1AEA1999-5698-4B87-8EF3-85940B427DF0}" type="presOf" srcId="{6FABD1D6-C85D-41BF-ABDD-400717313FD8}" destId="{BFA9EB65-E0C8-40FA-B823-E07509504F17}" srcOrd="0" destOrd="0" presId="urn:microsoft.com/office/officeart/2005/8/layout/radial6"/>
    <dgm:cxn modelId="{F71087B9-D193-482B-BDF1-BFD5CF1974E5}" type="presOf" srcId="{C0BD6FBC-088B-4EC4-A479-B692CAF0D078}" destId="{EE248B0C-2617-4C52-8E05-DDB7F172F256}" srcOrd="0" destOrd="0" presId="urn:microsoft.com/office/officeart/2005/8/layout/radial6"/>
    <dgm:cxn modelId="{9435BDC5-90DA-49F7-9DD7-63857E0E34A9}" type="presOf" srcId="{E9D7EFBE-D31B-48B9-BE0E-660F9A12A398}" destId="{A9B955A6-8B41-4453-B398-0A80753E8F04}" srcOrd="0" destOrd="0" presId="urn:microsoft.com/office/officeart/2005/8/layout/radial6"/>
    <dgm:cxn modelId="{B8F60FCD-2E46-4C0F-A79E-10476F88E6D3}" srcId="{62BB978D-9DB9-42D7-8330-F545C3690400}" destId="{CD1F48B1-0B28-44D6-92DE-49553FA7ED38}" srcOrd="1" destOrd="0" parTransId="{367AC8D8-732D-4015-85D8-80F8F967B396}" sibTransId="{E0871A3D-4633-43DC-A93C-5650755D2F4C}"/>
    <dgm:cxn modelId="{49AA31D1-E5E7-4BF1-959B-DE506074A2E6}" type="presOf" srcId="{06F2FA44-A41B-4449-8448-9126D5A89C18}" destId="{DBDCDD67-1701-4B61-9697-63D8AA8232B2}" srcOrd="0" destOrd="0" presId="urn:microsoft.com/office/officeart/2005/8/layout/radial6"/>
    <dgm:cxn modelId="{CD8CADD9-518E-42BC-A10F-AA67BF153483}" srcId="{62BB978D-9DB9-42D7-8330-F545C3690400}" destId="{06F2FA44-A41B-4449-8448-9126D5A89C18}" srcOrd="6" destOrd="0" parTransId="{91D4DF50-67EB-48B6-8635-682721E83C11}" sibTransId="{619C4466-44DF-4951-97DA-442F4D1F6C2A}"/>
    <dgm:cxn modelId="{3865B2E8-0737-4D08-8589-033DD9BE00DE}" type="presOf" srcId="{AD64C335-EB9A-4E55-9C31-0F4DA1F86A24}" destId="{35A7DB78-7460-45DA-9D14-88A05108725E}" srcOrd="0" destOrd="0" presId="urn:microsoft.com/office/officeart/2005/8/layout/radial6"/>
    <dgm:cxn modelId="{4F3D40F0-9290-4FF6-85CA-87C3B3E443D3}" srcId="{62BB978D-9DB9-42D7-8330-F545C3690400}" destId="{6E01E137-6DDF-4D8D-B9F0-830EA188ED4E}" srcOrd="3" destOrd="0" parTransId="{EE44B55C-24B4-4FA7-8767-FBCF23B43DD4}" sibTransId="{3F086303-BB30-4A12-ADE6-8B41E07479AD}"/>
    <dgm:cxn modelId="{38C8A5FB-279E-4D41-A004-96BB038C0DB7}" type="presOf" srcId="{F8F7C713-D0E2-435C-93BF-0CDF70DB99F8}" destId="{86933A15-FE4C-400B-BAD9-01066C16BD59}" srcOrd="0" destOrd="0" presId="urn:microsoft.com/office/officeart/2005/8/layout/radial6"/>
    <dgm:cxn modelId="{F9B3D05B-D19C-48A0-B32A-DA5CE3843952}" type="presParOf" srcId="{A9B955A6-8B41-4453-B398-0A80753E8F04}" destId="{25C78C00-7AF5-4EFE-9329-02135B8FD120}" srcOrd="0" destOrd="0" presId="urn:microsoft.com/office/officeart/2005/8/layout/radial6"/>
    <dgm:cxn modelId="{DA1D9660-03BC-4015-A344-4376FF8F420B}" type="presParOf" srcId="{A9B955A6-8B41-4453-B398-0A80753E8F04}" destId="{50EDBE68-EEB9-43C2-A625-3CDE8DFEF1B9}" srcOrd="1" destOrd="0" presId="urn:microsoft.com/office/officeart/2005/8/layout/radial6"/>
    <dgm:cxn modelId="{FBFB0B47-2A4A-401C-9213-5442BC0906C3}" type="presParOf" srcId="{A9B955A6-8B41-4453-B398-0A80753E8F04}" destId="{A3B6C75F-4F83-45F9-9B76-A7593F48DC4D}" srcOrd="2" destOrd="0" presId="urn:microsoft.com/office/officeart/2005/8/layout/radial6"/>
    <dgm:cxn modelId="{1D334D42-BBFB-405F-9ED9-4B15DBE14D12}" type="presParOf" srcId="{A9B955A6-8B41-4453-B398-0A80753E8F04}" destId="{86933A15-FE4C-400B-BAD9-01066C16BD59}" srcOrd="3" destOrd="0" presId="urn:microsoft.com/office/officeart/2005/8/layout/radial6"/>
    <dgm:cxn modelId="{76A20ED6-AF04-4AA2-B048-97E1149A5AD9}" type="presParOf" srcId="{A9B955A6-8B41-4453-B398-0A80753E8F04}" destId="{372FF47B-C7B6-4A51-A75D-49428F51A11D}" srcOrd="4" destOrd="0" presId="urn:microsoft.com/office/officeart/2005/8/layout/radial6"/>
    <dgm:cxn modelId="{4E9F8354-0370-4450-9A34-7A2CC0648AF6}" type="presParOf" srcId="{A9B955A6-8B41-4453-B398-0A80753E8F04}" destId="{066D0F7B-48CA-4DDC-88D6-E36065AA201D}" srcOrd="5" destOrd="0" presId="urn:microsoft.com/office/officeart/2005/8/layout/radial6"/>
    <dgm:cxn modelId="{19111B96-83B0-4CE7-946A-0AD6ED72AB60}" type="presParOf" srcId="{A9B955A6-8B41-4453-B398-0A80753E8F04}" destId="{C3CDBF71-6C34-41CD-A03A-D80C3582BA7E}" srcOrd="6" destOrd="0" presId="urn:microsoft.com/office/officeart/2005/8/layout/radial6"/>
    <dgm:cxn modelId="{223F1175-EC4B-4394-828F-BC69563A6EED}" type="presParOf" srcId="{A9B955A6-8B41-4453-B398-0A80753E8F04}" destId="{8DD12A60-EBCC-4066-9241-2C984828EA36}" srcOrd="7" destOrd="0" presId="urn:microsoft.com/office/officeart/2005/8/layout/radial6"/>
    <dgm:cxn modelId="{11348DB0-38FA-4C13-B698-C809053BDA7D}" type="presParOf" srcId="{A9B955A6-8B41-4453-B398-0A80753E8F04}" destId="{9E09CD96-9393-4476-B248-6B15ACD5A5FE}" srcOrd="8" destOrd="0" presId="urn:microsoft.com/office/officeart/2005/8/layout/radial6"/>
    <dgm:cxn modelId="{5F63CDD4-5681-44BB-99C4-C182700D40F8}" type="presParOf" srcId="{A9B955A6-8B41-4453-B398-0A80753E8F04}" destId="{EE248B0C-2617-4C52-8E05-DDB7F172F256}" srcOrd="9" destOrd="0" presId="urn:microsoft.com/office/officeart/2005/8/layout/radial6"/>
    <dgm:cxn modelId="{EA0DB58C-2258-4E86-A7A5-4BB063BBF5AE}" type="presParOf" srcId="{A9B955A6-8B41-4453-B398-0A80753E8F04}" destId="{2D0A101B-36AC-423F-852F-73253D240047}" srcOrd="10" destOrd="0" presId="urn:microsoft.com/office/officeart/2005/8/layout/radial6"/>
    <dgm:cxn modelId="{B2C18800-EDFA-4F24-A999-61A02EE8129D}" type="presParOf" srcId="{A9B955A6-8B41-4453-B398-0A80753E8F04}" destId="{2A2F3219-C03A-4488-B786-107BFDF1C8C0}" srcOrd="11" destOrd="0" presId="urn:microsoft.com/office/officeart/2005/8/layout/radial6"/>
    <dgm:cxn modelId="{5320728F-F568-4500-8AA7-C19BB5AD52EC}" type="presParOf" srcId="{A9B955A6-8B41-4453-B398-0A80753E8F04}" destId="{A3EC0F07-BBAF-44D3-9AB2-84E73C4CA22B}" srcOrd="12" destOrd="0" presId="urn:microsoft.com/office/officeart/2005/8/layout/radial6"/>
    <dgm:cxn modelId="{86125DA9-A152-4698-83FF-8030D13FF52F}" type="presParOf" srcId="{A9B955A6-8B41-4453-B398-0A80753E8F04}" destId="{8693C1F9-CBF3-466A-AD32-206C8B94CB56}" srcOrd="13" destOrd="0" presId="urn:microsoft.com/office/officeart/2005/8/layout/radial6"/>
    <dgm:cxn modelId="{82ED018C-4ED6-4901-B0D8-2C6F378255DB}" type="presParOf" srcId="{A9B955A6-8B41-4453-B398-0A80753E8F04}" destId="{AC82BA9B-91B6-4CFF-88D8-188A49331DCF}" srcOrd="14" destOrd="0" presId="urn:microsoft.com/office/officeart/2005/8/layout/radial6"/>
    <dgm:cxn modelId="{24D8EB1C-7D37-48E9-A2C0-C14ABC1C64F8}" type="presParOf" srcId="{A9B955A6-8B41-4453-B398-0A80753E8F04}" destId="{8E526ADC-BC1F-4662-B29A-1992050E5723}" srcOrd="15" destOrd="0" presId="urn:microsoft.com/office/officeart/2005/8/layout/radial6"/>
    <dgm:cxn modelId="{B679FEE4-A295-451B-9D17-9870FE40DCB8}" type="presParOf" srcId="{A9B955A6-8B41-4453-B398-0A80753E8F04}" destId="{E02477E5-E2EA-4F5D-876D-0A430740292F}" srcOrd="16" destOrd="0" presId="urn:microsoft.com/office/officeart/2005/8/layout/radial6"/>
    <dgm:cxn modelId="{99763391-4400-4724-86FC-88D9AEB58F1F}" type="presParOf" srcId="{A9B955A6-8B41-4453-B398-0A80753E8F04}" destId="{1ECD1EAA-9320-4F4A-8626-B304160535B1}" srcOrd="17" destOrd="0" presId="urn:microsoft.com/office/officeart/2005/8/layout/radial6"/>
    <dgm:cxn modelId="{A7303EBA-CBF9-493B-91C7-ADE9B08F0D65}" type="presParOf" srcId="{A9B955A6-8B41-4453-B398-0A80753E8F04}" destId="{BFA9EB65-E0C8-40FA-B823-E07509504F17}" srcOrd="18" destOrd="0" presId="urn:microsoft.com/office/officeart/2005/8/layout/radial6"/>
    <dgm:cxn modelId="{1C6FC06D-89C9-455A-95EE-C1D1283BF7FA}" type="presParOf" srcId="{A9B955A6-8B41-4453-B398-0A80753E8F04}" destId="{DBDCDD67-1701-4B61-9697-63D8AA8232B2}" srcOrd="19" destOrd="0" presId="urn:microsoft.com/office/officeart/2005/8/layout/radial6"/>
    <dgm:cxn modelId="{D244E518-B930-4B28-9FEC-33DCA8008831}" type="presParOf" srcId="{A9B955A6-8B41-4453-B398-0A80753E8F04}" destId="{1FA50DE6-2128-4F2E-A6CD-997E25B332C8}" srcOrd="20" destOrd="0" presId="urn:microsoft.com/office/officeart/2005/8/layout/radial6"/>
    <dgm:cxn modelId="{C4A661CF-607F-4CAB-8F82-49F9C475FC85}" type="presParOf" srcId="{A9B955A6-8B41-4453-B398-0A80753E8F04}" destId="{5145963E-43FF-491E-A5DF-E22FF573872E}" srcOrd="21" destOrd="0" presId="urn:microsoft.com/office/officeart/2005/8/layout/radial6"/>
    <dgm:cxn modelId="{17F8F2E3-B881-4FB8-8D6B-5B391D4E34F1}" type="presParOf" srcId="{A9B955A6-8B41-4453-B398-0A80753E8F04}" destId="{35A7DB78-7460-45DA-9D14-88A05108725E}" srcOrd="22" destOrd="0" presId="urn:microsoft.com/office/officeart/2005/8/layout/radial6"/>
    <dgm:cxn modelId="{0CF0D206-7F75-4C82-9DCE-81624FB1D383}" type="presParOf" srcId="{A9B955A6-8B41-4453-B398-0A80753E8F04}" destId="{31398BDD-10A8-4DCB-A8EB-97CC228606DA}" srcOrd="23" destOrd="0" presId="urn:microsoft.com/office/officeart/2005/8/layout/radial6"/>
    <dgm:cxn modelId="{47C1AC5E-3F2F-4C7E-998E-A263E04212DD}" type="presParOf" srcId="{A9B955A6-8B41-4453-B398-0A80753E8F04}" destId="{941F2A1D-2609-4E42-AC84-94AC74838163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493F2-7B4F-40E2-A686-4752DB8C4CB8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189BDB1F-A8DD-4A8E-9A72-CB0541D8D2C4}">
      <dgm:prSet phldrT="[Texto]"/>
      <dgm:spPr/>
      <dgm:t>
        <a:bodyPr/>
        <a:lstStyle/>
        <a:p>
          <a:r>
            <a:rPr lang="pt-BR" dirty="0"/>
            <a:t>Estudo Preliminar (Aleatória)</a:t>
          </a:r>
        </a:p>
      </dgm:t>
    </dgm:pt>
    <dgm:pt modelId="{726B9B67-2FBE-4366-A140-9683514FF011}" type="parTrans" cxnId="{4FAE8DF4-AB41-4608-AA5F-77FAEBB9D314}">
      <dgm:prSet/>
      <dgm:spPr/>
      <dgm:t>
        <a:bodyPr/>
        <a:lstStyle/>
        <a:p>
          <a:endParaRPr lang="pt-BR"/>
        </a:p>
      </dgm:t>
    </dgm:pt>
    <dgm:pt modelId="{1999D5EA-2868-4A15-B4CB-8F87809CDE4B}" type="sibTrans" cxnId="{4FAE8DF4-AB41-4608-AA5F-77FAEBB9D314}">
      <dgm:prSet/>
      <dgm:spPr/>
      <dgm:t>
        <a:bodyPr/>
        <a:lstStyle/>
        <a:p>
          <a:endParaRPr lang="pt-BR"/>
        </a:p>
      </dgm:t>
    </dgm:pt>
    <dgm:pt modelId="{3089E4D7-4EF7-4DD6-B1B5-A2CE1CF9CE59}">
      <dgm:prSet phldrT="[Texto]"/>
      <dgm:spPr/>
      <dgm:t>
        <a:bodyPr/>
        <a:lstStyle/>
        <a:p>
          <a:r>
            <a:rPr lang="pt-BR" dirty="0"/>
            <a:t>Conhecimento do tema</a:t>
          </a:r>
        </a:p>
      </dgm:t>
    </dgm:pt>
    <dgm:pt modelId="{BB5B7353-FDBB-43C8-B8C7-E2BEFA3488CB}" type="parTrans" cxnId="{834D0FF8-294D-47AC-89B5-E8C5D74F9AF6}">
      <dgm:prSet/>
      <dgm:spPr/>
      <dgm:t>
        <a:bodyPr/>
        <a:lstStyle/>
        <a:p>
          <a:endParaRPr lang="pt-BR"/>
        </a:p>
      </dgm:t>
    </dgm:pt>
    <dgm:pt modelId="{8595035F-DC29-4D1A-AC63-78B2A9B0D58A}" type="sibTrans" cxnId="{834D0FF8-294D-47AC-89B5-E8C5D74F9AF6}">
      <dgm:prSet/>
      <dgm:spPr/>
      <dgm:t>
        <a:bodyPr/>
        <a:lstStyle/>
        <a:p>
          <a:endParaRPr lang="pt-BR"/>
        </a:p>
      </dgm:t>
    </dgm:pt>
    <dgm:pt modelId="{AEE049CC-33DB-4D00-9C0A-94186E2AF457}">
      <dgm:prSet phldrT="[Texto]"/>
      <dgm:spPr/>
      <dgm:t>
        <a:bodyPr/>
        <a:lstStyle/>
        <a:p>
          <a:r>
            <a:rPr lang="pt-BR" dirty="0"/>
            <a:t>Definição da Estratégia (Busca Orientada)</a:t>
          </a:r>
        </a:p>
      </dgm:t>
    </dgm:pt>
    <dgm:pt modelId="{A0B2003F-B72B-4A51-859A-5C57313E0D1F}" type="parTrans" cxnId="{12F4FACE-5B4E-4747-AC2B-992F8072BEE7}">
      <dgm:prSet/>
      <dgm:spPr/>
      <dgm:t>
        <a:bodyPr/>
        <a:lstStyle/>
        <a:p>
          <a:endParaRPr lang="pt-BR"/>
        </a:p>
      </dgm:t>
    </dgm:pt>
    <dgm:pt modelId="{8B29103C-51E8-4B75-BD7B-E8F867D1D2BC}" type="sibTrans" cxnId="{12F4FACE-5B4E-4747-AC2B-992F8072BEE7}">
      <dgm:prSet/>
      <dgm:spPr/>
      <dgm:t>
        <a:bodyPr/>
        <a:lstStyle/>
        <a:p>
          <a:endParaRPr lang="pt-BR"/>
        </a:p>
      </dgm:t>
    </dgm:pt>
    <dgm:pt modelId="{5C2CB383-D847-45FF-801D-65DFAFA437CF}">
      <dgm:prSet phldrT="[Texto]"/>
      <dgm:spPr/>
      <dgm:t>
        <a:bodyPr/>
        <a:lstStyle/>
        <a:p>
          <a:r>
            <a:rPr lang="pt-BR" dirty="0"/>
            <a:t>Seleção de Palavras-Chave</a:t>
          </a:r>
        </a:p>
      </dgm:t>
    </dgm:pt>
    <dgm:pt modelId="{0E45D0DE-B759-472E-A315-5EB53DA8E198}" type="parTrans" cxnId="{70AE83AD-65EE-46E7-8C18-6F56CA00868F}">
      <dgm:prSet/>
      <dgm:spPr/>
      <dgm:t>
        <a:bodyPr/>
        <a:lstStyle/>
        <a:p>
          <a:endParaRPr lang="pt-BR"/>
        </a:p>
      </dgm:t>
    </dgm:pt>
    <dgm:pt modelId="{AB46DD91-ACAA-4434-BEF3-DD429873230F}" type="sibTrans" cxnId="{70AE83AD-65EE-46E7-8C18-6F56CA00868F}">
      <dgm:prSet/>
      <dgm:spPr/>
      <dgm:t>
        <a:bodyPr/>
        <a:lstStyle/>
        <a:p>
          <a:endParaRPr lang="pt-BR"/>
        </a:p>
      </dgm:t>
    </dgm:pt>
    <dgm:pt modelId="{B1AAE7CE-DA10-4845-8CA0-EDA02615288F}">
      <dgm:prSet phldrT="[Texto]"/>
      <dgm:spPr/>
      <dgm:t>
        <a:bodyPr/>
        <a:lstStyle/>
        <a:p>
          <a:r>
            <a:rPr lang="pt-BR" dirty="0"/>
            <a:t>Análise dos Resultados (Organização das Informações)</a:t>
          </a:r>
        </a:p>
      </dgm:t>
    </dgm:pt>
    <dgm:pt modelId="{338BAE28-95F1-4A3A-AD9B-1A59653F7932}" type="parTrans" cxnId="{63B3F957-3CDC-4294-AC45-98DE708C4E2C}">
      <dgm:prSet/>
      <dgm:spPr/>
      <dgm:t>
        <a:bodyPr/>
        <a:lstStyle/>
        <a:p>
          <a:endParaRPr lang="pt-BR"/>
        </a:p>
      </dgm:t>
    </dgm:pt>
    <dgm:pt modelId="{5661B187-3EE6-4667-A7B3-950BBD26A2B8}" type="sibTrans" cxnId="{63B3F957-3CDC-4294-AC45-98DE708C4E2C}">
      <dgm:prSet/>
      <dgm:spPr/>
      <dgm:t>
        <a:bodyPr/>
        <a:lstStyle/>
        <a:p>
          <a:endParaRPr lang="pt-BR"/>
        </a:p>
      </dgm:t>
    </dgm:pt>
    <dgm:pt modelId="{F9A73ADA-4626-43F0-8B6C-A26698DB1383}">
      <dgm:prSet phldrT="[Texto]"/>
      <dgm:spPr/>
      <dgm:t>
        <a:bodyPr/>
        <a:lstStyle/>
        <a:p>
          <a:r>
            <a:rPr lang="pt-BR" dirty="0"/>
            <a:t>Gestão do Conhecimento</a:t>
          </a:r>
        </a:p>
      </dgm:t>
    </dgm:pt>
    <dgm:pt modelId="{A64E425B-165D-44B0-92C1-F49970F1FB16}" type="parTrans" cxnId="{8183EC60-5E46-4E8E-BE64-39798E7E0CD1}">
      <dgm:prSet/>
      <dgm:spPr/>
      <dgm:t>
        <a:bodyPr/>
        <a:lstStyle/>
        <a:p>
          <a:endParaRPr lang="pt-BR"/>
        </a:p>
      </dgm:t>
    </dgm:pt>
    <dgm:pt modelId="{F5DC1FA3-F14D-441F-A3EE-2416ED5D51BA}" type="sibTrans" cxnId="{8183EC60-5E46-4E8E-BE64-39798E7E0CD1}">
      <dgm:prSet/>
      <dgm:spPr/>
      <dgm:t>
        <a:bodyPr/>
        <a:lstStyle/>
        <a:p>
          <a:endParaRPr lang="pt-BR"/>
        </a:p>
      </dgm:t>
    </dgm:pt>
    <dgm:pt modelId="{13A155E5-8005-4972-9337-ADDCFAA434BF}">
      <dgm:prSet phldrT="[Texto]"/>
      <dgm:spPr/>
      <dgm:t>
        <a:bodyPr/>
        <a:lstStyle/>
        <a:p>
          <a:r>
            <a:rPr lang="pt-BR" dirty="0"/>
            <a:t>Construção do Roadmap</a:t>
          </a:r>
        </a:p>
      </dgm:t>
    </dgm:pt>
    <dgm:pt modelId="{C7C3BF5E-13EE-4F9C-946A-AF8A49E29EC8}" type="parTrans" cxnId="{06EAF501-C8D9-4E35-9F1B-E63929202DF4}">
      <dgm:prSet/>
      <dgm:spPr/>
      <dgm:t>
        <a:bodyPr/>
        <a:lstStyle/>
        <a:p>
          <a:endParaRPr lang="pt-BR"/>
        </a:p>
      </dgm:t>
    </dgm:pt>
    <dgm:pt modelId="{0D6F31F4-906C-4C92-987A-2426EB929BF9}" type="sibTrans" cxnId="{06EAF501-C8D9-4E35-9F1B-E63929202DF4}">
      <dgm:prSet/>
      <dgm:spPr/>
      <dgm:t>
        <a:bodyPr/>
        <a:lstStyle/>
        <a:p>
          <a:endParaRPr lang="pt-BR"/>
        </a:p>
      </dgm:t>
    </dgm:pt>
    <dgm:pt modelId="{4AA4F368-ACEC-4302-A9E2-807D86F231E4}" type="pres">
      <dgm:prSet presAssocID="{CE5493F2-7B4F-40E2-A686-4752DB8C4CB8}" presName="rootnode" presStyleCnt="0">
        <dgm:presLayoutVars>
          <dgm:chMax/>
          <dgm:chPref/>
          <dgm:dir/>
          <dgm:animLvl val="lvl"/>
        </dgm:presLayoutVars>
      </dgm:prSet>
      <dgm:spPr/>
    </dgm:pt>
    <dgm:pt modelId="{4DD19427-426B-48A1-86F6-79C2F21B3370}" type="pres">
      <dgm:prSet presAssocID="{189BDB1F-A8DD-4A8E-9A72-CB0541D8D2C4}" presName="composite" presStyleCnt="0"/>
      <dgm:spPr/>
    </dgm:pt>
    <dgm:pt modelId="{B7690358-856D-4DD3-B43B-AF284197495A}" type="pres">
      <dgm:prSet presAssocID="{189BDB1F-A8DD-4A8E-9A72-CB0541D8D2C4}" presName="bentUpArrow1" presStyleLbl="alignImgPlace1" presStyleIdx="0" presStyleCnt="3" custScaleX="175690" custLinFactNeighborX="-62646"/>
      <dgm:spPr/>
    </dgm:pt>
    <dgm:pt modelId="{44422BEA-647F-4475-BB81-9AC63855A98E}" type="pres">
      <dgm:prSet presAssocID="{189BDB1F-A8DD-4A8E-9A72-CB0541D8D2C4}" presName="ParentText" presStyleLbl="node1" presStyleIdx="0" presStyleCnt="4" custLinFactX="-4750" custLinFactNeighborX="-100000" custLinFactNeighborY="-2559">
        <dgm:presLayoutVars>
          <dgm:chMax val="1"/>
          <dgm:chPref val="1"/>
          <dgm:bulletEnabled val="1"/>
        </dgm:presLayoutVars>
      </dgm:prSet>
      <dgm:spPr/>
    </dgm:pt>
    <dgm:pt modelId="{CC0970E9-3EC6-4653-AD4B-C35A6A2C0D0C}" type="pres">
      <dgm:prSet presAssocID="{189BDB1F-A8DD-4A8E-9A72-CB0541D8D2C4}" presName="ChildText" presStyleLbl="revTx" presStyleIdx="0" presStyleCnt="3" custScaleX="89829" custLinFactX="-50867" custLinFactNeighborX="-100000" custLinFactNeighborY="-2555">
        <dgm:presLayoutVars>
          <dgm:chMax val="0"/>
          <dgm:chPref val="0"/>
          <dgm:bulletEnabled val="1"/>
        </dgm:presLayoutVars>
      </dgm:prSet>
      <dgm:spPr/>
    </dgm:pt>
    <dgm:pt modelId="{5906A3EF-0A45-4F2C-A9F7-8B1F98D35BAF}" type="pres">
      <dgm:prSet presAssocID="{1999D5EA-2868-4A15-B4CB-8F87809CDE4B}" presName="sibTrans" presStyleCnt="0"/>
      <dgm:spPr/>
    </dgm:pt>
    <dgm:pt modelId="{2A105569-A4F0-4119-9BAB-7973C803D70A}" type="pres">
      <dgm:prSet presAssocID="{AEE049CC-33DB-4D00-9C0A-94186E2AF457}" presName="composite" presStyleCnt="0"/>
      <dgm:spPr/>
    </dgm:pt>
    <dgm:pt modelId="{E68E0BFE-072C-4857-A583-2327C54F7F8B}" type="pres">
      <dgm:prSet presAssocID="{AEE049CC-33DB-4D00-9C0A-94186E2AF457}" presName="bentUpArrow1" presStyleLbl="alignImgPlace1" presStyleIdx="1" presStyleCnt="3" custScaleX="75867" custLinFactNeighborX="19000"/>
      <dgm:spPr/>
    </dgm:pt>
    <dgm:pt modelId="{CFE3EDD7-8270-470A-8B4C-2D261CC86EF8}" type="pres">
      <dgm:prSet presAssocID="{AEE049CC-33DB-4D00-9C0A-94186E2AF457}" presName="ParentText" presStyleLbl="node1" presStyleIdx="1" presStyleCnt="4" custLinFactNeighborX="-4242" custLinFactNeighborY="-840">
        <dgm:presLayoutVars>
          <dgm:chMax val="1"/>
          <dgm:chPref val="1"/>
          <dgm:bulletEnabled val="1"/>
        </dgm:presLayoutVars>
      </dgm:prSet>
      <dgm:spPr/>
    </dgm:pt>
    <dgm:pt modelId="{41FBC845-C0FC-4096-924A-A29553323074}" type="pres">
      <dgm:prSet presAssocID="{AEE049CC-33DB-4D00-9C0A-94186E2AF457}" presName="ChildText" presStyleLbl="revTx" presStyleIdx="1" presStyleCnt="3" custScaleX="98384" custLinFactNeighborX="974" custLinFactNeighborY="718">
        <dgm:presLayoutVars>
          <dgm:chMax val="0"/>
          <dgm:chPref val="0"/>
          <dgm:bulletEnabled val="1"/>
        </dgm:presLayoutVars>
      </dgm:prSet>
      <dgm:spPr/>
    </dgm:pt>
    <dgm:pt modelId="{FA066596-751B-45ED-BDA9-653AAA0B5CF3}" type="pres">
      <dgm:prSet presAssocID="{8B29103C-51E8-4B75-BD7B-E8F867D1D2BC}" presName="sibTrans" presStyleCnt="0"/>
      <dgm:spPr/>
    </dgm:pt>
    <dgm:pt modelId="{98BD2F2A-4D6C-4864-A133-9119A5DD87E8}" type="pres">
      <dgm:prSet presAssocID="{B1AAE7CE-DA10-4845-8CA0-EDA02615288F}" presName="composite" presStyleCnt="0"/>
      <dgm:spPr/>
    </dgm:pt>
    <dgm:pt modelId="{F46E65A0-4522-4A5B-A430-6D8BEB2FFE4F}" type="pres">
      <dgm:prSet presAssocID="{B1AAE7CE-DA10-4845-8CA0-EDA02615288F}" presName="bentUpArrow1" presStyleLbl="alignImgPlace1" presStyleIdx="2" presStyleCnt="3" custScaleX="212851" custScaleY="61060" custLinFactNeighborX="44625"/>
      <dgm:spPr/>
    </dgm:pt>
    <dgm:pt modelId="{92DAA710-42E6-4D39-9836-6DD5BEC8A201}" type="pres">
      <dgm:prSet presAssocID="{B1AAE7CE-DA10-4845-8CA0-EDA02615288F}" presName="ParentText" presStyleLbl="node1" presStyleIdx="2" presStyleCnt="4" custLinFactNeighborX="-23216" custLinFactNeighborY="-3034">
        <dgm:presLayoutVars>
          <dgm:chMax val="1"/>
          <dgm:chPref val="1"/>
          <dgm:bulletEnabled val="1"/>
        </dgm:presLayoutVars>
      </dgm:prSet>
      <dgm:spPr/>
    </dgm:pt>
    <dgm:pt modelId="{B9F03465-2DBE-4938-94F3-8B8BC450147A}" type="pres">
      <dgm:prSet presAssocID="{B1AAE7CE-DA10-4845-8CA0-EDA02615288F}" presName="ChildText" presStyleLbl="revTx" presStyleIdx="2" presStyleCnt="3" custScaleX="102945" custLinFactNeighborX="-26609" custLinFactNeighborY="-413">
        <dgm:presLayoutVars>
          <dgm:chMax val="0"/>
          <dgm:chPref val="0"/>
          <dgm:bulletEnabled val="1"/>
        </dgm:presLayoutVars>
      </dgm:prSet>
      <dgm:spPr/>
    </dgm:pt>
    <dgm:pt modelId="{6A7277A9-0ABD-4A88-AE4E-4E28F673D1E4}" type="pres">
      <dgm:prSet presAssocID="{5661B187-3EE6-4667-A7B3-950BBD26A2B8}" presName="sibTrans" presStyleCnt="0"/>
      <dgm:spPr/>
    </dgm:pt>
    <dgm:pt modelId="{83D62AA9-C254-4657-B5D4-A45E762AB44F}" type="pres">
      <dgm:prSet presAssocID="{13A155E5-8005-4972-9337-ADDCFAA434BF}" presName="composite" presStyleCnt="0"/>
      <dgm:spPr/>
    </dgm:pt>
    <dgm:pt modelId="{C2225F4B-1C3A-4E22-A3EC-C119F0347C47}" type="pres">
      <dgm:prSet presAssocID="{13A155E5-8005-4972-9337-ADDCFAA434BF}" presName="ParentText" presStyleLbl="node1" presStyleIdx="3" presStyleCnt="4" custLinFactX="579" custLinFactNeighborX="100000" custLinFactNeighborY="-12397">
        <dgm:presLayoutVars>
          <dgm:chMax val="1"/>
          <dgm:chPref val="1"/>
          <dgm:bulletEnabled val="1"/>
        </dgm:presLayoutVars>
      </dgm:prSet>
      <dgm:spPr/>
    </dgm:pt>
  </dgm:ptLst>
  <dgm:cxnLst>
    <dgm:cxn modelId="{06EAF501-C8D9-4E35-9F1B-E63929202DF4}" srcId="{CE5493F2-7B4F-40E2-A686-4752DB8C4CB8}" destId="{13A155E5-8005-4972-9337-ADDCFAA434BF}" srcOrd="3" destOrd="0" parTransId="{C7C3BF5E-13EE-4F9C-946A-AF8A49E29EC8}" sibTransId="{0D6F31F4-906C-4C92-987A-2426EB929BF9}"/>
    <dgm:cxn modelId="{F9FB6D21-9B4C-45CF-8DD9-1E08D2C91A14}" type="presOf" srcId="{CE5493F2-7B4F-40E2-A686-4752DB8C4CB8}" destId="{4AA4F368-ACEC-4302-A9E2-807D86F231E4}" srcOrd="0" destOrd="0" presId="urn:microsoft.com/office/officeart/2005/8/layout/StepDownProcess"/>
    <dgm:cxn modelId="{6DE50032-76FD-4104-BDF1-2A338B84A688}" type="presOf" srcId="{189BDB1F-A8DD-4A8E-9A72-CB0541D8D2C4}" destId="{44422BEA-647F-4475-BB81-9AC63855A98E}" srcOrd="0" destOrd="0" presId="urn:microsoft.com/office/officeart/2005/8/layout/StepDownProcess"/>
    <dgm:cxn modelId="{8183EC60-5E46-4E8E-BE64-39798E7E0CD1}" srcId="{B1AAE7CE-DA10-4845-8CA0-EDA02615288F}" destId="{F9A73ADA-4626-43F0-8B6C-A26698DB1383}" srcOrd="0" destOrd="0" parTransId="{A64E425B-165D-44B0-92C1-F49970F1FB16}" sibTransId="{F5DC1FA3-F14D-441F-A3EE-2416ED5D51BA}"/>
    <dgm:cxn modelId="{E786764F-C7F0-4BD1-9801-B0B608AADBB4}" type="presOf" srcId="{3089E4D7-4EF7-4DD6-B1B5-A2CE1CF9CE59}" destId="{CC0970E9-3EC6-4653-AD4B-C35A6A2C0D0C}" srcOrd="0" destOrd="0" presId="urn:microsoft.com/office/officeart/2005/8/layout/StepDownProcess"/>
    <dgm:cxn modelId="{63B3F957-3CDC-4294-AC45-98DE708C4E2C}" srcId="{CE5493F2-7B4F-40E2-A686-4752DB8C4CB8}" destId="{B1AAE7CE-DA10-4845-8CA0-EDA02615288F}" srcOrd="2" destOrd="0" parTransId="{338BAE28-95F1-4A3A-AD9B-1A59653F7932}" sibTransId="{5661B187-3EE6-4667-A7B3-950BBD26A2B8}"/>
    <dgm:cxn modelId="{1DB70B80-51B0-4495-B7FF-2D9103E32C18}" type="presOf" srcId="{5C2CB383-D847-45FF-801D-65DFAFA437CF}" destId="{41FBC845-C0FC-4096-924A-A29553323074}" srcOrd="0" destOrd="0" presId="urn:microsoft.com/office/officeart/2005/8/layout/StepDownProcess"/>
    <dgm:cxn modelId="{A5F5E299-3EC7-49F0-BDCE-30ECA7973B90}" type="presOf" srcId="{B1AAE7CE-DA10-4845-8CA0-EDA02615288F}" destId="{92DAA710-42E6-4D39-9836-6DD5BEC8A201}" srcOrd="0" destOrd="0" presId="urn:microsoft.com/office/officeart/2005/8/layout/StepDownProcess"/>
    <dgm:cxn modelId="{305276A3-DFD5-4113-ACDE-A72C339A57FB}" type="presOf" srcId="{13A155E5-8005-4972-9337-ADDCFAA434BF}" destId="{C2225F4B-1C3A-4E22-A3EC-C119F0347C47}" srcOrd="0" destOrd="0" presId="urn:microsoft.com/office/officeart/2005/8/layout/StepDownProcess"/>
    <dgm:cxn modelId="{70AE83AD-65EE-46E7-8C18-6F56CA00868F}" srcId="{AEE049CC-33DB-4D00-9C0A-94186E2AF457}" destId="{5C2CB383-D847-45FF-801D-65DFAFA437CF}" srcOrd="0" destOrd="0" parTransId="{0E45D0DE-B759-472E-A315-5EB53DA8E198}" sibTransId="{AB46DD91-ACAA-4434-BEF3-DD429873230F}"/>
    <dgm:cxn modelId="{12F4FACE-5B4E-4747-AC2B-992F8072BEE7}" srcId="{CE5493F2-7B4F-40E2-A686-4752DB8C4CB8}" destId="{AEE049CC-33DB-4D00-9C0A-94186E2AF457}" srcOrd="1" destOrd="0" parTransId="{A0B2003F-B72B-4A51-859A-5C57313E0D1F}" sibTransId="{8B29103C-51E8-4B75-BD7B-E8F867D1D2BC}"/>
    <dgm:cxn modelId="{BDA9B3DF-AA7E-4AA9-9141-A087F550E2FF}" type="presOf" srcId="{F9A73ADA-4626-43F0-8B6C-A26698DB1383}" destId="{B9F03465-2DBE-4938-94F3-8B8BC450147A}" srcOrd="0" destOrd="0" presId="urn:microsoft.com/office/officeart/2005/8/layout/StepDownProcess"/>
    <dgm:cxn modelId="{4FAE8DF4-AB41-4608-AA5F-77FAEBB9D314}" srcId="{CE5493F2-7B4F-40E2-A686-4752DB8C4CB8}" destId="{189BDB1F-A8DD-4A8E-9A72-CB0541D8D2C4}" srcOrd="0" destOrd="0" parTransId="{726B9B67-2FBE-4366-A140-9683514FF011}" sibTransId="{1999D5EA-2868-4A15-B4CB-8F87809CDE4B}"/>
    <dgm:cxn modelId="{91E5FFF7-3476-4BD3-8367-5D8D4DAEC237}" type="presOf" srcId="{AEE049CC-33DB-4D00-9C0A-94186E2AF457}" destId="{CFE3EDD7-8270-470A-8B4C-2D261CC86EF8}" srcOrd="0" destOrd="0" presId="urn:microsoft.com/office/officeart/2005/8/layout/StepDownProcess"/>
    <dgm:cxn modelId="{834D0FF8-294D-47AC-89B5-E8C5D74F9AF6}" srcId="{189BDB1F-A8DD-4A8E-9A72-CB0541D8D2C4}" destId="{3089E4D7-4EF7-4DD6-B1B5-A2CE1CF9CE59}" srcOrd="0" destOrd="0" parTransId="{BB5B7353-FDBB-43C8-B8C7-E2BEFA3488CB}" sibTransId="{8595035F-DC29-4D1A-AC63-78B2A9B0D58A}"/>
    <dgm:cxn modelId="{9E7FCD78-1505-4BEC-8401-DC3B2DE656BD}" type="presParOf" srcId="{4AA4F368-ACEC-4302-A9E2-807D86F231E4}" destId="{4DD19427-426B-48A1-86F6-79C2F21B3370}" srcOrd="0" destOrd="0" presId="urn:microsoft.com/office/officeart/2005/8/layout/StepDownProcess"/>
    <dgm:cxn modelId="{0C905E3C-123C-4BD3-8CD4-FD5DD5EFA85C}" type="presParOf" srcId="{4DD19427-426B-48A1-86F6-79C2F21B3370}" destId="{B7690358-856D-4DD3-B43B-AF284197495A}" srcOrd="0" destOrd="0" presId="urn:microsoft.com/office/officeart/2005/8/layout/StepDownProcess"/>
    <dgm:cxn modelId="{B3B3EBDA-DAC2-4321-AD55-C0EE1DF969FA}" type="presParOf" srcId="{4DD19427-426B-48A1-86F6-79C2F21B3370}" destId="{44422BEA-647F-4475-BB81-9AC63855A98E}" srcOrd="1" destOrd="0" presId="urn:microsoft.com/office/officeart/2005/8/layout/StepDownProcess"/>
    <dgm:cxn modelId="{1225DC28-3BBE-4C19-ACEC-A1979EDBCBE1}" type="presParOf" srcId="{4DD19427-426B-48A1-86F6-79C2F21B3370}" destId="{CC0970E9-3EC6-4653-AD4B-C35A6A2C0D0C}" srcOrd="2" destOrd="0" presId="urn:microsoft.com/office/officeart/2005/8/layout/StepDownProcess"/>
    <dgm:cxn modelId="{C3FAEA2F-4D7D-45A7-ADED-0B09F19DBE7F}" type="presParOf" srcId="{4AA4F368-ACEC-4302-A9E2-807D86F231E4}" destId="{5906A3EF-0A45-4F2C-A9F7-8B1F98D35BAF}" srcOrd="1" destOrd="0" presId="urn:microsoft.com/office/officeart/2005/8/layout/StepDownProcess"/>
    <dgm:cxn modelId="{0FFA788B-01A3-41E9-B1B3-D5ECEF8FD017}" type="presParOf" srcId="{4AA4F368-ACEC-4302-A9E2-807D86F231E4}" destId="{2A105569-A4F0-4119-9BAB-7973C803D70A}" srcOrd="2" destOrd="0" presId="urn:microsoft.com/office/officeart/2005/8/layout/StepDownProcess"/>
    <dgm:cxn modelId="{306FA979-1A8F-4E4E-96D2-852BDFBB94C2}" type="presParOf" srcId="{2A105569-A4F0-4119-9BAB-7973C803D70A}" destId="{E68E0BFE-072C-4857-A583-2327C54F7F8B}" srcOrd="0" destOrd="0" presId="urn:microsoft.com/office/officeart/2005/8/layout/StepDownProcess"/>
    <dgm:cxn modelId="{0FF077A4-95F8-4053-A18D-C1EC134ACC93}" type="presParOf" srcId="{2A105569-A4F0-4119-9BAB-7973C803D70A}" destId="{CFE3EDD7-8270-470A-8B4C-2D261CC86EF8}" srcOrd="1" destOrd="0" presId="urn:microsoft.com/office/officeart/2005/8/layout/StepDownProcess"/>
    <dgm:cxn modelId="{BFE87485-DA99-45F7-9851-9D8948D72AD0}" type="presParOf" srcId="{2A105569-A4F0-4119-9BAB-7973C803D70A}" destId="{41FBC845-C0FC-4096-924A-A29553323074}" srcOrd="2" destOrd="0" presId="urn:microsoft.com/office/officeart/2005/8/layout/StepDownProcess"/>
    <dgm:cxn modelId="{0E5D78C8-C0F1-43F0-B73F-28A3CDDFB7BA}" type="presParOf" srcId="{4AA4F368-ACEC-4302-A9E2-807D86F231E4}" destId="{FA066596-751B-45ED-BDA9-653AAA0B5CF3}" srcOrd="3" destOrd="0" presId="urn:microsoft.com/office/officeart/2005/8/layout/StepDownProcess"/>
    <dgm:cxn modelId="{60D609FD-96D7-4B3F-900A-AAF2D3C1AA5F}" type="presParOf" srcId="{4AA4F368-ACEC-4302-A9E2-807D86F231E4}" destId="{98BD2F2A-4D6C-4864-A133-9119A5DD87E8}" srcOrd="4" destOrd="0" presId="urn:microsoft.com/office/officeart/2005/8/layout/StepDownProcess"/>
    <dgm:cxn modelId="{793429E4-758A-41DE-96A2-62E943F2FD5D}" type="presParOf" srcId="{98BD2F2A-4D6C-4864-A133-9119A5DD87E8}" destId="{F46E65A0-4522-4A5B-A430-6D8BEB2FFE4F}" srcOrd="0" destOrd="0" presId="urn:microsoft.com/office/officeart/2005/8/layout/StepDownProcess"/>
    <dgm:cxn modelId="{A739E619-7FEB-4059-928A-3DF00458164E}" type="presParOf" srcId="{98BD2F2A-4D6C-4864-A133-9119A5DD87E8}" destId="{92DAA710-42E6-4D39-9836-6DD5BEC8A201}" srcOrd="1" destOrd="0" presId="urn:microsoft.com/office/officeart/2005/8/layout/StepDownProcess"/>
    <dgm:cxn modelId="{0E6CB9DD-5E68-4571-80C5-C05D77C80F73}" type="presParOf" srcId="{98BD2F2A-4D6C-4864-A133-9119A5DD87E8}" destId="{B9F03465-2DBE-4938-94F3-8B8BC450147A}" srcOrd="2" destOrd="0" presId="urn:microsoft.com/office/officeart/2005/8/layout/StepDownProcess"/>
    <dgm:cxn modelId="{4556C7C8-1A4A-4CF1-B4E3-CAEAC6309FBC}" type="presParOf" srcId="{4AA4F368-ACEC-4302-A9E2-807D86F231E4}" destId="{6A7277A9-0ABD-4A88-AE4E-4E28F673D1E4}" srcOrd="5" destOrd="0" presId="urn:microsoft.com/office/officeart/2005/8/layout/StepDownProcess"/>
    <dgm:cxn modelId="{2CA89670-1196-47D7-A11E-051DA82C783D}" type="presParOf" srcId="{4AA4F368-ACEC-4302-A9E2-807D86F231E4}" destId="{83D62AA9-C254-4657-B5D4-A45E762AB44F}" srcOrd="6" destOrd="0" presId="urn:microsoft.com/office/officeart/2005/8/layout/StepDownProcess"/>
    <dgm:cxn modelId="{D7830945-B24E-4ACD-8683-C63FF5C215DB}" type="presParOf" srcId="{83D62AA9-C254-4657-B5D4-A45E762AB44F}" destId="{C2225F4B-1C3A-4E22-A3EC-C119F0347C47}" srcOrd="0" destOrd="0" presId="urn:microsoft.com/office/officeart/2005/8/layout/StepDown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91004-1B74-400E-A1A3-A693F1FC6772}">
      <dsp:nvSpPr>
        <dsp:cNvPr id="0" name=""/>
        <dsp:cNvSpPr/>
      </dsp:nvSpPr>
      <dsp:spPr>
        <a:xfrm>
          <a:off x="69379" y="188440"/>
          <a:ext cx="1529403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Por quê?</a:t>
          </a:r>
        </a:p>
      </dsp:txBody>
      <dsp:txXfrm>
        <a:off x="90454" y="209515"/>
        <a:ext cx="1487253" cy="389580"/>
      </dsp:txXfrm>
    </dsp:sp>
    <dsp:sp modelId="{44E7D18A-24C6-4D97-BDD4-17F108830241}">
      <dsp:nvSpPr>
        <dsp:cNvPr id="0" name=""/>
        <dsp:cNvSpPr/>
      </dsp:nvSpPr>
      <dsp:spPr>
        <a:xfrm>
          <a:off x="0" y="645453"/>
          <a:ext cx="6658266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400" kern="1200" dirty="0"/>
            <a:t>Entender aplicações e/ou mercados. Focar em segmentos-chave. Identificar competidores e sócios. Direção estratégica.</a:t>
          </a:r>
        </a:p>
      </dsp:txBody>
      <dsp:txXfrm>
        <a:off x="0" y="645453"/>
        <a:ext cx="6658266" cy="437805"/>
      </dsp:txXfrm>
    </dsp:sp>
    <dsp:sp modelId="{C45C68B0-0099-49A5-93F7-3E5BF7BB12ED}">
      <dsp:nvSpPr>
        <dsp:cNvPr id="0" name=""/>
        <dsp:cNvSpPr/>
      </dsp:nvSpPr>
      <dsp:spPr>
        <a:xfrm>
          <a:off x="78401" y="1052533"/>
          <a:ext cx="1573947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quê?</a:t>
          </a:r>
        </a:p>
      </dsp:txBody>
      <dsp:txXfrm>
        <a:off x="99476" y="1073608"/>
        <a:ext cx="1531797" cy="389580"/>
      </dsp:txXfrm>
    </dsp:sp>
    <dsp:sp modelId="{5A1ED2D0-9C85-4B00-825C-F06B65BBA7D3}">
      <dsp:nvSpPr>
        <dsp:cNvPr id="0" name=""/>
        <dsp:cNvSpPr/>
      </dsp:nvSpPr>
      <dsp:spPr>
        <a:xfrm>
          <a:off x="0" y="1514988"/>
          <a:ext cx="6658266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400" kern="1200" dirty="0"/>
            <a:t>Definir arquitetura. Que características são mais importantes? Ligar direcionadores de aplicação a desafios específicos a sua evolução.</a:t>
          </a:r>
        </a:p>
      </dsp:txBody>
      <dsp:txXfrm>
        <a:off x="0" y="1514988"/>
        <a:ext cx="6658266" cy="437805"/>
      </dsp:txXfrm>
    </dsp:sp>
    <dsp:sp modelId="{CD3A6B6D-1392-4078-BBAE-ABC4AA60037D}">
      <dsp:nvSpPr>
        <dsp:cNvPr id="0" name=""/>
        <dsp:cNvSpPr/>
      </dsp:nvSpPr>
      <dsp:spPr>
        <a:xfrm>
          <a:off x="81597" y="1916630"/>
          <a:ext cx="1525875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Como?</a:t>
          </a:r>
        </a:p>
      </dsp:txBody>
      <dsp:txXfrm>
        <a:off x="102672" y="1937705"/>
        <a:ext cx="1483725" cy="389580"/>
      </dsp:txXfrm>
    </dsp:sp>
    <dsp:sp modelId="{28C70F4A-2371-4B02-BEC3-74D276D7ACCD}">
      <dsp:nvSpPr>
        <dsp:cNvPr id="0" name=""/>
        <dsp:cNvSpPr/>
      </dsp:nvSpPr>
      <dsp:spPr>
        <a:xfrm>
          <a:off x="0" y="2384523"/>
          <a:ext cx="6658266" cy="43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400" kern="1200" dirty="0"/>
            <a:t>Que tecnologias são mais importantes? Ligar direcionadores a tecnologias e evolução. Identificar investimentos tecnológicos de multi-geração para manter competitividade.</a:t>
          </a:r>
        </a:p>
      </dsp:txBody>
      <dsp:txXfrm>
        <a:off x="0" y="2384523"/>
        <a:ext cx="6658266" cy="437805"/>
      </dsp:txXfrm>
    </dsp:sp>
    <dsp:sp modelId="{BD90BA41-0F1A-4A43-8530-B454DCB005C2}">
      <dsp:nvSpPr>
        <dsp:cNvPr id="0" name=""/>
        <dsp:cNvSpPr/>
      </dsp:nvSpPr>
      <dsp:spPr>
        <a:xfrm>
          <a:off x="69345" y="2830030"/>
          <a:ext cx="1601379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Fazer</a:t>
          </a:r>
        </a:p>
      </dsp:txBody>
      <dsp:txXfrm>
        <a:off x="90420" y="2851105"/>
        <a:ext cx="1559229" cy="389580"/>
      </dsp:txXfrm>
    </dsp:sp>
    <dsp:sp modelId="{A4475CDA-7338-4D1A-99BF-2080FB1DB051}">
      <dsp:nvSpPr>
        <dsp:cNvPr id="0" name=""/>
        <dsp:cNvSpPr/>
      </dsp:nvSpPr>
      <dsp:spPr>
        <a:xfrm>
          <a:off x="0" y="3254058"/>
          <a:ext cx="6658266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400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400" kern="1200" dirty="0"/>
            <a:t>Que recursos e investimentos são necessários? Planejar projetos com altas prioridades. Investimentos tecnológicos são as áreas mais importantes? Identificar áreas de risco.</a:t>
          </a:r>
        </a:p>
      </dsp:txBody>
      <dsp:txXfrm>
        <a:off x="0" y="3254058"/>
        <a:ext cx="6658266" cy="633420"/>
      </dsp:txXfrm>
    </dsp:sp>
    <dsp:sp modelId="{0CE5D63B-8598-4BD3-AF9A-0206D3DB6C91}">
      <dsp:nvSpPr>
        <dsp:cNvPr id="0" name=""/>
        <dsp:cNvSpPr/>
      </dsp:nvSpPr>
      <dsp:spPr>
        <a:xfrm>
          <a:off x="2219366" y="3924058"/>
          <a:ext cx="124849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Quando</a:t>
          </a:r>
        </a:p>
      </dsp:txBody>
      <dsp:txXfrm>
        <a:off x="2240441" y="3945133"/>
        <a:ext cx="1206341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F2A1D-2609-4E42-AC84-94AC74838163}">
      <dsp:nvSpPr>
        <dsp:cNvPr id="0" name=""/>
        <dsp:cNvSpPr/>
      </dsp:nvSpPr>
      <dsp:spPr>
        <a:xfrm>
          <a:off x="1586538" y="414967"/>
          <a:ext cx="3739690" cy="3739690"/>
        </a:xfrm>
        <a:prstGeom prst="blockArc">
          <a:avLst>
            <a:gd name="adj1" fmla="val 13500000"/>
            <a:gd name="adj2" fmla="val 16200000"/>
            <a:gd name="adj3" fmla="val 3430"/>
          </a:avLst>
        </a:prstGeom>
        <a:gradFill rotWithShape="0">
          <a:gsLst>
            <a:gs pos="0">
              <a:schemeClr val="accent2">
                <a:hueOff val="15954153"/>
                <a:satOff val="-9503"/>
                <a:lumOff val="-12157"/>
                <a:alphaOff val="0"/>
                <a:shade val="15000"/>
                <a:satMod val="180000"/>
              </a:schemeClr>
            </a:gs>
            <a:gs pos="50000">
              <a:schemeClr val="accent2">
                <a:hueOff val="15954153"/>
                <a:satOff val="-9503"/>
                <a:lumOff val="-12157"/>
                <a:alphaOff val="0"/>
                <a:shade val="45000"/>
                <a:satMod val="170000"/>
              </a:schemeClr>
            </a:gs>
            <a:gs pos="70000">
              <a:schemeClr val="accent2">
                <a:hueOff val="15954153"/>
                <a:satOff val="-9503"/>
                <a:lumOff val="-1215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5954153"/>
                <a:satOff val="-9503"/>
                <a:lumOff val="-12157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45963E-43FF-491E-A5DF-E22FF573872E}">
      <dsp:nvSpPr>
        <dsp:cNvPr id="0" name=""/>
        <dsp:cNvSpPr/>
      </dsp:nvSpPr>
      <dsp:spPr>
        <a:xfrm>
          <a:off x="1586538" y="414967"/>
          <a:ext cx="3739690" cy="3739690"/>
        </a:xfrm>
        <a:prstGeom prst="blockArc">
          <a:avLst>
            <a:gd name="adj1" fmla="val 10800000"/>
            <a:gd name="adj2" fmla="val 13500000"/>
            <a:gd name="adj3" fmla="val 3430"/>
          </a:avLst>
        </a:prstGeom>
        <a:gradFill rotWithShape="0">
          <a:gsLst>
            <a:gs pos="0">
              <a:schemeClr val="accent2">
                <a:hueOff val="13674988"/>
                <a:satOff val="-8145"/>
                <a:lumOff val="-10420"/>
                <a:alphaOff val="0"/>
                <a:shade val="15000"/>
                <a:satMod val="180000"/>
              </a:schemeClr>
            </a:gs>
            <a:gs pos="50000">
              <a:schemeClr val="accent2">
                <a:hueOff val="13674988"/>
                <a:satOff val="-8145"/>
                <a:lumOff val="-10420"/>
                <a:alphaOff val="0"/>
                <a:shade val="45000"/>
                <a:satMod val="170000"/>
              </a:schemeClr>
            </a:gs>
            <a:gs pos="70000">
              <a:schemeClr val="accent2">
                <a:hueOff val="13674988"/>
                <a:satOff val="-8145"/>
                <a:lumOff val="-104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3674988"/>
                <a:satOff val="-8145"/>
                <a:lumOff val="-1042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A9EB65-E0C8-40FA-B823-E07509504F17}">
      <dsp:nvSpPr>
        <dsp:cNvPr id="0" name=""/>
        <dsp:cNvSpPr/>
      </dsp:nvSpPr>
      <dsp:spPr>
        <a:xfrm>
          <a:off x="1387213" y="397540"/>
          <a:ext cx="3739690" cy="3739690"/>
        </a:xfrm>
        <a:prstGeom prst="blockArc">
          <a:avLst>
            <a:gd name="adj1" fmla="val 8100000"/>
            <a:gd name="adj2" fmla="val 10800000"/>
            <a:gd name="adj3" fmla="val 3430"/>
          </a:avLst>
        </a:prstGeom>
        <a:gradFill rotWithShape="0">
          <a:gsLst>
            <a:gs pos="0">
              <a:schemeClr val="accent2">
                <a:hueOff val="11395824"/>
                <a:satOff val="-6788"/>
                <a:lumOff val="-8684"/>
                <a:alphaOff val="0"/>
                <a:shade val="15000"/>
                <a:satMod val="180000"/>
              </a:schemeClr>
            </a:gs>
            <a:gs pos="50000">
              <a:schemeClr val="accent2">
                <a:hueOff val="11395824"/>
                <a:satOff val="-6788"/>
                <a:lumOff val="-8684"/>
                <a:alphaOff val="0"/>
                <a:shade val="45000"/>
                <a:satMod val="170000"/>
              </a:schemeClr>
            </a:gs>
            <a:gs pos="70000">
              <a:schemeClr val="accent2">
                <a:hueOff val="11395824"/>
                <a:satOff val="-6788"/>
                <a:lumOff val="-86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1395824"/>
                <a:satOff val="-6788"/>
                <a:lumOff val="-8684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26ADC-BC1F-4662-B29A-1992050E5723}">
      <dsp:nvSpPr>
        <dsp:cNvPr id="0" name=""/>
        <dsp:cNvSpPr/>
      </dsp:nvSpPr>
      <dsp:spPr>
        <a:xfrm>
          <a:off x="1586538" y="414967"/>
          <a:ext cx="3739690" cy="3739690"/>
        </a:xfrm>
        <a:prstGeom prst="blockArc">
          <a:avLst>
            <a:gd name="adj1" fmla="val 5400000"/>
            <a:gd name="adj2" fmla="val 8100000"/>
            <a:gd name="adj3" fmla="val 3430"/>
          </a:avLst>
        </a:prstGeom>
        <a:gradFill rotWithShape="0">
          <a:gsLst>
            <a:gs pos="0">
              <a:schemeClr val="accent2">
                <a:hueOff val="9116659"/>
                <a:satOff val="-5430"/>
                <a:lumOff val="-6947"/>
                <a:alphaOff val="0"/>
                <a:shade val="15000"/>
                <a:satMod val="180000"/>
              </a:schemeClr>
            </a:gs>
            <a:gs pos="50000">
              <a:schemeClr val="accent2">
                <a:hueOff val="9116659"/>
                <a:satOff val="-5430"/>
                <a:lumOff val="-6947"/>
                <a:alphaOff val="0"/>
                <a:shade val="45000"/>
                <a:satMod val="170000"/>
              </a:schemeClr>
            </a:gs>
            <a:gs pos="70000">
              <a:schemeClr val="accent2">
                <a:hueOff val="9116659"/>
                <a:satOff val="-5430"/>
                <a:lumOff val="-69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116659"/>
                <a:satOff val="-5430"/>
                <a:lumOff val="-6947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C0F07-BBAF-44D3-9AB2-84E73C4CA22B}">
      <dsp:nvSpPr>
        <dsp:cNvPr id="0" name=""/>
        <dsp:cNvSpPr/>
      </dsp:nvSpPr>
      <dsp:spPr>
        <a:xfrm>
          <a:off x="1586538" y="414967"/>
          <a:ext cx="3739690" cy="3739690"/>
        </a:xfrm>
        <a:prstGeom prst="blockArc">
          <a:avLst>
            <a:gd name="adj1" fmla="val 2700000"/>
            <a:gd name="adj2" fmla="val 5400000"/>
            <a:gd name="adj3" fmla="val 3430"/>
          </a:avLst>
        </a:prstGeom>
        <a:gradFill rotWithShape="0">
          <a:gsLst>
            <a:gs pos="0">
              <a:schemeClr val="accent2">
                <a:hueOff val="6837494"/>
                <a:satOff val="-4073"/>
                <a:lumOff val="-5210"/>
                <a:alphaOff val="0"/>
                <a:shade val="15000"/>
                <a:satMod val="180000"/>
              </a:schemeClr>
            </a:gs>
            <a:gs pos="50000">
              <a:schemeClr val="accent2">
                <a:hueOff val="6837494"/>
                <a:satOff val="-4073"/>
                <a:lumOff val="-5210"/>
                <a:alphaOff val="0"/>
                <a:shade val="45000"/>
                <a:satMod val="170000"/>
              </a:schemeClr>
            </a:gs>
            <a:gs pos="70000">
              <a:schemeClr val="accent2">
                <a:hueOff val="6837494"/>
                <a:satOff val="-4073"/>
                <a:lumOff val="-52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837494"/>
                <a:satOff val="-4073"/>
                <a:lumOff val="-521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48B0C-2617-4C52-8E05-DDB7F172F256}">
      <dsp:nvSpPr>
        <dsp:cNvPr id="0" name=""/>
        <dsp:cNvSpPr/>
      </dsp:nvSpPr>
      <dsp:spPr>
        <a:xfrm>
          <a:off x="1586538" y="414967"/>
          <a:ext cx="3739690" cy="3739690"/>
        </a:xfrm>
        <a:prstGeom prst="blockArc">
          <a:avLst>
            <a:gd name="adj1" fmla="val 0"/>
            <a:gd name="adj2" fmla="val 2700000"/>
            <a:gd name="adj3" fmla="val 3430"/>
          </a:avLst>
        </a:prstGeom>
        <a:gradFill rotWithShape="0">
          <a:gsLst>
            <a:gs pos="0">
              <a:schemeClr val="accent2">
                <a:hueOff val="4558330"/>
                <a:satOff val="-2715"/>
                <a:lumOff val="-3473"/>
                <a:alphaOff val="0"/>
                <a:shade val="15000"/>
                <a:satMod val="180000"/>
              </a:schemeClr>
            </a:gs>
            <a:gs pos="50000">
              <a:schemeClr val="accent2">
                <a:hueOff val="4558330"/>
                <a:satOff val="-2715"/>
                <a:lumOff val="-3473"/>
                <a:alphaOff val="0"/>
                <a:shade val="45000"/>
                <a:satMod val="170000"/>
              </a:schemeClr>
            </a:gs>
            <a:gs pos="70000">
              <a:schemeClr val="accent2">
                <a:hueOff val="4558330"/>
                <a:satOff val="-2715"/>
                <a:lumOff val="-34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558330"/>
                <a:satOff val="-2715"/>
                <a:lumOff val="-3473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CDBF71-6C34-41CD-A03A-D80C3582BA7E}">
      <dsp:nvSpPr>
        <dsp:cNvPr id="0" name=""/>
        <dsp:cNvSpPr/>
      </dsp:nvSpPr>
      <dsp:spPr>
        <a:xfrm>
          <a:off x="1586538" y="414967"/>
          <a:ext cx="3739690" cy="3739690"/>
        </a:xfrm>
        <a:prstGeom prst="blockArc">
          <a:avLst>
            <a:gd name="adj1" fmla="val 18900000"/>
            <a:gd name="adj2" fmla="val 0"/>
            <a:gd name="adj3" fmla="val 3430"/>
          </a:avLst>
        </a:prstGeom>
        <a:gradFill rotWithShape="0">
          <a:gsLst>
            <a:gs pos="0">
              <a:schemeClr val="accent2">
                <a:hueOff val="2279165"/>
                <a:satOff val="-1358"/>
                <a:lumOff val="-1737"/>
                <a:alphaOff val="0"/>
                <a:shade val="15000"/>
                <a:satMod val="180000"/>
              </a:schemeClr>
            </a:gs>
            <a:gs pos="50000">
              <a:schemeClr val="accent2">
                <a:hueOff val="2279165"/>
                <a:satOff val="-1358"/>
                <a:lumOff val="-1737"/>
                <a:alphaOff val="0"/>
                <a:shade val="45000"/>
                <a:satMod val="170000"/>
              </a:schemeClr>
            </a:gs>
            <a:gs pos="70000">
              <a:schemeClr val="accent2">
                <a:hueOff val="2279165"/>
                <a:satOff val="-1358"/>
                <a:lumOff val="-17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279165"/>
                <a:satOff val="-1358"/>
                <a:lumOff val="-1737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933A15-FE4C-400B-BAD9-01066C16BD59}">
      <dsp:nvSpPr>
        <dsp:cNvPr id="0" name=""/>
        <dsp:cNvSpPr/>
      </dsp:nvSpPr>
      <dsp:spPr>
        <a:xfrm>
          <a:off x="1586538" y="414967"/>
          <a:ext cx="3739690" cy="3739690"/>
        </a:xfrm>
        <a:prstGeom prst="blockArc">
          <a:avLst>
            <a:gd name="adj1" fmla="val 16200000"/>
            <a:gd name="adj2" fmla="val 18900000"/>
            <a:gd name="adj3" fmla="val 343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C78C00-7AF5-4EFE-9329-02135B8FD120}">
      <dsp:nvSpPr>
        <dsp:cNvPr id="0" name=""/>
        <dsp:cNvSpPr/>
      </dsp:nvSpPr>
      <dsp:spPr>
        <a:xfrm>
          <a:off x="2820125" y="1648554"/>
          <a:ext cx="1272516" cy="12725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Roadmap</a:t>
          </a:r>
        </a:p>
      </dsp:txBody>
      <dsp:txXfrm>
        <a:off x="3006481" y="1834910"/>
        <a:ext cx="899804" cy="899804"/>
      </dsp:txXfrm>
    </dsp:sp>
    <dsp:sp modelId="{50EDBE68-EEB9-43C2-A625-3CDE8DFEF1B9}">
      <dsp:nvSpPr>
        <dsp:cNvPr id="0" name=""/>
        <dsp:cNvSpPr/>
      </dsp:nvSpPr>
      <dsp:spPr>
        <a:xfrm>
          <a:off x="3011003" y="1653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Múltiplos Níveis</a:t>
          </a:r>
        </a:p>
      </dsp:txBody>
      <dsp:txXfrm>
        <a:off x="3141452" y="132102"/>
        <a:ext cx="629863" cy="629863"/>
      </dsp:txXfrm>
    </dsp:sp>
    <dsp:sp modelId="{372FF47B-C7B6-4A51-A75D-49428F51A11D}">
      <dsp:nvSpPr>
        <dsp:cNvPr id="0" name=""/>
        <dsp:cNvSpPr/>
      </dsp:nvSpPr>
      <dsp:spPr>
        <a:xfrm>
          <a:off x="4310508" y="539926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2279165"/>
                <a:satOff val="-1358"/>
                <a:lumOff val="-1737"/>
                <a:alphaOff val="0"/>
                <a:shade val="15000"/>
                <a:satMod val="180000"/>
              </a:schemeClr>
            </a:gs>
            <a:gs pos="50000">
              <a:schemeClr val="accent2">
                <a:hueOff val="2279165"/>
                <a:satOff val="-1358"/>
                <a:lumOff val="-1737"/>
                <a:alphaOff val="0"/>
                <a:shade val="45000"/>
                <a:satMod val="170000"/>
              </a:schemeClr>
            </a:gs>
            <a:gs pos="70000">
              <a:schemeClr val="accent2">
                <a:hueOff val="2279165"/>
                <a:satOff val="-1358"/>
                <a:lumOff val="-17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2279165"/>
                <a:satOff val="-1358"/>
                <a:lumOff val="-1737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Barras</a:t>
          </a:r>
        </a:p>
      </dsp:txBody>
      <dsp:txXfrm>
        <a:off x="4440957" y="670375"/>
        <a:ext cx="629863" cy="629863"/>
      </dsp:txXfrm>
    </dsp:sp>
    <dsp:sp modelId="{8DD12A60-EBCC-4066-9241-2C984828EA36}">
      <dsp:nvSpPr>
        <dsp:cNvPr id="0" name=""/>
        <dsp:cNvSpPr/>
      </dsp:nvSpPr>
      <dsp:spPr>
        <a:xfrm>
          <a:off x="4848781" y="1839431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4558330"/>
                <a:satOff val="-2715"/>
                <a:lumOff val="-3473"/>
                <a:alphaOff val="0"/>
                <a:shade val="15000"/>
                <a:satMod val="180000"/>
              </a:schemeClr>
            </a:gs>
            <a:gs pos="50000">
              <a:schemeClr val="accent2">
                <a:hueOff val="4558330"/>
                <a:satOff val="-2715"/>
                <a:lumOff val="-3473"/>
                <a:alphaOff val="0"/>
                <a:shade val="45000"/>
                <a:satMod val="170000"/>
              </a:schemeClr>
            </a:gs>
            <a:gs pos="70000">
              <a:schemeClr val="accent2">
                <a:hueOff val="4558330"/>
                <a:satOff val="-2715"/>
                <a:lumOff val="-347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4558330"/>
                <a:satOff val="-2715"/>
                <a:lumOff val="-3473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Tabela</a:t>
          </a:r>
        </a:p>
      </dsp:txBody>
      <dsp:txXfrm>
        <a:off x="4979230" y="1969880"/>
        <a:ext cx="629863" cy="629863"/>
      </dsp:txXfrm>
    </dsp:sp>
    <dsp:sp modelId="{2D0A101B-36AC-423F-852F-73253D240047}">
      <dsp:nvSpPr>
        <dsp:cNvPr id="0" name=""/>
        <dsp:cNvSpPr/>
      </dsp:nvSpPr>
      <dsp:spPr>
        <a:xfrm>
          <a:off x="4310508" y="3138936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6837494"/>
                <a:satOff val="-4073"/>
                <a:lumOff val="-5210"/>
                <a:alphaOff val="0"/>
                <a:shade val="15000"/>
                <a:satMod val="180000"/>
              </a:schemeClr>
            </a:gs>
            <a:gs pos="50000">
              <a:schemeClr val="accent2">
                <a:hueOff val="6837494"/>
                <a:satOff val="-4073"/>
                <a:lumOff val="-5210"/>
                <a:alphaOff val="0"/>
                <a:shade val="45000"/>
                <a:satMod val="170000"/>
              </a:schemeClr>
            </a:gs>
            <a:gs pos="70000">
              <a:schemeClr val="accent2">
                <a:hueOff val="6837494"/>
                <a:satOff val="-4073"/>
                <a:lumOff val="-521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837494"/>
                <a:satOff val="-4073"/>
                <a:lumOff val="-521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Gráfico</a:t>
          </a:r>
        </a:p>
      </dsp:txBody>
      <dsp:txXfrm>
        <a:off x="4440957" y="3269385"/>
        <a:ext cx="629863" cy="629863"/>
      </dsp:txXfrm>
    </dsp:sp>
    <dsp:sp modelId="{8693C1F9-CBF3-466A-AD32-206C8B94CB56}">
      <dsp:nvSpPr>
        <dsp:cNvPr id="0" name=""/>
        <dsp:cNvSpPr/>
      </dsp:nvSpPr>
      <dsp:spPr>
        <a:xfrm>
          <a:off x="3011003" y="3677209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9116659"/>
                <a:satOff val="-5430"/>
                <a:lumOff val="-6947"/>
                <a:alphaOff val="0"/>
                <a:shade val="15000"/>
                <a:satMod val="180000"/>
              </a:schemeClr>
            </a:gs>
            <a:gs pos="50000">
              <a:schemeClr val="accent2">
                <a:hueOff val="9116659"/>
                <a:satOff val="-5430"/>
                <a:lumOff val="-6947"/>
                <a:alphaOff val="0"/>
                <a:shade val="45000"/>
                <a:satMod val="170000"/>
              </a:schemeClr>
            </a:gs>
            <a:gs pos="70000">
              <a:schemeClr val="accent2">
                <a:hueOff val="9116659"/>
                <a:satOff val="-5430"/>
                <a:lumOff val="-694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9116659"/>
                <a:satOff val="-5430"/>
                <a:lumOff val="-6947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Figura</a:t>
          </a:r>
        </a:p>
      </dsp:txBody>
      <dsp:txXfrm>
        <a:off x="3141452" y="3807658"/>
        <a:ext cx="629863" cy="629863"/>
      </dsp:txXfrm>
    </dsp:sp>
    <dsp:sp modelId="{E02477E5-E2EA-4F5D-876D-0A430740292F}">
      <dsp:nvSpPr>
        <dsp:cNvPr id="0" name=""/>
        <dsp:cNvSpPr/>
      </dsp:nvSpPr>
      <dsp:spPr>
        <a:xfrm>
          <a:off x="1711498" y="3138936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11395824"/>
                <a:satOff val="-6788"/>
                <a:lumOff val="-8684"/>
                <a:alphaOff val="0"/>
                <a:shade val="15000"/>
                <a:satMod val="180000"/>
              </a:schemeClr>
            </a:gs>
            <a:gs pos="50000">
              <a:schemeClr val="accent2">
                <a:hueOff val="11395824"/>
                <a:satOff val="-6788"/>
                <a:lumOff val="-8684"/>
                <a:alphaOff val="0"/>
                <a:shade val="45000"/>
                <a:satMod val="170000"/>
              </a:schemeClr>
            </a:gs>
            <a:gs pos="70000">
              <a:schemeClr val="accent2">
                <a:hueOff val="11395824"/>
                <a:satOff val="-6788"/>
                <a:lumOff val="-86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1395824"/>
                <a:satOff val="-6788"/>
                <a:lumOff val="-8684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Fluxo</a:t>
          </a:r>
        </a:p>
      </dsp:txBody>
      <dsp:txXfrm>
        <a:off x="1841947" y="3269385"/>
        <a:ext cx="629863" cy="629863"/>
      </dsp:txXfrm>
    </dsp:sp>
    <dsp:sp modelId="{DBDCDD67-1701-4B61-9697-63D8AA8232B2}">
      <dsp:nvSpPr>
        <dsp:cNvPr id="0" name=""/>
        <dsp:cNvSpPr/>
      </dsp:nvSpPr>
      <dsp:spPr>
        <a:xfrm>
          <a:off x="1173225" y="1839431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13674988"/>
                <a:satOff val="-8145"/>
                <a:lumOff val="-10420"/>
                <a:alphaOff val="0"/>
                <a:shade val="15000"/>
                <a:satMod val="180000"/>
              </a:schemeClr>
            </a:gs>
            <a:gs pos="50000">
              <a:schemeClr val="accent2">
                <a:hueOff val="13674988"/>
                <a:satOff val="-8145"/>
                <a:lumOff val="-10420"/>
                <a:alphaOff val="0"/>
                <a:shade val="45000"/>
                <a:satMod val="170000"/>
              </a:schemeClr>
            </a:gs>
            <a:gs pos="70000">
              <a:schemeClr val="accent2">
                <a:hueOff val="13674988"/>
                <a:satOff val="-8145"/>
                <a:lumOff val="-1042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3674988"/>
                <a:satOff val="-8145"/>
                <a:lumOff val="-10420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Único Nível</a:t>
          </a:r>
        </a:p>
      </dsp:txBody>
      <dsp:txXfrm>
        <a:off x="1303674" y="1969880"/>
        <a:ext cx="629863" cy="629863"/>
      </dsp:txXfrm>
    </dsp:sp>
    <dsp:sp modelId="{35A7DB78-7460-45DA-9D14-88A05108725E}">
      <dsp:nvSpPr>
        <dsp:cNvPr id="0" name=""/>
        <dsp:cNvSpPr/>
      </dsp:nvSpPr>
      <dsp:spPr>
        <a:xfrm>
          <a:off x="1711498" y="539926"/>
          <a:ext cx="890761" cy="890761"/>
        </a:xfrm>
        <a:prstGeom prst="ellipse">
          <a:avLst/>
        </a:prstGeom>
        <a:gradFill rotWithShape="0">
          <a:gsLst>
            <a:gs pos="0">
              <a:schemeClr val="accent2">
                <a:hueOff val="15954153"/>
                <a:satOff val="-9503"/>
                <a:lumOff val="-12157"/>
                <a:alphaOff val="0"/>
                <a:shade val="15000"/>
                <a:satMod val="180000"/>
              </a:schemeClr>
            </a:gs>
            <a:gs pos="50000">
              <a:schemeClr val="accent2">
                <a:hueOff val="15954153"/>
                <a:satOff val="-9503"/>
                <a:lumOff val="-12157"/>
                <a:alphaOff val="0"/>
                <a:shade val="45000"/>
                <a:satMod val="170000"/>
              </a:schemeClr>
            </a:gs>
            <a:gs pos="70000">
              <a:schemeClr val="accent2">
                <a:hueOff val="15954153"/>
                <a:satOff val="-9503"/>
                <a:lumOff val="-1215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5954153"/>
                <a:satOff val="-9503"/>
                <a:lumOff val="-12157"/>
                <a:alphaOff val="0"/>
                <a:tint val="1000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Texto</a:t>
          </a:r>
        </a:p>
      </dsp:txBody>
      <dsp:txXfrm>
        <a:off x="1841947" y="670375"/>
        <a:ext cx="629863" cy="629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90358-856D-4DD3-B43B-AF284197495A}">
      <dsp:nvSpPr>
        <dsp:cNvPr id="0" name=""/>
        <dsp:cNvSpPr/>
      </dsp:nvSpPr>
      <dsp:spPr>
        <a:xfrm rot="5400000">
          <a:off x="1408288" y="735010"/>
          <a:ext cx="1037133" cy="20744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22BEA-647F-4475-BB81-9AC63855A98E}">
      <dsp:nvSpPr>
        <dsp:cNvPr id="0" name=""/>
        <dsp:cNvSpPr/>
      </dsp:nvSpPr>
      <dsp:spPr>
        <a:xfrm>
          <a:off x="44344" y="904"/>
          <a:ext cx="1745921" cy="122208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Estudo Preliminar (Aleatória)</a:t>
          </a:r>
        </a:p>
      </dsp:txBody>
      <dsp:txXfrm>
        <a:off x="104012" y="60572"/>
        <a:ext cx="1626585" cy="1102752"/>
      </dsp:txXfrm>
    </dsp:sp>
    <dsp:sp modelId="{CC0970E9-3EC6-4653-AD4B-C35A6A2C0D0C}">
      <dsp:nvSpPr>
        <dsp:cNvPr id="0" name=""/>
        <dsp:cNvSpPr/>
      </dsp:nvSpPr>
      <dsp:spPr>
        <a:xfrm>
          <a:off x="1767960" y="123495"/>
          <a:ext cx="1140664" cy="987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Conhecimento do tema</a:t>
          </a:r>
        </a:p>
      </dsp:txBody>
      <dsp:txXfrm>
        <a:off x="1767960" y="123495"/>
        <a:ext cx="1140664" cy="987746"/>
      </dsp:txXfrm>
    </dsp:sp>
    <dsp:sp modelId="{E68E0BFE-072C-4857-A583-2327C54F7F8B}">
      <dsp:nvSpPr>
        <dsp:cNvPr id="0" name=""/>
        <dsp:cNvSpPr/>
      </dsp:nvSpPr>
      <dsp:spPr>
        <a:xfrm rot="5400000">
          <a:off x="3662057" y="2697144"/>
          <a:ext cx="1037133" cy="895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8319781"/>
            <a:satOff val="-23898"/>
            <a:lumOff val="3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E3EDD7-8270-470A-8B4C-2D261CC86EF8}">
      <dsp:nvSpPr>
        <dsp:cNvPr id="0" name=""/>
        <dsp:cNvSpPr/>
      </dsp:nvSpPr>
      <dsp:spPr>
        <a:xfrm>
          <a:off x="3088877" y="1394721"/>
          <a:ext cx="1745921" cy="1222088"/>
        </a:xfrm>
        <a:prstGeom prst="roundRect">
          <a:avLst>
            <a:gd name="adj" fmla="val 16670"/>
          </a:avLst>
        </a:prstGeom>
        <a:solidFill>
          <a:schemeClr val="accent2">
            <a:hueOff val="5318051"/>
            <a:satOff val="-3168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Definição da Estratégia (Busca Orientada)</a:t>
          </a:r>
        </a:p>
      </dsp:txBody>
      <dsp:txXfrm>
        <a:off x="3148545" y="1454389"/>
        <a:ext cx="1626585" cy="1102752"/>
      </dsp:txXfrm>
    </dsp:sp>
    <dsp:sp modelId="{41FBC845-C0FC-4096-924A-A29553323074}">
      <dsp:nvSpPr>
        <dsp:cNvPr id="0" name=""/>
        <dsp:cNvSpPr/>
      </dsp:nvSpPr>
      <dsp:spPr>
        <a:xfrm>
          <a:off x="4931489" y="1528633"/>
          <a:ext cx="1249297" cy="987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Seleção de Palavras-Chave</a:t>
          </a:r>
        </a:p>
      </dsp:txBody>
      <dsp:txXfrm>
        <a:off x="4931489" y="1528633"/>
        <a:ext cx="1249297" cy="987746"/>
      </dsp:txXfrm>
    </dsp:sp>
    <dsp:sp modelId="{F46E65A0-4522-4A5B-A430-6D8BEB2FFE4F}">
      <dsp:nvSpPr>
        <dsp:cNvPr id="0" name=""/>
        <dsp:cNvSpPr/>
      </dsp:nvSpPr>
      <dsp:spPr>
        <a:xfrm rot="5400000">
          <a:off x="6163435" y="3261240"/>
          <a:ext cx="633273" cy="25132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6639561"/>
            <a:satOff val="-47795"/>
            <a:lumOff val="77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AA710-42E6-4D39-9836-6DD5BEC8A201}">
      <dsp:nvSpPr>
        <dsp:cNvPr id="0" name=""/>
        <dsp:cNvSpPr/>
      </dsp:nvSpPr>
      <dsp:spPr>
        <a:xfrm>
          <a:off x="4754489" y="2740717"/>
          <a:ext cx="1745921" cy="1222088"/>
        </a:xfrm>
        <a:prstGeom prst="roundRect">
          <a:avLst>
            <a:gd name="adj" fmla="val 16670"/>
          </a:avLst>
        </a:prstGeom>
        <a:solidFill>
          <a:schemeClr val="accent2">
            <a:hueOff val="10636102"/>
            <a:satOff val="-6335"/>
            <a:lumOff val="-8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Análise dos Resultados (Organização das Informações)</a:t>
          </a:r>
        </a:p>
      </dsp:txBody>
      <dsp:txXfrm>
        <a:off x="4814157" y="2800385"/>
        <a:ext cx="1626585" cy="1102752"/>
      </dsp:txXfrm>
    </dsp:sp>
    <dsp:sp modelId="{B9F03465-2DBE-4938-94F3-8B8BC450147A}">
      <dsp:nvSpPr>
        <dsp:cNvPr id="0" name=""/>
        <dsp:cNvSpPr/>
      </dsp:nvSpPr>
      <dsp:spPr>
        <a:xfrm>
          <a:off x="6549161" y="2890270"/>
          <a:ext cx="1307213" cy="987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/>
            <a:t>Gestão do Conhecimento</a:t>
          </a:r>
        </a:p>
      </dsp:txBody>
      <dsp:txXfrm>
        <a:off x="6549161" y="2890270"/>
        <a:ext cx="1307213" cy="987746"/>
      </dsp:txXfrm>
    </dsp:sp>
    <dsp:sp modelId="{C2225F4B-1C3A-4E22-A3EC-C119F0347C47}">
      <dsp:nvSpPr>
        <dsp:cNvPr id="0" name=""/>
        <dsp:cNvSpPr/>
      </dsp:nvSpPr>
      <dsp:spPr>
        <a:xfrm>
          <a:off x="7986208" y="3797172"/>
          <a:ext cx="1745921" cy="1222088"/>
        </a:xfrm>
        <a:prstGeom prst="roundRect">
          <a:avLst>
            <a:gd name="adj" fmla="val 16670"/>
          </a:avLst>
        </a:prstGeom>
        <a:solidFill>
          <a:schemeClr val="accent2">
            <a:hueOff val="15954153"/>
            <a:satOff val="-9503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Construção do Roadmap</a:t>
          </a:r>
        </a:p>
      </dsp:txBody>
      <dsp:txXfrm>
        <a:off x="8045876" y="3856840"/>
        <a:ext cx="1626585" cy="110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25860" y="1616443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5860" y="3645024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/>
          </a:p>
        </p:txBody>
      </p:sp>
      <p:pic>
        <p:nvPicPr>
          <p:cNvPr id="18" name="Picture 2" descr="InGTeC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95" y="98129"/>
            <a:ext cx="4667610" cy="11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944372" y="6352009"/>
            <a:ext cx="6246384" cy="365125"/>
          </a:xfrm>
        </p:spPr>
        <p:txBody>
          <a:bodyPr rtlCol="0"/>
          <a:lstStyle/>
          <a:p>
            <a:pPr rtl="0"/>
            <a:endParaRPr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08" y="6233403"/>
            <a:ext cx="2199878" cy="624598"/>
          </a:xfrm>
          <a:prstGeom prst="rect">
            <a:avLst/>
          </a:prstGeom>
        </p:spPr>
      </p:pic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99900" y="6356352"/>
            <a:ext cx="1286000" cy="365125"/>
          </a:xfrm>
        </p:spPr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274638"/>
            <a:ext cx="10360501" cy="660048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4896543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is"/>
          <p:cNvGrpSpPr/>
          <p:nvPr/>
        </p:nvGrpSpPr>
        <p:grpSpPr>
          <a:xfrm rot="16200000">
            <a:off x="8480063" y="979785"/>
            <a:ext cx="4686117" cy="2731407"/>
            <a:chOff x="5638800" y="3108960"/>
            <a:chExt cx="3515503" cy="2048555"/>
          </a:xfrm>
        </p:grpSpPr>
        <p:cxnSp>
          <p:nvCxnSpPr>
            <p:cNvPr id="12" name="Conector Re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932" y="1526453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55169" y="4321813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314408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314408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64708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52080"/>
            <a:ext cx="5078677" cy="3469208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647080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00707" y="2552080"/>
            <a:ext cx="5078677" cy="3469208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2" y="1412776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8882" y="4037405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383605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111" y="1340768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9111" y="3958977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pt-BR"/>
              <a:t>Editar estilos de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305177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pt-BR"/>
              <a:t>Clique no ícone para adicionar uma imagem</a:t>
            </a:r>
            <a:endParaRPr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01/08/2016</a:t>
            </a:r>
            <a:endParaRPr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has à esquerd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orma Livre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pt-br"/>
              <a:t>Clique para editar o estilo de título Mestre</a:t>
            </a:r>
            <a:endParaRPr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388744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66020" y="6356352"/>
            <a:ext cx="12860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01/08/2016</a:t>
            </a:r>
            <a:endParaRPr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52020" y="6352009"/>
            <a:ext cx="624638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062964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2" name="Picture 2" descr="InGTeC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8" y="6237312"/>
            <a:ext cx="2084570" cy="49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to 7"/>
          <p:cNvCxnSpPr/>
          <p:nvPr userDrawn="1"/>
        </p:nvCxnSpPr>
        <p:spPr>
          <a:xfrm>
            <a:off x="0" y="6165304"/>
            <a:ext cx="102708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cxnSpLocks/>
          </p:cNvCxnSpPr>
          <p:nvPr userDrawn="1"/>
        </p:nvCxnSpPr>
        <p:spPr>
          <a:xfrm>
            <a:off x="10270876" y="6165304"/>
            <a:ext cx="576064" cy="6926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dirty="0"/>
              <a:t>TECNOLOGY ROADMAP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t-BR" dirty="0" err="1"/>
              <a:t>Rad</a:t>
            </a:r>
            <a:r>
              <a:rPr lang="pt-BR" dirty="0"/>
              <a:t> 2101 – gestão tecnológica</a:t>
            </a:r>
          </a:p>
          <a:p>
            <a:pPr rtl="0"/>
            <a:endParaRPr lang="pt-BR" dirty="0"/>
          </a:p>
          <a:p>
            <a:pPr rtl="0"/>
            <a:r>
              <a:rPr lang="pt-BR" sz="2400" dirty="0" err="1"/>
              <a:t>Geciane</a:t>
            </a:r>
            <a:r>
              <a:rPr lang="pt-BR" sz="2400" dirty="0"/>
              <a:t> porto – geciane@usp.br</a:t>
            </a:r>
          </a:p>
          <a:p>
            <a:pPr rtl="0"/>
            <a:r>
              <a:rPr lang="pt-BR" sz="2400" dirty="0"/>
              <a:t>Cesio lemos – cesio.lemos@usp.br</a:t>
            </a:r>
            <a:endParaRPr lang="pt-br" sz="2400" dirty="0"/>
          </a:p>
        </p:txBody>
      </p:sp>
      <p:pic>
        <p:nvPicPr>
          <p:cNvPr id="4" name="Picture 2" descr="Resultado de imagem para dra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932" y="7101408"/>
            <a:ext cx="1270522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6 – PLANEJAMENTO DE PROJETO</a:t>
            </a:r>
          </a:p>
          <a:p>
            <a:pPr lvl="1"/>
            <a:r>
              <a:rPr lang="pt-BR" dirty="0"/>
              <a:t>Usado para alinhar as diferentes fases de um projeto.</a:t>
            </a:r>
          </a:p>
          <a:p>
            <a:pPr lvl="1"/>
            <a:r>
              <a:rPr lang="pt-BR" dirty="0"/>
              <a:t>Projeto de desenvolvimento de tecnologias: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2001" r="1700" b="15001"/>
          <a:stretch/>
        </p:blipFill>
        <p:spPr>
          <a:xfrm>
            <a:off x="3142084" y="2564904"/>
            <a:ext cx="6029472" cy="311869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3214092" y="5713511"/>
            <a:ext cx="59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Planejamento de Projetos.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17826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7 – PLANEJAMENTO DE PROCESSOS</a:t>
            </a:r>
          </a:p>
          <a:p>
            <a:pPr lvl="1"/>
            <a:r>
              <a:rPr lang="pt-BR" dirty="0"/>
              <a:t>Permite gerenciar conhecimento, com foco em algum projeto particular da empresa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3401" b="22001"/>
          <a:stretch/>
        </p:blipFill>
        <p:spPr>
          <a:xfrm>
            <a:off x="3430116" y="2636912"/>
            <a:ext cx="5400600" cy="245998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3286100" y="5292513"/>
            <a:ext cx="59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Planejamento de Processos.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80162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8 – PLANEJAMENTO INTEGRADO</a:t>
            </a:r>
          </a:p>
          <a:p>
            <a:pPr lvl="1"/>
            <a:r>
              <a:rPr lang="pt-BR" dirty="0"/>
              <a:t>Possível ter uma visão a respeito da integração e evolução das tecnologias e como elas integram produtos e sistemas para criar novas tecnologias.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2200" r="1701" b="10801"/>
          <a:stretch/>
        </p:blipFill>
        <p:spPr>
          <a:xfrm>
            <a:off x="5230316" y="2492896"/>
            <a:ext cx="5452968" cy="35283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2133972" y="5498068"/>
            <a:ext cx="326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Planejamento Integrado.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31465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274638"/>
            <a:ext cx="10564161" cy="660048"/>
          </a:xfrm>
        </p:spPr>
        <p:txBody>
          <a:bodyPr>
            <a:normAutofit/>
          </a:bodyPr>
          <a:lstStyle/>
          <a:p>
            <a:r>
              <a:rPr lang="pt-BR" dirty="0"/>
              <a:t>TRM – </a:t>
            </a:r>
            <a:r>
              <a:rPr lang="pt-BR" i="1" dirty="0"/>
              <a:t>FORMATOS DE ROADMAPS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DIVERSOS FORMATOS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55893905"/>
              </p:ext>
            </p:extLst>
          </p:nvPr>
        </p:nvGraphicFramePr>
        <p:xfrm>
          <a:off x="1917948" y="1459528"/>
          <a:ext cx="6912768" cy="4569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 flipH="1">
            <a:off x="-14784" y="5875265"/>
            <a:ext cx="573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Formatos de Roadmap. Fonte: Adaptado de Giordano (2011)</a:t>
            </a:r>
          </a:p>
        </p:txBody>
      </p:sp>
    </p:spTree>
    <p:extLst>
      <p:ext uri="{BB962C8B-B14F-4D97-AF65-F5344CB8AC3E}">
        <p14:creationId xmlns:p14="http://schemas.microsoft.com/office/powerpoint/2010/main" val="19469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TRM – </a:t>
            </a:r>
            <a:r>
              <a:rPr lang="pt-BR" i="1" dirty="0"/>
              <a:t>ABORDAGEM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MARKET PULL (puxado pelo mercado)</a:t>
            </a:r>
          </a:p>
          <a:p>
            <a:pPr lvl="1"/>
            <a:r>
              <a:rPr lang="pt-BR" dirty="0"/>
              <a:t>Mercado passa através de ideias, inovações e requisitos/necessidades</a:t>
            </a:r>
          </a:p>
          <a:p>
            <a:pPr lvl="1"/>
            <a:r>
              <a:rPr lang="pt-BR" dirty="0"/>
              <a:t>Prioriza Oportunidades</a:t>
            </a:r>
          </a:p>
          <a:p>
            <a:pPr lvl="1"/>
            <a:r>
              <a:rPr lang="pt-BR" dirty="0"/>
              <a:t>Planejada</a:t>
            </a:r>
          </a:p>
          <a:p>
            <a:pPr lvl="1"/>
            <a:r>
              <a:rPr lang="pt-BR" dirty="0"/>
              <a:t>Convergente</a:t>
            </a:r>
          </a:p>
          <a:p>
            <a:r>
              <a:rPr lang="pt-BR" dirty="0"/>
              <a:t>TECHNOLOGY PUSH (empurrado pela tecnologia)</a:t>
            </a:r>
          </a:p>
          <a:p>
            <a:pPr lvl="1"/>
            <a:r>
              <a:rPr lang="pt-BR" dirty="0"/>
              <a:t>Busca oportunidades</a:t>
            </a:r>
          </a:p>
          <a:p>
            <a:pPr lvl="1"/>
            <a:r>
              <a:rPr lang="pt-BR" dirty="0"/>
              <a:t>Desestruturada</a:t>
            </a:r>
          </a:p>
          <a:p>
            <a:pPr lvl="1"/>
            <a:r>
              <a:rPr lang="pt-BR" dirty="0"/>
              <a:t>Divergente</a:t>
            </a:r>
          </a:p>
        </p:txBody>
      </p:sp>
      <p:pic>
        <p:nvPicPr>
          <p:cNvPr id="20482" name="Picture 2" descr="Resultado de imagem para t-plan roadma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3717032"/>
            <a:ext cx="2891036" cy="2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2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TRM – </a:t>
            </a:r>
            <a:r>
              <a:rPr lang="pt-BR" i="1" dirty="0"/>
              <a:t>ESTUDO DE CASO 1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4896543"/>
          </a:xfrm>
        </p:spPr>
        <p:txBody>
          <a:bodyPr/>
          <a:lstStyle/>
          <a:p>
            <a:r>
              <a:rPr lang="pt-BR" dirty="0"/>
              <a:t>APLICAÇÃO DO TRM NO CTS AMBIENTAL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485900" y="1988840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BR" sz="5400" dirty="0">
                <a:solidFill>
                  <a:schemeClr val="accent1"/>
                </a:solidFill>
              </a:rPr>
              <a:t>Reúnam-se em Duplas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5400" dirty="0">
                <a:solidFill>
                  <a:schemeClr val="accent2"/>
                </a:solidFill>
              </a:rPr>
              <a:t>Discutam o Case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5400" dirty="0">
                <a:solidFill>
                  <a:schemeClr val="accent3"/>
                </a:solidFill>
              </a:rPr>
              <a:t>Respondam as Perguntas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5400" dirty="0">
                <a:solidFill>
                  <a:schemeClr val="accent5"/>
                </a:solidFill>
              </a:rPr>
              <a:t>Discussão das Perguntas</a:t>
            </a:r>
          </a:p>
        </p:txBody>
      </p:sp>
      <p:pic>
        <p:nvPicPr>
          <p:cNvPr id="13314" name="Picture 2" descr="Resultado de imagem para hora de exerci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66006"/>
            <a:ext cx="2686089" cy="19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0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146129"/>
            <a:ext cx="12188825" cy="65248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900" dirty="0">
                <a:solidFill>
                  <a:schemeClr val="accent3"/>
                </a:solidFill>
              </a:rPr>
              <a:t>ESTUDO DE CASO: Aplicação do TRM no Centro de Tecnologia SENAI Ambiental</a:t>
            </a:r>
          </a:p>
          <a:p>
            <a:pPr algn="just"/>
            <a:r>
              <a:rPr lang="pt-BR" sz="1900" dirty="0">
                <a:solidFill>
                  <a:schemeClr val="bg1"/>
                </a:solidFill>
              </a:rPr>
              <a:t>	No Brasil, em 2008, O Centro de Tecnologia SENAI Ambiental (CTS Ambiental) utilizou o Technology Roadmap (TRM) como método de apoio ao planejamento tecnológico. A decisão de investir em uma cultura inovadora trouxe bons resultados e suscitou a necessidade de elevar o patamar tecnológico dos Centros de Tecnologia de forma estruturada. A metodologia proposta para desenvolvimento do roadmap foi elaborada a partir do modelo proposto por </a:t>
            </a:r>
            <a:r>
              <a:rPr lang="pt-BR" sz="1900" dirty="0" err="1">
                <a:solidFill>
                  <a:schemeClr val="bg1"/>
                </a:solidFill>
              </a:rPr>
              <a:t>Phaal</a:t>
            </a:r>
            <a:r>
              <a:rPr lang="pt-BR" sz="1900" dirty="0">
                <a:solidFill>
                  <a:schemeClr val="bg1"/>
                </a:solidFill>
              </a:rPr>
              <a:t>. A primeira etapa do trabalho desenvolvido teve como objetivo o levantamento de informações preliminares a respeito do technology roadmapping (TRM), a definição do ambiente de aplicação e a estruturação de como aplicar a metodologia para o alcance do objetivo proposto. A segunda etapa consistiu na execução do processo com a realização de uma etapa de planejamento e quatro workshops desenvolvidos de acordo com a metodologia cientifica definida e executados no CTS Ambiental. Foram gerados quatro roadmaps, cada um correspondendo aos mercados priorizados para o desenvolvimento das rotas tecnológicas do CTS Ambiental. </a:t>
            </a:r>
          </a:p>
          <a:p>
            <a:pPr algn="just"/>
            <a:r>
              <a:rPr lang="pt-BR" sz="1900" dirty="0">
                <a:solidFill>
                  <a:schemeClr val="bg1"/>
                </a:solidFill>
              </a:rPr>
              <a:t>	O processo de estruturação dos roadmaps demonstrou que a utilização da representação em um único mapa tornou-se um desafio, em função do grande número de variáveis que deveriam compor a figura final; logo, a decisão de se utilizar quatro gráficos permi­tiu uma melhor comunicação das rotas tecnológicas planejadas para o CTS Ambiental. A partir dos quatro mapas gerados, diversas ações foram organizadas em um "Plano de Ação", que, atualmente, compõe um documento-base para as atividades voltadas ao pla­nejamento tecnológico do CTS Ambiental. A definição dos quatro mercados de atuação (Gestão Ambiental, Energia, Estudos Ambientais e Serviços Analíticos) provocou uma se­rie de reflexões internas, que ocasionaram a reestruturação de algumas áreas e equipes técnicas. Além disso, orientou a contratação de novas profissionais com perfis voltados a estes mercados. Por fim, os resultados do "piloto" da aplicação no CTS Ambiental foram apresentados em diversos fóruns executivos do Sistema FIRJAN. Em decorrência, o método TRM tornou-se a base para o planejamento tecnológico dos Centros de Tecnologia do SENAI-RJ, tendo sido replicada para o CTS Solda, CTS Automação e Simulação e CTS Alimentos e Bebidas.</a:t>
            </a:r>
          </a:p>
        </p:txBody>
      </p:sp>
    </p:spTree>
    <p:extLst>
      <p:ext uri="{BB962C8B-B14F-4D97-AF65-F5344CB8AC3E}">
        <p14:creationId xmlns:p14="http://schemas.microsoft.com/office/powerpoint/2010/main" val="162802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0520" y="934686"/>
            <a:ext cx="111805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pt-BR" sz="4400" dirty="0">
                <a:solidFill>
                  <a:schemeClr val="accent1"/>
                </a:solidFill>
              </a:rPr>
              <a:t>Quais as razões do SENAI ambiental decidir utilizar o TRM como metodologia?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pt-BR" sz="4400" dirty="0">
                <a:solidFill>
                  <a:schemeClr val="accent2"/>
                </a:solidFill>
              </a:rPr>
              <a:t>Quais os desafios na montagem do roadmap e quais a alternativas encontradas?</a:t>
            </a:r>
          </a:p>
          <a:p>
            <a:pPr marL="914400" indent="-914400" algn="just">
              <a:buFont typeface="+mj-lt"/>
              <a:buAutoNum type="arabicPeriod"/>
            </a:pPr>
            <a:r>
              <a:rPr lang="pt-BR" sz="4400" dirty="0">
                <a:solidFill>
                  <a:schemeClr val="accent3"/>
                </a:solidFill>
              </a:rPr>
              <a:t>Quais os ganhos da utilização do TRM para a organização?</a:t>
            </a:r>
          </a:p>
        </p:txBody>
      </p:sp>
    </p:spTree>
    <p:extLst>
      <p:ext uri="{BB962C8B-B14F-4D97-AF65-F5344CB8AC3E}">
        <p14:creationId xmlns:p14="http://schemas.microsoft.com/office/powerpoint/2010/main" val="5207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116632"/>
            <a:ext cx="10360501" cy="660048"/>
          </a:xfrm>
        </p:spPr>
        <p:txBody>
          <a:bodyPr/>
          <a:lstStyle/>
          <a:p>
            <a:r>
              <a:rPr lang="pt-BR" dirty="0"/>
              <a:t>ELABORAÇÃO DO TRM –</a:t>
            </a:r>
            <a:r>
              <a:rPr lang="pt-BR" i="1" dirty="0"/>
              <a:t> ETAPAS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92822830"/>
              </p:ext>
            </p:extLst>
          </p:nvPr>
        </p:nvGraphicFramePr>
        <p:xfrm>
          <a:off x="1341884" y="934686"/>
          <a:ext cx="9823581" cy="520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: Cantos Arredondados 4"/>
          <p:cNvSpPr/>
          <p:nvPr/>
        </p:nvSpPr>
        <p:spPr>
          <a:xfrm>
            <a:off x="9190756" y="4293096"/>
            <a:ext cx="2016224" cy="1844532"/>
          </a:xfrm>
          <a:prstGeom prst="roundRect">
            <a:avLst/>
          </a:prstGeom>
          <a:noFill/>
          <a:ln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6" name="CaixaDeTexto 5"/>
          <p:cNvSpPr txBox="1"/>
          <p:nvPr/>
        </p:nvSpPr>
        <p:spPr>
          <a:xfrm>
            <a:off x="9190756" y="3954542"/>
            <a:ext cx="201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3"/>
                </a:solidFill>
              </a:rPr>
              <a:t>Etapa Pós-Prospectiva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1218883" y="788254"/>
            <a:ext cx="3075329" cy="2496729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8" name="CaixaDeTexto 7"/>
          <p:cNvSpPr txBox="1"/>
          <p:nvPr/>
        </p:nvSpPr>
        <p:spPr>
          <a:xfrm>
            <a:off x="1888595" y="3284983"/>
            <a:ext cx="2002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2"/>
                </a:solidFill>
              </a:rPr>
              <a:t>Etapa Pré-Prospectiva</a:t>
            </a:r>
          </a:p>
        </p:txBody>
      </p:sp>
      <p:sp>
        <p:nvSpPr>
          <p:cNvPr id="9" name="Retângulo: Cantos Arredondados 8"/>
          <p:cNvSpPr/>
          <p:nvPr/>
        </p:nvSpPr>
        <p:spPr>
          <a:xfrm>
            <a:off x="4402125" y="1981807"/>
            <a:ext cx="4590736" cy="411148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0" name="CaixaDeTexto 9"/>
          <p:cNvSpPr txBox="1"/>
          <p:nvPr/>
        </p:nvSpPr>
        <p:spPr>
          <a:xfrm>
            <a:off x="5665371" y="1634993"/>
            <a:ext cx="1662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accent4">
                    <a:lumMod val="50000"/>
                  </a:schemeClr>
                </a:solidFill>
              </a:rPr>
              <a:t>Etapa Prospectiva</a:t>
            </a:r>
          </a:p>
        </p:txBody>
      </p:sp>
      <p:pic>
        <p:nvPicPr>
          <p:cNvPr id="17410" name="Picture 2" descr="Resultado de imagem para technology roadmap planejament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26" y="446656"/>
            <a:ext cx="1556940" cy="218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28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 DO TRM –</a:t>
            </a:r>
            <a:r>
              <a:rPr lang="pt-BR" i="1" dirty="0"/>
              <a:t> ETAPA PRÉ-PROSPECTIVA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Busca aleatória e preliminar sobre o tema estudado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Caso Curioso:</a:t>
            </a:r>
          </a:p>
        </p:txBody>
      </p:sp>
      <p:pic>
        <p:nvPicPr>
          <p:cNvPr id="14338" name="Picture 2" descr="Resultado de imagem para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1806709"/>
            <a:ext cx="3353171" cy="11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sen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3990975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esultado de imagem para palavras-ch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750" y="445236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Resultado de imagem para s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32" y="4308045"/>
            <a:ext cx="1555218" cy="11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m para se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7851">
            <a:off x="6972521" y="4013575"/>
            <a:ext cx="1555218" cy="111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Resultado de imagem para helsinki university of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605" y="4279321"/>
            <a:ext cx="1930448" cy="141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ASPECTOS TEÓRICOS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ROADMAPPING</a:t>
            </a:r>
            <a:r>
              <a:rPr lang="pt-BR" dirty="0"/>
              <a:t> - DEFINIÇOES </a:t>
            </a:r>
          </a:p>
          <a:p>
            <a:pPr lvl="1"/>
            <a:r>
              <a:rPr lang="pt-BR" dirty="0"/>
              <a:t>É uma ferramenta gerencial que dá suporte ao planejamento estratégico das organizações e é utilizado para alinhar as suas capacitações tecnológicas aos seus produtos e planos de negócio.</a:t>
            </a:r>
          </a:p>
          <a:p>
            <a:endParaRPr lang="pt-BR" dirty="0"/>
          </a:p>
          <a:p>
            <a:r>
              <a:rPr lang="pt-BR" dirty="0"/>
              <a:t>ROADMAP VS </a:t>
            </a:r>
            <a:r>
              <a:rPr lang="pt-BR" i="1" dirty="0"/>
              <a:t>ROADMAPPING</a:t>
            </a:r>
          </a:p>
          <a:p>
            <a:pPr lvl="1"/>
            <a:r>
              <a:rPr lang="pt-BR" dirty="0" err="1"/>
              <a:t>Roadmapping</a:t>
            </a:r>
            <a:r>
              <a:rPr lang="pt-BR" dirty="0"/>
              <a:t>: Processo/Procedimento de aplicação do método</a:t>
            </a:r>
          </a:p>
          <a:p>
            <a:pPr lvl="1"/>
            <a:r>
              <a:rPr lang="pt-BR" dirty="0"/>
              <a:t>Roadmap: Corresponde ao resultado do método na forma de mapa</a:t>
            </a:r>
          </a:p>
        </p:txBody>
      </p:sp>
      <p:pic>
        <p:nvPicPr>
          <p:cNvPr id="1026" name="Picture 2" descr="Resultado de imagem para roadma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16" y="4305511"/>
            <a:ext cx="1402031" cy="190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98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 DO TRM –</a:t>
            </a:r>
            <a:r>
              <a:rPr lang="pt-BR" i="1" dirty="0"/>
              <a:t> ETAPA PROSPECTIVA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48965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Definição da Estratégia – Busca Orientada</a:t>
            </a:r>
          </a:p>
          <a:p>
            <a:pPr marL="819096" lvl="1" indent="-514350"/>
            <a:r>
              <a:rPr lang="pt-BR" dirty="0"/>
              <a:t>Objetivo</a:t>
            </a:r>
          </a:p>
          <a:p>
            <a:pPr marL="1123843" lvl="2" indent="-514350"/>
            <a:r>
              <a:rPr lang="pt-BR" dirty="0"/>
              <a:t>Conseguir perceber a interrelação entre as informações bem como a dinâmica de difusão deste conhecimento e sua aplicação tecnológica</a:t>
            </a:r>
          </a:p>
          <a:p>
            <a:pPr marL="819096" lvl="1" indent="-514350"/>
            <a:r>
              <a:rPr lang="pt-BR" dirty="0"/>
              <a:t>Divisão Temporal</a:t>
            </a:r>
          </a:p>
          <a:p>
            <a:pPr marL="1123843" lvl="2" indent="-514350"/>
            <a:r>
              <a:rPr lang="pt-BR" dirty="0"/>
              <a:t>Estágio Atual: Mídia Especializada, site de empresas, associações de classe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/>
              <a:t>Dados voltados para ações, tecnologias e parcerias</a:t>
            </a:r>
          </a:p>
          <a:p>
            <a:pPr marL="1123843" lvl="2" indent="-514350"/>
            <a:r>
              <a:rPr lang="pt-BR" dirty="0"/>
              <a:t>Análise de Patentes (palavras-chaves) relacionadas com o setor dos últimos 10 anos</a:t>
            </a:r>
          </a:p>
          <a:p>
            <a:pPr marL="1123843" lvl="2" indent="-514350"/>
            <a:r>
              <a:rPr lang="pt-BR" dirty="0"/>
              <a:t>Artigos científicos mais antigos que mostram algum grau de desenvolvimento das tecnologias que ainda não surgiram.</a:t>
            </a:r>
          </a:p>
        </p:txBody>
      </p:sp>
    </p:spTree>
    <p:extLst>
      <p:ext uri="{BB962C8B-B14F-4D97-AF65-F5344CB8AC3E}">
        <p14:creationId xmlns:p14="http://schemas.microsoft.com/office/powerpoint/2010/main" val="20859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 DO TRM –</a:t>
            </a:r>
            <a:r>
              <a:rPr lang="pt-BR" i="1" dirty="0"/>
              <a:t> ETAPA PROSPECTIVA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48965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Definição da Estratégia – Busca Orientada</a:t>
            </a:r>
          </a:p>
          <a:p>
            <a:pPr marL="819096" lvl="1" indent="-514350"/>
            <a:r>
              <a:rPr lang="pt-BR" dirty="0"/>
              <a:t>Bases de Dados</a:t>
            </a:r>
          </a:p>
        </p:txBody>
      </p:sp>
      <p:pic>
        <p:nvPicPr>
          <p:cNvPr id="15362" name="Picture 2" descr="Resultado de imagem para usp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25" y="3544331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m para the econom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4" y="2287838"/>
            <a:ext cx="1032725" cy="5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m para us department of energ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58" y="2053400"/>
            <a:ext cx="1008112" cy="99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Resultado de imagem para abe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12" y="2209258"/>
            <a:ext cx="1667984" cy="6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Resultado de imagem para valor economi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33" y="2209258"/>
            <a:ext cx="1710653" cy="5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Resultado de imagem para inp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23" y="3878245"/>
            <a:ext cx="2952328" cy="6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Resultado de imagem para scop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8" y="3893718"/>
            <a:ext cx="2224329" cy="6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0" name="Picture 20" descr="Resultado de imagem para isi web of knowledg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54" y="3744608"/>
            <a:ext cx="1438804" cy="84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Resultado de imagem para ihs chemical week log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756" y="2265804"/>
            <a:ext cx="2619399" cy="4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 DO TRM –</a:t>
            </a:r>
            <a:r>
              <a:rPr lang="pt-BR" i="1" dirty="0"/>
              <a:t> ETAPA PROSPECTIVA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48965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Definição da Estratégia – Busca Orientada</a:t>
            </a:r>
          </a:p>
          <a:p>
            <a:pPr marL="819096" lvl="1" indent="-514350"/>
            <a:r>
              <a:rPr lang="pt-BR" dirty="0"/>
              <a:t>Documento de Patente</a:t>
            </a:r>
          </a:p>
        </p:txBody>
      </p:sp>
      <p:pic>
        <p:nvPicPr>
          <p:cNvPr id="16386" name="Picture 2" descr="Resultado de imagem para us patent docu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204864"/>
            <a:ext cx="41148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55749" y="2657866"/>
            <a:ext cx="55446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Vantagens: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/>
              <a:t>Conteúdo: suficiente para que um profissional da área técnica da invenção consiga realiza-la.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/>
              <a:t>Formato Universal: dados bibliográficos com campos específicos numerados.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/>
              <a:t>Atualidade: contém informação mais recente em relação ao estado da técnica.</a:t>
            </a:r>
          </a:p>
        </p:txBody>
      </p:sp>
    </p:spTree>
    <p:extLst>
      <p:ext uri="{BB962C8B-B14F-4D97-AF65-F5344CB8AC3E}">
        <p14:creationId xmlns:p14="http://schemas.microsoft.com/office/powerpoint/2010/main" val="20613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 DO TRM –</a:t>
            </a:r>
            <a:r>
              <a:rPr lang="pt-BR" i="1" dirty="0"/>
              <a:t> ETAPA PROSPECTIVA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489654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pt-BR" dirty="0"/>
              <a:t>Análise dos Resultados – Organizando as Informações</a:t>
            </a:r>
          </a:p>
          <a:p>
            <a:pPr marL="819096" lvl="1" indent="-514350"/>
            <a:r>
              <a:rPr lang="pt-BR" dirty="0"/>
              <a:t>Nível Macro: Informações Imediatas dos Documentos</a:t>
            </a:r>
          </a:p>
          <a:p>
            <a:pPr marL="1123843" lvl="2" indent="-514350"/>
            <a:r>
              <a:rPr lang="pt-BR" dirty="0"/>
              <a:t>Origem, Autor, palavras-chave</a:t>
            </a:r>
          </a:p>
          <a:p>
            <a:pPr marL="819096" lvl="1" indent="-514350"/>
            <a:r>
              <a:rPr lang="pt-BR" dirty="0"/>
              <a:t>Nível </a:t>
            </a:r>
            <a:r>
              <a:rPr lang="pt-BR" dirty="0" err="1"/>
              <a:t>Meso</a:t>
            </a:r>
            <a:r>
              <a:rPr lang="pt-BR" dirty="0"/>
              <a:t>: Leitura do resumo para extração do conteúdo principal</a:t>
            </a:r>
          </a:p>
          <a:p>
            <a:pPr marL="1123843" lvl="2" indent="-514350"/>
            <a:r>
              <a:rPr lang="pt-BR" dirty="0"/>
              <a:t>Processo, equipamento, produto, aplicação, otimização</a:t>
            </a:r>
          </a:p>
          <a:p>
            <a:pPr marL="819096" lvl="1" indent="-514350"/>
            <a:r>
              <a:rPr lang="pt-BR" dirty="0"/>
              <a:t>Nível Micro: Informações mais detalhadas, definindo dentro de cada assunto o objetivo de cada autor.</a:t>
            </a:r>
          </a:p>
        </p:txBody>
      </p:sp>
    </p:spTree>
    <p:extLst>
      <p:ext uri="{BB962C8B-B14F-4D97-AF65-F5344CB8AC3E}">
        <p14:creationId xmlns:p14="http://schemas.microsoft.com/office/powerpoint/2010/main" val="70130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ELABORAÇÃO DO TRM –</a:t>
            </a:r>
            <a:r>
              <a:rPr lang="pt-BR" i="1" dirty="0"/>
              <a:t> ETAPA PÓS-PROSPECTIVA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Organização das informações obtidas em camadas para uma representação gráfica, melhorando e facilitando a interpretação.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29000" r="3801" b="15000"/>
          <a:stretch/>
        </p:blipFill>
        <p:spPr>
          <a:xfrm>
            <a:off x="2133972" y="2132856"/>
            <a:ext cx="7920880" cy="372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7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T-PLAN INTRODUÇÃO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T-</a:t>
            </a:r>
            <a:r>
              <a:rPr lang="pt-BR" dirty="0" err="1"/>
              <a:t>Plan</a:t>
            </a:r>
            <a:r>
              <a:rPr lang="pt-BR" dirty="0"/>
              <a:t> (</a:t>
            </a:r>
            <a:r>
              <a:rPr lang="pt-BR" i="1" dirty="0"/>
              <a:t>The </a:t>
            </a:r>
            <a:r>
              <a:rPr lang="pt-BR" i="1" dirty="0" err="1"/>
              <a:t>fast</a:t>
            </a:r>
            <a:r>
              <a:rPr lang="pt-BR" i="1" dirty="0"/>
              <a:t> start to </a:t>
            </a:r>
            <a:r>
              <a:rPr lang="pt-BR" i="1" dirty="0" err="1"/>
              <a:t>technology</a:t>
            </a:r>
            <a:r>
              <a:rPr lang="pt-BR" i="1" dirty="0"/>
              <a:t> </a:t>
            </a:r>
            <a:r>
              <a:rPr lang="pt-BR" i="1" dirty="0" err="1"/>
              <a:t>roadmapping</a:t>
            </a:r>
            <a:r>
              <a:rPr lang="pt-BR" dirty="0"/>
              <a:t>)</a:t>
            </a:r>
          </a:p>
          <a:p>
            <a:r>
              <a:rPr lang="pt-BR" dirty="0"/>
              <a:t>Objetivos</a:t>
            </a:r>
          </a:p>
          <a:p>
            <a:pPr lvl="1"/>
            <a:r>
              <a:rPr lang="pt-BR" dirty="0"/>
              <a:t>Suporte a iniciação do Projeto</a:t>
            </a:r>
          </a:p>
          <a:p>
            <a:pPr lvl="1"/>
            <a:r>
              <a:rPr lang="pt-BR" dirty="0"/>
              <a:t>Criação dos Vínculos entre os Recursos</a:t>
            </a:r>
          </a:p>
          <a:p>
            <a:pPr lvl="1"/>
            <a:r>
              <a:rPr lang="pt-BR" dirty="0"/>
              <a:t>Direcionador de Negócios</a:t>
            </a:r>
          </a:p>
          <a:p>
            <a:pPr lvl="1"/>
            <a:r>
              <a:rPr lang="pt-BR" dirty="0"/>
              <a:t>Identificação de lacunas de conhecimento no mercado</a:t>
            </a:r>
          </a:p>
          <a:p>
            <a:endParaRPr lang="pt-BR" dirty="0"/>
          </a:p>
          <a:p>
            <a:r>
              <a:rPr lang="pt-BR" dirty="0"/>
              <a:t>Resultado Esperado</a:t>
            </a:r>
          </a:p>
          <a:p>
            <a:pPr lvl="1"/>
            <a:r>
              <a:rPr lang="pt-BR" dirty="0"/>
              <a:t>Facilitar a comunicação entre a área técnica e comercial</a:t>
            </a:r>
          </a:p>
        </p:txBody>
      </p:sp>
    </p:spTree>
    <p:extLst>
      <p:ext uri="{BB962C8B-B14F-4D97-AF65-F5344CB8AC3E}">
        <p14:creationId xmlns:p14="http://schemas.microsoft.com/office/powerpoint/2010/main" val="160267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T-PLAN - ESTRUTURA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9400"/>
          <a:stretch/>
        </p:blipFill>
        <p:spPr>
          <a:xfrm>
            <a:off x="-1" y="-15754"/>
            <a:ext cx="12188825" cy="6873754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-2" y="527483"/>
            <a:ext cx="2205981" cy="288032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8" name="Elipse 7"/>
          <p:cNvSpPr/>
          <p:nvPr/>
        </p:nvSpPr>
        <p:spPr>
          <a:xfrm>
            <a:off x="10270876" y="3442082"/>
            <a:ext cx="2061965" cy="3155269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7" name="Elipse 6"/>
          <p:cNvSpPr/>
          <p:nvPr/>
        </p:nvSpPr>
        <p:spPr>
          <a:xfrm rot="1683745">
            <a:off x="1551862" y="1270414"/>
            <a:ext cx="9018365" cy="5116839"/>
          </a:xfrm>
          <a:prstGeom prst="ellipse">
            <a:avLst/>
          </a:prstGeom>
          <a:noFill/>
          <a:ln>
            <a:solidFill>
              <a:schemeClr val="accent3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9" name="CaixaDeTexto 8"/>
          <p:cNvSpPr txBox="1"/>
          <p:nvPr/>
        </p:nvSpPr>
        <p:spPr>
          <a:xfrm>
            <a:off x="469128" y="50125"/>
            <a:ext cx="1267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Etapa 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646140" y="265873"/>
            <a:ext cx="1267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3"/>
                </a:solidFill>
              </a:rPr>
              <a:t>Etapa 2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9799211" y="6334780"/>
            <a:ext cx="1267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accent2"/>
                </a:solidFill>
              </a:rPr>
              <a:t>Etapa 3</a:t>
            </a:r>
          </a:p>
        </p:txBody>
      </p:sp>
    </p:spTree>
    <p:extLst>
      <p:ext uri="{BB962C8B-B14F-4D97-AF65-F5344CB8AC3E}">
        <p14:creationId xmlns:p14="http://schemas.microsoft.com/office/powerpoint/2010/main" val="21978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TRM – </a:t>
            </a:r>
            <a:r>
              <a:rPr lang="pt-BR" i="1" dirty="0"/>
              <a:t>ESTUDO DE CASO 2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218883" y="1124744"/>
            <a:ext cx="10360501" cy="4896543"/>
          </a:xfrm>
        </p:spPr>
        <p:txBody>
          <a:bodyPr/>
          <a:lstStyle/>
          <a:p>
            <a:r>
              <a:rPr lang="pt-BR" dirty="0"/>
              <a:t>APLICAÇÃO DO TRM NAS EMPRESAS ESTUDAS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951866" y="2327389"/>
            <a:ext cx="103271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pt-BR" sz="4400" dirty="0">
                <a:solidFill>
                  <a:schemeClr val="accent1"/>
                </a:solidFill>
              </a:rPr>
              <a:t>Reúnam-se em Seus Grupos</a:t>
            </a:r>
          </a:p>
          <a:p>
            <a:pPr marL="914400" indent="-914400">
              <a:buFont typeface="+mj-lt"/>
              <a:buAutoNum type="arabicPeriod"/>
            </a:pPr>
            <a:r>
              <a:rPr lang="pt-BR" sz="4400" dirty="0">
                <a:solidFill>
                  <a:schemeClr val="accent2"/>
                </a:solidFill>
              </a:rPr>
              <a:t>Planejem o TRM com base no T-</a:t>
            </a:r>
            <a:r>
              <a:rPr lang="pt-BR" sz="4400" dirty="0" err="1">
                <a:solidFill>
                  <a:schemeClr val="accent2"/>
                </a:solidFill>
              </a:rPr>
              <a:t>Plan</a:t>
            </a:r>
            <a:endParaRPr lang="pt-BR" sz="4400" dirty="0">
              <a:solidFill>
                <a:schemeClr val="accent2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pt-BR" sz="4400" dirty="0">
                <a:solidFill>
                  <a:schemeClr val="accent3"/>
                </a:solidFill>
              </a:rPr>
              <a:t>Façam um pequeno trabalho apresentando o TRM das empresas estudadas</a:t>
            </a:r>
            <a:endParaRPr lang="pt-BR" sz="4400" dirty="0">
              <a:solidFill>
                <a:schemeClr val="accent5"/>
              </a:solidFill>
            </a:endParaRPr>
          </a:p>
        </p:txBody>
      </p:sp>
      <p:pic>
        <p:nvPicPr>
          <p:cNvPr id="13314" name="Picture 2" descr="Resultado de imagem para hora de exerci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12" y="266006"/>
            <a:ext cx="2686089" cy="19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5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Outputs Esperados: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0521" y="934686"/>
            <a:ext cx="9884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just">
              <a:buFont typeface="+mj-lt"/>
              <a:buAutoNum type="arabicPeriod"/>
            </a:pPr>
            <a:r>
              <a:rPr lang="pt-BR" sz="4400" dirty="0">
                <a:solidFill>
                  <a:schemeClr val="accent1"/>
                </a:solidFill>
              </a:rPr>
              <a:t>Um TRM das empresas com o máximo nível de detalhamento possível, com base no </a:t>
            </a:r>
            <a:r>
              <a:rPr lang="pt-BR" sz="4400" dirty="0" err="1">
                <a:solidFill>
                  <a:schemeClr val="accent1"/>
                </a:solidFill>
              </a:rPr>
              <a:t>template</a:t>
            </a:r>
            <a:r>
              <a:rPr lang="pt-BR" sz="4400" dirty="0">
                <a:solidFill>
                  <a:schemeClr val="accent1"/>
                </a:solidFill>
              </a:rPr>
              <a:t> do T-</a:t>
            </a:r>
            <a:r>
              <a:rPr lang="pt-BR" sz="4400" dirty="0" err="1">
                <a:solidFill>
                  <a:schemeClr val="accent1"/>
                </a:solidFill>
              </a:rPr>
              <a:t>plan</a:t>
            </a:r>
            <a:r>
              <a:rPr lang="pt-BR" sz="4400" dirty="0">
                <a:solidFill>
                  <a:schemeClr val="accent1"/>
                </a:solidFill>
              </a:rPr>
              <a:t> (evidenciamento das etapas)</a:t>
            </a:r>
          </a:p>
          <a:p>
            <a:pPr marL="914400" indent="-914400" algn="just">
              <a:buFont typeface="+mj-lt"/>
              <a:buAutoNum type="arabicPeriod"/>
            </a:pPr>
            <a:endParaRPr lang="pt-BR" sz="4400" dirty="0">
              <a:solidFill>
                <a:schemeClr val="accent1"/>
              </a:solidFill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pt-BR" sz="4400" dirty="0">
                <a:solidFill>
                  <a:schemeClr val="accent2"/>
                </a:solidFill>
              </a:rPr>
              <a:t>Entrega até a dia 08/06</a:t>
            </a:r>
          </a:p>
        </p:txBody>
      </p:sp>
    </p:spTree>
    <p:extLst>
      <p:ext uri="{BB962C8B-B14F-4D97-AF65-F5344CB8AC3E}">
        <p14:creationId xmlns:p14="http://schemas.microsoft.com/office/powerpoint/2010/main" val="10161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DÚVIDAS??? </a:t>
            </a:r>
          </a:p>
        </p:txBody>
      </p:sp>
      <p:pic>
        <p:nvPicPr>
          <p:cNvPr id="1034" name="Picture 10" descr="Resultado de imagem para DOUB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1916832"/>
            <a:ext cx="28956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thank you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33" y="1951182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2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: para a Direita 4"/>
          <p:cNvSpPr/>
          <p:nvPr/>
        </p:nvSpPr>
        <p:spPr>
          <a:xfrm>
            <a:off x="5800352" y="5301208"/>
            <a:ext cx="2382292" cy="79208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Tempo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ASPECTOS TEÓRICOS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836712"/>
            <a:ext cx="10360501" cy="5184575"/>
          </a:xfrm>
        </p:spPr>
        <p:txBody>
          <a:bodyPr/>
          <a:lstStyle/>
          <a:p>
            <a:r>
              <a:rPr lang="pt-BR" dirty="0"/>
              <a:t>ARQUITETURA COMUM DE UM ROADMAPPING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92197644"/>
              </p:ext>
            </p:extLst>
          </p:nvPr>
        </p:nvGraphicFramePr>
        <p:xfrm>
          <a:off x="2748513" y="1344340"/>
          <a:ext cx="6658267" cy="4532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ta: para Baixo 5"/>
          <p:cNvSpPr/>
          <p:nvPr/>
        </p:nvSpPr>
        <p:spPr>
          <a:xfrm>
            <a:off x="9478788" y="1556792"/>
            <a:ext cx="371074" cy="266429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7" name="Seta: para Baixo 6"/>
          <p:cNvSpPr/>
          <p:nvPr/>
        </p:nvSpPr>
        <p:spPr>
          <a:xfrm rot="10800000">
            <a:off x="2070761" y="1556792"/>
            <a:ext cx="375119" cy="266429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8" name="CaixaDeTexto 7"/>
          <p:cNvSpPr txBox="1"/>
          <p:nvPr/>
        </p:nvSpPr>
        <p:spPr>
          <a:xfrm rot="5400000">
            <a:off x="8566910" y="2816187"/>
            <a:ext cx="2964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Puxadores (requerimentos e direcionadores)</a:t>
            </a:r>
          </a:p>
        </p:txBody>
      </p:sp>
      <p:sp>
        <p:nvSpPr>
          <p:cNvPr id="9" name="CaixaDeTexto 8"/>
          <p:cNvSpPr txBox="1"/>
          <p:nvPr/>
        </p:nvSpPr>
        <p:spPr>
          <a:xfrm rot="16200000">
            <a:off x="1029309" y="2744496"/>
            <a:ext cx="17883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Propulsores (capacitação)</a:t>
            </a:r>
          </a:p>
        </p:txBody>
      </p:sp>
    </p:spTree>
    <p:extLst>
      <p:ext uri="{BB962C8B-B14F-4D97-AF65-F5344CB8AC3E}">
        <p14:creationId xmlns:p14="http://schemas.microsoft.com/office/powerpoint/2010/main" val="10290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MODELO GENÉRICO – 8 modelos</a:t>
            </a:r>
          </a:p>
          <a:p>
            <a:pPr lvl="1"/>
            <a:r>
              <a:rPr lang="pt-BR" dirty="0"/>
              <a:t>EIREMA (</a:t>
            </a:r>
            <a:r>
              <a:rPr lang="pt-BR" dirty="0" err="1"/>
              <a:t>European</a:t>
            </a:r>
            <a:r>
              <a:rPr lang="pt-BR" dirty="0"/>
              <a:t> Industrial </a:t>
            </a:r>
            <a:r>
              <a:rPr lang="pt-BR" dirty="0" err="1"/>
              <a:t>Research</a:t>
            </a:r>
            <a:r>
              <a:rPr lang="pt-BR" dirty="0"/>
              <a:t> Management </a:t>
            </a:r>
            <a:r>
              <a:rPr lang="pt-BR" dirty="0" err="1"/>
              <a:t>Association</a:t>
            </a:r>
            <a:r>
              <a:rPr lang="pt-BR" dirty="0"/>
              <a:t>)</a:t>
            </a:r>
          </a:p>
          <a:p>
            <a:pPr marL="377886" lvl="1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0" b="10801"/>
          <a:stretch/>
        </p:blipFill>
        <p:spPr>
          <a:xfrm>
            <a:off x="2566020" y="2348880"/>
            <a:ext cx="6858000" cy="316835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 flipH="1">
            <a:off x="2862672" y="5599982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Modelo Genérico para Roadmap. Fonte: Adaptado de </a:t>
            </a:r>
            <a:r>
              <a:rPr lang="pt-BR" sz="1600" dirty="0" err="1"/>
              <a:t>Phaal</a:t>
            </a:r>
            <a:r>
              <a:rPr lang="pt-BR" sz="1600" dirty="0"/>
              <a:t> </a:t>
            </a:r>
            <a:r>
              <a:rPr lang="pt-BR" sz="1600" dirty="0" err="1"/>
              <a:t>el</a:t>
            </a:r>
            <a:r>
              <a:rPr lang="pt-BR" sz="1600" dirty="0"/>
              <a:t> al (2003)</a:t>
            </a:r>
          </a:p>
        </p:txBody>
      </p:sp>
    </p:spTree>
    <p:extLst>
      <p:ext uri="{BB962C8B-B14F-4D97-AF65-F5344CB8AC3E}">
        <p14:creationId xmlns:p14="http://schemas.microsoft.com/office/powerpoint/2010/main" val="24632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 – PLANEJAMENTO DE PRODUTOS</a:t>
            </a:r>
          </a:p>
          <a:p>
            <a:pPr lvl="1"/>
            <a:r>
              <a:rPr lang="pt-BR" dirty="0"/>
              <a:t>É o tipo mais comum de </a:t>
            </a:r>
            <a:r>
              <a:rPr lang="pt-BR" i="1" dirty="0"/>
              <a:t>roadmap</a:t>
            </a:r>
          </a:p>
          <a:p>
            <a:pPr lvl="1"/>
            <a:r>
              <a:rPr lang="pt-BR" dirty="0"/>
              <a:t>Conjunto de diferentes produtos é relacionado às diferentes tecnologias necessárias ao seu desenvolvimento.</a:t>
            </a:r>
          </a:p>
          <a:p>
            <a:pPr lvl="1"/>
            <a:r>
              <a:rPr lang="pt-BR" dirty="0"/>
              <a:t>Modelo Philips: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b="12201"/>
          <a:stretch/>
        </p:blipFill>
        <p:spPr>
          <a:xfrm>
            <a:off x="4006180" y="2852936"/>
            <a:ext cx="6048672" cy="298497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4243412" y="5805264"/>
            <a:ext cx="602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Planejamento de Produtos.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174426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2 – PLANEJAMENTO DE SERVIÇOS E CAPACITAÇÕES</a:t>
            </a:r>
          </a:p>
          <a:p>
            <a:pPr lvl="1"/>
            <a:r>
              <a:rPr lang="pt-BR" dirty="0"/>
              <a:t>Tipo mais adequado a empresas de fornecimento de serviços.</a:t>
            </a:r>
          </a:p>
          <a:p>
            <a:pPr lvl="1"/>
            <a:r>
              <a:rPr lang="pt-BR" dirty="0"/>
              <a:t>Foco é como as tecnologias podem ajudar no desenvolvimento dos recursos da empresa para a prestação de determinado serviço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13601" r="3801" b="13601"/>
          <a:stretch/>
        </p:blipFill>
        <p:spPr>
          <a:xfrm>
            <a:off x="3986865" y="2890271"/>
            <a:ext cx="4699835" cy="301717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2926060" y="5867398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Planejamento de Serviços e Capacitação.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352623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3 – PLANEJAMENTO ESTRATÉGICO</a:t>
            </a:r>
          </a:p>
          <a:p>
            <a:pPr lvl="1"/>
            <a:r>
              <a:rPr lang="pt-BR" dirty="0"/>
              <a:t>Este é o tipo de </a:t>
            </a:r>
            <a:r>
              <a:rPr lang="pt-BR" i="1" dirty="0"/>
              <a:t>roadmap</a:t>
            </a:r>
            <a:r>
              <a:rPr lang="pt-BR" dirty="0"/>
              <a:t> que apresenta diferentes oportunidades ou ameaças de mercado e tendências do negócio em um nível estratégico. </a:t>
            </a:r>
          </a:p>
          <a:p>
            <a:pPr lvl="1"/>
            <a:r>
              <a:rPr lang="pt-BR" dirty="0"/>
              <a:t>Foco é o desenvolvimento de visão de futuro do negócio em termos de mercado, negócio, produto, tecnologias, habilidades requeridas, cultura, etc.</a:t>
            </a:r>
          </a:p>
          <a:p>
            <a:pPr lvl="1"/>
            <a:r>
              <a:rPr lang="pt-BR" dirty="0"/>
              <a:t>Modelo T-</a:t>
            </a:r>
            <a:r>
              <a:rPr lang="pt-BR" dirty="0" err="1"/>
              <a:t>Plan</a:t>
            </a:r>
            <a:r>
              <a:rPr lang="pt-BR" dirty="0"/>
              <a:t>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0" b="15001"/>
          <a:stretch/>
        </p:blipFill>
        <p:spPr>
          <a:xfrm>
            <a:off x="4078188" y="3212976"/>
            <a:ext cx="6136105" cy="24482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4222204" y="5645720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Planejamento Estratégico.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42485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042259"/>
            <a:ext cx="10360501" cy="4896543"/>
          </a:xfrm>
        </p:spPr>
        <p:txBody>
          <a:bodyPr/>
          <a:lstStyle/>
          <a:p>
            <a:r>
              <a:rPr lang="pt-BR" dirty="0"/>
              <a:t>4 – PLANEJAMENTO DE LONGO PRAZO</a:t>
            </a:r>
          </a:p>
          <a:p>
            <a:pPr lvl="1"/>
            <a:r>
              <a:rPr lang="pt-BR" dirty="0"/>
              <a:t>Este tipo de roadmap é utilizado para suportar atividades que requerem um planejamento de longo prazo. </a:t>
            </a:r>
          </a:p>
          <a:p>
            <a:pPr lvl="1"/>
            <a:r>
              <a:rPr lang="pt-BR" dirty="0"/>
              <a:t>Aplicado para estudos em nível setorial ou nacional.</a:t>
            </a:r>
          </a:p>
          <a:p>
            <a:pPr lvl="1"/>
            <a:r>
              <a:rPr lang="pt-BR" dirty="0"/>
              <a:t>Radar para identificações de potenciais tecnologias e mercados disruptivos.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b="16400"/>
          <a:stretch/>
        </p:blipFill>
        <p:spPr>
          <a:xfrm>
            <a:off x="3358108" y="3212976"/>
            <a:ext cx="5616624" cy="265381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3214092" y="5878735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Planejamento de Longo Prazo.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35944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TRM – </a:t>
            </a:r>
            <a:r>
              <a:rPr lang="pt-BR" i="1" dirty="0"/>
              <a:t>ESTUDOS DE PHAAL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5 – CAPACITAÇÕES E PLANEJAMENTO DE CONHECIMENTO</a:t>
            </a:r>
          </a:p>
          <a:p>
            <a:pPr lvl="1"/>
            <a:r>
              <a:rPr lang="pt-BR" dirty="0"/>
              <a:t>Permite alinhar o capital intelectual da empresa aos objetivos do negócio.</a:t>
            </a:r>
          </a:p>
          <a:p>
            <a:pPr lvl="1"/>
            <a:r>
              <a:rPr lang="pt-BR" dirty="0"/>
              <a:t>Permite identificar questões críticas em relação ao conhecimento e inter-relação com suas habilidades internas, tecnologias e competências requeridas para entender demandas futuras e de mercado.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5001" r="3800" b="16400"/>
          <a:stretch/>
        </p:blipFill>
        <p:spPr>
          <a:xfrm>
            <a:off x="6454452" y="3140968"/>
            <a:ext cx="4905360" cy="29674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 flipH="1">
            <a:off x="1989956" y="5585188"/>
            <a:ext cx="45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Roadmap – Capacitação e Planejamento do Conhecimento. Fonte: Adaptado de Bernal </a:t>
            </a:r>
            <a:r>
              <a:rPr lang="pt-BR" sz="1400" dirty="0" err="1"/>
              <a:t>el</a:t>
            </a:r>
            <a:r>
              <a:rPr lang="pt-BR" sz="1400" dirty="0"/>
              <a:t> al (2009)</a:t>
            </a:r>
          </a:p>
        </p:txBody>
      </p:sp>
    </p:spTree>
    <p:extLst>
      <p:ext uri="{BB962C8B-B14F-4D97-AF65-F5344CB8AC3E}">
        <p14:creationId xmlns:p14="http://schemas.microsoft.com/office/powerpoint/2010/main" val="427882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linhas de circuito triplas (widescreen)</Template>
  <TotalTime>382</TotalTime>
  <Words>1250</Words>
  <Application>Microsoft Office PowerPoint</Application>
  <PresentationFormat>Personalizar</PresentationFormat>
  <Paragraphs>173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Tecnologia 16x9</vt:lpstr>
      <vt:lpstr>TECNOLOGY ROADMAP</vt:lpstr>
      <vt:lpstr>TRM – ASPECTOS TEÓRICOS</vt:lpstr>
      <vt:lpstr>TRM – ASPECTOS TEÓRICOS</vt:lpstr>
      <vt:lpstr>TRM – ESTUDOS DE PHAAL</vt:lpstr>
      <vt:lpstr>TRM – ESTUDOS DE PHAAL</vt:lpstr>
      <vt:lpstr>TRM – ESTUDOS DE PHAAL</vt:lpstr>
      <vt:lpstr>TRM – ESTUDOS DE PHAAL</vt:lpstr>
      <vt:lpstr>TRM – ESTUDOS DE PHAAL</vt:lpstr>
      <vt:lpstr>TRM – ESTUDOS DE PHAAL</vt:lpstr>
      <vt:lpstr>TRM – ESTUDOS DE PHAAL</vt:lpstr>
      <vt:lpstr>TRM – ESTUDOS DE PHAAL</vt:lpstr>
      <vt:lpstr>TRM – ESTUDOS DE PHAAL</vt:lpstr>
      <vt:lpstr>TRM – FORMATOS DE ROADMAPS</vt:lpstr>
      <vt:lpstr>TRM – ABORDAGEM</vt:lpstr>
      <vt:lpstr>TRM – ESTUDO DE CASO 1</vt:lpstr>
      <vt:lpstr>Apresentação do PowerPoint</vt:lpstr>
      <vt:lpstr>Perguntas:</vt:lpstr>
      <vt:lpstr>ELABORAÇÃO DO TRM – ETAPAS</vt:lpstr>
      <vt:lpstr>ELABORAÇÃO DO TRM – ETAPA PRÉ-PROSPECTIVA</vt:lpstr>
      <vt:lpstr>ELABORAÇÃO DO TRM – ETAPA PROSPECTIVA</vt:lpstr>
      <vt:lpstr>ELABORAÇÃO DO TRM – ETAPA PROSPECTIVA</vt:lpstr>
      <vt:lpstr>ELABORAÇÃO DO TRM – ETAPA PROSPECTIVA</vt:lpstr>
      <vt:lpstr>ELABORAÇÃO DO TRM – ETAPA PROSPECTIVA</vt:lpstr>
      <vt:lpstr>ELABORAÇÃO DO TRM – ETAPA PÓS-PROSPECTIVA</vt:lpstr>
      <vt:lpstr>TRM – T-PLAN INTRODUÇÃO</vt:lpstr>
      <vt:lpstr>TRM – T-PLAN - ESTRUTURA</vt:lpstr>
      <vt:lpstr>TRM – ESTUDO DE CASO 2</vt:lpstr>
      <vt:lpstr>Outputs Esperados:</vt:lpstr>
      <vt:lpstr>DÚVIDAS???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Cesio Lemos</dc:creator>
  <cp:lastModifiedBy>Cesio Lemos</cp:lastModifiedBy>
  <cp:revision>46</cp:revision>
  <dcterms:created xsi:type="dcterms:W3CDTF">2017-04-12T18:47:18Z</dcterms:created>
  <dcterms:modified xsi:type="dcterms:W3CDTF">2017-06-01T16:12:14Z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