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72" r:id="rId12"/>
    <p:sldId id="273" r:id="rId13"/>
    <p:sldId id="268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E673-71A7-43ED-9370-CCA701A760E9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94FC-9FE6-44B5-92A4-DE165A0579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E673-71A7-43ED-9370-CCA701A760E9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94FC-9FE6-44B5-92A4-DE165A0579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E673-71A7-43ED-9370-CCA701A760E9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94FC-9FE6-44B5-92A4-DE165A0579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E673-71A7-43ED-9370-CCA701A760E9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94FC-9FE6-44B5-92A4-DE165A0579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E673-71A7-43ED-9370-CCA701A760E9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94FC-9FE6-44B5-92A4-DE165A0579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E673-71A7-43ED-9370-CCA701A760E9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94FC-9FE6-44B5-92A4-DE165A0579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E673-71A7-43ED-9370-CCA701A760E9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94FC-9FE6-44B5-92A4-DE165A0579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E673-71A7-43ED-9370-CCA701A760E9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94FC-9FE6-44B5-92A4-DE165A0579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E673-71A7-43ED-9370-CCA701A760E9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94FC-9FE6-44B5-92A4-DE165A0579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E673-71A7-43ED-9370-CCA701A760E9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94FC-9FE6-44B5-92A4-DE165A0579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E673-71A7-43ED-9370-CCA701A760E9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94FC-9FE6-44B5-92A4-DE165A0579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CE673-71A7-43ED-9370-CCA701A760E9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994FC-9FE6-44B5-92A4-DE165A0579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842" y="1351612"/>
            <a:ext cx="8306562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643050"/>
            <a:ext cx="8732520" cy="283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lipse 2"/>
          <p:cNvSpPr/>
          <p:nvPr/>
        </p:nvSpPr>
        <p:spPr>
          <a:xfrm>
            <a:off x="6715140" y="1857364"/>
            <a:ext cx="1571636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lipse 3"/>
          <p:cNvSpPr/>
          <p:nvPr/>
        </p:nvSpPr>
        <p:spPr>
          <a:xfrm>
            <a:off x="1500166" y="2143116"/>
            <a:ext cx="2000264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3786182" y="2428868"/>
            <a:ext cx="1000132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7072330" y="2714620"/>
            <a:ext cx="1000132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4429124" y="3286124"/>
            <a:ext cx="150019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6929454" y="3857628"/>
            <a:ext cx="150019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Extensão do modelo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Suponha que parte dos custos de produção das firmas domésticas corresponda à aquisição de bens “</a:t>
            </a:r>
            <a:r>
              <a:rPr lang="pt-BR" i="1" dirty="0" err="1" smtClean="0"/>
              <a:t>tradeables</a:t>
            </a:r>
            <a:r>
              <a:rPr lang="pt-BR" dirty="0" smtClean="0"/>
              <a:t>”</a:t>
            </a:r>
          </a:p>
          <a:p>
            <a:pPr lvl="1"/>
            <a:r>
              <a:rPr lang="pt-BR" i="1" dirty="0" err="1" smtClean="0"/>
              <a:t>tradeables</a:t>
            </a:r>
            <a:r>
              <a:rPr lang="pt-BR" dirty="0" smtClean="0"/>
              <a:t>: bens ou serviços que podem ser comprados ou vendidos no mercado internacional (commodities agrícolas, minerais, produtos industrializados)</a:t>
            </a:r>
          </a:p>
          <a:p>
            <a:pPr lvl="1"/>
            <a:r>
              <a:rPr lang="pt-BR" i="1" dirty="0" err="1" smtClean="0"/>
              <a:t>non-tradeables</a:t>
            </a:r>
            <a:r>
              <a:rPr lang="pt-BR" dirty="0" smtClean="0"/>
              <a:t>: o comércio internacional não é factível (serviços pessoais, produtos fora os padrões do comércio internacional)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842" y="1351612"/>
            <a:ext cx="8306562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12"/>
          <p:cNvGrpSpPr/>
          <p:nvPr/>
        </p:nvGrpSpPr>
        <p:grpSpPr>
          <a:xfrm>
            <a:off x="1357290" y="2357430"/>
            <a:ext cx="6000792" cy="785818"/>
            <a:chOff x="1357290" y="2357430"/>
            <a:chExt cx="6000792" cy="785818"/>
          </a:xfrm>
        </p:grpSpPr>
        <p:cxnSp>
          <p:nvCxnSpPr>
            <p:cNvPr id="4" name="Conector reto 3"/>
            <p:cNvCxnSpPr/>
            <p:nvPr/>
          </p:nvCxnSpPr>
          <p:spPr>
            <a:xfrm>
              <a:off x="1357290" y="3143248"/>
              <a:ext cx="2000264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>
              <a:off x="1357290" y="2357430"/>
              <a:ext cx="4500594" cy="0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>
              <a:off x="3357554" y="3143248"/>
              <a:ext cx="2857520" cy="0"/>
            </a:xfrm>
            <a:prstGeom prst="line">
              <a:avLst/>
            </a:prstGeom>
            <a:ln w="3175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>
              <a:off x="5857884" y="2357430"/>
              <a:ext cx="1500198" cy="0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Elipse 1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3571868" y="3357562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Conector reto 11"/>
          <p:cNvCxnSpPr/>
          <p:nvPr/>
        </p:nvCxnSpPr>
        <p:spPr>
          <a:xfrm flipV="1">
            <a:off x="3071802" y="2714620"/>
            <a:ext cx="2428892" cy="1928826"/>
          </a:xfrm>
          <a:prstGeom prst="line">
            <a:avLst/>
          </a:prstGeom>
          <a:ln w="317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-0.0316 -1.48148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58 -0.041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-0.03229 -0.041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842" y="2280306"/>
            <a:ext cx="8306562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8272463" cy="175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upo 7"/>
          <p:cNvGrpSpPr/>
          <p:nvPr/>
        </p:nvGrpSpPr>
        <p:grpSpPr>
          <a:xfrm>
            <a:off x="2071670" y="2857496"/>
            <a:ext cx="3000396" cy="2857520"/>
            <a:chOff x="2071670" y="2857496"/>
            <a:chExt cx="3000396" cy="2857520"/>
          </a:xfrm>
        </p:grpSpPr>
        <p:cxnSp>
          <p:nvCxnSpPr>
            <p:cNvPr id="5" name="Conector reto 4"/>
            <p:cNvCxnSpPr/>
            <p:nvPr/>
          </p:nvCxnSpPr>
          <p:spPr>
            <a:xfrm>
              <a:off x="2071670" y="2857496"/>
              <a:ext cx="1571636" cy="150019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5"/>
            <p:cNvCxnSpPr/>
            <p:nvPr/>
          </p:nvCxnSpPr>
          <p:spPr>
            <a:xfrm>
              <a:off x="3714744" y="4429132"/>
              <a:ext cx="1357322" cy="1285884"/>
            </a:xfrm>
            <a:prstGeom prst="line">
              <a:avLst/>
            </a:prstGeom>
            <a:ln w="3175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Elipse 8"/>
          <p:cNvSpPr/>
          <p:nvPr/>
        </p:nvSpPr>
        <p:spPr>
          <a:xfrm>
            <a:off x="1785918" y="1357298"/>
            <a:ext cx="257176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022E-16 L 0.06216 0.0009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A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357430"/>
            <a:ext cx="8293894" cy="19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lipse 3"/>
          <p:cNvSpPr/>
          <p:nvPr/>
        </p:nvSpPr>
        <p:spPr>
          <a:xfrm>
            <a:off x="5786446" y="2357430"/>
            <a:ext cx="171451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4714876" y="2643182"/>
            <a:ext cx="207170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5786446" y="3143248"/>
            <a:ext cx="207170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5286380" y="3714752"/>
            <a:ext cx="1500198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842" y="2280306"/>
            <a:ext cx="8306562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8272463" cy="175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upo 7"/>
          <p:cNvGrpSpPr/>
          <p:nvPr/>
        </p:nvGrpSpPr>
        <p:grpSpPr>
          <a:xfrm>
            <a:off x="3428992" y="2500306"/>
            <a:ext cx="2928958" cy="2786082"/>
            <a:chOff x="3428992" y="2500306"/>
            <a:chExt cx="2928958" cy="2786082"/>
          </a:xfrm>
        </p:grpSpPr>
        <p:cxnSp>
          <p:nvCxnSpPr>
            <p:cNvPr id="5" name="Conector reto 4"/>
            <p:cNvCxnSpPr/>
            <p:nvPr/>
          </p:nvCxnSpPr>
          <p:spPr>
            <a:xfrm>
              <a:off x="3428992" y="2500306"/>
              <a:ext cx="1571636" cy="150019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5"/>
            <p:cNvCxnSpPr/>
            <p:nvPr/>
          </p:nvCxnSpPr>
          <p:spPr>
            <a:xfrm>
              <a:off x="5000628" y="4000504"/>
              <a:ext cx="1357322" cy="1285884"/>
            </a:xfrm>
            <a:prstGeom prst="line">
              <a:avLst/>
            </a:prstGeom>
            <a:ln w="3175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Elipse 8"/>
          <p:cNvSpPr/>
          <p:nvPr/>
        </p:nvSpPr>
        <p:spPr>
          <a:xfrm>
            <a:off x="1785918" y="1357298"/>
            <a:ext cx="257176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B</a:t>
            </a:r>
            <a:endParaRPr lang="pt-BR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357430"/>
            <a:ext cx="8293894" cy="19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lipse 3"/>
          <p:cNvSpPr/>
          <p:nvPr/>
        </p:nvSpPr>
        <p:spPr>
          <a:xfrm>
            <a:off x="3786182" y="2357430"/>
            <a:ext cx="928694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4786314" y="2643182"/>
            <a:ext cx="2000264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4357686" y="3143248"/>
            <a:ext cx="1500198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5286380" y="3643314"/>
            <a:ext cx="1428760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4429124" y="4214818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O país deixará de exportar</a:t>
            </a:r>
            <a:endParaRPr lang="pt-BR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842" y="1351612"/>
            <a:ext cx="8306562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8522399" cy="850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522399" cy="850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428736"/>
            <a:ext cx="714375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e 4"/>
          <p:cNvSpPr/>
          <p:nvPr/>
        </p:nvSpPr>
        <p:spPr>
          <a:xfrm>
            <a:off x="4000496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8" name="Grupo 7"/>
          <p:cNvGrpSpPr/>
          <p:nvPr/>
        </p:nvGrpSpPr>
        <p:grpSpPr>
          <a:xfrm>
            <a:off x="857224" y="3643314"/>
            <a:ext cx="3429024" cy="1643074"/>
            <a:chOff x="857224" y="3643314"/>
            <a:chExt cx="3429024" cy="1643074"/>
          </a:xfrm>
        </p:grpSpPr>
        <p:sp>
          <p:nvSpPr>
            <p:cNvPr id="6" name="Elipse 5"/>
            <p:cNvSpPr/>
            <p:nvPr/>
          </p:nvSpPr>
          <p:spPr>
            <a:xfrm>
              <a:off x="857224" y="3643314"/>
              <a:ext cx="428628" cy="42862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Elipse 6"/>
            <p:cNvSpPr/>
            <p:nvPr/>
          </p:nvSpPr>
          <p:spPr>
            <a:xfrm>
              <a:off x="3857620" y="4857760"/>
              <a:ext cx="428628" cy="42862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000240"/>
            <a:ext cx="8306562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290"/>
            <a:ext cx="8274939" cy="1607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lipse 5"/>
          <p:cNvSpPr/>
          <p:nvPr/>
        </p:nvSpPr>
        <p:spPr>
          <a:xfrm>
            <a:off x="4000496" y="442913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4000496" y="400050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642910" y="928670"/>
            <a:ext cx="1000132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714348" y="1500174"/>
            <a:ext cx="1000132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6215074" y="1214422"/>
            <a:ext cx="185738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04025E-6 L 0.05469 0.0006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842" y="1351612"/>
            <a:ext cx="8306562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290"/>
            <a:ext cx="8165306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e 4"/>
          <p:cNvSpPr/>
          <p:nvPr/>
        </p:nvSpPr>
        <p:spPr>
          <a:xfrm>
            <a:off x="3571868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3571868" y="257174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2357422" y="642918"/>
            <a:ext cx="1000132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3143240" y="1214422"/>
            <a:ext cx="3786214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1285852" y="2714620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</a:t>
            </a:r>
            <a:r>
              <a:rPr lang="pt-BR" sz="3200" dirty="0" smtClean="0"/>
              <a:t>p</a:t>
            </a:r>
            <a:r>
              <a:rPr lang="pt-BR" sz="3200" baseline="-25000" dirty="0" smtClean="0"/>
              <a:t>2</a:t>
            </a:r>
            <a:r>
              <a:rPr lang="pt-BR" sz="3200" dirty="0" smtClean="0"/>
              <a:t> &lt; </a:t>
            </a:r>
            <a:r>
              <a:rPr lang="pt-BR" sz="3200" dirty="0"/>
              <a:t>p</a:t>
            </a:r>
            <a:r>
              <a:rPr lang="pt-BR" sz="3200" baseline="-25000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842" y="1351612"/>
            <a:ext cx="8306562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e 4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14290"/>
            <a:ext cx="7986713" cy="136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lipse 9"/>
          <p:cNvSpPr/>
          <p:nvPr/>
        </p:nvSpPr>
        <p:spPr>
          <a:xfrm>
            <a:off x="2714612" y="428604"/>
            <a:ext cx="1571636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7786710" y="714356"/>
            <a:ext cx="78581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4857752" y="1214422"/>
            <a:ext cx="285752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842" y="1351612"/>
            <a:ext cx="8306562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e 4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8394764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lipse 8"/>
          <p:cNvSpPr/>
          <p:nvPr/>
        </p:nvSpPr>
        <p:spPr>
          <a:xfrm>
            <a:off x="3571868" y="3357562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6143636" y="285728"/>
            <a:ext cx="357190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4214810" y="0"/>
            <a:ext cx="357190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714348" y="857232"/>
            <a:ext cx="285752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2357422" y="1428736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pt-BR" sz="2800" dirty="0" smtClean="0"/>
              <a:t> </a:t>
            </a:r>
            <a:r>
              <a:rPr lang="pt-BR" sz="2800" b="1" dirty="0" smtClean="0"/>
              <a:t>-</a:t>
            </a:r>
            <a:r>
              <a:rPr lang="pt-BR" sz="2800" dirty="0" smtClean="0"/>
              <a:t> </a:t>
            </a:r>
            <a:r>
              <a:rPr lang="pt-BR" sz="2800" b="1" dirty="0" smtClean="0">
                <a:solidFill>
                  <a:srgbClr val="FF0000"/>
                </a:solidFill>
              </a:rPr>
              <a:t>b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3" grpId="0" animBg="1"/>
      <p:bldP spid="11" grpId="0" animBg="1"/>
      <p:bldP spid="14" grpId="0" animBg="1"/>
      <p:bldP spid="1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357430"/>
            <a:ext cx="8265319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842" y="1351612"/>
            <a:ext cx="8306562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upo 12"/>
          <p:cNvGrpSpPr/>
          <p:nvPr/>
        </p:nvGrpSpPr>
        <p:grpSpPr>
          <a:xfrm>
            <a:off x="1357290" y="2357430"/>
            <a:ext cx="6000792" cy="785818"/>
            <a:chOff x="1357290" y="2357430"/>
            <a:chExt cx="6000792" cy="785818"/>
          </a:xfrm>
        </p:grpSpPr>
        <p:cxnSp>
          <p:nvCxnSpPr>
            <p:cNvPr id="4" name="Conector reto 3"/>
            <p:cNvCxnSpPr/>
            <p:nvPr/>
          </p:nvCxnSpPr>
          <p:spPr>
            <a:xfrm>
              <a:off x="1357290" y="3143248"/>
              <a:ext cx="2000264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>
              <a:off x="1357290" y="2357430"/>
              <a:ext cx="4500594" cy="0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>
              <a:off x="3357554" y="3143248"/>
              <a:ext cx="2857520" cy="0"/>
            </a:xfrm>
            <a:prstGeom prst="line">
              <a:avLst/>
            </a:prstGeom>
            <a:ln w="3175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>
              <a:off x="5857884" y="2357430"/>
              <a:ext cx="1500198" cy="0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Elipse 1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3571868" y="3357562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941 -0.041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-0.03229 -0.041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80</Words>
  <Application>Microsoft Office PowerPoint</Application>
  <PresentationFormat>Apresentação na tela (4:3)</PresentationFormat>
  <Paragraphs>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Extensão do modelo</vt:lpstr>
      <vt:lpstr>Slide 12</vt:lpstr>
      <vt:lpstr>Slide 13</vt:lpstr>
      <vt:lpstr>Caso A</vt:lpstr>
      <vt:lpstr>Slide 15</vt:lpstr>
      <vt:lpstr>Caso 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15</cp:revision>
  <dcterms:created xsi:type="dcterms:W3CDTF">2017-08-18T19:24:54Z</dcterms:created>
  <dcterms:modified xsi:type="dcterms:W3CDTF">2017-08-18T21:11:40Z</dcterms:modified>
</cp:coreProperties>
</file>