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75" r:id="rId6"/>
    <p:sldId id="264" r:id="rId7"/>
    <p:sldId id="265" r:id="rId8"/>
    <p:sldId id="276" r:id="rId9"/>
    <p:sldId id="277" r:id="rId10"/>
    <p:sldId id="278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5" autoAdjust="0"/>
    <p:restoredTop sz="94660"/>
  </p:normalViewPr>
  <p:slideViewPr>
    <p:cSldViewPr snapToGrid="0">
      <p:cViewPr>
        <p:scale>
          <a:sx n="40" d="100"/>
          <a:sy n="40" d="100"/>
        </p:scale>
        <p:origin x="18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633-9633-41F2-AB9F-3F78283AD44D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F077-FE8E-4B0B-BE18-39F89011DD5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4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633-9633-41F2-AB9F-3F78283AD44D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F077-FE8E-4B0B-BE18-39F89011DD5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3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633-9633-41F2-AB9F-3F78283AD44D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F077-FE8E-4B0B-BE18-39F89011DD5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6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633-9633-41F2-AB9F-3F78283AD44D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F077-FE8E-4B0B-BE18-39F89011DD5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78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633-9633-41F2-AB9F-3F78283AD44D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F077-FE8E-4B0B-BE18-39F89011DD5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1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633-9633-41F2-AB9F-3F78283AD44D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F077-FE8E-4B0B-BE18-39F89011DD5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8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633-9633-41F2-AB9F-3F78283AD44D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F077-FE8E-4B0B-BE18-39F89011DD5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37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633-9633-41F2-AB9F-3F78283AD44D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F077-FE8E-4B0B-BE18-39F89011DD5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4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633-9633-41F2-AB9F-3F78283AD44D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F077-FE8E-4B0B-BE18-39F89011DD5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9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633-9633-41F2-AB9F-3F78283AD44D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F077-FE8E-4B0B-BE18-39F89011DD5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52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633-9633-41F2-AB9F-3F78283AD44D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F077-FE8E-4B0B-BE18-39F89011DD5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6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4633-9633-41F2-AB9F-3F78283AD44D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FF077-FE8E-4B0B-BE18-39F89011DD5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7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2321" y="817266"/>
            <a:ext cx="115455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dirty="0" err="1" smtClean="0"/>
              <a:t>Aula</a:t>
            </a:r>
            <a:r>
              <a:rPr lang="en-GB" sz="4400" dirty="0" smtClean="0"/>
              <a:t> 11-2</a:t>
            </a:r>
          </a:p>
          <a:p>
            <a:pPr algn="ctr">
              <a:lnSpc>
                <a:spcPct val="150000"/>
              </a:lnSpc>
            </a:pPr>
            <a:r>
              <a:rPr lang="en-GB" sz="4400" dirty="0" smtClean="0"/>
              <a:t>GEOCODIFICAÇÃO </a:t>
            </a:r>
            <a:r>
              <a:rPr lang="en-GB" sz="4400" dirty="0" smtClean="0"/>
              <a:t>DE ENDEREÇOS USANDO A PLATAFORMA</a:t>
            </a:r>
            <a:r>
              <a:rPr lang="en-GB" sz="4400" b="1" dirty="0" smtClean="0"/>
              <a:t> HERE</a:t>
            </a:r>
          </a:p>
          <a:p>
            <a:pPr algn="ctr">
              <a:lnSpc>
                <a:spcPct val="150000"/>
              </a:lnSpc>
            </a:pPr>
            <a:endParaRPr lang="en-GB" sz="4400" b="1" dirty="0"/>
          </a:p>
          <a:p>
            <a:pPr algn="ctr">
              <a:lnSpc>
                <a:spcPct val="150000"/>
              </a:lnSpc>
            </a:pPr>
            <a:r>
              <a:rPr lang="en-GB" sz="4400" b="1" dirty="0" smtClean="0"/>
              <a:t>https://www.here.com/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77008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5280" y="413585"/>
            <a:ext cx="34556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Em</a:t>
            </a:r>
            <a:r>
              <a:rPr lang="en-GB" sz="2800" dirty="0" smtClean="0"/>
              <a:t> ‘Get your credentials’ </a:t>
            </a:r>
            <a:r>
              <a:rPr lang="en-GB" sz="2800" dirty="0" err="1" smtClean="0"/>
              <a:t>irão</a:t>
            </a:r>
            <a:r>
              <a:rPr lang="en-GB" sz="2800" dirty="0" smtClean="0"/>
              <a:t> </a:t>
            </a:r>
            <a:r>
              <a:rPr lang="en-GB" sz="2800" dirty="0" err="1" smtClean="0"/>
              <a:t>aparecer</a:t>
            </a:r>
            <a:r>
              <a:rPr lang="en-GB" sz="2800" dirty="0" smtClean="0"/>
              <a:t> a(s) </a:t>
            </a:r>
            <a:r>
              <a:rPr lang="en-GB" sz="2800" dirty="0" err="1" smtClean="0"/>
              <a:t>sua</a:t>
            </a:r>
            <a:r>
              <a:rPr lang="en-GB" sz="2800" dirty="0" smtClean="0"/>
              <a:t>(s )API Key (</a:t>
            </a:r>
            <a:r>
              <a:rPr lang="en-GB" sz="2800" dirty="0" err="1" smtClean="0"/>
              <a:t>duas</a:t>
            </a:r>
            <a:r>
              <a:rPr lang="en-GB" sz="2800" dirty="0" smtClean="0"/>
              <a:t> no </a:t>
            </a:r>
            <a:r>
              <a:rPr lang="en-GB" sz="2800" dirty="0" err="1" smtClean="0"/>
              <a:t>máximo</a:t>
            </a:r>
            <a:r>
              <a:rPr lang="en-GB" sz="2800" dirty="0" smtClean="0"/>
              <a:t>), se </a:t>
            </a:r>
            <a:r>
              <a:rPr lang="en-GB" sz="2800" dirty="0" err="1" smtClean="0"/>
              <a:t>já</a:t>
            </a:r>
            <a:r>
              <a:rPr lang="en-GB" sz="2800" dirty="0" smtClean="0"/>
              <a:t> </a:t>
            </a:r>
            <a:r>
              <a:rPr lang="en-GB" sz="2800" dirty="0" err="1" smtClean="0"/>
              <a:t>existente</a:t>
            </a:r>
            <a:r>
              <a:rPr lang="en-GB" sz="2800" dirty="0" smtClean="0"/>
              <a:t>(s) – </a:t>
            </a:r>
            <a:r>
              <a:rPr lang="en-GB" sz="2800" dirty="0" err="1" smtClean="0"/>
              <a:t>ou</a:t>
            </a:r>
            <a:r>
              <a:rPr lang="en-GB" sz="2800" dirty="0" smtClean="0"/>
              <a:t>, </a:t>
            </a:r>
            <a:r>
              <a:rPr lang="en-GB" sz="2800" dirty="0" err="1" smtClean="0"/>
              <a:t>então</a:t>
            </a:r>
            <a:r>
              <a:rPr lang="en-GB" sz="2800" dirty="0" smtClean="0"/>
              <a:t> é a </a:t>
            </a:r>
            <a:r>
              <a:rPr lang="en-GB" sz="2800" dirty="0" err="1" smtClean="0"/>
              <a:t>oportunidade</a:t>
            </a:r>
            <a:r>
              <a:rPr lang="en-GB" sz="2800" dirty="0" smtClean="0"/>
              <a:t> de </a:t>
            </a:r>
            <a:r>
              <a:rPr lang="en-GB" sz="2800" dirty="0" err="1" smtClean="0"/>
              <a:t>criá</a:t>
            </a:r>
            <a:r>
              <a:rPr lang="en-GB" sz="2800" dirty="0" smtClean="0"/>
              <a:t>-la(s) – </a:t>
            </a:r>
            <a:r>
              <a:rPr lang="en-GB" sz="2800" dirty="0" err="1" smtClean="0"/>
              <a:t>só</a:t>
            </a:r>
            <a:r>
              <a:rPr lang="en-GB" sz="2800" dirty="0" smtClean="0"/>
              <a:t>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‘Create API Key’</a:t>
            </a:r>
          </a:p>
          <a:p>
            <a:endParaRPr lang="en-GB" sz="2800" dirty="0"/>
          </a:p>
          <a:p>
            <a:r>
              <a:rPr lang="en-GB" sz="2800" dirty="0" smtClean="0"/>
              <a:t> </a:t>
            </a:r>
            <a:r>
              <a:rPr lang="en-GB" sz="2800" dirty="0" err="1" smtClean="0"/>
              <a:t>Depois</a:t>
            </a:r>
            <a:r>
              <a:rPr lang="en-GB" sz="2800" dirty="0" smtClean="0"/>
              <a:t>, </a:t>
            </a:r>
            <a:r>
              <a:rPr lang="en-GB" sz="2800" dirty="0" err="1" smtClean="0"/>
              <a:t>copie</a:t>
            </a:r>
            <a:r>
              <a:rPr lang="en-GB" sz="2800" dirty="0" smtClean="0"/>
              <a:t> a API Key e </a:t>
            </a:r>
            <a:r>
              <a:rPr lang="en-GB" sz="2800" dirty="0" err="1" smtClean="0"/>
              <a:t>vá</a:t>
            </a:r>
            <a:r>
              <a:rPr lang="en-GB" sz="2800" dirty="0" smtClean="0"/>
              <a:t> para o </a:t>
            </a:r>
            <a:r>
              <a:rPr lang="en-GB" sz="2800" dirty="0" err="1" smtClean="0"/>
              <a:t>Hqgis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700368"/>
            <a:ext cx="6862762" cy="5247994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V="1">
            <a:off x="2971800" y="3543300"/>
            <a:ext cx="4438650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3238500" y="4191000"/>
            <a:ext cx="6057900" cy="1757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06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5300" y="381000"/>
            <a:ext cx="4667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Cole a API Key no </a:t>
            </a:r>
            <a:r>
              <a:rPr lang="en-GB" sz="2800" dirty="0" err="1" smtClean="0"/>
              <a:t>espaço</a:t>
            </a:r>
            <a:r>
              <a:rPr lang="en-GB" sz="2800" dirty="0" smtClean="0"/>
              <a:t> </a:t>
            </a:r>
            <a:r>
              <a:rPr lang="en-GB" sz="2800" dirty="0" err="1" smtClean="0"/>
              <a:t>reservado</a:t>
            </a:r>
            <a:r>
              <a:rPr lang="en-GB" sz="2800" dirty="0" smtClean="0"/>
              <a:t> a </a:t>
            </a:r>
            <a:r>
              <a:rPr lang="en-GB" sz="2800" dirty="0" err="1" smtClean="0"/>
              <a:t>ela</a:t>
            </a:r>
            <a:r>
              <a:rPr lang="en-GB" sz="2800" dirty="0" smtClean="0"/>
              <a:t>, </a:t>
            </a:r>
            <a:r>
              <a:rPr lang="en-GB" sz="2800" dirty="0" err="1" smtClean="0"/>
              <a:t>depois</a:t>
            </a:r>
            <a:r>
              <a:rPr lang="en-GB" sz="2800" dirty="0" smtClean="0"/>
              <a:t> clique </a:t>
            </a:r>
            <a:r>
              <a:rPr lang="en-GB" sz="2800" dirty="0" err="1" smtClean="0"/>
              <a:t>em</a:t>
            </a:r>
            <a:r>
              <a:rPr lang="en-GB" sz="2800" dirty="0" smtClean="0"/>
              <a:t> ‘save credentials’ e </a:t>
            </a:r>
            <a:r>
              <a:rPr lang="en-GB" sz="2800" dirty="0" err="1" smtClean="0"/>
              <a:t>em</a:t>
            </a:r>
            <a:r>
              <a:rPr lang="en-GB" sz="2800" dirty="0" smtClean="0"/>
              <a:t> ‘load credentials’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1" y="381000"/>
            <a:ext cx="5353050" cy="60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1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8621" y="979714"/>
            <a:ext cx="108303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Antes de </a:t>
            </a:r>
            <a:r>
              <a:rPr lang="en-GB" sz="2800" dirty="0" err="1" smtClean="0"/>
              <a:t>proceder</a:t>
            </a:r>
            <a:r>
              <a:rPr lang="en-GB" sz="2800" dirty="0" smtClean="0"/>
              <a:t> a </a:t>
            </a:r>
            <a:r>
              <a:rPr lang="en-GB" sz="2800" dirty="0" err="1" smtClean="0"/>
              <a:t>geocodificação</a:t>
            </a:r>
            <a:r>
              <a:rPr lang="en-GB" sz="2800" dirty="0" smtClean="0"/>
              <a:t> dos </a:t>
            </a:r>
            <a:r>
              <a:rPr lang="en-GB" sz="2800" dirty="0" err="1" smtClean="0"/>
              <a:t>endereços</a:t>
            </a:r>
            <a:r>
              <a:rPr lang="en-GB" sz="2800" dirty="0" smtClean="0"/>
              <a:t> </a:t>
            </a:r>
            <a:r>
              <a:rPr lang="en-GB" sz="2800" dirty="0" err="1" smtClean="0"/>
              <a:t>usando</a:t>
            </a:r>
            <a:r>
              <a:rPr lang="en-GB" sz="2800" dirty="0" smtClean="0"/>
              <a:t> o </a:t>
            </a:r>
            <a:r>
              <a:rPr lang="en-GB" sz="2800" dirty="0" err="1" smtClean="0"/>
              <a:t>Hqgis</a:t>
            </a:r>
            <a:endParaRPr lang="en-GB" sz="2800" dirty="0" smtClean="0"/>
          </a:p>
          <a:p>
            <a:endParaRPr lang="en-GB" sz="2800" dirty="0"/>
          </a:p>
          <a:p>
            <a:pPr marL="514350" indent="-514350">
              <a:buAutoNum type="alphaLcParenR"/>
            </a:pPr>
            <a:r>
              <a:rPr lang="en-GB" sz="2800" dirty="0" err="1" smtClean="0"/>
              <a:t>Arrume</a:t>
            </a:r>
            <a:r>
              <a:rPr lang="en-GB" sz="2800" dirty="0" smtClean="0"/>
              <a:t> </a:t>
            </a:r>
            <a:r>
              <a:rPr lang="en-GB" sz="2800" dirty="0" smtClean="0"/>
              <a:t>o banco de dados, </a:t>
            </a:r>
            <a:r>
              <a:rPr lang="en-GB" sz="2800" dirty="0" err="1" smtClean="0"/>
              <a:t>conforme</a:t>
            </a:r>
            <a:r>
              <a:rPr lang="en-GB" sz="2800" dirty="0" smtClean="0"/>
              <a:t> “</a:t>
            </a:r>
            <a:r>
              <a:rPr lang="en-GB" sz="2800" dirty="0" smtClean="0"/>
              <a:t>enderecos_MSP_para_geoc_hqgis.xlsx</a:t>
            </a:r>
            <a:r>
              <a:rPr lang="en-GB" sz="2800" dirty="0" smtClean="0"/>
              <a:t>” </a:t>
            </a:r>
            <a:r>
              <a:rPr lang="en-GB" sz="2800" dirty="0" smtClean="0"/>
              <a:t>–  </a:t>
            </a:r>
            <a:r>
              <a:rPr lang="en-GB" sz="2800" dirty="0" err="1" smtClean="0"/>
              <a:t>inserindo</a:t>
            </a:r>
            <a:r>
              <a:rPr lang="en-GB" sz="2800" dirty="0" smtClean="0"/>
              <a:t> o</a:t>
            </a:r>
            <a:r>
              <a:rPr lang="en-GB" sz="2800" dirty="0" smtClean="0"/>
              <a:t> </a:t>
            </a:r>
            <a:r>
              <a:rPr lang="en-GB" sz="2800" dirty="0" smtClean="0"/>
              <a:t>campo “</a:t>
            </a:r>
            <a:r>
              <a:rPr lang="en-GB" sz="2800" dirty="0" err="1" smtClean="0"/>
              <a:t>id.here</a:t>
            </a:r>
            <a:r>
              <a:rPr lang="en-GB" sz="2800" dirty="0" smtClean="0"/>
              <a:t>”, de 2 a n</a:t>
            </a:r>
          </a:p>
          <a:p>
            <a:pPr marL="514350" indent="-514350">
              <a:buAutoNum type="alphaLcParenR"/>
            </a:pPr>
            <a:endParaRPr lang="en-GB" sz="2800" dirty="0"/>
          </a:p>
          <a:p>
            <a:pPr marL="514350" indent="-514350">
              <a:buAutoNum type="alphaLcParenR"/>
            </a:pPr>
            <a:r>
              <a:rPr lang="en-GB" sz="2800" dirty="0" err="1" smtClean="0"/>
              <a:t>Transformá</a:t>
            </a:r>
            <a:r>
              <a:rPr lang="en-GB" sz="2800" dirty="0" smtClean="0"/>
              <a:t>-lo </a:t>
            </a:r>
            <a:r>
              <a:rPr lang="en-GB" sz="2800" dirty="0" err="1" smtClean="0"/>
              <a:t>em</a:t>
            </a:r>
            <a:r>
              <a:rPr lang="en-GB" sz="2800" dirty="0" smtClean="0"/>
              <a:t> .csv </a:t>
            </a:r>
            <a:endParaRPr lang="en-GB" sz="2800" dirty="0" smtClean="0"/>
          </a:p>
          <a:p>
            <a:pPr marL="514350" indent="-514350">
              <a:buAutoNum type="alphaLcParenR"/>
            </a:pPr>
            <a:endParaRPr lang="en-GB" sz="2800" dirty="0"/>
          </a:p>
          <a:p>
            <a:pPr marL="514350" indent="-514350">
              <a:buAutoNum type="alphaLcParenR"/>
            </a:pPr>
            <a:r>
              <a:rPr lang="en-GB" sz="2800" dirty="0" err="1" smtClean="0"/>
              <a:t>Abri</a:t>
            </a:r>
            <a:r>
              <a:rPr lang="en-GB" sz="2800" dirty="0" smtClean="0"/>
              <a:t>-lo </a:t>
            </a:r>
            <a:r>
              <a:rPr lang="en-GB" sz="2800" dirty="0" smtClean="0"/>
              <a:t>no </a:t>
            </a:r>
            <a:r>
              <a:rPr lang="en-GB" sz="2800" dirty="0" smtClean="0"/>
              <a:t>QGIS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95743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537" y="654956"/>
            <a:ext cx="7861795" cy="5426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0629" y="478972"/>
            <a:ext cx="40059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Clicar</a:t>
            </a:r>
            <a:r>
              <a:rPr lang="en-GB" sz="2800" dirty="0" smtClean="0"/>
              <a:t>, no </a:t>
            </a:r>
            <a:r>
              <a:rPr lang="en-GB" sz="2800" dirty="0" err="1" smtClean="0"/>
              <a:t>Hqgis</a:t>
            </a:r>
            <a:r>
              <a:rPr lang="en-GB" sz="2800" dirty="0" smtClean="0"/>
              <a:t>, </a:t>
            </a:r>
            <a:r>
              <a:rPr lang="en-GB" sz="2800" dirty="0" err="1" smtClean="0"/>
              <a:t>em</a:t>
            </a:r>
            <a:r>
              <a:rPr lang="en-GB" sz="2800" dirty="0" smtClean="0"/>
              <a:t> “Geocode” e </a:t>
            </a:r>
            <a:r>
              <a:rPr lang="en-GB" sz="2800" dirty="0" err="1" smtClean="0"/>
              <a:t>depois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“address field in layer”</a:t>
            </a:r>
            <a:endParaRPr lang="en-GB" sz="2800" dirty="0"/>
          </a:p>
          <a:p>
            <a:endParaRPr lang="en-GB" sz="2800" dirty="0" smtClean="0"/>
          </a:p>
          <a:p>
            <a:r>
              <a:rPr lang="en-GB" sz="2800" dirty="0" err="1" smtClean="0"/>
              <a:t>Em</a:t>
            </a:r>
            <a:r>
              <a:rPr lang="en-GB" sz="2800" dirty="0" smtClean="0"/>
              <a:t> “Layer”,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o banco “</a:t>
            </a:r>
            <a:r>
              <a:rPr lang="en-GB" sz="2800" dirty="0" err="1" smtClean="0"/>
              <a:t>endereços_MSP</a:t>
            </a:r>
            <a:r>
              <a:rPr lang="en-GB" sz="2800" dirty="0" smtClean="0"/>
              <a:t>…”</a:t>
            </a:r>
          </a:p>
          <a:p>
            <a:endParaRPr lang="en-GB" sz="2800" dirty="0"/>
          </a:p>
          <a:p>
            <a:r>
              <a:rPr lang="en-GB" sz="2800" dirty="0" err="1" smtClean="0"/>
              <a:t>Em</a:t>
            </a:r>
            <a:r>
              <a:rPr lang="en-GB" sz="2800" dirty="0" smtClean="0"/>
              <a:t> “Address field”,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“END_COMPL”</a:t>
            </a:r>
          </a:p>
          <a:p>
            <a:endParaRPr lang="en-GB" sz="2800" dirty="0"/>
          </a:p>
          <a:p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“Geocode multiple addresses”</a:t>
            </a:r>
            <a:endParaRPr lang="en-GB" sz="2800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4136570" y="1915886"/>
            <a:ext cx="2467430" cy="63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3773714" y="2307771"/>
            <a:ext cx="2830286" cy="1233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3352800" y="4891314"/>
            <a:ext cx="2249714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2249714" y="1502229"/>
            <a:ext cx="3352800" cy="172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11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086" y="476666"/>
            <a:ext cx="8351837" cy="598241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3200" y="304800"/>
            <a:ext cx="30625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Resultado</a:t>
            </a:r>
            <a:r>
              <a:rPr lang="en-GB" sz="2800" dirty="0" smtClean="0"/>
              <a:t> da </a:t>
            </a:r>
            <a:r>
              <a:rPr lang="en-GB" sz="2800" dirty="0" err="1" smtClean="0"/>
              <a:t>geocodificação</a:t>
            </a:r>
            <a:r>
              <a:rPr lang="en-GB" sz="2800" dirty="0" smtClean="0"/>
              <a:t> no </a:t>
            </a:r>
            <a:r>
              <a:rPr lang="en-GB" sz="2800" dirty="0" err="1" smtClean="0"/>
              <a:t>arquivo</a:t>
            </a:r>
            <a:r>
              <a:rPr lang="en-GB" sz="2800" dirty="0" smtClean="0"/>
              <a:t> </a:t>
            </a:r>
            <a:r>
              <a:rPr lang="en-GB" sz="2800" dirty="0" err="1" smtClean="0"/>
              <a:t>temporátio</a:t>
            </a:r>
            <a:r>
              <a:rPr lang="en-GB" sz="2800" dirty="0" smtClean="0"/>
              <a:t> “</a:t>
            </a:r>
            <a:r>
              <a:rPr lang="en-GB" sz="2800" dirty="0" err="1" smtClean="0"/>
              <a:t>AddressLayer</a:t>
            </a:r>
            <a:r>
              <a:rPr lang="en-GB" sz="2800" dirty="0" smtClean="0"/>
              <a:t>” </a:t>
            </a:r>
            <a:r>
              <a:rPr lang="en-GB" sz="2800" dirty="0" err="1" smtClean="0"/>
              <a:t>tela</a:t>
            </a:r>
            <a:r>
              <a:rPr lang="en-GB" sz="2800" dirty="0" smtClean="0"/>
              <a:t> do QGIS</a:t>
            </a:r>
          </a:p>
          <a:p>
            <a:endParaRPr lang="en-GB" sz="2800" dirty="0"/>
          </a:p>
          <a:p>
            <a:r>
              <a:rPr lang="en-GB" sz="2800" dirty="0" smtClean="0"/>
              <a:t>Vamos </a:t>
            </a:r>
            <a:r>
              <a:rPr lang="en-GB" sz="2800" dirty="0" err="1" smtClean="0"/>
              <a:t>abrir</a:t>
            </a:r>
            <a:r>
              <a:rPr lang="en-GB" sz="2800" dirty="0" smtClean="0"/>
              <a:t>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de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 </a:t>
            </a:r>
            <a:r>
              <a:rPr lang="en-GB" sz="2800" dirty="0" err="1" smtClean="0"/>
              <a:t>desta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e </a:t>
            </a:r>
            <a:r>
              <a:rPr lang="en-GB" sz="2800" dirty="0" err="1" smtClean="0"/>
              <a:t>verificar</a:t>
            </a:r>
            <a:r>
              <a:rPr lang="en-GB" sz="2800" dirty="0" smtClean="0"/>
              <a:t> o que </a:t>
            </a:r>
            <a:r>
              <a:rPr lang="en-GB" sz="2800" dirty="0" err="1" smtClean="0"/>
              <a:t>foi</a:t>
            </a:r>
            <a:r>
              <a:rPr lang="en-GB" sz="2800" dirty="0" smtClean="0"/>
              <a:t> </a:t>
            </a:r>
            <a:r>
              <a:rPr lang="en-GB" sz="2800" dirty="0" err="1" smtClean="0"/>
              <a:t>feito</a:t>
            </a:r>
            <a:endParaRPr lang="en-GB" sz="28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2467429" y="1886857"/>
            <a:ext cx="1683657" cy="638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1654629" y="2264229"/>
            <a:ext cx="6865257" cy="2815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704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57" y="681145"/>
            <a:ext cx="11758892" cy="561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20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371" y="232229"/>
            <a:ext cx="112485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Observações</a:t>
            </a:r>
            <a:r>
              <a:rPr lang="en-GB" sz="2800" dirty="0" smtClean="0"/>
              <a:t> </a:t>
            </a:r>
            <a:r>
              <a:rPr lang="en-GB" sz="2800" dirty="0" err="1" smtClean="0"/>
              <a:t>sobre</a:t>
            </a:r>
            <a:r>
              <a:rPr lang="en-GB" sz="2800" dirty="0" smtClean="0"/>
              <a:t>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de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 e </a:t>
            </a:r>
            <a:r>
              <a:rPr lang="en-GB" sz="2800" dirty="0" err="1" smtClean="0"/>
              <a:t>sobre</a:t>
            </a:r>
            <a:r>
              <a:rPr lang="en-GB" sz="2800" dirty="0" smtClean="0"/>
              <a:t> o que o HQGIS </a:t>
            </a:r>
            <a:r>
              <a:rPr lang="en-GB" sz="2800" dirty="0" err="1" smtClean="0"/>
              <a:t>nos</a:t>
            </a:r>
            <a:r>
              <a:rPr lang="en-GB" sz="2800" dirty="0" smtClean="0"/>
              <a:t> </a:t>
            </a:r>
            <a:r>
              <a:rPr lang="en-GB" sz="2800" dirty="0" err="1" smtClean="0"/>
              <a:t>fornece</a:t>
            </a:r>
            <a:r>
              <a:rPr lang="en-GB" sz="2800" dirty="0" smtClean="0"/>
              <a:t>:</a:t>
            </a:r>
          </a:p>
          <a:p>
            <a:endParaRPr lang="en-GB" sz="2800" dirty="0"/>
          </a:p>
          <a:p>
            <a:pPr marL="514350" indent="-514350">
              <a:buAutoNum type="alphaLcParenR"/>
            </a:pPr>
            <a:r>
              <a:rPr lang="en-GB" sz="2800" dirty="0" smtClean="0"/>
              <a:t>um campo </a:t>
            </a:r>
            <a:r>
              <a:rPr lang="en-GB" sz="2800" dirty="0" err="1" smtClean="0"/>
              <a:t>chamado</a:t>
            </a:r>
            <a:r>
              <a:rPr lang="en-GB" sz="2800" dirty="0" smtClean="0"/>
              <a:t> “id” de 2 a n, </a:t>
            </a:r>
            <a:r>
              <a:rPr lang="en-GB" sz="2800" dirty="0" err="1" smtClean="0"/>
              <a:t>igual</a:t>
            </a:r>
            <a:r>
              <a:rPr lang="en-GB" sz="2800" dirty="0" smtClean="0"/>
              <a:t> </a:t>
            </a:r>
            <a:r>
              <a:rPr lang="en-GB" sz="2800" dirty="0" err="1" smtClean="0"/>
              <a:t>ao</a:t>
            </a:r>
            <a:r>
              <a:rPr lang="en-GB" sz="2800" dirty="0" smtClean="0"/>
              <a:t> “</a:t>
            </a:r>
            <a:r>
              <a:rPr lang="en-GB" sz="2800" dirty="0" err="1" smtClean="0"/>
              <a:t>id.here</a:t>
            </a:r>
            <a:r>
              <a:rPr lang="en-GB" sz="2800" dirty="0" smtClean="0"/>
              <a:t>” de </a:t>
            </a:r>
            <a:r>
              <a:rPr lang="en-GB" sz="2800" dirty="0" err="1" smtClean="0"/>
              <a:t>nosso</a:t>
            </a:r>
            <a:r>
              <a:rPr lang="en-GB" sz="2800" dirty="0" smtClean="0"/>
              <a:t> banco de dados </a:t>
            </a:r>
            <a:r>
              <a:rPr lang="en-GB" sz="2800" dirty="0" err="1" smtClean="0"/>
              <a:t>em</a:t>
            </a:r>
            <a:r>
              <a:rPr lang="en-GB" sz="2800" dirty="0" smtClean="0"/>
              <a:t> .csv – </a:t>
            </a:r>
            <a:r>
              <a:rPr lang="en-GB" sz="2800" dirty="0" err="1" smtClean="0"/>
              <a:t>estes</a:t>
            </a:r>
            <a:r>
              <a:rPr lang="en-GB" sz="2800" dirty="0" smtClean="0"/>
              <a:t> IDs </a:t>
            </a:r>
            <a:r>
              <a:rPr lang="en-GB" sz="2800" dirty="0" err="1" smtClean="0"/>
              <a:t>serão</a:t>
            </a:r>
            <a:r>
              <a:rPr lang="en-GB" sz="2800" dirty="0" smtClean="0"/>
              <a:t> </a:t>
            </a:r>
            <a:r>
              <a:rPr lang="en-GB" sz="2800" dirty="0" err="1" smtClean="0"/>
              <a:t>utlizados</a:t>
            </a:r>
            <a:r>
              <a:rPr lang="en-GB" sz="2800" dirty="0" smtClean="0"/>
              <a:t> </a:t>
            </a:r>
            <a:r>
              <a:rPr lang="en-GB" sz="2800" dirty="0" err="1" smtClean="0"/>
              <a:t>como</a:t>
            </a:r>
            <a:r>
              <a:rPr lang="en-GB" sz="2800" dirty="0" smtClean="0"/>
              <a:t> </a:t>
            </a:r>
            <a:r>
              <a:rPr lang="en-GB" sz="2800" dirty="0" err="1" smtClean="0"/>
              <a:t>código</a:t>
            </a:r>
            <a:r>
              <a:rPr lang="en-GB" sz="2800" dirty="0" smtClean="0"/>
              <a:t> de </a:t>
            </a:r>
            <a:r>
              <a:rPr lang="en-GB" sz="2800" dirty="0" err="1" smtClean="0"/>
              <a:t>ligação</a:t>
            </a:r>
            <a:r>
              <a:rPr lang="en-GB" sz="2800" dirty="0" smtClean="0"/>
              <a:t> entre o banco com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endereços</a:t>
            </a:r>
            <a:r>
              <a:rPr lang="en-GB" sz="2800" dirty="0" smtClean="0"/>
              <a:t> </a:t>
            </a:r>
            <a:r>
              <a:rPr lang="en-GB" sz="2800" dirty="0" err="1" smtClean="0"/>
              <a:t>geocodificados</a:t>
            </a:r>
            <a:r>
              <a:rPr lang="en-GB" sz="2800" dirty="0" smtClean="0"/>
              <a:t> e o banco de dados </a:t>
            </a:r>
            <a:r>
              <a:rPr lang="en-GB" sz="2800" dirty="0" err="1" smtClean="0"/>
              <a:t>em</a:t>
            </a:r>
            <a:r>
              <a:rPr lang="en-GB" sz="2800" dirty="0" smtClean="0"/>
              <a:t> .csv</a:t>
            </a:r>
          </a:p>
          <a:p>
            <a:pPr marL="514350" indent="-514350">
              <a:buAutoNum type="alphaLcParenR"/>
            </a:pPr>
            <a:endParaRPr lang="en-GB" sz="2800" dirty="0"/>
          </a:p>
          <a:p>
            <a:pPr marL="514350" indent="-514350">
              <a:buAutoNum type="alphaLcParenR"/>
            </a:pPr>
            <a:r>
              <a:rPr lang="en-GB" sz="2800" dirty="0" smtClean="0"/>
              <a:t>o </a:t>
            </a:r>
            <a:r>
              <a:rPr lang="en-GB" sz="2800" dirty="0" err="1" smtClean="0"/>
              <a:t>endereço</a:t>
            </a:r>
            <a:r>
              <a:rPr lang="en-GB" sz="2800" dirty="0" smtClean="0"/>
              <a:t> </a:t>
            </a:r>
            <a:r>
              <a:rPr lang="en-GB" sz="2800" dirty="0" err="1" smtClean="0"/>
              <a:t>encontrado</a:t>
            </a:r>
            <a:r>
              <a:rPr lang="en-GB" sz="2800" dirty="0" smtClean="0"/>
              <a:t> (“Address”), que </a:t>
            </a:r>
            <a:r>
              <a:rPr lang="en-GB" sz="2800" dirty="0" err="1" smtClean="0"/>
              <a:t>pode</a:t>
            </a:r>
            <a:r>
              <a:rPr lang="en-GB" sz="2800" dirty="0" smtClean="0"/>
              <a:t> </a:t>
            </a:r>
            <a:r>
              <a:rPr lang="en-GB" sz="2800" dirty="0" err="1" smtClean="0"/>
              <a:t>ser</a:t>
            </a:r>
            <a:r>
              <a:rPr lang="en-GB" sz="2800" dirty="0" smtClean="0"/>
              <a:t> </a:t>
            </a:r>
            <a:r>
              <a:rPr lang="en-GB" sz="2800" dirty="0" err="1" smtClean="0"/>
              <a:t>comparado</a:t>
            </a:r>
            <a:r>
              <a:rPr lang="en-GB" sz="2800" dirty="0" smtClean="0"/>
              <a:t> com o </a:t>
            </a:r>
            <a:r>
              <a:rPr lang="en-GB" sz="2800" dirty="0" err="1" smtClean="0"/>
              <a:t>endereço</a:t>
            </a:r>
            <a:r>
              <a:rPr lang="en-GB" sz="2800" dirty="0" smtClean="0"/>
              <a:t> de entrada (“</a:t>
            </a:r>
            <a:r>
              <a:rPr lang="en-GB" sz="2800" dirty="0" err="1"/>
              <a:t>o</a:t>
            </a:r>
            <a:r>
              <a:rPr lang="en-GB" sz="2800" dirty="0" err="1" smtClean="0"/>
              <a:t>ldAddress</a:t>
            </a:r>
            <a:r>
              <a:rPr lang="en-GB" sz="2800" dirty="0" smtClean="0"/>
              <a:t>”)</a:t>
            </a:r>
          </a:p>
          <a:p>
            <a:pPr marL="514350" indent="-514350">
              <a:buAutoNum type="alphaLcParenR"/>
            </a:pPr>
            <a:endParaRPr lang="en-GB" sz="2800" dirty="0"/>
          </a:p>
          <a:p>
            <a:pPr marL="514350" indent="-514350">
              <a:buAutoNum type="alphaLcParenR"/>
            </a:pPr>
            <a:r>
              <a:rPr lang="en-GB" sz="2800" dirty="0" smtClean="0"/>
              <a:t>a </a:t>
            </a:r>
            <a:r>
              <a:rPr lang="en-GB" sz="2800" dirty="0" err="1" smtClean="0"/>
              <a:t>acurácia</a:t>
            </a:r>
            <a:r>
              <a:rPr lang="en-GB" sz="2800" dirty="0" smtClean="0"/>
              <a:t> </a:t>
            </a:r>
            <a:r>
              <a:rPr lang="en-GB" sz="2800" dirty="0" err="1" smtClean="0"/>
              <a:t>geral</a:t>
            </a:r>
            <a:r>
              <a:rPr lang="en-GB" sz="2800" dirty="0" smtClean="0"/>
              <a:t> da </a:t>
            </a:r>
            <a:r>
              <a:rPr lang="en-GB" sz="2800" dirty="0" err="1" smtClean="0"/>
              <a:t>geocodificação</a:t>
            </a:r>
            <a:r>
              <a:rPr lang="en-GB" sz="2800" dirty="0" smtClean="0"/>
              <a:t> (“relevance”) e a </a:t>
            </a:r>
            <a:r>
              <a:rPr lang="en-GB" sz="2800" dirty="0" err="1" smtClean="0"/>
              <a:t>acurária</a:t>
            </a:r>
            <a:r>
              <a:rPr lang="en-GB" sz="2800" dirty="0" smtClean="0"/>
              <a:t> da </a:t>
            </a:r>
            <a:r>
              <a:rPr lang="en-GB" sz="2800" dirty="0" err="1" smtClean="0"/>
              <a:t>geocodificação</a:t>
            </a:r>
            <a:r>
              <a:rPr lang="en-GB" sz="2800" dirty="0" smtClean="0"/>
              <a:t> de </a:t>
            </a:r>
            <a:r>
              <a:rPr lang="en-GB" sz="2800" dirty="0" err="1" smtClean="0"/>
              <a:t>cada</a:t>
            </a:r>
            <a:r>
              <a:rPr lang="en-GB" sz="2800" dirty="0" smtClean="0"/>
              <a:t> </a:t>
            </a:r>
            <a:r>
              <a:rPr lang="en-GB" sz="2800" dirty="0" err="1" smtClean="0"/>
              <a:t>componente</a:t>
            </a:r>
            <a:r>
              <a:rPr lang="en-GB" sz="2800" dirty="0" smtClean="0"/>
              <a:t> do </a:t>
            </a:r>
            <a:r>
              <a:rPr lang="en-GB" sz="2800" dirty="0" err="1" smtClean="0"/>
              <a:t>endereço</a:t>
            </a:r>
            <a:r>
              <a:rPr lang="en-GB" sz="2800" dirty="0" smtClean="0"/>
              <a:t> (</a:t>
            </a:r>
            <a:r>
              <a:rPr lang="en-GB" sz="2800" dirty="0" err="1" smtClean="0"/>
              <a:t>qu_country</a:t>
            </a:r>
            <a:r>
              <a:rPr lang="en-GB" sz="2800" dirty="0" smtClean="0"/>
              <a:t>, </a:t>
            </a:r>
            <a:r>
              <a:rPr lang="en-GB" sz="2800" dirty="0" err="1" smtClean="0"/>
              <a:t>qu_city</a:t>
            </a:r>
            <a:r>
              <a:rPr lang="en-GB" sz="2800" dirty="0" smtClean="0"/>
              <a:t>, </a:t>
            </a:r>
            <a:r>
              <a:rPr lang="en-GB" sz="2800" dirty="0" err="1" smtClean="0"/>
              <a:t>qu_street</a:t>
            </a:r>
            <a:r>
              <a:rPr lang="en-GB" sz="2800" dirty="0" smtClean="0"/>
              <a:t> e </a:t>
            </a:r>
            <a:r>
              <a:rPr lang="en-GB" sz="2800" dirty="0" err="1" smtClean="0"/>
              <a:t>qu_number</a:t>
            </a:r>
            <a:r>
              <a:rPr lang="en-GB" sz="2800" dirty="0" smtClean="0"/>
              <a:t>)</a:t>
            </a:r>
          </a:p>
          <a:p>
            <a:pPr marL="514350" indent="-514350">
              <a:buAutoNum type="alphaLcParenR"/>
            </a:pPr>
            <a:endParaRPr lang="en-GB" sz="2800" dirty="0"/>
          </a:p>
          <a:p>
            <a:pPr marL="514350" indent="-514350">
              <a:buAutoNum type="alphaLcParenR"/>
            </a:pPr>
            <a:r>
              <a:rPr lang="en-GB" sz="2800" dirty="0" smtClean="0"/>
              <a:t>o campo “</a:t>
            </a:r>
            <a:r>
              <a:rPr lang="en-GB" sz="2800" dirty="0" err="1" smtClean="0"/>
              <a:t>matchtype</a:t>
            </a:r>
            <a:r>
              <a:rPr lang="en-GB" sz="2800" dirty="0" smtClean="0"/>
              <a:t>” (</a:t>
            </a:r>
            <a:r>
              <a:rPr lang="en-GB" sz="2800" dirty="0" err="1" smtClean="0"/>
              <a:t>pointaddress</a:t>
            </a:r>
            <a:r>
              <a:rPr lang="en-GB" sz="2800" dirty="0" smtClean="0"/>
              <a:t>, interpolated)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53625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1257" y="246743"/>
            <a:ext cx="11640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Agora, </a:t>
            </a:r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salvar</a:t>
            </a:r>
            <a:r>
              <a:rPr lang="en-GB" sz="2800" dirty="0" smtClean="0"/>
              <a:t> </a:t>
            </a:r>
            <a:r>
              <a:rPr lang="en-GB" sz="2800" dirty="0" smtClean="0"/>
              <a:t>o </a:t>
            </a:r>
            <a:r>
              <a:rPr lang="en-GB" sz="2800" dirty="0" err="1" smtClean="0"/>
              <a:t>arquivo</a:t>
            </a:r>
            <a:r>
              <a:rPr lang="en-GB" sz="2800" dirty="0" smtClean="0"/>
              <a:t> com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endereços</a:t>
            </a:r>
            <a:r>
              <a:rPr lang="en-GB" sz="2800" dirty="0" smtClean="0"/>
              <a:t> </a:t>
            </a:r>
            <a:r>
              <a:rPr lang="en-GB" sz="2800" dirty="0" err="1" smtClean="0"/>
              <a:t>geocodificados</a:t>
            </a:r>
            <a:r>
              <a:rPr lang="en-GB" sz="2800" dirty="0" smtClean="0"/>
              <a:t> </a:t>
            </a:r>
            <a:r>
              <a:rPr lang="en-GB" sz="2800" dirty="0" err="1" smtClean="0"/>
              <a:t>como</a:t>
            </a:r>
            <a:r>
              <a:rPr lang="en-GB" sz="2800" dirty="0" smtClean="0"/>
              <a:t> shape:</a:t>
            </a:r>
          </a:p>
          <a:p>
            <a:endParaRPr lang="en-GB" sz="2800" dirty="0"/>
          </a:p>
          <a:p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AddressLayer</a:t>
            </a:r>
            <a:r>
              <a:rPr lang="en-GB" sz="2800" dirty="0" smtClean="0"/>
              <a:t>” com 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</a:t>
            </a:r>
            <a:r>
              <a:rPr lang="en-GB" sz="2800" dirty="0" err="1" smtClean="0"/>
              <a:t>direito</a:t>
            </a:r>
            <a:r>
              <a:rPr lang="en-GB" sz="2800" dirty="0" smtClean="0"/>
              <a:t>, </a:t>
            </a:r>
            <a:r>
              <a:rPr lang="en-GB" sz="2800" dirty="0" err="1" smtClean="0"/>
              <a:t>ir</a:t>
            </a:r>
            <a:r>
              <a:rPr lang="en-GB" sz="2800" dirty="0" smtClean="0"/>
              <a:t> e, “</a:t>
            </a:r>
            <a:r>
              <a:rPr lang="en-GB" sz="2800" dirty="0" err="1" smtClean="0"/>
              <a:t>Exportar</a:t>
            </a:r>
            <a:r>
              <a:rPr lang="en-GB" sz="2800" dirty="0" smtClean="0"/>
              <a:t>”,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Salvar</a:t>
            </a:r>
            <a:r>
              <a:rPr lang="en-GB" sz="2800" dirty="0" smtClean="0"/>
              <a:t> </a:t>
            </a:r>
            <a:r>
              <a:rPr lang="en-GB" sz="2800" dirty="0" err="1" smtClean="0"/>
              <a:t>feiçoes</a:t>
            </a:r>
            <a:r>
              <a:rPr lang="en-GB" sz="2800" dirty="0" smtClean="0"/>
              <a:t> </a:t>
            </a:r>
            <a:r>
              <a:rPr lang="en-GB" sz="2800" dirty="0" err="1" smtClean="0"/>
              <a:t>como</a:t>
            </a:r>
            <a:r>
              <a:rPr lang="en-GB" sz="2800" dirty="0" smtClean="0"/>
              <a:t>”, </a:t>
            </a:r>
            <a:r>
              <a:rPr lang="en-GB" sz="2800" dirty="0" err="1" smtClean="0"/>
              <a:t>dar</a:t>
            </a:r>
            <a:r>
              <a:rPr lang="en-GB" sz="2800" dirty="0" smtClean="0"/>
              <a:t> o </a:t>
            </a:r>
            <a:r>
              <a:rPr lang="en-GB" sz="2800" dirty="0" err="1" smtClean="0"/>
              <a:t>caminho</a:t>
            </a:r>
            <a:r>
              <a:rPr lang="en-GB" sz="2800" dirty="0" smtClean="0"/>
              <a:t> e o </a:t>
            </a:r>
            <a:r>
              <a:rPr lang="en-GB" sz="2800" dirty="0" err="1" smtClean="0"/>
              <a:t>nome</a:t>
            </a:r>
            <a:r>
              <a:rPr lang="en-GB" sz="2800" dirty="0" smtClean="0"/>
              <a:t> do </a:t>
            </a:r>
            <a:r>
              <a:rPr lang="en-GB" sz="2800" dirty="0" err="1" smtClean="0"/>
              <a:t>arquivo</a:t>
            </a:r>
            <a:r>
              <a:rPr lang="en-GB" sz="2800" dirty="0" smtClean="0"/>
              <a:t> e </a:t>
            </a:r>
            <a:r>
              <a:rPr lang="en-GB" sz="2800" dirty="0" err="1" smtClean="0"/>
              <a:t>definir</a:t>
            </a:r>
            <a:r>
              <a:rPr lang="en-GB" sz="2800" dirty="0" smtClean="0"/>
              <a:t> </a:t>
            </a:r>
            <a:r>
              <a:rPr lang="en-GB" sz="2800" dirty="0" smtClean="0"/>
              <a:t>o SRC (WGS 84)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428" y="2577022"/>
            <a:ext cx="6485243" cy="391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76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5771" y="174171"/>
            <a:ext cx="11509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Agora, </a:t>
            </a:r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abrir</a:t>
            </a:r>
            <a:r>
              <a:rPr lang="en-GB" sz="2800" dirty="0" smtClean="0"/>
              <a:t> o shape das </a:t>
            </a:r>
            <a:r>
              <a:rPr lang="en-GB" sz="2800" dirty="0" err="1" smtClean="0"/>
              <a:t>Coordenadorias</a:t>
            </a:r>
            <a:r>
              <a:rPr lang="en-GB" sz="2800" dirty="0" smtClean="0"/>
              <a:t> </a:t>
            </a:r>
            <a:r>
              <a:rPr lang="en-GB" sz="2800" dirty="0" err="1" smtClean="0"/>
              <a:t>Regionais</a:t>
            </a:r>
            <a:r>
              <a:rPr lang="en-GB" sz="2800" dirty="0" smtClean="0"/>
              <a:t> de </a:t>
            </a:r>
            <a:r>
              <a:rPr lang="en-GB" sz="2800" dirty="0" err="1" smtClean="0"/>
              <a:t>Saúde</a:t>
            </a:r>
            <a:r>
              <a:rPr lang="en-GB" sz="2800" dirty="0" smtClean="0"/>
              <a:t> (CRS) do </a:t>
            </a:r>
            <a:r>
              <a:rPr lang="en-GB" sz="2800" dirty="0" err="1" smtClean="0"/>
              <a:t>município</a:t>
            </a:r>
            <a:r>
              <a:rPr lang="en-GB" sz="2800" dirty="0" smtClean="0"/>
              <a:t> de São Paulo para </a:t>
            </a:r>
            <a:r>
              <a:rPr lang="en-GB" sz="2800" dirty="0" err="1" smtClean="0"/>
              <a:t>verificar</a:t>
            </a:r>
            <a:r>
              <a:rPr lang="en-GB" sz="2800" dirty="0" smtClean="0"/>
              <a:t> se </a:t>
            </a:r>
            <a:r>
              <a:rPr lang="en-GB" sz="2800" dirty="0" err="1" smtClean="0"/>
              <a:t>os</a:t>
            </a:r>
            <a:r>
              <a:rPr lang="en-GB" sz="2800" dirty="0"/>
              <a:t> </a:t>
            </a:r>
            <a:r>
              <a:rPr lang="en-GB" sz="2800" dirty="0" err="1" smtClean="0"/>
              <a:t>endereços</a:t>
            </a:r>
            <a:r>
              <a:rPr lang="en-GB" sz="2800" dirty="0" smtClean="0"/>
              <a:t> </a:t>
            </a:r>
            <a:r>
              <a:rPr lang="en-GB" sz="2800" dirty="0" err="1" smtClean="0"/>
              <a:t>geocodificados</a:t>
            </a:r>
            <a:r>
              <a:rPr lang="en-GB" sz="2800" dirty="0" smtClean="0"/>
              <a:t> </a:t>
            </a:r>
            <a:r>
              <a:rPr lang="en-GB" sz="2800" dirty="0" err="1" smtClean="0"/>
              <a:t>estão</a:t>
            </a:r>
            <a:r>
              <a:rPr lang="en-GB" sz="2800" dirty="0" smtClean="0"/>
              <a:t> </a:t>
            </a:r>
            <a:r>
              <a:rPr lang="en-GB" sz="2800" dirty="0" err="1" smtClean="0"/>
              <a:t>dentro</a:t>
            </a:r>
            <a:r>
              <a:rPr lang="en-GB" sz="2800" dirty="0" smtClean="0"/>
              <a:t> dos </a:t>
            </a:r>
            <a:r>
              <a:rPr lang="en-GB" sz="2800" dirty="0" err="1" smtClean="0"/>
              <a:t>limites</a:t>
            </a:r>
            <a:r>
              <a:rPr lang="en-GB" sz="2800" dirty="0" smtClean="0"/>
              <a:t> do </a:t>
            </a:r>
            <a:r>
              <a:rPr lang="en-GB" sz="2800" dirty="0" err="1" smtClean="0"/>
              <a:t>município</a:t>
            </a:r>
            <a:r>
              <a:rPr lang="en-GB" sz="2800" dirty="0" smtClean="0"/>
              <a:t> - </a:t>
            </a:r>
            <a:r>
              <a:rPr lang="en-GB" sz="2800" dirty="0" err="1" smtClean="0"/>
              <a:t>abrir</a:t>
            </a:r>
            <a:r>
              <a:rPr lang="en-GB" sz="2800" dirty="0" smtClean="0"/>
              <a:t> o shape “</a:t>
            </a:r>
            <a:r>
              <a:rPr lang="en-GB" sz="2800" dirty="0" err="1" smtClean="0"/>
              <a:t>CRS_MSP_rotulo</a:t>
            </a:r>
            <a:r>
              <a:rPr lang="en-GB" sz="2800" dirty="0" smtClean="0"/>
              <a:t>” e </a:t>
            </a:r>
            <a:r>
              <a:rPr lang="en-GB" sz="2800" dirty="0" err="1" smtClean="0"/>
              <a:t>deixá</a:t>
            </a:r>
            <a:r>
              <a:rPr lang="en-GB" sz="2800" dirty="0" smtClean="0"/>
              <a:t>-lo “</a:t>
            </a:r>
            <a:r>
              <a:rPr lang="en-GB" sz="2800" dirty="0" err="1" smtClean="0"/>
              <a:t>Sem</a:t>
            </a:r>
            <a:r>
              <a:rPr lang="en-GB" sz="2800" dirty="0" smtClean="0"/>
              <a:t> </a:t>
            </a:r>
            <a:r>
              <a:rPr lang="en-GB" sz="2800" dirty="0" err="1" smtClean="0"/>
              <a:t>pincel</a:t>
            </a:r>
            <a:r>
              <a:rPr lang="en-GB" sz="2800" dirty="0" smtClean="0"/>
              <a:t>”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408" y="1685386"/>
            <a:ext cx="9308192" cy="48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16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5771" y="232229"/>
            <a:ext cx="11553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Apesar</a:t>
            </a:r>
            <a:r>
              <a:rPr lang="en-GB" sz="2800" dirty="0" smtClean="0"/>
              <a:t> dos </a:t>
            </a:r>
            <a:r>
              <a:rPr lang="en-GB" sz="2800" dirty="0" err="1" smtClean="0"/>
              <a:t>endereços</a:t>
            </a:r>
            <a:r>
              <a:rPr lang="en-GB" sz="2800" dirty="0" smtClean="0"/>
              <a:t> </a:t>
            </a:r>
            <a:r>
              <a:rPr lang="en-GB" sz="2800" dirty="0" err="1" smtClean="0"/>
              <a:t>já</a:t>
            </a:r>
            <a:r>
              <a:rPr lang="en-GB" sz="2800" dirty="0" smtClean="0"/>
              <a:t> </a:t>
            </a:r>
            <a:r>
              <a:rPr lang="en-GB" sz="2800" dirty="0" err="1" smtClean="0"/>
              <a:t>estarem</a:t>
            </a:r>
            <a:r>
              <a:rPr lang="en-GB" sz="2800" dirty="0" smtClean="0"/>
              <a:t> </a:t>
            </a:r>
            <a:r>
              <a:rPr lang="en-GB" sz="2800" dirty="0" err="1" smtClean="0"/>
              <a:t>geocodificados</a:t>
            </a:r>
            <a:r>
              <a:rPr lang="en-GB" sz="2800" dirty="0" smtClean="0"/>
              <a:t> e </a:t>
            </a:r>
            <a:r>
              <a:rPr lang="en-GB" sz="2800" dirty="0" err="1" smtClean="0"/>
              <a:t>já</a:t>
            </a:r>
            <a:r>
              <a:rPr lang="en-GB" sz="2800" dirty="0" smtClean="0"/>
              <a:t> </a:t>
            </a:r>
            <a:r>
              <a:rPr lang="en-GB" sz="2800" dirty="0" err="1" smtClean="0"/>
              <a:t>serem</a:t>
            </a:r>
            <a:r>
              <a:rPr lang="en-GB" sz="2800" dirty="0" smtClean="0"/>
              <a:t> um shape, </a:t>
            </a:r>
            <a:r>
              <a:rPr lang="en-GB" sz="2800" dirty="0" err="1" smtClean="0"/>
              <a:t>às</a:t>
            </a:r>
            <a:r>
              <a:rPr lang="en-GB" sz="2800" dirty="0" smtClean="0"/>
              <a:t> </a:t>
            </a:r>
            <a:r>
              <a:rPr lang="en-GB" sz="2800" dirty="0" err="1" smtClean="0"/>
              <a:t>vezes</a:t>
            </a:r>
            <a:r>
              <a:rPr lang="en-GB" sz="2800" dirty="0" smtClean="0"/>
              <a:t> </a:t>
            </a:r>
            <a:r>
              <a:rPr lang="en-GB" sz="2800" dirty="0" err="1" smtClean="0"/>
              <a:t>precisaremos</a:t>
            </a:r>
            <a:r>
              <a:rPr lang="en-GB" sz="2800" dirty="0" smtClean="0"/>
              <a:t> </a:t>
            </a:r>
            <a:r>
              <a:rPr lang="en-GB" sz="2800" dirty="0" err="1" smtClean="0"/>
              <a:t>obter</a:t>
            </a:r>
            <a:r>
              <a:rPr lang="en-GB" sz="2800" dirty="0" smtClean="0"/>
              <a:t> </a:t>
            </a:r>
            <a:r>
              <a:rPr lang="en-GB" sz="2800" dirty="0" err="1" smtClean="0"/>
              <a:t>suas</a:t>
            </a:r>
            <a:r>
              <a:rPr lang="en-GB" sz="2800" dirty="0" smtClean="0"/>
              <a:t> </a:t>
            </a:r>
            <a:r>
              <a:rPr lang="en-GB" sz="2800" dirty="0" err="1" smtClean="0"/>
              <a:t>coordenadas</a:t>
            </a:r>
            <a:r>
              <a:rPr lang="en-GB" sz="2800" dirty="0" smtClean="0"/>
              <a:t> para </a:t>
            </a:r>
            <a:r>
              <a:rPr lang="en-GB" sz="2800" dirty="0" err="1" smtClean="0"/>
              <a:t>utilizá</a:t>
            </a:r>
            <a:r>
              <a:rPr lang="en-GB" sz="2800" dirty="0" smtClean="0"/>
              <a:t>-la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alguma</a:t>
            </a:r>
            <a:r>
              <a:rPr lang="en-GB" sz="2800" dirty="0" smtClean="0"/>
              <a:t> </a:t>
            </a:r>
            <a:r>
              <a:rPr lang="en-GB" sz="2800" dirty="0" err="1" smtClean="0"/>
              <a:t>aplicação</a:t>
            </a:r>
            <a:r>
              <a:rPr lang="en-GB" sz="2800" dirty="0" smtClean="0"/>
              <a:t> (</a:t>
            </a:r>
            <a:r>
              <a:rPr lang="en-GB" sz="2800" dirty="0" err="1" smtClean="0"/>
              <a:t>SaTScam</a:t>
            </a:r>
            <a:r>
              <a:rPr lang="en-GB" sz="2800" dirty="0" smtClean="0"/>
              <a:t>, </a:t>
            </a:r>
            <a:r>
              <a:rPr lang="en-GB" sz="2800" dirty="0" err="1" smtClean="0"/>
              <a:t>por</a:t>
            </a:r>
            <a:r>
              <a:rPr lang="en-GB" sz="2800" dirty="0" smtClean="0"/>
              <a:t> </a:t>
            </a:r>
            <a:r>
              <a:rPr lang="en-GB" sz="2800" dirty="0" err="1" smtClean="0"/>
              <a:t>exemplo</a:t>
            </a:r>
            <a:r>
              <a:rPr lang="en-GB" sz="2800" dirty="0" smtClean="0"/>
              <a:t>)</a:t>
            </a:r>
          </a:p>
          <a:p>
            <a:endParaRPr lang="en-GB" sz="2800" dirty="0"/>
          </a:p>
          <a:p>
            <a:r>
              <a:rPr lang="en-GB" sz="2800" dirty="0" err="1" smtClean="0"/>
              <a:t>Abrir</a:t>
            </a:r>
            <a:r>
              <a:rPr lang="en-GB" sz="2800" dirty="0" smtClean="0"/>
              <a:t>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de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 de “</a:t>
            </a:r>
            <a:r>
              <a:rPr lang="en-GB" sz="2800" dirty="0" err="1" smtClean="0"/>
              <a:t>ender_MSP_geocode</a:t>
            </a:r>
            <a:r>
              <a:rPr lang="en-GB" sz="2800" dirty="0" smtClean="0"/>
              <a:t>”,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calculadora</a:t>
            </a:r>
            <a:r>
              <a:rPr lang="en-GB" sz="2800" dirty="0" smtClean="0"/>
              <a:t> de campo e </a:t>
            </a:r>
            <a:r>
              <a:rPr lang="en-GB" sz="2800" dirty="0" err="1" smtClean="0"/>
              <a:t>criar</a:t>
            </a:r>
            <a:r>
              <a:rPr lang="en-GB" sz="2800" dirty="0" smtClean="0"/>
              <a:t> as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latitude e longitude (</a:t>
            </a:r>
            <a:r>
              <a:rPr lang="en-GB" sz="2800" dirty="0" err="1" smtClean="0"/>
              <a:t>Geometria</a:t>
            </a:r>
            <a:r>
              <a:rPr lang="en-GB" sz="2800" dirty="0" smtClean="0"/>
              <a:t> e $y e $x)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2909885"/>
            <a:ext cx="9432244" cy="367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2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8686" y="416379"/>
            <a:ext cx="1172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No site</a:t>
            </a:r>
            <a:r>
              <a:rPr lang="en-GB" sz="2800" dirty="0" smtClean="0"/>
              <a:t>,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‘Platform’, </a:t>
            </a:r>
            <a:r>
              <a:rPr lang="en-GB" sz="2800" dirty="0" err="1" smtClean="0"/>
              <a:t>ir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‘Services’ e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‘Geocoding&amp; Search’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549236"/>
            <a:ext cx="9544683" cy="49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03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5771" y="362857"/>
            <a:ext cx="114372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Ultimo </a:t>
            </a:r>
            <a:r>
              <a:rPr lang="en-GB" sz="2800" dirty="0" err="1" smtClean="0"/>
              <a:t>passo</a:t>
            </a:r>
            <a:r>
              <a:rPr lang="en-GB" sz="2800" dirty="0" smtClean="0"/>
              <a:t> é </a:t>
            </a:r>
            <a:r>
              <a:rPr lang="en-GB" sz="2800" dirty="0" err="1" smtClean="0"/>
              <a:t>juntar</a:t>
            </a:r>
            <a:r>
              <a:rPr lang="en-GB" sz="2800" dirty="0" smtClean="0"/>
              <a:t> o shape com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endereços</a:t>
            </a:r>
            <a:r>
              <a:rPr lang="en-GB" sz="2800" dirty="0" smtClean="0"/>
              <a:t> </a:t>
            </a:r>
            <a:r>
              <a:rPr lang="en-GB" sz="2800" dirty="0" err="1" smtClean="0"/>
              <a:t>geocodificados</a:t>
            </a:r>
            <a:r>
              <a:rPr lang="en-GB" sz="2800" dirty="0" smtClean="0"/>
              <a:t> </a:t>
            </a:r>
            <a:r>
              <a:rPr lang="en-GB" sz="2800" dirty="0" smtClean="0"/>
              <a:t>com o banco </a:t>
            </a:r>
            <a:r>
              <a:rPr lang="en-GB" sz="2800" dirty="0" err="1" smtClean="0"/>
              <a:t>em</a:t>
            </a:r>
            <a:r>
              <a:rPr lang="en-GB" sz="2800" dirty="0" smtClean="0"/>
              <a:t> .</a:t>
            </a:r>
            <a:r>
              <a:rPr lang="en-GB" sz="2800" dirty="0" err="1" smtClean="0"/>
              <a:t>cvs</a:t>
            </a:r>
            <a:r>
              <a:rPr lang="en-GB" sz="2800" dirty="0" smtClean="0"/>
              <a:t> (</a:t>
            </a:r>
            <a:r>
              <a:rPr lang="en-GB" sz="2800" dirty="0" smtClean="0"/>
              <a:t>enderecos_MSP_para_geoc_here.csv</a:t>
            </a:r>
            <a:r>
              <a:rPr lang="en-GB" sz="2800" dirty="0" smtClean="0"/>
              <a:t>) – </a:t>
            </a:r>
            <a:r>
              <a:rPr lang="en-GB" sz="2800" dirty="0" err="1" smtClean="0"/>
              <a:t>este</a:t>
            </a:r>
            <a:r>
              <a:rPr lang="en-GB" sz="2800" dirty="0" smtClean="0"/>
              <a:t> banco tem outros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 que </a:t>
            </a:r>
            <a:r>
              <a:rPr lang="en-GB" sz="2800" dirty="0" err="1" smtClean="0"/>
              <a:t>não</a:t>
            </a:r>
            <a:r>
              <a:rPr lang="en-GB" sz="2800" dirty="0" smtClean="0"/>
              <a:t> </a:t>
            </a:r>
            <a:r>
              <a:rPr lang="en-GB" sz="2800" dirty="0" err="1" smtClean="0"/>
              <a:t>endereços</a:t>
            </a:r>
            <a:r>
              <a:rPr lang="en-GB" sz="2800" dirty="0" smtClean="0"/>
              <a:t> e que </a:t>
            </a:r>
            <a:r>
              <a:rPr lang="en-GB" sz="2800" dirty="0" err="1" smtClean="0"/>
              <a:t>podem</a:t>
            </a:r>
            <a:r>
              <a:rPr lang="en-GB" sz="2800" dirty="0" smtClean="0"/>
              <a:t> </a:t>
            </a:r>
            <a:r>
              <a:rPr lang="en-GB" sz="2800" dirty="0" err="1" smtClean="0"/>
              <a:t>ser</a:t>
            </a:r>
            <a:r>
              <a:rPr lang="en-GB" sz="2800" dirty="0" smtClean="0"/>
              <a:t> </a:t>
            </a:r>
            <a:r>
              <a:rPr lang="en-GB" sz="2800" dirty="0" err="1" smtClean="0"/>
              <a:t>necessária</a:t>
            </a:r>
            <a:r>
              <a:rPr lang="en-GB" sz="2800" dirty="0" smtClean="0"/>
              <a:t> para </a:t>
            </a:r>
            <a:r>
              <a:rPr lang="en-GB" sz="2800" dirty="0" err="1" smtClean="0"/>
              <a:t>realizar</a:t>
            </a:r>
            <a:r>
              <a:rPr lang="en-GB" sz="2800" dirty="0" smtClean="0"/>
              <a:t> as </a:t>
            </a:r>
            <a:r>
              <a:rPr lang="en-GB" sz="2800" dirty="0" err="1" smtClean="0"/>
              <a:t>análise</a:t>
            </a:r>
            <a:r>
              <a:rPr lang="en-GB" sz="2800" dirty="0" smtClean="0"/>
              <a:t>: o </a:t>
            </a:r>
            <a:r>
              <a:rPr lang="en-GB" sz="2800" dirty="0" err="1" smtClean="0"/>
              <a:t>ano</a:t>
            </a:r>
            <a:r>
              <a:rPr lang="en-GB" sz="2800" dirty="0" smtClean="0"/>
              <a:t>, </a:t>
            </a:r>
            <a:r>
              <a:rPr lang="en-GB" sz="2800" dirty="0" err="1" smtClean="0"/>
              <a:t>por</a:t>
            </a:r>
            <a:r>
              <a:rPr lang="en-GB" sz="2800" dirty="0" smtClean="0"/>
              <a:t> </a:t>
            </a:r>
            <a:r>
              <a:rPr lang="en-GB" sz="2800" dirty="0" err="1" smtClean="0"/>
              <a:t>exemplo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Para </a:t>
            </a:r>
            <a:r>
              <a:rPr lang="en-GB" sz="2800" dirty="0" err="1" smtClean="0"/>
              <a:t>unir</a:t>
            </a:r>
            <a:r>
              <a:rPr lang="en-GB" sz="2800" dirty="0" smtClean="0"/>
              <a:t> o shape com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endereços</a:t>
            </a:r>
            <a:r>
              <a:rPr lang="en-GB" sz="2800" dirty="0" smtClean="0"/>
              <a:t> </a:t>
            </a:r>
            <a:r>
              <a:rPr lang="en-GB" sz="2800" dirty="0" err="1" smtClean="0"/>
              <a:t>geocodificados</a:t>
            </a:r>
            <a:r>
              <a:rPr lang="en-GB" sz="2800" dirty="0" smtClean="0"/>
              <a:t> com o banco </a:t>
            </a:r>
            <a:r>
              <a:rPr lang="en-GB" sz="2800" dirty="0" err="1" smtClean="0"/>
              <a:t>em</a:t>
            </a:r>
            <a:r>
              <a:rPr lang="en-GB" sz="2800" dirty="0" smtClean="0"/>
              <a:t> .csv, </a:t>
            </a:r>
            <a:r>
              <a:rPr lang="en-GB" sz="2800" dirty="0" err="1" smtClean="0"/>
              <a:t>usar</a:t>
            </a:r>
            <a:r>
              <a:rPr lang="en-GB" sz="2800" dirty="0" smtClean="0"/>
              <a:t> a </a:t>
            </a:r>
            <a:r>
              <a:rPr lang="en-GB" sz="2800" dirty="0" err="1" smtClean="0"/>
              <a:t>ferramenta</a:t>
            </a:r>
            <a:r>
              <a:rPr lang="en-GB" sz="2800" dirty="0" smtClean="0"/>
              <a:t> ‘</a:t>
            </a:r>
            <a:r>
              <a:rPr lang="en-GB" sz="2800" dirty="0" err="1" smtClean="0"/>
              <a:t>Uniões</a:t>
            </a:r>
            <a:r>
              <a:rPr lang="en-GB" sz="2800" dirty="0" smtClean="0"/>
              <a:t>”</a:t>
            </a:r>
          </a:p>
          <a:p>
            <a:endParaRPr lang="en-GB" sz="2800" dirty="0"/>
          </a:p>
          <a:p>
            <a:r>
              <a:rPr lang="en-GB" sz="2800" dirty="0" err="1" smtClean="0"/>
              <a:t>Usar</a:t>
            </a:r>
            <a:r>
              <a:rPr lang="en-GB" sz="2800" dirty="0" smtClean="0"/>
              <a:t> o campo “</a:t>
            </a:r>
            <a:r>
              <a:rPr lang="en-GB" sz="2800" dirty="0" err="1" smtClean="0"/>
              <a:t>id.here</a:t>
            </a:r>
            <a:r>
              <a:rPr lang="en-GB" sz="2800" dirty="0" smtClean="0"/>
              <a:t>” do banco .csv e o campo “id” do shape “</a:t>
            </a:r>
            <a:r>
              <a:rPr lang="en-GB" sz="2800" smtClean="0"/>
              <a:t>ender_MSP_geoc_here”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4797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4800" y="1596572"/>
            <a:ext cx="3236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“Get started for free”</a:t>
            </a:r>
            <a:endParaRPr lang="en-GB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477820"/>
            <a:ext cx="7302726" cy="5522930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>
            <a:off x="2762250" y="1809750"/>
            <a:ext cx="1790700" cy="171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8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1257" y="17272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Preencher</a:t>
            </a:r>
            <a:r>
              <a:rPr lang="en-GB" sz="2800" dirty="0" smtClean="0"/>
              <a:t> o “Register for a HERE account”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185" y="374650"/>
            <a:ext cx="8502815" cy="622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4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058" y="205187"/>
            <a:ext cx="5397756" cy="62642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86696" y="1578078"/>
            <a:ext cx="539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Clicar em “</a:t>
            </a:r>
            <a:r>
              <a:rPr lang="pt-BR" sz="2800" dirty="0" err="1" smtClean="0"/>
              <a:t>Get</a:t>
            </a:r>
            <a:r>
              <a:rPr lang="pt-BR" sz="2800" dirty="0" smtClean="0"/>
              <a:t> a </a:t>
            </a:r>
            <a:r>
              <a:rPr lang="pt-BR" sz="2800" dirty="0" err="1" smtClean="0"/>
              <a:t>free</a:t>
            </a:r>
            <a:r>
              <a:rPr lang="pt-BR" sz="2800" dirty="0" smtClean="0"/>
              <a:t> API </a:t>
            </a:r>
            <a:r>
              <a:rPr lang="pt-BR" sz="2800" dirty="0" err="1" smtClean="0"/>
              <a:t>key</a:t>
            </a:r>
            <a:r>
              <a:rPr lang="pt-BR" sz="2800" dirty="0" smtClean="0"/>
              <a:t>”</a:t>
            </a:r>
            <a:endParaRPr lang="pt-BR" sz="28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5353665" y="1839688"/>
            <a:ext cx="1253612" cy="1050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4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1969860"/>
            <a:ext cx="9439275" cy="45148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0286" y="217715"/>
            <a:ext cx="11727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 QGIS,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Complementos</a:t>
            </a:r>
            <a:r>
              <a:rPr lang="en-GB" sz="2800" dirty="0" smtClean="0"/>
              <a:t>”,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Gerenciar</a:t>
            </a:r>
            <a:r>
              <a:rPr lang="en-GB" sz="2800" dirty="0" smtClean="0"/>
              <a:t> </a:t>
            </a:r>
            <a:r>
              <a:rPr lang="en-GB" sz="2800" dirty="0" smtClean="0"/>
              <a:t>e </a:t>
            </a:r>
            <a:r>
              <a:rPr lang="en-GB" sz="2800" dirty="0" err="1" smtClean="0"/>
              <a:t>instalar</a:t>
            </a:r>
            <a:r>
              <a:rPr lang="en-GB" sz="2800" dirty="0" smtClean="0"/>
              <a:t> </a:t>
            </a:r>
            <a:r>
              <a:rPr lang="en-GB" sz="2800" dirty="0" err="1" smtClean="0"/>
              <a:t>complementos</a:t>
            </a:r>
            <a:r>
              <a:rPr lang="en-GB" sz="2800" dirty="0" smtClean="0"/>
              <a:t>”</a:t>
            </a:r>
          </a:p>
          <a:p>
            <a:endParaRPr lang="en-GB" sz="2800" dirty="0"/>
          </a:p>
          <a:p>
            <a:r>
              <a:rPr lang="en-GB" sz="2800" dirty="0" smtClean="0"/>
              <a:t>Na </a:t>
            </a:r>
            <a:r>
              <a:rPr lang="en-GB" sz="2800" dirty="0" err="1" smtClean="0"/>
              <a:t>tela</a:t>
            </a:r>
            <a:r>
              <a:rPr lang="en-GB" sz="2800" dirty="0" smtClean="0"/>
              <a:t> “</a:t>
            </a:r>
            <a:r>
              <a:rPr lang="en-GB" sz="2800" dirty="0" err="1" smtClean="0"/>
              <a:t>Complementos</a:t>
            </a:r>
            <a:r>
              <a:rPr lang="en-GB" sz="2800" dirty="0" smtClean="0"/>
              <a:t>”, </a:t>
            </a:r>
            <a:r>
              <a:rPr lang="en-GB" sz="2800" dirty="0" err="1" smtClean="0"/>
              <a:t>digitar</a:t>
            </a:r>
            <a:r>
              <a:rPr lang="en-GB" sz="2800" dirty="0" smtClean="0"/>
              <a:t> “HQGIS”. </a:t>
            </a:r>
            <a:r>
              <a:rPr lang="en-GB" sz="2800" dirty="0" err="1" smtClean="0"/>
              <a:t>Depois</a:t>
            </a:r>
            <a:r>
              <a:rPr lang="en-GB" sz="2800" dirty="0" smtClean="0"/>
              <a:t> de </a:t>
            </a:r>
            <a:r>
              <a:rPr lang="en-GB" sz="2800" dirty="0" err="1" smtClean="0"/>
              <a:t>localizar</a:t>
            </a:r>
            <a:r>
              <a:rPr lang="en-GB" sz="2800" dirty="0" smtClean="0"/>
              <a:t> o “HQGIS”,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Instalar</a:t>
            </a:r>
            <a:r>
              <a:rPr lang="en-GB" sz="2800" dirty="0" smtClean="0"/>
              <a:t> </a:t>
            </a:r>
            <a:r>
              <a:rPr lang="en-GB" sz="2800" dirty="0" err="1" smtClean="0"/>
              <a:t>complemento</a:t>
            </a:r>
            <a:r>
              <a:rPr lang="en-GB" sz="2800" dirty="0" smtClean="0"/>
              <a:t>”</a:t>
            </a:r>
            <a:endParaRPr lang="en-GB" sz="2800" dirty="0"/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3352800" y="1320800"/>
            <a:ext cx="3048000" cy="290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943" y="363866"/>
            <a:ext cx="6337159" cy="596620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843315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Ícone</a:t>
            </a:r>
            <a:r>
              <a:rPr lang="en-GB" sz="2800" dirty="0" smtClean="0"/>
              <a:t> do HQGIS </a:t>
            </a:r>
            <a:endParaRPr lang="en-GB" sz="28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3120571" y="2090057"/>
            <a:ext cx="1683658" cy="1256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59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00" y="590550"/>
            <a:ext cx="3219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Abrir</a:t>
            </a:r>
            <a:r>
              <a:rPr lang="en-GB" sz="2800" dirty="0" smtClean="0"/>
              <a:t> o </a:t>
            </a:r>
            <a:r>
              <a:rPr lang="en-GB" sz="2800" dirty="0" err="1" smtClean="0"/>
              <a:t>Hqgis</a:t>
            </a:r>
            <a:r>
              <a:rPr lang="en-GB" sz="2800" dirty="0" smtClean="0"/>
              <a:t> e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‘Credentials’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0"/>
            <a:ext cx="5700713" cy="659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8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9450" y="273050"/>
            <a:ext cx="10534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‘Get credentials’ – o </a:t>
            </a:r>
            <a:r>
              <a:rPr lang="en-GB" sz="2800" dirty="0" err="1" smtClean="0"/>
              <a:t>seu</a:t>
            </a:r>
            <a:r>
              <a:rPr lang="en-GB" sz="2800" dirty="0" smtClean="0"/>
              <a:t> browser </a:t>
            </a:r>
            <a:r>
              <a:rPr lang="en-GB" sz="2800" dirty="0" err="1" smtClean="0"/>
              <a:t>irá</a:t>
            </a:r>
            <a:r>
              <a:rPr lang="en-GB" sz="2800" dirty="0" smtClean="0"/>
              <a:t>  </a:t>
            </a:r>
            <a:r>
              <a:rPr lang="en-GB" sz="2800" dirty="0" err="1" smtClean="0"/>
              <a:t>abir</a:t>
            </a:r>
            <a:r>
              <a:rPr lang="en-GB" sz="2800" dirty="0" smtClean="0"/>
              <a:t> a </a:t>
            </a:r>
            <a:r>
              <a:rPr lang="en-GB" sz="2800" dirty="0" err="1" smtClean="0"/>
              <a:t>tela</a:t>
            </a:r>
            <a:r>
              <a:rPr lang="en-GB" sz="2800" dirty="0" smtClean="0"/>
              <a:t> </a:t>
            </a:r>
            <a:r>
              <a:rPr lang="en-GB" sz="2800" dirty="0" err="1" smtClean="0"/>
              <a:t>abaixo</a:t>
            </a:r>
            <a:r>
              <a:rPr lang="en-GB" sz="2800" dirty="0" smtClean="0"/>
              <a:t> do Here – </a:t>
            </a:r>
            <a:r>
              <a:rPr lang="en-GB" sz="2800" dirty="0" err="1" smtClean="0"/>
              <a:t>fazer</a:t>
            </a:r>
            <a:r>
              <a:rPr lang="en-GB" sz="2800" dirty="0" smtClean="0"/>
              <a:t> o login e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no </a:t>
            </a:r>
            <a:r>
              <a:rPr lang="en-GB" sz="2800" dirty="0" err="1" smtClean="0"/>
              <a:t>seu</a:t>
            </a:r>
            <a:r>
              <a:rPr lang="en-GB" sz="2800" dirty="0" smtClean="0"/>
              <a:t> </a:t>
            </a:r>
            <a:r>
              <a:rPr lang="en-GB" sz="2800" dirty="0" err="1" smtClean="0"/>
              <a:t>projeto</a:t>
            </a:r>
            <a:r>
              <a:rPr lang="en-GB" sz="2800" dirty="0" smtClean="0"/>
              <a:t> (</a:t>
            </a:r>
            <a:r>
              <a:rPr lang="en-GB" sz="2800" dirty="0" err="1" smtClean="0"/>
              <a:t>ou</a:t>
            </a:r>
            <a:r>
              <a:rPr lang="en-GB" sz="2800" dirty="0" smtClean="0"/>
              <a:t> </a:t>
            </a:r>
            <a:r>
              <a:rPr lang="en-GB" sz="2800" dirty="0" err="1" smtClean="0"/>
              <a:t>criar</a:t>
            </a:r>
            <a:r>
              <a:rPr lang="en-GB" sz="2800" dirty="0" smtClean="0"/>
              <a:t> um </a:t>
            </a:r>
            <a:r>
              <a:rPr lang="en-GB" sz="2800" dirty="0" err="1" smtClean="0"/>
              <a:t>projeto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14538"/>
            <a:ext cx="8574087" cy="5081523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H="1">
            <a:off x="3688080" y="1203960"/>
            <a:ext cx="2046763" cy="256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658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683</Words>
  <Application>Microsoft Office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</dc:creator>
  <cp:lastModifiedBy>Francisco N</cp:lastModifiedBy>
  <cp:revision>28</cp:revision>
  <dcterms:created xsi:type="dcterms:W3CDTF">2020-02-08T12:46:11Z</dcterms:created>
  <dcterms:modified xsi:type="dcterms:W3CDTF">2021-10-31T20:41:41Z</dcterms:modified>
</cp:coreProperties>
</file>