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70" r:id="rId6"/>
    <p:sldId id="286" r:id="rId7"/>
    <p:sldId id="274" r:id="rId8"/>
    <p:sldId id="271" r:id="rId9"/>
    <p:sldId id="273" r:id="rId10"/>
    <p:sldId id="277" r:id="rId11"/>
    <p:sldId id="268" r:id="rId12"/>
    <p:sldId id="272" r:id="rId13"/>
    <p:sldId id="269" r:id="rId14"/>
    <p:sldId id="275" r:id="rId15"/>
    <p:sldId id="276" r:id="rId16"/>
    <p:sldId id="278" r:id="rId17"/>
    <p:sldId id="279" r:id="rId18"/>
    <p:sldId id="280" r:id="rId19"/>
    <p:sldId id="281" r:id="rId20"/>
    <p:sldId id="284" r:id="rId21"/>
    <p:sldId id="285" r:id="rId22"/>
    <p:sldId id="258" r:id="rId23"/>
    <p:sldId id="283" r:id="rId24"/>
    <p:sldId id="259" r:id="rId25"/>
    <p:sldId id="260" r:id="rId26"/>
    <p:sldId id="261" r:id="rId27"/>
    <p:sldId id="262" r:id="rId28"/>
    <p:sldId id="263" r:id="rId29"/>
    <p:sldId id="264" r:id="rId30"/>
    <p:sldId id="265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6C46A-1204-46D7-82F3-18F8933C0258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2DC8DF11-EE42-4EF1-BE80-3D8376E33C9D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Autonomia 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Formulação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Burocracia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9357D-68EF-48EC-8937-6194ABA7FA1A}" type="parTrans" cxnId="{80A6DCC8-0422-4A91-BC35-ED2D43643249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15DDD5-A280-41F7-BC44-315C4EE5FD38}" type="sibTrans" cxnId="{80A6DCC8-0422-4A91-BC35-ED2D43643249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4EEFB-89F0-4457-868B-8B04C0A70BA9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Formação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IRB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AE99C0-08DC-4918-A34A-94CDF2C3B640}" type="parTrans" cxnId="{9F3DAEF7-3D07-4C6D-954A-19D421CD092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D8422C-3852-47B6-80A5-C52CE04A0A13}" type="sibTrans" cxnId="{9F3DAEF7-3D07-4C6D-954A-19D421CD092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C11BA2-7F63-4740-8270-F5E092C819D1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Meritocracia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297E9F-B99D-426E-B604-074D8406AA16}" type="parTrans" cxnId="{2D13FF79-3E91-43DC-B287-94FA81D7FC36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84C786-BCA0-41CC-852F-34A25610B672}" type="sibTrans" cxnId="{2D13FF79-3E91-43DC-B287-94FA81D7FC36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0614CD-59DB-4667-BBA7-4EEC2AA31EDC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Estabilidade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F08A0A-BC24-48E4-90BA-C2B497163E15}" type="parTrans" cxnId="{59FDD917-D2E3-4B02-8E6F-3EE955CFC98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BEEAB-C7DA-4827-AC90-9122BFA2DD7B}" type="sibTrans" cxnId="{59FDD917-D2E3-4B02-8E6F-3EE955CFC98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5910B4-5197-44A8-9D7F-76F33ADF905B}">
      <dgm:prSet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Coesão Ideológica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22C468-084A-4758-A02C-BDA168679E26}" type="parTrans" cxnId="{CC09BB27-4B47-423B-ADF0-EC314B7AC17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5B38CB-4426-4F10-A9DA-48C12D47665D}" type="sibTrans" cxnId="{CC09BB27-4B47-423B-ADF0-EC314B7AC17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6AEE08-20CF-4273-8CFF-E69AB4041B58}">
      <dgm:prSet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Recrutamento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DASP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4041C-F25F-455A-AA76-05FD54812FE5}" type="parTrans" cxnId="{D04ED779-AAE9-4C21-BF07-511A0B4D416D}">
      <dgm:prSet/>
      <dgm:spPr/>
      <dgm:t>
        <a:bodyPr/>
        <a:lstStyle/>
        <a:p>
          <a:endParaRPr lang="pt-BR"/>
        </a:p>
      </dgm:t>
    </dgm:pt>
    <dgm:pt modelId="{BB7C2A82-3C13-4322-98BA-FFB6DDA0E1DF}" type="sibTrans" cxnId="{D04ED779-AAE9-4C21-BF07-511A0B4D416D}">
      <dgm:prSet/>
      <dgm:spPr/>
      <dgm:t>
        <a:bodyPr/>
        <a:lstStyle/>
        <a:p>
          <a:endParaRPr lang="pt-BR"/>
        </a:p>
      </dgm:t>
    </dgm:pt>
    <dgm:pt modelId="{0530C81F-0342-4B83-BBAA-343E1B469631}" type="pres">
      <dgm:prSet presAssocID="{6566C46A-1204-46D7-82F3-18F8933C02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C051E81-483D-4AA2-BEDB-90B5F5BAFF4F}" type="pres">
      <dgm:prSet presAssocID="{2DC8DF11-EE42-4EF1-BE80-3D8376E33C9D}" presName="centerShape" presStyleLbl="node0" presStyleIdx="0" presStyleCnt="1"/>
      <dgm:spPr/>
      <dgm:t>
        <a:bodyPr/>
        <a:lstStyle/>
        <a:p>
          <a:endParaRPr lang="pt-BR"/>
        </a:p>
      </dgm:t>
    </dgm:pt>
    <dgm:pt modelId="{44BED4C5-DD62-42F5-A5E2-F4AC64024AF4}" type="pres">
      <dgm:prSet presAssocID="{65AE99C0-08DC-4918-A34A-94CDF2C3B640}" presName="parTrans" presStyleLbl="bgSibTrans2D1" presStyleIdx="0" presStyleCnt="5"/>
      <dgm:spPr/>
    </dgm:pt>
    <dgm:pt modelId="{5B33BD0A-61DF-47B7-AE2B-552AB5765F11}" type="pres">
      <dgm:prSet presAssocID="{FDD4EEFB-89F0-4457-868B-8B04C0A70BA9}" presName="node" presStyleLbl="node1" presStyleIdx="0" presStyleCnt="5">
        <dgm:presLayoutVars>
          <dgm:bulletEnabled val="1"/>
        </dgm:presLayoutVars>
      </dgm:prSet>
      <dgm:spPr/>
    </dgm:pt>
    <dgm:pt modelId="{71C6222A-56ED-4B17-A1D5-4788B6B4D4AD}" type="pres">
      <dgm:prSet presAssocID="{1E297E9F-B99D-426E-B604-074D8406AA16}" presName="parTrans" presStyleLbl="bgSibTrans2D1" presStyleIdx="1" presStyleCnt="5"/>
      <dgm:spPr/>
    </dgm:pt>
    <dgm:pt modelId="{ABC58CFF-3972-41E8-9529-CF830E322E72}" type="pres">
      <dgm:prSet presAssocID="{8EC11BA2-7F63-4740-8270-F5E092C819D1}" presName="node" presStyleLbl="node1" presStyleIdx="1" presStyleCnt="5" custRadScaleRad="112265" custRadScaleInc="25052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EFAE5F-E7D4-4849-AB49-EE869B789709}" type="pres">
      <dgm:prSet presAssocID="{26D4041C-F25F-455A-AA76-05FD54812FE5}" presName="parTrans" presStyleLbl="bgSibTrans2D1" presStyleIdx="2" presStyleCnt="5"/>
      <dgm:spPr/>
    </dgm:pt>
    <dgm:pt modelId="{F8D87145-31EF-49FD-AEF4-944218489E12}" type="pres">
      <dgm:prSet presAssocID="{396AEE08-20CF-4273-8CFF-E69AB4041B5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E1B49F-448D-4F4B-A092-829AD001AF1D}" type="pres">
      <dgm:prSet presAssocID="{9522C468-084A-4758-A02C-BDA168679E26}" presName="parTrans" presStyleLbl="bgSibTrans2D1" presStyleIdx="3" presStyleCnt="5"/>
      <dgm:spPr/>
    </dgm:pt>
    <dgm:pt modelId="{768EDE2F-7D81-4349-AFFA-DCBEC95074C1}" type="pres">
      <dgm:prSet presAssocID="{955910B4-5197-44A8-9D7F-76F33ADF905B}" presName="node" presStyleLbl="node1" presStyleIdx="3" presStyleCnt="5" custRadScaleRad="123336" custRadScaleInc="-2518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2FC164-444F-4314-99DF-6805DA0F9116}" type="pres">
      <dgm:prSet presAssocID="{73F08A0A-BC24-48E4-90BA-C2B497163E15}" presName="parTrans" presStyleLbl="bgSibTrans2D1" presStyleIdx="4" presStyleCnt="5"/>
      <dgm:spPr/>
    </dgm:pt>
    <dgm:pt modelId="{9222C26B-717D-491B-BF5A-1BC19337E297}" type="pres">
      <dgm:prSet presAssocID="{F80614CD-59DB-4667-BBA7-4EEC2AA31EDC}" presName="node" presStyleLbl="node1" presStyleIdx="4" presStyleCnt="5">
        <dgm:presLayoutVars>
          <dgm:bulletEnabled val="1"/>
        </dgm:presLayoutVars>
      </dgm:prSet>
      <dgm:spPr/>
    </dgm:pt>
  </dgm:ptLst>
  <dgm:cxnLst>
    <dgm:cxn modelId="{80A6DCC8-0422-4A91-BC35-ED2D43643249}" srcId="{6566C46A-1204-46D7-82F3-18F8933C0258}" destId="{2DC8DF11-EE42-4EF1-BE80-3D8376E33C9D}" srcOrd="0" destOrd="0" parTransId="{B449357D-68EF-48EC-8937-6194ABA7FA1A}" sibTransId="{7D15DDD5-A280-41F7-BC44-315C4EE5FD38}"/>
    <dgm:cxn modelId="{63CF0615-1F38-4AE6-8472-2234EA8F1D44}" type="presOf" srcId="{26D4041C-F25F-455A-AA76-05FD54812FE5}" destId="{90EFAE5F-E7D4-4849-AB49-EE869B789709}" srcOrd="0" destOrd="0" presId="urn:microsoft.com/office/officeart/2005/8/layout/radial4"/>
    <dgm:cxn modelId="{CC09BB27-4B47-423B-ADF0-EC314B7AC175}" srcId="{2DC8DF11-EE42-4EF1-BE80-3D8376E33C9D}" destId="{955910B4-5197-44A8-9D7F-76F33ADF905B}" srcOrd="3" destOrd="0" parTransId="{9522C468-084A-4758-A02C-BDA168679E26}" sibTransId="{295B38CB-4426-4F10-A9DA-48C12D47665D}"/>
    <dgm:cxn modelId="{973DADC5-B7BE-4FB0-BFFF-A559CA52FFB1}" type="presOf" srcId="{65AE99C0-08DC-4918-A34A-94CDF2C3B640}" destId="{44BED4C5-DD62-42F5-A5E2-F4AC64024AF4}" srcOrd="0" destOrd="0" presId="urn:microsoft.com/office/officeart/2005/8/layout/radial4"/>
    <dgm:cxn modelId="{30A40969-42AA-4D4F-9778-2E8FCECF43F1}" type="presOf" srcId="{1E297E9F-B99D-426E-B604-074D8406AA16}" destId="{71C6222A-56ED-4B17-A1D5-4788B6B4D4AD}" srcOrd="0" destOrd="0" presId="urn:microsoft.com/office/officeart/2005/8/layout/radial4"/>
    <dgm:cxn modelId="{8E8F4E04-3124-4067-A98C-4D1A0AAB99A9}" type="presOf" srcId="{73F08A0A-BC24-48E4-90BA-C2B497163E15}" destId="{902FC164-444F-4314-99DF-6805DA0F9116}" srcOrd="0" destOrd="0" presId="urn:microsoft.com/office/officeart/2005/8/layout/radial4"/>
    <dgm:cxn modelId="{2D13FF79-3E91-43DC-B287-94FA81D7FC36}" srcId="{2DC8DF11-EE42-4EF1-BE80-3D8376E33C9D}" destId="{8EC11BA2-7F63-4740-8270-F5E092C819D1}" srcOrd="1" destOrd="0" parTransId="{1E297E9F-B99D-426E-B604-074D8406AA16}" sibTransId="{C184C786-BCA0-41CC-852F-34A25610B672}"/>
    <dgm:cxn modelId="{D04ED779-AAE9-4C21-BF07-511A0B4D416D}" srcId="{2DC8DF11-EE42-4EF1-BE80-3D8376E33C9D}" destId="{396AEE08-20CF-4273-8CFF-E69AB4041B58}" srcOrd="2" destOrd="0" parTransId="{26D4041C-F25F-455A-AA76-05FD54812FE5}" sibTransId="{BB7C2A82-3C13-4322-98BA-FFB6DDA0E1DF}"/>
    <dgm:cxn modelId="{59FDD917-D2E3-4B02-8E6F-3EE955CFC985}" srcId="{2DC8DF11-EE42-4EF1-BE80-3D8376E33C9D}" destId="{F80614CD-59DB-4667-BBA7-4EEC2AA31EDC}" srcOrd="4" destOrd="0" parTransId="{73F08A0A-BC24-48E4-90BA-C2B497163E15}" sibTransId="{E1BBEEAB-C7DA-4827-AC90-9122BFA2DD7B}"/>
    <dgm:cxn modelId="{B4EDB461-974E-4141-86C4-404DA00A7148}" type="presOf" srcId="{396AEE08-20CF-4273-8CFF-E69AB4041B58}" destId="{F8D87145-31EF-49FD-AEF4-944218489E12}" srcOrd="0" destOrd="0" presId="urn:microsoft.com/office/officeart/2005/8/layout/radial4"/>
    <dgm:cxn modelId="{E723A7AD-BC78-4A25-B077-2733AAA58A63}" type="presOf" srcId="{2DC8DF11-EE42-4EF1-BE80-3D8376E33C9D}" destId="{EC051E81-483D-4AA2-BEDB-90B5F5BAFF4F}" srcOrd="0" destOrd="0" presId="urn:microsoft.com/office/officeart/2005/8/layout/radial4"/>
    <dgm:cxn modelId="{BB7A0ECA-DB47-41AD-BCEF-61A96382813C}" type="presOf" srcId="{6566C46A-1204-46D7-82F3-18F8933C0258}" destId="{0530C81F-0342-4B83-BBAA-343E1B469631}" srcOrd="0" destOrd="0" presId="urn:microsoft.com/office/officeart/2005/8/layout/radial4"/>
    <dgm:cxn modelId="{9F3DAEF7-3D07-4C6D-954A-19D421CD092E}" srcId="{2DC8DF11-EE42-4EF1-BE80-3D8376E33C9D}" destId="{FDD4EEFB-89F0-4457-868B-8B04C0A70BA9}" srcOrd="0" destOrd="0" parTransId="{65AE99C0-08DC-4918-A34A-94CDF2C3B640}" sibTransId="{01D8422C-3852-47B6-80A5-C52CE04A0A13}"/>
    <dgm:cxn modelId="{935B56CA-5445-4173-8F5A-BB7E2BD30E7F}" type="presOf" srcId="{955910B4-5197-44A8-9D7F-76F33ADF905B}" destId="{768EDE2F-7D81-4349-AFFA-DCBEC95074C1}" srcOrd="0" destOrd="0" presId="urn:microsoft.com/office/officeart/2005/8/layout/radial4"/>
    <dgm:cxn modelId="{E04DBC32-6542-446D-B560-763C7F263129}" type="presOf" srcId="{F80614CD-59DB-4667-BBA7-4EEC2AA31EDC}" destId="{9222C26B-717D-491B-BF5A-1BC19337E297}" srcOrd="0" destOrd="0" presId="urn:microsoft.com/office/officeart/2005/8/layout/radial4"/>
    <dgm:cxn modelId="{F15DAD89-E38D-4797-8D37-A9EE321A9CC7}" type="presOf" srcId="{8EC11BA2-7F63-4740-8270-F5E092C819D1}" destId="{ABC58CFF-3972-41E8-9529-CF830E322E72}" srcOrd="0" destOrd="0" presId="urn:microsoft.com/office/officeart/2005/8/layout/radial4"/>
    <dgm:cxn modelId="{1C49321F-CB1A-4891-BEDB-992E8927566C}" type="presOf" srcId="{FDD4EEFB-89F0-4457-868B-8B04C0A70BA9}" destId="{5B33BD0A-61DF-47B7-AE2B-552AB5765F11}" srcOrd="0" destOrd="0" presId="urn:microsoft.com/office/officeart/2005/8/layout/radial4"/>
    <dgm:cxn modelId="{EE1E08A5-6ADE-4A4D-AD7B-010A776A69A2}" type="presOf" srcId="{9522C468-084A-4758-A02C-BDA168679E26}" destId="{F1E1B49F-448D-4F4B-A092-829AD001AF1D}" srcOrd="0" destOrd="0" presId="urn:microsoft.com/office/officeart/2005/8/layout/radial4"/>
    <dgm:cxn modelId="{73CD255B-48B1-46B7-8C43-489E2CADD44F}" type="presParOf" srcId="{0530C81F-0342-4B83-BBAA-343E1B469631}" destId="{EC051E81-483D-4AA2-BEDB-90B5F5BAFF4F}" srcOrd="0" destOrd="0" presId="urn:microsoft.com/office/officeart/2005/8/layout/radial4"/>
    <dgm:cxn modelId="{68EB92B3-B8E7-4D30-BA82-AD51284CAE0E}" type="presParOf" srcId="{0530C81F-0342-4B83-BBAA-343E1B469631}" destId="{44BED4C5-DD62-42F5-A5E2-F4AC64024AF4}" srcOrd="1" destOrd="0" presId="urn:microsoft.com/office/officeart/2005/8/layout/radial4"/>
    <dgm:cxn modelId="{06FC2797-5D00-465B-9833-25559B13A2AC}" type="presParOf" srcId="{0530C81F-0342-4B83-BBAA-343E1B469631}" destId="{5B33BD0A-61DF-47B7-AE2B-552AB5765F11}" srcOrd="2" destOrd="0" presId="urn:microsoft.com/office/officeart/2005/8/layout/radial4"/>
    <dgm:cxn modelId="{ACDDDDEC-EB72-4489-8DA4-1F770FE11026}" type="presParOf" srcId="{0530C81F-0342-4B83-BBAA-343E1B469631}" destId="{71C6222A-56ED-4B17-A1D5-4788B6B4D4AD}" srcOrd="3" destOrd="0" presId="urn:microsoft.com/office/officeart/2005/8/layout/radial4"/>
    <dgm:cxn modelId="{484414B9-750B-4C44-9354-D50757EC08AC}" type="presParOf" srcId="{0530C81F-0342-4B83-BBAA-343E1B469631}" destId="{ABC58CFF-3972-41E8-9529-CF830E322E72}" srcOrd="4" destOrd="0" presId="urn:microsoft.com/office/officeart/2005/8/layout/radial4"/>
    <dgm:cxn modelId="{76B68C4F-E9EA-4B1A-8F18-F07F37EDED60}" type="presParOf" srcId="{0530C81F-0342-4B83-BBAA-343E1B469631}" destId="{90EFAE5F-E7D4-4849-AB49-EE869B789709}" srcOrd="5" destOrd="0" presId="urn:microsoft.com/office/officeart/2005/8/layout/radial4"/>
    <dgm:cxn modelId="{DCCCB572-23B0-447A-AADC-54785EE6D3E0}" type="presParOf" srcId="{0530C81F-0342-4B83-BBAA-343E1B469631}" destId="{F8D87145-31EF-49FD-AEF4-944218489E12}" srcOrd="6" destOrd="0" presId="urn:microsoft.com/office/officeart/2005/8/layout/radial4"/>
    <dgm:cxn modelId="{C76474AC-1138-4C18-9171-CB0B035CA288}" type="presParOf" srcId="{0530C81F-0342-4B83-BBAA-343E1B469631}" destId="{F1E1B49F-448D-4F4B-A092-829AD001AF1D}" srcOrd="7" destOrd="0" presId="urn:microsoft.com/office/officeart/2005/8/layout/radial4"/>
    <dgm:cxn modelId="{CBADD743-B203-4AA8-9C1C-6EECE2EE23E8}" type="presParOf" srcId="{0530C81F-0342-4B83-BBAA-343E1B469631}" destId="{768EDE2F-7D81-4349-AFFA-DCBEC95074C1}" srcOrd="8" destOrd="0" presId="urn:microsoft.com/office/officeart/2005/8/layout/radial4"/>
    <dgm:cxn modelId="{6E47D942-B77B-4444-8700-E948282760E8}" type="presParOf" srcId="{0530C81F-0342-4B83-BBAA-343E1B469631}" destId="{902FC164-444F-4314-99DF-6805DA0F9116}" srcOrd="9" destOrd="0" presId="urn:microsoft.com/office/officeart/2005/8/layout/radial4"/>
    <dgm:cxn modelId="{0B9A634B-CF46-4C5E-8E77-3568FAA51A6B}" type="presParOf" srcId="{0530C81F-0342-4B83-BBAA-343E1B469631}" destId="{9222C26B-717D-491B-BF5A-1BC19337E297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AE3572-F48B-4F6F-8C77-B2B9D31B63C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BDA5AD25-5AC9-4C6A-A92E-59936DCDBCD7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Diminuição 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Autonomia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Itamaraty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11CDBF-2D53-49C1-A1BD-AF923796ABF4}" type="parTrans" cxnId="{421742C3-83DB-4AAC-A2F2-C62B9A6346D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ACD92A-6C38-4E12-B56E-148C366012DC}" type="sibTrans" cxnId="{421742C3-83DB-4AAC-A2F2-C62B9A6346D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C8A435-FD7B-42B1-8779-74F888CA6385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Fim da Guerra Fria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Novos Temas  e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Agenda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D40361-4542-46E7-A268-FDFC8917EB72}" type="parTrans" cxnId="{AC2B343E-0FCB-4738-936C-89DF2718286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9CFB32-24B9-4CF5-BAD2-FBA338A487AF}" type="sibTrans" cxnId="{AC2B343E-0FCB-4738-936C-89DF2718286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C4D705-1CC9-4784-A025-C6603626EE27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Lideranças 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Presidenciais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Fortes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F774C6-6120-485E-83D3-5E545AC12E37}" type="parTrans" cxnId="{68302258-DF02-41ED-BC7C-410A6DAC37A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D50FB6-F01A-4A7B-BB81-8C257AEBD17E}" type="sibTrans" cxnId="{68302258-DF02-41ED-BC7C-410A6DAC37A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B4E6B3-93B1-4392-A828-549BCBEFF849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Democratização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Novos Atores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DA77C8-2BB0-4E3F-885E-B4C28B4D423E}" type="parTrans" cxnId="{AC744952-3EA7-4685-A966-E18C39F4C7B1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5DBC42-FABD-4C39-83CE-FC2A48505A7D}" type="sibTrans" cxnId="{AC744952-3EA7-4685-A966-E18C39F4C7B1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93A1A4-5AF0-4BD9-9F30-2D74CB415B37}" type="pres">
      <dgm:prSet presAssocID="{C3AE3572-F48B-4F6F-8C77-B2B9D31B63C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E19C776-23A3-44FE-8E3F-A8AB811145F2}" type="pres">
      <dgm:prSet presAssocID="{BDA5AD25-5AC9-4C6A-A92E-59936DCDBCD7}" presName="singleCycle" presStyleCnt="0"/>
      <dgm:spPr/>
    </dgm:pt>
    <dgm:pt modelId="{7E04FE15-C6AC-4D42-9153-88C55F50E17B}" type="pres">
      <dgm:prSet presAssocID="{BDA5AD25-5AC9-4C6A-A92E-59936DCDBCD7}" presName="singleCenter" presStyleLbl="node1" presStyleIdx="0" presStyleCnt="4" custScaleX="133757" custScaleY="122793">
        <dgm:presLayoutVars>
          <dgm:chMax val="7"/>
          <dgm:chPref val="7"/>
        </dgm:presLayoutVars>
      </dgm:prSet>
      <dgm:spPr/>
    </dgm:pt>
    <dgm:pt modelId="{97B6A66B-CFB8-4750-804B-39F95ED23F7B}" type="pres">
      <dgm:prSet presAssocID="{86D40361-4542-46E7-A268-FDFC8917EB72}" presName="Name56" presStyleLbl="parChTrans1D2" presStyleIdx="0" presStyleCnt="3"/>
      <dgm:spPr/>
    </dgm:pt>
    <dgm:pt modelId="{87E3F943-AFA9-426A-B367-D4893B60BB50}" type="pres">
      <dgm:prSet presAssocID="{01C8A435-FD7B-42B1-8779-74F888CA6385}" presName="text0" presStyleLbl="node1" presStyleIdx="1" presStyleCnt="4" custScaleX="202910" custScaleY="14727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1F16AF-7163-4D7B-9FA8-61CE903FF804}" type="pres">
      <dgm:prSet presAssocID="{A5F774C6-6120-485E-83D3-5E545AC12E37}" presName="Name56" presStyleLbl="parChTrans1D2" presStyleIdx="1" presStyleCnt="3"/>
      <dgm:spPr/>
    </dgm:pt>
    <dgm:pt modelId="{35C2A2F9-1E70-4E5B-90A1-CBDC21270218}" type="pres">
      <dgm:prSet presAssocID="{7CC4D705-1CC9-4784-A025-C6603626EE27}" presName="text0" presStyleLbl="node1" presStyleIdx="2" presStyleCnt="4" custScaleX="183274" custScaleY="147274" custRadScaleRad="129200" custRadScaleInc="-121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9EC32C-4DB8-4C0D-8E86-E74A7762F063}" type="pres">
      <dgm:prSet presAssocID="{7DDA77C8-2BB0-4E3F-885E-B4C28B4D423E}" presName="Name56" presStyleLbl="parChTrans1D2" presStyleIdx="2" presStyleCnt="3"/>
      <dgm:spPr/>
    </dgm:pt>
    <dgm:pt modelId="{739ED865-A4EB-4B48-B2EB-5DFFE3C81400}" type="pres">
      <dgm:prSet presAssocID="{FBB4E6B3-93B1-4392-A828-549BCBEFF849}" presName="text0" presStyleLbl="node1" presStyleIdx="3" presStyleCnt="4" custScaleX="189938" custScaleY="137455" custRadScaleRad="124251" custRadScaleInc="9911">
        <dgm:presLayoutVars>
          <dgm:bulletEnabled val="1"/>
        </dgm:presLayoutVars>
      </dgm:prSet>
      <dgm:spPr/>
    </dgm:pt>
  </dgm:ptLst>
  <dgm:cxnLst>
    <dgm:cxn modelId="{AC2B343E-0FCB-4738-936C-89DF2718286E}" srcId="{BDA5AD25-5AC9-4C6A-A92E-59936DCDBCD7}" destId="{01C8A435-FD7B-42B1-8779-74F888CA6385}" srcOrd="0" destOrd="0" parTransId="{86D40361-4542-46E7-A268-FDFC8917EB72}" sibTransId="{5F9CFB32-24B9-4CF5-BAD2-FBA338A487AF}"/>
    <dgm:cxn modelId="{A31288DE-4CB6-4573-8707-8FD8BF9D4277}" type="presOf" srcId="{01C8A435-FD7B-42B1-8779-74F888CA6385}" destId="{87E3F943-AFA9-426A-B367-D4893B60BB50}" srcOrd="0" destOrd="0" presId="urn:microsoft.com/office/officeart/2008/layout/RadialCluster"/>
    <dgm:cxn modelId="{429DD6D2-CDEC-437A-B0F0-E876D4FA0364}" type="presOf" srcId="{C3AE3572-F48B-4F6F-8C77-B2B9D31B63C5}" destId="{7B93A1A4-5AF0-4BD9-9F30-2D74CB415B37}" srcOrd="0" destOrd="0" presId="urn:microsoft.com/office/officeart/2008/layout/RadialCluster"/>
    <dgm:cxn modelId="{AC744952-3EA7-4685-A966-E18C39F4C7B1}" srcId="{BDA5AD25-5AC9-4C6A-A92E-59936DCDBCD7}" destId="{FBB4E6B3-93B1-4392-A828-549BCBEFF849}" srcOrd="2" destOrd="0" parTransId="{7DDA77C8-2BB0-4E3F-885E-B4C28B4D423E}" sibTransId="{B55DBC42-FABD-4C39-83CE-FC2A48505A7D}"/>
    <dgm:cxn modelId="{421742C3-83DB-4AAC-A2F2-C62B9A6346D5}" srcId="{C3AE3572-F48B-4F6F-8C77-B2B9D31B63C5}" destId="{BDA5AD25-5AC9-4C6A-A92E-59936DCDBCD7}" srcOrd="0" destOrd="0" parTransId="{E611CDBF-2D53-49C1-A1BD-AF923796ABF4}" sibTransId="{60ACD92A-6C38-4E12-B56E-148C366012DC}"/>
    <dgm:cxn modelId="{68302258-DF02-41ED-BC7C-410A6DAC37A7}" srcId="{BDA5AD25-5AC9-4C6A-A92E-59936DCDBCD7}" destId="{7CC4D705-1CC9-4784-A025-C6603626EE27}" srcOrd="1" destOrd="0" parTransId="{A5F774C6-6120-485E-83D3-5E545AC12E37}" sibTransId="{CDD50FB6-F01A-4A7B-BB81-8C257AEBD17E}"/>
    <dgm:cxn modelId="{E668D3F6-1CFA-4AAE-ADEF-9174C9C468CE}" type="presOf" srcId="{A5F774C6-6120-485E-83D3-5E545AC12E37}" destId="{D91F16AF-7163-4D7B-9FA8-61CE903FF804}" srcOrd="0" destOrd="0" presId="urn:microsoft.com/office/officeart/2008/layout/RadialCluster"/>
    <dgm:cxn modelId="{85B6215C-42CF-47C1-AA5D-59AF53EA5055}" type="presOf" srcId="{FBB4E6B3-93B1-4392-A828-549BCBEFF849}" destId="{739ED865-A4EB-4B48-B2EB-5DFFE3C81400}" srcOrd="0" destOrd="0" presId="urn:microsoft.com/office/officeart/2008/layout/RadialCluster"/>
    <dgm:cxn modelId="{57C21987-2669-42D6-8EA8-E7876959B39C}" type="presOf" srcId="{BDA5AD25-5AC9-4C6A-A92E-59936DCDBCD7}" destId="{7E04FE15-C6AC-4D42-9153-88C55F50E17B}" srcOrd="0" destOrd="0" presId="urn:microsoft.com/office/officeart/2008/layout/RadialCluster"/>
    <dgm:cxn modelId="{008EE25C-F1C1-4568-9F9F-A94CB400EB19}" type="presOf" srcId="{7DDA77C8-2BB0-4E3F-885E-B4C28B4D423E}" destId="{069EC32C-4DB8-4C0D-8E86-E74A7762F063}" srcOrd="0" destOrd="0" presId="urn:microsoft.com/office/officeart/2008/layout/RadialCluster"/>
    <dgm:cxn modelId="{EFDFCCB0-FDDC-424A-9BB8-9A20D2EE55EF}" type="presOf" srcId="{86D40361-4542-46E7-A268-FDFC8917EB72}" destId="{97B6A66B-CFB8-4750-804B-39F95ED23F7B}" srcOrd="0" destOrd="0" presId="urn:microsoft.com/office/officeart/2008/layout/RadialCluster"/>
    <dgm:cxn modelId="{4F516577-607C-48E5-A509-6441B3EAAFC1}" type="presOf" srcId="{7CC4D705-1CC9-4784-A025-C6603626EE27}" destId="{35C2A2F9-1E70-4E5B-90A1-CBDC21270218}" srcOrd="0" destOrd="0" presId="urn:microsoft.com/office/officeart/2008/layout/RadialCluster"/>
    <dgm:cxn modelId="{37DDAEBB-D31A-4731-ABD3-233D0DF984A3}" type="presParOf" srcId="{7B93A1A4-5AF0-4BD9-9F30-2D74CB415B37}" destId="{BE19C776-23A3-44FE-8E3F-A8AB811145F2}" srcOrd="0" destOrd="0" presId="urn:microsoft.com/office/officeart/2008/layout/RadialCluster"/>
    <dgm:cxn modelId="{94E7740C-50ED-4696-BFF8-CF1EFD1B627F}" type="presParOf" srcId="{BE19C776-23A3-44FE-8E3F-A8AB811145F2}" destId="{7E04FE15-C6AC-4D42-9153-88C55F50E17B}" srcOrd="0" destOrd="0" presId="urn:microsoft.com/office/officeart/2008/layout/RadialCluster"/>
    <dgm:cxn modelId="{E338CDE0-0DC4-4E29-B04E-12F3770F75A2}" type="presParOf" srcId="{BE19C776-23A3-44FE-8E3F-A8AB811145F2}" destId="{97B6A66B-CFB8-4750-804B-39F95ED23F7B}" srcOrd="1" destOrd="0" presId="urn:microsoft.com/office/officeart/2008/layout/RadialCluster"/>
    <dgm:cxn modelId="{DC3E851C-D6CD-4F56-87EB-2CF1830D888D}" type="presParOf" srcId="{BE19C776-23A3-44FE-8E3F-A8AB811145F2}" destId="{87E3F943-AFA9-426A-B367-D4893B60BB50}" srcOrd="2" destOrd="0" presId="urn:microsoft.com/office/officeart/2008/layout/RadialCluster"/>
    <dgm:cxn modelId="{9A1E7FA9-52FD-4F97-BBD3-B8469F79CC97}" type="presParOf" srcId="{BE19C776-23A3-44FE-8E3F-A8AB811145F2}" destId="{D91F16AF-7163-4D7B-9FA8-61CE903FF804}" srcOrd="3" destOrd="0" presId="urn:microsoft.com/office/officeart/2008/layout/RadialCluster"/>
    <dgm:cxn modelId="{17DAB4E5-EF02-4B91-8596-D11B7EC0FB6F}" type="presParOf" srcId="{BE19C776-23A3-44FE-8E3F-A8AB811145F2}" destId="{35C2A2F9-1E70-4E5B-90A1-CBDC21270218}" srcOrd="4" destOrd="0" presId="urn:microsoft.com/office/officeart/2008/layout/RadialCluster"/>
    <dgm:cxn modelId="{DBDCE037-488D-455E-AFEA-D31B23A3B02F}" type="presParOf" srcId="{BE19C776-23A3-44FE-8E3F-A8AB811145F2}" destId="{069EC32C-4DB8-4C0D-8E86-E74A7762F063}" srcOrd="5" destOrd="0" presId="urn:microsoft.com/office/officeart/2008/layout/RadialCluster"/>
    <dgm:cxn modelId="{7A471211-993F-4B07-9E7F-3EFC367C8D04}" type="presParOf" srcId="{BE19C776-23A3-44FE-8E3F-A8AB811145F2}" destId="{739ED865-A4EB-4B48-B2EB-5DFFE3C8140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51E81-483D-4AA2-BEDB-90B5F5BAFF4F}">
      <dsp:nvSpPr>
        <dsp:cNvPr id="0" name=""/>
        <dsp:cNvSpPr/>
      </dsp:nvSpPr>
      <dsp:spPr>
        <a:xfrm>
          <a:off x="2994722" y="3169055"/>
          <a:ext cx="2075450" cy="20754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Autonomia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Formulação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Burocracia</a:t>
          </a:r>
          <a:endParaRPr lang="pt-BR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8665" y="3472998"/>
        <a:ext cx="1467564" cy="1467564"/>
      </dsp:txXfrm>
    </dsp:sp>
    <dsp:sp modelId="{44BED4C5-DD62-42F5-A5E2-F4AC64024AF4}">
      <dsp:nvSpPr>
        <dsp:cNvPr id="0" name=""/>
        <dsp:cNvSpPr/>
      </dsp:nvSpPr>
      <dsp:spPr>
        <a:xfrm rot="10800000">
          <a:off x="986456" y="3911029"/>
          <a:ext cx="1897811" cy="591503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33BD0A-61DF-47B7-AE2B-552AB5765F11}">
      <dsp:nvSpPr>
        <dsp:cNvPr id="0" name=""/>
        <dsp:cNvSpPr/>
      </dsp:nvSpPr>
      <dsp:spPr>
        <a:xfrm>
          <a:off x="617" y="3418109"/>
          <a:ext cx="1971678" cy="15773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Formação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IRB</a:t>
          </a:r>
          <a:endParaRPr lang="pt-BR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816" y="3464308"/>
        <a:ext cx="1879280" cy="1484944"/>
      </dsp:txXfrm>
    </dsp:sp>
    <dsp:sp modelId="{71C6222A-56ED-4B17-A1D5-4788B6B4D4AD}">
      <dsp:nvSpPr>
        <dsp:cNvPr id="0" name=""/>
        <dsp:cNvSpPr/>
      </dsp:nvSpPr>
      <dsp:spPr>
        <a:xfrm rot="18911383">
          <a:off x="4534595" y="2294196"/>
          <a:ext cx="2250854" cy="591503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58CFF-3972-41E8-9529-CF830E322E72}">
      <dsp:nvSpPr>
        <dsp:cNvPr id="0" name=""/>
        <dsp:cNvSpPr/>
      </dsp:nvSpPr>
      <dsp:spPr>
        <a:xfrm>
          <a:off x="5472612" y="1008119"/>
          <a:ext cx="1971678" cy="15773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Meritocracia</a:t>
          </a:r>
          <a:endParaRPr lang="pt-BR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18811" y="1054318"/>
        <a:ext cx="1879280" cy="1484944"/>
      </dsp:txXfrm>
    </dsp:sp>
    <dsp:sp modelId="{90EFAE5F-E7D4-4849-AB49-EE869B789709}">
      <dsp:nvSpPr>
        <dsp:cNvPr id="0" name=""/>
        <dsp:cNvSpPr/>
      </dsp:nvSpPr>
      <dsp:spPr>
        <a:xfrm rot="16200000">
          <a:off x="3083542" y="1813943"/>
          <a:ext cx="1897811" cy="591503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87145-31EF-49FD-AEF4-944218489E12}">
      <dsp:nvSpPr>
        <dsp:cNvPr id="0" name=""/>
        <dsp:cNvSpPr/>
      </dsp:nvSpPr>
      <dsp:spPr>
        <a:xfrm>
          <a:off x="3046608" y="372117"/>
          <a:ext cx="1971678" cy="15773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Recrutamento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DASP</a:t>
          </a:r>
          <a:endParaRPr lang="pt-BR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2807" y="418316"/>
        <a:ext cx="1879280" cy="1484944"/>
      </dsp:txXfrm>
    </dsp:sp>
    <dsp:sp modelId="{F1E1B49F-448D-4F4B-A092-829AD001AF1D}">
      <dsp:nvSpPr>
        <dsp:cNvPr id="0" name=""/>
        <dsp:cNvSpPr/>
      </dsp:nvSpPr>
      <dsp:spPr>
        <a:xfrm rot="13460818">
          <a:off x="979878" y="2183069"/>
          <a:ext cx="2569529" cy="591503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8EDE2F-7D81-4349-AFFA-DCBEC95074C1}">
      <dsp:nvSpPr>
        <dsp:cNvPr id="0" name=""/>
        <dsp:cNvSpPr/>
      </dsp:nvSpPr>
      <dsp:spPr>
        <a:xfrm>
          <a:off x="360042" y="792097"/>
          <a:ext cx="1971678" cy="15773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Coesão Ideológica</a:t>
          </a:r>
          <a:endParaRPr lang="pt-BR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241" y="838296"/>
        <a:ext cx="1879280" cy="1484944"/>
      </dsp:txXfrm>
    </dsp:sp>
    <dsp:sp modelId="{902FC164-444F-4314-99DF-6805DA0F9116}">
      <dsp:nvSpPr>
        <dsp:cNvPr id="0" name=""/>
        <dsp:cNvSpPr/>
      </dsp:nvSpPr>
      <dsp:spPr>
        <a:xfrm>
          <a:off x="5180627" y="3911029"/>
          <a:ext cx="1897811" cy="591503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2C26B-717D-491B-BF5A-1BC19337E297}">
      <dsp:nvSpPr>
        <dsp:cNvPr id="0" name=""/>
        <dsp:cNvSpPr/>
      </dsp:nvSpPr>
      <dsp:spPr>
        <a:xfrm>
          <a:off x="6092600" y="3418109"/>
          <a:ext cx="1971678" cy="15773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Estabilidade</a:t>
          </a:r>
          <a:endParaRPr lang="pt-BR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38799" y="3464308"/>
        <a:ext cx="1879280" cy="1484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FE15-C6AC-4D42-9153-88C55F50E17B}">
      <dsp:nvSpPr>
        <dsp:cNvPr id="0" name=""/>
        <dsp:cNvSpPr/>
      </dsp:nvSpPr>
      <dsp:spPr>
        <a:xfrm>
          <a:off x="3312814" y="2358939"/>
          <a:ext cx="2195998" cy="201599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Diminuição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Autonomia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Itamaraty</a:t>
          </a:r>
          <a:endParaRPr lang="pt-BR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1227" y="2457352"/>
        <a:ext cx="1999172" cy="1819167"/>
      </dsp:txXfrm>
    </dsp:sp>
    <dsp:sp modelId="{97B6A66B-CFB8-4750-804B-39F95ED23F7B}">
      <dsp:nvSpPr>
        <dsp:cNvPr id="0" name=""/>
        <dsp:cNvSpPr/>
      </dsp:nvSpPr>
      <dsp:spPr>
        <a:xfrm rot="16200000">
          <a:off x="4058548" y="2006674"/>
          <a:ext cx="7045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4530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3F943-AFA9-426A-B367-D4893B60BB50}">
      <dsp:nvSpPr>
        <dsp:cNvPr id="0" name=""/>
        <dsp:cNvSpPr/>
      </dsp:nvSpPr>
      <dsp:spPr>
        <a:xfrm>
          <a:off x="3294814" y="34403"/>
          <a:ext cx="2231998" cy="16200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Fim da Guerra Fria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Novos Temas  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Agenda</a:t>
          </a:r>
          <a:endParaRPr lang="pt-BR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73896" y="113485"/>
        <a:ext cx="2073834" cy="1461841"/>
      </dsp:txXfrm>
    </dsp:sp>
    <dsp:sp modelId="{D91F16AF-7163-4D7B-9FA8-61CE903FF804}">
      <dsp:nvSpPr>
        <dsp:cNvPr id="0" name=""/>
        <dsp:cNvSpPr/>
      </dsp:nvSpPr>
      <dsp:spPr>
        <a:xfrm rot="1364040">
          <a:off x="5470911" y="4015538"/>
          <a:ext cx="9757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5708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2A2F9-1E70-4E5B-90A1-CBDC21270218}">
      <dsp:nvSpPr>
        <dsp:cNvPr id="0" name=""/>
        <dsp:cNvSpPr/>
      </dsp:nvSpPr>
      <dsp:spPr>
        <a:xfrm>
          <a:off x="6408717" y="3816427"/>
          <a:ext cx="2016003" cy="16200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Lideranças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Presidenciais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Fortes</a:t>
          </a:r>
          <a:endParaRPr lang="pt-BR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7799" y="3895509"/>
        <a:ext cx="1857839" cy="1461841"/>
      </dsp:txXfrm>
    </dsp:sp>
    <dsp:sp modelId="{069EC32C-4DB8-4C0D-8E86-E74A7762F063}">
      <dsp:nvSpPr>
        <dsp:cNvPr id="0" name=""/>
        <dsp:cNvSpPr/>
      </dsp:nvSpPr>
      <dsp:spPr>
        <a:xfrm rot="9356796">
          <a:off x="2559152" y="4017587"/>
          <a:ext cx="7878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7868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ED865-A4EB-4B48-B2EB-5DFFE3C81400}">
      <dsp:nvSpPr>
        <dsp:cNvPr id="0" name=""/>
        <dsp:cNvSpPr/>
      </dsp:nvSpPr>
      <dsp:spPr>
        <a:xfrm>
          <a:off x="504052" y="3888428"/>
          <a:ext cx="2089306" cy="151199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Democratização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Novos Atores</a:t>
          </a:r>
          <a:endParaRPr lang="pt-BR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862" y="3962238"/>
        <a:ext cx="1941686" cy="1364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1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50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84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27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41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187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4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23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60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C6B2D-6D8C-4BBC-B17B-7F534A6E10A2}" type="datetimeFigureOut">
              <a:rPr lang="pt-BR" smtClean="0"/>
              <a:t>21/08/2015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0C0C4-ECCA-494D-8902-CD993B41AF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41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3. Atores Domésticos e a Política Externa Brasileira: </a:t>
            </a:r>
            <a:r>
              <a:rPr lang="pt-BR" sz="4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4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Itamaraty</a:t>
            </a:r>
            <a:endParaRPr lang="pt-BR" sz="4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4149080"/>
            <a:ext cx="6400800" cy="1752600"/>
          </a:xfrm>
        </p:spPr>
        <p:txBody>
          <a:bodyPr>
            <a:no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FLP0437 – Política Externa Brasileira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Relações Internacionais USP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Pedro Feliú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0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" r="1928" b="10513"/>
          <a:stretch/>
        </p:blipFill>
        <p:spPr bwMode="auto">
          <a:xfrm>
            <a:off x="899592" y="22321"/>
            <a:ext cx="7488831" cy="54229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321028" y="5445225"/>
            <a:ext cx="72784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Burocracia Administrativa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contratações políticas e estabilidade.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Burocracia Clientelista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contrações políticas e alta rotatividade.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Burocracia Paralela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contratação técnica e alta rotatividade.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Burocracia Meritocrática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contratação técnica e estável.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4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Ideais Itamaraty (Cheibub, 1984)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494717"/>
              </p:ext>
            </p:extLst>
          </p:nvPr>
        </p:nvGraphicFramePr>
        <p:xfrm>
          <a:off x="107503" y="1412776"/>
          <a:ext cx="8928993" cy="3960846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512169"/>
                <a:gridCol w="1728192"/>
                <a:gridCol w="1872208"/>
                <a:gridCol w="1584176"/>
                <a:gridCol w="864096"/>
                <a:gridCol w="1368152"/>
              </a:tblGrid>
              <a:tr h="484395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Período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Tipo Ideal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Profissionalização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Recrutamento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Coesão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Ação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473092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Imperial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Patrimonialista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BAIXA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Classe Social</a:t>
                      </a:r>
                    </a:p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Personalista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Geopolítica</a:t>
                      </a:r>
                    </a:p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r>
                        <a:rPr lang="pt-BR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Quo</a:t>
                      </a:r>
                    </a:p>
                    <a:p>
                      <a:pPr algn="ctr"/>
                      <a:r>
                        <a:rPr lang="pt-BR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Fronteiras</a:t>
                      </a:r>
                    </a:p>
                    <a:p>
                      <a:pPr algn="ctr"/>
                      <a:r>
                        <a:rPr lang="pt-BR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Europa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679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Barão de Rio Branco 1902-1912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Carismático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BAIXA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Classe Social</a:t>
                      </a:r>
                    </a:p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Personalista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Fronteiras</a:t>
                      </a:r>
                    </a:p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266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IRB</a:t>
                      </a:r>
                      <a:r>
                        <a:rPr lang="pt-BR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Pós 45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Burocrático Racional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Meritocrático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ALTA?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EUA</a:t>
                      </a:r>
                    </a:p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Autonomia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21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Hipóteses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3571698168"/>
              </p:ext>
            </p:extLst>
          </p:nvPr>
        </p:nvGraphicFramePr>
        <p:xfrm>
          <a:off x="539552" y="1124744"/>
          <a:ext cx="806489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Seta para cima 14"/>
          <p:cNvSpPr/>
          <p:nvPr/>
        </p:nvSpPr>
        <p:spPr>
          <a:xfrm>
            <a:off x="1287192" y="3645024"/>
            <a:ext cx="484632" cy="720080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dobrada para cima 16"/>
          <p:cNvSpPr/>
          <p:nvPr/>
        </p:nvSpPr>
        <p:spPr>
          <a:xfrm rot="16200000">
            <a:off x="5664692" y="1256188"/>
            <a:ext cx="850392" cy="731520"/>
          </a:xfrm>
          <a:prstGeom prst="bent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 para a esquerda 21"/>
          <p:cNvSpPr/>
          <p:nvPr/>
        </p:nvSpPr>
        <p:spPr>
          <a:xfrm>
            <a:off x="2962661" y="2299059"/>
            <a:ext cx="489204" cy="484632"/>
          </a:xfrm>
          <a:prstGeom prst="lef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02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Temas para debate/ensaio final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Diferença entre os corpos diplomático do Brasil e América do Sul – histórico e/ou atual.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Sucesso do Barão, Fronteiras e a relação com os militares e o prestígio do Itamaraty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Barão de Rio Branco x Cabo Frio – Gabinete do Ministro x Diretor Geral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República x Império – formação de elites na política externa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IRB e ESG – evolução da formação de quadros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Economicistas (Roberto Campos) x Política (Araújo Castro). </a:t>
            </a:r>
          </a:p>
          <a:p>
            <a:pPr marL="514350" indent="-514350" algn="just">
              <a:buFont typeface="+mj-lt"/>
              <a:buAutoNum type="arabicPeriod"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5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55576" y="3356992"/>
            <a:ext cx="8098159" cy="1362075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Presidencialismo e o Itamaraty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pt-BR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II</a:t>
            </a:r>
            <a:endParaRPr lang="pt-BR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Itamaraty Hoje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223610"/>
              </p:ext>
            </p:extLst>
          </p:nvPr>
        </p:nvGraphicFramePr>
        <p:xfrm>
          <a:off x="179512" y="1124744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40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“Postwar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Brazil Itamaraty had virtually complete control over the design and execution of foreign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policy” (Cason e Power, 2009: 120).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Na OPA de JK, a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acima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possui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respaldo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empírico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sobre a atenção do Itamaraty a atores domésticos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9" y="1772816"/>
            <a:ext cx="8915230" cy="37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539552" y="5692606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Reputação do Itamaraty perante as elites – mesmo argumento de Cheibub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41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Pluralidade de Atores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MIDIC – CAMEX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condução de diversos aspectos da política comercial, por exemplo, estímulo à exportação, defesa comercial, entre outros.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ideologia partidária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CNI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ÚNICA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CUT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ONGs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8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" y="-1"/>
            <a:ext cx="9053292" cy="674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de Aula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algn="just">
              <a:spcAft>
                <a:spcPts val="18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desenvolvimento Institucional do 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Itamaraty – burocracia e Estado</a:t>
            </a:r>
            <a:endPara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spcAft>
                <a:spcPts val="18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Presidencialismo e o Itamaraty</a:t>
            </a:r>
          </a:p>
          <a:p>
            <a:pPr marL="742950" indent="-742950" algn="just">
              <a:spcAft>
                <a:spcPts val="1800"/>
              </a:spcAft>
              <a:buFont typeface="+mj-lt"/>
              <a:buAutoNum type="arabicPeriod"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perfil dos Diplomatas no Brasil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1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Partidos Políticos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9"/>
            <a:ext cx="8229600" cy="2520279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 Externa de Lula: locus da ideologia de esquerda – oposto à política econômica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PSDB – identificação com o setor empresarial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Lula: Aliança de Esquerda na A.S.</a:t>
            </a:r>
          </a:p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Visitas Presidenciais: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45023"/>
            <a:ext cx="4572000" cy="270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645024"/>
            <a:ext cx="4600466" cy="270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4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Perfil de Liderança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Personalidades dos presidentes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Cardoso: ex-ministro do MRE (1992-3) e Intelectual Latino-americano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Lula: Celso Amorim, Samuel Pinheiro e Marco Aurélio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Garcia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Presidentes e MERCOSUL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Morales faria diferente se fosse o FHC?</a:t>
            </a:r>
          </a:p>
          <a:p>
            <a:pPr algn="just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6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Perfil dos diplomatas</a:t>
            </a:r>
            <a:endParaRPr lang="pt-BR" sz="3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736876" y="162880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III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8928992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5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Inscrições no Concurso de Diplomacia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" y="1102866"/>
            <a:ext cx="9144000" cy="575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5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Etapas da Carreira Diplomática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914838" cy="496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4499992" y="6524792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Lima (2015)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0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1269" y="11663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Estado de Nascimento dos Diplomatas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38" y="1556792"/>
            <a:ext cx="9035862" cy="4752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259632" y="638132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Lima (2015)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9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883" y="116632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Ações Afirmativas no Itamaraty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307" y="894730"/>
            <a:ext cx="6768752" cy="54721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707904" y="6453336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Lima (2015)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Diplomatas por cor da pele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49" y="1187299"/>
            <a:ext cx="8642902" cy="514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707904" y="6627868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Lima (2015)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Graduação dos Diplomatas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91" y="1196752"/>
            <a:ext cx="8903415" cy="5364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491878" y="6569745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Lima (2015)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7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645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Autonomia Burocrática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19" y="764704"/>
            <a:ext cx="9030252" cy="5904656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0319" y="6381328"/>
            <a:ext cx="2254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Caughey </a:t>
            </a:r>
            <a:r>
              <a:rPr lang="pt-B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(2009)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6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Universidades dos Diplomatas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6" y="1268760"/>
            <a:ext cx="9097333" cy="424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563888" y="5896306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Lima (2015) 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9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41046" y="3861048"/>
            <a:ext cx="8242175" cy="1362075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Desenvolvimento institucional do Itamaraty</a:t>
            </a:r>
            <a:endParaRPr lang="pt-BR" sz="36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741046" y="1556792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I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burocracia em Weber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0405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Ideais de Dominação (política como vocação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dominação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racional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(legal):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baseada na legitimidade das ordens estatuídas e do direito de mando daqueles que, em virtude dessas ordens, estão nomeados para exercer a dominação;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dominação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tradicional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baseada na crença cotidiana da santidade das tradições vigentes desde sempre e na legitimidade daqueles que, em virtude dessas tradições, representam a autoridade;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dominação 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carismática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baseada na veneração da santidade, do poder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heroico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do caráter exemplar de uma pessoa que exerce a dominação.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624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burocracia em Weber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dominação burocrática significa socialmente: </a:t>
            </a:r>
          </a:p>
          <a:p>
            <a:pPr lvl="0" algn="just"/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Tendência de </a:t>
            </a:r>
            <a:r>
              <a:rPr lang="pt-BR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nivelamento social</a:t>
            </a:r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através da possibilidade de recrutamento dos mais qualificados profissionalmente (ITAMARATY – IRB).</a:t>
            </a:r>
          </a:p>
          <a:p>
            <a:pPr lvl="0" algn="just"/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Tendência à plutocratização (dominação de uma classe) justificando uma formação profissional mais longa.</a:t>
            </a:r>
          </a:p>
          <a:p>
            <a:pPr lvl="0" algn="just"/>
            <a:r>
              <a:rPr lang="pt-B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dominação da impessoalidade formalista, sem ódio e sem paixão. Sem consideração das pessoas, formalismo igual para todos, isto é, para todos os interessados que se encontrem na mesma situação de fato.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19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2408"/>
            <a:ext cx="6912768" cy="61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1331640" y="6093296"/>
            <a:ext cx="72330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garantias efetivas de profissionalismo no serviço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público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proteção ao funcionário frente à politização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7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468"/>
            <a:ext cx="6660000" cy="6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251520" y="5949280"/>
            <a:ext cx="9022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istema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Remuneração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Carreira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Desempenho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8894"/>
            <a:ext cx="6048672" cy="6336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64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735</Words>
  <Application>Microsoft Office PowerPoint</Application>
  <PresentationFormat>Apresentação na tela (4:3)</PresentationFormat>
  <Paragraphs>135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Aula 3. Atores Domésticos e a Política Externa Brasileira: o Itamaraty</vt:lpstr>
      <vt:lpstr>Plano de Aula</vt:lpstr>
      <vt:lpstr>Autonomia Burocrática</vt:lpstr>
      <vt:lpstr>Desenvolvimento institucional do Itamaraty</vt:lpstr>
      <vt:lpstr>A burocracia em Weber</vt:lpstr>
      <vt:lpstr>A burocracia em Weber</vt:lpstr>
      <vt:lpstr>Apresentação do PowerPoint</vt:lpstr>
      <vt:lpstr>Apresentação do PowerPoint</vt:lpstr>
      <vt:lpstr>Apresentação do PowerPoint</vt:lpstr>
      <vt:lpstr>Apresentação do PowerPoint</vt:lpstr>
      <vt:lpstr>Tipos Ideais Itamaraty (Cheibub, 1984)</vt:lpstr>
      <vt:lpstr>Hipóteses</vt:lpstr>
      <vt:lpstr>Temas para debate/ensaio final</vt:lpstr>
      <vt:lpstr>Presidencialismo e o Itamaraty</vt:lpstr>
      <vt:lpstr>O Itamaraty Hoje</vt:lpstr>
      <vt:lpstr>Discussão</vt:lpstr>
      <vt:lpstr>Avaliação sobre a atenção do Itamaraty a atores domésticos</vt:lpstr>
      <vt:lpstr>Pluralidade de Atores</vt:lpstr>
      <vt:lpstr>Apresentação do PowerPoint</vt:lpstr>
      <vt:lpstr>Partidos Políticos</vt:lpstr>
      <vt:lpstr>Perfil de Liderança</vt:lpstr>
      <vt:lpstr>O Perfil dos diplomatas</vt:lpstr>
      <vt:lpstr>Apresentação do PowerPoint</vt:lpstr>
      <vt:lpstr>Inscrições no Concurso de Diplomacia</vt:lpstr>
      <vt:lpstr>Etapas da Carreira Diplomática</vt:lpstr>
      <vt:lpstr>Estado de Nascimento dos Diplomatas</vt:lpstr>
      <vt:lpstr>Ações Afirmativas no Itamaraty</vt:lpstr>
      <vt:lpstr>Diplomatas por cor da pele</vt:lpstr>
      <vt:lpstr>Graduação dos Diplomatas</vt:lpstr>
      <vt:lpstr>Universidades dos Diplomatas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3. Atores Domésticos e a Política Externa Brasileira: o Itamaraty</dc:title>
  <dc:creator>P</dc:creator>
  <cp:lastModifiedBy>P</cp:lastModifiedBy>
  <cp:revision>82</cp:revision>
  <dcterms:created xsi:type="dcterms:W3CDTF">2015-08-17T13:18:38Z</dcterms:created>
  <dcterms:modified xsi:type="dcterms:W3CDTF">2015-08-22T22:22:15Z</dcterms:modified>
</cp:coreProperties>
</file>