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9"/>
  </p:notesMasterIdLst>
  <p:sldIdLst>
    <p:sldId id="257" r:id="rId2"/>
    <p:sldId id="256" r:id="rId3"/>
    <p:sldId id="258" r:id="rId4"/>
    <p:sldId id="265" r:id="rId5"/>
    <p:sldId id="261" r:id="rId6"/>
    <p:sldId id="259" r:id="rId7"/>
    <p:sldId id="262" r:id="rId8"/>
    <p:sldId id="266" r:id="rId9"/>
    <p:sldId id="267" r:id="rId10"/>
    <p:sldId id="268" r:id="rId11"/>
    <p:sldId id="269" r:id="rId12"/>
    <p:sldId id="270" r:id="rId13"/>
    <p:sldId id="264" r:id="rId14"/>
    <p:sldId id="271" r:id="rId15"/>
    <p:sldId id="272" r:id="rId16"/>
    <p:sldId id="283" r:id="rId17"/>
    <p:sldId id="284" r:id="rId18"/>
    <p:sldId id="285" r:id="rId19"/>
    <p:sldId id="286" r:id="rId20"/>
    <p:sldId id="287" r:id="rId21"/>
    <p:sldId id="288" r:id="rId22"/>
    <p:sldId id="290" r:id="rId23"/>
    <p:sldId id="289" r:id="rId24"/>
    <p:sldId id="275" r:id="rId25"/>
    <p:sldId id="276" r:id="rId26"/>
    <p:sldId id="277" r:id="rId27"/>
    <p:sldId id="278" r:id="rId28"/>
    <p:sldId id="279" r:id="rId29"/>
    <p:sldId id="274" r:id="rId30"/>
    <p:sldId id="291" r:id="rId31"/>
    <p:sldId id="280" r:id="rId32"/>
    <p:sldId id="281" r:id="rId33"/>
    <p:sldId id="292" r:id="rId34"/>
    <p:sldId id="294" r:id="rId35"/>
    <p:sldId id="293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6" r:id="rId44"/>
    <p:sldId id="302" r:id="rId45"/>
    <p:sldId id="303" r:id="rId46"/>
    <p:sldId id="304" r:id="rId47"/>
    <p:sldId id="305" r:id="rId48"/>
    <p:sldId id="307" r:id="rId49"/>
    <p:sldId id="308" r:id="rId50"/>
    <p:sldId id="309" r:id="rId51"/>
    <p:sldId id="310" r:id="rId52"/>
    <p:sldId id="311" r:id="rId53"/>
    <p:sldId id="312" r:id="rId54"/>
    <p:sldId id="316" r:id="rId55"/>
    <p:sldId id="313" r:id="rId56"/>
    <p:sldId id="315" r:id="rId57"/>
    <p:sldId id="314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5397EB4-4C9C-4084-BD19-06BA2AB37914}">
          <p14:sldIdLst>
            <p14:sldId id="257"/>
            <p14:sldId id="256"/>
            <p14:sldId id="258"/>
            <p14:sldId id="265"/>
            <p14:sldId id="261"/>
            <p14:sldId id="259"/>
            <p14:sldId id="262"/>
            <p14:sldId id="266"/>
            <p14:sldId id="267"/>
            <p14:sldId id="268"/>
            <p14:sldId id="269"/>
            <p14:sldId id="270"/>
            <p14:sldId id="264"/>
            <p14:sldId id="271"/>
            <p14:sldId id="272"/>
            <p14:sldId id="283"/>
            <p14:sldId id="284"/>
            <p14:sldId id="285"/>
            <p14:sldId id="286"/>
            <p14:sldId id="287"/>
            <p14:sldId id="288"/>
            <p14:sldId id="290"/>
            <p14:sldId id="289"/>
            <p14:sldId id="275"/>
            <p14:sldId id="276"/>
            <p14:sldId id="277"/>
            <p14:sldId id="278"/>
            <p14:sldId id="279"/>
            <p14:sldId id="274"/>
            <p14:sldId id="291"/>
            <p14:sldId id="280"/>
            <p14:sldId id="281"/>
            <p14:sldId id="292"/>
            <p14:sldId id="294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6"/>
            <p14:sldId id="302"/>
            <p14:sldId id="303"/>
            <p14:sldId id="304"/>
            <p14:sldId id="305"/>
            <p14:sldId id="307"/>
            <p14:sldId id="308"/>
            <p14:sldId id="309"/>
            <p14:sldId id="310"/>
            <p14:sldId id="311"/>
            <p14:sldId id="312"/>
            <p14:sldId id="316"/>
            <p14:sldId id="313"/>
            <p14:sldId id="315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C74EB-98D5-4C88-BC79-7DC08FF5CA7F}" v="156" dt="2020-08-21T17:33:21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7570" autoAdjust="0"/>
  </p:normalViewPr>
  <p:slideViewPr>
    <p:cSldViewPr snapToGrid="0">
      <p:cViewPr varScale="1">
        <p:scale>
          <a:sx n="63" d="100"/>
          <a:sy n="63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ma de oliveira" userId="80f4fb4caa17febc" providerId="LiveId" clId="{30FC74EB-98D5-4C88-BC79-7DC08FF5CA7F}"/>
    <pc:docChg chg="undo custSel mod addSld delSld modSld sldOrd addSection delSection modSection">
      <pc:chgData name="joelma de oliveira" userId="80f4fb4caa17febc" providerId="LiveId" clId="{30FC74EB-98D5-4C88-BC79-7DC08FF5CA7F}" dt="2020-08-24T14:30:21.566" v="3453" actId="1035"/>
      <pc:docMkLst>
        <pc:docMk/>
      </pc:docMkLst>
      <pc:sldChg chg="modSp mod modAnim">
        <pc:chgData name="joelma de oliveira" userId="80f4fb4caa17febc" providerId="LiveId" clId="{30FC74EB-98D5-4C88-BC79-7DC08FF5CA7F}" dt="2020-08-21T17:20:47.464" v="3415" actId="1035"/>
        <pc:sldMkLst>
          <pc:docMk/>
          <pc:sldMk cId="3065717242" sldId="256"/>
        </pc:sldMkLst>
        <pc:picChg chg="mod">
          <ac:chgData name="joelma de oliveira" userId="80f4fb4caa17febc" providerId="LiveId" clId="{30FC74EB-98D5-4C88-BC79-7DC08FF5CA7F}" dt="2020-08-21T17:20:47.464" v="3415" actId="1035"/>
          <ac:picMkLst>
            <pc:docMk/>
            <pc:sldMk cId="3065717242" sldId="256"/>
            <ac:picMk id="12" creationId="{E51F62EE-F239-45D7-AFD3-D680DBAC33B5}"/>
          </ac:picMkLst>
        </pc:picChg>
        <pc:picChg chg="mod">
          <ac:chgData name="joelma de oliveira" userId="80f4fb4caa17febc" providerId="LiveId" clId="{30FC74EB-98D5-4C88-BC79-7DC08FF5CA7F}" dt="2020-08-17T23:44:47.988" v="271" actId="1037"/>
          <ac:picMkLst>
            <pc:docMk/>
            <pc:sldMk cId="3065717242" sldId="256"/>
            <ac:picMk id="14" creationId="{B2763079-F9D2-4853-B72A-75CA2708AE52}"/>
          </ac:picMkLst>
        </pc:picChg>
        <pc:picChg chg="mod">
          <ac:chgData name="joelma de oliveira" userId="80f4fb4caa17febc" providerId="LiveId" clId="{30FC74EB-98D5-4C88-BC79-7DC08FF5CA7F}" dt="2020-08-17T23:45:20.021" v="279" actId="1037"/>
          <ac:picMkLst>
            <pc:docMk/>
            <pc:sldMk cId="3065717242" sldId="256"/>
            <ac:picMk id="16" creationId="{F4C74CAE-7992-45C2-896D-B7A62900ED5F}"/>
          </ac:picMkLst>
        </pc:picChg>
      </pc:sldChg>
      <pc:sldChg chg="addSp modSp mod modAnim">
        <pc:chgData name="joelma de oliveira" userId="80f4fb4caa17febc" providerId="LiveId" clId="{30FC74EB-98D5-4C88-BC79-7DC08FF5CA7F}" dt="2020-08-24T14:30:21.566" v="3453" actId="1035"/>
        <pc:sldMkLst>
          <pc:docMk/>
          <pc:sldMk cId="3680954425" sldId="258"/>
        </pc:sldMkLst>
        <pc:spChg chg="mod">
          <ac:chgData name="joelma de oliveira" userId="80f4fb4caa17febc" providerId="LiveId" clId="{30FC74EB-98D5-4C88-BC79-7DC08FF5CA7F}" dt="2020-08-18T14:01:59.957" v="335" actId="1036"/>
          <ac:spMkLst>
            <pc:docMk/>
            <pc:sldMk cId="3680954425" sldId="258"/>
            <ac:spMk id="3" creationId="{CD5A4FF5-35FD-45A4-85A5-C11B7056DC0F}"/>
          </ac:spMkLst>
        </pc:spChg>
        <pc:spChg chg="mod">
          <ac:chgData name="joelma de oliveira" userId="80f4fb4caa17febc" providerId="LiveId" clId="{30FC74EB-98D5-4C88-BC79-7DC08FF5CA7F}" dt="2020-08-24T14:30:21.566" v="3453" actId="1035"/>
          <ac:spMkLst>
            <pc:docMk/>
            <pc:sldMk cId="3680954425" sldId="258"/>
            <ac:spMk id="9" creationId="{516779E3-E0BE-4E2F-83A6-6F02B6334A10}"/>
          </ac:spMkLst>
        </pc:spChg>
        <pc:spChg chg="mod">
          <ac:chgData name="joelma de oliveira" userId="80f4fb4caa17febc" providerId="LiveId" clId="{30FC74EB-98D5-4C88-BC79-7DC08FF5CA7F}" dt="2020-08-17T22:48:31.838" v="129" actId="14100"/>
          <ac:spMkLst>
            <pc:docMk/>
            <pc:sldMk cId="3680954425" sldId="258"/>
            <ac:spMk id="11" creationId="{B31CC7D6-4F7F-49AC-8673-D778573B2ACA}"/>
          </ac:spMkLst>
        </pc:spChg>
        <pc:spChg chg="mod">
          <ac:chgData name="joelma de oliveira" userId="80f4fb4caa17febc" providerId="LiveId" clId="{30FC74EB-98D5-4C88-BC79-7DC08FF5CA7F}" dt="2020-08-21T17:21:18.983" v="3425" actId="1036"/>
          <ac:spMkLst>
            <pc:docMk/>
            <pc:sldMk cId="3680954425" sldId="258"/>
            <ac:spMk id="13" creationId="{486DAD18-3C59-4ABD-A8B1-D41755E038C1}"/>
          </ac:spMkLst>
        </pc:spChg>
        <pc:picChg chg="mod">
          <ac:chgData name="joelma de oliveira" userId="80f4fb4caa17febc" providerId="LiveId" clId="{30FC74EB-98D5-4C88-BC79-7DC08FF5CA7F}" dt="2020-08-17T22:39:20.587" v="81" actId="14100"/>
          <ac:picMkLst>
            <pc:docMk/>
            <pc:sldMk cId="3680954425" sldId="258"/>
            <ac:picMk id="6" creationId="{E7D51A55-AD2A-45A2-B4EB-AA1C328A960A}"/>
          </ac:picMkLst>
        </pc:picChg>
        <pc:picChg chg="add mod ord">
          <ac:chgData name="joelma de oliveira" userId="80f4fb4caa17febc" providerId="LiveId" clId="{30FC74EB-98D5-4C88-BC79-7DC08FF5CA7F}" dt="2020-08-21T17:21:24.139" v="3428" actId="1035"/>
          <ac:picMkLst>
            <pc:docMk/>
            <pc:sldMk cId="3680954425" sldId="258"/>
            <ac:picMk id="14" creationId="{4030BA2F-E20D-48A2-A6AC-28470BBEEF81}"/>
          </ac:picMkLst>
        </pc:picChg>
      </pc:sldChg>
      <pc:sldChg chg="addSp delSp modSp mod ord modAnim">
        <pc:chgData name="joelma de oliveira" userId="80f4fb4caa17febc" providerId="LiveId" clId="{30FC74EB-98D5-4C88-BC79-7DC08FF5CA7F}" dt="2020-08-18T23:03:32.646" v="1475" actId="14100"/>
        <pc:sldMkLst>
          <pc:docMk/>
          <pc:sldMk cId="1970756431" sldId="259"/>
        </pc:sldMkLst>
        <pc:spChg chg="add mod">
          <ac:chgData name="joelma de oliveira" userId="80f4fb4caa17febc" providerId="LiveId" clId="{30FC74EB-98D5-4C88-BC79-7DC08FF5CA7F}" dt="2020-08-18T23:03:32.646" v="1475" actId="14100"/>
          <ac:spMkLst>
            <pc:docMk/>
            <pc:sldMk cId="1970756431" sldId="259"/>
            <ac:spMk id="8" creationId="{3F3B235D-62C9-455A-BE9B-379B652949E2}"/>
          </ac:spMkLst>
        </pc:spChg>
        <pc:picChg chg="add del mod modCrop">
          <ac:chgData name="joelma de oliveira" userId="80f4fb4caa17febc" providerId="LiveId" clId="{30FC74EB-98D5-4C88-BC79-7DC08FF5CA7F}" dt="2020-08-18T13:59:45.217" v="307" actId="478"/>
          <ac:picMkLst>
            <pc:docMk/>
            <pc:sldMk cId="1970756431" sldId="259"/>
            <ac:picMk id="3" creationId="{D124C2E4-ADF0-43F2-A5CE-049D278A6883}"/>
          </ac:picMkLst>
        </pc:picChg>
        <pc:picChg chg="add mod modCrop">
          <ac:chgData name="joelma de oliveira" userId="80f4fb4caa17febc" providerId="LiveId" clId="{30FC74EB-98D5-4C88-BC79-7DC08FF5CA7F}" dt="2020-08-18T14:20:48.680" v="849" actId="14100"/>
          <ac:picMkLst>
            <pc:docMk/>
            <pc:sldMk cId="1970756431" sldId="259"/>
            <ac:picMk id="4" creationId="{41123A43-D958-4BF9-B78F-1CAF7F006D0F}"/>
          </ac:picMkLst>
        </pc:picChg>
        <pc:picChg chg="add mod ord">
          <ac:chgData name="joelma de oliveira" userId="80f4fb4caa17febc" providerId="LiveId" clId="{30FC74EB-98D5-4C88-BC79-7DC08FF5CA7F}" dt="2020-08-18T14:16:39.268" v="838" actId="1037"/>
          <ac:picMkLst>
            <pc:docMk/>
            <pc:sldMk cId="1970756431" sldId="259"/>
            <ac:picMk id="6" creationId="{9A971D08-F5B8-4A01-9535-C470A49DB2FA}"/>
          </ac:picMkLst>
        </pc:picChg>
      </pc:sldChg>
      <pc:sldChg chg="addSp del mod ord">
        <pc:chgData name="joelma de oliveira" userId="80f4fb4caa17febc" providerId="LiveId" clId="{30FC74EB-98D5-4C88-BC79-7DC08FF5CA7F}" dt="2020-08-21T17:20:37.894" v="3412" actId="47"/>
        <pc:sldMkLst>
          <pc:docMk/>
          <pc:sldMk cId="2363810398" sldId="260"/>
        </pc:sldMkLst>
        <pc:spChg chg="add">
          <ac:chgData name="joelma de oliveira" userId="80f4fb4caa17febc" providerId="LiveId" clId="{30FC74EB-98D5-4C88-BC79-7DC08FF5CA7F}" dt="2020-08-18T23:12:28.176" v="1575" actId="22"/>
          <ac:spMkLst>
            <pc:docMk/>
            <pc:sldMk cId="2363810398" sldId="260"/>
            <ac:spMk id="2" creationId="{D799E848-CE66-4FB1-80E5-098DDB05BB07}"/>
          </ac:spMkLst>
        </pc:spChg>
      </pc:sldChg>
      <pc:sldChg chg="addSp delSp modSp new mod ord setBg modNotesTx">
        <pc:chgData name="joelma de oliveira" userId="80f4fb4caa17febc" providerId="LiveId" clId="{30FC74EB-98D5-4C88-BC79-7DC08FF5CA7F}" dt="2020-08-18T23:03:50.303" v="1492" actId="14100"/>
        <pc:sldMkLst>
          <pc:docMk/>
          <pc:sldMk cId="975161695" sldId="261"/>
        </pc:sldMkLst>
        <pc:spChg chg="add mod">
          <ac:chgData name="joelma de oliveira" userId="80f4fb4caa17febc" providerId="LiveId" clId="{30FC74EB-98D5-4C88-BC79-7DC08FF5CA7F}" dt="2020-08-18T23:03:50.303" v="1492" actId="14100"/>
          <ac:spMkLst>
            <pc:docMk/>
            <pc:sldMk cId="975161695" sldId="261"/>
            <ac:spMk id="2" creationId="{2ED15007-16D5-4B6D-B836-64A3A00C3F55}"/>
          </ac:spMkLst>
        </pc:spChg>
        <pc:spChg chg="add mod">
          <ac:chgData name="joelma de oliveira" userId="80f4fb4caa17febc" providerId="LiveId" clId="{30FC74EB-98D5-4C88-BC79-7DC08FF5CA7F}" dt="2020-08-18T14:22:29.619" v="929" actId="1037"/>
          <ac:spMkLst>
            <pc:docMk/>
            <pc:sldMk cId="975161695" sldId="261"/>
            <ac:spMk id="6" creationId="{C4C46131-B271-423A-B44B-4A15DC9EFC8F}"/>
          </ac:spMkLst>
        </pc:spChg>
        <pc:spChg chg="add mod">
          <ac:chgData name="joelma de oliveira" userId="80f4fb4caa17febc" providerId="LiveId" clId="{30FC74EB-98D5-4C88-BC79-7DC08FF5CA7F}" dt="2020-08-18T14:22:14.249" v="907" actId="1037"/>
          <ac:spMkLst>
            <pc:docMk/>
            <pc:sldMk cId="975161695" sldId="261"/>
            <ac:spMk id="7" creationId="{7B06B878-0B9E-47BF-B189-933B8154FA23}"/>
          </ac:spMkLst>
        </pc:spChg>
        <pc:spChg chg="add del">
          <ac:chgData name="joelma de oliveira" userId="80f4fb4caa17febc" providerId="LiveId" clId="{30FC74EB-98D5-4C88-BC79-7DC08FF5CA7F}" dt="2020-08-18T14:04:41.401" v="348" actId="26606"/>
          <ac:spMkLst>
            <pc:docMk/>
            <pc:sldMk cId="975161695" sldId="261"/>
            <ac:spMk id="10" creationId="{16C5FA50-8D52-4617-AF91-5C7B1C8352F1}"/>
          </ac:spMkLst>
        </pc:spChg>
        <pc:spChg chg="add del">
          <ac:chgData name="joelma de oliveira" userId="80f4fb4caa17febc" providerId="LiveId" clId="{30FC74EB-98D5-4C88-BC79-7DC08FF5CA7F}" dt="2020-08-18T14:04:41.401" v="348" actId="26606"/>
          <ac:spMkLst>
            <pc:docMk/>
            <pc:sldMk cId="975161695" sldId="261"/>
            <ac:spMk id="12" creationId="{E223798C-12AD-4B0C-A50C-D676347D67CF}"/>
          </ac:spMkLst>
        </pc:spChg>
        <pc:picChg chg="add del mod modCrop">
          <ac:chgData name="joelma de oliveira" userId="80f4fb4caa17febc" providerId="LiveId" clId="{30FC74EB-98D5-4C88-BC79-7DC08FF5CA7F}" dt="2020-08-18T13:59:36.416" v="306" actId="478"/>
          <ac:picMkLst>
            <pc:docMk/>
            <pc:sldMk cId="975161695" sldId="261"/>
            <ac:picMk id="3" creationId="{BA2A1A0A-836A-440D-9081-E7ECEC3C381F}"/>
          </ac:picMkLst>
        </pc:picChg>
        <pc:picChg chg="add mod modCrop">
          <ac:chgData name="joelma de oliveira" userId="80f4fb4caa17febc" providerId="LiveId" clId="{30FC74EB-98D5-4C88-BC79-7DC08FF5CA7F}" dt="2020-08-18T14:22:00.307" v="882" actId="1037"/>
          <ac:picMkLst>
            <pc:docMk/>
            <pc:sldMk cId="975161695" sldId="261"/>
            <ac:picMk id="5" creationId="{845B1652-13F6-4BBA-B2AE-DA1C18B54573}"/>
          </ac:picMkLst>
        </pc:picChg>
      </pc:sldChg>
      <pc:sldChg chg="addSp delSp modSp new mod ord modAnim">
        <pc:chgData name="joelma de oliveira" userId="80f4fb4caa17febc" providerId="LiveId" clId="{30FC74EB-98D5-4C88-BC79-7DC08FF5CA7F}" dt="2020-08-18T23:03:12.912" v="1464" actId="14100"/>
        <pc:sldMkLst>
          <pc:docMk/>
          <pc:sldMk cId="2297583189" sldId="262"/>
        </pc:sldMkLst>
        <pc:spChg chg="add mod">
          <ac:chgData name="joelma de oliveira" userId="80f4fb4caa17febc" providerId="LiveId" clId="{30FC74EB-98D5-4C88-BC79-7DC08FF5CA7F}" dt="2020-08-18T23:03:12.912" v="1464" actId="14100"/>
          <ac:spMkLst>
            <pc:docMk/>
            <pc:sldMk cId="2297583189" sldId="262"/>
            <ac:spMk id="7" creationId="{4428680D-D50A-479B-976F-33ACE1CA029C}"/>
          </ac:spMkLst>
        </pc:spChg>
        <pc:spChg chg="add mod">
          <ac:chgData name="joelma de oliveira" userId="80f4fb4caa17febc" providerId="LiveId" clId="{30FC74EB-98D5-4C88-BC79-7DC08FF5CA7F}" dt="2020-08-18T14:46:41.235" v="1110" actId="1038"/>
          <ac:spMkLst>
            <pc:docMk/>
            <pc:sldMk cId="2297583189" sldId="262"/>
            <ac:spMk id="8" creationId="{E6CBA3FD-38F3-4401-A7C1-0323414A5B94}"/>
          </ac:spMkLst>
        </pc:spChg>
        <pc:spChg chg="add mod">
          <ac:chgData name="joelma de oliveira" userId="80f4fb4caa17febc" providerId="LiveId" clId="{30FC74EB-98D5-4C88-BC79-7DC08FF5CA7F}" dt="2020-08-18T14:43:27.383" v="1089" actId="14100"/>
          <ac:spMkLst>
            <pc:docMk/>
            <pc:sldMk cId="2297583189" sldId="262"/>
            <ac:spMk id="9" creationId="{AA24FACD-4E7D-48BB-9EBF-E992A2E42DFF}"/>
          </ac:spMkLst>
        </pc:spChg>
        <pc:spChg chg="add mod">
          <ac:chgData name="joelma de oliveira" userId="80f4fb4caa17febc" providerId="LiveId" clId="{30FC74EB-98D5-4C88-BC79-7DC08FF5CA7F}" dt="2020-08-18T14:43:14.681" v="1086" actId="14100"/>
          <ac:spMkLst>
            <pc:docMk/>
            <pc:sldMk cId="2297583189" sldId="262"/>
            <ac:spMk id="10" creationId="{E2116BDA-A2E7-4636-A97A-AA34B5CE21BF}"/>
          </ac:spMkLst>
        </pc:spChg>
        <pc:spChg chg="add mod">
          <ac:chgData name="joelma de oliveira" userId="80f4fb4caa17febc" providerId="LiveId" clId="{30FC74EB-98D5-4C88-BC79-7DC08FF5CA7F}" dt="2020-08-18T14:46:08.227" v="1099" actId="14100"/>
          <ac:spMkLst>
            <pc:docMk/>
            <pc:sldMk cId="2297583189" sldId="262"/>
            <ac:spMk id="13" creationId="{2184C64E-3785-4EDB-8540-4B3711753408}"/>
          </ac:spMkLst>
        </pc:spChg>
        <pc:picChg chg="add del mod modCrop">
          <ac:chgData name="joelma de oliveira" userId="80f4fb4caa17febc" providerId="LiveId" clId="{30FC74EB-98D5-4C88-BC79-7DC08FF5CA7F}" dt="2020-08-18T14:27:44.276" v="936" actId="478"/>
          <ac:picMkLst>
            <pc:docMk/>
            <pc:sldMk cId="2297583189" sldId="262"/>
            <ac:picMk id="3" creationId="{89CD0D7C-C7A1-418A-9D67-DA6B185156EB}"/>
          </ac:picMkLst>
        </pc:picChg>
        <pc:picChg chg="add del mod modCrop">
          <ac:chgData name="joelma de oliveira" userId="80f4fb4caa17febc" providerId="LiveId" clId="{30FC74EB-98D5-4C88-BC79-7DC08FF5CA7F}" dt="2020-08-18T14:42:24.389" v="1077" actId="478"/>
          <ac:picMkLst>
            <pc:docMk/>
            <pc:sldMk cId="2297583189" sldId="262"/>
            <ac:picMk id="5" creationId="{8960644D-6093-4CB2-8504-57D98E67AE06}"/>
          </ac:picMkLst>
        </pc:picChg>
        <pc:picChg chg="add mod ord modCrop">
          <ac:chgData name="joelma de oliveira" userId="80f4fb4caa17febc" providerId="LiveId" clId="{30FC74EB-98D5-4C88-BC79-7DC08FF5CA7F}" dt="2020-08-18T14:44:30.162" v="1092"/>
          <ac:picMkLst>
            <pc:docMk/>
            <pc:sldMk cId="2297583189" sldId="262"/>
            <ac:picMk id="12" creationId="{3EDD97E7-4914-4524-BC6F-F3DA9120C4F0}"/>
          </ac:picMkLst>
        </pc:picChg>
      </pc:sldChg>
      <pc:sldChg chg="addSp new del mod">
        <pc:chgData name="joelma de oliveira" userId="80f4fb4caa17febc" providerId="LiveId" clId="{30FC74EB-98D5-4C88-BC79-7DC08FF5CA7F}" dt="2020-08-21T17:09:41.655" v="3359" actId="47"/>
        <pc:sldMkLst>
          <pc:docMk/>
          <pc:sldMk cId="4057796588" sldId="263"/>
        </pc:sldMkLst>
        <pc:spChg chg="add">
          <ac:chgData name="joelma de oliveira" userId="80f4fb4caa17febc" providerId="LiveId" clId="{30FC74EB-98D5-4C88-BC79-7DC08FF5CA7F}" dt="2020-08-18T22:42:37.450" v="1344" actId="22"/>
          <ac:spMkLst>
            <pc:docMk/>
            <pc:sldMk cId="4057796588" sldId="263"/>
            <ac:spMk id="3" creationId="{D0CFD427-65B4-486E-AFBD-36C2B3F8E5F3}"/>
          </ac:spMkLst>
        </pc:spChg>
        <pc:picChg chg="add">
          <ac:chgData name="joelma de oliveira" userId="80f4fb4caa17febc" providerId="LiveId" clId="{30FC74EB-98D5-4C88-BC79-7DC08FF5CA7F}" dt="2020-08-18T23:06:36.136" v="1519" actId="22"/>
          <ac:picMkLst>
            <pc:docMk/>
            <pc:sldMk cId="4057796588" sldId="263"/>
            <ac:picMk id="5" creationId="{57396978-A943-491E-9231-1F0F84047EE2}"/>
          </ac:picMkLst>
        </pc:picChg>
      </pc:sldChg>
      <pc:sldChg chg="addSp delSp modSp new mod ord">
        <pc:chgData name="joelma de oliveira" userId="80f4fb4caa17febc" providerId="LiveId" clId="{30FC74EB-98D5-4C88-BC79-7DC08FF5CA7F}" dt="2020-08-18T23:12:01.450" v="1572" actId="1076"/>
        <pc:sldMkLst>
          <pc:docMk/>
          <pc:sldMk cId="3548035688" sldId="264"/>
        </pc:sldMkLst>
        <pc:spChg chg="add mod">
          <ac:chgData name="joelma de oliveira" userId="80f4fb4caa17febc" providerId="LiveId" clId="{30FC74EB-98D5-4C88-BC79-7DC08FF5CA7F}" dt="2020-08-18T23:06:22.898" v="1517" actId="20577"/>
          <ac:spMkLst>
            <pc:docMk/>
            <pc:sldMk cId="3548035688" sldId="264"/>
            <ac:spMk id="2" creationId="{386896F2-C7F0-4B2F-A0F3-5E2FF714D51D}"/>
          </ac:spMkLst>
        </pc:spChg>
        <pc:picChg chg="add del mod modCrop">
          <ac:chgData name="joelma de oliveira" userId="80f4fb4caa17febc" providerId="LiveId" clId="{30FC74EB-98D5-4C88-BC79-7DC08FF5CA7F}" dt="2020-08-18T23:06:31.694" v="1518" actId="21"/>
          <ac:picMkLst>
            <pc:docMk/>
            <pc:sldMk cId="3548035688" sldId="264"/>
            <ac:picMk id="3" creationId="{A2C1B417-0465-40C7-8994-D327245C6246}"/>
          </ac:picMkLst>
        </pc:picChg>
        <pc:picChg chg="add mod">
          <ac:chgData name="joelma de oliveira" userId="80f4fb4caa17febc" providerId="LiveId" clId="{30FC74EB-98D5-4C88-BC79-7DC08FF5CA7F}" dt="2020-08-18T23:11:55.046" v="1571" actId="14100"/>
          <ac:picMkLst>
            <pc:docMk/>
            <pc:sldMk cId="3548035688" sldId="264"/>
            <ac:picMk id="6" creationId="{22C4A356-D29F-4542-AEC3-479ECD306FB7}"/>
          </ac:picMkLst>
        </pc:picChg>
        <pc:picChg chg="add del">
          <ac:chgData name="joelma de oliveira" userId="80f4fb4caa17febc" providerId="LiveId" clId="{30FC74EB-98D5-4C88-BC79-7DC08FF5CA7F}" dt="2020-08-18T23:10:06.382" v="1532" actId="21"/>
          <ac:picMkLst>
            <pc:docMk/>
            <pc:sldMk cId="3548035688" sldId="264"/>
            <ac:picMk id="10" creationId="{3DA01765-7EC4-4230-87A2-0365E981B196}"/>
          </ac:picMkLst>
        </pc:picChg>
        <pc:cxnChg chg="add mod">
          <ac:chgData name="joelma de oliveira" userId="80f4fb4caa17febc" providerId="LiveId" clId="{30FC74EB-98D5-4C88-BC79-7DC08FF5CA7F}" dt="2020-08-18T23:12:01.450" v="1572" actId="1076"/>
          <ac:cxnSpMkLst>
            <pc:docMk/>
            <pc:sldMk cId="3548035688" sldId="264"/>
            <ac:cxnSpMk id="8" creationId="{32410649-27A2-4419-AE57-38C4E58543CF}"/>
          </ac:cxnSpMkLst>
        </pc:cxnChg>
      </pc:sldChg>
      <pc:sldChg chg="addSp modSp new mod modAnim">
        <pc:chgData name="joelma de oliveira" userId="80f4fb4caa17febc" providerId="LiveId" clId="{30FC74EB-98D5-4C88-BC79-7DC08FF5CA7F}" dt="2020-08-21T17:33:21.050" v="3438"/>
        <pc:sldMkLst>
          <pc:docMk/>
          <pc:sldMk cId="2927961227" sldId="265"/>
        </pc:sldMkLst>
        <pc:spChg chg="add">
          <ac:chgData name="joelma de oliveira" userId="80f4fb4caa17febc" providerId="LiveId" clId="{30FC74EB-98D5-4C88-BC79-7DC08FF5CA7F}" dt="2020-08-21T17:21:44.187" v="3429" actId="22"/>
          <ac:spMkLst>
            <pc:docMk/>
            <pc:sldMk cId="2927961227" sldId="265"/>
            <ac:spMk id="2" creationId="{AE7E170B-5E6A-4B8E-B045-7DCD638F8735}"/>
          </ac:spMkLst>
        </pc:spChg>
        <pc:spChg chg="add mod">
          <ac:chgData name="joelma de oliveira" userId="80f4fb4caa17febc" providerId="LiveId" clId="{30FC74EB-98D5-4C88-BC79-7DC08FF5CA7F}" dt="2020-08-21T17:22:19.790" v="3430" actId="1076"/>
          <ac:spMkLst>
            <pc:docMk/>
            <pc:sldMk cId="2927961227" sldId="265"/>
            <ac:spMk id="3" creationId="{76B73494-F2BA-46E3-BEA1-ED007B73AAE3}"/>
          </ac:spMkLst>
        </pc:spChg>
        <pc:spChg chg="add mod">
          <ac:chgData name="joelma de oliveira" userId="80f4fb4caa17febc" providerId="LiveId" clId="{30FC74EB-98D5-4C88-BC79-7DC08FF5CA7F}" dt="2020-08-18T13:58:38.103" v="301" actId="20577"/>
          <ac:spMkLst>
            <pc:docMk/>
            <pc:sldMk cId="2927961227" sldId="265"/>
            <ac:spMk id="7" creationId="{A79C16B4-B528-441F-A5C1-5CB6F76EEFC1}"/>
          </ac:spMkLst>
        </pc:spChg>
        <pc:spChg chg="add mod">
          <ac:chgData name="joelma de oliveira" userId="80f4fb4caa17febc" providerId="LiveId" clId="{30FC74EB-98D5-4C88-BC79-7DC08FF5CA7F}" dt="2020-08-21T17:33:12.309" v="3437" actId="1076"/>
          <ac:spMkLst>
            <pc:docMk/>
            <pc:sldMk cId="2927961227" sldId="265"/>
            <ac:spMk id="10" creationId="{658FBFC5-E0DF-485A-B382-F4F178FD0C0B}"/>
          </ac:spMkLst>
        </pc:spChg>
        <pc:picChg chg="add mod">
          <ac:chgData name="joelma de oliveira" userId="80f4fb4caa17febc" providerId="LiveId" clId="{30FC74EB-98D5-4C88-BC79-7DC08FF5CA7F}" dt="2020-08-21T17:22:22.280" v="3431" actId="1076"/>
          <ac:picMkLst>
            <pc:docMk/>
            <pc:sldMk cId="2927961227" sldId="265"/>
            <ac:picMk id="5" creationId="{C097D1E8-E2DB-4B69-ACB7-177E551F4453}"/>
          </ac:picMkLst>
        </pc:picChg>
        <pc:picChg chg="add mod">
          <ac:chgData name="joelma de oliveira" userId="80f4fb4caa17febc" providerId="LiveId" clId="{30FC74EB-98D5-4C88-BC79-7DC08FF5CA7F}" dt="2020-08-18T13:58:15.206" v="289"/>
          <ac:picMkLst>
            <pc:docMk/>
            <pc:sldMk cId="2927961227" sldId="265"/>
            <ac:picMk id="9" creationId="{655F6A64-87FE-4864-9E68-D92762070780}"/>
          </ac:picMkLst>
        </pc:picChg>
      </pc:sldChg>
      <pc:sldChg chg="addSp modSp new mod modAnim">
        <pc:chgData name="joelma de oliveira" userId="80f4fb4caa17febc" providerId="LiveId" clId="{30FC74EB-98D5-4C88-BC79-7DC08FF5CA7F}" dt="2020-08-18T23:02:44.048" v="1452" actId="20577"/>
        <pc:sldMkLst>
          <pc:docMk/>
          <pc:sldMk cId="585629554" sldId="266"/>
        </pc:sldMkLst>
        <pc:spChg chg="add mod">
          <ac:chgData name="joelma de oliveira" userId="80f4fb4caa17febc" providerId="LiveId" clId="{30FC74EB-98D5-4C88-BC79-7DC08FF5CA7F}" dt="2020-08-18T23:02:44.048" v="1452" actId="20577"/>
          <ac:spMkLst>
            <pc:docMk/>
            <pc:sldMk cId="585629554" sldId="266"/>
            <ac:spMk id="7" creationId="{E1BFBCF9-E550-4848-BDA8-6BB77C285242}"/>
          </ac:spMkLst>
        </pc:spChg>
        <pc:spChg chg="add mod">
          <ac:chgData name="joelma de oliveira" userId="80f4fb4caa17febc" providerId="LiveId" clId="{30FC74EB-98D5-4C88-BC79-7DC08FF5CA7F}" dt="2020-08-18T15:01:14.777" v="1191" actId="1582"/>
          <ac:spMkLst>
            <pc:docMk/>
            <pc:sldMk cId="585629554" sldId="266"/>
            <ac:spMk id="8" creationId="{DC8A60D9-43DE-491B-8AE3-3A9A707E7059}"/>
          </ac:spMkLst>
        </pc:spChg>
        <pc:picChg chg="add mod modCrop">
          <ac:chgData name="joelma de oliveira" userId="80f4fb4caa17febc" providerId="LiveId" clId="{30FC74EB-98D5-4C88-BC79-7DC08FF5CA7F}" dt="2020-08-18T14:58:51.410" v="1187" actId="14100"/>
          <ac:picMkLst>
            <pc:docMk/>
            <pc:sldMk cId="585629554" sldId="266"/>
            <ac:picMk id="3" creationId="{8A9CC342-E579-40EF-A965-03A729B66757}"/>
          </ac:picMkLst>
        </pc:picChg>
        <pc:picChg chg="add mod modCrop">
          <ac:chgData name="joelma de oliveira" userId="80f4fb4caa17febc" providerId="LiveId" clId="{30FC74EB-98D5-4C88-BC79-7DC08FF5CA7F}" dt="2020-08-18T14:58:51.410" v="1187" actId="14100"/>
          <ac:picMkLst>
            <pc:docMk/>
            <pc:sldMk cId="585629554" sldId="266"/>
            <ac:picMk id="5" creationId="{5F228A2D-0662-43C2-9301-B460BD461003}"/>
          </ac:picMkLst>
        </pc:picChg>
      </pc:sldChg>
      <pc:sldChg chg="addSp modSp new del mod">
        <pc:chgData name="joelma de oliveira" userId="80f4fb4caa17febc" providerId="LiveId" clId="{30FC74EB-98D5-4C88-BC79-7DC08FF5CA7F}" dt="2020-08-18T14:19:20.156" v="842" actId="47"/>
        <pc:sldMkLst>
          <pc:docMk/>
          <pc:sldMk cId="2754152597" sldId="266"/>
        </pc:sldMkLst>
        <pc:graphicFrameChg chg="add modGraphic">
          <ac:chgData name="joelma de oliveira" userId="80f4fb4caa17febc" providerId="LiveId" clId="{30FC74EB-98D5-4C88-BC79-7DC08FF5CA7F}" dt="2020-08-18T14:17:32.094" v="840" actId="27022"/>
          <ac:graphicFrameMkLst>
            <pc:docMk/>
            <pc:sldMk cId="2754152597" sldId="266"/>
            <ac:graphicFrameMk id="5" creationId="{13BCCBC8-D23B-49CD-AB44-F6999FF2839F}"/>
          </ac:graphicFrameMkLst>
        </pc:graphicFrameChg>
      </pc:sldChg>
      <pc:sldChg chg="addSp modSp new mod modAnim">
        <pc:chgData name="joelma de oliveira" userId="80f4fb4caa17febc" providerId="LiveId" clId="{30FC74EB-98D5-4C88-BC79-7DC08FF5CA7F}" dt="2020-08-18T23:04:55.907" v="1500"/>
        <pc:sldMkLst>
          <pc:docMk/>
          <pc:sldMk cId="54411525" sldId="267"/>
        </pc:sldMkLst>
        <pc:spChg chg="add">
          <ac:chgData name="joelma de oliveira" userId="80f4fb4caa17febc" providerId="LiveId" clId="{30FC74EB-98D5-4C88-BC79-7DC08FF5CA7F}" dt="2020-08-18T15:44:25.181" v="1205" actId="22"/>
          <ac:spMkLst>
            <pc:docMk/>
            <pc:sldMk cId="54411525" sldId="267"/>
            <ac:spMk id="5" creationId="{FF7C1B51-FFAA-4E4F-83ED-35DB2C2C0608}"/>
          </ac:spMkLst>
        </pc:spChg>
        <pc:picChg chg="add mod modCrop">
          <ac:chgData name="joelma de oliveira" userId="80f4fb4caa17febc" providerId="LiveId" clId="{30FC74EB-98D5-4C88-BC79-7DC08FF5CA7F}" dt="2020-08-18T22:29:41.052" v="1218" actId="14100"/>
          <ac:picMkLst>
            <pc:docMk/>
            <pc:sldMk cId="54411525" sldId="267"/>
            <ac:picMk id="3" creationId="{2AD9DCBB-B59C-4ED5-9926-AB58D94654FB}"/>
          </ac:picMkLst>
        </pc:picChg>
        <pc:picChg chg="add mod modCrop">
          <ac:chgData name="joelma de oliveira" userId="80f4fb4caa17febc" providerId="LiveId" clId="{30FC74EB-98D5-4C88-BC79-7DC08FF5CA7F}" dt="2020-08-18T23:04:55.907" v="1500"/>
          <ac:picMkLst>
            <pc:docMk/>
            <pc:sldMk cId="54411525" sldId="267"/>
            <ac:picMk id="7" creationId="{61374B3C-C5B4-4073-B2AE-D7E6A02A66DF}"/>
          </ac:picMkLst>
        </pc:picChg>
        <pc:cxnChg chg="add mod">
          <ac:chgData name="joelma de oliveira" userId="80f4fb4caa17febc" providerId="LiveId" clId="{30FC74EB-98D5-4C88-BC79-7DC08FF5CA7F}" dt="2020-08-18T22:34:07.864" v="1275" actId="1038"/>
          <ac:cxnSpMkLst>
            <pc:docMk/>
            <pc:sldMk cId="54411525" sldId="267"/>
            <ac:cxnSpMk id="9" creationId="{BD943B43-CE87-440D-B3A9-CD0D0F459772}"/>
          </ac:cxnSpMkLst>
        </pc:cxnChg>
      </pc:sldChg>
      <pc:sldChg chg="addSp modSp new mod">
        <pc:chgData name="joelma de oliveira" userId="80f4fb4caa17febc" providerId="LiveId" clId="{30FC74EB-98D5-4C88-BC79-7DC08FF5CA7F}" dt="2020-08-18T23:04:42.435" v="1498"/>
        <pc:sldMkLst>
          <pc:docMk/>
          <pc:sldMk cId="2408553247" sldId="268"/>
        </pc:sldMkLst>
        <pc:spChg chg="add mod">
          <ac:chgData name="joelma de oliveira" userId="80f4fb4caa17febc" providerId="LiveId" clId="{30FC74EB-98D5-4C88-BC79-7DC08FF5CA7F}" dt="2020-08-18T23:01:58.561" v="1439" actId="14100"/>
          <ac:spMkLst>
            <pc:docMk/>
            <pc:sldMk cId="2408553247" sldId="268"/>
            <ac:spMk id="7" creationId="{CE858778-1465-4972-837B-BC23EFC1D918}"/>
          </ac:spMkLst>
        </pc:spChg>
        <pc:picChg chg="add mod modCrop">
          <ac:chgData name="joelma de oliveira" userId="80f4fb4caa17febc" providerId="LiveId" clId="{30FC74EB-98D5-4C88-BC79-7DC08FF5CA7F}" dt="2020-08-18T22:34:39.446" v="1287" actId="14100"/>
          <ac:picMkLst>
            <pc:docMk/>
            <pc:sldMk cId="2408553247" sldId="268"/>
            <ac:picMk id="3" creationId="{D352E6F7-4B3C-42BD-B886-E2618F236CCE}"/>
          </ac:picMkLst>
        </pc:picChg>
        <pc:picChg chg="add mod modCrop">
          <ac:chgData name="joelma de oliveira" userId="80f4fb4caa17febc" providerId="LiveId" clId="{30FC74EB-98D5-4C88-BC79-7DC08FF5CA7F}" dt="2020-08-18T23:04:42.435" v="1498"/>
          <ac:picMkLst>
            <pc:docMk/>
            <pc:sldMk cId="2408553247" sldId="268"/>
            <ac:picMk id="9" creationId="{F525ED18-89DC-45A8-8E42-F4DE9703D880}"/>
          </ac:picMkLst>
        </pc:picChg>
        <pc:cxnChg chg="add mod">
          <ac:chgData name="joelma de oliveira" userId="80f4fb4caa17febc" providerId="LiveId" clId="{30FC74EB-98D5-4C88-BC79-7DC08FF5CA7F}" dt="2020-08-18T22:34:43.595" v="1288" actId="1076"/>
          <ac:cxnSpMkLst>
            <pc:docMk/>
            <pc:sldMk cId="2408553247" sldId="268"/>
            <ac:cxnSpMk id="5" creationId="{044DA04B-78B2-4438-ACD2-4C0F30400F6D}"/>
          </ac:cxnSpMkLst>
        </pc:cxnChg>
        <pc:cxnChg chg="add mod">
          <ac:chgData name="joelma de oliveira" userId="80f4fb4caa17febc" providerId="LiveId" clId="{30FC74EB-98D5-4C88-BC79-7DC08FF5CA7F}" dt="2020-08-18T22:36:56.817" v="1304" actId="1582"/>
          <ac:cxnSpMkLst>
            <pc:docMk/>
            <pc:sldMk cId="2408553247" sldId="268"/>
            <ac:cxnSpMk id="11" creationId="{673F679A-8F3E-4E6E-9618-CF22AEC9B6AA}"/>
          </ac:cxnSpMkLst>
        </pc:cxnChg>
      </pc:sldChg>
      <pc:sldChg chg="addSp modSp new mod">
        <pc:chgData name="joelma de oliveira" userId="80f4fb4caa17febc" providerId="LiveId" clId="{30FC74EB-98D5-4C88-BC79-7DC08FF5CA7F}" dt="2020-08-18T23:01:44.894" v="1424" actId="14100"/>
        <pc:sldMkLst>
          <pc:docMk/>
          <pc:sldMk cId="3446028941" sldId="269"/>
        </pc:sldMkLst>
        <pc:spChg chg="add mod">
          <ac:chgData name="joelma de oliveira" userId="80f4fb4caa17febc" providerId="LiveId" clId="{30FC74EB-98D5-4C88-BC79-7DC08FF5CA7F}" dt="2020-08-18T23:01:44.894" v="1424" actId="14100"/>
          <ac:spMkLst>
            <pc:docMk/>
            <pc:sldMk cId="3446028941" sldId="269"/>
            <ac:spMk id="3" creationId="{35DE5FA5-6F85-4148-87D5-F93635C1D686}"/>
          </ac:spMkLst>
        </pc:spChg>
        <pc:picChg chg="add mod modCrop">
          <ac:chgData name="joelma de oliveira" userId="80f4fb4caa17febc" providerId="LiveId" clId="{30FC74EB-98D5-4C88-BC79-7DC08FF5CA7F}" dt="2020-08-18T22:41:52.271" v="1334" actId="14100"/>
          <ac:picMkLst>
            <pc:docMk/>
            <pc:sldMk cId="3446028941" sldId="269"/>
            <ac:picMk id="5" creationId="{C8302811-FFD8-4211-ADCA-539B4419B25F}"/>
          </ac:picMkLst>
        </pc:picChg>
        <pc:cxnChg chg="add mod">
          <ac:chgData name="joelma de oliveira" userId="80f4fb4caa17febc" providerId="LiveId" clId="{30FC74EB-98D5-4C88-BC79-7DC08FF5CA7F}" dt="2020-08-18T22:42:21.250" v="1341" actId="14100"/>
          <ac:cxnSpMkLst>
            <pc:docMk/>
            <pc:sldMk cId="3446028941" sldId="269"/>
            <ac:cxnSpMk id="7" creationId="{E8663811-F9DC-4246-8C29-C7EA097A8226}"/>
          </ac:cxnSpMkLst>
        </pc:cxnChg>
      </pc:sldChg>
      <pc:sldChg chg="addSp modSp new mod modNotesTx">
        <pc:chgData name="joelma de oliveira" userId="80f4fb4caa17febc" providerId="LiveId" clId="{30FC74EB-98D5-4C88-BC79-7DC08FF5CA7F}" dt="2020-08-18T23:04:21.518" v="1496"/>
        <pc:sldMkLst>
          <pc:docMk/>
          <pc:sldMk cId="4099462647" sldId="270"/>
        </pc:sldMkLst>
        <pc:spChg chg="add mod">
          <ac:chgData name="joelma de oliveira" userId="80f4fb4caa17febc" providerId="LiveId" clId="{30FC74EB-98D5-4C88-BC79-7DC08FF5CA7F}" dt="2020-08-18T23:01:28.634" v="1408" actId="20577"/>
          <ac:spMkLst>
            <pc:docMk/>
            <pc:sldMk cId="4099462647" sldId="270"/>
            <ac:spMk id="3" creationId="{96E86DED-1FD6-406A-8D85-4C30C87C3E2B}"/>
          </ac:spMkLst>
        </pc:spChg>
        <pc:picChg chg="add mod modCrop">
          <ac:chgData name="joelma de oliveira" userId="80f4fb4caa17febc" providerId="LiveId" clId="{30FC74EB-98D5-4C88-BC79-7DC08FF5CA7F}" dt="2020-08-18T23:04:12.584" v="1494"/>
          <ac:picMkLst>
            <pc:docMk/>
            <pc:sldMk cId="4099462647" sldId="270"/>
            <ac:picMk id="5" creationId="{99739EA3-9D06-4211-900C-4F10E7B8111D}"/>
          </ac:picMkLst>
        </pc:picChg>
        <pc:picChg chg="add mod modCrop">
          <ac:chgData name="joelma de oliveira" userId="80f4fb4caa17febc" providerId="LiveId" clId="{30FC74EB-98D5-4C88-BC79-7DC08FF5CA7F}" dt="2020-08-18T23:04:21.518" v="1496"/>
          <ac:picMkLst>
            <pc:docMk/>
            <pc:sldMk cId="4099462647" sldId="270"/>
            <ac:picMk id="7" creationId="{E297E9AA-2183-4C08-9859-AACFE40F60EF}"/>
          </ac:picMkLst>
        </pc:picChg>
      </pc:sldChg>
      <pc:sldChg chg="addSp modSp new mod modAnim">
        <pc:chgData name="joelma de oliveira" userId="80f4fb4caa17febc" providerId="LiveId" clId="{30FC74EB-98D5-4C88-BC79-7DC08FF5CA7F}" dt="2020-08-21T17:14:16.014" v="3411" actId="1038"/>
        <pc:sldMkLst>
          <pc:docMk/>
          <pc:sldMk cId="4158347801" sldId="271"/>
        </pc:sldMkLst>
        <pc:spChg chg="add mod">
          <ac:chgData name="joelma de oliveira" userId="80f4fb4caa17febc" providerId="LiveId" clId="{30FC74EB-98D5-4C88-BC79-7DC08FF5CA7F}" dt="2020-08-18T23:14:51.872" v="1607" actId="1076"/>
          <ac:spMkLst>
            <pc:docMk/>
            <pc:sldMk cId="4158347801" sldId="271"/>
            <ac:spMk id="5" creationId="{F9575DB2-E9F1-461A-8FEC-52CFED3BC85F}"/>
          </ac:spMkLst>
        </pc:spChg>
        <pc:picChg chg="add mod modCrop">
          <ac:chgData name="joelma de oliveira" userId="80f4fb4caa17febc" providerId="LiveId" clId="{30FC74EB-98D5-4C88-BC79-7DC08FF5CA7F}" dt="2020-08-19T14:27:24.306" v="1738" actId="1036"/>
          <ac:picMkLst>
            <pc:docMk/>
            <pc:sldMk cId="4158347801" sldId="271"/>
            <ac:picMk id="2" creationId="{419FAB7B-92D5-4FA8-97B4-4548912F5F09}"/>
          </ac:picMkLst>
        </pc:picChg>
        <pc:picChg chg="add mod modCrop">
          <ac:chgData name="joelma de oliveira" userId="80f4fb4caa17febc" providerId="LiveId" clId="{30FC74EB-98D5-4C88-BC79-7DC08FF5CA7F}" dt="2020-08-19T14:27:48.032" v="1766" actId="1036"/>
          <ac:picMkLst>
            <pc:docMk/>
            <pc:sldMk cId="4158347801" sldId="271"/>
            <ac:picMk id="3" creationId="{131E57F2-B823-4E6D-80A9-FC44AAE28990}"/>
          </ac:picMkLst>
        </pc:picChg>
        <pc:cxnChg chg="add mod">
          <ac:chgData name="joelma de oliveira" userId="80f4fb4caa17febc" providerId="LiveId" clId="{30FC74EB-98D5-4C88-BC79-7DC08FF5CA7F}" dt="2020-08-21T17:14:16.014" v="3411" actId="1038"/>
          <ac:cxnSpMkLst>
            <pc:docMk/>
            <pc:sldMk cId="4158347801" sldId="271"/>
            <ac:cxnSpMk id="7" creationId="{C6607373-2F37-4879-A649-27D2D887C0A7}"/>
          </ac:cxnSpMkLst>
        </pc:cxnChg>
      </pc:sldChg>
      <pc:sldChg chg="addSp delSp modSp new mod modAnim">
        <pc:chgData name="joelma de oliveira" userId="80f4fb4caa17febc" providerId="LiveId" clId="{30FC74EB-98D5-4C88-BC79-7DC08FF5CA7F}" dt="2020-08-20T16:12:12.542" v="3268" actId="1076"/>
        <pc:sldMkLst>
          <pc:docMk/>
          <pc:sldMk cId="4272344149" sldId="272"/>
        </pc:sldMkLst>
        <pc:spChg chg="add mod">
          <ac:chgData name="joelma de oliveira" userId="80f4fb4caa17febc" providerId="LiveId" clId="{30FC74EB-98D5-4C88-BC79-7DC08FF5CA7F}" dt="2020-08-19T14:59:36.485" v="1952" actId="1076"/>
          <ac:spMkLst>
            <pc:docMk/>
            <pc:sldMk cId="4272344149" sldId="272"/>
            <ac:spMk id="3" creationId="{01D2D4BF-0A51-4150-8916-65BDF6DAFBEB}"/>
          </ac:spMkLst>
        </pc:spChg>
        <pc:spChg chg="add mod">
          <ac:chgData name="joelma de oliveira" userId="80f4fb4caa17febc" providerId="LiveId" clId="{30FC74EB-98D5-4C88-BC79-7DC08FF5CA7F}" dt="2020-08-19T14:58:21.462" v="1931" actId="13822"/>
          <ac:spMkLst>
            <pc:docMk/>
            <pc:sldMk cId="4272344149" sldId="272"/>
            <ac:spMk id="9" creationId="{F6E27789-C10D-4AFE-825F-E3E95C6C5FC8}"/>
          </ac:spMkLst>
        </pc:spChg>
        <pc:spChg chg="add mod">
          <ac:chgData name="joelma de oliveira" userId="80f4fb4caa17febc" providerId="LiveId" clId="{30FC74EB-98D5-4C88-BC79-7DC08FF5CA7F}" dt="2020-08-19T14:58:39.404" v="1937" actId="1035"/>
          <ac:spMkLst>
            <pc:docMk/>
            <pc:sldMk cId="4272344149" sldId="272"/>
            <ac:spMk id="13" creationId="{EEF80D7A-54C9-4E94-98D3-B3BEEBCB317C}"/>
          </ac:spMkLst>
        </pc:spChg>
        <pc:spChg chg="add del mod">
          <ac:chgData name="joelma de oliveira" userId="80f4fb4caa17febc" providerId="LiveId" clId="{30FC74EB-98D5-4C88-BC79-7DC08FF5CA7F}" dt="2020-08-19T14:59:54.987" v="1956" actId="21"/>
          <ac:spMkLst>
            <pc:docMk/>
            <pc:sldMk cId="4272344149" sldId="272"/>
            <ac:spMk id="15" creationId="{BC5A77CF-16C4-4C3A-9080-1A38A510AFF7}"/>
          </ac:spMkLst>
        </pc:spChg>
        <pc:spChg chg="add del">
          <ac:chgData name="joelma de oliveira" userId="80f4fb4caa17febc" providerId="LiveId" clId="{30FC74EB-98D5-4C88-BC79-7DC08FF5CA7F}" dt="2020-08-19T14:59:50.646" v="1954" actId="478"/>
          <ac:spMkLst>
            <pc:docMk/>
            <pc:sldMk cId="4272344149" sldId="272"/>
            <ac:spMk id="17" creationId="{74F2030F-2F45-4C9F-8AFE-27972D5A63D8}"/>
          </ac:spMkLst>
        </pc:spChg>
        <pc:spChg chg="add mod">
          <ac:chgData name="joelma de oliveira" userId="80f4fb4caa17febc" providerId="LiveId" clId="{30FC74EB-98D5-4C88-BC79-7DC08FF5CA7F}" dt="2020-08-19T15:00:00.960" v="1958" actId="1076"/>
          <ac:spMkLst>
            <pc:docMk/>
            <pc:sldMk cId="4272344149" sldId="272"/>
            <ac:spMk id="19" creationId="{8A93C5F0-4795-428F-92BA-0AEF27873A9C}"/>
          </ac:spMkLst>
        </pc:spChg>
        <pc:spChg chg="add mod">
          <ac:chgData name="joelma de oliveira" userId="80f4fb4caa17febc" providerId="LiveId" clId="{30FC74EB-98D5-4C88-BC79-7DC08FF5CA7F}" dt="2020-08-19T15:02:45.806" v="1974" actId="1036"/>
          <ac:spMkLst>
            <pc:docMk/>
            <pc:sldMk cId="4272344149" sldId="272"/>
            <ac:spMk id="20" creationId="{4F87A19A-B230-4CF3-B169-9219F7B4FBA5}"/>
          </ac:spMkLst>
        </pc:spChg>
        <pc:picChg chg="add del mod">
          <ac:chgData name="joelma de oliveira" userId="80f4fb4caa17febc" providerId="LiveId" clId="{30FC74EB-98D5-4C88-BC79-7DC08FF5CA7F}" dt="2020-08-19T14:42:33.102" v="1771" actId="478"/>
          <ac:picMkLst>
            <pc:docMk/>
            <pc:sldMk cId="4272344149" sldId="272"/>
            <ac:picMk id="4" creationId="{F6E427BE-4B19-4C68-8D62-8283CF44D86A}"/>
          </ac:picMkLst>
        </pc:picChg>
        <pc:picChg chg="add del mod">
          <ac:chgData name="joelma de oliveira" userId="80f4fb4caa17febc" providerId="LiveId" clId="{30FC74EB-98D5-4C88-BC79-7DC08FF5CA7F}" dt="2020-08-19T14:42:54.917" v="1776" actId="478"/>
          <ac:picMkLst>
            <pc:docMk/>
            <pc:sldMk cId="4272344149" sldId="272"/>
            <ac:picMk id="6" creationId="{28F09331-9BD6-4B3A-B7AE-634BBB77A1AE}"/>
          </ac:picMkLst>
        </pc:picChg>
        <pc:picChg chg="add del mod modCrop">
          <ac:chgData name="joelma de oliveira" userId="80f4fb4caa17febc" providerId="LiveId" clId="{30FC74EB-98D5-4C88-BC79-7DC08FF5CA7F}" dt="2020-08-19T14:57:11.257" v="1868" actId="478"/>
          <ac:picMkLst>
            <pc:docMk/>
            <pc:sldMk cId="4272344149" sldId="272"/>
            <ac:picMk id="8" creationId="{8C8BBCB7-6FE7-4175-85ED-EE3A308B9955}"/>
          </ac:picMkLst>
        </pc:picChg>
        <pc:picChg chg="add mod ord modCrop">
          <ac:chgData name="joelma de oliveira" userId="80f4fb4caa17febc" providerId="LiveId" clId="{30FC74EB-98D5-4C88-BC79-7DC08FF5CA7F}" dt="2020-08-20T16:12:12.542" v="3268" actId="1076"/>
          <ac:picMkLst>
            <pc:docMk/>
            <pc:sldMk cId="4272344149" sldId="272"/>
            <ac:picMk id="11" creationId="{808539C7-0720-454D-847E-57ACCB3385D0}"/>
          </ac:picMkLst>
        </pc:picChg>
      </pc:sldChg>
      <pc:sldChg chg="addSp delSp modSp new del mod ord modAnim">
        <pc:chgData name="joelma de oliveira" userId="80f4fb4caa17febc" providerId="LiveId" clId="{30FC74EB-98D5-4C88-BC79-7DC08FF5CA7F}" dt="2020-08-21T17:12:20.851" v="3388" actId="47"/>
        <pc:sldMkLst>
          <pc:docMk/>
          <pc:sldMk cId="85626551" sldId="273"/>
        </pc:sldMkLst>
        <pc:spChg chg="add mod">
          <ac:chgData name="joelma de oliveira" userId="80f4fb4caa17febc" providerId="LiveId" clId="{30FC74EB-98D5-4C88-BC79-7DC08FF5CA7F}" dt="2020-08-19T15:21:57.610" v="2084" actId="14100"/>
          <ac:spMkLst>
            <pc:docMk/>
            <pc:sldMk cId="85626551" sldId="273"/>
            <ac:spMk id="3" creationId="{8F2FEEA7-05DE-49ED-B6EF-8676FE196740}"/>
          </ac:spMkLst>
        </pc:spChg>
        <pc:picChg chg="add del">
          <ac:chgData name="joelma de oliveira" userId="80f4fb4caa17febc" providerId="LiveId" clId="{30FC74EB-98D5-4C88-BC79-7DC08FF5CA7F}" dt="2020-08-19T15:05:16.028" v="1986" actId="478"/>
          <ac:picMkLst>
            <pc:docMk/>
            <pc:sldMk cId="85626551" sldId="273"/>
            <ac:picMk id="4" creationId="{68A4B935-A3AB-41A1-968A-0A44913793BC}"/>
          </ac:picMkLst>
        </pc:picChg>
        <pc:picChg chg="add mod modCrop">
          <ac:chgData name="joelma de oliveira" userId="80f4fb4caa17febc" providerId="LiveId" clId="{30FC74EB-98D5-4C88-BC79-7DC08FF5CA7F}" dt="2020-08-20T15:00:30.472" v="2847" actId="1035"/>
          <ac:picMkLst>
            <pc:docMk/>
            <pc:sldMk cId="85626551" sldId="273"/>
            <ac:picMk id="6" creationId="{850C7CD7-5390-446C-A5D5-8B6EB0222621}"/>
          </ac:picMkLst>
        </pc:picChg>
        <pc:picChg chg="add mod modCrop">
          <ac:chgData name="joelma de oliveira" userId="80f4fb4caa17febc" providerId="LiveId" clId="{30FC74EB-98D5-4C88-BC79-7DC08FF5CA7F}" dt="2020-08-19T15:09:35.886" v="1998" actId="1076"/>
          <ac:picMkLst>
            <pc:docMk/>
            <pc:sldMk cId="85626551" sldId="273"/>
            <ac:picMk id="8" creationId="{CAD5F26B-BFC8-43AB-BC7B-5207B6F1B7A3}"/>
          </ac:picMkLst>
        </pc:picChg>
        <pc:cxnChg chg="add mod">
          <ac:chgData name="joelma de oliveira" userId="80f4fb4caa17febc" providerId="LiveId" clId="{30FC74EB-98D5-4C88-BC79-7DC08FF5CA7F}" dt="2020-08-19T15:16:00.429" v="2009" actId="1582"/>
          <ac:cxnSpMkLst>
            <pc:docMk/>
            <pc:sldMk cId="85626551" sldId="273"/>
            <ac:cxnSpMk id="10" creationId="{34670E8D-383D-4400-82B5-631901AEAACD}"/>
          </ac:cxnSpMkLst>
        </pc:cxnChg>
      </pc:sldChg>
      <pc:sldChg chg="addSp delSp modSp new mod ord modNotesTx">
        <pc:chgData name="joelma de oliveira" userId="80f4fb4caa17febc" providerId="LiveId" clId="{30FC74EB-98D5-4C88-BC79-7DC08FF5CA7F}" dt="2020-08-20T15:53:10.796" v="3244" actId="1076"/>
        <pc:sldMkLst>
          <pc:docMk/>
          <pc:sldMk cId="3937319605" sldId="274"/>
        </pc:sldMkLst>
        <pc:spChg chg="add mod">
          <ac:chgData name="joelma de oliveira" userId="80f4fb4caa17febc" providerId="LiveId" clId="{30FC74EB-98D5-4C88-BC79-7DC08FF5CA7F}" dt="2020-08-20T15:37:07.272" v="3234" actId="20577"/>
          <ac:spMkLst>
            <pc:docMk/>
            <pc:sldMk cId="3937319605" sldId="274"/>
            <ac:spMk id="3" creationId="{B607FC54-03E9-46FD-B39C-90E5689FFC7C}"/>
          </ac:spMkLst>
        </pc:spChg>
        <pc:picChg chg="add del mod modCrop">
          <ac:chgData name="joelma de oliveira" userId="80f4fb4caa17febc" providerId="LiveId" clId="{30FC74EB-98D5-4C88-BC79-7DC08FF5CA7F}" dt="2020-08-20T14:51:26.990" v="2797" actId="478"/>
          <ac:picMkLst>
            <pc:docMk/>
            <pc:sldMk cId="3937319605" sldId="274"/>
            <ac:picMk id="5" creationId="{4DA32103-25C1-42FB-9833-7F4CB1273BB6}"/>
          </ac:picMkLst>
        </pc:picChg>
        <pc:picChg chg="add del mod modCrop">
          <ac:chgData name="joelma de oliveira" userId="80f4fb4caa17febc" providerId="LiveId" clId="{30FC74EB-98D5-4C88-BC79-7DC08FF5CA7F}" dt="2020-08-20T15:35:44.978" v="3169" actId="478"/>
          <ac:picMkLst>
            <pc:docMk/>
            <pc:sldMk cId="3937319605" sldId="274"/>
            <ac:picMk id="7" creationId="{E2C90C56-C45B-46C4-A5ED-F21C217E8C85}"/>
          </ac:picMkLst>
        </pc:picChg>
        <pc:picChg chg="add mod">
          <ac:chgData name="joelma de oliveira" userId="80f4fb4caa17febc" providerId="LiveId" clId="{30FC74EB-98D5-4C88-BC79-7DC08FF5CA7F}" dt="2020-08-20T15:53:10.796" v="3244" actId="1076"/>
          <ac:picMkLst>
            <pc:docMk/>
            <pc:sldMk cId="3937319605" sldId="274"/>
            <ac:picMk id="10" creationId="{13694A5D-7735-41AD-889E-68E094A6506F}"/>
          </ac:picMkLst>
        </pc:picChg>
        <pc:cxnChg chg="add del mod">
          <ac:chgData name="joelma de oliveira" userId="80f4fb4caa17febc" providerId="LiveId" clId="{30FC74EB-98D5-4C88-BC79-7DC08FF5CA7F}" dt="2020-08-20T15:35:48.657" v="3170" actId="478"/>
          <ac:cxnSpMkLst>
            <pc:docMk/>
            <pc:sldMk cId="3937319605" sldId="274"/>
            <ac:cxnSpMk id="9" creationId="{F631E069-CE19-42E9-A177-0ACF72757EB5}"/>
          </ac:cxnSpMkLst>
        </pc:cxnChg>
        <pc:cxnChg chg="add mod">
          <ac:chgData name="joelma de oliveira" userId="80f4fb4caa17febc" providerId="LiveId" clId="{30FC74EB-98D5-4C88-BC79-7DC08FF5CA7F}" dt="2020-08-20T15:36:20.436" v="3172"/>
          <ac:cxnSpMkLst>
            <pc:docMk/>
            <pc:sldMk cId="3937319605" sldId="274"/>
            <ac:cxnSpMk id="11" creationId="{7F05B207-1C61-44A8-A0AD-977C0935D732}"/>
          </ac:cxnSpMkLst>
        </pc:cxnChg>
        <pc:cxnChg chg="add mod">
          <ac:chgData name="joelma de oliveira" userId="80f4fb4caa17febc" providerId="LiveId" clId="{30FC74EB-98D5-4C88-BC79-7DC08FF5CA7F}" dt="2020-08-20T15:36:54.617" v="3223" actId="1038"/>
          <ac:cxnSpMkLst>
            <pc:docMk/>
            <pc:sldMk cId="3937319605" sldId="274"/>
            <ac:cxnSpMk id="12" creationId="{DB0DD07F-71BC-4CB3-8A0B-FB194DA886FC}"/>
          </ac:cxnSpMkLst>
        </pc:cxnChg>
      </pc:sldChg>
      <pc:sldChg chg="addSp modSp new mod ord">
        <pc:chgData name="joelma de oliveira" userId="80f4fb4caa17febc" providerId="LiveId" clId="{30FC74EB-98D5-4C88-BC79-7DC08FF5CA7F}" dt="2020-08-20T15:03:19.831" v="2884" actId="1582"/>
        <pc:sldMkLst>
          <pc:docMk/>
          <pc:sldMk cId="75886355" sldId="275"/>
        </pc:sldMkLst>
        <pc:spChg chg="add mod">
          <ac:chgData name="joelma de oliveira" userId="80f4fb4caa17febc" providerId="LiveId" clId="{30FC74EB-98D5-4C88-BC79-7DC08FF5CA7F}" dt="2020-08-20T15:00:12.323" v="2843" actId="20577"/>
          <ac:spMkLst>
            <pc:docMk/>
            <pc:sldMk cId="75886355" sldId="275"/>
            <ac:spMk id="3" creationId="{DD84ED4C-7022-4C6E-B06C-50800300E999}"/>
          </ac:spMkLst>
        </pc:spChg>
        <pc:picChg chg="add mod modCrop">
          <ac:chgData name="joelma de oliveira" userId="80f4fb4caa17febc" providerId="LiveId" clId="{30FC74EB-98D5-4C88-BC79-7DC08FF5CA7F}" dt="2020-08-20T15:02:05.386" v="2856"/>
          <ac:picMkLst>
            <pc:docMk/>
            <pc:sldMk cId="75886355" sldId="275"/>
            <ac:picMk id="5" creationId="{9A227A39-E27C-42E9-8EAA-8292786E3C99}"/>
          </ac:picMkLst>
        </pc:picChg>
        <pc:cxnChg chg="add mod">
          <ac:chgData name="joelma de oliveira" userId="80f4fb4caa17febc" providerId="LiveId" clId="{30FC74EB-98D5-4C88-BC79-7DC08FF5CA7F}" dt="2020-08-20T15:03:19.831" v="2884" actId="1582"/>
          <ac:cxnSpMkLst>
            <pc:docMk/>
            <pc:sldMk cId="75886355" sldId="275"/>
            <ac:cxnSpMk id="7" creationId="{9C5D7904-7F28-4580-955D-8E3DEB990BD1}"/>
          </ac:cxnSpMkLst>
        </pc:cxnChg>
      </pc:sldChg>
      <pc:sldChg chg="addSp delSp modSp new mod ord">
        <pc:chgData name="joelma de oliveira" userId="80f4fb4caa17febc" providerId="LiveId" clId="{30FC74EB-98D5-4C88-BC79-7DC08FF5CA7F}" dt="2020-08-20T15:35:56.387" v="3171" actId="1076"/>
        <pc:sldMkLst>
          <pc:docMk/>
          <pc:sldMk cId="3136317585" sldId="276"/>
        </pc:sldMkLst>
        <pc:spChg chg="add del mod">
          <ac:chgData name="joelma de oliveira" userId="80f4fb4caa17febc" providerId="LiveId" clId="{30FC74EB-98D5-4C88-BC79-7DC08FF5CA7F}" dt="2020-08-20T15:16:15.707" v="2990" actId="478"/>
          <ac:spMkLst>
            <pc:docMk/>
            <pc:sldMk cId="3136317585" sldId="276"/>
            <ac:spMk id="3" creationId="{10BB1ADF-6CD1-4EA6-B30F-CC0D6C9E42AD}"/>
          </ac:spMkLst>
        </pc:spChg>
        <pc:spChg chg="add">
          <ac:chgData name="joelma de oliveira" userId="80f4fb4caa17febc" providerId="LiveId" clId="{30FC74EB-98D5-4C88-BC79-7DC08FF5CA7F}" dt="2020-08-20T15:16:32.934" v="2993" actId="22"/>
          <ac:spMkLst>
            <pc:docMk/>
            <pc:sldMk cId="3136317585" sldId="276"/>
            <ac:spMk id="13" creationId="{18B0CB1F-DAD2-41B8-A05D-6D4FB8AD5674}"/>
          </ac:spMkLst>
        </pc:spChg>
        <pc:picChg chg="add del mod modCrop">
          <ac:chgData name="joelma de oliveira" userId="80f4fb4caa17febc" providerId="LiveId" clId="{30FC74EB-98D5-4C88-BC79-7DC08FF5CA7F}" dt="2020-08-20T15:11:04.822" v="2904" actId="478"/>
          <ac:picMkLst>
            <pc:docMk/>
            <pc:sldMk cId="3136317585" sldId="276"/>
            <ac:picMk id="5" creationId="{F0AAD4B3-96C1-4F66-8D6D-D47A23CFE634}"/>
          </ac:picMkLst>
        </pc:picChg>
        <pc:picChg chg="add mod modCrop">
          <ac:chgData name="joelma de oliveira" userId="80f4fb4caa17febc" providerId="LiveId" clId="{30FC74EB-98D5-4C88-BC79-7DC08FF5CA7F}" dt="2020-08-20T15:35:56.387" v="3171" actId="1076"/>
          <ac:picMkLst>
            <pc:docMk/>
            <pc:sldMk cId="3136317585" sldId="276"/>
            <ac:picMk id="7" creationId="{538D9E4F-2B93-4507-8D8B-B9682601376B}"/>
          </ac:picMkLst>
        </pc:picChg>
        <pc:picChg chg="add del">
          <ac:chgData name="joelma de oliveira" userId="80f4fb4caa17febc" providerId="LiveId" clId="{30FC74EB-98D5-4C88-BC79-7DC08FF5CA7F}" dt="2020-08-20T15:16:19.426" v="2992" actId="22"/>
          <ac:picMkLst>
            <pc:docMk/>
            <pc:sldMk cId="3136317585" sldId="276"/>
            <ac:picMk id="11" creationId="{4BBEFBD9-3394-4228-B1F0-C7C62E63BF69}"/>
          </ac:picMkLst>
        </pc:picChg>
        <pc:cxnChg chg="add mod">
          <ac:chgData name="joelma de oliveira" userId="80f4fb4caa17febc" providerId="LiveId" clId="{30FC74EB-98D5-4C88-BC79-7DC08FF5CA7F}" dt="2020-08-20T15:12:36.904" v="2963" actId="1038"/>
          <ac:cxnSpMkLst>
            <pc:docMk/>
            <pc:sldMk cId="3136317585" sldId="276"/>
            <ac:cxnSpMk id="9" creationId="{55593D81-6002-4440-9046-6F9734CDE6AC}"/>
          </ac:cxnSpMkLst>
        </pc:cxnChg>
      </pc:sldChg>
      <pc:sldChg chg="addSp delSp modSp new mod ord">
        <pc:chgData name="joelma de oliveira" userId="80f4fb4caa17febc" providerId="LiveId" clId="{30FC74EB-98D5-4C88-BC79-7DC08FF5CA7F}" dt="2020-08-20T15:32:53.112" v="3164" actId="1076"/>
        <pc:sldMkLst>
          <pc:docMk/>
          <pc:sldMk cId="2709259352" sldId="277"/>
        </pc:sldMkLst>
        <pc:spChg chg="add del">
          <ac:chgData name="joelma de oliveira" userId="80f4fb4caa17febc" providerId="LiveId" clId="{30FC74EB-98D5-4C88-BC79-7DC08FF5CA7F}" dt="2020-08-20T15:16:41.660" v="2994" actId="478"/>
          <ac:spMkLst>
            <pc:docMk/>
            <pc:sldMk cId="2709259352" sldId="277"/>
            <ac:spMk id="5" creationId="{3D260D0C-1E8E-4AF3-81EC-EDA800201FB5}"/>
          </ac:spMkLst>
        </pc:spChg>
        <pc:spChg chg="add">
          <ac:chgData name="joelma de oliveira" userId="80f4fb4caa17febc" providerId="LiveId" clId="{30FC74EB-98D5-4C88-BC79-7DC08FF5CA7F}" dt="2020-08-20T15:16:42.971" v="2995" actId="22"/>
          <ac:spMkLst>
            <pc:docMk/>
            <pc:sldMk cId="2709259352" sldId="277"/>
            <ac:spMk id="7" creationId="{18ABDE2B-3770-4A04-A845-C3E8DFF38077}"/>
          </ac:spMkLst>
        </pc:spChg>
        <pc:picChg chg="add mod modCrop">
          <ac:chgData name="joelma de oliveira" userId="80f4fb4caa17febc" providerId="LiveId" clId="{30FC74EB-98D5-4C88-BC79-7DC08FF5CA7F}" dt="2020-08-20T15:32:53.112" v="3164" actId="1076"/>
          <ac:picMkLst>
            <pc:docMk/>
            <pc:sldMk cId="2709259352" sldId="277"/>
            <ac:picMk id="3" creationId="{BC738A8C-4A7E-4AB1-91A4-1D0830F6E66C}"/>
          </ac:picMkLst>
        </pc:picChg>
      </pc:sldChg>
      <pc:sldChg chg="addSp modSp new mod ord modAnim">
        <pc:chgData name="joelma de oliveira" userId="80f4fb4caa17febc" providerId="LiveId" clId="{30FC74EB-98D5-4C88-BC79-7DC08FF5CA7F}" dt="2020-08-20T15:28:01.373" v="3112"/>
        <pc:sldMkLst>
          <pc:docMk/>
          <pc:sldMk cId="2327754349" sldId="278"/>
        </pc:sldMkLst>
        <pc:spChg chg="add">
          <ac:chgData name="joelma de oliveira" userId="80f4fb4caa17febc" providerId="LiveId" clId="{30FC74EB-98D5-4C88-BC79-7DC08FF5CA7F}" dt="2020-08-20T15:16:49.332" v="2996" actId="22"/>
          <ac:spMkLst>
            <pc:docMk/>
            <pc:sldMk cId="2327754349" sldId="278"/>
            <ac:spMk id="3" creationId="{9C9B2060-D80A-4E00-8121-ACA5AF8072A7}"/>
          </ac:spMkLst>
        </pc:spChg>
        <pc:spChg chg="add mod">
          <ac:chgData name="joelma de oliveira" userId="80f4fb4caa17febc" providerId="LiveId" clId="{30FC74EB-98D5-4C88-BC79-7DC08FF5CA7F}" dt="2020-08-20T15:19:53.775" v="3021" actId="1582"/>
          <ac:spMkLst>
            <pc:docMk/>
            <pc:sldMk cId="2327754349" sldId="278"/>
            <ac:spMk id="6" creationId="{6ADA1353-8096-44BE-A521-75A9115C83AB}"/>
          </ac:spMkLst>
        </pc:spChg>
        <pc:spChg chg="add mod">
          <ac:chgData name="joelma de oliveira" userId="80f4fb4caa17febc" providerId="LiveId" clId="{30FC74EB-98D5-4C88-BC79-7DC08FF5CA7F}" dt="2020-08-20T15:27:26.060" v="3110" actId="1036"/>
          <ac:spMkLst>
            <pc:docMk/>
            <pc:sldMk cId="2327754349" sldId="278"/>
            <ac:spMk id="7" creationId="{C004F6AA-42D0-49C3-9A80-7D37632E99CF}"/>
          </ac:spMkLst>
        </pc:spChg>
        <pc:spChg chg="add mod">
          <ac:chgData name="joelma de oliveira" userId="80f4fb4caa17febc" providerId="LiveId" clId="{30FC74EB-98D5-4C88-BC79-7DC08FF5CA7F}" dt="2020-08-20T15:26:56.238" v="3096" actId="1036"/>
          <ac:spMkLst>
            <pc:docMk/>
            <pc:sldMk cId="2327754349" sldId="278"/>
            <ac:spMk id="10" creationId="{6BF09413-E830-4C82-BBC0-947ED51A0E0F}"/>
          </ac:spMkLst>
        </pc:spChg>
        <pc:spChg chg="add mod">
          <ac:chgData name="joelma de oliveira" userId="80f4fb4caa17febc" providerId="LiveId" clId="{30FC74EB-98D5-4C88-BC79-7DC08FF5CA7F}" dt="2020-08-20T15:27:18.743" v="3108" actId="1036"/>
          <ac:spMkLst>
            <pc:docMk/>
            <pc:sldMk cId="2327754349" sldId="278"/>
            <ac:spMk id="17" creationId="{74D11C5F-5496-402A-A0E9-20F7B65829F8}"/>
          </ac:spMkLst>
        </pc:spChg>
        <pc:picChg chg="add mod modCrop">
          <ac:chgData name="joelma de oliveira" userId="80f4fb4caa17febc" providerId="LiveId" clId="{30FC74EB-98D5-4C88-BC79-7DC08FF5CA7F}" dt="2020-08-20T15:27:03.466" v="3099" actId="1076"/>
          <ac:picMkLst>
            <pc:docMk/>
            <pc:sldMk cId="2327754349" sldId="278"/>
            <ac:picMk id="5" creationId="{D0E04F26-7639-4132-AAFF-14D39D64AAD9}"/>
          </ac:picMkLst>
        </pc:picChg>
        <pc:picChg chg="add mod modCrop">
          <ac:chgData name="joelma de oliveira" userId="80f4fb4caa17febc" providerId="LiveId" clId="{30FC74EB-98D5-4C88-BC79-7DC08FF5CA7F}" dt="2020-08-20T15:22:06.061" v="3037" actId="732"/>
          <ac:picMkLst>
            <pc:docMk/>
            <pc:sldMk cId="2327754349" sldId="278"/>
            <ac:picMk id="9" creationId="{487DD0AD-FBF1-45BC-B421-A8908FE1D8A2}"/>
          </ac:picMkLst>
        </pc:picChg>
        <pc:cxnChg chg="add mod">
          <ac:chgData name="joelma de oliveira" userId="80f4fb4caa17febc" providerId="LiveId" clId="{30FC74EB-98D5-4C88-BC79-7DC08FF5CA7F}" dt="2020-08-20T15:26:47.240" v="3090" actId="1037"/>
          <ac:cxnSpMkLst>
            <pc:docMk/>
            <pc:sldMk cId="2327754349" sldId="278"/>
            <ac:cxnSpMk id="12" creationId="{44CC60A7-584B-4D86-AC78-E8AC29C8D898}"/>
          </ac:cxnSpMkLst>
        </pc:cxnChg>
      </pc:sldChg>
      <pc:sldChg chg="addSp modSp new mod ord">
        <pc:chgData name="joelma de oliveira" userId="80f4fb4caa17febc" providerId="LiveId" clId="{30FC74EB-98D5-4C88-BC79-7DC08FF5CA7F}" dt="2020-08-20T15:32:16.628" v="3163" actId="1035"/>
        <pc:sldMkLst>
          <pc:docMk/>
          <pc:sldMk cId="1246508909" sldId="279"/>
        </pc:sldMkLst>
        <pc:spChg chg="add mod">
          <ac:chgData name="joelma de oliveira" userId="80f4fb4caa17febc" providerId="LiveId" clId="{30FC74EB-98D5-4C88-BC79-7DC08FF5CA7F}" dt="2020-08-20T15:31:48.917" v="3155" actId="1076"/>
          <ac:spMkLst>
            <pc:docMk/>
            <pc:sldMk cId="1246508909" sldId="279"/>
            <ac:spMk id="3" creationId="{F95AAC8F-44E2-4567-B08B-0502EF83257A}"/>
          </ac:spMkLst>
        </pc:spChg>
        <pc:picChg chg="add mod modCrop">
          <ac:chgData name="joelma de oliveira" userId="80f4fb4caa17febc" providerId="LiveId" clId="{30FC74EB-98D5-4C88-BC79-7DC08FF5CA7F}" dt="2020-08-20T15:30:25.064" v="3130" actId="1037"/>
          <ac:picMkLst>
            <pc:docMk/>
            <pc:sldMk cId="1246508909" sldId="279"/>
            <ac:picMk id="5" creationId="{9109F1CE-1DE4-4736-9FF2-6A0E1BB1EBE1}"/>
          </ac:picMkLst>
        </pc:picChg>
        <pc:cxnChg chg="add mod">
          <ac:chgData name="joelma de oliveira" userId="80f4fb4caa17febc" providerId="LiveId" clId="{30FC74EB-98D5-4C88-BC79-7DC08FF5CA7F}" dt="2020-08-20T15:31:51.705" v="3156" actId="1076"/>
          <ac:cxnSpMkLst>
            <pc:docMk/>
            <pc:sldMk cId="1246508909" sldId="279"/>
            <ac:cxnSpMk id="7" creationId="{C042BDDC-8AE2-47FA-9E8A-B8A3EDD98F7C}"/>
          </ac:cxnSpMkLst>
        </pc:cxnChg>
        <pc:cxnChg chg="add mod">
          <ac:chgData name="joelma de oliveira" userId="80f4fb4caa17febc" providerId="LiveId" clId="{30FC74EB-98D5-4C88-BC79-7DC08FF5CA7F}" dt="2020-08-20T15:32:16.628" v="3163" actId="1035"/>
          <ac:cxnSpMkLst>
            <pc:docMk/>
            <pc:sldMk cId="1246508909" sldId="279"/>
            <ac:cxnSpMk id="8" creationId="{517A0B19-46B8-46A6-833A-28FAEB97EE9B}"/>
          </ac:cxnSpMkLst>
        </pc:cxnChg>
      </pc:sldChg>
      <pc:sldChg chg="addSp modSp new mod">
        <pc:chgData name="joelma de oliveira" userId="80f4fb4caa17febc" providerId="LiveId" clId="{30FC74EB-98D5-4C88-BC79-7DC08FF5CA7F}" dt="2020-08-20T15:57:34.093" v="3253" actId="1035"/>
        <pc:sldMkLst>
          <pc:docMk/>
          <pc:sldMk cId="857367118" sldId="280"/>
        </pc:sldMkLst>
        <pc:spChg chg="add">
          <ac:chgData name="joelma de oliveira" userId="80f4fb4caa17febc" providerId="LiveId" clId="{30FC74EB-98D5-4C88-BC79-7DC08FF5CA7F}" dt="2020-08-20T15:39:25.283" v="3243" actId="22"/>
          <ac:spMkLst>
            <pc:docMk/>
            <pc:sldMk cId="857367118" sldId="280"/>
            <ac:spMk id="3" creationId="{E416D1C2-3A91-44D9-B2F5-A81A9B7CDCDF}"/>
          </ac:spMkLst>
        </pc:spChg>
        <pc:picChg chg="add mod modCrop">
          <ac:chgData name="joelma de oliveira" userId="80f4fb4caa17febc" providerId="LiveId" clId="{30FC74EB-98D5-4C88-BC79-7DC08FF5CA7F}" dt="2020-08-20T15:56:25.861" v="3249" actId="14100"/>
          <ac:picMkLst>
            <pc:docMk/>
            <pc:sldMk cId="857367118" sldId="280"/>
            <ac:picMk id="5" creationId="{F3864C26-6B5A-48C8-8087-F8F3ECD0CCA6}"/>
          </ac:picMkLst>
        </pc:picChg>
        <pc:cxnChg chg="add mod">
          <ac:chgData name="joelma de oliveira" userId="80f4fb4caa17febc" providerId="LiveId" clId="{30FC74EB-98D5-4C88-BC79-7DC08FF5CA7F}" dt="2020-08-20T15:57:34.093" v="3253" actId="1035"/>
          <ac:cxnSpMkLst>
            <pc:docMk/>
            <pc:sldMk cId="857367118" sldId="280"/>
            <ac:cxnSpMk id="7" creationId="{89438726-066D-45CD-851F-9477DDFFC03B}"/>
          </ac:cxnSpMkLst>
        </pc:cxnChg>
      </pc:sldChg>
      <pc:sldChg chg="addSp modSp new mod">
        <pc:chgData name="joelma de oliveira" userId="80f4fb4caa17febc" providerId="LiveId" clId="{30FC74EB-98D5-4C88-BC79-7DC08FF5CA7F}" dt="2020-08-20T16:03:30.939" v="3267" actId="1038"/>
        <pc:sldMkLst>
          <pc:docMk/>
          <pc:sldMk cId="1090291641" sldId="281"/>
        </pc:sldMkLst>
        <pc:spChg chg="add">
          <ac:chgData name="joelma de oliveira" userId="80f4fb4caa17febc" providerId="LiveId" clId="{30FC74EB-98D5-4C88-BC79-7DC08FF5CA7F}" dt="2020-08-20T16:02:29.895" v="3259" actId="22"/>
          <ac:spMkLst>
            <pc:docMk/>
            <pc:sldMk cId="1090291641" sldId="281"/>
            <ac:spMk id="5" creationId="{087CEB00-D467-4A88-A55E-62E0CDAE25F9}"/>
          </ac:spMkLst>
        </pc:spChg>
        <pc:picChg chg="add mod modCrop">
          <ac:chgData name="joelma de oliveira" userId="80f4fb4caa17febc" providerId="LiveId" clId="{30FC74EB-98D5-4C88-BC79-7DC08FF5CA7F}" dt="2020-08-20T16:02:34.830" v="3260" actId="1076"/>
          <ac:picMkLst>
            <pc:docMk/>
            <pc:sldMk cId="1090291641" sldId="281"/>
            <ac:picMk id="3" creationId="{886D4F0E-579E-480B-8EB2-A080E94CC4B5}"/>
          </ac:picMkLst>
        </pc:picChg>
        <pc:cxnChg chg="add mod">
          <ac:chgData name="joelma de oliveira" userId="80f4fb4caa17febc" providerId="LiveId" clId="{30FC74EB-98D5-4C88-BC79-7DC08FF5CA7F}" dt="2020-08-20T16:03:19.609" v="3264" actId="1038"/>
          <ac:cxnSpMkLst>
            <pc:docMk/>
            <pc:sldMk cId="1090291641" sldId="281"/>
            <ac:cxnSpMk id="7" creationId="{93A053F5-457F-4957-B970-6B82DEA7E301}"/>
          </ac:cxnSpMkLst>
        </pc:cxnChg>
        <pc:cxnChg chg="add mod">
          <ac:chgData name="joelma de oliveira" userId="80f4fb4caa17febc" providerId="LiveId" clId="{30FC74EB-98D5-4C88-BC79-7DC08FF5CA7F}" dt="2020-08-20T16:03:30.939" v="3267" actId="1038"/>
          <ac:cxnSpMkLst>
            <pc:docMk/>
            <pc:sldMk cId="1090291641" sldId="281"/>
            <ac:cxnSpMk id="8" creationId="{E4AA586F-8533-4585-85A0-E0AABD287AB3}"/>
          </ac:cxnSpMkLst>
        </pc:cxnChg>
      </pc:sldChg>
      <pc:sldChg chg="addSp modSp new mod">
        <pc:chgData name="joelma de oliveira" userId="80f4fb4caa17febc" providerId="LiveId" clId="{30FC74EB-98D5-4C88-BC79-7DC08FF5CA7F}" dt="2020-08-20T16:16:11.259" v="3332" actId="20577"/>
        <pc:sldMkLst>
          <pc:docMk/>
          <pc:sldMk cId="2197815894" sldId="282"/>
        </pc:sldMkLst>
        <pc:spChg chg="add mod">
          <ac:chgData name="joelma de oliveira" userId="80f4fb4caa17febc" providerId="LiveId" clId="{30FC74EB-98D5-4C88-BC79-7DC08FF5CA7F}" dt="2020-08-20T16:14:22.509" v="3293" actId="1035"/>
          <ac:spMkLst>
            <pc:docMk/>
            <pc:sldMk cId="2197815894" sldId="282"/>
            <ac:spMk id="4" creationId="{1CE5D932-D3CA-486F-AEC4-402AA4D9A808}"/>
          </ac:spMkLst>
        </pc:spChg>
        <pc:spChg chg="add mod">
          <ac:chgData name="joelma de oliveira" userId="80f4fb4caa17febc" providerId="LiveId" clId="{30FC74EB-98D5-4C88-BC79-7DC08FF5CA7F}" dt="2020-08-20T16:14:34.387" v="3295" actId="1076"/>
          <ac:spMkLst>
            <pc:docMk/>
            <pc:sldMk cId="2197815894" sldId="282"/>
            <ac:spMk id="6" creationId="{545E98C9-E99B-463A-BD08-A978B25AC05A}"/>
          </ac:spMkLst>
        </pc:spChg>
        <pc:spChg chg="add mod">
          <ac:chgData name="joelma de oliveira" userId="80f4fb4caa17febc" providerId="LiveId" clId="{30FC74EB-98D5-4C88-BC79-7DC08FF5CA7F}" dt="2020-08-20T16:16:11.259" v="3332" actId="20577"/>
          <ac:spMkLst>
            <pc:docMk/>
            <pc:sldMk cId="2197815894" sldId="282"/>
            <ac:spMk id="11" creationId="{6C0546FE-2F1F-40F4-B682-A93F17BFD4E9}"/>
          </ac:spMkLst>
        </pc:spChg>
        <pc:picChg chg="add mod">
          <ac:chgData name="joelma de oliveira" userId="80f4fb4caa17febc" providerId="LiveId" clId="{30FC74EB-98D5-4C88-BC79-7DC08FF5CA7F}" dt="2020-08-20T16:14:18.623" v="3292"/>
          <ac:picMkLst>
            <pc:docMk/>
            <pc:sldMk cId="2197815894" sldId="282"/>
            <ac:picMk id="3" creationId="{22319D68-8398-4AD6-A664-3E4169A6A7F2}"/>
          </ac:picMkLst>
        </pc:picChg>
        <pc:cxnChg chg="add mod">
          <ac:chgData name="joelma de oliveira" userId="80f4fb4caa17febc" providerId="LiveId" clId="{30FC74EB-98D5-4C88-BC79-7DC08FF5CA7F}" dt="2020-08-20T16:15:32.566" v="3311" actId="1036"/>
          <ac:cxnSpMkLst>
            <pc:docMk/>
            <pc:sldMk cId="2197815894" sldId="282"/>
            <ac:cxnSpMk id="8" creationId="{7AE6745C-49DD-45AF-9AF9-D080A58769D3}"/>
          </ac:cxnSpMkLst>
        </pc:cxnChg>
      </pc:sldChg>
      <pc:sldChg chg="addSp modSp new mod modAnim">
        <pc:chgData name="joelma de oliveira" userId="80f4fb4caa17febc" providerId="LiveId" clId="{30FC74EB-98D5-4C88-BC79-7DC08FF5CA7F}" dt="2020-08-19T15:39:51.586" v="2397" actId="20577"/>
        <pc:sldMkLst>
          <pc:docMk/>
          <pc:sldMk cId="1507093387" sldId="283"/>
        </pc:sldMkLst>
        <pc:spChg chg="add mod">
          <ac:chgData name="joelma de oliveira" userId="80f4fb4caa17febc" providerId="LiveId" clId="{30FC74EB-98D5-4C88-BC79-7DC08FF5CA7F}" dt="2020-08-19T15:21:14.098" v="2069" actId="1036"/>
          <ac:spMkLst>
            <pc:docMk/>
            <pc:sldMk cId="1507093387" sldId="283"/>
            <ac:spMk id="4" creationId="{75BC24D8-0628-4244-BF35-2F6F8E76CDAA}"/>
          </ac:spMkLst>
        </pc:spChg>
        <pc:spChg chg="add mod">
          <ac:chgData name="joelma de oliveira" userId="80f4fb4caa17febc" providerId="LiveId" clId="{30FC74EB-98D5-4C88-BC79-7DC08FF5CA7F}" dt="2020-08-19T15:39:51.586" v="2397" actId="20577"/>
          <ac:spMkLst>
            <pc:docMk/>
            <pc:sldMk cId="1507093387" sldId="283"/>
            <ac:spMk id="6" creationId="{8F618809-B467-4D2B-B8EB-D9B47525A879}"/>
          </ac:spMkLst>
        </pc:spChg>
        <pc:picChg chg="add mod modCrop">
          <ac:chgData name="joelma de oliveira" userId="80f4fb4caa17febc" providerId="LiveId" clId="{30FC74EB-98D5-4C88-BC79-7DC08FF5CA7F}" dt="2020-08-19T15:21:14.098" v="2069" actId="1036"/>
          <ac:picMkLst>
            <pc:docMk/>
            <pc:sldMk cId="1507093387" sldId="283"/>
            <ac:picMk id="3" creationId="{75A1DF24-F7FC-4A7C-98A9-4FF295740000}"/>
          </ac:picMkLst>
        </pc:picChg>
        <pc:cxnChg chg="add mod">
          <ac:chgData name="joelma de oliveira" userId="80f4fb4caa17febc" providerId="LiveId" clId="{30FC74EB-98D5-4C88-BC79-7DC08FF5CA7F}" dt="2020-08-19T15:25:15.375" v="2123" actId="1037"/>
          <ac:cxnSpMkLst>
            <pc:docMk/>
            <pc:sldMk cId="1507093387" sldId="283"/>
            <ac:cxnSpMk id="8" creationId="{687C8097-7201-434A-8AA3-BE091C43F0C9}"/>
          </ac:cxnSpMkLst>
        </pc:cxnChg>
      </pc:sldChg>
      <pc:sldChg chg="addSp delSp modSp new mod">
        <pc:chgData name="joelma de oliveira" userId="80f4fb4caa17febc" providerId="LiveId" clId="{30FC74EB-98D5-4C88-BC79-7DC08FF5CA7F}" dt="2020-08-19T15:40:03.650" v="2412" actId="20577"/>
        <pc:sldMkLst>
          <pc:docMk/>
          <pc:sldMk cId="1484417674" sldId="284"/>
        </pc:sldMkLst>
        <pc:spChg chg="add mod">
          <ac:chgData name="joelma de oliveira" userId="80f4fb4caa17febc" providerId="LiveId" clId="{30FC74EB-98D5-4C88-BC79-7DC08FF5CA7F}" dt="2020-08-19T15:40:03.650" v="2412" actId="20577"/>
          <ac:spMkLst>
            <pc:docMk/>
            <pc:sldMk cId="1484417674" sldId="284"/>
            <ac:spMk id="3" creationId="{62256EA3-F57B-432B-BD2C-3B2AC9D92343}"/>
          </ac:spMkLst>
        </pc:spChg>
        <pc:spChg chg="add del">
          <ac:chgData name="joelma de oliveira" userId="80f4fb4caa17febc" providerId="LiveId" clId="{30FC74EB-98D5-4C88-BC79-7DC08FF5CA7F}" dt="2020-08-19T15:23:50.006" v="2087" actId="22"/>
          <ac:spMkLst>
            <pc:docMk/>
            <pc:sldMk cId="1484417674" sldId="284"/>
            <ac:spMk id="5" creationId="{032796F3-9F10-41A3-A6C4-B6C0F30E534D}"/>
          </ac:spMkLst>
        </pc:spChg>
        <pc:picChg chg="add mod modCrop">
          <ac:chgData name="joelma de oliveira" userId="80f4fb4caa17febc" providerId="LiveId" clId="{30FC74EB-98D5-4C88-BC79-7DC08FF5CA7F}" dt="2020-08-19T15:24:41.038" v="2115" actId="1035"/>
          <ac:picMkLst>
            <pc:docMk/>
            <pc:sldMk cId="1484417674" sldId="284"/>
            <ac:picMk id="7" creationId="{044F06F9-AEC2-49EF-85C6-76C29D177D42}"/>
          </ac:picMkLst>
        </pc:picChg>
      </pc:sldChg>
      <pc:sldChg chg="addSp modSp new mod">
        <pc:chgData name="joelma de oliveira" userId="80f4fb4caa17febc" providerId="LiveId" clId="{30FC74EB-98D5-4C88-BC79-7DC08FF5CA7F}" dt="2020-08-19T15:40:43.382" v="2431" actId="1582"/>
        <pc:sldMkLst>
          <pc:docMk/>
          <pc:sldMk cId="398966312" sldId="285"/>
        </pc:sldMkLst>
        <pc:spChg chg="add mod">
          <ac:chgData name="joelma de oliveira" userId="80f4fb4caa17febc" providerId="LiveId" clId="{30FC74EB-98D5-4C88-BC79-7DC08FF5CA7F}" dt="2020-08-19T15:40:19.819" v="2428" actId="20577"/>
          <ac:spMkLst>
            <pc:docMk/>
            <pc:sldMk cId="398966312" sldId="285"/>
            <ac:spMk id="5" creationId="{B221A341-2141-4421-9FA4-00056179AE10}"/>
          </ac:spMkLst>
        </pc:spChg>
        <pc:spChg chg="add mod">
          <ac:chgData name="joelma de oliveira" userId="80f4fb4caa17febc" providerId="LiveId" clId="{30FC74EB-98D5-4C88-BC79-7DC08FF5CA7F}" dt="2020-08-19T15:29:05.021" v="2343" actId="14100"/>
          <ac:spMkLst>
            <pc:docMk/>
            <pc:sldMk cId="398966312" sldId="285"/>
            <ac:spMk id="6" creationId="{2A7BFEF7-BA2D-4F9B-9EDB-B3B39D43E632}"/>
          </ac:spMkLst>
        </pc:spChg>
        <pc:picChg chg="add mod modCrop">
          <ac:chgData name="joelma de oliveira" userId="80f4fb4caa17febc" providerId="LiveId" clId="{30FC74EB-98D5-4C88-BC79-7DC08FF5CA7F}" dt="2020-08-19T15:27:20.067" v="2148" actId="1038"/>
          <ac:picMkLst>
            <pc:docMk/>
            <pc:sldMk cId="398966312" sldId="285"/>
            <ac:picMk id="3" creationId="{74ECB18A-3EB3-4934-8BB8-E1B2ADF7F3D3}"/>
          </ac:picMkLst>
        </pc:picChg>
        <pc:cxnChg chg="add mod">
          <ac:chgData name="joelma de oliveira" userId="80f4fb4caa17febc" providerId="LiveId" clId="{30FC74EB-98D5-4C88-BC79-7DC08FF5CA7F}" dt="2020-08-19T15:40:43.382" v="2431" actId="1582"/>
          <ac:cxnSpMkLst>
            <pc:docMk/>
            <pc:sldMk cId="398966312" sldId="285"/>
            <ac:cxnSpMk id="8" creationId="{C458DA27-B825-40D0-8B58-BDB94F79CBDB}"/>
          </ac:cxnSpMkLst>
        </pc:cxnChg>
      </pc:sldChg>
      <pc:sldChg chg="addSp modSp new mod modAnim">
        <pc:chgData name="joelma de oliveira" userId="80f4fb4caa17febc" providerId="LiveId" clId="{30FC74EB-98D5-4C88-BC79-7DC08FF5CA7F}" dt="2020-08-19T15:44:38.678" v="2500" actId="1582"/>
        <pc:sldMkLst>
          <pc:docMk/>
          <pc:sldMk cId="1909895355" sldId="286"/>
        </pc:sldMkLst>
        <pc:spChg chg="add mod">
          <ac:chgData name="joelma de oliveira" userId="80f4fb4caa17febc" providerId="LiveId" clId="{30FC74EB-98D5-4C88-BC79-7DC08FF5CA7F}" dt="2020-08-19T15:29:26.672" v="2344"/>
          <ac:spMkLst>
            <pc:docMk/>
            <pc:sldMk cId="1909895355" sldId="286"/>
            <ac:spMk id="3" creationId="{35E86B61-EA41-49D9-B606-02419B78D242}"/>
          </ac:spMkLst>
        </pc:spChg>
        <pc:spChg chg="add mod">
          <ac:chgData name="joelma de oliveira" userId="80f4fb4caa17febc" providerId="LiveId" clId="{30FC74EB-98D5-4C88-BC79-7DC08FF5CA7F}" dt="2020-08-19T15:41:04.019" v="2462" actId="14100"/>
          <ac:spMkLst>
            <pc:docMk/>
            <pc:sldMk cId="1909895355" sldId="286"/>
            <ac:spMk id="6" creationId="{423E5761-DFD4-48C5-B41D-02E9FA85F0CE}"/>
          </ac:spMkLst>
        </pc:spChg>
        <pc:picChg chg="add mod">
          <ac:chgData name="joelma de oliveira" userId="80f4fb4caa17febc" providerId="LiveId" clId="{30FC74EB-98D5-4C88-BC79-7DC08FF5CA7F}" dt="2020-08-19T15:29:26.672" v="2344"/>
          <ac:picMkLst>
            <pc:docMk/>
            <pc:sldMk cId="1909895355" sldId="286"/>
            <ac:picMk id="2" creationId="{7FC065FD-BC35-4E01-8C33-2374E710D5F2}"/>
          </ac:picMkLst>
        </pc:picChg>
        <pc:cxnChg chg="add mod">
          <ac:chgData name="joelma de oliveira" userId="80f4fb4caa17febc" providerId="LiveId" clId="{30FC74EB-98D5-4C88-BC79-7DC08FF5CA7F}" dt="2020-08-19T15:44:38.678" v="2500" actId="1582"/>
          <ac:cxnSpMkLst>
            <pc:docMk/>
            <pc:sldMk cId="1909895355" sldId="286"/>
            <ac:cxnSpMk id="4" creationId="{DC2396B3-A088-4096-91DA-B7F62EB14B26}"/>
          </ac:cxnSpMkLst>
        </pc:cxnChg>
      </pc:sldChg>
      <pc:sldChg chg="addSp modSp new mod">
        <pc:chgData name="joelma de oliveira" userId="80f4fb4caa17febc" providerId="LiveId" clId="{30FC74EB-98D5-4C88-BC79-7DC08FF5CA7F}" dt="2020-08-19T15:43:00.476" v="2492" actId="1038"/>
        <pc:sldMkLst>
          <pc:docMk/>
          <pc:sldMk cId="1960152067" sldId="287"/>
        </pc:sldMkLst>
        <pc:spChg chg="add">
          <ac:chgData name="joelma de oliveira" userId="80f4fb4caa17febc" providerId="LiveId" clId="{30FC74EB-98D5-4C88-BC79-7DC08FF5CA7F}" dt="2020-08-19T15:41:20.711" v="2463" actId="22"/>
          <ac:spMkLst>
            <pc:docMk/>
            <pc:sldMk cId="1960152067" sldId="287"/>
            <ac:spMk id="5" creationId="{81403B7F-71D6-48D4-9450-580298E08780}"/>
          </ac:spMkLst>
        </pc:spChg>
        <pc:picChg chg="add mod modCrop">
          <ac:chgData name="joelma de oliveira" userId="80f4fb4caa17febc" providerId="LiveId" clId="{30FC74EB-98D5-4C88-BC79-7DC08FF5CA7F}" dt="2020-08-19T15:42:41.571" v="2472" actId="1035"/>
          <ac:picMkLst>
            <pc:docMk/>
            <pc:sldMk cId="1960152067" sldId="287"/>
            <ac:picMk id="3" creationId="{8D905774-5089-4D67-96AD-F40D5ECA0700}"/>
          </ac:picMkLst>
        </pc:picChg>
        <pc:cxnChg chg="add mod">
          <ac:chgData name="joelma de oliveira" userId="80f4fb4caa17febc" providerId="LiveId" clId="{30FC74EB-98D5-4C88-BC79-7DC08FF5CA7F}" dt="2020-08-19T15:43:00.476" v="2492" actId="1038"/>
          <ac:cxnSpMkLst>
            <pc:docMk/>
            <pc:sldMk cId="1960152067" sldId="287"/>
            <ac:cxnSpMk id="7" creationId="{A1337C35-D27D-4A69-871F-6C3CE11CB610}"/>
          </ac:cxnSpMkLst>
        </pc:cxnChg>
      </pc:sldChg>
      <pc:sldChg chg="addSp modSp new mod modAnim">
        <pc:chgData name="joelma de oliveira" userId="80f4fb4caa17febc" providerId="LiveId" clId="{30FC74EB-98D5-4C88-BC79-7DC08FF5CA7F}" dt="2020-08-19T15:44:06.072" v="2499"/>
        <pc:sldMkLst>
          <pc:docMk/>
          <pc:sldMk cId="979147103" sldId="288"/>
        </pc:sldMkLst>
        <pc:spChg chg="add">
          <ac:chgData name="joelma de oliveira" userId="80f4fb4caa17febc" providerId="LiveId" clId="{30FC74EB-98D5-4C88-BC79-7DC08FF5CA7F}" dt="2020-08-19T15:42:33.109" v="2467" actId="22"/>
          <ac:spMkLst>
            <pc:docMk/>
            <pc:sldMk cId="979147103" sldId="288"/>
            <ac:spMk id="5" creationId="{905FC53D-07DE-49B0-9597-48BEB8534852}"/>
          </ac:spMkLst>
        </pc:spChg>
        <pc:picChg chg="add mod modCrop">
          <ac:chgData name="joelma de oliveira" userId="80f4fb4caa17febc" providerId="LiveId" clId="{30FC74EB-98D5-4C88-BC79-7DC08FF5CA7F}" dt="2020-08-19T15:43:25.258" v="2495" actId="14100"/>
          <ac:picMkLst>
            <pc:docMk/>
            <pc:sldMk cId="979147103" sldId="288"/>
            <ac:picMk id="3" creationId="{4F117908-3937-44F4-9863-B45D6706E29B}"/>
          </ac:picMkLst>
        </pc:picChg>
        <pc:cxnChg chg="add mod">
          <ac:chgData name="joelma de oliveira" userId="80f4fb4caa17febc" providerId="LiveId" clId="{30FC74EB-98D5-4C88-BC79-7DC08FF5CA7F}" dt="2020-08-19T15:43:47.289" v="2498" actId="1582"/>
          <ac:cxnSpMkLst>
            <pc:docMk/>
            <pc:sldMk cId="979147103" sldId="288"/>
            <ac:cxnSpMk id="7" creationId="{E987E1C9-866E-4D4F-A2F2-6A6CA9917BE4}"/>
          </ac:cxnSpMkLst>
        </pc:cxnChg>
      </pc:sldChg>
      <pc:sldChg chg="addSp modSp new mod modAnim modNotesTx">
        <pc:chgData name="joelma de oliveira" userId="80f4fb4caa17febc" providerId="LiveId" clId="{30FC74EB-98D5-4C88-BC79-7DC08FF5CA7F}" dt="2020-08-20T14:50:26.787" v="2792" actId="20577"/>
        <pc:sldMkLst>
          <pc:docMk/>
          <pc:sldMk cId="318866913" sldId="289"/>
        </pc:sldMkLst>
        <pc:spChg chg="add mod">
          <ac:chgData name="joelma de oliveira" userId="80f4fb4caa17febc" providerId="LiveId" clId="{30FC74EB-98D5-4C88-BC79-7DC08FF5CA7F}" dt="2020-08-19T15:45:48.144" v="2521" actId="20577"/>
          <ac:spMkLst>
            <pc:docMk/>
            <pc:sldMk cId="318866913" sldId="289"/>
            <ac:spMk id="3" creationId="{139B33DB-8B4E-496E-A5FE-637468257D54}"/>
          </ac:spMkLst>
        </pc:spChg>
        <pc:picChg chg="add mod modCrop">
          <ac:chgData name="joelma de oliveira" userId="80f4fb4caa17febc" providerId="LiveId" clId="{30FC74EB-98D5-4C88-BC79-7DC08FF5CA7F}" dt="2020-08-19T15:50:00.333" v="2570" actId="14100"/>
          <ac:picMkLst>
            <pc:docMk/>
            <pc:sldMk cId="318866913" sldId="289"/>
            <ac:picMk id="5" creationId="{96F7B3C3-FF8F-450C-BB3A-94700E9288A2}"/>
          </ac:picMkLst>
        </pc:picChg>
        <pc:cxnChg chg="add mod">
          <ac:chgData name="joelma de oliveira" userId="80f4fb4caa17febc" providerId="LiveId" clId="{30FC74EB-98D5-4C88-BC79-7DC08FF5CA7F}" dt="2020-08-19T15:50:34.763" v="2586" actId="1035"/>
          <ac:cxnSpMkLst>
            <pc:docMk/>
            <pc:sldMk cId="318866913" sldId="289"/>
            <ac:cxnSpMk id="7" creationId="{4532EC92-0C44-4254-9AEE-13AC425AA48A}"/>
          </ac:cxnSpMkLst>
        </pc:cxnChg>
      </pc:sldChg>
      <pc:sldChg chg="addSp modSp new mod ord modAnim">
        <pc:chgData name="joelma de oliveira" userId="80f4fb4caa17febc" providerId="LiveId" clId="{30FC74EB-98D5-4C88-BC79-7DC08FF5CA7F}" dt="2020-08-20T14:34:12.552" v="2597" actId="20577"/>
        <pc:sldMkLst>
          <pc:docMk/>
          <pc:sldMk cId="4239796739" sldId="290"/>
        </pc:sldMkLst>
        <pc:spChg chg="add mod">
          <ac:chgData name="joelma de oliveira" userId="80f4fb4caa17febc" providerId="LiveId" clId="{30FC74EB-98D5-4C88-BC79-7DC08FF5CA7F}" dt="2020-08-19T15:49:03.600" v="2562" actId="14100"/>
          <ac:spMkLst>
            <pc:docMk/>
            <pc:sldMk cId="4239796739" sldId="290"/>
            <ac:spMk id="3" creationId="{ED006E52-F975-4427-995B-4C23D0FDE284}"/>
          </ac:spMkLst>
        </pc:spChg>
        <pc:spChg chg="add mod">
          <ac:chgData name="joelma de oliveira" userId="80f4fb4caa17febc" providerId="LiveId" clId="{30FC74EB-98D5-4C88-BC79-7DC08FF5CA7F}" dt="2020-08-20T14:34:12.552" v="2597" actId="20577"/>
          <ac:spMkLst>
            <pc:docMk/>
            <pc:sldMk cId="4239796739" sldId="290"/>
            <ac:spMk id="6" creationId="{E7051795-F786-4AA2-998D-CC3534381D5A}"/>
          </ac:spMkLst>
        </pc:spChg>
        <pc:picChg chg="add mod">
          <ac:chgData name="joelma de oliveira" userId="80f4fb4caa17febc" providerId="LiveId" clId="{30FC74EB-98D5-4C88-BC79-7DC08FF5CA7F}" dt="2020-08-19T15:48:25.613" v="2529" actId="1036"/>
          <ac:picMkLst>
            <pc:docMk/>
            <pc:sldMk cId="4239796739" sldId="290"/>
            <ac:picMk id="2" creationId="{8C54DA6C-DFC1-40D5-89E9-58B1C1789276}"/>
          </ac:picMkLst>
        </pc:picChg>
        <pc:cxnChg chg="add mod">
          <ac:chgData name="joelma de oliveira" userId="80f4fb4caa17febc" providerId="LiveId" clId="{30FC74EB-98D5-4C88-BC79-7DC08FF5CA7F}" dt="2020-08-19T15:48:46.167" v="2554" actId="1038"/>
          <ac:cxnSpMkLst>
            <pc:docMk/>
            <pc:sldMk cId="4239796739" sldId="290"/>
            <ac:cxnSpMk id="4" creationId="{91E2722F-E615-4DBC-9AA6-0696FD4065DA}"/>
          </ac:cxnSpMkLst>
        </pc:cxnChg>
      </pc:sldChg>
      <pc:sldChg chg="modSp add mod">
        <pc:chgData name="joelma de oliveira" userId="80f4fb4caa17febc" providerId="LiveId" clId="{30FC74EB-98D5-4C88-BC79-7DC08FF5CA7F}" dt="2020-08-20T15:39:19.816" v="3242" actId="1076"/>
        <pc:sldMkLst>
          <pc:docMk/>
          <pc:sldMk cId="280517866" sldId="291"/>
        </pc:sldMkLst>
        <pc:spChg chg="mod">
          <ac:chgData name="joelma de oliveira" userId="80f4fb4caa17febc" providerId="LiveId" clId="{30FC74EB-98D5-4C88-BC79-7DC08FF5CA7F}" dt="2020-08-20T15:39:19.816" v="3242" actId="1076"/>
          <ac:spMkLst>
            <pc:docMk/>
            <pc:sldMk cId="280517866" sldId="291"/>
            <ac:spMk id="3" creationId="{B607FC54-03E9-46FD-B39C-90E5689FFC7C}"/>
          </ac:spMkLst>
        </pc:spChg>
        <pc:picChg chg="mod">
          <ac:chgData name="joelma de oliveira" userId="80f4fb4caa17febc" providerId="LiveId" clId="{30FC74EB-98D5-4C88-BC79-7DC08FF5CA7F}" dt="2020-08-20T15:39:18.634" v="3241" actId="1035"/>
          <ac:picMkLst>
            <pc:docMk/>
            <pc:sldMk cId="280517866" sldId="291"/>
            <ac:picMk id="7" creationId="{E2C90C56-C45B-46C4-A5ED-F21C217E8C85}"/>
          </ac:picMkLst>
        </pc:picChg>
        <pc:cxnChg chg="mod">
          <ac:chgData name="joelma de oliveira" userId="80f4fb4caa17febc" providerId="LiveId" clId="{30FC74EB-98D5-4C88-BC79-7DC08FF5CA7F}" dt="2020-08-20T15:38:27.850" v="3237" actId="1038"/>
          <ac:cxnSpMkLst>
            <pc:docMk/>
            <pc:sldMk cId="280517866" sldId="291"/>
            <ac:cxnSpMk id="9" creationId="{F631E069-CE19-42E9-A177-0ACF72757EB5}"/>
          </ac:cxnSpMkLst>
        </pc:cxnChg>
      </pc:sldChg>
      <pc:sldChg chg="addSp modSp new mod">
        <pc:chgData name="joelma de oliveira" userId="80f4fb4caa17febc" providerId="LiveId" clId="{30FC74EB-98D5-4C88-BC79-7DC08FF5CA7F}" dt="2020-08-20T16:23:44.388" v="3358" actId="14100"/>
        <pc:sldMkLst>
          <pc:docMk/>
          <pc:sldMk cId="2717382992" sldId="292"/>
        </pc:sldMkLst>
        <pc:picChg chg="add mod modCrop">
          <ac:chgData name="joelma de oliveira" userId="80f4fb4caa17febc" providerId="LiveId" clId="{30FC74EB-98D5-4C88-BC79-7DC08FF5CA7F}" dt="2020-08-20T16:23:44.388" v="3358" actId="14100"/>
          <ac:picMkLst>
            <pc:docMk/>
            <pc:sldMk cId="2717382992" sldId="292"/>
            <ac:picMk id="3" creationId="{D777508A-D1CB-444C-BBEA-4091E7990DE0}"/>
          </ac:picMkLst>
        </pc:picChg>
      </pc:sldChg>
      <pc:sldChg chg="new">
        <pc:chgData name="joelma de oliveira" userId="80f4fb4caa17febc" providerId="LiveId" clId="{30FC74EB-98D5-4C88-BC79-7DC08FF5CA7F}" dt="2020-08-20T16:16:19.545" v="3334" actId="680"/>
        <pc:sldMkLst>
          <pc:docMk/>
          <pc:sldMk cId="570794834" sldId="293"/>
        </pc:sldMkLst>
      </pc:sldChg>
      <pc:sldChg chg="new">
        <pc:chgData name="joelma de oliveira" userId="80f4fb4caa17febc" providerId="LiveId" clId="{30FC74EB-98D5-4C88-BC79-7DC08FF5CA7F}" dt="2020-08-20T16:16:20.291" v="3335" actId="680"/>
        <pc:sldMkLst>
          <pc:docMk/>
          <pc:sldMk cId="3122759836" sldId="294"/>
        </pc:sldMkLst>
      </pc:sldChg>
      <pc:sldChg chg="new">
        <pc:chgData name="joelma de oliveira" userId="80f4fb4caa17febc" providerId="LiveId" clId="{30FC74EB-98D5-4C88-BC79-7DC08FF5CA7F}" dt="2020-08-20T16:16:21.070" v="3336" actId="680"/>
        <pc:sldMkLst>
          <pc:docMk/>
          <pc:sldMk cId="347948153" sldId="295"/>
        </pc:sldMkLst>
      </pc:sldChg>
      <pc:sldChg chg="new">
        <pc:chgData name="joelma de oliveira" userId="80f4fb4caa17febc" providerId="LiveId" clId="{30FC74EB-98D5-4C88-BC79-7DC08FF5CA7F}" dt="2020-08-20T16:16:24.125" v="3337" actId="680"/>
        <pc:sldMkLst>
          <pc:docMk/>
          <pc:sldMk cId="3173236210" sldId="296"/>
        </pc:sldMkLst>
      </pc:sldChg>
      <pc:sldChg chg="new">
        <pc:chgData name="joelma de oliveira" userId="80f4fb4caa17febc" providerId="LiveId" clId="{30FC74EB-98D5-4C88-BC79-7DC08FF5CA7F}" dt="2020-08-20T16:16:25.022" v="3338" actId="680"/>
        <pc:sldMkLst>
          <pc:docMk/>
          <pc:sldMk cId="964706833" sldId="297"/>
        </pc:sldMkLst>
      </pc:sldChg>
      <pc:sldChg chg="addSp modSp mod">
        <pc:chgData name="joelma de oliveira" userId="80f4fb4caa17febc" providerId="LiveId" clId="{30FC74EB-98D5-4C88-BC79-7DC08FF5CA7F}" dt="2020-08-21T17:11:13.685" v="3387" actId="1076"/>
        <pc:sldMkLst>
          <pc:docMk/>
          <pc:sldMk cId="1622218803" sldId="314"/>
        </pc:sldMkLst>
        <pc:spChg chg="mod">
          <ac:chgData name="joelma de oliveira" userId="80f4fb4caa17febc" providerId="LiveId" clId="{30FC74EB-98D5-4C88-BC79-7DC08FF5CA7F}" dt="2020-08-21T17:10:36.218" v="3382" actId="20577"/>
          <ac:spMkLst>
            <pc:docMk/>
            <pc:sldMk cId="1622218803" sldId="314"/>
            <ac:spMk id="5" creationId="{5BA6749B-4591-4641-BF20-C76396FD8215}"/>
          </ac:spMkLst>
        </pc:spChg>
        <pc:picChg chg="add mod">
          <ac:chgData name="joelma de oliveira" userId="80f4fb4caa17febc" providerId="LiveId" clId="{30FC74EB-98D5-4C88-BC79-7DC08FF5CA7F}" dt="2020-08-21T17:11:13.685" v="3387" actId="1076"/>
          <ac:picMkLst>
            <pc:docMk/>
            <pc:sldMk cId="1622218803" sldId="314"/>
            <ac:picMk id="3" creationId="{37269B69-11C8-4749-A996-DF5BE02C8D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EE91E-AFE3-4A24-A64C-56B0F526B477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3F004-8B78-4438-B8B4-8DCB241EEC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98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Lembrando que é possível fazer o </a:t>
            </a:r>
            <a:r>
              <a:rPr lang="pt-BR" dirty="0" err="1"/>
              <a:t>dowload</a:t>
            </a:r>
            <a:r>
              <a:rPr lang="pt-BR" dirty="0"/>
              <a:t> e utilizar o software mesmo sem está logado, porém não é possível criar a nuvem e nem ter uma conexão entre web e </a:t>
            </a:r>
            <a:r>
              <a:rPr lang="pt-BR" dirty="0" err="1"/>
              <a:t>desctop</a:t>
            </a:r>
            <a:r>
              <a:rPr lang="pt-BR" dirty="0"/>
              <a:t> porque o logaritmo não vai saber o que você tá fazendo.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11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800" b="0" i="0" u="none" strike="noStrike" baseline="0" dirty="0">
                <a:latin typeface="Arial" panose="020B0604020202020204" pitchFamily="34" charset="0"/>
              </a:rPr>
              <a:t>Salva o conteúdo on-line diretamente para sua conta 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Mendeley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 utilizando o importador web. Os usuários do Google Chrome podem instalar o plugin no</a:t>
            </a:r>
          </a:p>
          <a:p>
            <a:pPr algn="l"/>
            <a:r>
              <a:rPr lang="pt-BR" sz="1800" b="0" i="0" u="none" strike="noStrike" baseline="0" dirty="0">
                <a:latin typeface="Arial" panose="020B0604020202020204" pitchFamily="34" charset="0"/>
              </a:rPr>
              <a:t>navegador. Usuários de outros navegadores podem usar o importador "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bookmarklet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", que é adicionado ao menu Favoritos ou Bookmarks.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501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 problema: baixar o mesmo artigo várias vezes. E como vou colocando todos n mesma pasta e ela é constantemente monitorada, todos eles virão para o </a:t>
            </a:r>
            <a:r>
              <a:rPr lang="pt-BR" dirty="0" err="1"/>
              <a:t>Mendeley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553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00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738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800" b="0" i="0" u="none" strike="noStrike" baseline="0" dirty="0">
                <a:latin typeface="Arial" panose="020B0604020202020204" pitchFamily="34" charset="0"/>
              </a:rPr>
              <a:t>Permite inserir rapidamente e facilmente estilo de citações para referenciar os documentos de sua biblioteca 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Mendeley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64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646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Após instalado, vocês vão abrir o editor de texto que vocês usam. O eu é o </a:t>
            </a:r>
            <a:r>
              <a:rPr lang="pt-BR" dirty="0" err="1"/>
              <a:t>word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3F004-8B78-4438-B8B4-8DCB241EEC1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19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E75A4-9B6C-4D3E-87A7-E96DC2631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9AB70D-6C2F-4BFB-BE61-3F5D1645C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BD8ABE-AEDD-433D-BC47-9DE1019C4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246096-AC69-409C-96F1-E7413A9D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34BFDB-C420-422A-85FA-39801E30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94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42BAC-0E5F-4E0D-B365-590DF0A9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38EEC3-6EB3-4EA9-8C4A-B6097D102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DBD447-EE07-448A-86E8-DBAB3B3E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E7C560-D1B2-4CFA-B595-0B550395F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9DFDE9-C20B-4D62-B563-D9D82FC4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68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B0C139D-1A56-43CC-AC6B-F965443F49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C78047-C3C5-4F41-9C59-8A8070196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822500-11B3-45A7-930D-44FC3977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9FAFDC-A703-4621-A2EE-BC88F89A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5DCC87-867B-404C-B4F0-824638B8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37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59855-128F-4D9E-BF03-1A3A49DFA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DAC120-98E0-48F3-9A2F-520CA91F8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860CCC-6284-4EF4-8C5C-E538C63E3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CF3E6D-501D-4A98-A860-2724E7D7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113A3-75A7-4C87-8AC2-DEA34359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02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4567F-162B-4FC8-A3BF-3348ADD8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226A9E-6AD1-44D8-B5AB-791DB83ED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02FA98-7DC4-4AC1-91E7-5ADBC0C5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400190-76CA-464F-825A-97209363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97E583-5ABF-4954-A414-5B0DADE2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99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77479-5D20-4AC2-B981-74611F18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19B59F-0590-46E9-B858-96722B9D4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8BC9A6-B132-439E-907A-3664A4709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C10D82-03C9-467A-804A-1C5A78BA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4E20F6-7D86-496C-BF4C-12CFA17A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CA5C66-D5E4-4037-86CB-B93C7F8D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75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50AEC-962C-4DA1-A93F-E9602B3A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49F0D-71F7-484A-8EB6-47FE2B0A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72083C-1F4B-4992-B8AC-E70132237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04938E0-AB0D-41B4-8987-C3447CBDB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F868263-54DF-40B2-8549-D63A3EAFB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ED25500-E8EF-4F77-9818-5C4456CD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81AD8BE-EDB3-4E83-920B-6FCCBEAE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A81E280-6805-4471-A52A-EA11DAE6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97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EE690-7629-4860-A084-763F6B9A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A29C2EA-A023-41A7-95A7-62EB4580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2CA11CE-DC80-4AD5-A67F-23C0367A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A1BCAF-B77D-48E0-9A25-CF48FD19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1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E9482C-EADF-47CB-A4A1-3A9FEE0F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9CFC06B-1377-4F61-9C4C-6553FE6C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53FAB8-0505-41FF-A487-AC1E8D1F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03183-5A90-4DA6-A51A-A8130C9E4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6F7828-2B7D-4F69-890B-6BCFF5963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B4168C-13A0-492F-BA7F-F31C75D42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FAB0A5-F35A-4CCA-9351-FABDED6E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01ED0C-005A-47E6-9EEF-7B3C332D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BE649A-8F37-44C4-B8FE-4B595F85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84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B9D96-9CB0-4458-AA30-4812D778D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E9DD09-747B-48FC-BCB7-081C5ADD2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DEE3DD-9408-4BA0-8AB5-EE91EEDF2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30B0E7-23D5-4AFF-BC37-D2496867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CC96E6-1AB9-4EF5-AD07-91E9CACF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E8D697-B5FE-46D3-A964-6B2AD19B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74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EFAF2D4-0FC7-4B9A-8B9C-EA2207AF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C30768-8E7C-42BB-90F8-42A89DD15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0C930B-C71A-4780-AF1F-95BF1BAD7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C5009-2CFA-44C1-BD29-0024B89851B6}" type="datetimeFigureOut">
              <a:rPr lang="pt-BR" smtClean="0"/>
              <a:t>24/08/2020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F6644A-933D-4F3D-BC32-7A5C27AF5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6EB310-F0CF-4868-A99D-0F1CE26B7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FE88-A21F-4EBB-9237-50861D8CF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85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ndeley.com/" TargetMode="Externa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5A20C30-4EC4-4991-94F9-9907C4BF156B}"/>
              </a:ext>
            </a:extLst>
          </p:cNvPr>
          <p:cNvSpPr txBox="1"/>
          <p:nvPr/>
        </p:nvSpPr>
        <p:spPr>
          <a:xfrm>
            <a:off x="3677478" y="1738087"/>
            <a:ext cx="4200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accent1">
                    <a:lumMod val="10000"/>
                  </a:schemeClr>
                </a:solidFill>
                <a:latin typeface="Californian FB" panose="0207040306080B030204" pitchFamily="18" charset="0"/>
                <a:cs typeface="Angsana New" panose="02020603050405020304" pitchFamily="18" charset="-34"/>
              </a:rPr>
              <a:t>MENDELEY</a:t>
            </a:r>
          </a:p>
        </p:txBody>
      </p:sp>
      <p:pic>
        <p:nvPicPr>
          <p:cNvPr id="5" name="Imagem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5631494C-B1B0-4269-B987-EF6980C09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r="3660"/>
          <a:stretch/>
        </p:blipFill>
        <p:spPr>
          <a:xfrm>
            <a:off x="6308035" y="3555449"/>
            <a:ext cx="5817704" cy="32627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2C5DF6-557B-464D-80EC-CCE4144D71A3}"/>
              </a:ext>
            </a:extLst>
          </p:cNvPr>
          <p:cNvSpPr txBox="1"/>
          <p:nvPr/>
        </p:nvSpPr>
        <p:spPr>
          <a:xfrm>
            <a:off x="198782" y="3429000"/>
            <a:ext cx="53936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effectLst/>
                <a:latin typeface="Californian FB" panose="0207040306080B030204" pitchFamily="18" charset="0"/>
                <a:ea typeface="Times New Roman" panose="02020603050405020304" pitchFamily="18" charset="0"/>
              </a:rPr>
              <a:t>Professor: Dr. Antônio Carlos </a:t>
            </a:r>
            <a:r>
              <a:rPr lang="pt-BR" sz="2000" dirty="0" err="1">
                <a:effectLst/>
                <a:latin typeface="Californian FB" panose="0207040306080B030204" pitchFamily="18" charset="0"/>
                <a:ea typeface="Times New Roman" panose="02020603050405020304" pitchFamily="18" charset="0"/>
              </a:rPr>
              <a:t>Shimano</a:t>
            </a:r>
            <a:endParaRPr lang="pt-BR" sz="2000" dirty="0">
              <a:effectLst/>
              <a:latin typeface="Californian FB" panose="0207040306080B0302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BR" sz="2000" dirty="0">
                <a:latin typeface="Californian FB" panose="0207040306080B030204" pitchFamily="18" charset="0"/>
                <a:ea typeface="Times New Roman" panose="02020603050405020304" pitchFamily="18" charset="0"/>
              </a:rPr>
              <a:t>PAE: </a:t>
            </a:r>
            <a:r>
              <a:rPr lang="pt-BR" sz="2000" dirty="0" err="1">
                <a:latin typeface="Californian FB" panose="0207040306080B030204" pitchFamily="18" charset="0"/>
                <a:ea typeface="Times New Roman" panose="02020603050405020304" pitchFamily="18" charset="0"/>
              </a:rPr>
              <a:t>Msa</a:t>
            </a:r>
            <a:r>
              <a:rPr lang="pt-BR" sz="2000" dirty="0">
                <a:latin typeface="Californian FB" panose="0207040306080B030204" pitchFamily="18" charset="0"/>
                <a:ea typeface="Times New Roman" panose="02020603050405020304" pitchFamily="18" charset="0"/>
              </a:rPr>
              <a:t>. Joelma de Oliveira Cruz</a:t>
            </a:r>
            <a:endParaRPr lang="pt-BR" sz="2000" dirty="0">
              <a:effectLst/>
              <a:latin typeface="Californian FB" panose="0207040306080B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66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52E6F7-4B3C-42BD-B886-E2618F236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21" r="13231" b="11160"/>
          <a:stretch/>
        </p:blipFill>
        <p:spPr>
          <a:xfrm>
            <a:off x="0" y="1150034"/>
            <a:ext cx="7847700" cy="3829929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44DA04B-78B2-4438-ACD2-4C0F30400F6D}"/>
              </a:ext>
            </a:extLst>
          </p:cNvPr>
          <p:cNvCxnSpPr/>
          <p:nvPr/>
        </p:nvCxnSpPr>
        <p:spPr>
          <a:xfrm flipH="1" flipV="1">
            <a:off x="3137095" y="4543863"/>
            <a:ext cx="337624" cy="140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858778-1465-4972-837B-BC23EFC1D918}"/>
              </a:ext>
            </a:extLst>
          </p:cNvPr>
          <p:cNvSpPr txBox="1"/>
          <p:nvPr/>
        </p:nvSpPr>
        <p:spPr>
          <a:xfrm>
            <a:off x="185530" y="182056"/>
            <a:ext cx="78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 </a:t>
            </a:r>
            <a:r>
              <a:rPr lang="pt-BR" sz="3600" b="1" dirty="0" err="1">
                <a:latin typeface="Californian FB" panose="0207040306080B030204" pitchFamily="18" charset="0"/>
              </a:rPr>
              <a:t>web</a:t>
            </a:r>
            <a:r>
              <a:rPr lang="pt-BR" sz="3600" b="1" dirty="0">
                <a:latin typeface="Californian FB" panose="0207040306080B030204" pitchFamily="18" charset="0"/>
              </a:rPr>
              <a:t> </a:t>
            </a:r>
            <a:r>
              <a:rPr lang="pt-BR" sz="3600" b="1" dirty="0" err="1">
                <a:latin typeface="Californian FB" panose="0207040306080B030204" pitchFamily="18" charset="0"/>
              </a:rPr>
              <a:t>importer</a:t>
            </a:r>
            <a:r>
              <a:rPr lang="pt-BR" sz="3600" b="1" dirty="0">
                <a:latin typeface="Californian FB" panose="0207040306080B030204" pitchFamily="18" charset="0"/>
              </a:rPr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25ED18-89DC-45A8-8E42-F4DE9703D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277" t="4490" r="4462" b="33735"/>
          <a:stretch/>
        </p:blipFill>
        <p:spPr>
          <a:xfrm>
            <a:off x="4534001" y="3170903"/>
            <a:ext cx="7512302" cy="3625679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673F679A-8F3E-4E6E-9618-CF22AEC9B6AA}"/>
              </a:ext>
            </a:extLst>
          </p:cNvPr>
          <p:cNvCxnSpPr/>
          <p:nvPr/>
        </p:nvCxnSpPr>
        <p:spPr>
          <a:xfrm flipV="1">
            <a:off x="9969910" y="5176684"/>
            <a:ext cx="294967" cy="2507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55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5DE5FA5-6F85-4148-87D5-F93635C1D686}"/>
              </a:ext>
            </a:extLst>
          </p:cNvPr>
          <p:cNvSpPr txBox="1"/>
          <p:nvPr/>
        </p:nvSpPr>
        <p:spPr>
          <a:xfrm>
            <a:off x="185530" y="182056"/>
            <a:ext cx="629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Web: web </a:t>
            </a:r>
            <a:r>
              <a:rPr lang="pt-BR" sz="3600" b="1" dirty="0" err="1">
                <a:latin typeface="Californian FB" panose="0207040306080B030204" pitchFamily="18" charset="0"/>
              </a:rPr>
              <a:t>importer</a:t>
            </a:r>
            <a:r>
              <a:rPr lang="pt-BR" sz="3600" b="1" dirty="0">
                <a:latin typeface="Californian FB" panose="0207040306080B030204" pitchFamily="18" charset="0"/>
              </a:rPr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302811-FFD8-4211-ADCA-539B4419B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884" t="4490" r="2962" b="35172"/>
          <a:stretch/>
        </p:blipFill>
        <p:spPr>
          <a:xfrm>
            <a:off x="165334" y="1167618"/>
            <a:ext cx="11699390" cy="4353951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8663811-F9DC-4246-8C29-C7EA097A8226}"/>
              </a:ext>
            </a:extLst>
          </p:cNvPr>
          <p:cNvCxnSpPr>
            <a:cxnSpLocks/>
          </p:cNvCxnSpPr>
          <p:nvPr/>
        </p:nvCxnSpPr>
        <p:spPr>
          <a:xfrm flipV="1">
            <a:off x="10944665" y="1420835"/>
            <a:ext cx="140675" cy="3798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02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6E86DED-1FD6-406A-8D85-4C30C87C3E2B}"/>
              </a:ext>
            </a:extLst>
          </p:cNvPr>
          <p:cNvSpPr txBox="1"/>
          <p:nvPr/>
        </p:nvSpPr>
        <p:spPr>
          <a:xfrm>
            <a:off x="185530" y="182056"/>
            <a:ext cx="921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Web: web </a:t>
            </a:r>
            <a:r>
              <a:rPr lang="pt-BR" sz="3600" b="1" dirty="0" err="1">
                <a:latin typeface="Californian FB" panose="0207040306080B030204" pitchFamily="18" charset="0"/>
              </a:rPr>
              <a:t>importer</a:t>
            </a:r>
            <a:r>
              <a:rPr lang="pt-BR" sz="3600" b="1" dirty="0">
                <a:latin typeface="Californian FB" panose="0207040306080B030204" pitchFamily="18" charset="0"/>
              </a:rPr>
              <a:t>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9739EA3-9D06-4211-900C-4F10E7B81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4696" r="1522" b="10955"/>
          <a:stretch/>
        </p:blipFill>
        <p:spPr>
          <a:xfrm>
            <a:off x="44850" y="1171140"/>
            <a:ext cx="9107098" cy="43856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297E9AA-2183-4C08-9859-AACFE40F6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7500" t="16529" r="3307" b="24090"/>
          <a:stretch/>
        </p:blipFill>
        <p:spPr>
          <a:xfrm>
            <a:off x="8618806" y="2639961"/>
            <a:ext cx="3559126" cy="407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6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86896F2-C7F0-4B2F-A0F3-5E2FF714D51D}"/>
              </a:ext>
            </a:extLst>
          </p:cNvPr>
          <p:cNvSpPr txBox="1"/>
          <p:nvPr/>
        </p:nvSpPr>
        <p:spPr>
          <a:xfrm>
            <a:off x="185530" y="107105"/>
            <a:ext cx="486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2C4A356-D29F-4542-AEC3-479ECD306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6" t="5107" b="11571"/>
          <a:stretch/>
        </p:blipFill>
        <p:spPr>
          <a:xfrm>
            <a:off x="185529" y="1233120"/>
            <a:ext cx="10922557" cy="5122709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32410649-27A2-4419-AE57-38C4E58543CF}"/>
              </a:ext>
            </a:extLst>
          </p:cNvPr>
          <p:cNvCxnSpPr/>
          <p:nvPr/>
        </p:nvCxnSpPr>
        <p:spPr>
          <a:xfrm>
            <a:off x="9248931" y="2653259"/>
            <a:ext cx="3897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35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E57F2-B823-4E6D-80A9-FC44AAE28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2" t="4568" r="4713" b="16486"/>
          <a:stretch/>
        </p:blipFill>
        <p:spPr>
          <a:xfrm>
            <a:off x="59961" y="978134"/>
            <a:ext cx="11632367" cy="575244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9575DB2-E9F1-461A-8FEC-52CFED3BC85F}"/>
              </a:ext>
            </a:extLst>
          </p:cNvPr>
          <p:cNvSpPr txBox="1"/>
          <p:nvPr/>
        </p:nvSpPr>
        <p:spPr>
          <a:xfrm>
            <a:off x="125570" y="77124"/>
            <a:ext cx="486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6607373-2F37-4879-A649-27D2D887C0A7}"/>
              </a:ext>
            </a:extLst>
          </p:cNvPr>
          <p:cNvCxnSpPr>
            <a:cxnSpLocks/>
          </p:cNvCxnSpPr>
          <p:nvPr/>
        </p:nvCxnSpPr>
        <p:spPr>
          <a:xfrm>
            <a:off x="3764783" y="4230727"/>
            <a:ext cx="43471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419FAB7B-92D5-4FA8-97B4-4548912F5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6" t="40161" r="33273" b="37659"/>
          <a:stretch/>
        </p:blipFill>
        <p:spPr>
          <a:xfrm>
            <a:off x="5546359" y="4452076"/>
            <a:ext cx="6580682" cy="23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4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08539C7-0720-454D-847E-57ACCB338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6"/>
          <a:stretch/>
        </p:blipFill>
        <p:spPr>
          <a:xfrm>
            <a:off x="198779" y="851573"/>
            <a:ext cx="11317356" cy="601386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1D2D4BF-0A51-4150-8916-65BDF6DAFBEB}"/>
              </a:ext>
            </a:extLst>
          </p:cNvPr>
          <p:cNvSpPr txBox="1"/>
          <p:nvPr/>
        </p:nvSpPr>
        <p:spPr>
          <a:xfrm>
            <a:off x="125570" y="258742"/>
            <a:ext cx="723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meu </a:t>
            </a:r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</a:t>
            </a:r>
          </a:p>
        </p:txBody>
      </p:sp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F6E27789-C10D-4AFE-825F-E3E95C6C5FC8}"/>
              </a:ext>
            </a:extLst>
          </p:cNvPr>
          <p:cNvSpPr/>
          <p:nvPr/>
        </p:nvSpPr>
        <p:spPr>
          <a:xfrm>
            <a:off x="912768" y="1750918"/>
            <a:ext cx="344557" cy="212035"/>
          </a:xfrm>
          <a:prstGeom prst="wedgeRoundRectCallout">
            <a:avLst>
              <a:gd name="adj1" fmla="val -86360"/>
              <a:gd name="adj2" fmla="val 171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Balão de Fala: Retângulo com Cantos Arredondados 12">
            <a:extLst>
              <a:ext uri="{FF2B5EF4-FFF2-40B4-BE49-F238E27FC236}">
                <a16:creationId xmlns:a16="http://schemas.microsoft.com/office/drawing/2014/main" id="{EEF80D7A-54C9-4E94-98D3-B3BEEBCB317C}"/>
              </a:ext>
            </a:extLst>
          </p:cNvPr>
          <p:cNvSpPr/>
          <p:nvPr/>
        </p:nvSpPr>
        <p:spPr>
          <a:xfrm>
            <a:off x="726421" y="3768846"/>
            <a:ext cx="344557" cy="212035"/>
          </a:xfrm>
          <a:prstGeom prst="wedgeRoundRectCallout">
            <a:avLst>
              <a:gd name="adj1" fmla="val -86360"/>
              <a:gd name="adj2" fmla="val 171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Balão de Fala: Retângulo com Cantos Arredondados 14">
            <a:extLst>
              <a:ext uri="{FF2B5EF4-FFF2-40B4-BE49-F238E27FC236}">
                <a16:creationId xmlns:a16="http://schemas.microsoft.com/office/drawing/2014/main" id="{BC5A77CF-16C4-4C3A-9080-1A38A510AFF7}"/>
              </a:ext>
            </a:extLst>
          </p:cNvPr>
          <p:cNvSpPr/>
          <p:nvPr/>
        </p:nvSpPr>
        <p:spPr>
          <a:xfrm rot="10800000">
            <a:off x="2167546" y="2108996"/>
            <a:ext cx="344557" cy="212035"/>
          </a:xfrm>
          <a:prstGeom prst="wedgeRoundRectCallout">
            <a:avLst>
              <a:gd name="adj1" fmla="val -86360"/>
              <a:gd name="adj2" fmla="val 171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alão de Fala: Retângulo com Cantos Arredondados 18">
            <a:extLst>
              <a:ext uri="{FF2B5EF4-FFF2-40B4-BE49-F238E27FC236}">
                <a16:creationId xmlns:a16="http://schemas.microsoft.com/office/drawing/2014/main" id="{8A93C5F0-4795-428F-92BA-0AEF27873A9C}"/>
              </a:ext>
            </a:extLst>
          </p:cNvPr>
          <p:cNvSpPr/>
          <p:nvPr/>
        </p:nvSpPr>
        <p:spPr>
          <a:xfrm rot="10800000">
            <a:off x="1974573" y="3013960"/>
            <a:ext cx="344557" cy="212035"/>
          </a:xfrm>
          <a:prstGeom prst="wedgeRoundRectCallout">
            <a:avLst>
              <a:gd name="adj1" fmla="val -86360"/>
              <a:gd name="adj2" fmla="val 171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F87A19A-B230-4CF3-B169-9219F7B4FBA5}"/>
              </a:ext>
            </a:extLst>
          </p:cNvPr>
          <p:cNvSpPr/>
          <p:nvPr/>
        </p:nvSpPr>
        <p:spPr>
          <a:xfrm>
            <a:off x="2955235" y="1842050"/>
            <a:ext cx="7845287" cy="21203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E53C1D0A-6779-49B4-87D8-3FFD5D202738}"/>
              </a:ext>
            </a:extLst>
          </p:cNvPr>
          <p:cNvSpPr/>
          <p:nvPr/>
        </p:nvSpPr>
        <p:spPr>
          <a:xfrm rot="10800000">
            <a:off x="1589444" y="1609854"/>
            <a:ext cx="344557" cy="212035"/>
          </a:xfrm>
          <a:prstGeom prst="wedgeRoundRectCallout">
            <a:avLst>
              <a:gd name="adj1" fmla="val 3462"/>
              <a:gd name="adj2" fmla="val 12994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alão de Fala: Retângulo com Cantos Arredondados 11">
            <a:extLst>
              <a:ext uri="{FF2B5EF4-FFF2-40B4-BE49-F238E27FC236}">
                <a16:creationId xmlns:a16="http://schemas.microsoft.com/office/drawing/2014/main" id="{DD8186D0-746A-48D7-BDE1-EDECD63273F3}"/>
              </a:ext>
            </a:extLst>
          </p:cNvPr>
          <p:cNvSpPr/>
          <p:nvPr/>
        </p:nvSpPr>
        <p:spPr>
          <a:xfrm rot="10800000">
            <a:off x="1968763" y="948535"/>
            <a:ext cx="344557" cy="212035"/>
          </a:xfrm>
          <a:prstGeom prst="wedgeRoundRectCallout">
            <a:avLst>
              <a:gd name="adj1" fmla="val -12869"/>
              <a:gd name="adj2" fmla="val -1420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Balão de Fala: Retângulo com Cantos Arredondados 13">
            <a:extLst>
              <a:ext uri="{FF2B5EF4-FFF2-40B4-BE49-F238E27FC236}">
                <a16:creationId xmlns:a16="http://schemas.microsoft.com/office/drawing/2014/main" id="{0E21C950-0D18-4789-8E0C-C54F9C9FAFC2}"/>
              </a:ext>
            </a:extLst>
          </p:cNvPr>
          <p:cNvSpPr/>
          <p:nvPr/>
        </p:nvSpPr>
        <p:spPr>
          <a:xfrm rot="10800000">
            <a:off x="1046305" y="4308179"/>
            <a:ext cx="344557" cy="212035"/>
          </a:xfrm>
          <a:prstGeom prst="wedgeRoundRectCallout">
            <a:avLst>
              <a:gd name="adj1" fmla="val 72871"/>
              <a:gd name="adj2" fmla="val 9014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alão de Fala: Retângulo com Cantos Arredondados 15">
            <a:extLst>
              <a:ext uri="{FF2B5EF4-FFF2-40B4-BE49-F238E27FC236}">
                <a16:creationId xmlns:a16="http://schemas.microsoft.com/office/drawing/2014/main" id="{A5DB64C7-3599-41DA-BA72-A9DC48F8E359}"/>
              </a:ext>
            </a:extLst>
          </p:cNvPr>
          <p:cNvSpPr/>
          <p:nvPr/>
        </p:nvSpPr>
        <p:spPr>
          <a:xfrm rot="10800000">
            <a:off x="10887799" y="1644900"/>
            <a:ext cx="344557" cy="212035"/>
          </a:xfrm>
          <a:prstGeom prst="wedgeRoundRectCallout">
            <a:avLst>
              <a:gd name="adj1" fmla="val -41449"/>
              <a:gd name="adj2" fmla="val 1697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3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  <p:bldP spid="20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A1DF24-F7FC-4A7C-98A9-4FF29574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292"/>
          <a:stretch/>
        </p:blipFill>
        <p:spPr>
          <a:xfrm>
            <a:off x="-13252" y="677534"/>
            <a:ext cx="12192000" cy="649189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5BC24D8-0628-4244-BF35-2F6F8E76CDAA}"/>
              </a:ext>
            </a:extLst>
          </p:cNvPr>
          <p:cNvSpPr/>
          <p:nvPr/>
        </p:nvSpPr>
        <p:spPr>
          <a:xfrm>
            <a:off x="106016" y="1351722"/>
            <a:ext cx="1431235" cy="8613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F618809-B467-4D2B-B8EB-D9B47525A879}"/>
              </a:ext>
            </a:extLst>
          </p:cNvPr>
          <p:cNvSpPr txBox="1"/>
          <p:nvPr/>
        </p:nvSpPr>
        <p:spPr>
          <a:xfrm>
            <a:off x="125570" y="99067"/>
            <a:ext cx="769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inserir arquivo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87C8097-7201-434A-8AA3-BE091C43F0C9}"/>
              </a:ext>
            </a:extLst>
          </p:cNvPr>
          <p:cNvCxnSpPr/>
          <p:nvPr/>
        </p:nvCxnSpPr>
        <p:spPr>
          <a:xfrm flipH="1">
            <a:off x="874644" y="1470991"/>
            <a:ext cx="3313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0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2256EA3-F57B-432B-BD2C-3B2AC9D92343}"/>
              </a:ext>
            </a:extLst>
          </p:cNvPr>
          <p:cNvSpPr txBox="1"/>
          <p:nvPr/>
        </p:nvSpPr>
        <p:spPr>
          <a:xfrm>
            <a:off x="125570" y="152075"/>
            <a:ext cx="733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inserir arquivo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44F06F9-AEC2-49EF-85C6-76C29D177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85"/>
          <a:stretch/>
        </p:blipFill>
        <p:spPr>
          <a:xfrm>
            <a:off x="291784" y="814514"/>
            <a:ext cx="11695134" cy="60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17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ECB18A-3EB3-4934-8BB8-E1B2ADF7F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83" b="69671"/>
          <a:stretch/>
        </p:blipFill>
        <p:spPr>
          <a:xfrm>
            <a:off x="348963" y="1298713"/>
            <a:ext cx="11294958" cy="24781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221A341-2141-4421-9FA4-00056179AE10}"/>
              </a:ext>
            </a:extLst>
          </p:cNvPr>
          <p:cNvSpPr txBox="1"/>
          <p:nvPr/>
        </p:nvSpPr>
        <p:spPr>
          <a:xfrm>
            <a:off x="0" y="218336"/>
            <a:ext cx="769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arquivo inserido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7BFEF7-BA2D-4F9B-9EDB-B3B39D43E632}"/>
              </a:ext>
            </a:extLst>
          </p:cNvPr>
          <p:cNvSpPr txBox="1"/>
          <p:nvPr/>
        </p:nvSpPr>
        <p:spPr>
          <a:xfrm>
            <a:off x="795129" y="4638261"/>
            <a:ext cx="948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Californian FB" panose="0207040306080B030204" pitchFamily="18" charset="0"/>
              </a:rPr>
              <a:t>O arquivo foi adicionado ao </a:t>
            </a:r>
            <a:r>
              <a:rPr lang="pt-BR" sz="2000" dirty="0" err="1">
                <a:latin typeface="Californian FB" panose="0207040306080B030204" pitchFamily="18" charset="0"/>
              </a:rPr>
              <a:t>Mendeley</a:t>
            </a:r>
            <a:r>
              <a:rPr lang="pt-BR" sz="2000" dirty="0">
                <a:latin typeface="Californian FB" panose="0207040306080B030204" pitchFamily="18" charset="0"/>
              </a:rPr>
              <a:t>, porém não em uma pasta específica.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Californian FB" panose="0207040306080B030204" pitchFamily="18" charset="0"/>
              </a:rPr>
              <a:t>Para escolher a pasta, basta está dentro dela quando fizer o comando para inserir. 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458DA27-B825-40D0-8B58-BDB94F79CBDB}"/>
              </a:ext>
            </a:extLst>
          </p:cNvPr>
          <p:cNvCxnSpPr/>
          <p:nvPr/>
        </p:nvCxnSpPr>
        <p:spPr>
          <a:xfrm>
            <a:off x="2796209" y="3061252"/>
            <a:ext cx="4638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6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FC065FD-BC35-4E01-8C33-2374E710D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292"/>
          <a:stretch/>
        </p:blipFill>
        <p:spPr>
          <a:xfrm>
            <a:off x="-13252" y="677534"/>
            <a:ext cx="12192000" cy="649189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5E86B61-EA41-49D9-B606-02419B78D242}"/>
              </a:ext>
            </a:extLst>
          </p:cNvPr>
          <p:cNvSpPr/>
          <p:nvPr/>
        </p:nvSpPr>
        <p:spPr>
          <a:xfrm>
            <a:off x="106016" y="1351722"/>
            <a:ext cx="1431235" cy="8613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C2396B3-A088-4096-91DA-B7F62EB14B26}"/>
              </a:ext>
            </a:extLst>
          </p:cNvPr>
          <p:cNvCxnSpPr/>
          <p:nvPr/>
        </p:nvCxnSpPr>
        <p:spPr>
          <a:xfrm flipH="1">
            <a:off x="940904" y="1656519"/>
            <a:ext cx="33130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3E5761-DFD4-48C5-B41D-02E9FA85F0CE}"/>
              </a:ext>
            </a:extLst>
          </p:cNvPr>
          <p:cNvSpPr txBox="1"/>
          <p:nvPr/>
        </p:nvSpPr>
        <p:spPr>
          <a:xfrm>
            <a:off x="125569" y="15207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inserir arquivos de uma pasta </a:t>
            </a:r>
          </a:p>
        </p:txBody>
      </p:sp>
    </p:spTree>
    <p:extLst>
      <p:ext uri="{BB962C8B-B14F-4D97-AF65-F5344CB8AC3E}">
        <p14:creationId xmlns:p14="http://schemas.microsoft.com/office/powerpoint/2010/main" val="190989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no interior, papel, pequeno&#10;&#10;Descrição gerada automaticamente">
            <a:extLst>
              <a:ext uri="{FF2B5EF4-FFF2-40B4-BE49-F238E27FC236}">
                <a16:creationId xmlns:a16="http://schemas.microsoft.com/office/drawing/2014/main" id="{E51F62EE-F239-45D7-AFD3-D680DBAC3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17036" r="5566" b="19339"/>
          <a:stretch/>
        </p:blipFill>
        <p:spPr>
          <a:xfrm>
            <a:off x="117838" y="2491892"/>
            <a:ext cx="6057673" cy="439297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2763079-F9D2-4853-B72A-75CA2708A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5051" r="4790" b="4723"/>
          <a:stretch/>
        </p:blipFill>
        <p:spPr>
          <a:xfrm>
            <a:off x="7727953" y="2968283"/>
            <a:ext cx="2236764" cy="3861582"/>
          </a:xfrm>
          <a:prstGeom prst="rect">
            <a:avLst/>
          </a:prstGeom>
        </p:spPr>
      </p:pic>
      <p:pic>
        <p:nvPicPr>
          <p:cNvPr id="16" name="Imagem 15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F4C74CAE-7992-45C2-896D-B7A62900ED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7" t="4423" r="24808" b="5883"/>
          <a:stretch/>
        </p:blipFill>
        <p:spPr>
          <a:xfrm>
            <a:off x="8341921" y="914400"/>
            <a:ext cx="3737115" cy="3380010"/>
          </a:xfrm>
          <a:prstGeom prst="ellipse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C276163-A77A-4A36-8E19-79261202CAD8}"/>
              </a:ext>
            </a:extLst>
          </p:cNvPr>
          <p:cNvSpPr txBox="1"/>
          <p:nvPr/>
        </p:nvSpPr>
        <p:spPr>
          <a:xfrm>
            <a:off x="79511" y="834047"/>
            <a:ext cx="5221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lifornian FB" panose="0207040306080B030204" pitchFamily="18" charset="0"/>
              </a:rPr>
              <a:t>Referencias bibliográficas </a:t>
            </a:r>
          </a:p>
        </p:txBody>
      </p:sp>
    </p:spTree>
    <p:extLst>
      <p:ext uri="{BB962C8B-B14F-4D97-AF65-F5344CB8AC3E}">
        <p14:creationId xmlns:p14="http://schemas.microsoft.com/office/powerpoint/2010/main" val="30657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905774-5089-4D67-96AD-F40D5ECA0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6"/>
          <a:stretch/>
        </p:blipFill>
        <p:spPr>
          <a:xfrm>
            <a:off x="282707" y="861392"/>
            <a:ext cx="11259936" cy="598335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1403B7F-71D6-48D4-9450-580298E08780}"/>
              </a:ext>
            </a:extLst>
          </p:cNvPr>
          <p:cNvSpPr txBox="1"/>
          <p:nvPr/>
        </p:nvSpPr>
        <p:spPr>
          <a:xfrm>
            <a:off x="125569" y="15207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inserir arquivos de uma pasta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1337C35-D27D-4A69-871F-6C3CE11CB610}"/>
              </a:ext>
            </a:extLst>
          </p:cNvPr>
          <p:cNvCxnSpPr/>
          <p:nvPr/>
        </p:nvCxnSpPr>
        <p:spPr>
          <a:xfrm>
            <a:off x="6175514" y="3829880"/>
            <a:ext cx="33130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152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117908-3937-44F4-9863-B45D6706E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99"/>
          <a:stretch/>
        </p:blipFill>
        <p:spPr>
          <a:xfrm>
            <a:off x="387815" y="798406"/>
            <a:ext cx="11406620" cy="608609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5FC53D-07DE-49B0-9597-48BEB8534852}"/>
              </a:ext>
            </a:extLst>
          </p:cNvPr>
          <p:cNvSpPr txBox="1"/>
          <p:nvPr/>
        </p:nvSpPr>
        <p:spPr>
          <a:xfrm>
            <a:off x="125569" y="15207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inserir arquivos de uma pasta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987E1C9-866E-4D4F-A2F2-6A6CA9917BE4}"/>
              </a:ext>
            </a:extLst>
          </p:cNvPr>
          <p:cNvCxnSpPr/>
          <p:nvPr/>
        </p:nvCxnSpPr>
        <p:spPr>
          <a:xfrm>
            <a:off x="318052" y="3207026"/>
            <a:ext cx="37106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1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54DA6C-DFC1-40D5-89E9-58B1C1789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292"/>
          <a:stretch/>
        </p:blipFill>
        <p:spPr>
          <a:xfrm>
            <a:off x="13252" y="704038"/>
            <a:ext cx="12192000" cy="649189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D006E52-F975-4427-995B-4C23D0FDE284}"/>
              </a:ext>
            </a:extLst>
          </p:cNvPr>
          <p:cNvSpPr/>
          <p:nvPr/>
        </p:nvSpPr>
        <p:spPr>
          <a:xfrm>
            <a:off x="106016" y="1417982"/>
            <a:ext cx="1431235" cy="7818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91E2722F-E615-4DBC-9AA6-0696FD4065DA}"/>
              </a:ext>
            </a:extLst>
          </p:cNvPr>
          <p:cNvCxnSpPr/>
          <p:nvPr/>
        </p:nvCxnSpPr>
        <p:spPr>
          <a:xfrm flipH="1">
            <a:off x="1060172" y="1895055"/>
            <a:ext cx="33130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051795-F786-4AA2-998D-CC3534381D5A}"/>
              </a:ext>
            </a:extLst>
          </p:cNvPr>
          <p:cNvSpPr txBox="1"/>
          <p:nvPr/>
        </p:nvSpPr>
        <p:spPr>
          <a:xfrm>
            <a:off x="125569" y="15207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monitorar uma pasta </a:t>
            </a:r>
          </a:p>
        </p:txBody>
      </p:sp>
    </p:spTree>
    <p:extLst>
      <p:ext uri="{BB962C8B-B14F-4D97-AF65-F5344CB8AC3E}">
        <p14:creationId xmlns:p14="http://schemas.microsoft.com/office/powerpoint/2010/main" val="42397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39B33DB-8B4E-496E-A5FE-637468257D54}"/>
              </a:ext>
            </a:extLst>
          </p:cNvPr>
          <p:cNvSpPr txBox="1"/>
          <p:nvPr/>
        </p:nvSpPr>
        <p:spPr>
          <a:xfrm>
            <a:off x="125569" y="15207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monitorando pasta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F7B3C3-FF8F-450C-BB3A-94700E928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6"/>
          <a:stretch/>
        </p:blipFill>
        <p:spPr>
          <a:xfrm>
            <a:off x="127080" y="811658"/>
            <a:ext cx="11353355" cy="6046341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532EC92-0C44-4254-9AEE-13AC425AA48A}"/>
              </a:ext>
            </a:extLst>
          </p:cNvPr>
          <p:cNvCxnSpPr/>
          <p:nvPr/>
        </p:nvCxnSpPr>
        <p:spPr>
          <a:xfrm>
            <a:off x="6493563" y="3551583"/>
            <a:ext cx="31805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6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D84ED4C-7022-4C6E-B06C-50800300E999}"/>
              </a:ext>
            </a:extLst>
          </p:cNvPr>
          <p:cNvSpPr txBox="1"/>
          <p:nvPr/>
        </p:nvSpPr>
        <p:spPr>
          <a:xfrm>
            <a:off x="125569" y="13683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informações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227A39-E27C-42E9-8EAA-8292786E3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5312"/>
          <a:stretch/>
        </p:blipFill>
        <p:spPr>
          <a:xfrm>
            <a:off x="472440" y="768801"/>
            <a:ext cx="11391900" cy="6064624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C5D7904-7F28-4580-955D-8E3DEB990BD1}"/>
              </a:ext>
            </a:extLst>
          </p:cNvPr>
          <p:cNvCxnSpPr/>
          <p:nvPr/>
        </p:nvCxnSpPr>
        <p:spPr>
          <a:xfrm flipH="1">
            <a:off x="1554480" y="2910840"/>
            <a:ext cx="468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86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38D9E4F-2B93-4507-8D8B-B96826013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5089"/>
          <a:stretch/>
        </p:blipFill>
        <p:spPr>
          <a:xfrm>
            <a:off x="0" y="828886"/>
            <a:ext cx="12192000" cy="6044354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5593D81-6002-4440-9046-6F9734CDE6AC}"/>
              </a:ext>
            </a:extLst>
          </p:cNvPr>
          <p:cNvCxnSpPr/>
          <p:nvPr/>
        </p:nvCxnSpPr>
        <p:spPr>
          <a:xfrm>
            <a:off x="2026920" y="3566160"/>
            <a:ext cx="50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8B0CB1F-DAD2-41B8-A05D-6D4FB8AD5674}"/>
              </a:ext>
            </a:extLst>
          </p:cNvPr>
          <p:cNvSpPr txBox="1"/>
          <p:nvPr/>
        </p:nvSpPr>
        <p:spPr>
          <a:xfrm>
            <a:off x="125569" y="13683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informações  </a:t>
            </a:r>
          </a:p>
        </p:txBody>
      </p:sp>
    </p:spTree>
    <p:extLst>
      <p:ext uri="{BB962C8B-B14F-4D97-AF65-F5344CB8AC3E}">
        <p14:creationId xmlns:p14="http://schemas.microsoft.com/office/powerpoint/2010/main" val="3136317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738A8C-4A7E-4AB1-91A4-1D0830F6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34"/>
          <a:stretch/>
        </p:blipFill>
        <p:spPr>
          <a:xfrm>
            <a:off x="289560" y="784283"/>
            <a:ext cx="11612880" cy="60584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8ABDE2B-3770-4A04-A845-C3E8DFF38077}"/>
              </a:ext>
            </a:extLst>
          </p:cNvPr>
          <p:cNvSpPr txBox="1"/>
          <p:nvPr/>
        </p:nvSpPr>
        <p:spPr>
          <a:xfrm>
            <a:off x="125569" y="13683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informações  </a:t>
            </a:r>
          </a:p>
        </p:txBody>
      </p:sp>
    </p:spTree>
    <p:extLst>
      <p:ext uri="{BB962C8B-B14F-4D97-AF65-F5344CB8AC3E}">
        <p14:creationId xmlns:p14="http://schemas.microsoft.com/office/powerpoint/2010/main" val="2709259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C9B2060-D80A-4E00-8121-ACA5AF8072A7}"/>
              </a:ext>
            </a:extLst>
          </p:cNvPr>
          <p:cNvSpPr txBox="1"/>
          <p:nvPr/>
        </p:nvSpPr>
        <p:spPr>
          <a:xfrm>
            <a:off x="125569" y="13683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informações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E04F26-7639-4132-AAFF-14D39D64A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5534"/>
          <a:stretch/>
        </p:blipFill>
        <p:spPr>
          <a:xfrm>
            <a:off x="125569" y="798406"/>
            <a:ext cx="11437936" cy="607483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ADA1353-8096-44BE-A521-75A9115C83AB}"/>
              </a:ext>
            </a:extLst>
          </p:cNvPr>
          <p:cNvSpPr/>
          <p:nvPr/>
        </p:nvSpPr>
        <p:spPr>
          <a:xfrm>
            <a:off x="9128760" y="3870960"/>
            <a:ext cx="222504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004F6AA-42D0-49C3-9A80-7D37632E99CF}"/>
              </a:ext>
            </a:extLst>
          </p:cNvPr>
          <p:cNvSpPr/>
          <p:nvPr/>
        </p:nvSpPr>
        <p:spPr>
          <a:xfrm>
            <a:off x="838200" y="2255520"/>
            <a:ext cx="2196000" cy="396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87DD0AD-FBF1-45BC-B421-A8908FE1D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00" t="27767" b="8869"/>
          <a:stretch/>
        </p:blipFill>
        <p:spPr>
          <a:xfrm>
            <a:off x="6096000" y="2072640"/>
            <a:ext cx="2743200" cy="43434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BF09413-E830-4C82-BBC0-947ED51A0E0F}"/>
              </a:ext>
            </a:extLst>
          </p:cNvPr>
          <p:cNvSpPr/>
          <p:nvPr/>
        </p:nvSpPr>
        <p:spPr>
          <a:xfrm>
            <a:off x="3093721" y="2270760"/>
            <a:ext cx="1706879" cy="3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4CC60A7-584B-4D86-AC78-E8AC29C8D898}"/>
              </a:ext>
            </a:extLst>
          </p:cNvPr>
          <p:cNvCxnSpPr>
            <a:cxnSpLocks/>
          </p:cNvCxnSpPr>
          <p:nvPr/>
        </p:nvCxnSpPr>
        <p:spPr>
          <a:xfrm flipV="1">
            <a:off x="8351520" y="4953000"/>
            <a:ext cx="106680" cy="243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>
            <a:extLst>
              <a:ext uri="{FF2B5EF4-FFF2-40B4-BE49-F238E27FC236}">
                <a16:creationId xmlns:a16="http://schemas.microsoft.com/office/drawing/2014/main" id="{74D11C5F-5496-402A-A0E9-20F7B65829F8}"/>
              </a:ext>
            </a:extLst>
          </p:cNvPr>
          <p:cNvSpPr/>
          <p:nvPr/>
        </p:nvSpPr>
        <p:spPr>
          <a:xfrm>
            <a:off x="6240782" y="4752886"/>
            <a:ext cx="1706879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7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95AAC8F-44E2-4567-B08B-0502EF83257A}"/>
              </a:ext>
            </a:extLst>
          </p:cNvPr>
          <p:cNvSpPr txBox="1"/>
          <p:nvPr/>
        </p:nvSpPr>
        <p:spPr>
          <a:xfrm>
            <a:off x="125569" y="12159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informações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109F1CE-1DE4-4736-9FF2-6A0E1BB1E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12"/>
          <a:stretch/>
        </p:blipFill>
        <p:spPr>
          <a:xfrm>
            <a:off x="312419" y="697961"/>
            <a:ext cx="11571131" cy="6160039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042BDDC-8AE2-47FA-9E8A-B8A3EDD98F7C}"/>
              </a:ext>
            </a:extLst>
          </p:cNvPr>
          <p:cNvCxnSpPr/>
          <p:nvPr/>
        </p:nvCxnSpPr>
        <p:spPr>
          <a:xfrm flipV="1">
            <a:off x="9311640" y="2362200"/>
            <a:ext cx="3240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517A0B19-46B8-46A6-833A-28FAEB97EE9B}"/>
              </a:ext>
            </a:extLst>
          </p:cNvPr>
          <p:cNvCxnSpPr>
            <a:cxnSpLocks/>
          </p:cNvCxnSpPr>
          <p:nvPr/>
        </p:nvCxnSpPr>
        <p:spPr>
          <a:xfrm flipH="1" flipV="1">
            <a:off x="11125200" y="5013960"/>
            <a:ext cx="137160" cy="259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508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607FC54-03E9-46FD-B39C-90E5689FFC7C}"/>
              </a:ext>
            </a:extLst>
          </p:cNvPr>
          <p:cNvSpPr txBox="1"/>
          <p:nvPr/>
        </p:nvSpPr>
        <p:spPr>
          <a:xfrm>
            <a:off x="125569" y="10635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duplicações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694A5D-7735-41AD-889E-68E094A6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5089"/>
          <a:stretch/>
        </p:blipFill>
        <p:spPr>
          <a:xfrm>
            <a:off x="0" y="859366"/>
            <a:ext cx="12192000" cy="6044354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F05B207-1C61-44A8-A0AD-977C0935D732}"/>
              </a:ext>
            </a:extLst>
          </p:cNvPr>
          <p:cNvCxnSpPr/>
          <p:nvPr/>
        </p:nvCxnSpPr>
        <p:spPr>
          <a:xfrm>
            <a:off x="2026920" y="3566160"/>
            <a:ext cx="50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B0DD07F-71BC-4CB3-8A0B-FB194DA886FC}"/>
              </a:ext>
            </a:extLst>
          </p:cNvPr>
          <p:cNvCxnSpPr/>
          <p:nvPr/>
        </p:nvCxnSpPr>
        <p:spPr>
          <a:xfrm>
            <a:off x="2042160" y="3307080"/>
            <a:ext cx="50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31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4030BA2F-E20D-48A2-A6AC-28470BBEE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7" t="4423" r="24808" b="5883"/>
          <a:stretch/>
        </p:blipFill>
        <p:spPr>
          <a:xfrm>
            <a:off x="4433708" y="2416241"/>
            <a:ext cx="3101381" cy="2805024"/>
          </a:xfrm>
          <a:prstGeom prst="ellipse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5A4FF5-35FD-45A4-85A5-C11B7056DC0F}"/>
              </a:ext>
            </a:extLst>
          </p:cNvPr>
          <p:cNvSpPr txBox="1"/>
          <p:nvPr/>
        </p:nvSpPr>
        <p:spPr>
          <a:xfrm>
            <a:off x="112647" y="297824"/>
            <a:ext cx="420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solidFill>
                  <a:schemeClr val="accent1">
                    <a:lumMod val="10000"/>
                  </a:schemeClr>
                </a:solidFill>
                <a:latin typeface="Californian FB" panose="0207040306080B030204" pitchFamily="18" charset="0"/>
                <a:cs typeface="Angsana New" panose="02020603050405020304" pitchFamily="18" charset="-34"/>
              </a:rPr>
              <a:t>Mendeley</a:t>
            </a:r>
            <a:endParaRPr lang="pt-BR" sz="3600" b="1" dirty="0">
              <a:solidFill>
                <a:schemeClr val="accent1">
                  <a:lumMod val="10000"/>
                </a:schemeClr>
              </a:solidFill>
              <a:latin typeface="Californian FB" panose="0207040306080B030204" pitchFamily="18" charset="0"/>
              <a:cs typeface="Angsana New" panose="02020603050405020304" pitchFamily="18" charset="-34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CCF1B5-F3D8-44C5-91F3-8D4EC3875A8E}"/>
              </a:ext>
            </a:extLst>
          </p:cNvPr>
          <p:cNvSpPr txBox="1"/>
          <p:nvPr/>
        </p:nvSpPr>
        <p:spPr>
          <a:xfrm>
            <a:off x="295730" y="1321802"/>
            <a:ext cx="4869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fornian FB" panose="0207040306080B030204" pitchFamily="18" charset="0"/>
              </a:rPr>
              <a:t>Software gratuito que envolveu o trabalho de várias universidades.  </a:t>
            </a:r>
          </a:p>
        </p:txBody>
      </p:sp>
      <p:pic>
        <p:nvPicPr>
          <p:cNvPr id="6" name="Imagem 5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E7D51A55-AD2A-45A2-B4EB-AA1C328A9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7" y="110406"/>
            <a:ext cx="4724396" cy="1978341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516779E3-E0BE-4E2F-83A6-6F02B6334A10}"/>
              </a:ext>
            </a:extLst>
          </p:cNvPr>
          <p:cNvSpPr/>
          <p:nvPr/>
        </p:nvSpPr>
        <p:spPr>
          <a:xfrm>
            <a:off x="7149360" y="2756934"/>
            <a:ext cx="2699089" cy="2049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fornian FB" panose="0207040306080B030204" pitchFamily="18" charset="0"/>
              </a:rPr>
              <a:t>Rede social acadêmica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31CC7D6-4F7F-49AC-8673-D778573B2ACA}"/>
              </a:ext>
            </a:extLst>
          </p:cNvPr>
          <p:cNvSpPr/>
          <p:nvPr/>
        </p:nvSpPr>
        <p:spPr>
          <a:xfrm>
            <a:off x="2120348" y="2729948"/>
            <a:ext cx="2685837" cy="2149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fornian FB" panose="0207040306080B030204" pitchFamily="18" charset="0"/>
              </a:rPr>
              <a:t>Gerenciador de referências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86DAD18-3C59-4ABD-A8B1-D41755E038C1}"/>
              </a:ext>
            </a:extLst>
          </p:cNvPr>
          <p:cNvSpPr/>
          <p:nvPr/>
        </p:nvSpPr>
        <p:spPr>
          <a:xfrm>
            <a:off x="4724211" y="4792310"/>
            <a:ext cx="2464905" cy="2049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fornian FB" panose="0207040306080B030204" pitchFamily="18" charset="0"/>
              </a:rPr>
              <a:t>Ler e anotar artigos</a:t>
            </a:r>
          </a:p>
        </p:txBody>
      </p:sp>
    </p:spTree>
    <p:extLst>
      <p:ext uri="{BB962C8B-B14F-4D97-AF65-F5344CB8AC3E}">
        <p14:creationId xmlns:p14="http://schemas.microsoft.com/office/powerpoint/2010/main" val="3680954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607FC54-03E9-46FD-B39C-90E5689FFC7C}"/>
              </a:ext>
            </a:extLst>
          </p:cNvPr>
          <p:cNvSpPr txBox="1"/>
          <p:nvPr/>
        </p:nvSpPr>
        <p:spPr>
          <a:xfrm>
            <a:off x="125569" y="6063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duplicações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2C90C56-C45B-46C4-A5ED-F21C217E8C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" r="1030" b="5089"/>
          <a:stretch/>
        </p:blipFill>
        <p:spPr>
          <a:xfrm>
            <a:off x="259080" y="737403"/>
            <a:ext cx="11351975" cy="6120597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631E069-CE19-42E9-A177-0ACF72757EB5}"/>
              </a:ext>
            </a:extLst>
          </p:cNvPr>
          <p:cNvCxnSpPr/>
          <p:nvPr/>
        </p:nvCxnSpPr>
        <p:spPr>
          <a:xfrm>
            <a:off x="807720" y="1905000"/>
            <a:ext cx="4114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17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416D1C2-3A91-44D9-B2F5-A81A9B7CDCDF}"/>
              </a:ext>
            </a:extLst>
          </p:cNvPr>
          <p:cNvSpPr txBox="1"/>
          <p:nvPr/>
        </p:nvSpPr>
        <p:spPr>
          <a:xfrm>
            <a:off x="125569" y="60635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duplicações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864C26-6B5A-48C8-8087-F8F3ECD0C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14"/>
          <a:stretch/>
        </p:blipFill>
        <p:spPr>
          <a:xfrm>
            <a:off x="125569" y="706966"/>
            <a:ext cx="11940862" cy="6161850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89438726-066D-45CD-851F-9477DDFFC03B}"/>
              </a:ext>
            </a:extLst>
          </p:cNvPr>
          <p:cNvCxnSpPr/>
          <p:nvPr/>
        </p:nvCxnSpPr>
        <p:spPr>
          <a:xfrm flipV="1">
            <a:off x="2152357" y="2363372"/>
            <a:ext cx="295421" cy="984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367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6D4F0E-579E-480B-8EB2-A080E94CC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9"/>
          <a:stretch/>
        </p:blipFill>
        <p:spPr>
          <a:xfrm>
            <a:off x="450166" y="884548"/>
            <a:ext cx="11094720" cy="59128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7CEB00-D467-4A88-A55E-62E0CDAE25F9}"/>
              </a:ext>
            </a:extLst>
          </p:cNvPr>
          <p:cNvSpPr txBox="1"/>
          <p:nvPr/>
        </p:nvSpPr>
        <p:spPr>
          <a:xfrm>
            <a:off x="125569" y="102839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checando duplicações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3A053F5-457F-4957-B970-6B82DEA7E301}"/>
              </a:ext>
            </a:extLst>
          </p:cNvPr>
          <p:cNvCxnSpPr/>
          <p:nvPr/>
        </p:nvCxnSpPr>
        <p:spPr>
          <a:xfrm flipV="1">
            <a:off x="8834511" y="3967089"/>
            <a:ext cx="267286" cy="140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E4AA586F-8533-4585-85A0-E0AABD287AB3}"/>
              </a:ext>
            </a:extLst>
          </p:cNvPr>
          <p:cNvCxnSpPr/>
          <p:nvPr/>
        </p:nvCxnSpPr>
        <p:spPr>
          <a:xfrm flipV="1">
            <a:off x="9101797" y="2628313"/>
            <a:ext cx="267286" cy="140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291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77508A-D1CB-444C-BBEA-4091E7990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0"/>
          <a:stretch/>
        </p:blipFill>
        <p:spPr>
          <a:xfrm>
            <a:off x="471046" y="914400"/>
            <a:ext cx="11249907" cy="5943600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C1F7701-C575-4C4E-8FDF-DD4CB1B66486}"/>
              </a:ext>
            </a:extLst>
          </p:cNvPr>
          <p:cNvCxnSpPr>
            <a:cxnSpLocks/>
          </p:cNvCxnSpPr>
          <p:nvPr/>
        </p:nvCxnSpPr>
        <p:spPr>
          <a:xfrm>
            <a:off x="9931785" y="1589648"/>
            <a:ext cx="0" cy="3235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BBD10989-3C06-4D2F-B636-2C783871DA8B}"/>
              </a:ext>
            </a:extLst>
          </p:cNvPr>
          <p:cNvCxnSpPr>
            <a:cxnSpLocks/>
          </p:cNvCxnSpPr>
          <p:nvPr/>
        </p:nvCxnSpPr>
        <p:spPr>
          <a:xfrm flipH="1">
            <a:off x="9692637" y="4907282"/>
            <a:ext cx="2954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23A6E5E-BD39-47D2-A9F2-8312A2D7EC6E}"/>
              </a:ext>
            </a:extLst>
          </p:cNvPr>
          <p:cNvSpPr txBox="1"/>
          <p:nvPr/>
        </p:nvSpPr>
        <p:spPr>
          <a:xfrm>
            <a:off x="125569" y="102839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lendo e anotando artigos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BEF3A8DA-C7B8-4E80-879C-FBB4AD9FC719}"/>
              </a:ext>
            </a:extLst>
          </p:cNvPr>
          <p:cNvCxnSpPr>
            <a:cxnSpLocks/>
          </p:cNvCxnSpPr>
          <p:nvPr/>
        </p:nvCxnSpPr>
        <p:spPr>
          <a:xfrm>
            <a:off x="9451139" y="1608407"/>
            <a:ext cx="0" cy="3235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382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4F000B5-AF47-47B9-99A9-CF0244A9CEE2}"/>
              </a:ext>
            </a:extLst>
          </p:cNvPr>
          <p:cNvSpPr txBox="1"/>
          <p:nvPr/>
        </p:nvSpPr>
        <p:spPr>
          <a:xfrm>
            <a:off x="125569" y="74704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u="none" strike="noStrike" baseline="0" dirty="0" err="1">
                <a:latin typeface="Californian FB" panose="0207040306080B030204" pitchFamily="18" charset="0"/>
              </a:rPr>
              <a:t>Mendeley</a:t>
            </a:r>
            <a:r>
              <a:rPr lang="pt-BR" sz="3600" b="1" i="0" u="none" strike="noStrike" baseline="0" dirty="0">
                <a:latin typeface="Californian FB" panose="0207040306080B030204" pitchFamily="18" charset="0"/>
              </a:rPr>
              <a:t> </a:t>
            </a:r>
            <a:r>
              <a:rPr lang="pt-BR" sz="3600" b="1" i="0" u="none" strike="noStrike" baseline="0" dirty="0" err="1">
                <a:latin typeface="Californian FB" panose="0207040306080B030204" pitchFamily="18" charset="0"/>
              </a:rPr>
              <a:t>citation</a:t>
            </a:r>
            <a:r>
              <a:rPr lang="pt-BR" sz="3600" b="1" i="0" u="none" strike="noStrike" baseline="0" dirty="0">
                <a:latin typeface="Californian FB" panose="0207040306080B030204" pitchFamily="18" charset="0"/>
              </a:rPr>
              <a:t> plugin</a:t>
            </a:r>
            <a:endParaRPr lang="pt-BR" sz="3600" b="1" dirty="0">
              <a:latin typeface="Californian FB" panose="0207040306080B0302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259CAA5-5BCD-48F0-9F56-7CC28CC5D12A}"/>
              </a:ext>
            </a:extLst>
          </p:cNvPr>
          <p:cNvSpPr txBox="1"/>
          <p:nvPr/>
        </p:nvSpPr>
        <p:spPr>
          <a:xfrm>
            <a:off x="337624" y="1735574"/>
            <a:ext cx="11169748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000" b="0" i="0" u="none" strike="noStrike" baseline="0" dirty="0">
                <a:latin typeface="Californian FB" panose="0207040306080B030204" pitchFamily="18" charset="0"/>
              </a:rPr>
              <a:t>É um plugin gratuito: </a:t>
            </a:r>
            <a:r>
              <a:rPr lang="en-US" sz="2000" b="0" i="0" u="none" strike="noStrike" baseline="0" dirty="0">
                <a:latin typeface="Californian FB" panose="0207040306080B030204" pitchFamily="18" charset="0"/>
              </a:rPr>
              <a:t>Microsoft Word (Windows, Mac) </a:t>
            </a:r>
            <a:r>
              <a:rPr lang="en-US" sz="2000" b="0" i="0" u="none" strike="noStrike" baseline="0" dirty="0" err="1">
                <a:latin typeface="Californian FB" panose="0207040306080B030204" pitchFamily="18" charset="0"/>
              </a:rPr>
              <a:t>ou</a:t>
            </a:r>
            <a:r>
              <a:rPr lang="en-US" sz="2000" b="0" i="0" u="none" strike="noStrike" baseline="0" dirty="0">
                <a:latin typeface="Californian FB" panose="0207040306080B030204" pitchFamily="18" charset="0"/>
              </a:rPr>
              <a:t> </a:t>
            </a:r>
            <a:r>
              <a:rPr lang="pt-BR" sz="2000" b="0" i="0" u="none" strike="noStrike" baseline="0" dirty="0">
                <a:latin typeface="Californian FB" panose="0207040306080B030204" pitchFamily="18" charset="0"/>
              </a:rPr>
              <a:t>LibreOffice;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000" b="0" i="0" u="none" strike="noStrike" baseline="0" dirty="0">
              <a:latin typeface="Californian FB" panose="0207040306080B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Californian FB" panose="0207040306080B030204" pitchFamily="18" charset="0"/>
              </a:rPr>
              <a:t>I</a:t>
            </a:r>
            <a:r>
              <a:rPr lang="pt-BR" sz="2000" b="0" i="0" u="none" strike="noStrike" baseline="0" dirty="0">
                <a:latin typeface="Californian FB" panose="0207040306080B030204" pitchFamily="18" charset="0"/>
              </a:rPr>
              <a:t>nserir rapidamente e facilmente  citações;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000" b="0" i="0" u="none" strike="noStrike" baseline="0" dirty="0">
              <a:latin typeface="Californian FB" panose="0207040306080B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000" dirty="0">
                <a:latin typeface="Californian FB" panose="0207040306080B030204" pitchFamily="18" charset="0"/>
              </a:rPr>
              <a:t>Vários </a:t>
            </a:r>
            <a:r>
              <a:rPr lang="pt-BR" sz="2000" b="0" i="0" u="none" strike="noStrike" baseline="0" dirty="0">
                <a:latin typeface="Californian FB" panose="0207040306080B030204" pitchFamily="18" charset="0"/>
              </a:rPr>
              <a:t>estilos de citações para referenciar os documentos de sua biblioteca </a:t>
            </a:r>
            <a:r>
              <a:rPr lang="pt-BR" sz="2000" b="0" i="0" u="none" strike="noStrike" baseline="0" dirty="0" err="1">
                <a:latin typeface="Californian FB" panose="0207040306080B030204" pitchFamily="18" charset="0"/>
              </a:rPr>
              <a:t>Mendeley</a:t>
            </a:r>
            <a:r>
              <a:rPr lang="pt-BR" sz="2000" b="0" i="0" u="none" strike="noStrike" baseline="0" dirty="0">
                <a:latin typeface="Californian FB" panose="0207040306080B030204" pitchFamily="18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000" b="0" i="0" u="none" strike="noStrike" baseline="0" dirty="0">
              <a:latin typeface="Californian FB" panose="0207040306080B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000" b="0" i="0" u="none" strike="noStrike" baseline="0" dirty="0">
                <a:latin typeface="Californian FB" panose="0207040306080B030204" pitchFamily="18" charset="0"/>
              </a:rPr>
              <a:t>Gera bibliografia automaticamente, utilizando todos os documentos citado no trabalho;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000" b="0" i="0" u="none" strike="noStrike" baseline="0" dirty="0">
              <a:latin typeface="Californian FB" panose="0207040306080B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000" b="0" i="0" u="none" strike="noStrike" baseline="0" dirty="0">
                <a:latin typeface="Californian FB" panose="0207040306080B030204" pitchFamily="18" charset="0"/>
              </a:rPr>
              <a:t>Possui extensa biblioteca de estilos de citação, podendo facilmente remodelar todas as citações em um trabalho com apenas alguns cliques.</a:t>
            </a:r>
            <a:endParaRPr lang="pt-BR" sz="2000" dirty="0">
              <a:latin typeface="Californian FB" panose="0207040306080B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2000" dirty="0"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4218662-10A4-4BCC-A1CF-A22E3D49BCE0}"/>
              </a:ext>
            </a:extLst>
          </p:cNvPr>
          <p:cNvSpPr txBox="1"/>
          <p:nvPr/>
        </p:nvSpPr>
        <p:spPr>
          <a:xfrm>
            <a:off x="125569" y="60636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MS Word plugin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0E83B26-F428-45BC-A3D4-247476AB3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19"/>
          <a:stretch/>
        </p:blipFill>
        <p:spPr>
          <a:xfrm>
            <a:off x="125569" y="1153551"/>
            <a:ext cx="10622068" cy="5636409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E1F3834-107C-4135-A7D5-0C8DC985AFFC}"/>
              </a:ext>
            </a:extLst>
          </p:cNvPr>
          <p:cNvCxnSpPr/>
          <p:nvPr/>
        </p:nvCxnSpPr>
        <p:spPr>
          <a:xfrm flipH="1">
            <a:off x="2461844" y="2025747"/>
            <a:ext cx="3376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05E0520E-59EF-405D-9445-49C461BBE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92" r="15761" b="10750"/>
          <a:stretch/>
        </p:blipFill>
        <p:spPr>
          <a:xfrm>
            <a:off x="8304048" y="1378634"/>
            <a:ext cx="3887952" cy="54883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C4F65D2-82A9-40CC-8046-DB834D2E3D43}"/>
              </a:ext>
            </a:extLst>
          </p:cNvPr>
          <p:cNvSpPr txBox="1"/>
          <p:nvPr/>
        </p:nvSpPr>
        <p:spPr>
          <a:xfrm>
            <a:off x="443130" y="730204"/>
            <a:ext cx="4712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O Word deve está fechado</a:t>
            </a:r>
          </a:p>
        </p:txBody>
      </p:sp>
    </p:spTree>
    <p:extLst>
      <p:ext uri="{BB962C8B-B14F-4D97-AF65-F5344CB8AC3E}">
        <p14:creationId xmlns:p14="http://schemas.microsoft.com/office/powerpoint/2010/main" val="5707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7E216B8-CD55-41FC-BF80-74E7C15BD544}"/>
              </a:ext>
            </a:extLst>
          </p:cNvPr>
          <p:cNvSpPr txBox="1"/>
          <p:nvPr/>
        </p:nvSpPr>
        <p:spPr>
          <a:xfrm>
            <a:off x="125569" y="60636"/>
            <a:ext cx="1014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desktop: MS Word plugin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15FB383-0B71-47EE-B2E0-86577954A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299"/>
          <a:stretch/>
        </p:blipFill>
        <p:spPr>
          <a:xfrm>
            <a:off x="114593" y="2194560"/>
            <a:ext cx="11898803" cy="452906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B6F0F48-B19F-4634-8023-C4BB11225A48}"/>
              </a:ext>
            </a:extLst>
          </p:cNvPr>
          <p:cNvSpPr/>
          <p:nvPr/>
        </p:nvSpPr>
        <p:spPr>
          <a:xfrm>
            <a:off x="3488788" y="2525148"/>
            <a:ext cx="731520" cy="281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A716113-EF30-4F73-83CA-55780AD0CA96}"/>
              </a:ext>
            </a:extLst>
          </p:cNvPr>
          <p:cNvSpPr/>
          <p:nvPr/>
        </p:nvSpPr>
        <p:spPr>
          <a:xfrm>
            <a:off x="2841675" y="2750233"/>
            <a:ext cx="436098" cy="759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948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40B52F-359C-4DAB-868D-34D6332FB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r="5500" b="29016"/>
          <a:stretch/>
        </p:blipFill>
        <p:spPr>
          <a:xfrm>
            <a:off x="238623" y="1542470"/>
            <a:ext cx="11714754" cy="51748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DF57778-A0BF-4CF8-92D5-D9631AD9E7A2}"/>
              </a:ext>
            </a:extLst>
          </p:cNvPr>
          <p:cNvSpPr txBox="1"/>
          <p:nvPr/>
        </p:nvSpPr>
        <p:spPr>
          <a:xfrm>
            <a:off x="28136" y="140676"/>
            <a:ext cx="8683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inserindo citação</a:t>
            </a:r>
            <a:endParaRPr lang="pt-BR" sz="3600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DCF0EDE0-2FF2-4C1E-8960-BC1A6C447F33}"/>
              </a:ext>
            </a:extLst>
          </p:cNvPr>
          <p:cNvCxnSpPr/>
          <p:nvPr/>
        </p:nvCxnSpPr>
        <p:spPr>
          <a:xfrm flipV="1">
            <a:off x="2715065" y="2841674"/>
            <a:ext cx="126609" cy="1969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92417E-D3AB-4186-BB4C-4A49F2D350C1}"/>
              </a:ext>
            </a:extLst>
          </p:cNvPr>
          <p:cNvSpPr txBox="1"/>
          <p:nvPr/>
        </p:nvSpPr>
        <p:spPr>
          <a:xfrm>
            <a:off x="914400" y="964683"/>
            <a:ext cx="4712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O </a:t>
            </a:r>
            <a:r>
              <a:rPr lang="pt-BR" sz="2000" b="1" dirty="0" err="1">
                <a:solidFill>
                  <a:srgbClr val="FF0000"/>
                </a:solidFill>
                <a:latin typeface="Californian FB" panose="0207040306080B030204" pitchFamily="18" charset="0"/>
              </a:rPr>
              <a:t>Mendeley</a:t>
            </a:r>
            <a:r>
              <a:rPr lang="pt-BR" sz="2000" b="1" dirty="0">
                <a:solidFill>
                  <a:srgbClr val="FF0000"/>
                </a:solidFill>
                <a:latin typeface="Californian FB" panose="0207040306080B030204" pitchFamily="18" charset="0"/>
              </a:rPr>
              <a:t> desktop deve está aberto</a:t>
            </a:r>
          </a:p>
        </p:txBody>
      </p:sp>
    </p:spTree>
    <p:extLst>
      <p:ext uri="{BB962C8B-B14F-4D97-AF65-F5344CB8AC3E}">
        <p14:creationId xmlns:p14="http://schemas.microsoft.com/office/powerpoint/2010/main" val="3173236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DD0044-B55A-4953-A3A1-F7A7304D7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r="9077" b="9929"/>
          <a:stretch/>
        </p:blipFill>
        <p:spPr>
          <a:xfrm>
            <a:off x="604911" y="858001"/>
            <a:ext cx="10424159" cy="602813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8683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inserindo citação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964706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8683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inserindo citação</a:t>
            </a:r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583B84-7D79-4B70-929C-D8585B06A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0" r="10000" b="37840"/>
          <a:stretch/>
        </p:blipFill>
        <p:spPr>
          <a:xfrm>
            <a:off x="425256" y="888229"/>
            <a:ext cx="11341487" cy="508154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D17B836-A8E1-4149-A697-75CF921FF5FC}"/>
              </a:ext>
            </a:extLst>
          </p:cNvPr>
          <p:cNvSpPr txBox="1"/>
          <p:nvPr/>
        </p:nvSpPr>
        <p:spPr>
          <a:xfrm>
            <a:off x="647113" y="6217920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fornian FB" panose="0207040306080B030204" pitchFamily="18" charset="0"/>
              </a:rPr>
              <a:t>Citação na norma da ABNT</a:t>
            </a:r>
          </a:p>
        </p:txBody>
      </p:sp>
    </p:spTree>
    <p:extLst>
      <p:ext uri="{BB962C8B-B14F-4D97-AF65-F5344CB8AC3E}">
        <p14:creationId xmlns:p14="http://schemas.microsoft.com/office/powerpoint/2010/main" val="291991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6B73494-F2BA-46E3-BEA1-ED007B73AAE3}"/>
              </a:ext>
            </a:extLst>
          </p:cNvPr>
          <p:cNvSpPr txBox="1"/>
          <p:nvPr/>
        </p:nvSpPr>
        <p:spPr>
          <a:xfrm>
            <a:off x="219988" y="4032557"/>
            <a:ext cx="6930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u="none" strike="noStrike" baseline="0" dirty="0">
                <a:latin typeface="Californian FB" panose="0207040306080B030204" pitchFamily="18" charset="0"/>
              </a:rPr>
              <a:t>DESKTOP: </a:t>
            </a:r>
            <a:r>
              <a:rPr lang="pt-BR" sz="2400" b="0" i="0" u="none" strike="noStrike" baseline="0" dirty="0">
                <a:latin typeface="Californian FB" panose="0207040306080B030204" pitchFamily="18" charset="0"/>
              </a:rPr>
              <a:t>é um software gratuito para gerenciar, compartilhar, ler, anotar e editar artigos científicos. </a:t>
            </a:r>
            <a:endParaRPr lang="pt-BR" sz="2400" dirty="0">
              <a:latin typeface="Californian FB" panose="0207040306080B0302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97D1E8-E2DB-4B69-ACB7-177E55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039" t="13110" r="28807" b="43381"/>
          <a:stretch/>
        </p:blipFill>
        <p:spPr>
          <a:xfrm>
            <a:off x="7150878" y="3709670"/>
            <a:ext cx="4328681" cy="245369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9C16B4-B528-441F-A5C1-5CB6F76EEFC1}"/>
              </a:ext>
            </a:extLst>
          </p:cNvPr>
          <p:cNvSpPr txBox="1"/>
          <p:nvPr/>
        </p:nvSpPr>
        <p:spPr>
          <a:xfrm>
            <a:off x="219988" y="1325801"/>
            <a:ext cx="73120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i="0" u="none" strike="noStrike" baseline="0" dirty="0">
                <a:latin typeface="Californian FB" panose="0207040306080B030204" pitchFamily="18" charset="0"/>
              </a:rPr>
              <a:t>WEB</a:t>
            </a:r>
            <a:r>
              <a:rPr lang="pt-BR" sz="2400" b="0" i="0" u="none" strike="noStrike" baseline="0" dirty="0">
                <a:latin typeface="Californian FB" panose="0207040306080B030204" pitchFamily="18" charset="0"/>
              </a:rPr>
              <a:t>: </a:t>
            </a:r>
            <a:r>
              <a:rPr lang="pt-BR" sz="2400" dirty="0">
                <a:latin typeface="Californian FB" panose="0207040306080B030204" pitchFamily="18" charset="0"/>
              </a:rPr>
              <a:t>G</a:t>
            </a:r>
            <a:r>
              <a:rPr lang="pt-BR" sz="2400" b="0" i="0" u="none" strike="noStrike" baseline="0" dirty="0">
                <a:latin typeface="Californian FB" panose="0207040306080B030204" pitchFamily="18" charset="0"/>
              </a:rPr>
              <a:t>erenciar artigos científicos online, descobrir tendências de investigação e para ligar-se a outros investigadores na sua área de interesse. </a:t>
            </a:r>
            <a:endParaRPr lang="pt-BR" sz="2400" dirty="0">
              <a:latin typeface="Californian FB" panose="0207040306080B0302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55F6A64-87FE-4864-9E68-D927620707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8462" t="31581" r="15769" b="24090"/>
          <a:stretch/>
        </p:blipFill>
        <p:spPr>
          <a:xfrm>
            <a:off x="7717543" y="311912"/>
            <a:ext cx="4328681" cy="301611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E7E170B-5E6A-4B8E-B045-7DCD638F8735}"/>
              </a:ext>
            </a:extLst>
          </p:cNvPr>
          <p:cNvSpPr txBox="1"/>
          <p:nvPr/>
        </p:nvSpPr>
        <p:spPr>
          <a:xfrm>
            <a:off x="112647" y="297824"/>
            <a:ext cx="420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solidFill>
                  <a:schemeClr val="accent1">
                    <a:lumMod val="10000"/>
                  </a:schemeClr>
                </a:solidFill>
                <a:latin typeface="Californian FB" panose="0207040306080B030204" pitchFamily="18" charset="0"/>
                <a:cs typeface="Angsana New" panose="02020603050405020304" pitchFamily="18" charset="-34"/>
              </a:rPr>
              <a:t>Mendeley</a:t>
            </a:r>
            <a:endParaRPr lang="pt-BR" sz="3600" b="1" dirty="0">
              <a:solidFill>
                <a:schemeClr val="accent1">
                  <a:lumMod val="10000"/>
                </a:schemeClr>
              </a:solidFill>
              <a:latin typeface="Californian FB" panose="0207040306080B030204" pitchFamily="18" charset="0"/>
              <a:cs typeface="Angsana New" panose="02020603050405020304" pitchFamily="18" charset="-34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58FBFC5-E0DF-485A-B382-F4F178FD0C0B}"/>
              </a:ext>
            </a:extLst>
          </p:cNvPr>
          <p:cNvSpPr txBox="1"/>
          <p:nvPr/>
        </p:nvSpPr>
        <p:spPr>
          <a:xfrm>
            <a:off x="1397915" y="5978416"/>
            <a:ext cx="6134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b="0" i="0" u="sng" dirty="0">
                <a:solidFill>
                  <a:srgbClr val="202124"/>
                </a:solidFill>
                <a:effectLst/>
                <a:latin typeface="Californian FB" panose="0207040306080B030204" pitchFamily="18" charset="0"/>
                <a:hlinkClick r:id="rId6"/>
              </a:rPr>
              <a:t>www.mendeley.com</a:t>
            </a:r>
            <a:endParaRPr lang="pt-BR" sz="2000" b="0" i="0" u="sng" dirty="0">
              <a:solidFill>
                <a:srgbClr val="660099"/>
              </a:solidFill>
              <a:effectLst/>
              <a:latin typeface="Californian FB" panose="0207040306080B030204" pitchFamily="18" charset="0"/>
              <a:hlinkClick r:id="rId6"/>
            </a:endParaRPr>
          </a:p>
          <a:p>
            <a:br>
              <a:rPr lang="pt-BR" sz="2000" b="0" i="0" dirty="0">
                <a:solidFill>
                  <a:srgbClr val="4D5156"/>
                </a:solidFill>
                <a:effectLst/>
                <a:latin typeface="Californian FB" panose="0207040306080B030204" pitchFamily="18" charset="0"/>
              </a:rPr>
            </a:br>
            <a:endParaRPr lang="pt-BR" sz="2000" dirty="0"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262AA7-D0AE-41E3-AE4B-C60B1075A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1" r="9769" b="30863"/>
          <a:stretch/>
        </p:blipFill>
        <p:spPr>
          <a:xfrm>
            <a:off x="295421" y="956604"/>
            <a:ext cx="11663184" cy="5613008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002167D5-9249-45DA-9202-CC272F76B8A0}"/>
              </a:ext>
            </a:extLst>
          </p:cNvPr>
          <p:cNvCxnSpPr/>
          <p:nvPr/>
        </p:nvCxnSpPr>
        <p:spPr>
          <a:xfrm flipV="1">
            <a:off x="3418450" y="2321168"/>
            <a:ext cx="267287" cy="1547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467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C4BAFD-F7B5-41BA-9909-77613A0D5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4" r="7577" b="44612"/>
          <a:stretch/>
        </p:blipFill>
        <p:spPr>
          <a:xfrm>
            <a:off x="257768" y="1800666"/>
            <a:ext cx="11763431" cy="4149970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337C0464-458D-4C0E-9830-82613825924C}"/>
              </a:ext>
            </a:extLst>
          </p:cNvPr>
          <p:cNvCxnSpPr>
            <a:cxnSpLocks/>
          </p:cNvCxnSpPr>
          <p:nvPr/>
        </p:nvCxnSpPr>
        <p:spPr>
          <a:xfrm flipH="1">
            <a:off x="6217916" y="3485272"/>
            <a:ext cx="32356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74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AC48C4-B217-4C94-A971-4E4736965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3" r="9884" b="34351"/>
          <a:stretch/>
        </p:blipFill>
        <p:spPr>
          <a:xfrm>
            <a:off x="333926" y="1575589"/>
            <a:ext cx="11302492" cy="510657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C5CF91E3-D02A-4325-90C1-2CA63C3EF4C0}"/>
              </a:ext>
            </a:extLst>
          </p:cNvPr>
          <p:cNvSpPr/>
          <p:nvPr/>
        </p:nvSpPr>
        <p:spPr>
          <a:xfrm>
            <a:off x="4149969" y="5289452"/>
            <a:ext cx="281353" cy="267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536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5CF91E3-D02A-4325-90C1-2CA63C3EF4C0}"/>
              </a:ext>
            </a:extLst>
          </p:cNvPr>
          <p:cNvSpPr/>
          <p:nvPr/>
        </p:nvSpPr>
        <p:spPr>
          <a:xfrm>
            <a:off x="4149969" y="5289452"/>
            <a:ext cx="281353" cy="267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3E8685-DF38-40B6-A96C-136732D83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" t="-2027" r="4577" b="18524"/>
          <a:stretch/>
        </p:blipFill>
        <p:spPr>
          <a:xfrm>
            <a:off x="323557" y="969489"/>
            <a:ext cx="11308080" cy="5846307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BB1160FA-BCCD-4D76-91B0-B155BD31CBD8}"/>
              </a:ext>
            </a:extLst>
          </p:cNvPr>
          <p:cNvCxnSpPr>
            <a:cxnSpLocks/>
          </p:cNvCxnSpPr>
          <p:nvPr/>
        </p:nvCxnSpPr>
        <p:spPr>
          <a:xfrm flipH="1">
            <a:off x="5050303" y="1800665"/>
            <a:ext cx="39389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975BB408-21A3-439B-AC1B-2744BF81DEF1}"/>
              </a:ext>
            </a:extLst>
          </p:cNvPr>
          <p:cNvCxnSpPr/>
          <p:nvPr/>
        </p:nvCxnSpPr>
        <p:spPr>
          <a:xfrm flipH="1">
            <a:off x="3601330" y="2039816"/>
            <a:ext cx="25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966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6814AB-3354-4BEB-A851-13472C6C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7" r="10115" b="34351"/>
          <a:stretch/>
        </p:blipFill>
        <p:spPr>
          <a:xfrm>
            <a:off x="211015" y="887938"/>
            <a:ext cx="9819250" cy="4499989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B0E20142-3222-409D-91B3-CA8C4A48DE0D}"/>
              </a:ext>
            </a:extLst>
          </p:cNvPr>
          <p:cNvCxnSpPr/>
          <p:nvPr/>
        </p:nvCxnSpPr>
        <p:spPr>
          <a:xfrm flipH="1">
            <a:off x="4234375" y="4290646"/>
            <a:ext cx="37982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70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3FAD03-D9E3-47E4-A06E-522471177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7" r="9885" b="12597"/>
          <a:stretch/>
        </p:blipFill>
        <p:spPr>
          <a:xfrm>
            <a:off x="703384" y="866836"/>
            <a:ext cx="10185009" cy="59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40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5B1B89-F05D-47EA-8518-57CE212E9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4080" r="9654" b="13213"/>
          <a:stretch/>
        </p:blipFill>
        <p:spPr>
          <a:xfrm>
            <a:off x="434390" y="787007"/>
            <a:ext cx="10620472" cy="6070993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08030289-2E3F-43CB-B13E-594C1F20BEEC}"/>
              </a:ext>
            </a:extLst>
          </p:cNvPr>
          <p:cNvCxnSpPr/>
          <p:nvPr/>
        </p:nvCxnSpPr>
        <p:spPr>
          <a:xfrm flipH="1" flipV="1">
            <a:off x="6935372" y="3868615"/>
            <a:ext cx="211016" cy="1688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280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DE6655-A188-450E-A5E7-619D0307A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6" b="10544"/>
          <a:stretch/>
        </p:blipFill>
        <p:spPr>
          <a:xfrm>
            <a:off x="28136" y="991772"/>
            <a:ext cx="12192000" cy="58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84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F4D2C80-2998-4E6D-BB8A-29F76C38E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6" r="1577" b="10339"/>
          <a:stretch/>
        </p:blipFill>
        <p:spPr>
          <a:xfrm>
            <a:off x="84406" y="865164"/>
            <a:ext cx="11999742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9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D10176-B510-4C3C-9C0D-CCA27A798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54"/>
          <a:stretch/>
        </p:blipFill>
        <p:spPr>
          <a:xfrm>
            <a:off x="267286" y="659009"/>
            <a:ext cx="7315200" cy="6198991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3431278-63F8-4C1C-BADC-396C102682D8}"/>
              </a:ext>
            </a:extLst>
          </p:cNvPr>
          <p:cNvCxnSpPr/>
          <p:nvPr/>
        </p:nvCxnSpPr>
        <p:spPr>
          <a:xfrm>
            <a:off x="2363370" y="1997612"/>
            <a:ext cx="6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92F9F5A-AC2C-4F9A-BE56-91ECECC3AEC6}"/>
              </a:ext>
            </a:extLst>
          </p:cNvPr>
          <p:cNvCxnSpPr>
            <a:cxnSpLocks/>
          </p:cNvCxnSpPr>
          <p:nvPr/>
        </p:nvCxnSpPr>
        <p:spPr>
          <a:xfrm>
            <a:off x="1448973" y="2743199"/>
            <a:ext cx="2391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95E1AABC-D0EA-4B4F-A518-C36BF5C41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15" b="7261"/>
          <a:stretch/>
        </p:blipFill>
        <p:spPr>
          <a:xfrm>
            <a:off x="4300025" y="838000"/>
            <a:ext cx="7624689" cy="6034068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BDAB118E-8B90-40BB-B3ED-46DD8525557A}"/>
              </a:ext>
            </a:extLst>
          </p:cNvPr>
          <p:cNvCxnSpPr/>
          <p:nvPr/>
        </p:nvCxnSpPr>
        <p:spPr>
          <a:xfrm>
            <a:off x="5387926" y="3010486"/>
            <a:ext cx="35169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10FE7EC-2047-4345-A9C5-16A6ACB267B1}"/>
              </a:ext>
            </a:extLst>
          </p:cNvPr>
          <p:cNvCxnSpPr/>
          <p:nvPr/>
        </p:nvCxnSpPr>
        <p:spPr>
          <a:xfrm>
            <a:off x="8848576" y="2222696"/>
            <a:ext cx="93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ED15007-16D5-4B6D-B836-64A3A00C3F55}"/>
              </a:ext>
            </a:extLst>
          </p:cNvPr>
          <p:cNvSpPr txBox="1"/>
          <p:nvPr/>
        </p:nvSpPr>
        <p:spPr>
          <a:xfrm>
            <a:off x="185530" y="182056"/>
            <a:ext cx="678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Web: página inicial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45B1652-13F6-4BBA-B2AE-DA1C18B54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6" r="4462" b="11365"/>
          <a:stretch/>
        </p:blipFill>
        <p:spPr>
          <a:xfrm>
            <a:off x="511336" y="1154575"/>
            <a:ext cx="11291041" cy="5631884"/>
          </a:xfrm>
          <a:prstGeom prst="rect">
            <a:avLst/>
          </a:prstGeom>
        </p:spPr>
      </p:pic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C4C46131-B271-423A-B44B-4A15DC9EFC8F}"/>
              </a:ext>
            </a:extLst>
          </p:cNvPr>
          <p:cNvSpPr/>
          <p:nvPr/>
        </p:nvSpPr>
        <p:spPr>
          <a:xfrm>
            <a:off x="7510101" y="5703955"/>
            <a:ext cx="1351721" cy="517123"/>
          </a:xfrm>
          <a:prstGeom prst="wedgeRectCallout">
            <a:avLst>
              <a:gd name="adj1" fmla="val -78664"/>
              <a:gd name="adj2" fmla="val -536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fornian FB" panose="0207040306080B030204" pitchFamily="18" charset="0"/>
              </a:rPr>
              <a:t>Criar conta </a:t>
            </a:r>
          </a:p>
        </p:txBody>
      </p:sp>
      <p:sp>
        <p:nvSpPr>
          <p:cNvPr id="7" name="Balão de Fala: Retângulo 6">
            <a:extLst>
              <a:ext uri="{FF2B5EF4-FFF2-40B4-BE49-F238E27FC236}">
                <a16:creationId xmlns:a16="http://schemas.microsoft.com/office/drawing/2014/main" id="{7B06B878-0B9E-47BF-B189-933B8154FA23}"/>
              </a:ext>
            </a:extLst>
          </p:cNvPr>
          <p:cNvSpPr/>
          <p:nvPr/>
        </p:nvSpPr>
        <p:spPr>
          <a:xfrm>
            <a:off x="8273733" y="2340452"/>
            <a:ext cx="1351721" cy="517123"/>
          </a:xfrm>
          <a:prstGeom prst="wedgeRectCallout">
            <a:avLst>
              <a:gd name="adj1" fmla="val -36507"/>
              <a:gd name="adj2" fmla="val -915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fornian FB" panose="0207040306080B030204" pitchFamily="18" charset="0"/>
              </a:rPr>
              <a:t>Fazer login </a:t>
            </a:r>
          </a:p>
        </p:txBody>
      </p:sp>
    </p:spTree>
    <p:extLst>
      <p:ext uri="{BB962C8B-B14F-4D97-AF65-F5344CB8AC3E}">
        <p14:creationId xmlns:p14="http://schemas.microsoft.com/office/powerpoint/2010/main" val="975161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escolhendo estilos de citação</a:t>
            </a:r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E2F60A-F33B-4675-BC8D-EED0255DB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500" b="5414"/>
          <a:stretch/>
        </p:blipFill>
        <p:spPr>
          <a:xfrm>
            <a:off x="1280160" y="850004"/>
            <a:ext cx="7287064" cy="60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15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mesclar citações </a:t>
            </a:r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C85005-B086-4581-89AA-323DACBB2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6" r="7345" b="17933"/>
          <a:stretch/>
        </p:blipFill>
        <p:spPr>
          <a:xfrm>
            <a:off x="912055" y="1218528"/>
            <a:ext cx="10367889" cy="5625404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386A5DF-9DCA-4A2D-990A-1C7833AA7F25}"/>
              </a:ext>
            </a:extLst>
          </p:cNvPr>
          <p:cNvCxnSpPr/>
          <p:nvPr/>
        </p:nvCxnSpPr>
        <p:spPr>
          <a:xfrm>
            <a:off x="4445390" y="4811150"/>
            <a:ext cx="3137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465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mesclar citações 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2B3F72-B774-499F-B381-B53BC9B6A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7" r="5500" b="18754"/>
          <a:stretch/>
        </p:blipFill>
        <p:spPr>
          <a:xfrm>
            <a:off x="658837" y="1028614"/>
            <a:ext cx="10874326" cy="5569133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A7155635-A170-40EB-8F56-9B2898E3129D}"/>
              </a:ext>
            </a:extLst>
          </p:cNvPr>
          <p:cNvCxnSpPr/>
          <p:nvPr/>
        </p:nvCxnSpPr>
        <p:spPr>
          <a:xfrm>
            <a:off x="2602522" y="1786596"/>
            <a:ext cx="288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4620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mesclar citações 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E6D497-7B6D-4495-86B8-122F21FBD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4" r="6638" b="16907"/>
          <a:stretch/>
        </p:blipFill>
        <p:spPr>
          <a:xfrm>
            <a:off x="759655" y="974602"/>
            <a:ext cx="10733649" cy="5841198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11AC1A3-E4CB-4B96-88FA-B28ADBE2225B}"/>
              </a:ext>
            </a:extLst>
          </p:cNvPr>
          <p:cNvCxnSpPr/>
          <p:nvPr/>
        </p:nvCxnSpPr>
        <p:spPr>
          <a:xfrm>
            <a:off x="4318781" y="4670474"/>
            <a:ext cx="3137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358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adicionar mais de uma citação 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D90F43-5B30-424F-AAF4-A19F1F84D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6" t="-24" r="17385" b="6030"/>
          <a:stretch/>
        </p:blipFill>
        <p:spPr>
          <a:xfrm>
            <a:off x="1969477" y="924321"/>
            <a:ext cx="8356209" cy="59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40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adicionar mais de uma citação 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AA2CA72-B3D4-45C7-A612-EBA38442A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9" t="4491" r="9769" b="7877"/>
          <a:stretch/>
        </p:blipFill>
        <p:spPr>
          <a:xfrm>
            <a:off x="1125414" y="766472"/>
            <a:ext cx="10030266" cy="60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150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MS Word plugin: editar citação </a:t>
            </a:r>
            <a:endParaRPr lang="pt-BR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619F80-CC39-4DC7-90E3-2F0F456C1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7" r="8385" b="7877"/>
          <a:stretch/>
        </p:blipFill>
        <p:spPr>
          <a:xfrm>
            <a:off x="1287193" y="895066"/>
            <a:ext cx="9617613" cy="5962934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B51D835A-4E7D-457C-BA8E-B89D978739D8}"/>
              </a:ext>
            </a:extLst>
          </p:cNvPr>
          <p:cNvCxnSpPr/>
          <p:nvPr/>
        </p:nvCxnSpPr>
        <p:spPr>
          <a:xfrm flipV="1">
            <a:off x="3024553" y="2025746"/>
            <a:ext cx="112542" cy="3516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45F0A3F1-E8C5-4672-8A0B-9FDA943B8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3" t="42253" r="19346" b="47075"/>
          <a:stretch/>
        </p:blipFill>
        <p:spPr>
          <a:xfrm>
            <a:off x="7353084" y="3429000"/>
            <a:ext cx="4674793" cy="8440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2EEB66A-1707-4911-B01B-A575058FF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54" t="39584" r="19346" b="37225"/>
          <a:stretch/>
        </p:blipFill>
        <p:spPr>
          <a:xfrm>
            <a:off x="8201464" y="4557932"/>
            <a:ext cx="4023361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A6749B-4591-4641-BF20-C76396FD8215}"/>
              </a:ext>
            </a:extLst>
          </p:cNvPr>
          <p:cNvSpPr txBox="1"/>
          <p:nvPr/>
        </p:nvSpPr>
        <p:spPr>
          <a:xfrm>
            <a:off x="28136" y="140676"/>
            <a:ext cx="10185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fornian FB" panose="0207040306080B030204" pitchFamily="18" charset="0"/>
              </a:rPr>
              <a:t>Outros gerenciadores </a:t>
            </a:r>
            <a:endParaRPr lang="pt-BR" sz="3600" dirty="0"/>
          </a:p>
        </p:txBody>
      </p:sp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37269B69-11C8-4749-A996-DF5BE02C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93" y="909637"/>
            <a:ext cx="8545852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A971D08-F5B8-4A01-9535-C470A49DB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6" r="4462" b="11365"/>
          <a:stretch/>
        </p:blipFill>
        <p:spPr>
          <a:xfrm>
            <a:off x="95590" y="944381"/>
            <a:ext cx="11855875" cy="59136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1123A43-D958-4BF9-B78F-1CAF7F006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1" t="19657" r="31516" b="16268"/>
          <a:stretch/>
        </p:blipFill>
        <p:spPr>
          <a:xfrm>
            <a:off x="7405141" y="2538211"/>
            <a:ext cx="4441393" cy="421142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F3B235D-62C9-455A-BE9B-379B652949E2}"/>
              </a:ext>
            </a:extLst>
          </p:cNvPr>
          <p:cNvSpPr txBox="1"/>
          <p:nvPr/>
        </p:nvSpPr>
        <p:spPr>
          <a:xfrm>
            <a:off x="185530" y="182056"/>
            <a:ext cx="452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Web: login </a:t>
            </a:r>
          </a:p>
        </p:txBody>
      </p:sp>
    </p:spTree>
    <p:extLst>
      <p:ext uri="{BB962C8B-B14F-4D97-AF65-F5344CB8AC3E}">
        <p14:creationId xmlns:p14="http://schemas.microsoft.com/office/powerpoint/2010/main" val="19707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EDD97E7-4914-4524-BC6F-F3DA9120C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925" b="14214"/>
          <a:stretch/>
        </p:blipFill>
        <p:spPr>
          <a:xfrm>
            <a:off x="0" y="1234441"/>
            <a:ext cx="12192000" cy="55426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28680D-D50A-479B-976F-33ACE1CA029C}"/>
              </a:ext>
            </a:extLst>
          </p:cNvPr>
          <p:cNvSpPr txBox="1"/>
          <p:nvPr/>
        </p:nvSpPr>
        <p:spPr>
          <a:xfrm>
            <a:off x="185530" y="182056"/>
            <a:ext cx="549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Web: </a:t>
            </a:r>
            <a:r>
              <a:rPr lang="pt-BR" sz="3600" b="1" dirty="0" err="1">
                <a:latin typeface="Californian FB" panose="0207040306080B030204" pitchFamily="18" charset="0"/>
              </a:rPr>
              <a:t>library</a:t>
            </a:r>
            <a:endParaRPr lang="pt-BR" sz="3600" b="1" dirty="0">
              <a:latin typeface="Californian FB" panose="0207040306080B030204" pitchFamily="18" charset="0"/>
            </a:endParaRPr>
          </a:p>
        </p:txBody>
      </p:sp>
      <p:sp>
        <p:nvSpPr>
          <p:cNvPr id="8" name="Balão de Fala: Retângulo 7">
            <a:extLst>
              <a:ext uri="{FF2B5EF4-FFF2-40B4-BE49-F238E27FC236}">
                <a16:creationId xmlns:a16="http://schemas.microsoft.com/office/drawing/2014/main" id="{E6CBA3FD-38F3-4401-A7C1-0323414A5B94}"/>
              </a:ext>
            </a:extLst>
          </p:cNvPr>
          <p:cNvSpPr/>
          <p:nvPr/>
        </p:nvSpPr>
        <p:spPr>
          <a:xfrm>
            <a:off x="1232249" y="4656406"/>
            <a:ext cx="1271802" cy="977703"/>
          </a:xfrm>
          <a:prstGeom prst="wedgeRectCallout">
            <a:avLst>
              <a:gd name="adj1" fmla="val -65224"/>
              <a:gd name="adj2" fmla="val 3551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fornian FB" panose="0207040306080B030204" pitchFamily="18" charset="0"/>
              </a:rPr>
              <a:t>Organizar a biblioteca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A24FACD-4E7D-48BB-9EBF-E992A2E42DFF}"/>
              </a:ext>
            </a:extLst>
          </p:cNvPr>
          <p:cNvSpPr/>
          <p:nvPr/>
        </p:nvSpPr>
        <p:spPr>
          <a:xfrm>
            <a:off x="4445391" y="1955409"/>
            <a:ext cx="5795889" cy="4642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E2116BDA-A2E7-4636-A97A-AA34B5CE21BF}"/>
              </a:ext>
            </a:extLst>
          </p:cNvPr>
          <p:cNvSpPr/>
          <p:nvPr/>
        </p:nvSpPr>
        <p:spPr>
          <a:xfrm>
            <a:off x="7695028" y="3006969"/>
            <a:ext cx="2546252" cy="604911"/>
          </a:xfrm>
          <a:prstGeom prst="wedgeRectCallout">
            <a:avLst>
              <a:gd name="adj1" fmla="val -111604"/>
              <a:gd name="adj2" fmla="val 6482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fornian FB" panose="0207040306080B030204" pitchFamily="18" charset="0"/>
              </a:rPr>
              <a:t>Visualizar todos os documentos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184C64E-3785-4EDB-8540-4B3711753408}"/>
              </a:ext>
            </a:extLst>
          </p:cNvPr>
          <p:cNvSpPr/>
          <p:nvPr/>
        </p:nvSpPr>
        <p:spPr>
          <a:xfrm>
            <a:off x="10522634" y="1955409"/>
            <a:ext cx="1547445" cy="26025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5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A9CC342-E579-40EF-A965-03A729B66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3315" b="11161"/>
          <a:stretch/>
        </p:blipFill>
        <p:spPr>
          <a:xfrm>
            <a:off x="386817" y="1893774"/>
            <a:ext cx="11805183" cy="49786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228A2D-0662-43C2-9301-B460BD461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4901" b="77244"/>
          <a:stretch/>
        </p:blipFill>
        <p:spPr>
          <a:xfrm>
            <a:off x="386819" y="1294229"/>
            <a:ext cx="11805181" cy="11720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1BFBCF9-E550-4848-BDA8-6BB77C285242}"/>
              </a:ext>
            </a:extLst>
          </p:cNvPr>
          <p:cNvSpPr txBox="1"/>
          <p:nvPr/>
        </p:nvSpPr>
        <p:spPr>
          <a:xfrm>
            <a:off x="185530" y="152076"/>
            <a:ext cx="564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Web: </a:t>
            </a:r>
            <a:r>
              <a:rPr lang="pt-BR" sz="3600" b="1" dirty="0" err="1">
                <a:latin typeface="Californian FB" panose="0207040306080B030204" pitchFamily="18" charset="0"/>
              </a:rPr>
              <a:t>suggest</a:t>
            </a:r>
            <a:r>
              <a:rPr lang="pt-BR" sz="3600" b="1" dirty="0">
                <a:latin typeface="Californian FB" panose="0207040306080B030204" pitchFamily="18" charset="0"/>
              </a:rPr>
              <a:t>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C8A60D9-43DE-491B-8AE3-3A9A707E7059}"/>
              </a:ext>
            </a:extLst>
          </p:cNvPr>
          <p:cNvSpPr/>
          <p:nvPr/>
        </p:nvSpPr>
        <p:spPr>
          <a:xfrm>
            <a:off x="2124222" y="4825218"/>
            <a:ext cx="1913206" cy="20471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62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D9DCBB-B59C-4ED5-9926-AB58D9465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16" t="5107" b="11571"/>
          <a:stretch/>
        </p:blipFill>
        <p:spPr>
          <a:xfrm>
            <a:off x="185529" y="942536"/>
            <a:ext cx="8308587" cy="38967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F7C1B51-FFAA-4E4F-83ED-35DB2C2C0608}"/>
              </a:ext>
            </a:extLst>
          </p:cNvPr>
          <p:cNvSpPr txBox="1"/>
          <p:nvPr/>
        </p:nvSpPr>
        <p:spPr>
          <a:xfrm>
            <a:off x="185530" y="182056"/>
            <a:ext cx="337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atin typeface="Californian FB" panose="0207040306080B030204" pitchFamily="18" charset="0"/>
              </a:rPr>
              <a:t>Mendeley</a:t>
            </a:r>
            <a:r>
              <a:rPr lang="pt-BR" sz="3600" b="1" dirty="0">
                <a:latin typeface="Californian FB" panose="0207040306080B030204" pitchFamily="18" charset="0"/>
              </a:rPr>
              <a:t> Web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374B3C-C5B4-4073-B2AE-D7E6A02A6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285" r="50000" b="13931"/>
          <a:stretch/>
        </p:blipFill>
        <p:spPr>
          <a:xfrm>
            <a:off x="7626913" y="2677300"/>
            <a:ext cx="4562442" cy="4195690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D943B43-CE87-440D-B3A9-CD0D0F459772}"/>
              </a:ext>
            </a:extLst>
          </p:cNvPr>
          <p:cNvCxnSpPr/>
          <p:nvPr/>
        </p:nvCxnSpPr>
        <p:spPr>
          <a:xfrm flipV="1">
            <a:off x="9692641" y="6471139"/>
            <a:ext cx="464234" cy="1160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</TotalTime>
  <Words>685</Words>
  <Application>Microsoft Office PowerPoint</Application>
  <PresentationFormat>Widescreen</PresentationFormat>
  <Paragraphs>99</Paragraphs>
  <Slides>57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Californian FB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joelma de oliveira</dc:creator>
  <cp:lastModifiedBy>joelma de oliveira</cp:lastModifiedBy>
  <cp:revision>24</cp:revision>
  <dcterms:created xsi:type="dcterms:W3CDTF">2020-08-17T13:50:05Z</dcterms:created>
  <dcterms:modified xsi:type="dcterms:W3CDTF">2020-08-24T14:30:34Z</dcterms:modified>
</cp:coreProperties>
</file>