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72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35B8-E1F4-4ED6-9DAF-D5D9264FD352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2C9E-3BC0-4F23-99F7-79118C6C84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33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2BD3-3E60-4A3F-A5E3-307426ECB3D3}" type="datetimeFigureOut">
              <a:rPr lang="pt-BR" smtClean="0"/>
              <a:pPr/>
              <a:t>11/16/20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817C7-2BA3-44D2-8E57-366583A71C49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s://rateyourmusic.com/release/album/wendy-carlos/switched-on-brandenburg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endyCarlos_19891-620x456.jpg"/>
          <p:cNvPicPr>
            <a:picLocks noChangeAspect="1"/>
          </p:cNvPicPr>
          <p:nvPr/>
        </p:nvPicPr>
        <p:blipFill>
          <a:blip r:embed="rId2">
            <a:lum bright="52000"/>
          </a:blip>
          <a:stretch>
            <a:fillRect/>
          </a:stretch>
        </p:blipFill>
        <p:spPr>
          <a:xfrm>
            <a:off x="-144797" y="0"/>
            <a:ext cx="932447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57422" y="857232"/>
            <a:ext cx="433714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Wendy Carlos</a:t>
            </a:r>
          </a:p>
          <a:p>
            <a:pPr algn="ctr"/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Compositora</a:t>
            </a:r>
          </a:p>
          <a:p>
            <a:pPr algn="ctr"/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Sintetizadores</a:t>
            </a:r>
          </a:p>
          <a:p>
            <a:pPr algn="ctr"/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.jpg"/>
          <p:cNvPicPr>
            <a:picLocks noChangeAspect="1"/>
          </p:cNvPicPr>
          <p:nvPr/>
        </p:nvPicPr>
        <p:blipFill>
          <a:blip r:embed="rId2">
            <a:lum bright="42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43042" y="428604"/>
            <a:ext cx="5767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Laranja Mecânica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6430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Filme de Stanley Kubrick, 1971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 filme conta com duas faixas de Wendy: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“Stanley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Kubrick’s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Clockwork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Orange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” 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“Walter Carlos’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Clockwork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Orange”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Introduziu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vocoders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para sintetizar as vozes, muito antes disso tornar um recurso amplamente utilizado em filmes de guerras espaciais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Nuances eletrônicas, a marca de Wendy com notas sintetizadas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Em 1972 grava 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album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na íntegra (</a:t>
            </a:r>
            <a:r>
              <a:rPr lang="pt-BR" b="1" i="1" dirty="0"/>
              <a:t>Walter Carlos' A </a:t>
            </a:r>
            <a:r>
              <a:rPr lang="pt-BR" b="1" i="1" dirty="0" err="1"/>
              <a:t>Clockwork</a:t>
            </a:r>
            <a:r>
              <a:rPr lang="pt-BR" b="1" i="1" dirty="0"/>
              <a:t> </a:t>
            </a:r>
            <a:r>
              <a:rPr lang="pt-BR" b="1" i="1" dirty="0" smtClean="0"/>
              <a:t>Orange)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com a faixa “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Timesteps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” baseada  em sinfonias e peças de Beethoven e outras originais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Nessa época Walter Carlos passo por um tratamento de mudança de sexo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.jpg"/>
          <p:cNvPicPr>
            <a:picLocks noChangeAspect="1"/>
          </p:cNvPicPr>
          <p:nvPr/>
        </p:nvPicPr>
        <p:blipFill>
          <a:blip r:embed="rId2">
            <a:lum bright="44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57290" y="214290"/>
            <a:ext cx="716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Mais da Década de 1970</a:t>
            </a:r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0017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Permanece na mesma linhagem de novas “roupagens” para obras eruditas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Também trabalha em composições próprias e idéias antigas que havia abandonado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1974: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Switched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Bach II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Em 1975 lança 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album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Request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” com releituras de Bach, Tchaikovsky, Wagner, Eleanor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Rugby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dos Beatles e duas faixas de sua autoria</a:t>
            </a:r>
          </a:p>
          <a:p>
            <a:pPr>
              <a:buFont typeface="Wingdings" pitchFamily="2" charset="2"/>
              <a:buChar char="Ø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Todas músicas desse mesmo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album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foram trabalhadas com o mesmo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Moog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que se tornou seu principal instrumento</a:t>
            </a:r>
          </a:p>
          <a:p>
            <a:pPr>
              <a:buFont typeface="Wingdings" pitchFamily="2" charset="2"/>
              <a:buChar char="Ø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Em 1979 grava seu primeiro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album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com o novo nome Wendy oficialmente  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000" i="1" dirty="0" err="1">
                <a:latin typeface="Arial" pitchFamily="34" charset="0"/>
                <a:cs typeface="Arial" pitchFamily="34" charset="0"/>
                <a:hlinkClick r:id="rId3" tooltip="[Album136387]"/>
              </a:rPr>
              <a:t>Switched-On</a:t>
            </a:r>
            <a:r>
              <a:rPr lang="pt-BR" sz="2000" i="1" dirty="0">
                <a:latin typeface="Arial" pitchFamily="34" charset="0"/>
                <a:cs typeface="Arial" pitchFamily="34" charset="0"/>
                <a:hlinkClick r:id="rId3" tooltip="[Album136387]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  <a:hlinkClick r:id="rId3" tooltip="[Album136387]"/>
              </a:rPr>
              <a:t>Brandenburgs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pt-BR" sz="2000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albuns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anteriores eram eventualmente lançados como Wendy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.jpg"/>
          <p:cNvPicPr>
            <a:picLocks noChangeAspect="1"/>
          </p:cNvPicPr>
          <p:nvPr/>
        </p:nvPicPr>
        <p:blipFill>
          <a:blip r:embed="rId2">
            <a:lum bright="5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6098" y="0"/>
            <a:ext cx="87279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Mais trilhas sonoras de filmes</a:t>
            </a:r>
          </a:p>
          <a:p>
            <a:pPr algn="ctr"/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14298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Após gravar mais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albuns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com o viés clássico, em 1980 Wendy contribui com algumas faixas para o filme o Iluminado( Stanley Kubrick), na sua ultima parceria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com Rachel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Elkin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Rachel vai para a França com o marido. Wendy continua em Nova York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Antes da elaboração das músicas Carlos 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Elkind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leram o livro para buscarem inspiração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Foram criadas bastante músicas, mas Kubrick utilizou faixas de outros compositores  contendo, contudo, duas faixas creditadas a Wendy 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Elkind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a “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Rocky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Mountains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” e “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Dies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Irae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”, baseada na sinfonia fantástica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Berlioz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Em 1982 realiza uma parceria com a Disney para a trilha sonora do filme “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Tron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uma odisséia eletrônica” , filme que aproximou a Disney da ficção científica e o mundo dos computadores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O disco original ganhou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sequências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feitas pela Filarmônica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Londres, e utilização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orgão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coro e os sintetizadores, marca registrada, de Wendy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14414" y="285728"/>
            <a:ext cx="609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Digital </a:t>
            </a:r>
            <a:r>
              <a:rPr lang="pt-BR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Moonscapes</a:t>
            </a:r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0017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1984: Digital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Moonscapes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com apenas uso de sintetizadores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Orquestra simulada com instrumentos digitais e inspiradas em elementos astronômicos</a:t>
            </a: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Primeiro trabalho significante que recria uma orquestra totalmente sintetizada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“Mas por que tudo isso? ... O objetivo deveria ser fornecer a base sobre a qual construir novos sons com qualidades orquestrais que não foram ouvidas antes, mas que são igualmente satisfatórias para o ouvido ... procure os próximos passos usando o experimental sons híbridos e imaginários que surgiram desse trabalho.” Wendy Carlos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.jpg"/>
          <p:cNvPicPr>
            <a:picLocks noChangeAspect="1"/>
          </p:cNvPicPr>
          <p:nvPr/>
        </p:nvPicPr>
        <p:blipFill>
          <a:blip r:embed="rId2">
            <a:lum brigh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224" y="285728"/>
            <a:ext cx="7386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Ainda na década de 1980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00174"/>
            <a:ext cx="9144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Em 1986, Carlos se interessou por escalas e afinações não convencionais (no ocidente), combinando música de culturas do velho mundo com novas ideias no album Beauty In The Beast.</a:t>
            </a: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Em seguida, ela colaborou com (Weird) Al Yankovic em um álbum musical humorístico, juntando uma paródia de Peter and the Wolf de Prokofiev com uma nova composição caprichosa, Carnival of the Animals - Part Two como uma extensão da obra de Saint Saens</a:t>
            </a: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Ainda grava o album “Secret of Synthesis”</a:t>
            </a: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Ultimo trabalho com a CBS Columbia</a:t>
            </a: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apresentando várias demonstrações de músicas sintetizadas por Carlos em exemplos de amostras de músicas de seus álbuns anteriores</a:t>
            </a: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.jpg"/>
          <p:cNvPicPr>
            <a:picLocks noChangeAspect="1"/>
          </p:cNvPicPr>
          <p:nvPr/>
        </p:nvPicPr>
        <p:blipFill>
          <a:blip r:embed="rId2">
            <a:lum brigh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28662" y="285728"/>
            <a:ext cx="7235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Década de 90 e presente</a:t>
            </a:r>
            <a:endParaRPr lang="pt-B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35729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 os 25 anos do lançamento de “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Switched-On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Bach”, Wendy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desenvolv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e 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versão “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Switched-On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Bach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2000</a:t>
            </a:r>
            <a:r>
              <a:rPr lang="pt-BR" dirty="0" smtClean="0"/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Primeira vez que Wendy usa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Dolby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Surround e utiliza treze  diferentes tipos de sintetizadores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 escuta desse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album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permite o ouvinte avaliar a evolução de recursos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tecnlógicos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ao longo desses 25 anos.  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Contém uma releitura da Tocata em Ré Menor de Bach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Entre 1992-1995 Wendy desenvolve junto com o amigo sintetizador Larry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Fast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um processo de digitalização moderno para a restauração sonora  e conversão para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Stereo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o “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Digi-Surround Stereo Sound</a:t>
            </a:r>
            <a:r>
              <a:rPr lang="pt-PT" dirty="0" smtClean="0"/>
              <a:t>”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. A nova técnica é, então, bastante aplicada em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remasterizações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As últimas obras de Wendy Carlos incluem Tales of Heaven &amp; Hell(1998), um album musical dramático incomum que combina temas de A Clockwork Orange com uma missa gótica.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Num intervalo de 5 anos Wendy passou dedicando-se 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remasterizações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de seus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albuns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anteriores para cd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.jpg"/>
          <p:cNvPicPr>
            <a:picLocks noChangeAspect="1"/>
          </p:cNvPicPr>
          <p:nvPr/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14414" y="0"/>
            <a:ext cx="6021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Considerações finais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28736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Wendy deixa um legado como matriarca da música eletroacústica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Pioneira e inovadora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Marca registrada com o uso e exploração dos sintetizadores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Moog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Popularizou os instrumentos diversos estilos (popularização do instrumento)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Mostra também como a música pode ser ouvida e estendida a um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vasto público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Exploração exaustiva dos  mais diversos tipos de recursos eletrônicos 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 questão de sua sexualidade foi algo desde os 5 anos, tornado-se mais sólida com o tempo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28860" y="357166"/>
            <a:ext cx="3455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Bibliografia</a:t>
            </a:r>
            <a:endParaRPr lang="pt-B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6430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https://www.electronicbeats.net/the-feed/listen-to-the-60s-modular-synth-record-that-changed-everything-it-turns-50-this-month/</a:t>
            </a:r>
          </a:p>
          <a:p>
            <a:r>
              <a:rPr lang="pt-BR" dirty="0" smtClean="0"/>
              <a:t>https://www.loc.gov/static/programs/national-recording-preservation-board/documents/Switched-OnBach-Niebur.pdf</a:t>
            </a:r>
          </a:p>
          <a:p>
            <a:r>
              <a:rPr lang="pt-BR" dirty="0" smtClean="0"/>
              <a:t>https://www.youtube.com/watch?v=J96gx-FEWA8&amp;list=PLLICd7vQi7iGUyErozBAwgcr4F49kxiXY&amp;index=18 </a:t>
            </a:r>
          </a:p>
          <a:p>
            <a:r>
              <a:rPr lang="pt-BR" dirty="0" smtClean="0"/>
              <a:t>http://www.expose.org/index.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articles</a:t>
            </a:r>
            <a:r>
              <a:rPr lang="pt-BR" dirty="0" smtClean="0"/>
              <a:t>/display/</a:t>
            </a:r>
            <a:r>
              <a:rPr lang="pt-BR" dirty="0" err="1" smtClean="0"/>
              <a:t>wendy-carlos-switched-on-bach-the-well-tempered-synthesizer</a:t>
            </a:r>
            <a:r>
              <a:rPr lang="pt-BR" dirty="0" smtClean="0"/>
              <a:t>-2.</a:t>
            </a:r>
            <a:r>
              <a:rPr lang="pt-BR" dirty="0" err="1" smtClean="0"/>
              <a:t>html</a:t>
            </a:r>
            <a:endParaRPr lang="pt-BR" dirty="0" smtClean="0"/>
          </a:p>
          <a:p>
            <a:r>
              <a:rPr lang="pt-BR" dirty="0" err="1" smtClean="0"/>
              <a:t>http</a:t>
            </a:r>
            <a:r>
              <a:rPr lang="pt-BR" dirty="0" smtClean="0"/>
              <a:t> ://rateyourmusic.com/</a:t>
            </a:r>
            <a:r>
              <a:rPr lang="pt-BR" dirty="0" err="1" smtClean="0"/>
              <a:t>artist</a:t>
            </a:r>
            <a:r>
              <a:rPr lang="pt-BR" dirty="0" smtClean="0"/>
              <a:t>/wendy-carlos</a:t>
            </a:r>
          </a:p>
          <a:p>
            <a:r>
              <a:rPr lang="pt-BR" dirty="0" smtClean="0"/>
              <a:t>https://pt.wikipedia.org/wiki/Walter_Carlos%27_Clockwork_Orange</a:t>
            </a:r>
          </a:p>
          <a:p>
            <a:r>
              <a:rPr lang="pt-BR" dirty="0" smtClean="0"/>
              <a:t>https://www1.folha.uol.com.br/fsp/ilustrad/fq2308200514.htm</a:t>
            </a:r>
          </a:p>
          <a:p>
            <a:r>
              <a:rPr lang="pt-BR" dirty="0" smtClean="0"/>
              <a:t>https://popfantasma.com.br/tron-wendy-carlos/</a:t>
            </a:r>
          </a:p>
          <a:p>
            <a:r>
              <a:rPr lang="pt-BR" dirty="0" smtClean="0"/>
              <a:t>https://drive.google.com/drive/folders/1ZqutCSTVvPeEHiCXG-D46RKNUXHvlbzI?fbclid=IwAR2bthlT7ksyZzBqOnHt4Jx7_JqQ27KuMMAakKl4dD9ikCsjPmufzyiJ_lA</a:t>
            </a:r>
          </a:p>
          <a:p>
            <a:r>
              <a:rPr lang="pt-BR" dirty="0" smtClean="0"/>
              <a:t>https://www.youtube.com/watch?v=Z3cab5IcCy8&amp;t=47s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3.jpg"/>
          <p:cNvPicPr>
            <a:picLocks noChangeAspect="1"/>
          </p:cNvPicPr>
          <p:nvPr/>
        </p:nvPicPr>
        <p:blipFill>
          <a:blip r:embed="rId2">
            <a:lum bright="45000"/>
          </a:blip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71736" y="357166"/>
            <a:ext cx="301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Formação</a:t>
            </a:r>
            <a:endParaRPr lang="pt-B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714488"/>
            <a:ext cx="821533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Nascida em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Pawtucket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Rhode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Island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em 1939</a:t>
            </a:r>
          </a:p>
          <a:p>
            <a:pPr>
              <a:buFontTx/>
              <a:buChar char="-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Iniciou os estudos de piano aos 6 anos por influência da mãe (praticamente 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familia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toda tocava um instrumento) sem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frequentar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um curso convencional(nesse começo).</a:t>
            </a:r>
          </a:p>
          <a:p>
            <a:pPr>
              <a:buFontTx/>
              <a:buChar char="-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Primeira composição aos dez anos: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 “A Trio for Clarinet, Accordion, and Piano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Além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aptidão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música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mostrou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muito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talento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ciências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 arte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gráfica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ganhando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bolsa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Westinghouse  Science Fair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construção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um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computador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doméstico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tinha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apenas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14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(1953).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Entre 1958 e 1962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obtém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dupla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graduação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Música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Física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Brown University 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leciona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aulas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música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eletrônica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.jpg"/>
          <p:cNvPicPr>
            <a:picLocks noChangeAspect="1"/>
          </p:cNvPicPr>
          <p:nvPr/>
        </p:nvPicPr>
        <p:blipFill>
          <a:blip r:embed="rId2">
            <a:lum bright="5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28860" y="285728"/>
            <a:ext cx="301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Formação</a:t>
            </a:r>
            <a:endParaRPr lang="pt-B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Após a graduação inicia o mestrado em composição na Columbia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University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Lá estuda com os pioneiros em musica  eletrônica (1965)Vladimir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Ussachecsky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e Otto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Luening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Além disso assisti Leonard Bernstein apresentar musica eletrônica no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Philarmonic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Hall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Formam então o 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Columbia-Princeton </a:t>
            </a:r>
            <a:r>
              <a:rPr lang="pt-BR" b="1" i="1" dirty="0" err="1">
                <a:latin typeface="Arial" pitchFamily="34" charset="0"/>
                <a:cs typeface="Arial" pitchFamily="34" charset="0"/>
              </a:rPr>
              <a:t>Eletronic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err="1">
                <a:latin typeface="Arial" pitchFamily="34" charset="0"/>
                <a:cs typeface="Arial" pitchFamily="34" charset="0"/>
              </a:rPr>
              <a:t>Music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 Center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– o primeiro centro de pesquisa em música eletrônica e computacional dos Estados Unidos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Aqui ela  atua como engenheira de som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É ainda em sua passagem por Columbia (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Audio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Enginnering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Society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que Wendy Carlos inicia a parceria com Robert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Moog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(manufatura instrumentos pela Big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Briar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. Ele que apresenta a ela o novo sintetizador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Moog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sensível ao toque. Ela, então, torna-se um de seus primeiros clientes.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jpg"/>
          <p:cNvPicPr>
            <a:picLocks noChangeAspect="1"/>
          </p:cNvPicPr>
          <p:nvPr/>
        </p:nvPicPr>
        <p:blipFill>
          <a:blip r:embed="rId2">
            <a:lum bright="33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14414" y="214290"/>
            <a:ext cx="68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Switched</a:t>
            </a:r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t-BR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</a:t>
            </a:r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Bach 1968</a:t>
            </a:r>
            <a:endParaRPr lang="pt-B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2873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 protótipo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album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é 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uma composição feita na universidade a partir da “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Two-Part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Invention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in F Major” de Johann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Sebastian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Bach.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A primeira pessoa para quem Carlos mostra é a ex- cantora Rachel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Elkind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que a incentiva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O ano de 1967 é dedicado em planos de novas rendições às peças de Bach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Consegue um contrato com a 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Columbia </a:t>
            </a: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Masterworks</a:t>
            </a:r>
            <a:endParaRPr lang="pt-BR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i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Grande sucesso  crítico e comercial (atingiu as vendas de platina e ganhou 3 Grammy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Awards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pt-BR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jpg"/>
          <p:cNvPicPr>
            <a:picLocks noChangeAspect="1"/>
          </p:cNvPicPr>
          <p:nvPr/>
        </p:nvPicPr>
        <p:blipFill>
          <a:blip r:embed="rId2">
            <a:lum bright="33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42873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Mostra como a música eletrônica pode dialogar com a erudita, silenciando aqueles que a pensam apenas como algo inacessível.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Antes das inovações de Robert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Moog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era inviável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artísticamente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na prática e economicamente o desenvolvimento dessas performances  inovadoras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Ela tinha se frustrado com 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obssessão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acadêmica em musica serial e estilos dissonantes. Queria renovar.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Carlos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explica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site, “É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utilizado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contraponto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clean,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linhas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barrocas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demandam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grande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expressivo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’ (um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ponto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fraco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instrumentos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Moog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época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), 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orquestrção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neutra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O album foi organizado  originalmente intitulado “The Electronic Bach”, em um maneira que cada faixa destacou uma força diferente do novo sintetizador</a:t>
            </a:r>
            <a:endParaRPr lang="pt-BR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i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42976" y="142852"/>
            <a:ext cx="68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Switched</a:t>
            </a:r>
            <a:r>
              <a:rPr lang="pt-B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</a:t>
            </a:r>
            <a:r>
              <a:rPr lang="pt-B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Bach 1968</a:t>
            </a:r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0.jpg"/>
          <p:cNvPicPr>
            <a:picLocks noChangeAspect="1"/>
          </p:cNvPicPr>
          <p:nvPr/>
        </p:nvPicPr>
        <p:blipFill>
          <a:blip r:embed="rId2">
            <a:lum brigh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43108" y="142852"/>
            <a:ext cx="5253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Switched</a:t>
            </a:r>
            <a:r>
              <a:rPr lang="pt-B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</a:t>
            </a:r>
            <a:r>
              <a:rPr lang="pt-B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Bach</a:t>
            </a:r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21442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Prelude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Fugue 2 in C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minor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https://archive.org/details/SwitchedOnBach1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.jpg"/>
          <p:cNvPicPr>
            <a:picLocks noChangeAspect="1"/>
          </p:cNvPicPr>
          <p:nvPr/>
        </p:nvPicPr>
        <p:blipFill>
          <a:blip r:embed="rId2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80950" y="214290"/>
            <a:ext cx="856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Robert </a:t>
            </a:r>
            <a:r>
              <a:rPr lang="pt-BR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Moog</a:t>
            </a:r>
            <a:r>
              <a:rPr lang="pt-B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e o sintetizador</a:t>
            </a:r>
            <a:endParaRPr lang="pt-B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35729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Pioneiro criador do sintetizador (1934-2005)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Ph. D em engenharia eletrônica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Debut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em 1964 e em 1970 cria uma versão portátil (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Minimoog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Pitch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wheel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um controle em um sintetizador para variar o pitch de maneira continuamente variável (portamento)</a:t>
            </a:r>
          </a:p>
          <a:p>
            <a:pPr>
              <a:buFont typeface="Wingdings" pitchFamily="2" charset="2"/>
              <a:buChar char="Ø"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Envelope generation: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descreve como um som muda com 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tempo. Controlado por quatro parâmetros: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attack, decay, sustain and release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Voltage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é um oscilador eletrônico cuja frequência de oscilação é controlada por uma entrada de tensão.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tudio68.jpg"/>
          <p:cNvPicPr>
            <a:picLocks noChangeAspect="1"/>
          </p:cNvPicPr>
          <p:nvPr/>
        </p:nvPicPr>
        <p:blipFill>
          <a:blip r:embed="rId2">
            <a:lum bright="3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4282" y="0"/>
            <a:ext cx="9147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Estúdio de Wendy Carlos em 1968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85926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Estúdio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montado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apartamento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Wendy Carlos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Um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gravador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Ampex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oito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tracks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Osciladores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gerador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eco artificial,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geradores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acordes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criados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Moog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gerarem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o “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contínuo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 de Bach, modular analog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synthetizers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grandes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época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 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grande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inovação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foi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um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teclado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sensível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toque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elevar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 performance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Mesmo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tudo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isso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estava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perfeito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Wendy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diz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Cada take gravada em nossos primeiros álbuns teve que ser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exaustivamente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checada para o pitch imediatamente antes e depois. Você praticaria a linha que estava prestes a tocar, em seguida, fazia uma afinação precisa, tocava rapidamente acionava a gravação e executava a nota ou notas, dava o stop e verificava novamente a afinação.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.jpg"/>
          <p:cNvPicPr>
            <a:picLocks noChangeAspect="1"/>
          </p:cNvPicPr>
          <p:nvPr/>
        </p:nvPicPr>
        <p:blipFill>
          <a:blip r:embed="rId2">
            <a:lum bright="27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6453" y="214290"/>
            <a:ext cx="9067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well-tempered</a:t>
            </a:r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Synthesizer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8592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Peças polifônicas barrocas, com foco em Bach, são construídas tocando vozes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Individuais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Gravado também em um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Ampex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track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recorder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e usou 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overdubs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Inclui também peças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Monteverdi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Scarlatti 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Haendel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maioria são tocadas no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orgão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e cravo(piano). Assim o ouvinte esta acostumado com as cores das vozes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Aprimoramento da tecnologia dos equipamentos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Moog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Glenn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Gould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diz: “Para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ser franco, o melhor desempenho de qualquer um dos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Brandenburgo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- ao vivo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ou intuído - que eu já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ouvi”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1567</Words>
  <Application>Microsoft Macintosh PowerPoint</Application>
  <PresentationFormat>On-screen Show (4:3)</PresentationFormat>
  <Paragraphs>201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</dc:creator>
  <cp:lastModifiedBy>Vera Ferreira Leite</cp:lastModifiedBy>
  <cp:revision>58</cp:revision>
  <dcterms:created xsi:type="dcterms:W3CDTF">2020-11-12T13:50:34Z</dcterms:created>
  <dcterms:modified xsi:type="dcterms:W3CDTF">2020-11-16T12:41:18Z</dcterms:modified>
</cp:coreProperties>
</file>