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3" r:id="rId5"/>
    <p:sldMasterId id="2147483654"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Lst>
  <p:sldSz cy="6858000" cx="9144000"/>
  <p:notesSz cx="7104050" cy="10234600"/>
  <p:embeddedFontLst>
    <p:embeddedFont>
      <p:font typeface="Garamond"/>
      <p:regular r:id="rId36"/>
      <p:bold r:id="rId37"/>
      <p:italic r:id="rId38"/>
      <p:boldItalic r:id="rId39"/>
    </p:embeddedFont>
    <p:embeddedFont>
      <p:font typeface="Gill Sans"/>
      <p:regular r:id="rId40"/>
      <p:bold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EC4841C-6CEC-4DD9-B5A5-7D066D25C3DD}">
  <a:tblStyle styleId="{3EC4841C-6CEC-4DD9-B5A5-7D066D25C3DD}"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GillSans-regular.fntdata"/><Relationship Id="rId20" Type="http://schemas.openxmlformats.org/officeDocument/2006/relationships/slide" Target="slides/slide13.xml"/><Relationship Id="rId41" Type="http://schemas.openxmlformats.org/officeDocument/2006/relationships/font" Target="fonts/GillSans-bold.fntdata"/><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slide" Target="slides/slide26.xml"/><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schemas.openxmlformats.org/officeDocument/2006/relationships/slide" Target="slides/slide28.xml"/><Relationship Id="rId12" Type="http://schemas.openxmlformats.org/officeDocument/2006/relationships/slide" Target="slides/slide5.xml"/><Relationship Id="rId34" Type="http://schemas.openxmlformats.org/officeDocument/2006/relationships/slide" Target="slides/slide27.xml"/><Relationship Id="rId15" Type="http://schemas.openxmlformats.org/officeDocument/2006/relationships/slide" Target="slides/slide8.xml"/><Relationship Id="rId37" Type="http://schemas.openxmlformats.org/officeDocument/2006/relationships/font" Target="fonts/Garamond-bold.fntdata"/><Relationship Id="rId14" Type="http://schemas.openxmlformats.org/officeDocument/2006/relationships/slide" Target="slides/slide7.xml"/><Relationship Id="rId36" Type="http://schemas.openxmlformats.org/officeDocument/2006/relationships/font" Target="fonts/Garamond-regular.fntdata"/><Relationship Id="rId17" Type="http://schemas.openxmlformats.org/officeDocument/2006/relationships/slide" Target="slides/slide10.xml"/><Relationship Id="rId39" Type="http://schemas.openxmlformats.org/officeDocument/2006/relationships/font" Target="fonts/Garamond-boldItalic.fntdata"/><Relationship Id="rId16" Type="http://schemas.openxmlformats.org/officeDocument/2006/relationships/slide" Target="slides/slide9.xml"/><Relationship Id="rId38" Type="http://schemas.openxmlformats.org/officeDocument/2006/relationships/font" Target="fonts/Garamond-italic.fntdata"/><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84225" y="767575"/>
            <a:ext cx="4736250" cy="38379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710400" y="4861425"/>
            <a:ext cx="5683225" cy="460555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1:notes"/>
          <p:cNvSpPr txBox="1"/>
          <p:nvPr>
            <p:ph idx="1" type="body"/>
          </p:nvPr>
        </p:nvSpPr>
        <p:spPr>
          <a:xfrm>
            <a:off x="710400" y="4861425"/>
            <a:ext cx="5683225" cy="46055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0" name="Google Shape;60;p1:notes"/>
          <p:cNvSpPr/>
          <p:nvPr>
            <p:ph idx="2" type="sldImg"/>
          </p:nvPr>
        </p:nvSpPr>
        <p:spPr>
          <a:xfrm>
            <a:off x="1184225" y="767575"/>
            <a:ext cx="4736250" cy="38379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10:notes"/>
          <p:cNvSpPr txBox="1"/>
          <p:nvPr>
            <p:ph idx="1" type="body"/>
          </p:nvPr>
        </p:nvSpPr>
        <p:spPr>
          <a:xfrm>
            <a:off x="710400" y="4861425"/>
            <a:ext cx="5683225" cy="46055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4" name="Google Shape;114;p10:notes"/>
          <p:cNvSpPr/>
          <p:nvPr>
            <p:ph idx="2" type="sldImg"/>
          </p:nvPr>
        </p:nvSpPr>
        <p:spPr>
          <a:xfrm>
            <a:off x="1184225" y="767575"/>
            <a:ext cx="4736250" cy="38379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11:notes"/>
          <p:cNvSpPr txBox="1"/>
          <p:nvPr>
            <p:ph idx="1" type="body"/>
          </p:nvPr>
        </p:nvSpPr>
        <p:spPr>
          <a:xfrm>
            <a:off x="710400" y="4861425"/>
            <a:ext cx="5683225" cy="46055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0" name="Google Shape;120;p11:notes"/>
          <p:cNvSpPr/>
          <p:nvPr>
            <p:ph idx="2" type="sldImg"/>
          </p:nvPr>
        </p:nvSpPr>
        <p:spPr>
          <a:xfrm>
            <a:off x="1184225" y="767575"/>
            <a:ext cx="4736250" cy="38379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12:notes"/>
          <p:cNvSpPr txBox="1"/>
          <p:nvPr>
            <p:ph idx="1" type="body"/>
          </p:nvPr>
        </p:nvSpPr>
        <p:spPr>
          <a:xfrm>
            <a:off x="710400" y="4861425"/>
            <a:ext cx="5683225" cy="46055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6" name="Google Shape;126;p12:notes"/>
          <p:cNvSpPr/>
          <p:nvPr>
            <p:ph idx="2" type="sldImg"/>
          </p:nvPr>
        </p:nvSpPr>
        <p:spPr>
          <a:xfrm>
            <a:off x="1184225" y="767575"/>
            <a:ext cx="4736250" cy="38379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13:notes"/>
          <p:cNvSpPr txBox="1"/>
          <p:nvPr>
            <p:ph idx="1" type="body"/>
          </p:nvPr>
        </p:nvSpPr>
        <p:spPr>
          <a:xfrm>
            <a:off x="710400" y="4861425"/>
            <a:ext cx="5683200" cy="4605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2" name="Google Shape;132;p13:notes"/>
          <p:cNvSpPr/>
          <p:nvPr>
            <p:ph idx="2" type="sldImg"/>
          </p:nvPr>
        </p:nvSpPr>
        <p:spPr>
          <a:xfrm>
            <a:off x="1184225" y="767575"/>
            <a:ext cx="4736400" cy="3837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14:notes"/>
          <p:cNvSpPr txBox="1"/>
          <p:nvPr>
            <p:ph idx="1" type="body"/>
          </p:nvPr>
        </p:nvSpPr>
        <p:spPr>
          <a:xfrm>
            <a:off x="710400" y="4861425"/>
            <a:ext cx="5683225" cy="46055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8" name="Google Shape;138;p14:notes"/>
          <p:cNvSpPr/>
          <p:nvPr>
            <p:ph idx="2" type="sldImg"/>
          </p:nvPr>
        </p:nvSpPr>
        <p:spPr>
          <a:xfrm>
            <a:off x="1184225" y="767575"/>
            <a:ext cx="4736250" cy="38379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15:notes"/>
          <p:cNvSpPr txBox="1"/>
          <p:nvPr>
            <p:ph idx="1" type="body"/>
          </p:nvPr>
        </p:nvSpPr>
        <p:spPr>
          <a:xfrm>
            <a:off x="710400" y="4861425"/>
            <a:ext cx="5683225" cy="46055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6" name="Google Shape;146;p15:notes"/>
          <p:cNvSpPr/>
          <p:nvPr>
            <p:ph idx="2" type="sldImg"/>
          </p:nvPr>
        </p:nvSpPr>
        <p:spPr>
          <a:xfrm>
            <a:off x="1184225" y="767575"/>
            <a:ext cx="4736250" cy="38379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16:notes"/>
          <p:cNvSpPr txBox="1"/>
          <p:nvPr>
            <p:ph idx="1" type="body"/>
          </p:nvPr>
        </p:nvSpPr>
        <p:spPr>
          <a:xfrm>
            <a:off x="710400" y="4861425"/>
            <a:ext cx="5683200" cy="4605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2" name="Google Shape;152;p16:notes"/>
          <p:cNvSpPr/>
          <p:nvPr>
            <p:ph idx="2" type="sldImg"/>
          </p:nvPr>
        </p:nvSpPr>
        <p:spPr>
          <a:xfrm>
            <a:off x="1184225" y="767575"/>
            <a:ext cx="4736400" cy="3837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17:notes"/>
          <p:cNvSpPr txBox="1"/>
          <p:nvPr>
            <p:ph idx="1" type="body"/>
          </p:nvPr>
        </p:nvSpPr>
        <p:spPr>
          <a:xfrm>
            <a:off x="710400" y="4861425"/>
            <a:ext cx="5683225" cy="46055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8" name="Google Shape;158;p17:notes"/>
          <p:cNvSpPr/>
          <p:nvPr>
            <p:ph idx="2" type="sldImg"/>
          </p:nvPr>
        </p:nvSpPr>
        <p:spPr>
          <a:xfrm>
            <a:off x="1184225" y="767575"/>
            <a:ext cx="4736250" cy="38379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18:notes"/>
          <p:cNvSpPr txBox="1"/>
          <p:nvPr>
            <p:ph idx="1" type="body"/>
          </p:nvPr>
        </p:nvSpPr>
        <p:spPr>
          <a:xfrm>
            <a:off x="710400" y="4861425"/>
            <a:ext cx="5683200" cy="4605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4" name="Google Shape;164;p18:notes"/>
          <p:cNvSpPr/>
          <p:nvPr>
            <p:ph idx="2" type="sldImg"/>
          </p:nvPr>
        </p:nvSpPr>
        <p:spPr>
          <a:xfrm>
            <a:off x="1184225" y="767575"/>
            <a:ext cx="4736400" cy="3837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19:notes"/>
          <p:cNvSpPr txBox="1"/>
          <p:nvPr>
            <p:ph idx="1" type="body"/>
          </p:nvPr>
        </p:nvSpPr>
        <p:spPr>
          <a:xfrm>
            <a:off x="710400" y="4861425"/>
            <a:ext cx="5683225" cy="46055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0" name="Google Shape;170;p19:notes"/>
          <p:cNvSpPr/>
          <p:nvPr>
            <p:ph idx="2" type="sldImg"/>
          </p:nvPr>
        </p:nvSpPr>
        <p:spPr>
          <a:xfrm>
            <a:off x="1184225" y="767575"/>
            <a:ext cx="4736250" cy="38379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2:notes"/>
          <p:cNvSpPr txBox="1"/>
          <p:nvPr>
            <p:ph idx="1" type="body"/>
          </p:nvPr>
        </p:nvSpPr>
        <p:spPr>
          <a:xfrm>
            <a:off x="710400" y="4861425"/>
            <a:ext cx="5683225" cy="46055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7" name="Google Shape;67;p2:notes"/>
          <p:cNvSpPr/>
          <p:nvPr>
            <p:ph idx="2" type="sldImg"/>
          </p:nvPr>
        </p:nvSpPr>
        <p:spPr>
          <a:xfrm>
            <a:off x="1184225" y="767575"/>
            <a:ext cx="4736250" cy="38379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20:notes"/>
          <p:cNvSpPr txBox="1"/>
          <p:nvPr>
            <p:ph idx="1" type="body"/>
          </p:nvPr>
        </p:nvSpPr>
        <p:spPr>
          <a:xfrm>
            <a:off x="710400" y="4861425"/>
            <a:ext cx="5683225" cy="46055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6" name="Google Shape;176;p20:notes"/>
          <p:cNvSpPr/>
          <p:nvPr>
            <p:ph idx="2" type="sldImg"/>
          </p:nvPr>
        </p:nvSpPr>
        <p:spPr>
          <a:xfrm>
            <a:off x="1184225" y="767575"/>
            <a:ext cx="4736250" cy="38379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21:notes"/>
          <p:cNvSpPr txBox="1"/>
          <p:nvPr>
            <p:ph idx="1" type="body"/>
          </p:nvPr>
        </p:nvSpPr>
        <p:spPr>
          <a:xfrm>
            <a:off x="710400" y="4861425"/>
            <a:ext cx="5683225" cy="46055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2" name="Google Shape;182;p21:notes"/>
          <p:cNvSpPr/>
          <p:nvPr>
            <p:ph idx="2" type="sldImg"/>
          </p:nvPr>
        </p:nvSpPr>
        <p:spPr>
          <a:xfrm>
            <a:off x="1184225" y="767575"/>
            <a:ext cx="4736250" cy="38379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22:notes"/>
          <p:cNvSpPr txBox="1"/>
          <p:nvPr>
            <p:ph idx="1" type="body"/>
          </p:nvPr>
        </p:nvSpPr>
        <p:spPr>
          <a:xfrm>
            <a:off x="710400" y="4861425"/>
            <a:ext cx="5683225" cy="46055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8" name="Google Shape;188;p22:notes"/>
          <p:cNvSpPr/>
          <p:nvPr>
            <p:ph idx="2" type="sldImg"/>
          </p:nvPr>
        </p:nvSpPr>
        <p:spPr>
          <a:xfrm>
            <a:off x="1184225" y="767575"/>
            <a:ext cx="4736250" cy="38379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23:notes"/>
          <p:cNvSpPr txBox="1"/>
          <p:nvPr>
            <p:ph idx="1" type="body"/>
          </p:nvPr>
        </p:nvSpPr>
        <p:spPr>
          <a:xfrm>
            <a:off x="710400" y="4861425"/>
            <a:ext cx="5683225" cy="46055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4" name="Google Shape;194;p23:notes"/>
          <p:cNvSpPr/>
          <p:nvPr>
            <p:ph idx="2" type="sldImg"/>
          </p:nvPr>
        </p:nvSpPr>
        <p:spPr>
          <a:xfrm>
            <a:off x="1184225" y="767575"/>
            <a:ext cx="4736250" cy="38379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24:notes"/>
          <p:cNvSpPr txBox="1"/>
          <p:nvPr>
            <p:ph idx="1" type="body"/>
          </p:nvPr>
        </p:nvSpPr>
        <p:spPr>
          <a:xfrm>
            <a:off x="710400" y="4861425"/>
            <a:ext cx="5683225" cy="46055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9" name="Google Shape;199;p24:notes"/>
          <p:cNvSpPr/>
          <p:nvPr>
            <p:ph idx="2" type="sldImg"/>
          </p:nvPr>
        </p:nvSpPr>
        <p:spPr>
          <a:xfrm>
            <a:off x="1184225" y="767575"/>
            <a:ext cx="4736250" cy="38379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25:notes"/>
          <p:cNvSpPr txBox="1"/>
          <p:nvPr>
            <p:ph idx="1" type="body"/>
          </p:nvPr>
        </p:nvSpPr>
        <p:spPr>
          <a:xfrm>
            <a:off x="710400" y="4861425"/>
            <a:ext cx="5683225" cy="46055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5" name="Google Shape;205;p25:notes"/>
          <p:cNvSpPr/>
          <p:nvPr>
            <p:ph idx="2" type="sldImg"/>
          </p:nvPr>
        </p:nvSpPr>
        <p:spPr>
          <a:xfrm>
            <a:off x="1184225" y="767575"/>
            <a:ext cx="4736250" cy="38379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26:notes"/>
          <p:cNvSpPr txBox="1"/>
          <p:nvPr>
            <p:ph idx="1" type="body"/>
          </p:nvPr>
        </p:nvSpPr>
        <p:spPr>
          <a:xfrm>
            <a:off x="710400" y="4861425"/>
            <a:ext cx="5683225" cy="46055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1" name="Google Shape;211;p26:notes"/>
          <p:cNvSpPr/>
          <p:nvPr>
            <p:ph idx="2" type="sldImg"/>
          </p:nvPr>
        </p:nvSpPr>
        <p:spPr>
          <a:xfrm>
            <a:off x="1184225" y="767575"/>
            <a:ext cx="4736250" cy="38379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27:notes"/>
          <p:cNvSpPr txBox="1"/>
          <p:nvPr>
            <p:ph idx="1" type="body"/>
          </p:nvPr>
        </p:nvSpPr>
        <p:spPr>
          <a:xfrm>
            <a:off x="710400" y="4861425"/>
            <a:ext cx="5683225" cy="46055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7" name="Google Shape;217;p27:notes"/>
          <p:cNvSpPr/>
          <p:nvPr>
            <p:ph idx="2" type="sldImg"/>
          </p:nvPr>
        </p:nvSpPr>
        <p:spPr>
          <a:xfrm>
            <a:off x="1184225" y="767575"/>
            <a:ext cx="4736250" cy="38379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28:notes"/>
          <p:cNvSpPr txBox="1"/>
          <p:nvPr>
            <p:ph idx="1" type="body"/>
          </p:nvPr>
        </p:nvSpPr>
        <p:spPr>
          <a:xfrm>
            <a:off x="710400" y="4861425"/>
            <a:ext cx="5683225" cy="46055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3" name="Google Shape;223;p28:notes"/>
          <p:cNvSpPr/>
          <p:nvPr>
            <p:ph idx="2" type="sldImg"/>
          </p:nvPr>
        </p:nvSpPr>
        <p:spPr>
          <a:xfrm>
            <a:off x="1184225" y="767575"/>
            <a:ext cx="4736250" cy="38379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3:notes"/>
          <p:cNvSpPr txBox="1"/>
          <p:nvPr>
            <p:ph idx="1" type="body"/>
          </p:nvPr>
        </p:nvSpPr>
        <p:spPr>
          <a:xfrm>
            <a:off x="710400" y="4861425"/>
            <a:ext cx="5683200" cy="4605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3" name="Google Shape;73;p3:notes"/>
          <p:cNvSpPr/>
          <p:nvPr>
            <p:ph idx="2" type="sldImg"/>
          </p:nvPr>
        </p:nvSpPr>
        <p:spPr>
          <a:xfrm>
            <a:off x="1184225" y="767575"/>
            <a:ext cx="4736400" cy="3837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4:notes"/>
          <p:cNvSpPr txBox="1"/>
          <p:nvPr>
            <p:ph idx="1" type="body"/>
          </p:nvPr>
        </p:nvSpPr>
        <p:spPr>
          <a:xfrm>
            <a:off x="710400" y="4861425"/>
            <a:ext cx="5683225" cy="46055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9" name="Google Shape;79;p4:notes"/>
          <p:cNvSpPr/>
          <p:nvPr>
            <p:ph idx="2" type="sldImg"/>
          </p:nvPr>
        </p:nvSpPr>
        <p:spPr>
          <a:xfrm>
            <a:off x="1184225" y="767575"/>
            <a:ext cx="4736250" cy="38379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5:notes"/>
          <p:cNvSpPr txBox="1"/>
          <p:nvPr>
            <p:ph idx="1" type="body"/>
          </p:nvPr>
        </p:nvSpPr>
        <p:spPr>
          <a:xfrm>
            <a:off x="710400" y="4861425"/>
            <a:ext cx="5683225" cy="46055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4" name="Google Shape;84;p5:notes"/>
          <p:cNvSpPr/>
          <p:nvPr>
            <p:ph idx="2" type="sldImg"/>
          </p:nvPr>
        </p:nvSpPr>
        <p:spPr>
          <a:xfrm>
            <a:off x="1184225" y="767575"/>
            <a:ext cx="4736250" cy="38379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6:notes"/>
          <p:cNvSpPr txBox="1"/>
          <p:nvPr>
            <p:ph idx="1" type="body"/>
          </p:nvPr>
        </p:nvSpPr>
        <p:spPr>
          <a:xfrm>
            <a:off x="710400" y="4861425"/>
            <a:ext cx="5683225" cy="46055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0" name="Google Shape;90;p6:notes"/>
          <p:cNvSpPr/>
          <p:nvPr>
            <p:ph idx="2" type="sldImg"/>
          </p:nvPr>
        </p:nvSpPr>
        <p:spPr>
          <a:xfrm>
            <a:off x="1184225" y="767575"/>
            <a:ext cx="4736250" cy="38379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7:notes"/>
          <p:cNvSpPr txBox="1"/>
          <p:nvPr>
            <p:ph idx="1" type="body"/>
          </p:nvPr>
        </p:nvSpPr>
        <p:spPr>
          <a:xfrm>
            <a:off x="710400" y="4861425"/>
            <a:ext cx="5683225" cy="46055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6" name="Google Shape;96;p7:notes"/>
          <p:cNvSpPr/>
          <p:nvPr>
            <p:ph idx="2" type="sldImg"/>
          </p:nvPr>
        </p:nvSpPr>
        <p:spPr>
          <a:xfrm>
            <a:off x="1184225" y="767575"/>
            <a:ext cx="4736250" cy="38379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8:notes"/>
          <p:cNvSpPr txBox="1"/>
          <p:nvPr>
            <p:ph idx="1" type="body"/>
          </p:nvPr>
        </p:nvSpPr>
        <p:spPr>
          <a:xfrm>
            <a:off x="710400" y="4861425"/>
            <a:ext cx="5683225" cy="46055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2" name="Google Shape;102;p8:notes"/>
          <p:cNvSpPr/>
          <p:nvPr>
            <p:ph idx="2" type="sldImg"/>
          </p:nvPr>
        </p:nvSpPr>
        <p:spPr>
          <a:xfrm>
            <a:off x="1184225" y="767575"/>
            <a:ext cx="4736250" cy="38379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9:notes"/>
          <p:cNvSpPr txBox="1"/>
          <p:nvPr>
            <p:ph idx="1" type="body"/>
          </p:nvPr>
        </p:nvSpPr>
        <p:spPr>
          <a:xfrm>
            <a:off x="710400" y="4861425"/>
            <a:ext cx="5683225" cy="46055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8" name="Google Shape;108;p9:notes"/>
          <p:cNvSpPr/>
          <p:nvPr>
            <p:ph idx="2" type="sldImg"/>
          </p:nvPr>
        </p:nvSpPr>
        <p:spPr>
          <a:xfrm>
            <a:off x="1184225" y="767575"/>
            <a:ext cx="4736250" cy="38379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de título"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1219200" y="3886200"/>
            <a:ext cx="6858000" cy="990600"/>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sz="32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
          <p:cNvSpPr txBox="1"/>
          <p:nvPr>
            <p:ph idx="1" type="subTitle"/>
          </p:nvPr>
        </p:nvSpPr>
        <p:spPr>
          <a:xfrm>
            <a:off x="1219200" y="5124450"/>
            <a:ext cx="6858000" cy="533400"/>
          </a:xfrm>
          <a:prstGeom prst="rect">
            <a:avLst/>
          </a:prstGeom>
          <a:noFill/>
          <a:ln>
            <a:noFill/>
          </a:ln>
        </p:spPr>
        <p:txBody>
          <a:bodyPr anchorCtr="0" anchor="t" bIns="45700" lIns="91425" spcFirstLastPara="1" rIns="91425" wrap="square" tIns="45700">
            <a:noAutofit/>
          </a:bodyPr>
          <a:lstStyle>
            <a:lvl1pPr lvl="0" algn="r">
              <a:lnSpc>
                <a:spcPct val="100000"/>
              </a:lnSpc>
              <a:spcBef>
                <a:spcPts val="600"/>
              </a:spcBef>
              <a:spcAft>
                <a:spcPts val="0"/>
              </a:spcAft>
              <a:buSzPts val="1520"/>
              <a:buNone/>
              <a:defRPr sz="2000">
                <a:solidFill>
                  <a:schemeClr val="dk2"/>
                </a:solidFill>
                <a:latin typeface="Bookman Old Style"/>
                <a:ea typeface="Bookman Old Style"/>
                <a:cs typeface="Bookman Old Style"/>
                <a:sym typeface="Bookman Old Style"/>
              </a:defRPr>
            </a:lvl1pPr>
            <a:lvl2pPr lvl="1" algn="ctr">
              <a:lnSpc>
                <a:spcPct val="100000"/>
              </a:lnSpc>
              <a:spcBef>
                <a:spcPts val="500"/>
              </a:spcBef>
              <a:spcAft>
                <a:spcPts val="0"/>
              </a:spcAft>
              <a:buSzPts val="1368"/>
              <a:buNone/>
              <a:defRPr/>
            </a:lvl2pPr>
            <a:lvl3pPr lvl="2" algn="ctr">
              <a:lnSpc>
                <a:spcPct val="100000"/>
              </a:lnSpc>
              <a:spcBef>
                <a:spcPts val="500"/>
              </a:spcBef>
              <a:spcAft>
                <a:spcPts val="0"/>
              </a:spcAft>
              <a:buSzPts val="1368"/>
              <a:buNone/>
              <a:defRPr/>
            </a:lvl3pPr>
            <a:lvl4pPr lvl="3" algn="ctr">
              <a:lnSpc>
                <a:spcPct val="100000"/>
              </a:lnSpc>
              <a:spcBef>
                <a:spcPts val="400"/>
              </a:spcBef>
              <a:spcAft>
                <a:spcPts val="0"/>
              </a:spcAft>
              <a:buSzPts val="1260"/>
              <a:buNone/>
              <a:defRPr/>
            </a:lvl4pPr>
            <a:lvl5pPr lvl="4" algn="ctr">
              <a:lnSpc>
                <a:spcPct val="100000"/>
              </a:lnSpc>
              <a:spcBef>
                <a:spcPts val="300"/>
              </a:spcBef>
              <a:spcAft>
                <a:spcPts val="0"/>
              </a:spcAft>
              <a:buSzPts val="1260"/>
              <a:buNone/>
              <a:defRPr/>
            </a:lvl5pPr>
            <a:lvl6pPr lvl="5" algn="ctr">
              <a:lnSpc>
                <a:spcPct val="100000"/>
              </a:lnSpc>
              <a:spcBef>
                <a:spcPts val="300"/>
              </a:spcBef>
              <a:spcAft>
                <a:spcPts val="0"/>
              </a:spcAft>
              <a:buSzPts val="1350"/>
              <a:buNone/>
              <a:defRPr/>
            </a:lvl6pPr>
            <a:lvl7pPr lvl="6" algn="ctr">
              <a:lnSpc>
                <a:spcPct val="100000"/>
              </a:lnSpc>
              <a:spcBef>
                <a:spcPts val="300"/>
              </a:spcBef>
              <a:spcAft>
                <a:spcPts val="0"/>
              </a:spcAft>
              <a:buSzPts val="1350"/>
              <a:buNone/>
              <a:defRPr/>
            </a:lvl7pPr>
            <a:lvl8pPr lvl="7" algn="ctr">
              <a:lnSpc>
                <a:spcPct val="100000"/>
              </a:lnSpc>
              <a:spcBef>
                <a:spcPts val="300"/>
              </a:spcBef>
              <a:spcAft>
                <a:spcPts val="0"/>
              </a:spcAft>
              <a:buSzPts val="1350"/>
              <a:buNone/>
              <a:defRPr/>
            </a:lvl8pPr>
            <a:lvl9pPr lvl="8" algn="ctr">
              <a:lnSpc>
                <a:spcPct val="100000"/>
              </a:lnSpc>
              <a:spcBef>
                <a:spcPts val="300"/>
              </a:spcBef>
              <a:spcAft>
                <a:spcPts val="0"/>
              </a:spcAft>
              <a:buSzPts val="1350"/>
              <a:buNone/>
              <a:defRPr/>
            </a:lvl9pPr>
          </a:lstStyle>
          <a:p/>
        </p:txBody>
      </p:sp>
      <p:sp>
        <p:nvSpPr>
          <p:cNvPr id="18" name="Google Shape;18;p2"/>
          <p:cNvSpPr txBox="1"/>
          <p:nvPr>
            <p:ph idx="10" type="dt"/>
          </p:nvPr>
        </p:nvSpPr>
        <p:spPr>
          <a:xfrm>
            <a:off x="6400800" y="6354762"/>
            <a:ext cx="2286000" cy="366712"/>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
          <p:cNvSpPr txBox="1"/>
          <p:nvPr>
            <p:ph idx="11" type="ftr"/>
          </p:nvPr>
        </p:nvSpPr>
        <p:spPr>
          <a:xfrm>
            <a:off x="2898775" y="6354762"/>
            <a:ext cx="3475037" cy="366712"/>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
          <p:cNvSpPr txBox="1"/>
          <p:nvPr>
            <p:ph idx="12" type="sldNum"/>
          </p:nvPr>
        </p:nvSpPr>
        <p:spPr>
          <a:xfrm>
            <a:off x="1216025" y="6354762"/>
            <a:ext cx="1219200" cy="366712"/>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chemeClr val="dk2"/>
              </a:buClr>
              <a:buSzPts val="1400"/>
              <a:buFont typeface="Garamond"/>
              <a:buNone/>
              <a:defRPr b="0" i="0" sz="1400" u="none" cap="none" strike="noStrike">
                <a:solidFill>
                  <a:schemeClr val="dk2"/>
                </a:solidFill>
                <a:latin typeface="Garamond"/>
                <a:ea typeface="Garamond"/>
                <a:cs typeface="Garamond"/>
                <a:sym typeface="Garamond"/>
              </a:defRPr>
            </a:lvl1pPr>
            <a:lvl2pPr indent="0" lvl="1" marL="0" marR="0" algn="l">
              <a:lnSpc>
                <a:spcPct val="100000"/>
              </a:lnSpc>
              <a:spcBef>
                <a:spcPts val="0"/>
              </a:spcBef>
              <a:spcAft>
                <a:spcPts val="0"/>
              </a:spcAft>
              <a:buClr>
                <a:schemeClr val="dk2"/>
              </a:buClr>
              <a:buSzPts val="1400"/>
              <a:buFont typeface="Garamond"/>
              <a:buNone/>
              <a:defRPr b="0" i="0" sz="1400" u="none" cap="none" strike="noStrike">
                <a:solidFill>
                  <a:schemeClr val="dk2"/>
                </a:solidFill>
                <a:latin typeface="Garamond"/>
                <a:ea typeface="Garamond"/>
                <a:cs typeface="Garamond"/>
                <a:sym typeface="Garamond"/>
              </a:defRPr>
            </a:lvl2pPr>
            <a:lvl3pPr indent="0" lvl="2" marL="0" marR="0" algn="l">
              <a:lnSpc>
                <a:spcPct val="100000"/>
              </a:lnSpc>
              <a:spcBef>
                <a:spcPts val="0"/>
              </a:spcBef>
              <a:spcAft>
                <a:spcPts val="0"/>
              </a:spcAft>
              <a:buClr>
                <a:schemeClr val="dk2"/>
              </a:buClr>
              <a:buSzPts val="1400"/>
              <a:buFont typeface="Garamond"/>
              <a:buNone/>
              <a:defRPr b="0" i="0" sz="1400" u="none" cap="none" strike="noStrike">
                <a:solidFill>
                  <a:schemeClr val="dk2"/>
                </a:solidFill>
                <a:latin typeface="Garamond"/>
                <a:ea typeface="Garamond"/>
                <a:cs typeface="Garamond"/>
                <a:sym typeface="Garamond"/>
              </a:defRPr>
            </a:lvl3pPr>
            <a:lvl4pPr indent="0" lvl="3" marL="0" marR="0" algn="l">
              <a:lnSpc>
                <a:spcPct val="100000"/>
              </a:lnSpc>
              <a:spcBef>
                <a:spcPts val="0"/>
              </a:spcBef>
              <a:spcAft>
                <a:spcPts val="0"/>
              </a:spcAft>
              <a:buClr>
                <a:schemeClr val="dk2"/>
              </a:buClr>
              <a:buSzPts val="1400"/>
              <a:buFont typeface="Garamond"/>
              <a:buNone/>
              <a:defRPr b="0" i="0" sz="1400" u="none" cap="none" strike="noStrike">
                <a:solidFill>
                  <a:schemeClr val="dk2"/>
                </a:solidFill>
                <a:latin typeface="Garamond"/>
                <a:ea typeface="Garamond"/>
                <a:cs typeface="Garamond"/>
                <a:sym typeface="Garamond"/>
              </a:defRPr>
            </a:lvl4pPr>
            <a:lvl5pPr indent="0" lvl="4" marL="0" marR="0" algn="l">
              <a:lnSpc>
                <a:spcPct val="100000"/>
              </a:lnSpc>
              <a:spcBef>
                <a:spcPts val="0"/>
              </a:spcBef>
              <a:spcAft>
                <a:spcPts val="0"/>
              </a:spcAft>
              <a:buClr>
                <a:schemeClr val="dk2"/>
              </a:buClr>
              <a:buSzPts val="1400"/>
              <a:buFont typeface="Garamond"/>
              <a:buNone/>
              <a:defRPr b="0" i="0" sz="1400" u="none" cap="none" strike="noStrike">
                <a:solidFill>
                  <a:schemeClr val="dk2"/>
                </a:solidFill>
                <a:latin typeface="Garamond"/>
                <a:ea typeface="Garamond"/>
                <a:cs typeface="Garamond"/>
                <a:sym typeface="Garamond"/>
              </a:defRPr>
            </a:lvl5pPr>
            <a:lvl6pPr indent="0" lvl="5" marL="0" marR="0" algn="l">
              <a:lnSpc>
                <a:spcPct val="100000"/>
              </a:lnSpc>
              <a:spcBef>
                <a:spcPts val="0"/>
              </a:spcBef>
              <a:spcAft>
                <a:spcPts val="0"/>
              </a:spcAft>
              <a:buClr>
                <a:schemeClr val="dk2"/>
              </a:buClr>
              <a:buSzPts val="1400"/>
              <a:buFont typeface="Garamond"/>
              <a:buNone/>
              <a:defRPr b="0" i="0" sz="1400" u="none" cap="none" strike="noStrike">
                <a:solidFill>
                  <a:schemeClr val="dk2"/>
                </a:solidFill>
                <a:latin typeface="Garamond"/>
                <a:ea typeface="Garamond"/>
                <a:cs typeface="Garamond"/>
                <a:sym typeface="Garamond"/>
              </a:defRPr>
            </a:lvl6pPr>
            <a:lvl7pPr indent="0" lvl="6" marL="0" marR="0" algn="l">
              <a:lnSpc>
                <a:spcPct val="100000"/>
              </a:lnSpc>
              <a:spcBef>
                <a:spcPts val="0"/>
              </a:spcBef>
              <a:spcAft>
                <a:spcPts val="0"/>
              </a:spcAft>
              <a:buClr>
                <a:schemeClr val="dk2"/>
              </a:buClr>
              <a:buSzPts val="1400"/>
              <a:buFont typeface="Garamond"/>
              <a:buNone/>
              <a:defRPr b="0" i="0" sz="1400" u="none" cap="none" strike="noStrike">
                <a:solidFill>
                  <a:schemeClr val="dk2"/>
                </a:solidFill>
                <a:latin typeface="Garamond"/>
                <a:ea typeface="Garamond"/>
                <a:cs typeface="Garamond"/>
                <a:sym typeface="Garamond"/>
              </a:defRPr>
            </a:lvl7pPr>
            <a:lvl8pPr indent="0" lvl="7" marL="0" marR="0" algn="l">
              <a:lnSpc>
                <a:spcPct val="100000"/>
              </a:lnSpc>
              <a:spcBef>
                <a:spcPts val="0"/>
              </a:spcBef>
              <a:spcAft>
                <a:spcPts val="0"/>
              </a:spcAft>
              <a:buClr>
                <a:schemeClr val="dk2"/>
              </a:buClr>
              <a:buSzPts val="1400"/>
              <a:buFont typeface="Garamond"/>
              <a:buNone/>
              <a:defRPr b="0" i="0" sz="1400" u="none" cap="none" strike="noStrike">
                <a:solidFill>
                  <a:schemeClr val="dk2"/>
                </a:solidFill>
                <a:latin typeface="Garamond"/>
                <a:ea typeface="Garamond"/>
                <a:cs typeface="Garamond"/>
                <a:sym typeface="Garamond"/>
              </a:defRPr>
            </a:lvl8pPr>
            <a:lvl9pPr indent="0" lvl="8" marL="0" marR="0" algn="l">
              <a:lnSpc>
                <a:spcPct val="100000"/>
              </a:lnSpc>
              <a:spcBef>
                <a:spcPts val="0"/>
              </a:spcBef>
              <a:spcAft>
                <a:spcPts val="0"/>
              </a:spcAft>
              <a:buClr>
                <a:schemeClr val="dk2"/>
              </a:buClr>
              <a:buSzPts val="1400"/>
              <a:buFont typeface="Garamond"/>
              <a:buNone/>
              <a:defRPr b="0" i="0" sz="1400" u="none" cap="none" strike="noStrike">
                <a:solidFill>
                  <a:schemeClr val="dk2"/>
                </a:solidFill>
                <a:latin typeface="Garamond"/>
                <a:ea typeface="Garamond"/>
                <a:cs typeface="Garamond"/>
                <a:sym typeface="Garamond"/>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e conteúdo" type="obj">
  <p:cSld name="OBJECT">
    <p:spTree>
      <p:nvGrpSpPr>
        <p:cNvPr id="30" name="Shape 30"/>
        <p:cNvGrpSpPr/>
        <p:nvPr/>
      </p:nvGrpSpPr>
      <p:grpSpPr>
        <a:xfrm>
          <a:off x="0" y="0"/>
          <a:ext cx="0" cy="0"/>
          <a:chOff x="0" y="0"/>
          <a:chExt cx="0" cy="0"/>
        </a:xfrm>
      </p:grpSpPr>
      <p:sp>
        <p:nvSpPr>
          <p:cNvPr id="31" name="Google Shape;31;p4"/>
          <p:cNvSpPr txBox="1"/>
          <p:nvPr>
            <p:ph type="title"/>
          </p:nvPr>
        </p:nvSpPr>
        <p:spPr>
          <a:xfrm>
            <a:off x="457200" y="152400"/>
            <a:ext cx="8229600" cy="9906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4"/>
          <p:cNvSpPr txBox="1"/>
          <p:nvPr>
            <p:ph idx="1" type="body"/>
          </p:nvPr>
        </p:nvSpPr>
        <p:spPr>
          <a:xfrm>
            <a:off x="457200" y="1219200"/>
            <a:ext cx="8229600" cy="4937760"/>
          </a:xfrm>
          <a:prstGeom prst="rect">
            <a:avLst/>
          </a:prstGeom>
          <a:noFill/>
          <a:ln>
            <a:noFill/>
          </a:ln>
        </p:spPr>
        <p:txBody>
          <a:bodyPr anchorCtr="0" anchor="t" bIns="45700" lIns="91425" spcFirstLastPara="1" rIns="91425" wrap="square" tIns="45700">
            <a:noAutofit/>
          </a:bodyPr>
          <a:lstStyle>
            <a:lvl1pPr indent="-315468" lvl="0" marL="457200" algn="l">
              <a:lnSpc>
                <a:spcPct val="100000"/>
              </a:lnSpc>
              <a:spcBef>
                <a:spcPts val="600"/>
              </a:spcBef>
              <a:spcAft>
                <a:spcPts val="0"/>
              </a:spcAft>
              <a:buSzPts val="1368"/>
              <a:buChar char="?"/>
              <a:defRPr/>
            </a:lvl1pPr>
            <a:lvl2pPr indent="-315468" lvl="1" marL="914400" algn="l">
              <a:lnSpc>
                <a:spcPct val="100000"/>
              </a:lnSpc>
              <a:spcBef>
                <a:spcPts val="500"/>
              </a:spcBef>
              <a:spcAft>
                <a:spcPts val="0"/>
              </a:spcAft>
              <a:buSzPts val="1368"/>
              <a:buChar char="?"/>
              <a:defRPr/>
            </a:lvl2pPr>
            <a:lvl3pPr indent="-315467" lvl="2" marL="1371600" algn="l">
              <a:lnSpc>
                <a:spcPct val="100000"/>
              </a:lnSpc>
              <a:spcBef>
                <a:spcPts val="500"/>
              </a:spcBef>
              <a:spcAft>
                <a:spcPts val="0"/>
              </a:spcAft>
              <a:buSzPts val="1368"/>
              <a:buChar char="?"/>
              <a:defRPr/>
            </a:lvl3pPr>
            <a:lvl4pPr indent="-308610" lvl="3" marL="1828800" algn="l">
              <a:lnSpc>
                <a:spcPct val="100000"/>
              </a:lnSpc>
              <a:spcBef>
                <a:spcPts val="400"/>
              </a:spcBef>
              <a:spcAft>
                <a:spcPts val="0"/>
              </a:spcAft>
              <a:buSzPts val="1260"/>
              <a:buChar char="◻"/>
              <a:defRPr/>
            </a:lvl4pPr>
            <a:lvl5pPr indent="-308610" lvl="4" marL="2286000" algn="l">
              <a:lnSpc>
                <a:spcPct val="100000"/>
              </a:lnSpc>
              <a:spcBef>
                <a:spcPts val="300"/>
              </a:spcBef>
              <a:spcAft>
                <a:spcPts val="0"/>
              </a:spcAft>
              <a:buSzPts val="1260"/>
              <a:buChar char="◻"/>
              <a:defRPr/>
            </a:lvl5pPr>
            <a:lvl6pPr indent="-314325" lvl="5" marL="2743200" algn="l">
              <a:lnSpc>
                <a:spcPct val="100000"/>
              </a:lnSpc>
              <a:spcBef>
                <a:spcPts val="300"/>
              </a:spcBef>
              <a:spcAft>
                <a:spcPts val="0"/>
              </a:spcAft>
              <a:buSzPts val="1350"/>
              <a:buChar char="?"/>
              <a:defRPr/>
            </a:lvl6pPr>
            <a:lvl7pPr indent="-314325" lvl="6" marL="3200400" algn="l">
              <a:lnSpc>
                <a:spcPct val="100000"/>
              </a:lnSpc>
              <a:spcBef>
                <a:spcPts val="300"/>
              </a:spcBef>
              <a:spcAft>
                <a:spcPts val="0"/>
              </a:spcAft>
              <a:buSzPts val="1350"/>
              <a:buChar char="?"/>
              <a:defRPr/>
            </a:lvl7pPr>
            <a:lvl8pPr indent="-314325" lvl="7" marL="3657600" algn="l">
              <a:lnSpc>
                <a:spcPct val="100000"/>
              </a:lnSpc>
              <a:spcBef>
                <a:spcPts val="300"/>
              </a:spcBef>
              <a:spcAft>
                <a:spcPts val="0"/>
              </a:spcAft>
              <a:buSzPts val="1350"/>
              <a:buChar char="?"/>
              <a:defRPr/>
            </a:lvl8pPr>
            <a:lvl9pPr indent="-314325" lvl="8" marL="4114800" algn="l">
              <a:lnSpc>
                <a:spcPct val="100000"/>
              </a:lnSpc>
              <a:spcBef>
                <a:spcPts val="300"/>
              </a:spcBef>
              <a:spcAft>
                <a:spcPts val="0"/>
              </a:spcAft>
              <a:buSzPts val="1350"/>
              <a:buChar char="?"/>
              <a:defRPr/>
            </a:lvl9pPr>
          </a:lstStyle>
          <a:p/>
        </p:txBody>
      </p:sp>
      <p:sp>
        <p:nvSpPr>
          <p:cNvPr id="33" name="Google Shape;33;p4"/>
          <p:cNvSpPr txBox="1"/>
          <p:nvPr>
            <p:ph idx="10" type="dt"/>
          </p:nvPr>
        </p:nvSpPr>
        <p:spPr>
          <a:xfrm>
            <a:off x="6400800" y="6356350"/>
            <a:ext cx="2289175" cy="3651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4"/>
          <p:cNvSpPr txBox="1"/>
          <p:nvPr>
            <p:ph idx="11" type="ftr"/>
          </p:nvPr>
        </p:nvSpPr>
        <p:spPr>
          <a:xfrm>
            <a:off x="2898775" y="6356350"/>
            <a:ext cx="3505200" cy="3651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4"/>
          <p:cNvSpPr txBox="1"/>
          <p:nvPr>
            <p:ph idx="12" type="sldNum"/>
          </p:nvPr>
        </p:nvSpPr>
        <p:spPr>
          <a:xfrm>
            <a:off x="612775" y="6356350"/>
            <a:ext cx="1981200" cy="365125"/>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chemeClr val="dk2"/>
              </a:buClr>
              <a:buSzPts val="1400"/>
              <a:buFont typeface="Garamond"/>
              <a:buNone/>
              <a:defRPr b="0" i="0" sz="1400" u="none" cap="none" strike="noStrike">
                <a:solidFill>
                  <a:schemeClr val="dk2"/>
                </a:solidFill>
                <a:latin typeface="Garamond"/>
                <a:ea typeface="Garamond"/>
                <a:cs typeface="Garamond"/>
                <a:sym typeface="Garamond"/>
              </a:defRPr>
            </a:lvl1pPr>
            <a:lvl2pPr indent="0" lvl="1" marL="0" marR="0" algn="l">
              <a:lnSpc>
                <a:spcPct val="100000"/>
              </a:lnSpc>
              <a:spcBef>
                <a:spcPts val="0"/>
              </a:spcBef>
              <a:spcAft>
                <a:spcPts val="0"/>
              </a:spcAft>
              <a:buClr>
                <a:schemeClr val="dk2"/>
              </a:buClr>
              <a:buSzPts val="1400"/>
              <a:buFont typeface="Garamond"/>
              <a:buNone/>
              <a:defRPr b="0" i="0" sz="1400" u="none" cap="none" strike="noStrike">
                <a:solidFill>
                  <a:schemeClr val="dk2"/>
                </a:solidFill>
                <a:latin typeface="Garamond"/>
                <a:ea typeface="Garamond"/>
                <a:cs typeface="Garamond"/>
                <a:sym typeface="Garamond"/>
              </a:defRPr>
            </a:lvl2pPr>
            <a:lvl3pPr indent="0" lvl="2" marL="0" marR="0" algn="l">
              <a:lnSpc>
                <a:spcPct val="100000"/>
              </a:lnSpc>
              <a:spcBef>
                <a:spcPts val="0"/>
              </a:spcBef>
              <a:spcAft>
                <a:spcPts val="0"/>
              </a:spcAft>
              <a:buClr>
                <a:schemeClr val="dk2"/>
              </a:buClr>
              <a:buSzPts val="1400"/>
              <a:buFont typeface="Garamond"/>
              <a:buNone/>
              <a:defRPr b="0" i="0" sz="1400" u="none" cap="none" strike="noStrike">
                <a:solidFill>
                  <a:schemeClr val="dk2"/>
                </a:solidFill>
                <a:latin typeface="Garamond"/>
                <a:ea typeface="Garamond"/>
                <a:cs typeface="Garamond"/>
                <a:sym typeface="Garamond"/>
              </a:defRPr>
            </a:lvl3pPr>
            <a:lvl4pPr indent="0" lvl="3" marL="0" marR="0" algn="l">
              <a:lnSpc>
                <a:spcPct val="100000"/>
              </a:lnSpc>
              <a:spcBef>
                <a:spcPts val="0"/>
              </a:spcBef>
              <a:spcAft>
                <a:spcPts val="0"/>
              </a:spcAft>
              <a:buClr>
                <a:schemeClr val="dk2"/>
              </a:buClr>
              <a:buSzPts val="1400"/>
              <a:buFont typeface="Garamond"/>
              <a:buNone/>
              <a:defRPr b="0" i="0" sz="1400" u="none" cap="none" strike="noStrike">
                <a:solidFill>
                  <a:schemeClr val="dk2"/>
                </a:solidFill>
                <a:latin typeface="Garamond"/>
                <a:ea typeface="Garamond"/>
                <a:cs typeface="Garamond"/>
                <a:sym typeface="Garamond"/>
              </a:defRPr>
            </a:lvl4pPr>
            <a:lvl5pPr indent="0" lvl="4" marL="0" marR="0" algn="l">
              <a:lnSpc>
                <a:spcPct val="100000"/>
              </a:lnSpc>
              <a:spcBef>
                <a:spcPts val="0"/>
              </a:spcBef>
              <a:spcAft>
                <a:spcPts val="0"/>
              </a:spcAft>
              <a:buClr>
                <a:schemeClr val="dk2"/>
              </a:buClr>
              <a:buSzPts val="1400"/>
              <a:buFont typeface="Garamond"/>
              <a:buNone/>
              <a:defRPr b="0" i="0" sz="1400" u="none" cap="none" strike="noStrike">
                <a:solidFill>
                  <a:schemeClr val="dk2"/>
                </a:solidFill>
                <a:latin typeface="Garamond"/>
                <a:ea typeface="Garamond"/>
                <a:cs typeface="Garamond"/>
                <a:sym typeface="Garamond"/>
              </a:defRPr>
            </a:lvl5pPr>
            <a:lvl6pPr indent="0" lvl="5" marL="0" marR="0" algn="l">
              <a:lnSpc>
                <a:spcPct val="100000"/>
              </a:lnSpc>
              <a:spcBef>
                <a:spcPts val="0"/>
              </a:spcBef>
              <a:spcAft>
                <a:spcPts val="0"/>
              </a:spcAft>
              <a:buClr>
                <a:schemeClr val="dk2"/>
              </a:buClr>
              <a:buSzPts val="1400"/>
              <a:buFont typeface="Garamond"/>
              <a:buNone/>
              <a:defRPr b="0" i="0" sz="1400" u="none" cap="none" strike="noStrike">
                <a:solidFill>
                  <a:schemeClr val="dk2"/>
                </a:solidFill>
                <a:latin typeface="Garamond"/>
                <a:ea typeface="Garamond"/>
                <a:cs typeface="Garamond"/>
                <a:sym typeface="Garamond"/>
              </a:defRPr>
            </a:lvl6pPr>
            <a:lvl7pPr indent="0" lvl="6" marL="0" marR="0" algn="l">
              <a:lnSpc>
                <a:spcPct val="100000"/>
              </a:lnSpc>
              <a:spcBef>
                <a:spcPts val="0"/>
              </a:spcBef>
              <a:spcAft>
                <a:spcPts val="0"/>
              </a:spcAft>
              <a:buClr>
                <a:schemeClr val="dk2"/>
              </a:buClr>
              <a:buSzPts val="1400"/>
              <a:buFont typeface="Garamond"/>
              <a:buNone/>
              <a:defRPr b="0" i="0" sz="1400" u="none" cap="none" strike="noStrike">
                <a:solidFill>
                  <a:schemeClr val="dk2"/>
                </a:solidFill>
                <a:latin typeface="Garamond"/>
                <a:ea typeface="Garamond"/>
                <a:cs typeface="Garamond"/>
                <a:sym typeface="Garamond"/>
              </a:defRPr>
            </a:lvl7pPr>
            <a:lvl8pPr indent="0" lvl="7" marL="0" marR="0" algn="l">
              <a:lnSpc>
                <a:spcPct val="100000"/>
              </a:lnSpc>
              <a:spcBef>
                <a:spcPts val="0"/>
              </a:spcBef>
              <a:spcAft>
                <a:spcPts val="0"/>
              </a:spcAft>
              <a:buClr>
                <a:schemeClr val="dk2"/>
              </a:buClr>
              <a:buSzPts val="1400"/>
              <a:buFont typeface="Garamond"/>
              <a:buNone/>
              <a:defRPr b="0" i="0" sz="1400" u="none" cap="none" strike="noStrike">
                <a:solidFill>
                  <a:schemeClr val="dk2"/>
                </a:solidFill>
                <a:latin typeface="Garamond"/>
                <a:ea typeface="Garamond"/>
                <a:cs typeface="Garamond"/>
                <a:sym typeface="Garamond"/>
              </a:defRPr>
            </a:lvl8pPr>
            <a:lvl9pPr indent="0" lvl="8" marL="0" marR="0" algn="l">
              <a:lnSpc>
                <a:spcPct val="100000"/>
              </a:lnSpc>
              <a:spcBef>
                <a:spcPts val="0"/>
              </a:spcBef>
              <a:spcAft>
                <a:spcPts val="0"/>
              </a:spcAft>
              <a:buClr>
                <a:schemeClr val="dk2"/>
              </a:buClr>
              <a:buSzPts val="1400"/>
              <a:buFont typeface="Garamond"/>
              <a:buNone/>
              <a:defRPr b="0" i="0" sz="1400" u="none" cap="none" strike="noStrike">
                <a:solidFill>
                  <a:schemeClr val="dk2"/>
                </a:solidFill>
                <a:latin typeface="Garamond"/>
                <a:ea typeface="Garamond"/>
                <a:cs typeface="Garamond"/>
                <a:sym typeface="Garamond"/>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e texto vertical" type="vertTx">
  <p:cSld name="VERTICAL_TEXT">
    <p:spTree>
      <p:nvGrpSpPr>
        <p:cNvPr id="36" name="Shape 36"/>
        <p:cNvGrpSpPr/>
        <p:nvPr/>
      </p:nvGrpSpPr>
      <p:grpSpPr>
        <a:xfrm>
          <a:off x="0" y="0"/>
          <a:ext cx="0" cy="0"/>
          <a:chOff x="0" y="0"/>
          <a:chExt cx="0" cy="0"/>
        </a:xfrm>
      </p:grpSpPr>
      <p:sp>
        <p:nvSpPr>
          <p:cNvPr id="37" name="Google Shape;37;p5"/>
          <p:cNvSpPr txBox="1"/>
          <p:nvPr>
            <p:ph type="title"/>
          </p:nvPr>
        </p:nvSpPr>
        <p:spPr>
          <a:xfrm>
            <a:off x="457200" y="152400"/>
            <a:ext cx="8229600" cy="9906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5"/>
          <p:cNvSpPr txBox="1"/>
          <p:nvPr>
            <p:ph idx="1" type="body"/>
          </p:nvPr>
        </p:nvSpPr>
        <p:spPr>
          <a:xfrm rot="5400000">
            <a:off x="2116932" y="-440532"/>
            <a:ext cx="4910137" cy="8229600"/>
          </a:xfrm>
          <a:prstGeom prst="rect">
            <a:avLst/>
          </a:prstGeom>
          <a:noFill/>
          <a:ln>
            <a:noFill/>
          </a:ln>
        </p:spPr>
        <p:txBody>
          <a:bodyPr anchorCtr="0" anchor="t" bIns="45700" lIns="91425" spcFirstLastPara="1" rIns="91425" wrap="square" tIns="45700">
            <a:noAutofit/>
          </a:bodyPr>
          <a:lstStyle>
            <a:lvl1pPr indent="-315468" lvl="0" marL="457200" algn="l">
              <a:lnSpc>
                <a:spcPct val="100000"/>
              </a:lnSpc>
              <a:spcBef>
                <a:spcPts val="600"/>
              </a:spcBef>
              <a:spcAft>
                <a:spcPts val="0"/>
              </a:spcAft>
              <a:buSzPts val="1368"/>
              <a:buChar char="?"/>
              <a:defRPr/>
            </a:lvl1pPr>
            <a:lvl2pPr indent="-315468" lvl="1" marL="914400" algn="l">
              <a:lnSpc>
                <a:spcPct val="100000"/>
              </a:lnSpc>
              <a:spcBef>
                <a:spcPts val="500"/>
              </a:spcBef>
              <a:spcAft>
                <a:spcPts val="0"/>
              </a:spcAft>
              <a:buSzPts val="1368"/>
              <a:buChar char="?"/>
              <a:defRPr/>
            </a:lvl2pPr>
            <a:lvl3pPr indent="-315467" lvl="2" marL="1371600" algn="l">
              <a:lnSpc>
                <a:spcPct val="100000"/>
              </a:lnSpc>
              <a:spcBef>
                <a:spcPts val="500"/>
              </a:spcBef>
              <a:spcAft>
                <a:spcPts val="0"/>
              </a:spcAft>
              <a:buSzPts val="1368"/>
              <a:buChar char="?"/>
              <a:defRPr/>
            </a:lvl3pPr>
            <a:lvl4pPr indent="-308610" lvl="3" marL="1828800" algn="l">
              <a:lnSpc>
                <a:spcPct val="100000"/>
              </a:lnSpc>
              <a:spcBef>
                <a:spcPts val="400"/>
              </a:spcBef>
              <a:spcAft>
                <a:spcPts val="0"/>
              </a:spcAft>
              <a:buSzPts val="1260"/>
              <a:buChar char="◻"/>
              <a:defRPr/>
            </a:lvl4pPr>
            <a:lvl5pPr indent="-308610" lvl="4" marL="2286000" algn="l">
              <a:lnSpc>
                <a:spcPct val="100000"/>
              </a:lnSpc>
              <a:spcBef>
                <a:spcPts val="300"/>
              </a:spcBef>
              <a:spcAft>
                <a:spcPts val="0"/>
              </a:spcAft>
              <a:buSzPts val="1260"/>
              <a:buChar char="◻"/>
              <a:defRPr/>
            </a:lvl5pPr>
            <a:lvl6pPr indent="-314325" lvl="5" marL="2743200" algn="l">
              <a:lnSpc>
                <a:spcPct val="100000"/>
              </a:lnSpc>
              <a:spcBef>
                <a:spcPts val="300"/>
              </a:spcBef>
              <a:spcAft>
                <a:spcPts val="0"/>
              </a:spcAft>
              <a:buSzPts val="1350"/>
              <a:buChar char="?"/>
              <a:defRPr/>
            </a:lvl6pPr>
            <a:lvl7pPr indent="-314325" lvl="6" marL="3200400" algn="l">
              <a:lnSpc>
                <a:spcPct val="100000"/>
              </a:lnSpc>
              <a:spcBef>
                <a:spcPts val="300"/>
              </a:spcBef>
              <a:spcAft>
                <a:spcPts val="0"/>
              </a:spcAft>
              <a:buSzPts val="1350"/>
              <a:buChar char="?"/>
              <a:defRPr/>
            </a:lvl7pPr>
            <a:lvl8pPr indent="-314325" lvl="7" marL="3657600" algn="l">
              <a:lnSpc>
                <a:spcPct val="100000"/>
              </a:lnSpc>
              <a:spcBef>
                <a:spcPts val="300"/>
              </a:spcBef>
              <a:spcAft>
                <a:spcPts val="0"/>
              </a:spcAft>
              <a:buSzPts val="1350"/>
              <a:buChar char="?"/>
              <a:defRPr/>
            </a:lvl8pPr>
            <a:lvl9pPr indent="-314325" lvl="8" marL="4114800" algn="l">
              <a:lnSpc>
                <a:spcPct val="100000"/>
              </a:lnSpc>
              <a:spcBef>
                <a:spcPts val="300"/>
              </a:spcBef>
              <a:spcAft>
                <a:spcPts val="0"/>
              </a:spcAft>
              <a:buSzPts val="1350"/>
              <a:buChar char="?"/>
              <a:defRPr/>
            </a:lvl9pPr>
          </a:lstStyle>
          <a:p/>
        </p:txBody>
      </p:sp>
      <p:sp>
        <p:nvSpPr>
          <p:cNvPr id="39" name="Google Shape;39;p5"/>
          <p:cNvSpPr txBox="1"/>
          <p:nvPr>
            <p:ph idx="10" type="dt"/>
          </p:nvPr>
        </p:nvSpPr>
        <p:spPr>
          <a:xfrm>
            <a:off x="6400800" y="6356350"/>
            <a:ext cx="2289175" cy="3651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5"/>
          <p:cNvSpPr txBox="1"/>
          <p:nvPr>
            <p:ph idx="11" type="ftr"/>
          </p:nvPr>
        </p:nvSpPr>
        <p:spPr>
          <a:xfrm>
            <a:off x="2898775" y="6356350"/>
            <a:ext cx="3505200" cy="3651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5"/>
          <p:cNvSpPr txBox="1"/>
          <p:nvPr>
            <p:ph idx="12" type="sldNum"/>
          </p:nvPr>
        </p:nvSpPr>
        <p:spPr>
          <a:xfrm>
            <a:off x="612775" y="6356350"/>
            <a:ext cx="1981200" cy="365125"/>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chemeClr val="dk2"/>
              </a:buClr>
              <a:buSzPts val="1400"/>
              <a:buFont typeface="Garamond"/>
              <a:buNone/>
              <a:defRPr b="0" i="0" sz="1400" u="none" cap="none" strike="noStrike">
                <a:solidFill>
                  <a:schemeClr val="dk2"/>
                </a:solidFill>
                <a:latin typeface="Garamond"/>
                <a:ea typeface="Garamond"/>
                <a:cs typeface="Garamond"/>
                <a:sym typeface="Garamond"/>
              </a:defRPr>
            </a:lvl1pPr>
            <a:lvl2pPr indent="0" lvl="1" marL="0" marR="0" algn="l">
              <a:lnSpc>
                <a:spcPct val="100000"/>
              </a:lnSpc>
              <a:spcBef>
                <a:spcPts val="0"/>
              </a:spcBef>
              <a:spcAft>
                <a:spcPts val="0"/>
              </a:spcAft>
              <a:buClr>
                <a:schemeClr val="dk2"/>
              </a:buClr>
              <a:buSzPts val="1400"/>
              <a:buFont typeface="Garamond"/>
              <a:buNone/>
              <a:defRPr b="0" i="0" sz="1400" u="none" cap="none" strike="noStrike">
                <a:solidFill>
                  <a:schemeClr val="dk2"/>
                </a:solidFill>
                <a:latin typeface="Garamond"/>
                <a:ea typeface="Garamond"/>
                <a:cs typeface="Garamond"/>
                <a:sym typeface="Garamond"/>
              </a:defRPr>
            </a:lvl2pPr>
            <a:lvl3pPr indent="0" lvl="2" marL="0" marR="0" algn="l">
              <a:lnSpc>
                <a:spcPct val="100000"/>
              </a:lnSpc>
              <a:spcBef>
                <a:spcPts val="0"/>
              </a:spcBef>
              <a:spcAft>
                <a:spcPts val="0"/>
              </a:spcAft>
              <a:buClr>
                <a:schemeClr val="dk2"/>
              </a:buClr>
              <a:buSzPts val="1400"/>
              <a:buFont typeface="Garamond"/>
              <a:buNone/>
              <a:defRPr b="0" i="0" sz="1400" u="none" cap="none" strike="noStrike">
                <a:solidFill>
                  <a:schemeClr val="dk2"/>
                </a:solidFill>
                <a:latin typeface="Garamond"/>
                <a:ea typeface="Garamond"/>
                <a:cs typeface="Garamond"/>
                <a:sym typeface="Garamond"/>
              </a:defRPr>
            </a:lvl3pPr>
            <a:lvl4pPr indent="0" lvl="3" marL="0" marR="0" algn="l">
              <a:lnSpc>
                <a:spcPct val="100000"/>
              </a:lnSpc>
              <a:spcBef>
                <a:spcPts val="0"/>
              </a:spcBef>
              <a:spcAft>
                <a:spcPts val="0"/>
              </a:spcAft>
              <a:buClr>
                <a:schemeClr val="dk2"/>
              </a:buClr>
              <a:buSzPts val="1400"/>
              <a:buFont typeface="Garamond"/>
              <a:buNone/>
              <a:defRPr b="0" i="0" sz="1400" u="none" cap="none" strike="noStrike">
                <a:solidFill>
                  <a:schemeClr val="dk2"/>
                </a:solidFill>
                <a:latin typeface="Garamond"/>
                <a:ea typeface="Garamond"/>
                <a:cs typeface="Garamond"/>
                <a:sym typeface="Garamond"/>
              </a:defRPr>
            </a:lvl4pPr>
            <a:lvl5pPr indent="0" lvl="4" marL="0" marR="0" algn="l">
              <a:lnSpc>
                <a:spcPct val="100000"/>
              </a:lnSpc>
              <a:spcBef>
                <a:spcPts val="0"/>
              </a:spcBef>
              <a:spcAft>
                <a:spcPts val="0"/>
              </a:spcAft>
              <a:buClr>
                <a:schemeClr val="dk2"/>
              </a:buClr>
              <a:buSzPts val="1400"/>
              <a:buFont typeface="Garamond"/>
              <a:buNone/>
              <a:defRPr b="0" i="0" sz="1400" u="none" cap="none" strike="noStrike">
                <a:solidFill>
                  <a:schemeClr val="dk2"/>
                </a:solidFill>
                <a:latin typeface="Garamond"/>
                <a:ea typeface="Garamond"/>
                <a:cs typeface="Garamond"/>
                <a:sym typeface="Garamond"/>
              </a:defRPr>
            </a:lvl5pPr>
            <a:lvl6pPr indent="0" lvl="5" marL="0" marR="0" algn="l">
              <a:lnSpc>
                <a:spcPct val="100000"/>
              </a:lnSpc>
              <a:spcBef>
                <a:spcPts val="0"/>
              </a:spcBef>
              <a:spcAft>
                <a:spcPts val="0"/>
              </a:spcAft>
              <a:buClr>
                <a:schemeClr val="dk2"/>
              </a:buClr>
              <a:buSzPts val="1400"/>
              <a:buFont typeface="Garamond"/>
              <a:buNone/>
              <a:defRPr b="0" i="0" sz="1400" u="none" cap="none" strike="noStrike">
                <a:solidFill>
                  <a:schemeClr val="dk2"/>
                </a:solidFill>
                <a:latin typeface="Garamond"/>
                <a:ea typeface="Garamond"/>
                <a:cs typeface="Garamond"/>
                <a:sym typeface="Garamond"/>
              </a:defRPr>
            </a:lvl6pPr>
            <a:lvl7pPr indent="0" lvl="6" marL="0" marR="0" algn="l">
              <a:lnSpc>
                <a:spcPct val="100000"/>
              </a:lnSpc>
              <a:spcBef>
                <a:spcPts val="0"/>
              </a:spcBef>
              <a:spcAft>
                <a:spcPts val="0"/>
              </a:spcAft>
              <a:buClr>
                <a:schemeClr val="dk2"/>
              </a:buClr>
              <a:buSzPts val="1400"/>
              <a:buFont typeface="Garamond"/>
              <a:buNone/>
              <a:defRPr b="0" i="0" sz="1400" u="none" cap="none" strike="noStrike">
                <a:solidFill>
                  <a:schemeClr val="dk2"/>
                </a:solidFill>
                <a:latin typeface="Garamond"/>
                <a:ea typeface="Garamond"/>
                <a:cs typeface="Garamond"/>
                <a:sym typeface="Garamond"/>
              </a:defRPr>
            </a:lvl7pPr>
            <a:lvl8pPr indent="0" lvl="7" marL="0" marR="0" algn="l">
              <a:lnSpc>
                <a:spcPct val="100000"/>
              </a:lnSpc>
              <a:spcBef>
                <a:spcPts val="0"/>
              </a:spcBef>
              <a:spcAft>
                <a:spcPts val="0"/>
              </a:spcAft>
              <a:buClr>
                <a:schemeClr val="dk2"/>
              </a:buClr>
              <a:buSzPts val="1400"/>
              <a:buFont typeface="Garamond"/>
              <a:buNone/>
              <a:defRPr b="0" i="0" sz="1400" u="none" cap="none" strike="noStrike">
                <a:solidFill>
                  <a:schemeClr val="dk2"/>
                </a:solidFill>
                <a:latin typeface="Garamond"/>
                <a:ea typeface="Garamond"/>
                <a:cs typeface="Garamond"/>
                <a:sym typeface="Garamond"/>
              </a:defRPr>
            </a:lvl8pPr>
            <a:lvl9pPr indent="0" lvl="8" marL="0" marR="0" algn="l">
              <a:lnSpc>
                <a:spcPct val="100000"/>
              </a:lnSpc>
              <a:spcBef>
                <a:spcPts val="0"/>
              </a:spcBef>
              <a:spcAft>
                <a:spcPts val="0"/>
              </a:spcAft>
              <a:buClr>
                <a:schemeClr val="dk2"/>
              </a:buClr>
              <a:buSzPts val="1400"/>
              <a:buFont typeface="Garamond"/>
              <a:buNone/>
              <a:defRPr b="0" i="0" sz="1400" u="none" cap="none" strike="noStrike">
                <a:solidFill>
                  <a:schemeClr val="dk2"/>
                </a:solidFill>
                <a:latin typeface="Garamond"/>
                <a:ea typeface="Garamond"/>
                <a:cs typeface="Garamond"/>
                <a:sym typeface="Garamond"/>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ção" type="twoTxTwoObj">
  <p:cSld name="TWO_OBJECTS_WITH_TEXT">
    <p:spTree>
      <p:nvGrpSpPr>
        <p:cNvPr id="42" name="Shape 42"/>
        <p:cNvGrpSpPr/>
        <p:nvPr/>
      </p:nvGrpSpPr>
      <p:grpSpPr>
        <a:xfrm>
          <a:off x="0" y="0"/>
          <a:ext cx="0" cy="0"/>
          <a:chOff x="0" y="0"/>
          <a:chExt cx="0" cy="0"/>
        </a:xfrm>
      </p:grpSpPr>
      <p:sp>
        <p:nvSpPr>
          <p:cNvPr id="43" name="Google Shape;43;p6"/>
          <p:cNvSpPr txBox="1"/>
          <p:nvPr>
            <p:ph type="title"/>
          </p:nvPr>
        </p:nvSpPr>
        <p:spPr>
          <a:xfrm>
            <a:off x="457200" y="228600"/>
            <a:ext cx="8229600" cy="914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6"/>
          <p:cNvSpPr txBox="1"/>
          <p:nvPr>
            <p:ph idx="1" type="body"/>
          </p:nvPr>
        </p:nvSpPr>
        <p:spPr>
          <a:xfrm>
            <a:off x="457200" y="1285875"/>
            <a:ext cx="4040188" cy="685800"/>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600"/>
              </a:spcBef>
              <a:spcAft>
                <a:spcPts val="0"/>
              </a:spcAft>
              <a:buSzPts val="1824"/>
              <a:buNone/>
              <a:defRPr b="1" sz="2400">
                <a:solidFill>
                  <a:schemeClr val="accent2"/>
                </a:solidFill>
              </a:defRPr>
            </a:lvl1pPr>
            <a:lvl2pPr indent="-228600" lvl="1" marL="914400" algn="l">
              <a:lnSpc>
                <a:spcPct val="100000"/>
              </a:lnSpc>
              <a:spcBef>
                <a:spcPts val="500"/>
              </a:spcBef>
              <a:spcAft>
                <a:spcPts val="0"/>
              </a:spcAft>
              <a:buSzPts val="1520"/>
              <a:buNone/>
              <a:defRPr b="1" sz="2000"/>
            </a:lvl2pPr>
            <a:lvl3pPr indent="-228600" lvl="2" marL="1371600" algn="l">
              <a:lnSpc>
                <a:spcPct val="100000"/>
              </a:lnSpc>
              <a:spcBef>
                <a:spcPts val="500"/>
              </a:spcBef>
              <a:spcAft>
                <a:spcPts val="0"/>
              </a:spcAft>
              <a:buSzPts val="1368"/>
              <a:buNone/>
              <a:defRPr b="1" sz="1800"/>
            </a:lvl3pPr>
            <a:lvl4pPr indent="-228600" lvl="3" marL="1828800" algn="l">
              <a:lnSpc>
                <a:spcPct val="100000"/>
              </a:lnSpc>
              <a:spcBef>
                <a:spcPts val="400"/>
              </a:spcBef>
              <a:spcAft>
                <a:spcPts val="0"/>
              </a:spcAft>
              <a:buSzPts val="1120"/>
              <a:buNone/>
              <a:defRPr b="1" sz="1600"/>
            </a:lvl4pPr>
            <a:lvl5pPr indent="-228600" lvl="4" marL="2286000" algn="l">
              <a:lnSpc>
                <a:spcPct val="100000"/>
              </a:lnSpc>
              <a:spcBef>
                <a:spcPts val="300"/>
              </a:spcBef>
              <a:spcAft>
                <a:spcPts val="0"/>
              </a:spcAft>
              <a:buSzPts val="1120"/>
              <a:buNone/>
              <a:defRPr b="1" sz="1600"/>
            </a:lvl5pPr>
            <a:lvl6pPr indent="-314325" lvl="5" marL="2743200" algn="l">
              <a:lnSpc>
                <a:spcPct val="100000"/>
              </a:lnSpc>
              <a:spcBef>
                <a:spcPts val="300"/>
              </a:spcBef>
              <a:spcAft>
                <a:spcPts val="0"/>
              </a:spcAft>
              <a:buSzPts val="1350"/>
              <a:buChar char="?"/>
              <a:defRPr/>
            </a:lvl6pPr>
            <a:lvl7pPr indent="-314325" lvl="6" marL="3200400" algn="l">
              <a:lnSpc>
                <a:spcPct val="100000"/>
              </a:lnSpc>
              <a:spcBef>
                <a:spcPts val="300"/>
              </a:spcBef>
              <a:spcAft>
                <a:spcPts val="0"/>
              </a:spcAft>
              <a:buSzPts val="1350"/>
              <a:buChar char="?"/>
              <a:defRPr/>
            </a:lvl7pPr>
            <a:lvl8pPr indent="-314325" lvl="7" marL="3657600" algn="l">
              <a:lnSpc>
                <a:spcPct val="100000"/>
              </a:lnSpc>
              <a:spcBef>
                <a:spcPts val="300"/>
              </a:spcBef>
              <a:spcAft>
                <a:spcPts val="0"/>
              </a:spcAft>
              <a:buSzPts val="1350"/>
              <a:buChar char="?"/>
              <a:defRPr/>
            </a:lvl8pPr>
            <a:lvl9pPr indent="-314325" lvl="8" marL="4114800" algn="l">
              <a:lnSpc>
                <a:spcPct val="100000"/>
              </a:lnSpc>
              <a:spcBef>
                <a:spcPts val="300"/>
              </a:spcBef>
              <a:spcAft>
                <a:spcPts val="0"/>
              </a:spcAft>
              <a:buSzPts val="1350"/>
              <a:buChar char="?"/>
              <a:defRPr/>
            </a:lvl9pPr>
          </a:lstStyle>
          <a:p/>
        </p:txBody>
      </p:sp>
      <p:sp>
        <p:nvSpPr>
          <p:cNvPr id="45" name="Google Shape;45;p6"/>
          <p:cNvSpPr txBox="1"/>
          <p:nvPr>
            <p:ph idx="2" type="body"/>
          </p:nvPr>
        </p:nvSpPr>
        <p:spPr>
          <a:xfrm>
            <a:off x="4648200" y="1295400"/>
            <a:ext cx="4041775" cy="685800"/>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600"/>
              </a:spcBef>
              <a:spcAft>
                <a:spcPts val="0"/>
              </a:spcAft>
              <a:buSzPts val="1824"/>
              <a:buNone/>
              <a:defRPr b="1" sz="2400">
                <a:solidFill>
                  <a:schemeClr val="accent2"/>
                </a:solidFill>
              </a:defRPr>
            </a:lvl1pPr>
            <a:lvl2pPr indent="-228600" lvl="1" marL="914400" algn="l">
              <a:lnSpc>
                <a:spcPct val="100000"/>
              </a:lnSpc>
              <a:spcBef>
                <a:spcPts val="500"/>
              </a:spcBef>
              <a:spcAft>
                <a:spcPts val="0"/>
              </a:spcAft>
              <a:buSzPts val="1520"/>
              <a:buNone/>
              <a:defRPr b="1" sz="2000"/>
            </a:lvl2pPr>
            <a:lvl3pPr indent="-228600" lvl="2" marL="1371600" algn="l">
              <a:lnSpc>
                <a:spcPct val="100000"/>
              </a:lnSpc>
              <a:spcBef>
                <a:spcPts val="500"/>
              </a:spcBef>
              <a:spcAft>
                <a:spcPts val="0"/>
              </a:spcAft>
              <a:buSzPts val="1368"/>
              <a:buNone/>
              <a:defRPr b="1" sz="1800"/>
            </a:lvl3pPr>
            <a:lvl4pPr indent="-228600" lvl="3" marL="1828800" algn="l">
              <a:lnSpc>
                <a:spcPct val="100000"/>
              </a:lnSpc>
              <a:spcBef>
                <a:spcPts val="400"/>
              </a:spcBef>
              <a:spcAft>
                <a:spcPts val="0"/>
              </a:spcAft>
              <a:buSzPts val="1120"/>
              <a:buNone/>
              <a:defRPr b="1" sz="1600"/>
            </a:lvl4pPr>
            <a:lvl5pPr indent="-228600" lvl="4" marL="2286000" algn="l">
              <a:lnSpc>
                <a:spcPct val="100000"/>
              </a:lnSpc>
              <a:spcBef>
                <a:spcPts val="300"/>
              </a:spcBef>
              <a:spcAft>
                <a:spcPts val="0"/>
              </a:spcAft>
              <a:buSzPts val="1120"/>
              <a:buNone/>
              <a:defRPr b="1" sz="1600"/>
            </a:lvl5pPr>
            <a:lvl6pPr indent="-314325" lvl="5" marL="2743200" algn="l">
              <a:lnSpc>
                <a:spcPct val="100000"/>
              </a:lnSpc>
              <a:spcBef>
                <a:spcPts val="300"/>
              </a:spcBef>
              <a:spcAft>
                <a:spcPts val="0"/>
              </a:spcAft>
              <a:buSzPts val="1350"/>
              <a:buChar char="?"/>
              <a:defRPr/>
            </a:lvl6pPr>
            <a:lvl7pPr indent="-314325" lvl="6" marL="3200400" algn="l">
              <a:lnSpc>
                <a:spcPct val="100000"/>
              </a:lnSpc>
              <a:spcBef>
                <a:spcPts val="300"/>
              </a:spcBef>
              <a:spcAft>
                <a:spcPts val="0"/>
              </a:spcAft>
              <a:buSzPts val="1350"/>
              <a:buChar char="?"/>
              <a:defRPr/>
            </a:lvl7pPr>
            <a:lvl8pPr indent="-314325" lvl="7" marL="3657600" algn="l">
              <a:lnSpc>
                <a:spcPct val="100000"/>
              </a:lnSpc>
              <a:spcBef>
                <a:spcPts val="300"/>
              </a:spcBef>
              <a:spcAft>
                <a:spcPts val="0"/>
              </a:spcAft>
              <a:buSzPts val="1350"/>
              <a:buChar char="?"/>
              <a:defRPr/>
            </a:lvl8pPr>
            <a:lvl9pPr indent="-314325" lvl="8" marL="4114800" algn="l">
              <a:lnSpc>
                <a:spcPct val="100000"/>
              </a:lnSpc>
              <a:spcBef>
                <a:spcPts val="300"/>
              </a:spcBef>
              <a:spcAft>
                <a:spcPts val="0"/>
              </a:spcAft>
              <a:buSzPts val="1350"/>
              <a:buChar char="?"/>
              <a:defRPr/>
            </a:lvl9pPr>
          </a:lstStyle>
          <a:p/>
        </p:txBody>
      </p:sp>
      <p:sp>
        <p:nvSpPr>
          <p:cNvPr id="46" name="Google Shape;46;p6"/>
          <p:cNvSpPr txBox="1"/>
          <p:nvPr>
            <p:ph idx="3" type="body"/>
          </p:nvPr>
        </p:nvSpPr>
        <p:spPr>
          <a:xfrm>
            <a:off x="457200" y="2133600"/>
            <a:ext cx="4038600" cy="4038600"/>
          </a:xfrm>
          <a:prstGeom prst="rect">
            <a:avLst/>
          </a:prstGeom>
          <a:noFill/>
          <a:ln>
            <a:noFill/>
          </a:ln>
        </p:spPr>
        <p:txBody>
          <a:bodyPr anchorCtr="0" anchor="t" bIns="45700" lIns="91425" spcFirstLastPara="1" rIns="91425" wrap="square" tIns="45700">
            <a:noAutofit/>
          </a:bodyPr>
          <a:lstStyle>
            <a:lvl1pPr indent="-315468" lvl="0" marL="457200" algn="l">
              <a:lnSpc>
                <a:spcPct val="100000"/>
              </a:lnSpc>
              <a:spcBef>
                <a:spcPts val="600"/>
              </a:spcBef>
              <a:spcAft>
                <a:spcPts val="0"/>
              </a:spcAft>
              <a:buSzPts val="1368"/>
              <a:buChar char="?"/>
              <a:defRPr/>
            </a:lvl1pPr>
            <a:lvl2pPr indent="-315468" lvl="1" marL="914400" algn="l">
              <a:lnSpc>
                <a:spcPct val="100000"/>
              </a:lnSpc>
              <a:spcBef>
                <a:spcPts val="500"/>
              </a:spcBef>
              <a:spcAft>
                <a:spcPts val="0"/>
              </a:spcAft>
              <a:buSzPts val="1368"/>
              <a:buChar char="?"/>
              <a:defRPr/>
            </a:lvl2pPr>
            <a:lvl3pPr indent="-315467" lvl="2" marL="1371600" algn="l">
              <a:lnSpc>
                <a:spcPct val="100000"/>
              </a:lnSpc>
              <a:spcBef>
                <a:spcPts val="500"/>
              </a:spcBef>
              <a:spcAft>
                <a:spcPts val="0"/>
              </a:spcAft>
              <a:buSzPts val="1368"/>
              <a:buChar char="?"/>
              <a:defRPr/>
            </a:lvl3pPr>
            <a:lvl4pPr indent="-308610" lvl="3" marL="1828800" algn="l">
              <a:lnSpc>
                <a:spcPct val="100000"/>
              </a:lnSpc>
              <a:spcBef>
                <a:spcPts val="400"/>
              </a:spcBef>
              <a:spcAft>
                <a:spcPts val="0"/>
              </a:spcAft>
              <a:buSzPts val="1260"/>
              <a:buChar char="◻"/>
              <a:defRPr/>
            </a:lvl4pPr>
            <a:lvl5pPr indent="-308610" lvl="4" marL="2286000" algn="l">
              <a:lnSpc>
                <a:spcPct val="100000"/>
              </a:lnSpc>
              <a:spcBef>
                <a:spcPts val="300"/>
              </a:spcBef>
              <a:spcAft>
                <a:spcPts val="0"/>
              </a:spcAft>
              <a:buSzPts val="1260"/>
              <a:buChar char="◻"/>
              <a:defRPr/>
            </a:lvl5pPr>
            <a:lvl6pPr indent="-314325" lvl="5" marL="2743200" algn="l">
              <a:lnSpc>
                <a:spcPct val="100000"/>
              </a:lnSpc>
              <a:spcBef>
                <a:spcPts val="300"/>
              </a:spcBef>
              <a:spcAft>
                <a:spcPts val="0"/>
              </a:spcAft>
              <a:buSzPts val="1350"/>
              <a:buChar char="?"/>
              <a:defRPr/>
            </a:lvl6pPr>
            <a:lvl7pPr indent="-314325" lvl="6" marL="3200400" algn="l">
              <a:lnSpc>
                <a:spcPct val="100000"/>
              </a:lnSpc>
              <a:spcBef>
                <a:spcPts val="300"/>
              </a:spcBef>
              <a:spcAft>
                <a:spcPts val="0"/>
              </a:spcAft>
              <a:buSzPts val="1350"/>
              <a:buChar char="?"/>
              <a:defRPr/>
            </a:lvl7pPr>
            <a:lvl8pPr indent="-314325" lvl="7" marL="3657600" algn="l">
              <a:lnSpc>
                <a:spcPct val="100000"/>
              </a:lnSpc>
              <a:spcBef>
                <a:spcPts val="300"/>
              </a:spcBef>
              <a:spcAft>
                <a:spcPts val="0"/>
              </a:spcAft>
              <a:buSzPts val="1350"/>
              <a:buChar char="?"/>
              <a:defRPr/>
            </a:lvl8pPr>
            <a:lvl9pPr indent="-314325" lvl="8" marL="4114800" algn="l">
              <a:lnSpc>
                <a:spcPct val="100000"/>
              </a:lnSpc>
              <a:spcBef>
                <a:spcPts val="300"/>
              </a:spcBef>
              <a:spcAft>
                <a:spcPts val="0"/>
              </a:spcAft>
              <a:buSzPts val="1350"/>
              <a:buChar char="?"/>
              <a:defRPr/>
            </a:lvl9pPr>
          </a:lstStyle>
          <a:p/>
        </p:txBody>
      </p:sp>
      <p:sp>
        <p:nvSpPr>
          <p:cNvPr id="47" name="Google Shape;47;p6"/>
          <p:cNvSpPr txBox="1"/>
          <p:nvPr>
            <p:ph idx="4" type="body"/>
          </p:nvPr>
        </p:nvSpPr>
        <p:spPr>
          <a:xfrm>
            <a:off x="4648200" y="2133600"/>
            <a:ext cx="4038600" cy="4038600"/>
          </a:xfrm>
          <a:prstGeom prst="rect">
            <a:avLst/>
          </a:prstGeom>
          <a:noFill/>
          <a:ln>
            <a:noFill/>
          </a:ln>
        </p:spPr>
        <p:txBody>
          <a:bodyPr anchorCtr="0" anchor="t" bIns="45700" lIns="91425" spcFirstLastPara="1" rIns="91425" wrap="square" tIns="45700">
            <a:noAutofit/>
          </a:bodyPr>
          <a:lstStyle>
            <a:lvl1pPr indent="-315468" lvl="0" marL="457200" algn="l">
              <a:lnSpc>
                <a:spcPct val="100000"/>
              </a:lnSpc>
              <a:spcBef>
                <a:spcPts val="600"/>
              </a:spcBef>
              <a:spcAft>
                <a:spcPts val="0"/>
              </a:spcAft>
              <a:buSzPts val="1368"/>
              <a:buChar char="?"/>
              <a:defRPr/>
            </a:lvl1pPr>
            <a:lvl2pPr indent="-315468" lvl="1" marL="914400" algn="l">
              <a:lnSpc>
                <a:spcPct val="100000"/>
              </a:lnSpc>
              <a:spcBef>
                <a:spcPts val="500"/>
              </a:spcBef>
              <a:spcAft>
                <a:spcPts val="0"/>
              </a:spcAft>
              <a:buSzPts val="1368"/>
              <a:buChar char="?"/>
              <a:defRPr/>
            </a:lvl2pPr>
            <a:lvl3pPr indent="-315467" lvl="2" marL="1371600" algn="l">
              <a:lnSpc>
                <a:spcPct val="100000"/>
              </a:lnSpc>
              <a:spcBef>
                <a:spcPts val="500"/>
              </a:spcBef>
              <a:spcAft>
                <a:spcPts val="0"/>
              </a:spcAft>
              <a:buSzPts val="1368"/>
              <a:buChar char="?"/>
              <a:defRPr/>
            </a:lvl3pPr>
            <a:lvl4pPr indent="-308610" lvl="3" marL="1828800" algn="l">
              <a:lnSpc>
                <a:spcPct val="100000"/>
              </a:lnSpc>
              <a:spcBef>
                <a:spcPts val="400"/>
              </a:spcBef>
              <a:spcAft>
                <a:spcPts val="0"/>
              </a:spcAft>
              <a:buSzPts val="1260"/>
              <a:buChar char="◻"/>
              <a:defRPr/>
            </a:lvl4pPr>
            <a:lvl5pPr indent="-308610" lvl="4" marL="2286000" algn="l">
              <a:lnSpc>
                <a:spcPct val="100000"/>
              </a:lnSpc>
              <a:spcBef>
                <a:spcPts val="300"/>
              </a:spcBef>
              <a:spcAft>
                <a:spcPts val="0"/>
              </a:spcAft>
              <a:buSzPts val="1260"/>
              <a:buChar char="◻"/>
              <a:defRPr/>
            </a:lvl5pPr>
            <a:lvl6pPr indent="-314325" lvl="5" marL="2743200" algn="l">
              <a:lnSpc>
                <a:spcPct val="100000"/>
              </a:lnSpc>
              <a:spcBef>
                <a:spcPts val="300"/>
              </a:spcBef>
              <a:spcAft>
                <a:spcPts val="0"/>
              </a:spcAft>
              <a:buSzPts val="1350"/>
              <a:buChar char="?"/>
              <a:defRPr/>
            </a:lvl6pPr>
            <a:lvl7pPr indent="-314325" lvl="6" marL="3200400" algn="l">
              <a:lnSpc>
                <a:spcPct val="100000"/>
              </a:lnSpc>
              <a:spcBef>
                <a:spcPts val="300"/>
              </a:spcBef>
              <a:spcAft>
                <a:spcPts val="0"/>
              </a:spcAft>
              <a:buSzPts val="1350"/>
              <a:buChar char="?"/>
              <a:defRPr/>
            </a:lvl7pPr>
            <a:lvl8pPr indent="-314325" lvl="7" marL="3657600" algn="l">
              <a:lnSpc>
                <a:spcPct val="100000"/>
              </a:lnSpc>
              <a:spcBef>
                <a:spcPts val="300"/>
              </a:spcBef>
              <a:spcAft>
                <a:spcPts val="0"/>
              </a:spcAft>
              <a:buSzPts val="1350"/>
              <a:buChar char="?"/>
              <a:defRPr/>
            </a:lvl8pPr>
            <a:lvl9pPr indent="-314325" lvl="8" marL="4114800" algn="l">
              <a:lnSpc>
                <a:spcPct val="100000"/>
              </a:lnSpc>
              <a:spcBef>
                <a:spcPts val="300"/>
              </a:spcBef>
              <a:spcAft>
                <a:spcPts val="0"/>
              </a:spcAft>
              <a:buSzPts val="1350"/>
              <a:buChar char="?"/>
              <a:defRPr/>
            </a:lvl9pPr>
          </a:lstStyle>
          <a:p/>
        </p:txBody>
      </p:sp>
      <p:sp>
        <p:nvSpPr>
          <p:cNvPr id="48" name="Google Shape;48;p6"/>
          <p:cNvSpPr txBox="1"/>
          <p:nvPr>
            <p:ph idx="10" type="dt"/>
          </p:nvPr>
        </p:nvSpPr>
        <p:spPr>
          <a:xfrm>
            <a:off x="6400800" y="6356350"/>
            <a:ext cx="2289175" cy="3651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6"/>
          <p:cNvSpPr txBox="1"/>
          <p:nvPr>
            <p:ph idx="11" type="ftr"/>
          </p:nvPr>
        </p:nvSpPr>
        <p:spPr>
          <a:xfrm>
            <a:off x="2898775" y="6356350"/>
            <a:ext cx="3505200" cy="3651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6"/>
          <p:cNvSpPr txBox="1"/>
          <p:nvPr>
            <p:ph idx="12" type="sldNum"/>
          </p:nvPr>
        </p:nvSpPr>
        <p:spPr>
          <a:xfrm>
            <a:off x="612775" y="6356350"/>
            <a:ext cx="1981200" cy="365125"/>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chemeClr val="dk2"/>
              </a:buClr>
              <a:buSzPts val="1400"/>
              <a:buFont typeface="Garamond"/>
              <a:buNone/>
              <a:defRPr b="0" i="0" sz="1400" u="none" cap="none" strike="noStrike">
                <a:solidFill>
                  <a:schemeClr val="dk2"/>
                </a:solidFill>
                <a:latin typeface="Garamond"/>
                <a:ea typeface="Garamond"/>
                <a:cs typeface="Garamond"/>
                <a:sym typeface="Garamond"/>
              </a:defRPr>
            </a:lvl1pPr>
            <a:lvl2pPr indent="0" lvl="1" marL="0" marR="0" algn="l">
              <a:lnSpc>
                <a:spcPct val="100000"/>
              </a:lnSpc>
              <a:spcBef>
                <a:spcPts val="0"/>
              </a:spcBef>
              <a:spcAft>
                <a:spcPts val="0"/>
              </a:spcAft>
              <a:buClr>
                <a:schemeClr val="dk2"/>
              </a:buClr>
              <a:buSzPts val="1400"/>
              <a:buFont typeface="Garamond"/>
              <a:buNone/>
              <a:defRPr b="0" i="0" sz="1400" u="none" cap="none" strike="noStrike">
                <a:solidFill>
                  <a:schemeClr val="dk2"/>
                </a:solidFill>
                <a:latin typeface="Garamond"/>
                <a:ea typeface="Garamond"/>
                <a:cs typeface="Garamond"/>
                <a:sym typeface="Garamond"/>
              </a:defRPr>
            </a:lvl2pPr>
            <a:lvl3pPr indent="0" lvl="2" marL="0" marR="0" algn="l">
              <a:lnSpc>
                <a:spcPct val="100000"/>
              </a:lnSpc>
              <a:spcBef>
                <a:spcPts val="0"/>
              </a:spcBef>
              <a:spcAft>
                <a:spcPts val="0"/>
              </a:spcAft>
              <a:buClr>
                <a:schemeClr val="dk2"/>
              </a:buClr>
              <a:buSzPts val="1400"/>
              <a:buFont typeface="Garamond"/>
              <a:buNone/>
              <a:defRPr b="0" i="0" sz="1400" u="none" cap="none" strike="noStrike">
                <a:solidFill>
                  <a:schemeClr val="dk2"/>
                </a:solidFill>
                <a:latin typeface="Garamond"/>
                <a:ea typeface="Garamond"/>
                <a:cs typeface="Garamond"/>
                <a:sym typeface="Garamond"/>
              </a:defRPr>
            </a:lvl3pPr>
            <a:lvl4pPr indent="0" lvl="3" marL="0" marR="0" algn="l">
              <a:lnSpc>
                <a:spcPct val="100000"/>
              </a:lnSpc>
              <a:spcBef>
                <a:spcPts val="0"/>
              </a:spcBef>
              <a:spcAft>
                <a:spcPts val="0"/>
              </a:spcAft>
              <a:buClr>
                <a:schemeClr val="dk2"/>
              </a:buClr>
              <a:buSzPts val="1400"/>
              <a:buFont typeface="Garamond"/>
              <a:buNone/>
              <a:defRPr b="0" i="0" sz="1400" u="none" cap="none" strike="noStrike">
                <a:solidFill>
                  <a:schemeClr val="dk2"/>
                </a:solidFill>
                <a:latin typeface="Garamond"/>
                <a:ea typeface="Garamond"/>
                <a:cs typeface="Garamond"/>
                <a:sym typeface="Garamond"/>
              </a:defRPr>
            </a:lvl4pPr>
            <a:lvl5pPr indent="0" lvl="4" marL="0" marR="0" algn="l">
              <a:lnSpc>
                <a:spcPct val="100000"/>
              </a:lnSpc>
              <a:spcBef>
                <a:spcPts val="0"/>
              </a:spcBef>
              <a:spcAft>
                <a:spcPts val="0"/>
              </a:spcAft>
              <a:buClr>
                <a:schemeClr val="dk2"/>
              </a:buClr>
              <a:buSzPts val="1400"/>
              <a:buFont typeface="Garamond"/>
              <a:buNone/>
              <a:defRPr b="0" i="0" sz="1400" u="none" cap="none" strike="noStrike">
                <a:solidFill>
                  <a:schemeClr val="dk2"/>
                </a:solidFill>
                <a:latin typeface="Garamond"/>
                <a:ea typeface="Garamond"/>
                <a:cs typeface="Garamond"/>
                <a:sym typeface="Garamond"/>
              </a:defRPr>
            </a:lvl5pPr>
            <a:lvl6pPr indent="0" lvl="5" marL="0" marR="0" algn="l">
              <a:lnSpc>
                <a:spcPct val="100000"/>
              </a:lnSpc>
              <a:spcBef>
                <a:spcPts val="0"/>
              </a:spcBef>
              <a:spcAft>
                <a:spcPts val="0"/>
              </a:spcAft>
              <a:buClr>
                <a:schemeClr val="dk2"/>
              </a:buClr>
              <a:buSzPts val="1400"/>
              <a:buFont typeface="Garamond"/>
              <a:buNone/>
              <a:defRPr b="0" i="0" sz="1400" u="none" cap="none" strike="noStrike">
                <a:solidFill>
                  <a:schemeClr val="dk2"/>
                </a:solidFill>
                <a:latin typeface="Garamond"/>
                <a:ea typeface="Garamond"/>
                <a:cs typeface="Garamond"/>
                <a:sym typeface="Garamond"/>
              </a:defRPr>
            </a:lvl6pPr>
            <a:lvl7pPr indent="0" lvl="6" marL="0" marR="0" algn="l">
              <a:lnSpc>
                <a:spcPct val="100000"/>
              </a:lnSpc>
              <a:spcBef>
                <a:spcPts val="0"/>
              </a:spcBef>
              <a:spcAft>
                <a:spcPts val="0"/>
              </a:spcAft>
              <a:buClr>
                <a:schemeClr val="dk2"/>
              </a:buClr>
              <a:buSzPts val="1400"/>
              <a:buFont typeface="Garamond"/>
              <a:buNone/>
              <a:defRPr b="0" i="0" sz="1400" u="none" cap="none" strike="noStrike">
                <a:solidFill>
                  <a:schemeClr val="dk2"/>
                </a:solidFill>
                <a:latin typeface="Garamond"/>
                <a:ea typeface="Garamond"/>
                <a:cs typeface="Garamond"/>
                <a:sym typeface="Garamond"/>
              </a:defRPr>
            </a:lvl7pPr>
            <a:lvl8pPr indent="0" lvl="7" marL="0" marR="0" algn="l">
              <a:lnSpc>
                <a:spcPct val="100000"/>
              </a:lnSpc>
              <a:spcBef>
                <a:spcPts val="0"/>
              </a:spcBef>
              <a:spcAft>
                <a:spcPts val="0"/>
              </a:spcAft>
              <a:buClr>
                <a:schemeClr val="dk2"/>
              </a:buClr>
              <a:buSzPts val="1400"/>
              <a:buFont typeface="Garamond"/>
              <a:buNone/>
              <a:defRPr b="0" i="0" sz="1400" u="none" cap="none" strike="noStrike">
                <a:solidFill>
                  <a:schemeClr val="dk2"/>
                </a:solidFill>
                <a:latin typeface="Garamond"/>
                <a:ea typeface="Garamond"/>
                <a:cs typeface="Garamond"/>
                <a:sym typeface="Garamond"/>
              </a:defRPr>
            </a:lvl8pPr>
            <a:lvl9pPr indent="0" lvl="8" marL="0" marR="0" algn="l">
              <a:lnSpc>
                <a:spcPct val="100000"/>
              </a:lnSpc>
              <a:spcBef>
                <a:spcPts val="0"/>
              </a:spcBef>
              <a:spcAft>
                <a:spcPts val="0"/>
              </a:spcAft>
              <a:buClr>
                <a:schemeClr val="dk2"/>
              </a:buClr>
              <a:buSzPts val="1400"/>
              <a:buFont typeface="Garamond"/>
              <a:buNone/>
              <a:defRPr b="0" i="0" sz="1400" u="none" cap="none" strike="noStrike">
                <a:solidFill>
                  <a:schemeClr val="dk2"/>
                </a:solidFill>
                <a:latin typeface="Garamond"/>
                <a:ea typeface="Garamond"/>
                <a:cs typeface="Garamond"/>
                <a:sym typeface="Garamond"/>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uas Partes de Conteúdo" type="twoObj">
  <p:cSld name="TWO_OBJECTS">
    <p:spTree>
      <p:nvGrpSpPr>
        <p:cNvPr id="51" name="Shape 51"/>
        <p:cNvGrpSpPr/>
        <p:nvPr/>
      </p:nvGrpSpPr>
      <p:grpSpPr>
        <a:xfrm>
          <a:off x="0" y="0"/>
          <a:ext cx="0" cy="0"/>
          <a:chOff x="0" y="0"/>
          <a:chExt cx="0" cy="0"/>
        </a:xfrm>
      </p:grpSpPr>
      <p:sp>
        <p:nvSpPr>
          <p:cNvPr id="52" name="Google Shape;52;p7"/>
          <p:cNvSpPr txBox="1"/>
          <p:nvPr>
            <p:ph type="title"/>
          </p:nvPr>
        </p:nvSpPr>
        <p:spPr>
          <a:xfrm>
            <a:off x="457200" y="228600"/>
            <a:ext cx="8229600" cy="9144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7"/>
          <p:cNvSpPr txBox="1"/>
          <p:nvPr>
            <p:ph idx="1" type="body"/>
          </p:nvPr>
        </p:nvSpPr>
        <p:spPr>
          <a:xfrm>
            <a:off x="457200" y="1219200"/>
            <a:ext cx="4041648" cy="4937760"/>
          </a:xfrm>
          <a:prstGeom prst="rect">
            <a:avLst/>
          </a:prstGeom>
          <a:noFill/>
          <a:ln>
            <a:noFill/>
          </a:ln>
        </p:spPr>
        <p:txBody>
          <a:bodyPr anchorCtr="0" anchor="t" bIns="45700" lIns="91425" spcFirstLastPara="1" rIns="91425" wrap="square" tIns="45700">
            <a:noAutofit/>
          </a:bodyPr>
          <a:lstStyle>
            <a:lvl1pPr indent="-315468" lvl="0" marL="457200" algn="l">
              <a:lnSpc>
                <a:spcPct val="100000"/>
              </a:lnSpc>
              <a:spcBef>
                <a:spcPts val="600"/>
              </a:spcBef>
              <a:spcAft>
                <a:spcPts val="0"/>
              </a:spcAft>
              <a:buSzPts val="1368"/>
              <a:buChar char="?"/>
              <a:defRPr/>
            </a:lvl1pPr>
            <a:lvl2pPr indent="-315468" lvl="1" marL="914400" algn="l">
              <a:lnSpc>
                <a:spcPct val="100000"/>
              </a:lnSpc>
              <a:spcBef>
                <a:spcPts val="500"/>
              </a:spcBef>
              <a:spcAft>
                <a:spcPts val="0"/>
              </a:spcAft>
              <a:buSzPts val="1368"/>
              <a:buChar char="?"/>
              <a:defRPr/>
            </a:lvl2pPr>
            <a:lvl3pPr indent="-315467" lvl="2" marL="1371600" algn="l">
              <a:lnSpc>
                <a:spcPct val="100000"/>
              </a:lnSpc>
              <a:spcBef>
                <a:spcPts val="500"/>
              </a:spcBef>
              <a:spcAft>
                <a:spcPts val="0"/>
              </a:spcAft>
              <a:buSzPts val="1368"/>
              <a:buChar char="?"/>
              <a:defRPr/>
            </a:lvl3pPr>
            <a:lvl4pPr indent="-308610" lvl="3" marL="1828800" algn="l">
              <a:lnSpc>
                <a:spcPct val="100000"/>
              </a:lnSpc>
              <a:spcBef>
                <a:spcPts val="400"/>
              </a:spcBef>
              <a:spcAft>
                <a:spcPts val="0"/>
              </a:spcAft>
              <a:buSzPts val="1260"/>
              <a:buChar char="◻"/>
              <a:defRPr/>
            </a:lvl4pPr>
            <a:lvl5pPr indent="-308610" lvl="4" marL="2286000" algn="l">
              <a:lnSpc>
                <a:spcPct val="100000"/>
              </a:lnSpc>
              <a:spcBef>
                <a:spcPts val="300"/>
              </a:spcBef>
              <a:spcAft>
                <a:spcPts val="0"/>
              </a:spcAft>
              <a:buSzPts val="1260"/>
              <a:buChar char="◻"/>
              <a:defRPr/>
            </a:lvl5pPr>
            <a:lvl6pPr indent="-314325" lvl="5" marL="2743200" algn="l">
              <a:lnSpc>
                <a:spcPct val="100000"/>
              </a:lnSpc>
              <a:spcBef>
                <a:spcPts val="300"/>
              </a:spcBef>
              <a:spcAft>
                <a:spcPts val="0"/>
              </a:spcAft>
              <a:buSzPts val="1350"/>
              <a:buChar char="?"/>
              <a:defRPr/>
            </a:lvl6pPr>
            <a:lvl7pPr indent="-314325" lvl="6" marL="3200400" algn="l">
              <a:lnSpc>
                <a:spcPct val="100000"/>
              </a:lnSpc>
              <a:spcBef>
                <a:spcPts val="300"/>
              </a:spcBef>
              <a:spcAft>
                <a:spcPts val="0"/>
              </a:spcAft>
              <a:buSzPts val="1350"/>
              <a:buChar char="?"/>
              <a:defRPr/>
            </a:lvl7pPr>
            <a:lvl8pPr indent="-314325" lvl="7" marL="3657600" algn="l">
              <a:lnSpc>
                <a:spcPct val="100000"/>
              </a:lnSpc>
              <a:spcBef>
                <a:spcPts val="300"/>
              </a:spcBef>
              <a:spcAft>
                <a:spcPts val="0"/>
              </a:spcAft>
              <a:buSzPts val="1350"/>
              <a:buChar char="?"/>
              <a:defRPr/>
            </a:lvl8pPr>
            <a:lvl9pPr indent="-314325" lvl="8" marL="4114800" algn="l">
              <a:lnSpc>
                <a:spcPct val="100000"/>
              </a:lnSpc>
              <a:spcBef>
                <a:spcPts val="300"/>
              </a:spcBef>
              <a:spcAft>
                <a:spcPts val="0"/>
              </a:spcAft>
              <a:buSzPts val="1350"/>
              <a:buChar char="?"/>
              <a:defRPr/>
            </a:lvl9pPr>
          </a:lstStyle>
          <a:p/>
        </p:txBody>
      </p:sp>
      <p:sp>
        <p:nvSpPr>
          <p:cNvPr id="54" name="Google Shape;54;p7"/>
          <p:cNvSpPr txBox="1"/>
          <p:nvPr>
            <p:ph idx="2" type="body"/>
          </p:nvPr>
        </p:nvSpPr>
        <p:spPr>
          <a:xfrm>
            <a:off x="4632198" y="1216152"/>
            <a:ext cx="4041648" cy="4937760"/>
          </a:xfrm>
          <a:prstGeom prst="rect">
            <a:avLst/>
          </a:prstGeom>
          <a:noFill/>
          <a:ln>
            <a:noFill/>
          </a:ln>
        </p:spPr>
        <p:txBody>
          <a:bodyPr anchorCtr="0" anchor="t" bIns="45700" lIns="91425" spcFirstLastPara="1" rIns="91425" wrap="square" tIns="45700">
            <a:noAutofit/>
          </a:bodyPr>
          <a:lstStyle>
            <a:lvl1pPr indent="-315468" lvl="0" marL="457200" algn="l">
              <a:lnSpc>
                <a:spcPct val="100000"/>
              </a:lnSpc>
              <a:spcBef>
                <a:spcPts val="600"/>
              </a:spcBef>
              <a:spcAft>
                <a:spcPts val="0"/>
              </a:spcAft>
              <a:buSzPts val="1368"/>
              <a:buChar char="?"/>
              <a:defRPr/>
            </a:lvl1pPr>
            <a:lvl2pPr indent="-315468" lvl="1" marL="914400" algn="l">
              <a:lnSpc>
                <a:spcPct val="100000"/>
              </a:lnSpc>
              <a:spcBef>
                <a:spcPts val="500"/>
              </a:spcBef>
              <a:spcAft>
                <a:spcPts val="0"/>
              </a:spcAft>
              <a:buSzPts val="1368"/>
              <a:buChar char="?"/>
              <a:defRPr/>
            </a:lvl2pPr>
            <a:lvl3pPr indent="-315467" lvl="2" marL="1371600" algn="l">
              <a:lnSpc>
                <a:spcPct val="100000"/>
              </a:lnSpc>
              <a:spcBef>
                <a:spcPts val="500"/>
              </a:spcBef>
              <a:spcAft>
                <a:spcPts val="0"/>
              </a:spcAft>
              <a:buSzPts val="1368"/>
              <a:buChar char="?"/>
              <a:defRPr/>
            </a:lvl3pPr>
            <a:lvl4pPr indent="-308610" lvl="3" marL="1828800" algn="l">
              <a:lnSpc>
                <a:spcPct val="100000"/>
              </a:lnSpc>
              <a:spcBef>
                <a:spcPts val="400"/>
              </a:spcBef>
              <a:spcAft>
                <a:spcPts val="0"/>
              </a:spcAft>
              <a:buSzPts val="1260"/>
              <a:buChar char="◻"/>
              <a:defRPr/>
            </a:lvl4pPr>
            <a:lvl5pPr indent="-308610" lvl="4" marL="2286000" algn="l">
              <a:lnSpc>
                <a:spcPct val="100000"/>
              </a:lnSpc>
              <a:spcBef>
                <a:spcPts val="300"/>
              </a:spcBef>
              <a:spcAft>
                <a:spcPts val="0"/>
              </a:spcAft>
              <a:buSzPts val="1260"/>
              <a:buChar char="◻"/>
              <a:defRPr/>
            </a:lvl5pPr>
            <a:lvl6pPr indent="-314325" lvl="5" marL="2743200" algn="l">
              <a:lnSpc>
                <a:spcPct val="100000"/>
              </a:lnSpc>
              <a:spcBef>
                <a:spcPts val="300"/>
              </a:spcBef>
              <a:spcAft>
                <a:spcPts val="0"/>
              </a:spcAft>
              <a:buSzPts val="1350"/>
              <a:buChar char="?"/>
              <a:defRPr/>
            </a:lvl6pPr>
            <a:lvl7pPr indent="-314325" lvl="6" marL="3200400" algn="l">
              <a:lnSpc>
                <a:spcPct val="100000"/>
              </a:lnSpc>
              <a:spcBef>
                <a:spcPts val="300"/>
              </a:spcBef>
              <a:spcAft>
                <a:spcPts val="0"/>
              </a:spcAft>
              <a:buSzPts val="1350"/>
              <a:buChar char="?"/>
              <a:defRPr/>
            </a:lvl7pPr>
            <a:lvl8pPr indent="-314325" lvl="7" marL="3657600" algn="l">
              <a:lnSpc>
                <a:spcPct val="100000"/>
              </a:lnSpc>
              <a:spcBef>
                <a:spcPts val="300"/>
              </a:spcBef>
              <a:spcAft>
                <a:spcPts val="0"/>
              </a:spcAft>
              <a:buSzPts val="1350"/>
              <a:buChar char="?"/>
              <a:defRPr/>
            </a:lvl8pPr>
            <a:lvl9pPr indent="-314325" lvl="8" marL="4114800" algn="l">
              <a:lnSpc>
                <a:spcPct val="100000"/>
              </a:lnSpc>
              <a:spcBef>
                <a:spcPts val="300"/>
              </a:spcBef>
              <a:spcAft>
                <a:spcPts val="0"/>
              </a:spcAft>
              <a:buSzPts val="1350"/>
              <a:buChar char="?"/>
              <a:defRPr/>
            </a:lvl9pPr>
          </a:lstStyle>
          <a:p/>
        </p:txBody>
      </p:sp>
      <p:sp>
        <p:nvSpPr>
          <p:cNvPr id="55" name="Google Shape;55;p7"/>
          <p:cNvSpPr txBox="1"/>
          <p:nvPr>
            <p:ph idx="10" type="dt"/>
          </p:nvPr>
        </p:nvSpPr>
        <p:spPr>
          <a:xfrm>
            <a:off x="6400800" y="6356350"/>
            <a:ext cx="2289175" cy="3651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7"/>
          <p:cNvSpPr txBox="1"/>
          <p:nvPr>
            <p:ph idx="11" type="ftr"/>
          </p:nvPr>
        </p:nvSpPr>
        <p:spPr>
          <a:xfrm>
            <a:off x="2898775" y="6356350"/>
            <a:ext cx="3505200" cy="3651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7"/>
          <p:cNvSpPr txBox="1"/>
          <p:nvPr>
            <p:ph idx="12" type="sldNum"/>
          </p:nvPr>
        </p:nvSpPr>
        <p:spPr>
          <a:xfrm>
            <a:off x="612775" y="6356350"/>
            <a:ext cx="1981200" cy="365125"/>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chemeClr val="dk2"/>
              </a:buClr>
              <a:buSzPts val="1400"/>
              <a:buFont typeface="Garamond"/>
              <a:buNone/>
              <a:defRPr b="0" i="0" sz="1400" u="none" cap="none" strike="noStrike">
                <a:solidFill>
                  <a:schemeClr val="dk2"/>
                </a:solidFill>
                <a:latin typeface="Garamond"/>
                <a:ea typeface="Garamond"/>
                <a:cs typeface="Garamond"/>
                <a:sym typeface="Garamond"/>
              </a:defRPr>
            </a:lvl1pPr>
            <a:lvl2pPr indent="0" lvl="1" marL="0" marR="0" algn="l">
              <a:lnSpc>
                <a:spcPct val="100000"/>
              </a:lnSpc>
              <a:spcBef>
                <a:spcPts val="0"/>
              </a:spcBef>
              <a:spcAft>
                <a:spcPts val="0"/>
              </a:spcAft>
              <a:buClr>
                <a:schemeClr val="dk2"/>
              </a:buClr>
              <a:buSzPts val="1400"/>
              <a:buFont typeface="Garamond"/>
              <a:buNone/>
              <a:defRPr b="0" i="0" sz="1400" u="none" cap="none" strike="noStrike">
                <a:solidFill>
                  <a:schemeClr val="dk2"/>
                </a:solidFill>
                <a:latin typeface="Garamond"/>
                <a:ea typeface="Garamond"/>
                <a:cs typeface="Garamond"/>
                <a:sym typeface="Garamond"/>
              </a:defRPr>
            </a:lvl2pPr>
            <a:lvl3pPr indent="0" lvl="2" marL="0" marR="0" algn="l">
              <a:lnSpc>
                <a:spcPct val="100000"/>
              </a:lnSpc>
              <a:spcBef>
                <a:spcPts val="0"/>
              </a:spcBef>
              <a:spcAft>
                <a:spcPts val="0"/>
              </a:spcAft>
              <a:buClr>
                <a:schemeClr val="dk2"/>
              </a:buClr>
              <a:buSzPts val="1400"/>
              <a:buFont typeface="Garamond"/>
              <a:buNone/>
              <a:defRPr b="0" i="0" sz="1400" u="none" cap="none" strike="noStrike">
                <a:solidFill>
                  <a:schemeClr val="dk2"/>
                </a:solidFill>
                <a:latin typeface="Garamond"/>
                <a:ea typeface="Garamond"/>
                <a:cs typeface="Garamond"/>
                <a:sym typeface="Garamond"/>
              </a:defRPr>
            </a:lvl3pPr>
            <a:lvl4pPr indent="0" lvl="3" marL="0" marR="0" algn="l">
              <a:lnSpc>
                <a:spcPct val="100000"/>
              </a:lnSpc>
              <a:spcBef>
                <a:spcPts val="0"/>
              </a:spcBef>
              <a:spcAft>
                <a:spcPts val="0"/>
              </a:spcAft>
              <a:buClr>
                <a:schemeClr val="dk2"/>
              </a:buClr>
              <a:buSzPts val="1400"/>
              <a:buFont typeface="Garamond"/>
              <a:buNone/>
              <a:defRPr b="0" i="0" sz="1400" u="none" cap="none" strike="noStrike">
                <a:solidFill>
                  <a:schemeClr val="dk2"/>
                </a:solidFill>
                <a:latin typeface="Garamond"/>
                <a:ea typeface="Garamond"/>
                <a:cs typeface="Garamond"/>
                <a:sym typeface="Garamond"/>
              </a:defRPr>
            </a:lvl4pPr>
            <a:lvl5pPr indent="0" lvl="4" marL="0" marR="0" algn="l">
              <a:lnSpc>
                <a:spcPct val="100000"/>
              </a:lnSpc>
              <a:spcBef>
                <a:spcPts val="0"/>
              </a:spcBef>
              <a:spcAft>
                <a:spcPts val="0"/>
              </a:spcAft>
              <a:buClr>
                <a:schemeClr val="dk2"/>
              </a:buClr>
              <a:buSzPts val="1400"/>
              <a:buFont typeface="Garamond"/>
              <a:buNone/>
              <a:defRPr b="0" i="0" sz="1400" u="none" cap="none" strike="noStrike">
                <a:solidFill>
                  <a:schemeClr val="dk2"/>
                </a:solidFill>
                <a:latin typeface="Garamond"/>
                <a:ea typeface="Garamond"/>
                <a:cs typeface="Garamond"/>
                <a:sym typeface="Garamond"/>
              </a:defRPr>
            </a:lvl5pPr>
            <a:lvl6pPr indent="0" lvl="5" marL="0" marR="0" algn="l">
              <a:lnSpc>
                <a:spcPct val="100000"/>
              </a:lnSpc>
              <a:spcBef>
                <a:spcPts val="0"/>
              </a:spcBef>
              <a:spcAft>
                <a:spcPts val="0"/>
              </a:spcAft>
              <a:buClr>
                <a:schemeClr val="dk2"/>
              </a:buClr>
              <a:buSzPts val="1400"/>
              <a:buFont typeface="Garamond"/>
              <a:buNone/>
              <a:defRPr b="0" i="0" sz="1400" u="none" cap="none" strike="noStrike">
                <a:solidFill>
                  <a:schemeClr val="dk2"/>
                </a:solidFill>
                <a:latin typeface="Garamond"/>
                <a:ea typeface="Garamond"/>
                <a:cs typeface="Garamond"/>
                <a:sym typeface="Garamond"/>
              </a:defRPr>
            </a:lvl6pPr>
            <a:lvl7pPr indent="0" lvl="6" marL="0" marR="0" algn="l">
              <a:lnSpc>
                <a:spcPct val="100000"/>
              </a:lnSpc>
              <a:spcBef>
                <a:spcPts val="0"/>
              </a:spcBef>
              <a:spcAft>
                <a:spcPts val="0"/>
              </a:spcAft>
              <a:buClr>
                <a:schemeClr val="dk2"/>
              </a:buClr>
              <a:buSzPts val="1400"/>
              <a:buFont typeface="Garamond"/>
              <a:buNone/>
              <a:defRPr b="0" i="0" sz="1400" u="none" cap="none" strike="noStrike">
                <a:solidFill>
                  <a:schemeClr val="dk2"/>
                </a:solidFill>
                <a:latin typeface="Garamond"/>
                <a:ea typeface="Garamond"/>
                <a:cs typeface="Garamond"/>
                <a:sym typeface="Garamond"/>
              </a:defRPr>
            </a:lvl7pPr>
            <a:lvl8pPr indent="0" lvl="7" marL="0" marR="0" algn="l">
              <a:lnSpc>
                <a:spcPct val="100000"/>
              </a:lnSpc>
              <a:spcBef>
                <a:spcPts val="0"/>
              </a:spcBef>
              <a:spcAft>
                <a:spcPts val="0"/>
              </a:spcAft>
              <a:buClr>
                <a:schemeClr val="dk2"/>
              </a:buClr>
              <a:buSzPts val="1400"/>
              <a:buFont typeface="Garamond"/>
              <a:buNone/>
              <a:defRPr b="0" i="0" sz="1400" u="none" cap="none" strike="noStrike">
                <a:solidFill>
                  <a:schemeClr val="dk2"/>
                </a:solidFill>
                <a:latin typeface="Garamond"/>
                <a:ea typeface="Garamond"/>
                <a:cs typeface="Garamond"/>
                <a:sym typeface="Garamond"/>
              </a:defRPr>
            </a:lvl8pPr>
            <a:lvl9pPr indent="0" lvl="8" marL="0" marR="0" algn="l">
              <a:lnSpc>
                <a:spcPct val="100000"/>
              </a:lnSpc>
              <a:spcBef>
                <a:spcPts val="0"/>
              </a:spcBef>
              <a:spcAft>
                <a:spcPts val="0"/>
              </a:spcAft>
              <a:buClr>
                <a:schemeClr val="dk2"/>
              </a:buClr>
              <a:buSzPts val="1400"/>
              <a:buFont typeface="Garamond"/>
              <a:buNone/>
              <a:defRPr b="0" i="0" sz="1400" u="none" cap="none" strike="noStrike">
                <a:solidFill>
                  <a:schemeClr val="dk2"/>
                </a:solidFill>
                <a:latin typeface="Garamond"/>
                <a:ea typeface="Garamond"/>
                <a:cs typeface="Garamond"/>
                <a:sym typeface="Garamond"/>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5"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nvSpPr>
        <p:spPr>
          <a:xfrm>
            <a:off x="904875" y="3648075"/>
            <a:ext cx="7315200" cy="1279525"/>
          </a:xfrm>
          <a:prstGeom prst="rect">
            <a:avLst/>
          </a:prstGeom>
          <a:noFill/>
          <a:ln cap="rnd"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Garamond"/>
              <a:ea typeface="Garamond"/>
              <a:cs typeface="Garamond"/>
              <a:sym typeface="Garamond"/>
            </a:endParaRPr>
          </a:p>
        </p:txBody>
      </p:sp>
      <p:sp>
        <p:nvSpPr>
          <p:cNvPr id="7" name="Google Shape;7;p1"/>
          <p:cNvSpPr txBox="1"/>
          <p:nvPr/>
        </p:nvSpPr>
        <p:spPr>
          <a:xfrm>
            <a:off x="914400" y="5048250"/>
            <a:ext cx="7315200" cy="685800"/>
          </a:xfrm>
          <a:prstGeom prst="rect">
            <a:avLst/>
          </a:prstGeom>
          <a:noFill/>
          <a:ln cap="rnd" cmpd="sng" w="9525">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Garamond"/>
              <a:ea typeface="Garamond"/>
              <a:cs typeface="Garamond"/>
              <a:sym typeface="Garamond"/>
            </a:endParaRPr>
          </a:p>
        </p:txBody>
      </p:sp>
      <p:sp>
        <p:nvSpPr>
          <p:cNvPr id="8" name="Google Shape;8;p1"/>
          <p:cNvSpPr txBox="1"/>
          <p:nvPr/>
        </p:nvSpPr>
        <p:spPr>
          <a:xfrm>
            <a:off x="904875" y="3648075"/>
            <a:ext cx="228600" cy="127952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Garamond"/>
              <a:ea typeface="Garamond"/>
              <a:cs typeface="Garamond"/>
              <a:sym typeface="Garamond"/>
            </a:endParaRPr>
          </a:p>
        </p:txBody>
      </p:sp>
      <p:sp>
        <p:nvSpPr>
          <p:cNvPr id="9" name="Google Shape;9;p1"/>
          <p:cNvSpPr txBox="1"/>
          <p:nvPr/>
        </p:nvSpPr>
        <p:spPr>
          <a:xfrm>
            <a:off x="914400" y="5048250"/>
            <a:ext cx="228600" cy="6858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Garamond"/>
              <a:ea typeface="Garamond"/>
              <a:cs typeface="Garamond"/>
              <a:sym typeface="Garamond"/>
            </a:endParaRPr>
          </a:p>
        </p:txBody>
      </p:sp>
      <p:sp>
        <p:nvSpPr>
          <p:cNvPr id="10" name="Google Shape;10;p1"/>
          <p:cNvSpPr txBox="1"/>
          <p:nvPr>
            <p:ph type="title"/>
          </p:nvPr>
        </p:nvSpPr>
        <p:spPr>
          <a:xfrm>
            <a:off x="457200" y="152400"/>
            <a:ext cx="8229600" cy="9906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3200" u="none" cap="none" strike="noStrike">
                <a:solidFill>
                  <a:schemeClr val="dk2"/>
                </a:solidFill>
                <a:latin typeface="Bookman Old Style"/>
                <a:ea typeface="Bookman Old Style"/>
                <a:cs typeface="Bookman Old Style"/>
                <a:sym typeface="Bookman Old Style"/>
              </a:defRPr>
            </a:lvl1pPr>
            <a:lvl2pPr lvl="1" marR="0" rtl="0" algn="l">
              <a:lnSpc>
                <a:spcPct val="100000"/>
              </a:lnSpc>
              <a:spcBef>
                <a:spcPts val="0"/>
              </a:spcBef>
              <a:spcAft>
                <a:spcPts val="0"/>
              </a:spcAft>
              <a:buClr>
                <a:srgbClr val="000000"/>
              </a:buClr>
              <a:buSzPts val="1400"/>
              <a:buFont typeface="Arial"/>
              <a:buNone/>
              <a:defRPr b="0" i="0" sz="3200" u="none" cap="none" strike="noStrike">
                <a:solidFill>
                  <a:schemeClr val="dk2"/>
                </a:solidFill>
                <a:latin typeface="Bookman Old Style"/>
                <a:ea typeface="Bookman Old Style"/>
                <a:cs typeface="Bookman Old Style"/>
                <a:sym typeface="Bookman Old Style"/>
              </a:defRPr>
            </a:lvl2pPr>
            <a:lvl3pPr lvl="2" marR="0" rtl="0" algn="l">
              <a:lnSpc>
                <a:spcPct val="100000"/>
              </a:lnSpc>
              <a:spcBef>
                <a:spcPts val="0"/>
              </a:spcBef>
              <a:spcAft>
                <a:spcPts val="0"/>
              </a:spcAft>
              <a:buClr>
                <a:srgbClr val="000000"/>
              </a:buClr>
              <a:buSzPts val="1400"/>
              <a:buFont typeface="Arial"/>
              <a:buNone/>
              <a:defRPr b="0" i="0" sz="3200" u="none" cap="none" strike="noStrike">
                <a:solidFill>
                  <a:schemeClr val="dk2"/>
                </a:solidFill>
                <a:latin typeface="Bookman Old Style"/>
                <a:ea typeface="Bookman Old Style"/>
                <a:cs typeface="Bookman Old Style"/>
                <a:sym typeface="Bookman Old Style"/>
              </a:defRPr>
            </a:lvl3pPr>
            <a:lvl4pPr lvl="3" marR="0" rtl="0" algn="l">
              <a:lnSpc>
                <a:spcPct val="100000"/>
              </a:lnSpc>
              <a:spcBef>
                <a:spcPts val="0"/>
              </a:spcBef>
              <a:spcAft>
                <a:spcPts val="0"/>
              </a:spcAft>
              <a:buClr>
                <a:srgbClr val="000000"/>
              </a:buClr>
              <a:buSzPts val="1400"/>
              <a:buFont typeface="Arial"/>
              <a:buNone/>
              <a:defRPr b="0" i="0" sz="3200" u="none" cap="none" strike="noStrike">
                <a:solidFill>
                  <a:schemeClr val="dk2"/>
                </a:solidFill>
                <a:latin typeface="Bookman Old Style"/>
                <a:ea typeface="Bookman Old Style"/>
                <a:cs typeface="Bookman Old Style"/>
                <a:sym typeface="Bookman Old Style"/>
              </a:defRPr>
            </a:lvl4pPr>
            <a:lvl5pPr lvl="4" marR="0" rtl="0" algn="l">
              <a:lnSpc>
                <a:spcPct val="100000"/>
              </a:lnSpc>
              <a:spcBef>
                <a:spcPts val="0"/>
              </a:spcBef>
              <a:spcAft>
                <a:spcPts val="0"/>
              </a:spcAft>
              <a:buClr>
                <a:srgbClr val="000000"/>
              </a:buClr>
              <a:buSzPts val="1400"/>
              <a:buFont typeface="Arial"/>
              <a:buNone/>
              <a:defRPr b="0" i="0" sz="3200" u="none" cap="none" strike="noStrike">
                <a:solidFill>
                  <a:schemeClr val="dk2"/>
                </a:solidFill>
                <a:latin typeface="Bookman Old Style"/>
                <a:ea typeface="Bookman Old Style"/>
                <a:cs typeface="Bookman Old Style"/>
                <a:sym typeface="Bookman Old Style"/>
              </a:defRPr>
            </a:lvl5pPr>
            <a:lvl6pPr lvl="5" marR="0" rtl="0" algn="l">
              <a:lnSpc>
                <a:spcPct val="100000"/>
              </a:lnSpc>
              <a:spcBef>
                <a:spcPts val="0"/>
              </a:spcBef>
              <a:spcAft>
                <a:spcPts val="0"/>
              </a:spcAft>
              <a:buClr>
                <a:srgbClr val="000000"/>
              </a:buClr>
              <a:buSzPts val="1400"/>
              <a:buFont typeface="Arial"/>
              <a:buNone/>
              <a:defRPr b="0" i="0" sz="3200" u="none" cap="none" strike="noStrike">
                <a:solidFill>
                  <a:schemeClr val="dk2"/>
                </a:solidFill>
                <a:latin typeface="Bookman Old Style"/>
                <a:ea typeface="Bookman Old Style"/>
                <a:cs typeface="Bookman Old Style"/>
                <a:sym typeface="Bookman Old Style"/>
              </a:defRPr>
            </a:lvl6pPr>
            <a:lvl7pPr lvl="6" marR="0" rtl="0" algn="l">
              <a:lnSpc>
                <a:spcPct val="100000"/>
              </a:lnSpc>
              <a:spcBef>
                <a:spcPts val="0"/>
              </a:spcBef>
              <a:spcAft>
                <a:spcPts val="0"/>
              </a:spcAft>
              <a:buClr>
                <a:srgbClr val="000000"/>
              </a:buClr>
              <a:buSzPts val="1400"/>
              <a:buFont typeface="Arial"/>
              <a:buNone/>
              <a:defRPr b="0" i="0" sz="3200" u="none" cap="none" strike="noStrike">
                <a:solidFill>
                  <a:schemeClr val="dk2"/>
                </a:solidFill>
                <a:latin typeface="Bookman Old Style"/>
                <a:ea typeface="Bookman Old Style"/>
                <a:cs typeface="Bookman Old Style"/>
                <a:sym typeface="Bookman Old Style"/>
              </a:defRPr>
            </a:lvl7pPr>
            <a:lvl8pPr lvl="7" marR="0" rtl="0" algn="l">
              <a:lnSpc>
                <a:spcPct val="100000"/>
              </a:lnSpc>
              <a:spcBef>
                <a:spcPts val="0"/>
              </a:spcBef>
              <a:spcAft>
                <a:spcPts val="0"/>
              </a:spcAft>
              <a:buClr>
                <a:srgbClr val="000000"/>
              </a:buClr>
              <a:buSzPts val="1400"/>
              <a:buFont typeface="Arial"/>
              <a:buNone/>
              <a:defRPr b="0" i="0" sz="3200" u="none" cap="none" strike="noStrike">
                <a:solidFill>
                  <a:schemeClr val="dk2"/>
                </a:solidFill>
                <a:latin typeface="Bookman Old Style"/>
                <a:ea typeface="Bookman Old Style"/>
                <a:cs typeface="Bookman Old Style"/>
                <a:sym typeface="Bookman Old Style"/>
              </a:defRPr>
            </a:lvl8pPr>
            <a:lvl9pPr lvl="8" marR="0" rtl="0" algn="l">
              <a:lnSpc>
                <a:spcPct val="100000"/>
              </a:lnSpc>
              <a:spcBef>
                <a:spcPts val="0"/>
              </a:spcBef>
              <a:spcAft>
                <a:spcPts val="0"/>
              </a:spcAft>
              <a:buClr>
                <a:srgbClr val="000000"/>
              </a:buClr>
              <a:buSzPts val="1400"/>
              <a:buFont typeface="Arial"/>
              <a:buNone/>
              <a:defRPr b="0" i="0" sz="3200" u="none" cap="none" strike="noStrike">
                <a:solidFill>
                  <a:schemeClr val="dk2"/>
                </a:solidFill>
                <a:latin typeface="Bookman Old Style"/>
                <a:ea typeface="Bookman Old Style"/>
                <a:cs typeface="Bookman Old Style"/>
                <a:sym typeface="Bookman Old Style"/>
              </a:defRPr>
            </a:lvl9pPr>
          </a:lstStyle>
          <a:p/>
        </p:txBody>
      </p:sp>
      <p:sp>
        <p:nvSpPr>
          <p:cNvPr id="11" name="Google Shape;11;p1"/>
          <p:cNvSpPr txBox="1"/>
          <p:nvPr>
            <p:ph idx="1" type="body"/>
          </p:nvPr>
        </p:nvSpPr>
        <p:spPr>
          <a:xfrm>
            <a:off x="457200" y="1219200"/>
            <a:ext cx="8229600" cy="4910137"/>
          </a:xfrm>
          <a:prstGeom prst="rect">
            <a:avLst/>
          </a:prstGeom>
          <a:noFill/>
          <a:ln>
            <a:noFill/>
          </a:ln>
        </p:spPr>
        <p:txBody>
          <a:bodyPr anchorCtr="0" anchor="t" bIns="45700" lIns="91425" spcFirstLastPara="1" rIns="91425" wrap="square" tIns="45700">
            <a:noAutofit/>
          </a:bodyPr>
          <a:lstStyle>
            <a:lvl1pPr indent="-354076" lvl="0" marL="457200" marR="0" rtl="0" algn="l">
              <a:lnSpc>
                <a:spcPct val="100000"/>
              </a:lnSpc>
              <a:spcBef>
                <a:spcPts val="600"/>
              </a:spcBef>
              <a:spcAft>
                <a:spcPts val="0"/>
              </a:spcAft>
              <a:buClr>
                <a:schemeClr val="accent1"/>
              </a:buClr>
              <a:buSzPts val="1976"/>
              <a:buFont typeface="Noto Sans Symbols"/>
              <a:buChar char="🞂"/>
              <a:defRPr b="0" i="0" sz="2600" u="none" cap="none" strike="noStrike">
                <a:solidFill>
                  <a:schemeClr val="dk1"/>
                </a:solidFill>
                <a:latin typeface="Gill Sans"/>
                <a:ea typeface="Gill Sans"/>
                <a:cs typeface="Gill Sans"/>
                <a:sym typeface="Gill Sans"/>
              </a:defRPr>
            </a:lvl1pPr>
            <a:lvl2pPr indent="-339597" lvl="1" marL="914400" marR="0" rtl="0" algn="l">
              <a:lnSpc>
                <a:spcPct val="100000"/>
              </a:lnSpc>
              <a:spcBef>
                <a:spcPts val="500"/>
              </a:spcBef>
              <a:spcAft>
                <a:spcPts val="0"/>
              </a:spcAft>
              <a:buClr>
                <a:schemeClr val="accent2"/>
              </a:buClr>
              <a:buSzPts val="1748"/>
              <a:buFont typeface="Noto Sans Symbols"/>
              <a:buChar char="🞂"/>
              <a:defRPr b="0" i="0" sz="2300" u="none" cap="none" strike="noStrike">
                <a:solidFill>
                  <a:schemeClr val="dk2"/>
                </a:solidFill>
                <a:latin typeface="Gill Sans"/>
                <a:ea typeface="Gill Sans"/>
                <a:cs typeface="Gill Sans"/>
                <a:sym typeface="Gill Sans"/>
              </a:defRPr>
            </a:lvl2pPr>
            <a:lvl3pPr indent="-325119" lvl="2" marL="1371600" marR="0" rtl="0" algn="l">
              <a:lnSpc>
                <a:spcPct val="100000"/>
              </a:lnSpc>
              <a:spcBef>
                <a:spcPts val="500"/>
              </a:spcBef>
              <a:spcAft>
                <a:spcPts val="0"/>
              </a:spcAft>
              <a:buClr>
                <a:srgbClr val="BCBCBC"/>
              </a:buClr>
              <a:buSzPts val="1520"/>
              <a:buFont typeface="Noto Sans Symbols"/>
              <a:buChar char="🞂"/>
              <a:defRPr b="0" i="0" sz="2000" u="none" cap="none" strike="noStrike">
                <a:solidFill>
                  <a:schemeClr val="dk1"/>
                </a:solidFill>
                <a:latin typeface="Gill Sans"/>
                <a:ea typeface="Gill Sans"/>
                <a:cs typeface="Gill Sans"/>
                <a:sym typeface="Gill Sans"/>
              </a:defRPr>
            </a:lvl3pPr>
            <a:lvl4pPr indent="-308610" lvl="3" marL="1828800" marR="0" rtl="0" algn="l">
              <a:lnSpc>
                <a:spcPct val="100000"/>
              </a:lnSpc>
              <a:spcBef>
                <a:spcPts val="400"/>
              </a:spcBef>
              <a:spcAft>
                <a:spcPts val="0"/>
              </a:spcAft>
              <a:buClr>
                <a:srgbClr val="8BA2B4"/>
              </a:buClr>
              <a:buSzPts val="1260"/>
              <a:buFont typeface="Noto Sans Symbols"/>
              <a:buChar char="◻"/>
              <a:defRPr b="0" i="0" sz="1800" u="none" cap="none" strike="noStrike">
                <a:solidFill>
                  <a:schemeClr val="dk1"/>
                </a:solidFill>
                <a:latin typeface="Gill Sans"/>
                <a:ea typeface="Gill Sans"/>
                <a:cs typeface="Gill Sans"/>
                <a:sym typeface="Gill Sans"/>
              </a:defRPr>
            </a:lvl4pPr>
            <a:lvl5pPr indent="-299720" lvl="4" marL="2286000" marR="0" rtl="0" algn="l">
              <a:lnSpc>
                <a:spcPct val="100000"/>
              </a:lnSpc>
              <a:spcBef>
                <a:spcPts val="300"/>
              </a:spcBef>
              <a:spcAft>
                <a:spcPts val="0"/>
              </a:spcAft>
              <a:buClr>
                <a:schemeClr val="accent2"/>
              </a:buClr>
              <a:buSzPts val="1120"/>
              <a:buFont typeface="Noto Sans Symbols"/>
              <a:buChar char="◻"/>
              <a:defRPr b="0" i="0" sz="1600" u="none" cap="none" strike="noStrike">
                <a:solidFill>
                  <a:schemeClr val="dk1"/>
                </a:solidFill>
                <a:latin typeface="Gill Sans"/>
                <a:ea typeface="Gill Sans"/>
                <a:cs typeface="Gill Sans"/>
                <a:sym typeface="Gill Sans"/>
              </a:defRPr>
            </a:lvl5pPr>
            <a:lvl6pPr indent="-304800" lvl="5" marL="2743200" marR="0" rtl="0" algn="l">
              <a:lnSpc>
                <a:spcPct val="100000"/>
              </a:lnSpc>
              <a:spcBef>
                <a:spcPts val="300"/>
              </a:spcBef>
              <a:spcAft>
                <a:spcPts val="0"/>
              </a:spcAft>
              <a:buClr>
                <a:srgbClr val="8BA1B3"/>
              </a:buClr>
              <a:buSzPts val="1200"/>
              <a:buFont typeface="Noto Sans Symbols"/>
              <a:buChar char="🞂"/>
              <a:defRPr b="0" i="0" sz="1600" u="none" cap="none" strike="noStrike">
                <a:solidFill>
                  <a:schemeClr val="dk1"/>
                </a:solidFill>
                <a:latin typeface="Gill Sans"/>
                <a:ea typeface="Gill Sans"/>
                <a:cs typeface="Gill Sans"/>
                <a:sym typeface="Gill Sans"/>
              </a:defRPr>
            </a:lvl6pPr>
            <a:lvl7pPr indent="-295275" lvl="6" marL="3200400" marR="0" rtl="0" algn="l">
              <a:lnSpc>
                <a:spcPct val="100000"/>
              </a:lnSpc>
              <a:spcBef>
                <a:spcPts val="300"/>
              </a:spcBef>
              <a:spcAft>
                <a:spcPts val="0"/>
              </a:spcAft>
              <a:buClr>
                <a:srgbClr val="646C8F"/>
              </a:buClr>
              <a:buSzPts val="1050"/>
              <a:buFont typeface="Noto Sans Symbols"/>
              <a:buChar char="🞂"/>
              <a:defRPr b="0" i="0" sz="1400" u="none" cap="none" strike="noStrike">
                <a:solidFill>
                  <a:schemeClr val="dk1"/>
                </a:solidFill>
                <a:latin typeface="Gill Sans"/>
                <a:ea typeface="Gill Sans"/>
                <a:cs typeface="Gill Sans"/>
                <a:sym typeface="Gill Sans"/>
              </a:defRPr>
            </a:lvl7pPr>
            <a:lvl8pPr indent="-295275" lvl="7" marL="3657600" marR="0" rtl="0" algn="l">
              <a:lnSpc>
                <a:spcPct val="100000"/>
              </a:lnSpc>
              <a:spcBef>
                <a:spcPts val="300"/>
              </a:spcBef>
              <a:spcAft>
                <a:spcPts val="0"/>
              </a:spcAft>
              <a:buClr>
                <a:srgbClr val="BABABA"/>
              </a:buClr>
              <a:buSzPts val="1050"/>
              <a:buFont typeface="Noto Sans Symbols"/>
              <a:buChar char="🞂"/>
              <a:defRPr b="0" i="0" sz="1400" u="none" cap="none" strike="noStrike">
                <a:solidFill>
                  <a:schemeClr val="dk1"/>
                </a:solidFill>
                <a:latin typeface="Gill Sans"/>
                <a:ea typeface="Gill Sans"/>
                <a:cs typeface="Gill Sans"/>
                <a:sym typeface="Gill Sans"/>
              </a:defRPr>
            </a:lvl8pPr>
            <a:lvl9pPr indent="-285750" lvl="8" marL="4114800" marR="0" rtl="0" algn="l">
              <a:lnSpc>
                <a:spcPct val="100000"/>
              </a:lnSpc>
              <a:spcBef>
                <a:spcPts val="300"/>
              </a:spcBef>
              <a:spcAft>
                <a:spcPts val="0"/>
              </a:spcAft>
              <a:buClr>
                <a:srgbClr val="9FB8CD"/>
              </a:buClr>
              <a:buSzPts val="900"/>
              <a:buFont typeface="Noto Sans Symbols"/>
              <a:buChar char="🞂"/>
              <a:defRPr b="0" i="0" sz="1200" u="none" cap="none" strike="noStrike">
                <a:solidFill>
                  <a:schemeClr val="dk1"/>
                </a:solidFill>
                <a:latin typeface="Gill Sans"/>
                <a:ea typeface="Gill Sans"/>
                <a:cs typeface="Gill Sans"/>
                <a:sym typeface="Gill Sans"/>
              </a:defRPr>
            </a:lvl9pPr>
          </a:lstStyle>
          <a:p/>
        </p:txBody>
      </p:sp>
      <p:sp>
        <p:nvSpPr>
          <p:cNvPr id="12" name="Google Shape;12;p1"/>
          <p:cNvSpPr txBox="1"/>
          <p:nvPr>
            <p:ph idx="10" type="dt"/>
          </p:nvPr>
        </p:nvSpPr>
        <p:spPr>
          <a:xfrm>
            <a:off x="6400800" y="6354762"/>
            <a:ext cx="2286000" cy="36671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9pPr>
          </a:lstStyle>
          <a:p/>
        </p:txBody>
      </p:sp>
      <p:sp>
        <p:nvSpPr>
          <p:cNvPr id="13" name="Google Shape;13;p1"/>
          <p:cNvSpPr txBox="1"/>
          <p:nvPr>
            <p:ph idx="11" type="ftr"/>
          </p:nvPr>
        </p:nvSpPr>
        <p:spPr>
          <a:xfrm>
            <a:off x="2898775" y="6354762"/>
            <a:ext cx="3475037" cy="36671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9pPr>
          </a:lstStyle>
          <a:p/>
        </p:txBody>
      </p:sp>
      <p:sp>
        <p:nvSpPr>
          <p:cNvPr id="14" name="Google Shape;14;p1"/>
          <p:cNvSpPr txBox="1"/>
          <p:nvPr>
            <p:ph idx="12" type="sldNum"/>
          </p:nvPr>
        </p:nvSpPr>
        <p:spPr>
          <a:xfrm>
            <a:off x="1216025" y="6354762"/>
            <a:ext cx="1219200" cy="366712"/>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chemeClr val="dk2"/>
              </a:buClr>
              <a:buSzPts val="1400"/>
              <a:buFont typeface="Garamond"/>
              <a:buNone/>
              <a:defRPr b="0" i="0" sz="1400" u="none" cap="none" strike="noStrike">
                <a:solidFill>
                  <a:schemeClr val="dk2"/>
                </a:solidFill>
                <a:latin typeface="Garamond"/>
                <a:ea typeface="Garamond"/>
                <a:cs typeface="Garamond"/>
                <a:sym typeface="Garamond"/>
              </a:defRPr>
            </a:lvl1pPr>
            <a:lvl2pPr indent="0" lvl="1" marL="0" marR="0" rtl="0" algn="l">
              <a:lnSpc>
                <a:spcPct val="100000"/>
              </a:lnSpc>
              <a:spcBef>
                <a:spcPts val="0"/>
              </a:spcBef>
              <a:spcAft>
                <a:spcPts val="0"/>
              </a:spcAft>
              <a:buClr>
                <a:schemeClr val="dk2"/>
              </a:buClr>
              <a:buSzPts val="1400"/>
              <a:buFont typeface="Garamond"/>
              <a:buNone/>
              <a:defRPr b="0" i="0" sz="1400" u="none" cap="none" strike="noStrike">
                <a:solidFill>
                  <a:schemeClr val="dk2"/>
                </a:solidFill>
                <a:latin typeface="Garamond"/>
                <a:ea typeface="Garamond"/>
                <a:cs typeface="Garamond"/>
                <a:sym typeface="Garamond"/>
              </a:defRPr>
            </a:lvl2pPr>
            <a:lvl3pPr indent="0" lvl="2" marL="0" marR="0" rtl="0" algn="l">
              <a:lnSpc>
                <a:spcPct val="100000"/>
              </a:lnSpc>
              <a:spcBef>
                <a:spcPts val="0"/>
              </a:spcBef>
              <a:spcAft>
                <a:spcPts val="0"/>
              </a:spcAft>
              <a:buClr>
                <a:schemeClr val="dk2"/>
              </a:buClr>
              <a:buSzPts val="1400"/>
              <a:buFont typeface="Garamond"/>
              <a:buNone/>
              <a:defRPr b="0" i="0" sz="1400" u="none" cap="none" strike="noStrike">
                <a:solidFill>
                  <a:schemeClr val="dk2"/>
                </a:solidFill>
                <a:latin typeface="Garamond"/>
                <a:ea typeface="Garamond"/>
                <a:cs typeface="Garamond"/>
                <a:sym typeface="Garamond"/>
              </a:defRPr>
            </a:lvl3pPr>
            <a:lvl4pPr indent="0" lvl="3" marL="0" marR="0" rtl="0" algn="l">
              <a:lnSpc>
                <a:spcPct val="100000"/>
              </a:lnSpc>
              <a:spcBef>
                <a:spcPts val="0"/>
              </a:spcBef>
              <a:spcAft>
                <a:spcPts val="0"/>
              </a:spcAft>
              <a:buClr>
                <a:schemeClr val="dk2"/>
              </a:buClr>
              <a:buSzPts val="1400"/>
              <a:buFont typeface="Garamond"/>
              <a:buNone/>
              <a:defRPr b="0" i="0" sz="1400" u="none" cap="none" strike="noStrike">
                <a:solidFill>
                  <a:schemeClr val="dk2"/>
                </a:solidFill>
                <a:latin typeface="Garamond"/>
                <a:ea typeface="Garamond"/>
                <a:cs typeface="Garamond"/>
                <a:sym typeface="Garamond"/>
              </a:defRPr>
            </a:lvl4pPr>
            <a:lvl5pPr indent="0" lvl="4" marL="0" marR="0" rtl="0" algn="l">
              <a:lnSpc>
                <a:spcPct val="100000"/>
              </a:lnSpc>
              <a:spcBef>
                <a:spcPts val="0"/>
              </a:spcBef>
              <a:spcAft>
                <a:spcPts val="0"/>
              </a:spcAft>
              <a:buClr>
                <a:schemeClr val="dk2"/>
              </a:buClr>
              <a:buSzPts val="1400"/>
              <a:buFont typeface="Garamond"/>
              <a:buNone/>
              <a:defRPr b="0" i="0" sz="1400" u="none" cap="none" strike="noStrike">
                <a:solidFill>
                  <a:schemeClr val="dk2"/>
                </a:solidFill>
                <a:latin typeface="Garamond"/>
                <a:ea typeface="Garamond"/>
                <a:cs typeface="Garamond"/>
                <a:sym typeface="Garamond"/>
              </a:defRPr>
            </a:lvl5pPr>
            <a:lvl6pPr indent="0" lvl="5" marL="0" marR="0" rtl="0" algn="l">
              <a:lnSpc>
                <a:spcPct val="100000"/>
              </a:lnSpc>
              <a:spcBef>
                <a:spcPts val="0"/>
              </a:spcBef>
              <a:spcAft>
                <a:spcPts val="0"/>
              </a:spcAft>
              <a:buClr>
                <a:schemeClr val="dk2"/>
              </a:buClr>
              <a:buSzPts val="1400"/>
              <a:buFont typeface="Garamond"/>
              <a:buNone/>
              <a:defRPr b="0" i="0" sz="1400" u="none" cap="none" strike="noStrike">
                <a:solidFill>
                  <a:schemeClr val="dk2"/>
                </a:solidFill>
                <a:latin typeface="Garamond"/>
                <a:ea typeface="Garamond"/>
                <a:cs typeface="Garamond"/>
                <a:sym typeface="Garamond"/>
              </a:defRPr>
            </a:lvl6pPr>
            <a:lvl7pPr indent="0" lvl="6" marL="0" marR="0" rtl="0" algn="l">
              <a:lnSpc>
                <a:spcPct val="100000"/>
              </a:lnSpc>
              <a:spcBef>
                <a:spcPts val="0"/>
              </a:spcBef>
              <a:spcAft>
                <a:spcPts val="0"/>
              </a:spcAft>
              <a:buClr>
                <a:schemeClr val="dk2"/>
              </a:buClr>
              <a:buSzPts val="1400"/>
              <a:buFont typeface="Garamond"/>
              <a:buNone/>
              <a:defRPr b="0" i="0" sz="1400" u="none" cap="none" strike="noStrike">
                <a:solidFill>
                  <a:schemeClr val="dk2"/>
                </a:solidFill>
                <a:latin typeface="Garamond"/>
                <a:ea typeface="Garamond"/>
                <a:cs typeface="Garamond"/>
                <a:sym typeface="Garamond"/>
              </a:defRPr>
            </a:lvl7pPr>
            <a:lvl8pPr indent="0" lvl="7" marL="0" marR="0" rtl="0" algn="l">
              <a:lnSpc>
                <a:spcPct val="100000"/>
              </a:lnSpc>
              <a:spcBef>
                <a:spcPts val="0"/>
              </a:spcBef>
              <a:spcAft>
                <a:spcPts val="0"/>
              </a:spcAft>
              <a:buClr>
                <a:schemeClr val="dk2"/>
              </a:buClr>
              <a:buSzPts val="1400"/>
              <a:buFont typeface="Garamond"/>
              <a:buNone/>
              <a:defRPr b="0" i="0" sz="1400" u="none" cap="none" strike="noStrike">
                <a:solidFill>
                  <a:schemeClr val="dk2"/>
                </a:solidFill>
                <a:latin typeface="Garamond"/>
                <a:ea typeface="Garamond"/>
                <a:cs typeface="Garamond"/>
                <a:sym typeface="Garamond"/>
              </a:defRPr>
            </a:lvl8pPr>
            <a:lvl9pPr indent="0" lvl="8" marL="0" marR="0" rtl="0" algn="l">
              <a:lnSpc>
                <a:spcPct val="100000"/>
              </a:lnSpc>
              <a:spcBef>
                <a:spcPts val="0"/>
              </a:spcBef>
              <a:spcAft>
                <a:spcPts val="0"/>
              </a:spcAft>
              <a:buClr>
                <a:schemeClr val="dk2"/>
              </a:buClr>
              <a:buSzPts val="1400"/>
              <a:buFont typeface="Garamond"/>
              <a:buNone/>
              <a:defRPr b="0" i="0" sz="1400" u="none" cap="none" strike="noStrike">
                <a:solidFill>
                  <a:schemeClr val="dk2"/>
                </a:solidFill>
                <a:latin typeface="Garamond"/>
                <a:ea typeface="Garamond"/>
                <a:cs typeface="Garamond"/>
                <a:sym typeface="Garamond"/>
              </a:defRPr>
            </a:lvl9pPr>
          </a:lstStyle>
          <a:p>
            <a:pPr indent="0" lvl="0" marL="0" rtl="0" algn="l">
              <a:spcBef>
                <a:spcPts val="0"/>
              </a:spcBef>
              <a:spcAft>
                <a:spcPts val="0"/>
              </a:spcAft>
              <a:buNone/>
            </a:pPr>
            <a:fld id="{00000000-1234-1234-1234-123412341234}" type="slidenum">
              <a:rPr lang="en-US"/>
              <a:t>‹#›</a:t>
            </a:fld>
            <a:endParaRPr>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 name="Shape 21"/>
        <p:cNvGrpSpPr/>
        <p:nvPr/>
      </p:nvGrpSpPr>
      <p:grpSpPr>
        <a:xfrm>
          <a:off x="0" y="0"/>
          <a:ext cx="0" cy="0"/>
          <a:chOff x="0" y="0"/>
          <a:chExt cx="0" cy="0"/>
        </a:xfrm>
      </p:grpSpPr>
      <p:sp>
        <p:nvSpPr>
          <p:cNvPr id="22" name="Google Shape;22;p3"/>
          <p:cNvSpPr txBox="1"/>
          <p:nvPr>
            <p:ph type="title"/>
          </p:nvPr>
        </p:nvSpPr>
        <p:spPr>
          <a:xfrm>
            <a:off x="457200" y="152400"/>
            <a:ext cx="8229600" cy="9906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3200" u="none" cap="none" strike="noStrike">
                <a:solidFill>
                  <a:schemeClr val="dk2"/>
                </a:solidFill>
                <a:latin typeface="Bookman Old Style"/>
                <a:ea typeface="Bookman Old Style"/>
                <a:cs typeface="Bookman Old Style"/>
                <a:sym typeface="Bookman Old Style"/>
              </a:defRPr>
            </a:lvl1pPr>
            <a:lvl2pPr lvl="1" marR="0" rtl="0" algn="l">
              <a:lnSpc>
                <a:spcPct val="100000"/>
              </a:lnSpc>
              <a:spcBef>
                <a:spcPts val="0"/>
              </a:spcBef>
              <a:spcAft>
                <a:spcPts val="0"/>
              </a:spcAft>
              <a:buClr>
                <a:srgbClr val="000000"/>
              </a:buClr>
              <a:buSzPts val="1400"/>
              <a:buFont typeface="Arial"/>
              <a:buNone/>
              <a:defRPr b="0" i="0" sz="3200" u="none" cap="none" strike="noStrike">
                <a:solidFill>
                  <a:schemeClr val="dk2"/>
                </a:solidFill>
                <a:latin typeface="Bookman Old Style"/>
                <a:ea typeface="Bookman Old Style"/>
                <a:cs typeface="Bookman Old Style"/>
                <a:sym typeface="Bookman Old Style"/>
              </a:defRPr>
            </a:lvl2pPr>
            <a:lvl3pPr lvl="2" marR="0" rtl="0" algn="l">
              <a:lnSpc>
                <a:spcPct val="100000"/>
              </a:lnSpc>
              <a:spcBef>
                <a:spcPts val="0"/>
              </a:spcBef>
              <a:spcAft>
                <a:spcPts val="0"/>
              </a:spcAft>
              <a:buClr>
                <a:srgbClr val="000000"/>
              </a:buClr>
              <a:buSzPts val="1400"/>
              <a:buFont typeface="Arial"/>
              <a:buNone/>
              <a:defRPr b="0" i="0" sz="3200" u="none" cap="none" strike="noStrike">
                <a:solidFill>
                  <a:schemeClr val="dk2"/>
                </a:solidFill>
                <a:latin typeface="Bookman Old Style"/>
                <a:ea typeface="Bookman Old Style"/>
                <a:cs typeface="Bookman Old Style"/>
                <a:sym typeface="Bookman Old Style"/>
              </a:defRPr>
            </a:lvl3pPr>
            <a:lvl4pPr lvl="3" marR="0" rtl="0" algn="l">
              <a:lnSpc>
                <a:spcPct val="100000"/>
              </a:lnSpc>
              <a:spcBef>
                <a:spcPts val="0"/>
              </a:spcBef>
              <a:spcAft>
                <a:spcPts val="0"/>
              </a:spcAft>
              <a:buClr>
                <a:srgbClr val="000000"/>
              </a:buClr>
              <a:buSzPts val="1400"/>
              <a:buFont typeface="Arial"/>
              <a:buNone/>
              <a:defRPr b="0" i="0" sz="3200" u="none" cap="none" strike="noStrike">
                <a:solidFill>
                  <a:schemeClr val="dk2"/>
                </a:solidFill>
                <a:latin typeface="Bookman Old Style"/>
                <a:ea typeface="Bookman Old Style"/>
                <a:cs typeface="Bookman Old Style"/>
                <a:sym typeface="Bookman Old Style"/>
              </a:defRPr>
            </a:lvl4pPr>
            <a:lvl5pPr lvl="4" marR="0" rtl="0" algn="l">
              <a:lnSpc>
                <a:spcPct val="100000"/>
              </a:lnSpc>
              <a:spcBef>
                <a:spcPts val="0"/>
              </a:spcBef>
              <a:spcAft>
                <a:spcPts val="0"/>
              </a:spcAft>
              <a:buClr>
                <a:srgbClr val="000000"/>
              </a:buClr>
              <a:buSzPts val="1400"/>
              <a:buFont typeface="Arial"/>
              <a:buNone/>
              <a:defRPr b="0" i="0" sz="3200" u="none" cap="none" strike="noStrike">
                <a:solidFill>
                  <a:schemeClr val="dk2"/>
                </a:solidFill>
                <a:latin typeface="Bookman Old Style"/>
                <a:ea typeface="Bookman Old Style"/>
                <a:cs typeface="Bookman Old Style"/>
                <a:sym typeface="Bookman Old Style"/>
              </a:defRPr>
            </a:lvl5pPr>
            <a:lvl6pPr lvl="5" marR="0" rtl="0" algn="l">
              <a:lnSpc>
                <a:spcPct val="100000"/>
              </a:lnSpc>
              <a:spcBef>
                <a:spcPts val="0"/>
              </a:spcBef>
              <a:spcAft>
                <a:spcPts val="0"/>
              </a:spcAft>
              <a:buClr>
                <a:srgbClr val="000000"/>
              </a:buClr>
              <a:buSzPts val="1400"/>
              <a:buFont typeface="Arial"/>
              <a:buNone/>
              <a:defRPr b="0" i="0" sz="3200" u="none" cap="none" strike="noStrike">
                <a:solidFill>
                  <a:schemeClr val="dk2"/>
                </a:solidFill>
                <a:latin typeface="Bookman Old Style"/>
                <a:ea typeface="Bookman Old Style"/>
                <a:cs typeface="Bookman Old Style"/>
                <a:sym typeface="Bookman Old Style"/>
              </a:defRPr>
            </a:lvl6pPr>
            <a:lvl7pPr lvl="6" marR="0" rtl="0" algn="l">
              <a:lnSpc>
                <a:spcPct val="100000"/>
              </a:lnSpc>
              <a:spcBef>
                <a:spcPts val="0"/>
              </a:spcBef>
              <a:spcAft>
                <a:spcPts val="0"/>
              </a:spcAft>
              <a:buClr>
                <a:srgbClr val="000000"/>
              </a:buClr>
              <a:buSzPts val="1400"/>
              <a:buFont typeface="Arial"/>
              <a:buNone/>
              <a:defRPr b="0" i="0" sz="3200" u="none" cap="none" strike="noStrike">
                <a:solidFill>
                  <a:schemeClr val="dk2"/>
                </a:solidFill>
                <a:latin typeface="Bookman Old Style"/>
                <a:ea typeface="Bookman Old Style"/>
                <a:cs typeface="Bookman Old Style"/>
                <a:sym typeface="Bookman Old Style"/>
              </a:defRPr>
            </a:lvl7pPr>
            <a:lvl8pPr lvl="7" marR="0" rtl="0" algn="l">
              <a:lnSpc>
                <a:spcPct val="100000"/>
              </a:lnSpc>
              <a:spcBef>
                <a:spcPts val="0"/>
              </a:spcBef>
              <a:spcAft>
                <a:spcPts val="0"/>
              </a:spcAft>
              <a:buClr>
                <a:srgbClr val="000000"/>
              </a:buClr>
              <a:buSzPts val="1400"/>
              <a:buFont typeface="Arial"/>
              <a:buNone/>
              <a:defRPr b="0" i="0" sz="3200" u="none" cap="none" strike="noStrike">
                <a:solidFill>
                  <a:schemeClr val="dk2"/>
                </a:solidFill>
                <a:latin typeface="Bookman Old Style"/>
                <a:ea typeface="Bookman Old Style"/>
                <a:cs typeface="Bookman Old Style"/>
                <a:sym typeface="Bookman Old Style"/>
              </a:defRPr>
            </a:lvl8pPr>
            <a:lvl9pPr lvl="8" marR="0" rtl="0" algn="l">
              <a:lnSpc>
                <a:spcPct val="100000"/>
              </a:lnSpc>
              <a:spcBef>
                <a:spcPts val="0"/>
              </a:spcBef>
              <a:spcAft>
                <a:spcPts val="0"/>
              </a:spcAft>
              <a:buClr>
                <a:srgbClr val="000000"/>
              </a:buClr>
              <a:buSzPts val="1400"/>
              <a:buFont typeface="Arial"/>
              <a:buNone/>
              <a:defRPr b="0" i="0" sz="3200" u="none" cap="none" strike="noStrike">
                <a:solidFill>
                  <a:schemeClr val="dk2"/>
                </a:solidFill>
                <a:latin typeface="Bookman Old Style"/>
                <a:ea typeface="Bookman Old Style"/>
                <a:cs typeface="Bookman Old Style"/>
                <a:sym typeface="Bookman Old Style"/>
              </a:defRPr>
            </a:lvl9pPr>
          </a:lstStyle>
          <a:p/>
        </p:txBody>
      </p:sp>
      <p:sp>
        <p:nvSpPr>
          <p:cNvPr id="23" name="Google Shape;23;p3"/>
          <p:cNvSpPr txBox="1"/>
          <p:nvPr>
            <p:ph idx="1" type="body"/>
          </p:nvPr>
        </p:nvSpPr>
        <p:spPr>
          <a:xfrm>
            <a:off x="457200" y="1219200"/>
            <a:ext cx="8229600" cy="4910137"/>
          </a:xfrm>
          <a:prstGeom prst="rect">
            <a:avLst/>
          </a:prstGeom>
          <a:noFill/>
          <a:ln>
            <a:noFill/>
          </a:ln>
        </p:spPr>
        <p:txBody>
          <a:bodyPr anchorCtr="0" anchor="t" bIns="45700" lIns="91425" spcFirstLastPara="1" rIns="91425" wrap="square" tIns="45700">
            <a:noAutofit/>
          </a:bodyPr>
          <a:lstStyle>
            <a:lvl1pPr indent="-354076" lvl="0" marL="457200" marR="0" rtl="0" algn="l">
              <a:lnSpc>
                <a:spcPct val="100000"/>
              </a:lnSpc>
              <a:spcBef>
                <a:spcPts val="600"/>
              </a:spcBef>
              <a:spcAft>
                <a:spcPts val="0"/>
              </a:spcAft>
              <a:buClr>
                <a:schemeClr val="accent1"/>
              </a:buClr>
              <a:buSzPts val="1976"/>
              <a:buFont typeface="Noto Sans Symbols"/>
              <a:buChar char="🞂"/>
              <a:defRPr b="0" i="0" sz="2600" u="none" cap="none" strike="noStrike">
                <a:solidFill>
                  <a:schemeClr val="dk1"/>
                </a:solidFill>
                <a:latin typeface="Gill Sans"/>
                <a:ea typeface="Gill Sans"/>
                <a:cs typeface="Gill Sans"/>
                <a:sym typeface="Gill Sans"/>
              </a:defRPr>
            </a:lvl1pPr>
            <a:lvl2pPr indent="-339597" lvl="1" marL="914400" marR="0" rtl="0" algn="l">
              <a:lnSpc>
                <a:spcPct val="100000"/>
              </a:lnSpc>
              <a:spcBef>
                <a:spcPts val="500"/>
              </a:spcBef>
              <a:spcAft>
                <a:spcPts val="0"/>
              </a:spcAft>
              <a:buClr>
                <a:schemeClr val="accent2"/>
              </a:buClr>
              <a:buSzPts val="1748"/>
              <a:buFont typeface="Noto Sans Symbols"/>
              <a:buChar char="🞂"/>
              <a:defRPr b="0" i="0" sz="2300" u="none" cap="none" strike="noStrike">
                <a:solidFill>
                  <a:schemeClr val="dk2"/>
                </a:solidFill>
                <a:latin typeface="Gill Sans"/>
                <a:ea typeface="Gill Sans"/>
                <a:cs typeface="Gill Sans"/>
                <a:sym typeface="Gill Sans"/>
              </a:defRPr>
            </a:lvl2pPr>
            <a:lvl3pPr indent="-325119" lvl="2" marL="1371600" marR="0" rtl="0" algn="l">
              <a:lnSpc>
                <a:spcPct val="100000"/>
              </a:lnSpc>
              <a:spcBef>
                <a:spcPts val="500"/>
              </a:spcBef>
              <a:spcAft>
                <a:spcPts val="0"/>
              </a:spcAft>
              <a:buClr>
                <a:srgbClr val="BCBCBC"/>
              </a:buClr>
              <a:buSzPts val="1520"/>
              <a:buFont typeface="Noto Sans Symbols"/>
              <a:buChar char="🞂"/>
              <a:defRPr b="0" i="0" sz="2000" u="none" cap="none" strike="noStrike">
                <a:solidFill>
                  <a:schemeClr val="dk1"/>
                </a:solidFill>
                <a:latin typeface="Gill Sans"/>
                <a:ea typeface="Gill Sans"/>
                <a:cs typeface="Gill Sans"/>
                <a:sym typeface="Gill Sans"/>
              </a:defRPr>
            </a:lvl3pPr>
            <a:lvl4pPr indent="-308610" lvl="3" marL="1828800" marR="0" rtl="0" algn="l">
              <a:lnSpc>
                <a:spcPct val="100000"/>
              </a:lnSpc>
              <a:spcBef>
                <a:spcPts val="400"/>
              </a:spcBef>
              <a:spcAft>
                <a:spcPts val="0"/>
              </a:spcAft>
              <a:buClr>
                <a:srgbClr val="8BA2B4"/>
              </a:buClr>
              <a:buSzPts val="1260"/>
              <a:buFont typeface="Noto Sans Symbols"/>
              <a:buChar char="◻"/>
              <a:defRPr b="0" i="0" sz="1800" u="none" cap="none" strike="noStrike">
                <a:solidFill>
                  <a:schemeClr val="dk1"/>
                </a:solidFill>
                <a:latin typeface="Gill Sans"/>
                <a:ea typeface="Gill Sans"/>
                <a:cs typeface="Gill Sans"/>
                <a:sym typeface="Gill Sans"/>
              </a:defRPr>
            </a:lvl4pPr>
            <a:lvl5pPr indent="-299720" lvl="4" marL="2286000" marR="0" rtl="0" algn="l">
              <a:lnSpc>
                <a:spcPct val="100000"/>
              </a:lnSpc>
              <a:spcBef>
                <a:spcPts val="300"/>
              </a:spcBef>
              <a:spcAft>
                <a:spcPts val="0"/>
              </a:spcAft>
              <a:buClr>
                <a:schemeClr val="accent2"/>
              </a:buClr>
              <a:buSzPts val="1120"/>
              <a:buFont typeface="Noto Sans Symbols"/>
              <a:buChar char="◻"/>
              <a:defRPr b="0" i="0" sz="1600" u="none" cap="none" strike="noStrike">
                <a:solidFill>
                  <a:schemeClr val="dk1"/>
                </a:solidFill>
                <a:latin typeface="Gill Sans"/>
                <a:ea typeface="Gill Sans"/>
                <a:cs typeface="Gill Sans"/>
                <a:sym typeface="Gill Sans"/>
              </a:defRPr>
            </a:lvl5pPr>
            <a:lvl6pPr indent="-304800" lvl="5" marL="2743200" marR="0" rtl="0" algn="l">
              <a:lnSpc>
                <a:spcPct val="100000"/>
              </a:lnSpc>
              <a:spcBef>
                <a:spcPts val="300"/>
              </a:spcBef>
              <a:spcAft>
                <a:spcPts val="0"/>
              </a:spcAft>
              <a:buClr>
                <a:srgbClr val="8BA1B3"/>
              </a:buClr>
              <a:buSzPts val="1200"/>
              <a:buFont typeface="Noto Sans Symbols"/>
              <a:buChar char="🞂"/>
              <a:defRPr b="0" i="0" sz="1600" u="none" cap="none" strike="noStrike">
                <a:solidFill>
                  <a:schemeClr val="dk1"/>
                </a:solidFill>
                <a:latin typeface="Gill Sans"/>
                <a:ea typeface="Gill Sans"/>
                <a:cs typeface="Gill Sans"/>
                <a:sym typeface="Gill Sans"/>
              </a:defRPr>
            </a:lvl6pPr>
            <a:lvl7pPr indent="-295275" lvl="6" marL="3200400" marR="0" rtl="0" algn="l">
              <a:lnSpc>
                <a:spcPct val="100000"/>
              </a:lnSpc>
              <a:spcBef>
                <a:spcPts val="300"/>
              </a:spcBef>
              <a:spcAft>
                <a:spcPts val="0"/>
              </a:spcAft>
              <a:buClr>
                <a:srgbClr val="646C8F"/>
              </a:buClr>
              <a:buSzPts val="1050"/>
              <a:buFont typeface="Noto Sans Symbols"/>
              <a:buChar char="🞂"/>
              <a:defRPr b="0" i="0" sz="1400" u="none" cap="none" strike="noStrike">
                <a:solidFill>
                  <a:schemeClr val="dk1"/>
                </a:solidFill>
                <a:latin typeface="Gill Sans"/>
                <a:ea typeface="Gill Sans"/>
                <a:cs typeface="Gill Sans"/>
                <a:sym typeface="Gill Sans"/>
              </a:defRPr>
            </a:lvl7pPr>
            <a:lvl8pPr indent="-295275" lvl="7" marL="3657600" marR="0" rtl="0" algn="l">
              <a:lnSpc>
                <a:spcPct val="100000"/>
              </a:lnSpc>
              <a:spcBef>
                <a:spcPts val="300"/>
              </a:spcBef>
              <a:spcAft>
                <a:spcPts val="0"/>
              </a:spcAft>
              <a:buClr>
                <a:srgbClr val="BABABA"/>
              </a:buClr>
              <a:buSzPts val="1050"/>
              <a:buFont typeface="Noto Sans Symbols"/>
              <a:buChar char="🞂"/>
              <a:defRPr b="0" i="0" sz="1400" u="none" cap="none" strike="noStrike">
                <a:solidFill>
                  <a:schemeClr val="dk1"/>
                </a:solidFill>
                <a:latin typeface="Gill Sans"/>
                <a:ea typeface="Gill Sans"/>
                <a:cs typeface="Gill Sans"/>
                <a:sym typeface="Gill Sans"/>
              </a:defRPr>
            </a:lvl8pPr>
            <a:lvl9pPr indent="-285750" lvl="8" marL="4114800" marR="0" rtl="0" algn="l">
              <a:lnSpc>
                <a:spcPct val="100000"/>
              </a:lnSpc>
              <a:spcBef>
                <a:spcPts val="300"/>
              </a:spcBef>
              <a:spcAft>
                <a:spcPts val="0"/>
              </a:spcAft>
              <a:buClr>
                <a:srgbClr val="9FB8CD"/>
              </a:buClr>
              <a:buSzPts val="900"/>
              <a:buFont typeface="Noto Sans Symbols"/>
              <a:buChar char="🞂"/>
              <a:defRPr b="0" i="0" sz="1200" u="none" cap="none" strike="noStrike">
                <a:solidFill>
                  <a:schemeClr val="dk1"/>
                </a:solidFill>
                <a:latin typeface="Gill Sans"/>
                <a:ea typeface="Gill Sans"/>
                <a:cs typeface="Gill Sans"/>
                <a:sym typeface="Gill Sans"/>
              </a:defRPr>
            </a:lvl9pPr>
          </a:lstStyle>
          <a:p/>
        </p:txBody>
      </p:sp>
      <p:sp>
        <p:nvSpPr>
          <p:cNvPr id="24" name="Google Shape;24;p3"/>
          <p:cNvSpPr txBox="1"/>
          <p:nvPr>
            <p:ph idx="10" type="dt"/>
          </p:nvPr>
        </p:nvSpPr>
        <p:spPr>
          <a:xfrm>
            <a:off x="6400800" y="6356350"/>
            <a:ext cx="2289175"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9pPr>
          </a:lstStyle>
          <a:p/>
        </p:txBody>
      </p:sp>
      <p:sp>
        <p:nvSpPr>
          <p:cNvPr id="25" name="Google Shape;25;p3"/>
          <p:cNvSpPr txBox="1"/>
          <p:nvPr>
            <p:ph idx="11" type="ftr"/>
          </p:nvPr>
        </p:nvSpPr>
        <p:spPr>
          <a:xfrm>
            <a:off x="2898775" y="6356350"/>
            <a:ext cx="35052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9pPr>
          </a:lstStyle>
          <a:p/>
        </p:txBody>
      </p:sp>
      <p:sp>
        <p:nvSpPr>
          <p:cNvPr id="26" name="Google Shape;26;p3"/>
          <p:cNvSpPr txBox="1"/>
          <p:nvPr>
            <p:ph idx="12" type="sldNum"/>
          </p:nvPr>
        </p:nvSpPr>
        <p:spPr>
          <a:xfrm>
            <a:off x="612775" y="6356350"/>
            <a:ext cx="19812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chemeClr val="dk2"/>
              </a:buClr>
              <a:buSzPts val="1400"/>
              <a:buFont typeface="Garamond"/>
              <a:buNone/>
              <a:defRPr b="0" i="0" sz="1400" u="none" cap="none" strike="noStrike">
                <a:solidFill>
                  <a:schemeClr val="dk2"/>
                </a:solidFill>
                <a:latin typeface="Garamond"/>
                <a:ea typeface="Garamond"/>
                <a:cs typeface="Garamond"/>
                <a:sym typeface="Garamond"/>
              </a:defRPr>
            </a:lvl1pPr>
            <a:lvl2pPr indent="0" lvl="1" marL="0" marR="0" rtl="0" algn="l">
              <a:lnSpc>
                <a:spcPct val="100000"/>
              </a:lnSpc>
              <a:spcBef>
                <a:spcPts val="0"/>
              </a:spcBef>
              <a:spcAft>
                <a:spcPts val="0"/>
              </a:spcAft>
              <a:buClr>
                <a:schemeClr val="dk2"/>
              </a:buClr>
              <a:buSzPts val="1400"/>
              <a:buFont typeface="Garamond"/>
              <a:buNone/>
              <a:defRPr b="0" i="0" sz="1400" u="none" cap="none" strike="noStrike">
                <a:solidFill>
                  <a:schemeClr val="dk2"/>
                </a:solidFill>
                <a:latin typeface="Garamond"/>
                <a:ea typeface="Garamond"/>
                <a:cs typeface="Garamond"/>
                <a:sym typeface="Garamond"/>
              </a:defRPr>
            </a:lvl2pPr>
            <a:lvl3pPr indent="0" lvl="2" marL="0" marR="0" rtl="0" algn="l">
              <a:lnSpc>
                <a:spcPct val="100000"/>
              </a:lnSpc>
              <a:spcBef>
                <a:spcPts val="0"/>
              </a:spcBef>
              <a:spcAft>
                <a:spcPts val="0"/>
              </a:spcAft>
              <a:buClr>
                <a:schemeClr val="dk2"/>
              </a:buClr>
              <a:buSzPts val="1400"/>
              <a:buFont typeface="Garamond"/>
              <a:buNone/>
              <a:defRPr b="0" i="0" sz="1400" u="none" cap="none" strike="noStrike">
                <a:solidFill>
                  <a:schemeClr val="dk2"/>
                </a:solidFill>
                <a:latin typeface="Garamond"/>
                <a:ea typeface="Garamond"/>
                <a:cs typeface="Garamond"/>
                <a:sym typeface="Garamond"/>
              </a:defRPr>
            </a:lvl3pPr>
            <a:lvl4pPr indent="0" lvl="3" marL="0" marR="0" rtl="0" algn="l">
              <a:lnSpc>
                <a:spcPct val="100000"/>
              </a:lnSpc>
              <a:spcBef>
                <a:spcPts val="0"/>
              </a:spcBef>
              <a:spcAft>
                <a:spcPts val="0"/>
              </a:spcAft>
              <a:buClr>
                <a:schemeClr val="dk2"/>
              </a:buClr>
              <a:buSzPts val="1400"/>
              <a:buFont typeface="Garamond"/>
              <a:buNone/>
              <a:defRPr b="0" i="0" sz="1400" u="none" cap="none" strike="noStrike">
                <a:solidFill>
                  <a:schemeClr val="dk2"/>
                </a:solidFill>
                <a:latin typeface="Garamond"/>
                <a:ea typeface="Garamond"/>
                <a:cs typeface="Garamond"/>
                <a:sym typeface="Garamond"/>
              </a:defRPr>
            </a:lvl4pPr>
            <a:lvl5pPr indent="0" lvl="4" marL="0" marR="0" rtl="0" algn="l">
              <a:lnSpc>
                <a:spcPct val="100000"/>
              </a:lnSpc>
              <a:spcBef>
                <a:spcPts val="0"/>
              </a:spcBef>
              <a:spcAft>
                <a:spcPts val="0"/>
              </a:spcAft>
              <a:buClr>
                <a:schemeClr val="dk2"/>
              </a:buClr>
              <a:buSzPts val="1400"/>
              <a:buFont typeface="Garamond"/>
              <a:buNone/>
              <a:defRPr b="0" i="0" sz="1400" u="none" cap="none" strike="noStrike">
                <a:solidFill>
                  <a:schemeClr val="dk2"/>
                </a:solidFill>
                <a:latin typeface="Garamond"/>
                <a:ea typeface="Garamond"/>
                <a:cs typeface="Garamond"/>
                <a:sym typeface="Garamond"/>
              </a:defRPr>
            </a:lvl5pPr>
            <a:lvl6pPr indent="0" lvl="5" marL="0" marR="0" rtl="0" algn="l">
              <a:lnSpc>
                <a:spcPct val="100000"/>
              </a:lnSpc>
              <a:spcBef>
                <a:spcPts val="0"/>
              </a:spcBef>
              <a:spcAft>
                <a:spcPts val="0"/>
              </a:spcAft>
              <a:buClr>
                <a:schemeClr val="dk2"/>
              </a:buClr>
              <a:buSzPts val="1400"/>
              <a:buFont typeface="Garamond"/>
              <a:buNone/>
              <a:defRPr b="0" i="0" sz="1400" u="none" cap="none" strike="noStrike">
                <a:solidFill>
                  <a:schemeClr val="dk2"/>
                </a:solidFill>
                <a:latin typeface="Garamond"/>
                <a:ea typeface="Garamond"/>
                <a:cs typeface="Garamond"/>
                <a:sym typeface="Garamond"/>
              </a:defRPr>
            </a:lvl6pPr>
            <a:lvl7pPr indent="0" lvl="6" marL="0" marR="0" rtl="0" algn="l">
              <a:lnSpc>
                <a:spcPct val="100000"/>
              </a:lnSpc>
              <a:spcBef>
                <a:spcPts val="0"/>
              </a:spcBef>
              <a:spcAft>
                <a:spcPts val="0"/>
              </a:spcAft>
              <a:buClr>
                <a:schemeClr val="dk2"/>
              </a:buClr>
              <a:buSzPts val="1400"/>
              <a:buFont typeface="Garamond"/>
              <a:buNone/>
              <a:defRPr b="0" i="0" sz="1400" u="none" cap="none" strike="noStrike">
                <a:solidFill>
                  <a:schemeClr val="dk2"/>
                </a:solidFill>
                <a:latin typeface="Garamond"/>
                <a:ea typeface="Garamond"/>
                <a:cs typeface="Garamond"/>
                <a:sym typeface="Garamond"/>
              </a:defRPr>
            </a:lvl7pPr>
            <a:lvl8pPr indent="0" lvl="7" marL="0" marR="0" rtl="0" algn="l">
              <a:lnSpc>
                <a:spcPct val="100000"/>
              </a:lnSpc>
              <a:spcBef>
                <a:spcPts val="0"/>
              </a:spcBef>
              <a:spcAft>
                <a:spcPts val="0"/>
              </a:spcAft>
              <a:buClr>
                <a:schemeClr val="dk2"/>
              </a:buClr>
              <a:buSzPts val="1400"/>
              <a:buFont typeface="Garamond"/>
              <a:buNone/>
              <a:defRPr b="0" i="0" sz="1400" u="none" cap="none" strike="noStrike">
                <a:solidFill>
                  <a:schemeClr val="dk2"/>
                </a:solidFill>
                <a:latin typeface="Garamond"/>
                <a:ea typeface="Garamond"/>
                <a:cs typeface="Garamond"/>
                <a:sym typeface="Garamond"/>
              </a:defRPr>
            </a:lvl8pPr>
            <a:lvl9pPr indent="0" lvl="8" marL="0" marR="0" rtl="0" algn="l">
              <a:lnSpc>
                <a:spcPct val="100000"/>
              </a:lnSpc>
              <a:spcBef>
                <a:spcPts val="0"/>
              </a:spcBef>
              <a:spcAft>
                <a:spcPts val="0"/>
              </a:spcAft>
              <a:buClr>
                <a:schemeClr val="dk2"/>
              </a:buClr>
              <a:buSzPts val="1400"/>
              <a:buFont typeface="Garamond"/>
              <a:buNone/>
              <a:defRPr b="0" i="0" sz="1400" u="none" cap="none" strike="noStrike">
                <a:solidFill>
                  <a:schemeClr val="dk2"/>
                </a:solidFill>
                <a:latin typeface="Garamond"/>
                <a:ea typeface="Garamond"/>
                <a:cs typeface="Garamond"/>
                <a:sym typeface="Garamond"/>
              </a:defRPr>
            </a:lvl9pPr>
          </a:lstStyle>
          <a:p>
            <a:pPr indent="0" lvl="0" marL="0" rtl="0" algn="l">
              <a:spcBef>
                <a:spcPts val="0"/>
              </a:spcBef>
              <a:spcAft>
                <a:spcPts val="0"/>
              </a:spcAft>
              <a:buNone/>
            </a:pPr>
            <a:fld id="{00000000-1234-1234-1234-123412341234}" type="slidenum">
              <a:rPr lang="en-US"/>
              <a:t>‹#›</a:t>
            </a:fld>
            <a:endParaRPr>
              <a:solidFill>
                <a:srgbClr val="000000"/>
              </a:solidFill>
              <a:latin typeface="Arial"/>
              <a:ea typeface="Arial"/>
              <a:cs typeface="Arial"/>
              <a:sym typeface="Arial"/>
            </a:endParaRPr>
          </a:p>
        </p:txBody>
      </p:sp>
      <p:cxnSp>
        <p:nvCxnSpPr>
          <p:cNvPr id="27" name="Google Shape;27;p3"/>
          <p:cNvCxnSpPr/>
          <p:nvPr/>
        </p:nvCxnSpPr>
        <p:spPr>
          <a:xfrm>
            <a:off x="457200" y="6353175"/>
            <a:ext cx="8229600" cy="0"/>
          </a:xfrm>
          <a:prstGeom prst="straightConnector1">
            <a:avLst/>
          </a:prstGeom>
          <a:noFill/>
          <a:ln cap="flat" cmpd="sng" w="9525">
            <a:solidFill>
              <a:schemeClr val="accent2"/>
            </a:solidFill>
            <a:prstDash val="solid"/>
            <a:miter lim="800000"/>
            <a:headEnd len="sm" w="sm" type="none"/>
            <a:tailEnd len="sm" w="sm" type="none"/>
          </a:ln>
        </p:spPr>
      </p:cxnSp>
      <p:cxnSp>
        <p:nvCxnSpPr>
          <p:cNvPr id="28" name="Google Shape;28;p3"/>
          <p:cNvCxnSpPr/>
          <p:nvPr/>
        </p:nvCxnSpPr>
        <p:spPr>
          <a:xfrm>
            <a:off x="457200" y="1143000"/>
            <a:ext cx="8229600" cy="0"/>
          </a:xfrm>
          <a:prstGeom prst="straightConnector1">
            <a:avLst/>
          </a:prstGeom>
          <a:noFill/>
          <a:ln cap="flat" cmpd="sng" w="9525">
            <a:solidFill>
              <a:schemeClr val="accent2"/>
            </a:solidFill>
            <a:prstDash val="solid"/>
            <a:miter lim="800000"/>
            <a:headEnd len="sm" w="sm" type="none"/>
            <a:tailEnd len="sm" w="sm" type="none"/>
          </a:ln>
        </p:spPr>
      </p:cxnSp>
      <p:sp>
        <p:nvSpPr>
          <p:cNvPr id="29" name="Google Shape;29;p3"/>
          <p:cNvSpPr/>
          <p:nvPr/>
        </p:nvSpPr>
        <p:spPr>
          <a:xfrm rot="5400000">
            <a:off x="419100" y="6467475"/>
            <a:ext cx="190500" cy="120650"/>
          </a:xfrm>
          <a:prstGeom prst="triangle">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Garamond"/>
              <a:ea typeface="Garamond"/>
              <a:cs typeface="Garamond"/>
              <a:sym typeface="Garamon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8"/>
          <p:cNvSpPr txBox="1"/>
          <p:nvPr>
            <p:ph type="ctrTitle"/>
          </p:nvPr>
        </p:nvSpPr>
        <p:spPr>
          <a:xfrm>
            <a:off x="1331912" y="1125537"/>
            <a:ext cx="6858000" cy="9906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Clr>
                <a:schemeClr val="dk1"/>
              </a:buClr>
              <a:buSzPts val="4000"/>
              <a:buFont typeface="Bookman Old Style"/>
              <a:buNone/>
            </a:pPr>
            <a:r>
              <a:rPr b="0" i="0" lang="en-US" sz="4000" u="none">
                <a:solidFill>
                  <a:schemeClr val="dk1"/>
                </a:solidFill>
                <a:latin typeface="Bookman Old Style"/>
                <a:ea typeface="Bookman Old Style"/>
                <a:cs typeface="Bookman Old Style"/>
                <a:sym typeface="Bookman Old Style"/>
              </a:rPr>
              <a:t>INTERNATIONAL LAW</a:t>
            </a:r>
            <a:br>
              <a:rPr b="0" i="0" lang="en-US" sz="4000" u="none">
                <a:solidFill>
                  <a:schemeClr val="dk1"/>
                </a:solidFill>
                <a:latin typeface="Bookman Old Style"/>
                <a:ea typeface="Bookman Old Style"/>
                <a:cs typeface="Bookman Old Style"/>
                <a:sym typeface="Bookman Old Style"/>
              </a:rPr>
            </a:br>
            <a:r>
              <a:rPr b="0" i="0" lang="en-US" sz="3600" u="none">
                <a:solidFill>
                  <a:schemeClr val="dk1"/>
                </a:solidFill>
                <a:latin typeface="Bookman Old Style"/>
                <a:ea typeface="Bookman Old Style"/>
                <a:cs typeface="Bookman Old Style"/>
                <a:sym typeface="Bookman Old Style"/>
              </a:rPr>
              <a:t>Subjects of Public International Law</a:t>
            </a:r>
            <a:br>
              <a:rPr b="0" i="0" lang="en-US" sz="3600" u="none">
                <a:solidFill>
                  <a:schemeClr val="dk1"/>
                </a:solidFill>
                <a:latin typeface="Bookman Old Style"/>
                <a:ea typeface="Bookman Old Style"/>
                <a:cs typeface="Bookman Old Style"/>
                <a:sym typeface="Bookman Old Style"/>
              </a:rPr>
            </a:br>
            <a:endParaRPr/>
          </a:p>
        </p:txBody>
      </p:sp>
      <p:sp>
        <p:nvSpPr>
          <p:cNvPr id="63" name="Google Shape;63;p8"/>
          <p:cNvSpPr txBox="1"/>
          <p:nvPr>
            <p:ph idx="1" type="subTitle"/>
          </p:nvPr>
        </p:nvSpPr>
        <p:spPr>
          <a:xfrm>
            <a:off x="1763712" y="5229225"/>
            <a:ext cx="6400800" cy="622300"/>
          </a:xfrm>
          <a:prstGeom prst="rect">
            <a:avLst/>
          </a:prstGeom>
          <a:noFill/>
          <a:ln>
            <a:noFill/>
          </a:ln>
        </p:spPr>
        <p:txBody>
          <a:bodyPr anchorCtr="0" anchor="t" bIns="45700" lIns="91425" spcFirstLastPara="1" rIns="91425" wrap="square" tIns="45700">
            <a:normAutofit/>
          </a:bodyPr>
          <a:lstStyle/>
          <a:p>
            <a:pPr indent="0" lvl="0" marL="0" rtl="0" algn="r">
              <a:lnSpc>
                <a:spcPct val="100000"/>
              </a:lnSpc>
              <a:spcBef>
                <a:spcPts val="0"/>
              </a:spcBef>
              <a:spcAft>
                <a:spcPts val="0"/>
              </a:spcAft>
              <a:buSzPts val="1520"/>
              <a:buNone/>
            </a:pPr>
            <a:r>
              <a:rPr b="0" i="0" lang="en-US" sz="2000" u="none">
                <a:solidFill>
                  <a:schemeClr val="dk1"/>
                </a:solidFill>
                <a:latin typeface="Bookman Old Style"/>
                <a:ea typeface="Bookman Old Style"/>
                <a:cs typeface="Bookman Old Style"/>
                <a:sym typeface="Bookman Old Style"/>
              </a:rPr>
              <a:t>Profª Luciana Romano Morilas</a:t>
            </a:r>
            <a:endParaRPr/>
          </a:p>
        </p:txBody>
      </p:sp>
      <p:sp>
        <p:nvSpPr>
          <p:cNvPr id="64" name="Google Shape;64;p8"/>
          <p:cNvSpPr txBox="1"/>
          <p:nvPr/>
        </p:nvSpPr>
        <p:spPr>
          <a:xfrm>
            <a:off x="1304125" y="4064775"/>
            <a:ext cx="6913500" cy="461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chemeClr val="dk1"/>
              </a:buClr>
              <a:buSzPts val="2400"/>
              <a:buFont typeface="Garamond"/>
              <a:buNone/>
            </a:pPr>
            <a:r>
              <a:rPr b="1" i="0" lang="en-US" sz="2400" u="none" cap="none" strike="noStrike">
                <a:solidFill>
                  <a:schemeClr val="dk1"/>
                </a:solidFill>
                <a:latin typeface="Garamond"/>
                <a:ea typeface="Garamond"/>
                <a:cs typeface="Garamond"/>
                <a:sym typeface="Garamond"/>
              </a:rPr>
              <a:t>International Organizations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7"/>
          <p:cNvSpPr txBox="1"/>
          <p:nvPr>
            <p:ph type="title"/>
          </p:nvPr>
        </p:nvSpPr>
        <p:spPr>
          <a:xfrm>
            <a:off x="457200" y="152400"/>
            <a:ext cx="8229600" cy="9906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4400"/>
              <a:buFont typeface="Bookman Old Style"/>
              <a:buNone/>
            </a:pPr>
            <a:r>
              <a:rPr b="1" i="0" lang="en-US" sz="4400" u="none">
                <a:solidFill>
                  <a:schemeClr val="dk2"/>
                </a:solidFill>
                <a:latin typeface="Bookman Old Style"/>
                <a:ea typeface="Bookman Old Style"/>
                <a:cs typeface="Bookman Old Style"/>
                <a:sym typeface="Bookman Old Style"/>
              </a:rPr>
              <a:t>1.3 Structure</a:t>
            </a:r>
            <a:endParaRPr/>
          </a:p>
        </p:txBody>
      </p:sp>
      <p:sp>
        <p:nvSpPr>
          <p:cNvPr id="117" name="Google Shape;117;p17"/>
          <p:cNvSpPr txBox="1"/>
          <p:nvPr>
            <p:ph idx="1" type="body"/>
          </p:nvPr>
        </p:nvSpPr>
        <p:spPr>
          <a:xfrm>
            <a:off x="323850" y="1219200"/>
            <a:ext cx="8496300" cy="4937125"/>
          </a:xfrm>
          <a:prstGeom prst="rect">
            <a:avLst/>
          </a:prstGeom>
          <a:noFill/>
          <a:ln>
            <a:noFill/>
          </a:ln>
        </p:spPr>
        <p:txBody>
          <a:bodyPr anchorCtr="0" anchor="t" bIns="45700" lIns="91425" spcFirstLastPara="1" rIns="91425" wrap="square" tIns="45700">
            <a:noAutofit/>
          </a:bodyPr>
          <a:lstStyle/>
          <a:p>
            <a:pPr indent="-514350" lvl="0" marL="514350" marR="0" rtl="0" algn="l">
              <a:lnSpc>
                <a:spcPct val="100000"/>
              </a:lnSpc>
              <a:spcBef>
                <a:spcPts val="0"/>
              </a:spcBef>
              <a:spcAft>
                <a:spcPts val="0"/>
              </a:spcAft>
              <a:buClr>
                <a:schemeClr val="accent1"/>
              </a:buClr>
              <a:buSzPts val="2432"/>
              <a:buFont typeface="Noto Sans Symbols"/>
              <a:buChar char="🞂"/>
            </a:pPr>
            <a:r>
              <a:rPr b="0" i="0" lang="en-US" sz="3200" u="none" cap="none" strike="noStrike">
                <a:solidFill>
                  <a:schemeClr val="dk1"/>
                </a:solidFill>
                <a:latin typeface="Gill Sans"/>
                <a:ea typeface="Gill Sans"/>
                <a:cs typeface="Gill Sans"/>
                <a:sym typeface="Gill Sans"/>
              </a:rPr>
              <a:t>Admission of new members:</a:t>
            </a:r>
            <a:endParaRPr/>
          </a:p>
          <a:p>
            <a:pPr indent="-514348" lvl="1" marL="788987" marR="0" rtl="0" algn="l">
              <a:lnSpc>
                <a:spcPct val="100000"/>
              </a:lnSpc>
              <a:spcBef>
                <a:spcPts val="500"/>
              </a:spcBef>
              <a:spcAft>
                <a:spcPts val="0"/>
              </a:spcAft>
              <a:buClr>
                <a:schemeClr val="accent2"/>
              </a:buClr>
              <a:buSzPts val="2128"/>
              <a:buFont typeface="Noto Sans Symbols"/>
              <a:buChar char="🞂"/>
            </a:pPr>
            <a:r>
              <a:rPr b="0" i="0" lang="en-US" sz="2800" u="none" cap="none" strike="noStrike">
                <a:solidFill>
                  <a:schemeClr val="dk2"/>
                </a:solidFill>
                <a:latin typeface="Gill Sans"/>
                <a:ea typeface="Gill Sans"/>
                <a:cs typeface="Gill Sans"/>
                <a:sym typeface="Gill Sans"/>
              </a:rPr>
              <a:t>Limits as constitutive Treaty:</a:t>
            </a:r>
            <a:endParaRPr/>
          </a:p>
          <a:p>
            <a:pPr indent="-514350" lvl="2" marL="1063625" marR="0" rtl="0" algn="l">
              <a:lnSpc>
                <a:spcPct val="100000"/>
              </a:lnSpc>
              <a:spcBef>
                <a:spcPts val="500"/>
              </a:spcBef>
              <a:spcAft>
                <a:spcPts val="0"/>
              </a:spcAft>
              <a:buClr>
                <a:srgbClr val="BCBCBC"/>
              </a:buClr>
              <a:buSzPts val="1976"/>
              <a:buFont typeface="Noto Sans Symbols"/>
              <a:buChar char="🞂"/>
            </a:pPr>
            <a:r>
              <a:rPr b="0" i="0" lang="en-US" sz="2600" u="none" cap="none" strike="noStrike">
                <a:solidFill>
                  <a:schemeClr val="dk1"/>
                </a:solidFill>
                <a:latin typeface="Gill Sans"/>
                <a:ea typeface="Gill Sans"/>
                <a:cs typeface="Gill Sans"/>
                <a:sym typeface="Gill Sans"/>
              </a:rPr>
              <a:t>Geographical</a:t>
            </a:r>
            <a:endParaRPr/>
          </a:p>
          <a:p>
            <a:pPr indent="-514350" lvl="2" marL="1063625" marR="0" rtl="0" algn="l">
              <a:lnSpc>
                <a:spcPct val="100000"/>
              </a:lnSpc>
              <a:spcBef>
                <a:spcPts val="500"/>
              </a:spcBef>
              <a:spcAft>
                <a:spcPts val="0"/>
              </a:spcAft>
              <a:buClr>
                <a:srgbClr val="BCBCBC"/>
              </a:buClr>
              <a:buSzPts val="1976"/>
              <a:buFont typeface="Noto Sans Symbols"/>
              <a:buChar char="🞂"/>
            </a:pPr>
            <a:r>
              <a:rPr b="0" i="0" lang="en-US" sz="2600" u="none" cap="none" strike="noStrike">
                <a:solidFill>
                  <a:schemeClr val="dk1"/>
                </a:solidFill>
                <a:latin typeface="Gill Sans"/>
                <a:ea typeface="Gill Sans"/>
                <a:cs typeface="Gill Sans"/>
                <a:sym typeface="Gill Sans"/>
              </a:rPr>
              <a:t>Geopolitical</a:t>
            </a:r>
            <a:endParaRPr/>
          </a:p>
          <a:p>
            <a:pPr indent="-514350" lvl="2" marL="1063625" marR="0" rtl="0" algn="l">
              <a:lnSpc>
                <a:spcPct val="100000"/>
              </a:lnSpc>
              <a:spcBef>
                <a:spcPts val="500"/>
              </a:spcBef>
              <a:spcAft>
                <a:spcPts val="0"/>
              </a:spcAft>
              <a:buClr>
                <a:srgbClr val="BCBCBC"/>
              </a:buClr>
              <a:buSzPts val="1976"/>
              <a:buFont typeface="Noto Sans Symbols"/>
              <a:buChar char="🞂"/>
            </a:pPr>
            <a:r>
              <a:rPr b="0" i="0" lang="en-US" sz="2600" u="none" cap="none" strike="noStrike">
                <a:solidFill>
                  <a:schemeClr val="dk1"/>
                </a:solidFill>
                <a:latin typeface="Gill Sans"/>
                <a:ea typeface="Gill Sans"/>
                <a:cs typeface="Gill Sans"/>
                <a:sym typeface="Gill Sans"/>
              </a:rPr>
              <a:t>UN: peaceful state which accepts the conditions of the Letter +acceptance of the organization</a:t>
            </a:r>
            <a:endParaRPr b="0" i="0" sz="2300" u="none" cap="none" strike="noStrike">
              <a:solidFill>
                <a:schemeClr val="dk1"/>
              </a:solidFill>
              <a:latin typeface="Gill Sans"/>
              <a:ea typeface="Gill Sans"/>
              <a:cs typeface="Gill Sans"/>
              <a:sym typeface="Gill Sans"/>
            </a:endParaRPr>
          </a:p>
          <a:p>
            <a:pPr indent="-514348" lvl="1" marL="788987" marR="0" rtl="0" algn="l">
              <a:lnSpc>
                <a:spcPct val="100000"/>
              </a:lnSpc>
              <a:spcBef>
                <a:spcPts val="500"/>
              </a:spcBef>
              <a:spcAft>
                <a:spcPts val="0"/>
              </a:spcAft>
              <a:buClr>
                <a:schemeClr val="accent2"/>
              </a:buClr>
              <a:buSzPts val="2128"/>
              <a:buFont typeface="Noto Sans Symbols"/>
              <a:buChar char="🞂"/>
            </a:pPr>
            <a:r>
              <a:rPr b="0" i="0" lang="en-US" sz="2800" u="none" cap="none" strike="noStrike">
                <a:solidFill>
                  <a:schemeClr val="dk2"/>
                </a:solidFill>
                <a:latin typeface="Gill Sans"/>
                <a:ea typeface="Gill Sans"/>
                <a:cs typeface="Gill Sans"/>
                <a:sym typeface="Gill Sans"/>
              </a:rPr>
              <a:t>The adhesion is a fundamental condition without reservation.</a:t>
            </a:r>
            <a:endParaRPr/>
          </a:p>
          <a:p>
            <a:pPr indent="-514348" lvl="1" marL="788987" marR="0" rtl="0" algn="l">
              <a:lnSpc>
                <a:spcPct val="100000"/>
              </a:lnSpc>
              <a:spcBef>
                <a:spcPts val="500"/>
              </a:spcBef>
              <a:spcAft>
                <a:spcPts val="0"/>
              </a:spcAft>
              <a:buClr>
                <a:schemeClr val="accent2"/>
              </a:buClr>
              <a:buSzPts val="2128"/>
              <a:buFont typeface="Noto Sans Symbols"/>
              <a:buChar char="🞂"/>
            </a:pPr>
            <a:r>
              <a:rPr b="0" i="0" lang="en-US" sz="2800" u="none" cap="none" strike="noStrike">
                <a:solidFill>
                  <a:schemeClr val="dk2"/>
                </a:solidFill>
                <a:latin typeface="Gill Sans"/>
                <a:ea typeface="Gill Sans"/>
                <a:cs typeface="Gill Sans"/>
                <a:sym typeface="Gill Sans"/>
              </a:rPr>
              <a:t>Acceptance: completes the process.</a:t>
            </a:r>
            <a:endParaRPr/>
          </a:p>
          <a:p>
            <a:pPr indent="-514350" lvl="0" marL="514350" marR="0" rtl="0" algn="l">
              <a:lnSpc>
                <a:spcPct val="100000"/>
              </a:lnSpc>
              <a:spcBef>
                <a:spcPts val="600"/>
              </a:spcBef>
              <a:spcAft>
                <a:spcPts val="0"/>
              </a:spcAft>
              <a:buClr>
                <a:schemeClr val="accent1"/>
              </a:buClr>
              <a:buSzPts val="2128"/>
              <a:buFont typeface="Noto Sans Symbols"/>
              <a:buChar char="🞂"/>
            </a:pPr>
            <a:r>
              <a:rPr b="0" i="0" lang="en-US" sz="2800" u="none" cap="none" strike="noStrike">
                <a:solidFill>
                  <a:schemeClr val="dk1"/>
                </a:solidFill>
                <a:latin typeface="Gill Sans"/>
                <a:ea typeface="Gill Sans"/>
                <a:cs typeface="Gill Sans"/>
                <a:sym typeface="Gill Sans"/>
              </a:rPr>
              <a:t>Sanctions: suspension of rights and exclusion of the frame.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18"/>
          <p:cNvSpPr txBox="1"/>
          <p:nvPr>
            <p:ph type="title"/>
          </p:nvPr>
        </p:nvSpPr>
        <p:spPr>
          <a:xfrm>
            <a:off x="457200" y="152400"/>
            <a:ext cx="8229600" cy="9906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4400"/>
              <a:buFont typeface="Bookman Old Style"/>
              <a:buNone/>
            </a:pPr>
            <a:r>
              <a:rPr b="1" i="0" lang="en-US" sz="4400" u="none">
                <a:solidFill>
                  <a:schemeClr val="dk2"/>
                </a:solidFill>
                <a:latin typeface="Bookman Old Style"/>
                <a:ea typeface="Bookman Old Style"/>
                <a:cs typeface="Bookman Old Style"/>
                <a:sym typeface="Bookman Old Style"/>
              </a:rPr>
              <a:t>2 UN Historical</a:t>
            </a:r>
            <a:endParaRPr/>
          </a:p>
        </p:txBody>
      </p:sp>
      <p:sp>
        <p:nvSpPr>
          <p:cNvPr id="123" name="Google Shape;123;p18"/>
          <p:cNvSpPr txBox="1"/>
          <p:nvPr>
            <p:ph idx="1" type="body"/>
          </p:nvPr>
        </p:nvSpPr>
        <p:spPr>
          <a:xfrm>
            <a:off x="457200" y="1219200"/>
            <a:ext cx="8229600" cy="4937125"/>
          </a:xfrm>
          <a:prstGeom prst="rect">
            <a:avLst/>
          </a:prstGeom>
          <a:noFill/>
          <a:ln>
            <a:noFill/>
          </a:ln>
        </p:spPr>
        <p:txBody>
          <a:bodyPr anchorCtr="0" anchor="t" bIns="45700" lIns="91425" spcFirstLastPara="1" rIns="91425" wrap="square" tIns="45700">
            <a:noAutofit/>
          </a:bodyPr>
          <a:lstStyle/>
          <a:p>
            <a:pPr indent="-334962" lvl="0" marL="334962" marR="0" rtl="0" algn="l">
              <a:lnSpc>
                <a:spcPct val="100000"/>
              </a:lnSpc>
              <a:spcBef>
                <a:spcPts val="0"/>
              </a:spcBef>
              <a:spcAft>
                <a:spcPts val="0"/>
              </a:spcAft>
              <a:buClr>
                <a:schemeClr val="accent1"/>
              </a:buClr>
              <a:buSzPts val="2280"/>
              <a:buFont typeface="Noto Sans Symbols"/>
              <a:buChar char="🞂"/>
            </a:pPr>
            <a:r>
              <a:rPr b="0" i="0" lang="en-US" sz="3000" u="none" cap="none" strike="noStrike">
                <a:solidFill>
                  <a:schemeClr val="dk1"/>
                </a:solidFill>
                <a:latin typeface="Gill Sans"/>
                <a:ea typeface="Gill Sans"/>
                <a:cs typeface="Gill Sans"/>
                <a:sym typeface="Gill Sans"/>
              </a:rPr>
              <a:t>1945:  UN Letter</a:t>
            </a:r>
            <a:endParaRPr/>
          </a:p>
          <a:p>
            <a:pPr indent="-334962" lvl="0" marL="334962" marR="0" rtl="0" algn="l">
              <a:lnSpc>
                <a:spcPct val="100000"/>
              </a:lnSpc>
              <a:spcBef>
                <a:spcPts val="600"/>
              </a:spcBef>
              <a:spcAft>
                <a:spcPts val="0"/>
              </a:spcAft>
              <a:buClr>
                <a:schemeClr val="accent1"/>
              </a:buClr>
              <a:buSzPts val="2280"/>
              <a:buFont typeface="Noto Sans Symbols"/>
              <a:buChar char="🞂"/>
            </a:pPr>
            <a:r>
              <a:rPr b="0" i="0" lang="en-US" sz="3000" u="none" cap="none" strike="noStrike">
                <a:solidFill>
                  <a:schemeClr val="dk1"/>
                </a:solidFill>
                <a:latin typeface="Gill Sans"/>
                <a:ea typeface="Gill Sans"/>
                <a:cs typeface="Gill Sans"/>
                <a:sym typeface="Gill Sans"/>
              </a:rPr>
              <a:t>Punishment of holocaust’s direct responsible 🡪 Court of Nüremberg</a:t>
            </a:r>
            <a:endParaRPr/>
          </a:p>
          <a:p>
            <a:pPr indent="-334962" lvl="0" marL="334962" marR="0" rtl="0" algn="l">
              <a:lnSpc>
                <a:spcPct val="100000"/>
              </a:lnSpc>
              <a:spcBef>
                <a:spcPts val="600"/>
              </a:spcBef>
              <a:spcAft>
                <a:spcPts val="0"/>
              </a:spcAft>
              <a:buClr>
                <a:schemeClr val="accent1"/>
              </a:buClr>
              <a:buSzPts val="2280"/>
              <a:buFont typeface="Noto Sans Symbols"/>
              <a:buChar char="🞂"/>
            </a:pPr>
            <a:r>
              <a:rPr b="0" i="0" lang="en-US" sz="3000" u="none" cap="none" strike="noStrike">
                <a:solidFill>
                  <a:schemeClr val="dk1"/>
                </a:solidFill>
                <a:latin typeface="Gill Sans"/>
                <a:ea typeface="Gill Sans"/>
                <a:cs typeface="Gill Sans"/>
                <a:sym typeface="Gill Sans"/>
              </a:rPr>
              <a:t>The Jurisdictional phase of International Law begins – creation of international tribunals</a:t>
            </a:r>
            <a:endParaRPr/>
          </a:p>
          <a:p>
            <a:pPr indent="-334962" lvl="0" marL="334962" marR="0" rtl="0" algn="l">
              <a:lnSpc>
                <a:spcPct val="100000"/>
              </a:lnSpc>
              <a:spcBef>
                <a:spcPts val="600"/>
              </a:spcBef>
              <a:spcAft>
                <a:spcPts val="0"/>
              </a:spcAft>
              <a:buClr>
                <a:schemeClr val="accent1"/>
              </a:buClr>
              <a:buSzPts val="2280"/>
              <a:buFont typeface="Noto Sans Symbols"/>
              <a:buChar char="🞂"/>
            </a:pPr>
            <a:r>
              <a:rPr b="0" i="0" lang="en-US" sz="3000" u="none" cap="none" strike="noStrike">
                <a:solidFill>
                  <a:schemeClr val="dk1"/>
                </a:solidFill>
                <a:latin typeface="Gill Sans"/>
                <a:ea typeface="Gill Sans"/>
                <a:cs typeface="Gill Sans"/>
                <a:sym typeface="Gill Sans"/>
              </a:rPr>
              <a:t>Illegitimacy of Courts </a:t>
            </a:r>
            <a:r>
              <a:rPr b="0" i="1" lang="en-US" sz="3000" u="none" cap="none" strike="noStrike">
                <a:solidFill>
                  <a:schemeClr val="dk1"/>
                </a:solidFill>
                <a:latin typeface="Gill Sans"/>
                <a:ea typeface="Gill Sans"/>
                <a:cs typeface="Gill Sans"/>
                <a:sym typeface="Gill Sans"/>
              </a:rPr>
              <a:t>ad hoc</a:t>
            </a:r>
            <a:r>
              <a:rPr b="0" i="0" lang="en-US" sz="3000" u="none" cap="none" strike="noStrike">
                <a:solidFill>
                  <a:schemeClr val="dk1"/>
                </a:solidFill>
                <a:latin typeface="Gill Sans"/>
                <a:ea typeface="Gill Sans"/>
                <a:cs typeface="Gill Sans"/>
                <a:sym typeface="Gill Sans"/>
              </a:rPr>
              <a:t> x unlimited powers of UN’s Security Council</a:t>
            </a:r>
            <a:endParaRPr/>
          </a:p>
          <a:p>
            <a:pPr indent="-334962" lvl="0" marL="334962" marR="0" rtl="0" algn="l">
              <a:lnSpc>
                <a:spcPct val="100000"/>
              </a:lnSpc>
              <a:spcBef>
                <a:spcPts val="600"/>
              </a:spcBef>
              <a:spcAft>
                <a:spcPts val="0"/>
              </a:spcAft>
              <a:buClr>
                <a:schemeClr val="accent1"/>
              </a:buClr>
              <a:buSzPts val="2280"/>
              <a:buFont typeface="Noto Sans Symbols"/>
              <a:buChar char="🞂"/>
            </a:pPr>
            <a:r>
              <a:rPr b="0" i="0" lang="en-US" sz="3000" u="none" cap="none" strike="noStrike">
                <a:solidFill>
                  <a:schemeClr val="dk1"/>
                </a:solidFill>
                <a:latin typeface="Gill Sans"/>
                <a:ea typeface="Gill Sans"/>
                <a:cs typeface="Gill Sans"/>
                <a:sym typeface="Gill Sans"/>
              </a:rPr>
              <a:t>International Criminal Court:  permanent jurisdiction Even so, the SC can create </a:t>
            </a:r>
            <a:r>
              <a:rPr b="0" i="1" lang="en-US" sz="3000" u="none" cap="none" strike="noStrike">
                <a:solidFill>
                  <a:schemeClr val="dk1"/>
                </a:solidFill>
                <a:latin typeface="Gill Sans"/>
                <a:ea typeface="Gill Sans"/>
                <a:cs typeface="Gill Sans"/>
                <a:sym typeface="Gill Sans"/>
              </a:rPr>
              <a:t>ad hoc </a:t>
            </a:r>
            <a:r>
              <a:rPr b="0" i="0" lang="en-US" sz="3000" u="none" cap="none" strike="noStrike">
                <a:solidFill>
                  <a:schemeClr val="dk1"/>
                </a:solidFill>
                <a:latin typeface="Gill Sans"/>
                <a:ea typeface="Gill Sans"/>
                <a:cs typeface="Gill Sans"/>
                <a:sym typeface="Gill Sans"/>
              </a:rPr>
              <a:t>Tribunals.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9"/>
          <p:cNvSpPr txBox="1"/>
          <p:nvPr>
            <p:ph type="title"/>
          </p:nvPr>
        </p:nvSpPr>
        <p:spPr>
          <a:xfrm>
            <a:off x="457200" y="152400"/>
            <a:ext cx="8229600" cy="9906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4400"/>
              <a:buFont typeface="Bookman Old Style"/>
              <a:buNone/>
            </a:pPr>
            <a:r>
              <a:rPr b="1" i="0" lang="en-US" sz="4400" u="none">
                <a:solidFill>
                  <a:schemeClr val="dk2"/>
                </a:solidFill>
                <a:latin typeface="Bookman Old Style"/>
                <a:ea typeface="Bookman Old Style"/>
                <a:cs typeface="Bookman Old Style"/>
                <a:sym typeface="Bookman Old Style"/>
              </a:rPr>
              <a:t>2.1 Documents</a:t>
            </a:r>
            <a:endParaRPr/>
          </a:p>
        </p:txBody>
      </p:sp>
      <p:sp>
        <p:nvSpPr>
          <p:cNvPr id="129" name="Google Shape;129;p19"/>
          <p:cNvSpPr txBox="1"/>
          <p:nvPr>
            <p:ph idx="1" type="body"/>
          </p:nvPr>
        </p:nvSpPr>
        <p:spPr>
          <a:xfrm>
            <a:off x="457200" y="1219200"/>
            <a:ext cx="8229600" cy="5089525"/>
          </a:xfrm>
          <a:prstGeom prst="rect">
            <a:avLst/>
          </a:prstGeom>
          <a:noFill/>
          <a:ln>
            <a:noFill/>
          </a:ln>
        </p:spPr>
        <p:txBody>
          <a:bodyPr anchorCtr="0" anchor="t" bIns="45700" lIns="91425" spcFirstLastPara="1" rIns="91425" wrap="square" tIns="45700">
            <a:noAutofit/>
          </a:bodyPr>
          <a:lstStyle/>
          <a:p>
            <a:pPr indent="-514350" lvl="0" marL="514350" marR="0" rtl="0" algn="l">
              <a:lnSpc>
                <a:spcPct val="150000"/>
              </a:lnSpc>
              <a:spcBef>
                <a:spcPts val="0"/>
              </a:spcBef>
              <a:spcAft>
                <a:spcPts val="0"/>
              </a:spcAft>
              <a:buClr>
                <a:schemeClr val="accent1"/>
              </a:buClr>
              <a:buSzPts val="2280"/>
              <a:buFont typeface="Bookman Old Style"/>
              <a:buAutoNum type="arabicPeriod"/>
            </a:pPr>
            <a:r>
              <a:rPr b="0" i="0" lang="en-US" sz="3000" u="none" cap="none" strike="noStrike">
                <a:solidFill>
                  <a:schemeClr val="dk1"/>
                </a:solidFill>
                <a:latin typeface="Gill Sans"/>
                <a:ea typeface="Gill Sans"/>
                <a:cs typeface="Gill Sans"/>
                <a:sym typeface="Gill Sans"/>
              </a:rPr>
              <a:t>1945:  UN Letter</a:t>
            </a:r>
            <a:endParaRPr/>
          </a:p>
          <a:p>
            <a:pPr indent="-514350" lvl="0" marL="514350" marR="0" rtl="0" algn="l">
              <a:lnSpc>
                <a:spcPct val="150000"/>
              </a:lnSpc>
              <a:spcBef>
                <a:spcPts val="600"/>
              </a:spcBef>
              <a:spcAft>
                <a:spcPts val="0"/>
              </a:spcAft>
              <a:buClr>
                <a:schemeClr val="accent1"/>
              </a:buClr>
              <a:buSzPts val="2280"/>
              <a:buFont typeface="Bookman Old Style"/>
              <a:buAutoNum type="arabicPeriod"/>
            </a:pPr>
            <a:r>
              <a:rPr b="0" i="0" lang="en-US" sz="3000" u="none" cap="none" strike="noStrike">
                <a:solidFill>
                  <a:schemeClr val="dk1"/>
                </a:solidFill>
                <a:latin typeface="Gill Sans"/>
                <a:ea typeface="Gill Sans"/>
                <a:cs typeface="Gill Sans"/>
                <a:sym typeface="Gill Sans"/>
              </a:rPr>
              <a:t>1948:  Universal Declaration of Human Rights</a:t>
            </a:r>
            <a:endParaRPr/>
          </a:p>
          <a:p>
            <a:pPr indent="-514350" lvl="0" marL="514350" marR="0" rtl="0" algn="l">
              <a:lnSpc>
                <a:spcPct val="150000"/>
              </a:lnSpc>
              <a:spcBef>
                <a:spcPts val="600"/>
              </a:spcBef>
              <a:spcAft>
                <a:spcPts val="0"/>
              </a:spcAft>
              <a:buClr>
                <a:schemeClr val="accent1"/>
              </a:buClr>
              <a:buSzPts val="2280"/>
              <a:buFont typeface="Bookman Old Style"/>
              <a:buAutoNum type="arabicPeriod"/>
            </a:pPr>
            <a:r>
              <a:rPr b="0" i="0" lang="en-US" sz="3000" u="none" cap="none" strike="noStrike">
                <a:solidFill>
                  <a:schemeClr val="dk1"/>
                </a:solidFill>
                <a:latin typeface="Gill Sans"/>
                <a:ea typeface="Gill Sans"/>
                <a:cs typeface="Gill Sans"/>
                <a:sym typeface="Gill Sans"/>
              </a:rPr>
              <a:t>1966:  International Pact of Civil and Political Rights</a:t>
            </a:r>
            <a:endParaRPr/>
          </a:p>
          <a:p>
            <a:pPr indent="-514350" lvl="0" marL="514350" marR="0" rtl="0" algn="l">
              <a:lnSpc>
                <a:spcPct val="150000"/>
              </a:lnSpc>
              <a:spcBef>
                <a:spcPts val="600"/>
              </a:spcBef>
              <a:spcAft>
                <a:spcPts val="0"/>
              </a:spcAft>
              <a:buClr>
                <a:schemeClr val="accent1"/>
              </a:buClr>
              <a:buSzPts val="2280"/>
              <a:buFont typeface="Bookman Old Style"/>
              <a:buAutoNum type="arabicPeriod"/>
            </a:pPr>
            <a:r>
              <a:rPr b="0" i="0" lang="en-US" sz="3000" u="none" cap="none" strike="noStrike">
                <a:solidFill>
                  <a:schemeClr val="dk1"/>
                </a:solidFill>
                <a:latin typeface="Gill Sans"/>
                <a:ea typeface="Gill Sans"/>
                <a:cs typeface="Gill Sans"/>
                <a:sym typeface="Gill Sans"/>
              </a:rPr>
              <a:t>1966:  International Pact of Economic, Social and Cultural Rights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0"/>
          <p:cNvSpPr txBox="1"/>
          <p:nvPr>
            <p:ph type="title"/>
          </p:nvPr>
        </p:nvSpPr>
        <p:spPr>
          <a:xfrm>
            <a:off x="457200" y="152400"/>
            <a:ext cx="8229600" cy="9906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4400"/>
              <a:buFont typeface="Bookman Old Style"/>
              <a:buNone/>
            </a:pPr>
            <a:r>
              <a:rPr b="1" lang="en-US" sz="4400"/>
              <a:t>2.2 Organisms</a:t>
            </a:r>
            <a:endParaRPr b="1" sz="4400"/>
          </a:p>
        </p:txBody>
      </p:sp>
      <p:sp>
        <p:nvSpPr>
          <p:cNvPr id="135" name="Google Shape;135;p20"/>
          <p:cNvSpPr txBox="1"/>
          <p:nvPr>
            <p:ph idx="1" type="body"/>
          </p:nvPr>
        </p:nvSpPr>
        <p:spPr>
          <a:xfrm>
            <a:off x="457200" y="1414825"/>
            <a:ext cx="8229600" cy="4937100"/>
          </a:xfrm>
          <a:prstGeom prst="rect">
            <a:avLst/>
          </a:prstGeom>
          <a:noFill/>
          <a:ln>
            <a:noFill/>
          </a:ln>
        </p:spPr>
        <p:txBody>
          <a:bodyPr anchorCtr="0" anchor="t" bIns="45700" lIns="91425" spcFirstLastPara="1" rIns="91425" wrap="square" tIns="45700">
            <a:noAutofit/>
          </a:bodyPr>
          <a:lstStyle/>
          <a:p>
            <a:pPr indent="-273050" lvl="0" marL="273050" rtl="0" algn="l">
              <a:lnSpc>
                <a:spcPct val="150000"/>
              </a:lnSpc>
              <a:spcBef>
                <a:spcPts val="0"/>
              </a:spcBef>
              <a:spcAft>
                <a:spcPts val="0"/>
              </a:spcAft>
              <a:buSzPts val="2280"/>
              <a:buFont typeface="Bookman Old Style"/>
              <a:buChar char="🞂"/>
            </a:pPr>
            <a:r>
              <a:rPr lang="en-US" sz="3000"/>
              <a:t>General Assembly</a:t>
            </a:r>
            <a:endParaRPr sz="3000"/>
          </a:p>
          <a:p>
            <a:pPr indent="-273050" lvl="0" marL="273050" rtl="0" algn="l">
              <a:lnSpc>
                <a:spcPct val="150000"/>
              </a:lnSpc>
              <a:spcBef>
                <a:spcPts val="600"/>
              </a:spcBef>
              <a:spcAft>
                <a:spcPts val="0"/>
              </a:spcAft>
              <a:buSzPts val="2280"/>
              <a:buFont typeface="Bookman Old Style"/>
              <a:buChar char="🞂"/>
            </a:pPr>
            <a:r>
              <a:rPr lang="en-US" sz="3000"/>
              <a:t>Security Council</a:t>
            </a:r>
            <a:endParaRPr/>
          </a:p>
          <a:p>
            <a:pPr indent="-273050" lvl="0" marL="273050" rtl="0" algn="l">
              <a:lnSpc>
                <a:spcPct val="150000"/>
              </a:lnSpc>
              <a:spcBef>
                <a:spcPts val="600"/>
              </a:spcBef>
              <a:spcAft>
                <a:spcPts val="0"/>
              </a:spcAft>
              <a:buSzPts val="2280"/>
              <a:buFont typeface="Bookman Old Style"/>
              <a:buChar char="🞂"/>
            </a:pPr>
            <a:r>
              <a:rPr lang="en-US" sz="3000"/>
              <a:t>International Court of Justice</a:t>
            </a:r>
            <a:endParaRPr/>
          </a:p>
          <a:p>
            <a:pPr indent="-273050" lvl="0" marL="273050" rtl="0" algn="l">
              <a:lnSpc>
                <a:spcPct val="150000"/>
              </a:lnSpc>
              <a:spcBef>
                <a:spcPts val="600"/>
              </a:spcBef>
              <a:spcAft>
                <a:spcPts val="0"/>
              </a:spcAft>
              <a:buSzPts val="2280"/>
              <a:buFont typeface="Bookman Old Style"/>
              <a:buChar char="🞂"/>
            </a:pPr>
            <a:r>
              <a:rPr lang="en-US" sz="3000"/>
              <a:t>Secretariat</a:t>
            </a:r>
            <a:endParaRPr/>
          </a:p>
          <a:p>
            <a:pPr indent="-273050" lvl="0" marL="273050" rtl="0" algn="l">
              <a:lnSpc>
                <a:spcPct val="150000"/>
              </a:lnSpc>
              <a:spcBef>
                <a:spcPts val="600"/>
              </a:spcBef>
              <a:spcAft>
                <a:spcPts val="0"/>
              </a:spcAft>
              <a:buSzPts val="2280"/>
              <a:buFont typeface="Bookman Old Style"/>
              <a:buChar char="🞂"/>
            </a:pPr>
            <a:r>
              <a:rPr lang="en-US" sz="3000"/>
              <a:t>Economic and Social Council</a:t>
            </a:r>
            <a:endParaRPr/>
          </a:p>
          <a:p>
            <a:pPr indent="-273050" lvl="0" marL="273050" rtl="0" algn="l">
              <a:lnSpc>
                <a:spcPct val="150000"/>
              </a:lnSpc>
              <a:spcBef>
                <a:spcPts val="600"/>
              </a:spcBef>
              <a:spcAft>
                <a:spcPts val="0"/>
              </a:spcAft>
              <a:buSzPts val="2280"/>
              <a:buFont typeface="Bookman Old Style"/>
              <a:buChar char="🞂"/>
            </a:pPr>
            <a:r>
              <a:rPr lang="en-US" sz="3000"/>
              <a:t>Trusteeship Council (1945-1994)</a:t>
            </a:r>
            <a:endParaRPr sz="30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1"/>
          <p:cNvSpPr txBox="1"/>
          <p:nvPr>
            <p:ph type="title"/>
          </p:nvPr>
        </p:nvSpPr>
        <p:spPr>
          <a:xfrm>
            <a:off x="457200" y="152400"/>
            <a:ext cx="8229600" cy="9906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3200">
              <a:solidFill>
                <a:schemeClr val="dk2"/>
              </a:solidFill>
              <a:latin typeface="Bookman Old Style"/>
              <a:ea typeface="Bookman Old Style"/>
              <a:cs typeface="Bookman Old Style"/>
              <a:sym typeface="Bookman Old Style"/>
            </a:endParaRPr>
          </a:p>
        </p:txBody>
      </p:sp>
      <p:sp>
        <p:nvSpPr>
          <p:cNvPr id="141" name="Google Shape;141;p21"/>
          <p:cNvSpPr txBox="1"/>
          <p:nvPr>
            <p:ph idx="1" type="body"/>
          </p:nvPr>
        </p:nvSpPr>
        <p:spPr>
          <a:xfrm>
            <a:off x="457200" y="1219200"/>
            <a:ext cx="8229600" cy="4937125"/>
          </a:xfrm>
          <a:prstGeom prst="rect">
            <a:avLst/>
          </a:prstGeom>
          <a:noFill/>
          <a:ln>
            <a:noFill/>
          </a:ln>
        </p:spPr>
        <p:txBody>
          <a:bodyPr anchorCtr="0" anchor="t" bIns="45700" lIns="91425" spcFirstLastPara="1" rIns="91425" wrap="square" tIns="45700">
            <a:noAutofit/>
          </a:bodyPr>
          <a:lstStyle/>
          <a:p>
            <a:pPr indent="-147574" lvl="0" marL="273050" marR="0" rtl="0" algn="l">
              <a:lnSpc>
                <a:spcPct val="100000"/>
              </a:lnSpc>
              <a:spcBef>
                <a:spcPts val="0"/>
              </a:spcBef>
              <a:spcAft>
                <a:spcPts val="0"/>
              </a:spcAft>
              <a:buClr>
                <a:schemeClr val="accent1"/>
              </a:buClr>
              <a:buSzPts val="1976"/>
              <a:buFont typeface="Noto Sans Symbols"/>
              <a:buNone/>
            </a:pPr>
            <a:r>
              <a:t/>
            </a:r>
            <a:endParaRPr sz="2600">
              <a:solidFill>
                <a:schemeClr val="dk1"/>
              </a:solidFill>
              <a:latin typeface="Gill Sans"/>
              <a:ea typeface="Gill Sans"/>
              <a:cs typeface="Gill Sans"/>
              <a:sym typeface="Gill Sans"/>
            </a:endParaRPr>
          </a:p>
        </p:txBody>
      </p:sp>
      <p:pic>
        <p:nvPicPr>
          <p:cNvPr descr="http://www.tarborotimes.com/wp-content/uploads/2013/08/UN-logo-United-Nations-Logo-pictures.jpg" id="142" name="Google Shape;142;p21"/>
          <p:cNvPicPr preferRelativeResize="0"/>
          <p:nvPr/>
        </p:nvPicPr>
        <p:blipFill rotWithShape="1">
          <a:blip r:embed="rId3">
            <a:alphaModFix/>
          </a:blip>
          <a:srcRect b="0" l="0" r="0" t="0"/>
          <a:stretch/>
        </p:blipFill>
        <p:spPr>
          <a:xfrm>
            <a:off x="7765991" y="5677281"/>
            <a:ext cx="1371600" cy="1180719"/>
          </a:xfrm>
          <a:prstGeom prst="rect">
            <a:avLst/>
          </a:prstGeom>
          <a:noFill/>
          <a:ln>
            <a:noFill/>
          </a:ln>
        </p:spPr>
      </p:pic>
      <p:pic>
        <p:nvPicPr>
          <p:cNvPr id="143" name="Google Shape;143;p21"/>
          <p:cNvPicPr preferRelativeResize="0"/>
          <p:nvPr/>
        </p:nvPicPr>
        <p:blipFill rotWithShape="1">
          <a:blip r:embed="rId4">
            <a:alphaModFix/>
          </a:blip>
          <a:srcRect b="0" l="0" r="0" t="0"/>
          <a:stretch/>
        </p:blipFill>
        <p:spPr>
          <a:xfrm>
            <a:off x="0" y="0"/>
            <a:ext cx="9144000" cy="6858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2"/>
          <p:cNvSpPr txBox="1"/>
          <p:nvPr>
            <p:ph type="title"/>
          </p:nvPr>
        </p:nvSpPr>
        <p:spPr>
          <a:xfrm>
            <a:off x="457200" y="152400"/>
            <a:ext cx="8229600" cy="9906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4400"/>
              <a:buFont typeface="Bookman Old Style"/>
              <a:buNone/>
            </a:pPr>
            <a:r>
              <a:rPr b="1" i="0" lang="en-US" sz="4400" u="none">
                <a:solidFill>
                  <a:schemeClr val="dk2"/>
                </a:solidFill>
                <a:latin typeface="Bookman Old Style"/>
                <a:ea typeface="Bookman Old Style"/>
                <a:cs typeface="Bookman Old Style"/>
                <a:sym typeface="Bookman Old Style"/>
              </a:rPr>
              <a:t>2.2.1 General Assembly</a:t>
            </a:r>
            <a:endParaRPr/>
          </a:p>
        </p:txBody>
      </p:sp>
      <p:sp>
        <p:nvSpPr>
          <p:cNvPr id="149" name="Google Shape;149;p22"/>
          <p:cNvSpPr txBox="1"/>
          <p:nvPr>
            <p:ph idx="1" type="body"/>
          </p:nvPr>
        </p:nvSpPr>
        <p:spPr>
          <a:xfrm>
            <a:off x="457200" y="1367150"/>
            <a:ext cx="8928000" cy="5375700"/>
          </a:xfrm>
          <a:prstGeom prst="rect">
            <a:avLst/>
          </a:prstGeom>
          <a:noFill/>
          <a:ln>
            <a:noFill/>
          </a:ln>
        </p:spPr>
        <p:txBody>
          <a:bodyPr anchorCtr="0" anchor="t" bIns="45700" lIns="91425" spcFirstLastPara="1" rIns="91425" wrap="square" tIns="45700">
            <a:noAutofit/>
          </a:bodyPr>
          <a:lstStyle/>
          <a:p>
            <a:pPr indent="-273050" lvl="0" marL="273050" marR="0" rtl="0" algn="l">
              <a:lnSpc>
                <a:spcPct val="150000"/>
              </a:lnSpc>
              <a:spcBef>
                <a:spcPts val="0"/>
              </a:spcBef>
              <a:spcAft>
                <a:spcPts val="0"/>
              </a:spcAft>
              <a:buClr>
                <a:schemeClr val="accent1"/>
              </a:buClr>
              <a:buSzPts val="2432"/>
              <a:buFont typeface="Noto Sans Symbols"/>
              <a:buChar char="🞂"/>
            </a:pPr>
            <a:r>
              <a:rPr b="0" i="0" lang="en-US" sz="3200" u="none">
                <a:solidFill>
                  <a:schemeClr val="dk1"/>
                </a:solidFill>
                <a:latin typeface="Gill Sans"/>
                <a:ea typeface="Gill Sans"/>
                <a:cs typeface="Gill Sans"/>
                <a:sym typeface="Gill Sans"/>
              </a:rPr>
              <a:t>UN top organism</a:t>
            </a:r>
            <a:endParaRPr b="0" i="0" sz="3200" u="none">
              <a:solidFill>
                <a:schemeClr val="dk1"/>
              </a:solidFill>
              <a:latin typeface="Gill Sans"/>
              <a:ea typeface="Gill Sans"/>
              <a:cs typeface="Gill Sans"/>
              <a:sym typeface="Gill Sans"/>
            </a:endParaRPr>
          </a:p>
          <a:p>
            <a:pPr indent="0" lvl="0" marL="273050" marR="0" rtl="0" algn="l">
              <a:lnSpc>
                <a:spcPct val="150000"/>
              </a:lnSpc>
              <a:spcBef>
                <a:spcPts val="0"/>
              </a:spcBef>
              <a:spcAft>
                <a:spcPts val="0"/>
              </a:spcAft>
              <a:buSzPts val="1368"/>
              <a:buNone/>
            </a:pPr>
            <a:r>
              <a:t/>
            </a:r>
            <a:endParaRPr sz="3200"/>
          </a:p>
          <a:p>
            <a:pPr indent="-273050" lvl="0" marL="273050" marR="0" rtl="0" algn="l">
              <a:lnSpc>
                <a:spcPct val="150000"/>
              </a:lnSpc>
              <a:spcBef>
                <a:spcPts val="0"/>
              </a:spcBef>
              <a:spcAft>
                <a:spcPts val="0"/>
              </a:spcAft>
              <a:buClr>
                <a:schemeClr val="accent1"/>
              </a:buClr>
              <a:buSzPts val="2432"/>
              <a:buFont typeface="Noto Sans Symbols"/>
              <a:buChar char="🞂"/>
            </a:pPr>
            <a:r>
              <a:rPr b="0" i="0" lang="en-US" sz="3200" u="none">
                <a:solidFill>
                  <a:schemeClr val="dk1"/>
                </a:solidFill>
                <a:latin typeface="Gill Sans"/>
                <a:ea typeface="Gill Sans"/>
                <a:cs typeface="Gill Sans"/>
                <a:sym typeface="Gill Sans"/>
              </a:rPr>
              <a:t>It discusses technical issues</a:t>
            </a:r>
            <a:endParaRPr b="0" i="0" sz="3200" u="none">
              <a:solidFill>
                <a:schemeClr val="dk1"/>
              </a:solidFill>
              <a:latin typeface="Gill Sans"/>
              <a:ea typeface="Gill Sans"/>
              <a:cs typeface="Gill Sans"/>
              <a:sym typeface="Gill Sans"/>
            </a:endParaRPr>
          </a:p>
          <a:p>
            <a:pPr indent="0" lvl="0" marL="273050" marR="0" rtl="0" algn="l">
              <a:lnSpc>
                <a:spcPct val="150000"/>
              </a:lnSpc>
              <a:spcBef>
                <a:spcPts val="0"/>
              </a:spcBef>
              <a:spcAft>
                <a:spcPts val="0"/>
              </a:spcAft>
              <a:buSzPts val="1368"/>
              <a:buNone/>
            </a:pPr>
            <a:r>
              <a:t/>
            </a:r>
            <a:endParaRPr sz="3200"/>
          </a:p>
          <a:p>
            <a:pPr indent="-273050" lvl="0" marL="273050" marR="0" rtl="0" algn="l">
              <a:lnSpc>
                <a:spcPct val="150000"/>
              </a:lnSpc>
              <a:spcBef>
                <a:spcPts val="0"/>
              </a:spcBef>
              <a:spcAft>
                <a:spcPts val="0"/>
              </a:spcAft>
              <a:buClr>
                <a:schemeClr val="accent1"/>
              </a:buClr>
              <a:buSzPts val="2432"/>
              <a:buFont typeface="Noto Sans Symbols"/>
              <a:buChar char="🞂"/>
            </a:pPr>
            <a:r>
              <a:rPr b="0" i="0" lang="en-US" sz="3200" u="none">
                <a:solidFill>
                  <a:schemeClr val="dk1"/>
                </a:solidFill>
                <a:latin typeface="Gill Sans"/>
                <a:ea typeface="Gill Sans"/>
                <a:cs typeface="Gill Sans"/>
                <a:sym typeface="Gill Sans"/>
              </a:rPr>
              <a:t>Composed by 193 States (since 2011, South Sudan)</a:t>
            </a:r>
            <a:r>
              <a:rPr lang="en-US"/>
              <a:t>.</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3"/>
          <p:cNvSpPr txBox="1"/>
          <p:nvPr>
            <p:ph type="title"/>
          </p:nvPr>
        </p:nvSpPr>
        <p:spPr>
          <a:xfrm>
            <a:off x="457200" y="152400"/>
            <a:ext cx="8229600" cy="9906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4400"/>
              <a:buFont typeface="Bookman Old Style"/>
              <a:buNone/>
            </a:pPr>
            <a:r>
              <a:rPr b="1" i="0" lang="en-US" sz="4400" u="none">
                <a:solidFill>
                  <a:schemeClr val="dk2"/>
                </a:solidFill>
                <a:latin typeface="Bookman Old Style"/>
                <a:ea typeface="Bookman Old Style"/>
                <a:cs typeface="Bookman Old Style"/>
                <a:sym typeface="Bookman Old Style"/>
              </a:rPr>
              <a:t>2.2.1 General Assembly</a:t>
            </a:r>
            <a:endParaRPr/>
          </a:p>
        </p:txBody>
      </p:sp>
      <p:sp>
        <p:nvSpPr>
          <p:cNvPr id="155" name="Google Shape;155;p23"/>
          <p:cNvSpPr txBox="1"/>
          <p:nvPr>
            <p:ph idx="1" type="body"/>
          </p:nvPr>
        </p:nvSpPr>
        <p:spPr>
          <a:xfrm>
            <a:off x="457200" y="1355637"/>
            <a:ext cx="8928000" cy="5327700"/>
          </a:xfrm>
          <a:prstGeom prst="rect">
            <a:avLst/>
          </a:prstGeom>
          <a:noFill/>
          <a:ln>
            <a:noFill/>
          </a:ln>
        </p:spPr>
        <p:txBody>
          <a:bodyPr anchorCtr="0" anchor="t" bIns="45700" lIns="91425" spcFirstLastPara="1" rIns="91425" wrap="square" tIns="45700">
            <a:noAutofit/>
          </a:bodyPr>
          <a:lstStyle/>
          <a:p>
            <a:pPr indent="-273050" lvl="0" marL="273050" rtl="0" algn="l">
              <a:lnSpc>
                <a:spcPct val="150000"/>
              </a:lnSpc>
              <a:spcBef>
                <a:spcPts val="0"/>
              </a:spcBef>
              <a:spcAft>
                <a:spcPts val="0"/>
              </a:spcAft>
              <a:buSzPts val="2432"/>
              <a:buChar char="?"/>
            </a:pPr>
            <a:r>
              <a:rPr lang="en-US" sz="3200"/>
              <a:t>54 countries or territories are not in the UN</a:t>
            </a:r>
            <a:endParaRPr sz="3200"/>
          </a:p>
          <a:p>
            <a:pPr indent="0" lvl="0" marL="273050" rtl="0" algn="l">
              <a:lnSpc>
                <a:spcPct val="150000"/>
              </a:lnSpc>
              <a:spcBef>
                <a:spcPts val="0"/>
              </a:spcBef>
              <a:spcAft>
                <a:spcPts val="0"/>
              </a:spcAft>
              <a:buSzPts val="1368"/>
              <a:buNone/>
            </a:pPr>
            <a:r>
              <a:t/>
            </a:r>
            <a:endParaRPr sz="3200"/>
          </a:p>
          <a:p>
            <a:pPr indent="-273050" lvl="0" marL="273050" marR="0" rtl="0" algn="l">
              <a:lnSpc>
                <a:spcPct val="150000"/>
              </a:lnSpc>
              <a:spcBef>
                <a:spcPts val="0"/>
              </a:spcBef>
              <a:spcAft>
                <a:spcPts val="0"/>
              </a:spcAft>
              <a:buClr>
                <a:schemeClr val="accent1"/>
              </a:buClr>
              <a:buSzPts val="2432"/>
              <a:buFont typeface="Noto Sans Symbols"/>
              <a:buChar char="?"/>
            </a:pPr>
            <a:r>
              <a:rPr b="0" i="0" lang="en-US" sz="3200" u="none">
                <a:solidFill>
                  <a:schemeClr val="dk1"/>
                </a:solidFill>
                <a:latin typeface="Gill Sans"/>
                <a:ea typeface="Gill Sans"/>
                <a:cs typeface="Gill Sans"/>
                <a:sym typeface="Gill Sans"/>
              </a:rPr>
              <a:t>Independent Nation States not in the UN:</a:t>
            </a:r>
            <a:endParaRPr sz="3200"/>
          </a:p>
          <a:p>
            <a:pPr indent="-273050" lvl="1" marL="547687" marR="0" rtl="0" algn="l">
              <a:lnSpc>
                <a:spcPct val="150000"/>
              </a:lnSpc>
              <a:spcBef>
                <a:spcPts val="0"/>
              </a:spcBef>
              <a:spcAft>
                <a:spcPts val="0"/>
              </a:spcAft>
              <a:buClr>
                <a:schemeClr val="accent2"/>
              </a:buClr>
              <a:buSzPts val="2204"/>
              <a:buFont typeface="Noto Sans Symbols"/>
              <a:buChar char="🞂"/>
            </a:pPr>
            <a:r>
              <a:rPr b="0" i="0" lang="en-US" sz="2900" u="none" cap="none" strike="noStrike">
                <a:solidFill>
                  <a:schemeClr val="dk2"/>
                </a:solidFill>
                <a:latin typeface="Gill Sans"/>
                <a:ea typeface="Gill Sans"/>
                <a:cs typeface="Gill Sans"/>
                <a:sym typeface="Gill Sans"/>
              </a:rPr>
              <a:t>Vatican City</a:t>
            </a:r>
            <a:endParaRPr/>
          </a:p>
          <a:p>
            <a:pPr indent="-273050" lvl="1" marL="547687" marR="0" rtl="0" algn="l">
              <a:lnSpc>
                <a:spcPct val="150000"/>
              </a:lnSpc>
              <a:spcBef>
                <a:spcPts val="0"/>
              </a:spcBef>
              <a:spcAft>
                <a:spcPts val="0"/>
              </a:spcAft>
              <a:buClr>
                <a:schemeClr val="accent2"/>
              </a:buClr>
              <a:buSzPts val="2204"/>
              <a:buFont typeface="Noto Sans Symbols"/>
              <a:buChar char="🞂"/>
            </a:pPr>
            <a:r>
              <a:rPr b="0" i="0" lang="en-US" sz="2900" u="none" cap="none" strike="noStrike">
                <a:solidFill>
                  <a:schemeClr val="dk2"/>
                </a:solidFill>
                <a:latin typeface="Gill Sans"/>
                <a:ea typeface="Gill Sans"/>
                <a:cs typeface="Gill Sans"/>
                <a:sym typeface="Gill Sans"/>
              </a:rPr>
              <a:t>Palestine: non-member observer state since Nov 29, 2012.</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4"/>
          <p:cNvSpPr txBox="1"/>
          <p:nvPr>
            <p:ph type="title"/>
          </p:nvPr>
        </p:nvSpPr>
        <p:spPr>
          <a:xfrm>
            <a:off x="457200" y="152400"/>
            <a:ext cx="8229600" cy="9906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4400"/>
              <a:buFont typeface="Bookman Old Style"/>
              <a:buNone/>
            </a:pPr>
            <a:r>
              <a:rPr b="1" i="0" lang="en-US" sz="4400" u="none">
                <a:solidFill>
                  <a:schemeClr val="dk2"/>
                </a:solidFill>
                <a:latin typeface="Bookman Old Style"/>
                <a:ea typeface="Bookman Old Style"/>
                <a:cs typeface="Bookman Old Style"/>
                <a:sym typeface="Bookman Old Style"/>
              </a:rPr>
              <a:t>2.2.2 Security Council</a:t>
            </a:r>
            <a:endParaRPr/>
          </a:p>
        </p:txBody>
      </p:sp>
      <p:sp>
        <p:nvSpPr>
          <p:cNvPr id="161" name="Google Shape;161;p24"/>
          <p:cNvSpPr txBox="1"/>
          <p:nvPr>
            <p:ph idx="4294967295" type="body"/>
          </p:nvPr>
        </p:nvSpPr>
        <p:spPr>
          <a:xfrm>
            <a:off x="457200" y="1240588"/>
            <a:ext cx="8748600" cy="5327700"/>
          </a:xfrm>
          <a:prstGeom prst="rect">
            <a:avLst/>
          </a:prstGeom>
          <a:noFill/>
          <a:ln>
            <a:noFill/>
          </a:ln>
        </p:spPr>
        <p:txBody>
          <a:bodyPr anchorCtr="0" anchor="t" bIns="45700" lIns="91425" spcFirstLastPara="1" rIns="91425" wrap="square" tIns="45700">
            <a:noAutofit/>
          </a:bodyPr>
          <a:lstStyle/>
          <a:p>
            <a:pPr indent="-273050" lvl="0" marL="273050" marR="0" rtl="0" algn="l">
              <a:lnSpc>
                <a:spcPct val="100000"/>
              </a:lnSpc>
              <a:spcBef>
                <a:spcPts val="0"/>
              </a:spcBef>
              <a:spcAft>
                <a:spcPts val="0"/>
              </a:spcAft>
              <a:buClr>
                <a:schemeClr val="accent1"/>
              </a:buClr>
              <a:buSzPts val="2432"/>
              <a:buFont typeface="Noto Sans Symbols"/>
              <a:buChar char="🞂"/>
            </a:pPr>
            <a:r>
              <a:rPr b="0" i="0" lang="en-US" sz="3200" u="none" cap="none" strike="noStrike">
                <a:solidFill>
                  <a:schemeClr val="dk1"/>
                </a:solidFill>
                <a:latin typeface="Gill Sans"/>
                <a:ea typeface="Gill Sans"/>
                <a:cs typeface="Gill Sans"/>
                <a:sym typeface="Gill Sans"/>
              </a:rPr>
              <a:t>15 States:</a:t>
            </a:r>
            <a:endParaRPr sz="3200"/>
          </a:p>
          <a:p>
            <a:pPr indent="0" lvl="0" marL="273050" marR="0" rtl="0" algn="l">
              <a:lnSpc>
                <a:spcPct val="100000"/>
              </a:lnSpc>
              <a:spcBef>
                <a:spcPts val="0"/>
              </a:spcBef>
              <a:spcAft>
                <a:spcPts val="0"/>
              </a:spcAft>
              <a:buSzPts val="1976"/>
              <a:buNone/>
            </a:pPr>
            <a:r>
              <a:t/>
            </a:r>
            <a:endParaRPr sz="3200"/>
          </a:p>
          <a:p>
            <a:pPr indent="-273050" lvl="0" marL="273050" marR="0" rtl="0" algn="l">
              <a:lnSpc>
                <a:spcPct val="100000"/>
              </a:lnSpc>
              <a:spcBef>
                <a:spcPts val="0"/>
              </a:spcBef>
              <a:spcAft>
                <a:spcPts val="0"/>
              </a:spcAft>
              <a:buClr>
                <a:schemeClr val="accent1"/>
              </a:buClr>
              <a:buSzPts val="2432"/>
              <a:buFont typeface="Noto Sans Symbols"/>
              <a:buChar char="🞂"/>
            </a:pPr>
            <a:r>
              <a:rPr b="0" i="0" lang="en-US" sz="3200" u="none" cap="none" strike="noStrike">
                <a:solidFill>
                  <a:schemeClr val="dk1"/>
                </a:solidFill>
                <a:latin typeface="Gill Sans"/>
                <a:ea typeface="Gill Sans"/>
                <a:cs typeface="Gill Sans"/>
                <a:sym typeface="Gill Sans"/>
              </a:rPr>
              <a:t>5 permanent members: </a:t>
            </a:r>
            <a:endParaRPr sz="3200"/>
          </a:p>
          <a:p>
            <a:pPr indent="-286512" lvl="2" marL="822325" marR="0" rtl="0" algn="l">
              <a:lnSpc>
                <a:spcPct val="150000"/>
              </a:lnSpc>
              <a:spcBef>
                <a:spcPts val="0"/>
              </a:spcBef>
              <a:spcAft>
                <a:spcPts val="0"/>
              </a:spcAft>
              <a:buClr>
                <a:schemeClr val="accent1"/>
              </a:buClr>
              <a:buSzPts val="2432"/>
              <a:buFont typeface="Noto Sans Symbols"/>
              <a:buChar char="🞂"/>
            </a:pPr>
            <a:r>
              <a:rPr b="0" i="0" lang="en-US" sz="3200" u="none" cap="none" strike="noStrike">
                <a:solidFill>
                  <a:schemeClr val="dk1"/>
                </a:solidFill>
                <a:latin typeface="Gill Sans"/>
                <a:ea typeface="Gill Sans"/>
                <a:cs typeface="Gill Sans"/>
                <a:sym typeface="Gill Sans"/>
              </a:rPr>
              <a:t>USA, </a:t>
            </a:r>
            <a:endParaRPr b="0" i="0" sz="3200" u="none" cap="none" strike="noStrike">
              <a:solidFill>
                <a:schemeClr val="dk1"/>
              </a:solidFill>
              <a:latin typeface="Gill Sans"/>
              <a:ea typeface="Gill Sans"/>
              <a:cs typeface="Gill Sans"/>
              <a:sym typeface="Gill Sans"/>
            </a:endParaRPr>
          </a:p>
          <a:p>
            <a:pPr indent="-286512" lvl="2" marL="822325" marR="0" rtl="0" algn="l">
              <a:lnSpc>
                <a:spcPct val="150000"/>
              </a:lnSpc>
              <a:spcBef>
                <a:spcPts val="0"/>
              </a:spcBef>
              <a:spcAft>
                <a:spcPts val="0"/>
              </a:spcAft>
              <a:buClr>
                <a:schemeClr val="accent1"/>
              </a:buClr>
              <a:buSzPts val="2432"/>
              <a:buFont typeface="Noto Sans Symbols"/>
              <a:buChar char="🞂"/>
            </a:pPr>
            <a:r>
              <a:rPr b="0" i="0" lang="en-US" sz="3200" u="none" cap="none" strike="noStrike">
                <a:solidFill>
                  <a:schemeClr val="dk1"/>
                </a:solidFill>
                <a:latin typeface="Gill Sans"/>
                <a:ea typeface="Gill Sans"/>
                <a:cs typeface="Gill Sans"/>
                <a:sym typeface="Gill Sans"/>
              </a:rPr>
              <a:t>France, </a:t>
            </a:r>
            <a:endParaRPr b="0" i="0" sz="3200" u="none" cap="none" strike="noStrike">
              <a:solidFill>
                <a:schemeClr val="dk1"/>
              </a:solidFill>
              <a:latin typeface="Gill Sans"/>
              <a:ea typeface="Gill Sans"/>
              <a:cs typeface="Gill Sans"/>
              <a:sym typeface="Gill Sans"/>
            </a:endParaRPr>
          </a:p>
          <a:p>
            <a:pPr indent="-286512" lvl="2" marL="822325" marR="0" rtl="0" algn="l">
              <a:lnSpc>
                <a:spcPct val="150000"/>
              </a:lnSpc>
              <a:spcBef>
                <a:spcPts val="0"/>
              </a:spcBef>
              <a:spcAft>
                <a:spcPts val="0"/>
              </a:spcAft>
              <a:buClr>
                <a:schemeClr val="accent1"/>
              </a:buClr>
              <a:buSzPts val="2432"/>
              <a:buFont typeface="Noto Sans Symbols"/>
              <a:buChar char="🞂"/>
            </a:pPr>
            <a:r>
              <a:rPr b="0" i="0" lang="en-US" sz="3200" u="none" cap="none" strike="noStrike">
                <a:solidFill>
                  <a:schemeClr val="dk1"/>
                </a:solidFill>
                <a:latin typeface="Gill Sans"/>
                <a:ea typeface="Gill Sans"/>
                <a:cs typeface="Gill Sans"/>
                <a:sym typeface="Gill Sans"/>
              </a:rPr>
              <a:t>United Kingdom, </a:t>
            </a:r>
            <a:endParaRPr b="0" i="0" sz="3200" u="none" cap="none" strike="noStrike">
              <a:solidFill>
                <a:schemeClr val="dk1"/>
              </a:solidFill>
              <a:latin typeface="Gill Sans"/>
              <a:ea typeface="Gill Sans"/>
              <a:cs typeface="Gill Sans"/>
              <a:sym typeface="Gill Sans"/>
            </a:endParaRPr>
          </a:p>
          <a:p>
            <a:pPr indent="-286512" lvl="2" marL="822325" marR="0" rtl="0" algn="l">
              <a:lnSpc>
                <a:spcPct val="150000"/>
              </a:lnSpc>
              <a:spcBef>
                <a:spcPts val="0"/>
              </a:spcBef>
              <a:spcAft>
                <a:spcPts val="0"/>
              </a:spcAft>
              <a:buClr>
                <a:schemeClr val="accent1"/>
              </a:buClr>
              <a:buSzPts val="2432"/>
              <a:buFont typeface="Noto Sans Symbols"/>
              <a:buChar char="🞂"/>
            </a:pPr>
            <a:r>
              <a:rPr b="0" i="0" lang="en-US" sz="3200" u="none" cap="none" strike="noStrike">
                <a:solidFill>
                  <a:schemeClr val="dk1"/>
                </a:solidFill>
                <a:latin typeface="Gill Sans"/>
                <a:ea typeface="Gill Sans"/>
                <a:cs typeface="Gill Sans"/>
                <a:sym typeface="Gill Sans"/>
              </a:rPr>
              <a:t>Russia and </a:t>
            </a:r>
            <a:endParaRPr b="0" i="0" sz="3200" u="none" cap="none" strike="noStrike">
              <a:solidFill>
                <a:schemeClr val="dk1"/>
              </a:solidFill>
              <a:latin typeface="Gill Sans"/>
              <a:ea typeface="Gill Sans"/>
              <a:cs typeface="Gill Sans"/>
              <a:sym typeface="Gill Sans"/>
            </a:endParaRPr>
          </a:p>
          <a:p>
            <a:pPr indent="-286512" lvl="2" marL="822325" marR="0" rtl="0" algn="l">
              <a:lnSpc>
                <a:spcPct val="150000"/>
              </a:lnSpc>
              <a:spcBef>
                <a:spcPts val="0"/>
              </a:spcBef>
              <a:spcAft>
                <a:spcPts val="0"/>
              </a:spcAft>
              <a:buClr>
                <a:schemeClr val="accent1"/>
              </a:buClr>
              <a:buSzPts val="2432"/>
              <a:buFont typeface="Noto Sans Symbols"/>
              <a:buChar char="🞂"/>
            </a:pPr>
            <a:r>
              <a:rPr b="0" i="0" lang="en-US" sz="3200" u="none" cap="none" strike="noStrike">
                <a:solidFill>
                  <a:schemeClr val="dk1"/>
                </a:solidFill>
                <a:latin typeface="Gill Sans"/>
                <a:ea typeface="Gill Sans"/>
                <a:cs typeface="Gill Sans"/>
                <a:sym typeface="Gill Sans"/>
              </a:rPr>
              <a:t>China.</a:t>
            </a:r>
            <a:endParaRPr b="0" i="0" sz="2900" u="none" cap="none" strike="noStrike">
              <a:solidFill>
                <a:schemeClr val="dk2"/>
              </a:solidFill>
              <a:latin typeface="Gill Sans"/>
              <a:ea typeface="Gill Sans"/>
              <a:cs typeface="Gill Sans"/>
              <a:sym typeface="Gill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5"/>
          <p:cNvSpPr txBox="1"/>
          <p:nvPr>
            <p:ph type="title"/>
          </p:nvPr>
        </p:nvSpPr>
        <p:spPr>
          <a:xfrm>
            <a:off x="457200" y="152400"/>
            <a:ext cx="8229600" cy="9906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4400"/>
              <a:buFont typeface="Bookman Old Style"/>
              <a:buNone/>
            </a:pPr>
            <a:r>
              <a:rPr b="1" i="0" lang="en-US" sz="4400" u="none">
                <a:solidFill>
                  <a:schemeClr val="dk2"/>
                </a:solidFill>
                <a:latin typeface="Bookman Old Style"/>
                <a:ea typeface="Bookman Old Style"/>
                <a:cs typeface="Bookman Old Style"/>
                <a:sym typeface="Bookman Old Style"/>
              </a:rPr>
              <a:t>2.2.2 Security Council</a:t>
            </a:r>
            <a:endParaRPr/>
          </a:p>
        </p:txBody>
      </p:sp>
      <p:sp>
        <p:nvSpPr>
          <p:cNvPr id="167" name="Google Shape;167;p25"/>
          <p:cNvSpPr txBox="1"/>
          <p:nvPr>
            <p:ph idx="4294967295" type="body"/>
          </p:nvPr>
        </p:nvSpPr>
        <p:spPr>
          <a:xfrm>
            <a:off x="457200" y="1327088"/>
            <a:ext cx="8748600" cy="5327700"/>
          </a:xfrm>
          <a:prstGeom prst="rect">
            <a:avLst/>
          </a:prstGeom>
          <a:noFill/>
          <a:ln>
            <a:noFill/>
          </a:ln>
        </p:spPr>
        <p:txBody>
          <a:bodyPr anchorCtr="0" anchor="t" bIns="45700" lIns="91425" spcFirstLastPara="1" rIns="91425" wrap="square" tIns="45700">
            <a:noAutofit/>
          </a:bodyPr>
          <a:lstStyle/>
          <a:p>
            <a:pPr indent="-273050" lvl="0" marL="273050" marR="0" rtl="0" algn="l">
              <a:lnSpc>
                <a:spcPct val="100000"/>
              </a:lnSpc>
              <a:spcBef>
                <a:spcPts val="0"/>
              </a:spcBef>
              <a:spcAft>
                <a:spcPts val="0"/>
              </a:spcAft>
              <a:buClr>
                <a:schemeClr val="accent1"/>
              </a:buClr>
              <a:buSzPts val="2432"/>
              <a:buFont typeface="Noto Sans Symbols"/>
              <a:buChar char="🞂"/>
            </a:pPr>
            <a:r>
              <a:rPr lang="en-US" sz="3200"/>
              <a:t>10 non-permanent: 2 per continent.</a:t>
            </a:r>
            <a:endParaRPr/>
          </a:p>
          <a:p>
            <a:pPr indent="-302006" lvl="1" marL="547687" rtl="0" algn="l">
              <a:lnSpc>
                <a:spcPct val="100000"/>
              </a:lnSpc>
              <a:spcBef>
                <a:spcPts val="0"/>
              </a:spcBef>
              <a:spcAft>
                <a:spcPts val="0"/>
              </a:spcAft>
              <a:buSzPts val="2204"/>
              <a:buChar char="?"/>
            </a:pPr>
            <a:r>
              <a:rPr lang="en-US" sz="2900"/>
              <a:t>Bolivia (2018)</a:t>
            </a:r>
            <a:endParaRPr/>
          </a:p>
          <a:p>
            <a:pPr indent="-302006" lvl="1" marL="547687" rtl="0" algn="l">
              <a:lnSpc>
                <a:spcPct val="100000"/>
              </a:lnSpc>
              <a:spcBef>
                <a:spcPts val="0"/>
              </a:spcBef>
              <a:spcAft>
                <a:spcPts val="0"/>
              </a:spcAft>
              <a:buSzPts val="2204"/>
              <a:buChar char="?"/>
            </a:pPr>
            <a:r>
              <a:rPr lang="en-US" sz="2900"/>
              <a:t>Côte d’Ivoire (2019)</a:t>
            </a:r>
            <a:endParaRPr/>
          </a:p>
          <a:p>
            <a:pPr indent="-302006" lvl="1" marL="547687" rtl="0" algn="l">
              <a:lnSpc>
                <a:spcPct val="100000"/>
              </a:lnSpc>
              <a:spcBef>
                <a:spcPts val="0"/>
              </a:spcBef>
              <a:spcAft>
                <a:spcPts val="0"/>
              </a:spcAft>
              <a:buSzPts val="2204"/>
              <a:buChar char="?"/>
            </a:pPr>
            <a:r>
              <a:rPr lang="en-US" sz="2900"/>
              <a:t>Equatorial Guinea (2019)</a:t>
            </a:r>
            <a:endParaRPr/>
          </a:p>
          <a:p>
            <a:pPr indent="-302006" lvl="1" marL="547687" rtl="0" algn="l">
              <a:lnSpc>
                <a:spcPct val="100000"/>
              </a:lnSpc>
              <a:spcBef>
                <a:spcPts val="0"/>
              </a:spcBef>
              <a:spcAft>
                <a:spcPts val="0"/>
              </a:spcAft>
              <a:buSzPts val="2204"/>
              <a:buChar char="?"/>
            </a:pPr>
            <a:r>
              <a:rPr lang="en-US" sz="2900"/>
              <a:t>Ethiopia (2018)</a:t>
            </a:r>
            <a:endParaRPr/>
          </a:p>
          <a:p>
            <a:pPr indent="-302006" lvl="1" marL="547687" rtl="0" algn="l">
              <a:lnSpc>
                <a:spcPct val="100000"/>
              </a:lnSpc>
              <a:spcBef>
                <a:spcPts val="0"/>
              </a:spcBef>
              <a:spcAft>
                <a:spcPts val="0"/>
              </a:spcAft>
              <a:buSzPts val="2204"/>
              <a:buChar char="?"/>
            </a:pPr>
            <a:r>
              <a:rPr lang="en-US" sz="2900"/>
              <a:t>Kazakhstan (2018)</a:t>
            </a:r>
            <a:endParaRPr/>
          </a:p>
          <a:p>
            <a:pPr indent="-302006" lvl="1" marL="547687" rtl="0" algn="l">
              <a:lnSpc>
                <a:spcPct val="100000"/>
              </a:lnSpc>
              <a:spcBef>
                <a:spcPts val="0"/>
              </a:spcBef>
              <a:spcAft>
                <a:spcPts val="0"/>
              </a:spcAft>
              <a:buSzPts val="2204"/>
              <a:buChar char="?"/>
            </a:pPr>
            <a:r>
              <a:rPr lang="en-US" sz="2900"/>
              <a:t>Kuwait (2019)</a:t>
            </a:r>
            <a:endParaRPr/>
          </a:p>
          <a:p>
            <a:pPr indent="-302006" lvl="1" marL="547687" rtl="0" algn="l">
              <a:lnSpc>
                <a:spcPct val="100000"/>
              </a:lnSpc>
              <a:spcBef>
                <a:spcPts val="0"/>
              </a:spcBef>
              <a:spcAft>
                <a:spcPts val="0"/>
              </a:spcAft>
              <a:buSzPts val="2204"/>
              <a:buChar char="?"/>
            </a:pPr>
            <a:r>
              <a:rPr lang="en-US" sz="2900"/>
              <a:t>Netherlands (2018)</a:t>
            </a:r>
            <a:endParaRPr/>
          </a:p>
          <a:p>
            <a:pPr indent="-302006" lvl="1" marL="547687" rtl="0" algn="l">
              <a:lnSpc>
                <a:spcPct val="100000"/>
              </a:lnSpc>
              <a:spcBef>
                <a:spcPts val="0"/>
              </a:spcBef>
              <a:spcAft>
                <a:spcPts val="0"/>
              </a:spcAft>
              <a:buSzPts val="2204"/>
              <a:buChar char="?"/>
            </a:pPr>
            <a:r>
              <a:rPr lang="en-US" sz="2900"/>
              <a:t>Peru (2019)</a:t>
            </a:r>
            <a:endParaRPr/>
          </a:p>
          <a:p>
            <a:pPr indent="-302006" lvl="1" marL="547687" rtl="0" algn="l">
              <a:lnSpc>
                <a:spcPct val="100000"/>
              </a:lnSpc>
              <a:spcBef>
                <a:spcPts val="0"/>
              </a:spcBef>
              <a:spcAft>
                <a:spcPts val="0"/>
              </a:spcAft>
              <a:buSzPts val="2204"/>
              <a:buChar char="?"/>
            </a:pPr>
            <a:r>
              <a:rPr lang="en-US" sz="2900"/>
              <a:t>Poland (2019)</a:t>
            </a:r>
            <a:endParaRPr/>
          </a:p>
          <a:p>
            <a:pPr indent="-302006" lvl="1" marL="547687" rtl="0" algn="l">
              <a:lnSpc>
                <a:spcPct val="100000"/>
              </a:lnSpc>
              <a:spcBef>
                <a:spcPts val="0"/>
              </a:spcBef>
              <a:spcAft>
                <a:spcPts val="0"/>
              </a:spcAft>
              <a:buSzPts val="2204"/>
              <a:buChar char="?"/>
            </a:pPr>
            <a:r>
              <a:rPr lang="en-US" sz="2900"/>
              <a:t>Sweden (2018)</a:t>
            </a:r>
            <a:endParaRPr sz="32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6"/>
          <p:cNvSpPr txBox="1"/>
          <p:nvPr>
            <p:ph type="title"/>
          </p:nvPr>
        </p:nvSpPr>
        <p:spPr>
          <a:xfrm>
            <a:off x="457200" y="152400"/>
            <a:ext cx="8229600" cy="9906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4400"/>
              <a:buFont typeface="Bookman Old Style"/>
              <a:buNone/>
            </a:pPr>
            <a:r>
              <a:rPr b="1" i="0" lang="en-US" sz="4400" u="none">
                <a:solidFill>
                  <a:schemeClr val="dk2"/>
                </a:solidFill>
                <a:latin typeface="Bookman Old Style"/>
                <a:ea typeface="Bookman Old Style"/>
                <a:cs typeface="Bookman Old Style"/>
                <a:sym typeface="Bookman Old Style"/>
              </a:rPr>
              <a:t>2.2.2 Security Council</a:t>
            </a:r>
            <a:endParaRPr/>
          </a:p>
        </p:txBody>
      </p:sp>
      <p:sp>
        <p:nvSpPr>
          <p:cNvPr id="173" name="Google Shape;173;p26"/>
          <p:cNvSpPr txBox="1"/>
          <p:nvPr>
            <p:ph idx="1" type="body"/>
          </p:nvPr>
        </p:nvSpPr>
        <p:spPr>
          <a:xfrm>
            <a:off x="395400" y="1263612"/>
            <a:ext cx="8748600" cy="5327700"/>
          </a:xfrm>
          <a:prstGeom prst="rect">
            <a:avLst/>
          </a:prstGeom>
          <a:noFill/>
          <a:ln>
            <a:noFill/>
          </a:ln>
        </p:spPr>
        <p:txBody>
          <a:bodyPr anchorCtr="0" anchor="t" bIns="45700" lIns="91425" spcFirstLastPara="1" rIns="91425" wrap="square" tIns="45700">
            <a:noAutofit/>
          </a:bodyPr>
          <a:lstStyle/>
          <a:p>
            <a:pPr indent="-273050" lvl="0" marL="273050" marR="0" rtl="0" algn="l">
              <a:lnSpc>
                <a:spcPct val="100000"/>
              </a:lnSpc>
              <a:spcBef>
                <a:spcPts val="0"/>
              </a:spcBef>
              <a:spcAft>
                <a:spcPts val="0"/>
              </a:spcAft>
              <a:buClr>
                <a:schemeClr val="accent1"/>
              </a:buClr>
              <a:buSzPts val="2280"/>
              <a:buFont typeface="Noto Sans Symbols"/>
              <a:buChar char="🞂"/>
            </a:pPr>
            <a:r>
              <a:rPr b="0" i="0" lang="en-US" sz="3000" u="none">
                <a:solidFill>
                  <a:schemeClr val="dk1"/>
                </a:solidFill>
                <a:latin typeface="Gill Sans"/>
                <a:ea typeface="Gill Sans"/>
                <a:cs typeface="Gill Sans"/>
                <a:sym typeface="Gill Sans"/>
              </a:rPr>
              <a:t>The Council can take any measure to achieve peace (create courts, even </a:t>
            </a:r>
            <a:r>
              <a:rPr b="0" i="1" lang="en-US" sz="3000" u="none">
                <a:solidFill>
                  <a:schemeClr val="dk1"/>
                </a:solidFill>
                <a:latin typeface="Gill Sans"/>
                <a:ea typeface="Gill Sans"/>
                <a:cs typeface="Gill Sans"/>
                <a:sym typeface="Gill Sans"/>
              </a:rPr>
              <a:t>ad hoc</a:t>
            </a:r>
            <a:r>
              <a:rPr b="0" i="0" lang="en-US" sz="3000" u="none">
                <a:solidFill>
                  <a:schemeClr val="dk1"/>
                </a:solidFill>
                <a:latin typeface="Gill Sans"/>
                <a:ea typeface="Gill Sans"/>
                <a:cs typeface="Gill Sans"/>
                <a:sym typeface="Gill Sans"/>
              </a:rPr>
              <a:t>, authorize bombing)</a:t>
            </a:r>
            <a:endParaRPr/>
          </a:p>
          <a:p>
            <a:pPr indent="-273050" lvl="0" marL="273050" marR="0" rtl="0" algn="l">
              <a:lnSpc>
                <a:spcPct val="100000"/>
              </a:lnSpc>
              <a:spcBef>
                <a:spcPts val="0"/>
              </a:spcBef>
              <a:spcAft>
                <a:spcPts val="0"/>
              </a:spcAft>
              <a:buClr>
                <a:schemeClr val="accent1"/>
              </a:buClr>
              <a:buSzPts val="2280"/>
              <a:buFont typeface="Noto Sans Symbols"/>
              <a:buChar char="🞂"/>
            </a:pPr>
            <a:r>
              <a:rPr b="0" i="0" lang="en-US" sz="3000" u="none">
                <a:solidFill>
                  <a:schemeClr val="dk1"/>
                </a:solidFill>
                <a:latin typeface="Gill Sans"/>
                <a:ea typeface="Gill Sans"/>
                <a:cs typeface="Gill Sans"/>
                <a:sym typeface="Gill Sans"/>
              </a:rPr>
              <a:t>The decisions shall be taken by absolute majority, HOWEVER the permanent members have the veto power.  If the decision is 14x1, but this one comes from a permanent, this opinion prevails.</a:t>
            </a:r>
            <a:endParaRPr/>
          </a:p>
          <a:p>
            <a:pPr indent="-273050" lvl="0" marL="273050" marR="0" rtl="0" algn="l">
              <a:lnSpc>
                <a:spcPct val="100000"/>
              </a:lnSpc>
              <a:spcBef>
                <a:spcPts val="0"/>
              </a:spcBef>
              <a:spcAft>
                <a:spcPts val="0"/>
              </a:spcAft>
              <a:buClr>
                <a:schemeClr val="accent1"/>
              </a:buClr>
              <a:buSzPts val="2280"/>
              <a:buFont typeface="Noto Sans Symbols"/>
              <a:buChar char="🞂"/>
            </a:pPr>
            <a:r>
              <a:rPr b="0" i="0" lang="en-US" sz="3000" u="none">
                <a:solidFill>
                  <a:schemeClr val="dk1"/>
                </a:solidFill>
                <a:latin typeface="Gill Sans"/>
                <a:ea typeface="Gill Sans"/>
                <a:cs typeface="Gill Sans"/>
                <a:sym typeface="Gill Sans"/>
              </a:rPr>
              <a:t>A State which is a Member of the United Nations but not of the Security Council may participate, without a vote, in its discussions when the Council considers that country's interests are affected.</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9"/>
          <p:cNvSpPr txBox="1"/>
          <p:nvPr>
            <p:ph type="title"/>
          </p:nvPr>
        </p:nvSpPr>
        <p:spPr>
          <a:xfrm>
            <a:off x="457200" y="152400"/>
            <a:ext cx="8229600" cy="9906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4000"/>
              <a:buFont typeface="Bookman Old Style"/>
              <a:buNone/>
            </a:pPr>
            <a:r>
              <a:rPr b="1" i="0" lang="en-US" sz="4000" u="none">
                <a:solidFill>
                  <a:schemeClr val="dk2"/>
                </a:solidFill>
                <a:latin typeface="Bookman Old Style"/>
                <a:ea typeface="Bookman Old Style"/>
                <a:cs typeface="Bookman Old Style"/>
                <a:sym typeface="Bookman Old Style"/>
              </a:rPr>
              <a:t>1 International Organizations</a:t>
            </a:r>
            <a:endParaRPr/>
          </a:p>
        </p:txBody>
      </p:sp>
      <p:sp>
        <p:nvSpPr>
          <p:cNvPr id="70" name="Google Shape;70;p9"/>
          <p:cNvSpPr txBox="1"/>
          <p:nvPr>
            <p:ph idx="1" type="body"/>
          </p:nvPr>
        </p:nvSpPr>
        <p:spPr>
          <a:xfrm>
            <a:off x="457200" y="1383437"/>
            <a:ext cx="8229600" cy="4937100"/>
          </a:xfrm>
          <a:prstGeom prst="rect">
            <a:avLst/>
          </a:prstGeom>
          <a:noFill/>
          <a:ln>
            <a:noFill/>
          </a:ln>
        </p:spPr>
        <p:txBody>
          <a:bodyPr anchorCtr="0" anchor="t" bIns="45700" lIns="91425" spcFirstLastPara="1" rIns="91425" wrap="square" tIns="45700">
            <a:noAutofit/>
          </a:bodyPr>
          <a:lstStyle/>
          <a:p>
            <a:pPr indent="-273050" lvl="0" marL="273050" rtl="0" algn="l">
              <a:lnSpc>
                <a:spcPct val="150000"/>
              </a:lnSpc>
              <a:spcBef>
                <a:spcPts val="0"/>
              </a:spcBef>
              <a:spcAft>
                <a:spcPts val="0"/>
              </a:spcAft>
              <a:buSzPts val="2280"/>
              <a:buChar char="?"/>
            </a:pPr>
            <a:r>
              <a:rPr lang="en-US" sz="3000"/>
              <a:t>Definition:</a:t>
            </a:r>
            <a:endParaRPr/>
          </a:p>
          <a:p>
            <a:pPr indent="-273050" lvl="0" marL="273050" rtl="0" algn="l">
              <a:lnSpc>
                <a:spcPct val="100000"/>
              </a:lnSpc>
              <a:spcBef>
                <a:spcPts val="600"/>
              </a:spcBef>
              <a:spcAft>
                <a:spcPts val="0"/>
              </a:spcAft>
              <a:buSzPts val="2432"/>
              <a:buChar char="?"/>
            </a:pPr>
            <a:r>
              <a:rPr lang="en-US" sz="3200"/>
              <a:t>Entities created under the aegis of international law, by agreement of wills of the various subjects of international law, for the purpose of pursuing within the international community, autonomous and continuously, special non-profit purpose of public interest, through its competent organs of their own.</a:t>
            </a:r>
            <a:endParaRPr sz="30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27"/>
          <p:cNvSpPr txBox="1"/>
          <p:nvPr>
            <p:ph type="title"/>
          </p:nvPr>
        </p:nvSpPr>
        <p:spPr>
          <a:xfrm>
            <a:off x="277812" y="115887"/>
            <a:ext cx="8686800" cy="792162"/>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3400"/>
              <a:buFont typeface="Bookman Old Style"/>
              <a:buNone/>
            </a:pPr>
            <a:r>
              <a:rPr b="1" i="0" lang="en-US" sz="3400" u="none">
                <a:solidFill>
                  <a:schemeClr val="dk2"/>
                </a:solidFill>
                <a:latin typeface="Bookman Old Style"/>
                <a:ea typeface="Bookman Old Style"/>
                <a:cs typeface="Bookman Old Style"/>
                <a:sym typeface="Bookman Old Style"/>
              </a:rPr>
              <a:t>2.2.3 International Court of Justice</a:t>
            </a:r>
            <a:endParaRPr/>
          </a:p>
        </p:txBody>
      </p:sp>
      <p:sp>
        <p:nvSpPr>
          <p:cNvPr id="179" name="Google Shape;179;p27"/>
          <p:cNvSpPr txBox="1"/>
          <p:nvPr>
            <p:ph idx="1" type="body"/>
          </p:nvPr>
        </p:nvSpPr>
        <p:spPr>
          <a:xfrm>
            <a:off x="215900" y="1196975"/>
            <a:ext cx="8748712" cy="5040312"/>
          </a:xfrm>
          <a:prstGeom prst="rect">
            <a:avLst/>
          </a:prstGeom>
          <a:noFill/>
          <a:ln>
            <a:noFill/>
          </a:ln>
        </p:spPr>
        <p:txBody>
          <a:bodyPr anchorCtr="0" anchor="t" bIns="45700" lIns="91425" spcFirstLastPara="1" rIns="91425" wrap="square" tIns="45700">
            <a:noAutofit/>
          </a:bodyPr>
          <a:lstStyle/>
          <a:p>
            <a:pPr indent="-273050" lvl="0" marL="273050" marR="0" rtl="0" algn="l">
              <a:lnSpc>
                <a:spcPct val="100000"/>
              </a:lnSpc>
              <a:spcBef>
                <a:spcPts val="0"/>
              </a:spcBef>
              <a:spcAft>
                <a:spcPts val="0"/>
              </a:spcAft>
              <a:buClr>
                <a:schemeClr val="accent1"/>
              </a:buClr>
              <a:buSzPts val="2432"/>
              <a:buFont typeface="Noto Sans Symbols"/>
              <a:buChar char="🞂"/>
            </a:pPr>
            <a:r>
              <a:rPr b="0" i="0" lang="en-US" sz="3200" u="none">
                <a:solidFill>
                  <a:schemeClr val="dk1"/>
                </a:solidFill>
                <a:latin typeface="Gill Sans"/>
                <a:ea typeface="Gill Sans"/>
                <a:cs typeface="Gill Sans"/>
                <a:sym typeface="Gill Sans"/>
              </a:rPr>
              <a:t>15 judges (5 are from the permanent members)</a:t>
            </a:r>
            <a:endParaRPr/>
          </a:p>
          <a:p>
            <a:pPr indent="-273050" lvl="0" marL="273050" marR="0" rtl="0" algn="l">
              <a:lnSpc>
                <a:spcPct val="100000"/>
              </a:lnSpc>
              <a:spcBef>
                <a:spcPts val="0"/>
              </a:spcBef>
              <a:spcAft>
                <a:spcPts val="0"/>
              </a:spcAft>
              <a:buClr>
                <a:schemeClr val="accent1"/>
              </a:buClr>
              <a:buSzPts val="2432"/>
              <a:buFont typeface="Noto Sans Symbols"/>
              <a:buChar char="🞂"/>
            </a:pPr>
            <a:r>
              <a:rPr b="0" i="0" lang="en-US" sz="3200" u="none">
                <a:solidFill>
                  <a:schemeClr val="dk1"/>
                </a:solidFill>
                <a:latin typeface="Gill Sans"/>
                <a:ea typeface="Gill Sans"/>
                <a:cs typeface="Gill Sans"/>
                <a:sym typeface="Gill Sans"/>
              </a:rPr>
              <a:t>It judges States – ICC judges individuals.</a:t>
            </a:r>
            <a:endParaRPr/>
          </a:p>
          <a:p>
            <a:pPr indent="-273050" lvl="0" marL="273050" marR="0" rtl="0" algn="l">
              <a:lnSpc>
                <a:spcPct val="100000"/>
              </a:lnSpc>
              <a:spcBef>
                <a:spcPts val="0"/>
              </a:spcBef>
              <a:spcAft>
                <a:spcPts val="0"/>
              </a:spcAft>
              <a:buClr>
                <a:schemeClr val="accent1"/>
              </a:buClr>
              <a:buSzPts val="2432"/>
              <a:buFont typeface="Noto Sans Symbols"/>
              <a:buChar char="🞂"/>
            </a:pPr>
            <a:r>
              <a:rPr b="0" i="0" lang="en-US" sz="3200" u="none">
                <a:solidFill>
                  <a:schemeClr val="dk1"/>
                </a:solidFill>
                <a:latin typeface="Gill Sans"/>
                <a:ea typeface="Gill Sans"/>
                <a:cs typeface="Gill Sans"/>
                <a:sym typeface="Gill Sans"/>
              </a:rPr>
              <a:t>Principal judicial organ of the United Nations. </a:t>
            </a:r>
            <a:endParaRPr/>
          </a:p>
          <a:p>
            <a:pPr indent="-273050" lvl="0" marL="273050" marR="0" rtl="0" algn="l">
              <a:lnSpc>
                <a:spcPct val="100000"/>
              </a:lnSpc>
              <a:spcBef>
                <a:spcPts val="0"/>
              </a:spcBef>
              <a:spcAft>
                <a:spcPts val="0"/>
              </a:spcAft>
              <a:buClr>
                <a:schemeClr val="accent1"/>
              </a:buClr>
              <a:buSzPts val="2432"/>
              <a:buFont typeface="Noto Sans Symbols"/>
              <a:buChar char="🞂"/>
            </a:pPr>
            <a:r>
              <a:rPr b="0" i="0" lang="en-US" sz="3200" u="none">
                <a:solidFill>
                  <a:schemeClr val="dk1"/>
                </a:solidFill>
                <a:latin typeface="Gill Sans"/>
                <a:ea typeface="Gill Sans"/>
                <a:cs typeface="Gill Sans"/>
                <a:sym typeface="Gill Sans"/>
              </a:rPr>
              <a:t>Its seat is at the Peace Palace in the Hague (Netherlands). </a:t>
            </a:r>
            <a:endParaRPr/>
          </a:p>
          <a:p>
            <a:pPr indent="-273050" lvl="0" marL="273050" marR="0" rtl="0" algn="l">
              <a:lnSpc>
                <a:spcPct val="100000"/>
              </a:lnSpc>
              <a:spcBef>
                <a:spcPts val="0"/>
              </a:spcBef>
              <a:spcAft>
                <a:spcPts val="0"/>
              </a:spcAft>
              <a:buClr>
                <a:schemeClr val="accent1"/>
              </a:buClr>
              <a:buSzPts val="2432"/>
              <a:buFont typeface="Noto Sans Symbols"/>
              <a:buChar char="🞂"/>
            </a:pPr>
            <a:r>
              <a:rPr b="0" i="0" lang="en-US" sz="3200" u="none">
                <a:solidFill>
                  <a:schemeClr val="dk1"/>
                </a:solidFill>
                <a:latin typeface="Gill Sans"/>
                <a:ea typeface="Gill Sans"/>
                <a:cs typeface="Gill Sans"/>
                <a:sym typeface="Gill Sans"/>
              </a:rPr>
              <a:t>Role: to settle, in accordance with international law, legal disputes submitted to it by States and to give advisory opinions on legal questions referred to it by authorized United Nations organs and specialized agencies.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8"/>
          <p:cNvSpPr txBox="1"/>
          <p:nvPr>
            <p:ph type="title"/>
          </p:nvPr>
        </p:nvSpPr>
        <p:spPr>
          <a:xfrm>
            <a:off x="457200" y="134925"/>
            <a:ext cx="8229600" cy="9906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4400"/>
              <a:buFont typeface="Bookman Old Style"/>
              <a:buNone/>
            </a:pPr>
            <a:r>
              <a:rPr b="1" i="0" lang="en-US" sz="4400" u="none">
                <a:solidFill>
                  <a:schemeClr val="dk2"/>
                </a:solidFill>
                <a:latin typeface="Bookman Old Style"/>
                <a:ea typeface="Bookman Old Style"/>
                <a:cs typeface="Bookman Old Style"/>
                <a:sym typeface="Bookman Old Style"/>
              </a:rPr>
              <a:t>2.2.5 Secretariat</a:t>
            </a:r>
            <a:endParaRPr/>
          </a:p>
        </p:txBody>
      </p:sp>
      <p:sp>
        <p:nvSpPr>
          <p:cNvPr id="185" name="Google Shape;185;p28"/>
          <p:cNvSpPr txBox="1"/>
          <p:nvPr>
            <p:ph idx="1" type="body"/>
          </p:nvPr>
        </p:nvSpPr>
        <p:spPr>
          <a:xfrm>
            <a:off x="215900" y="1125525"/>
            <a:ext cx="9219600" cy="5327700"/>
          </a:xfrm>
          <a:prstGeom prst="rect">
            <a:avLst/>
          </a:prstGeom>
          <a:noFill/>
          <a:ln>
            <a:noFill/>
          </a:ln>
        </p:spPr>
        <p:txBody>
          <a:bodyPr anchorCtr="0" anchor="t" bIns="45700" lIns="91425" spcFirstLastPara="1" rIns="91425" wrap="square" tIns="45700">
            <a:noAutofit/>
          </a:bodyPr>
          <a:lstStyle/>
          <a:p>
            <a:pPr indent="-273050" lvl="0" marL="273050" marR="0" rtl="0" algn="l">
              <a:lnSpc>
                <a:spcPct val="100000"/>
              </a:lnSpc>
              <a:spcBef>
                <a:spcPts val="0"/>
              </a:spcBef>
              <a:spcAft>
                <a:spcPts val="0"/>
              </a:spcAft>
              <a:buClr>
                <a:schemeClr val="accent1"/>
              </a:buClr>
              <a:buSzPts val="2432"/>
              <a:buFont typeface="Noto Sans Symbols"/>
              <a:buChar char="🞂"/>
            </a:pPr>
            <a:r>
              <a:rPr b="0" i="0" lang="en-US" sz="3200" u="none">
                <a:solidFill>
                  <a:schemeClr val="dk1"/>
                </a:solidFill>
                <a:latin typeface="Gill Sans"/>
                <a:ea typeface="Gill Sans"/>
                <a:cs typeface="Gill Sans"/>
                <a:sym typeface="Gill Sans"/>
              </a:rPr>
              <a:t>Makes the registration and publicity of Treaties. </a:t>
            </a:r>
            <a:endParaRPr/>
          </a:p>
          <a:p>
            <a:pPr indent="-273050" lvl="0" marL="273050" marR="0" rtl="0" algn="l">
              <a:lnSpc>
                <a:spcPct val="100000"/>
              </a:lnSpc>
              <a:spcBef>
                <a:spcPts val="0"/>
              </a:spcBef>
              <a:spcAft>
                <a:spcPts val="0"/>
              </a:spcAft>
              <a:buClr>
                <a:schemeClr val="accent1"/>
              </a:buClr>
              <a:buSzPts val="2432"/>
              <a:buFont typeface="Noto Sans Symbols"/>
              <a:buChar char="🞂"/>
            </a:pPr>
            <a:r>
              <a:rPr b="0" i="0" lang="en-US" sz="3200" u="none">
                <a:solidFill>
                  <a:schemeClr val="dk1"/>
                </a:solidFill>
                <a:latin typeface="Gill Sans"/>
                <a:ea typeface="Gill Sans"/>
                <a:cs typeface="Gill Sans"/>
                <a:sym typeface="Gill Sans"/>
              </a:rPr>
              <a:t>The Secretary-General is the official</a:t>
            </a:r>
            <a:r>
              <a:rPr lang="en-US" sz="3200"/>
              <a:t> </a:t>
            </a:r>
            <a:r>
              <a:rPr b="0" i="0" lang="en-US" sz="3200" u="none">
                <a:solidFill>
                  <a:schemeClr val="dk1"/>
                </a:solidFill>
                <a:latin typeface="Gill Sans"/>
                <a:ea typeface="Gill Sans"/>
                <a:cs typeface="Gill Sans"/>
                <a:sym typeface="Gill Sans"/>
              </a:rPr>
              <a:t>administrative head of UN.</a:t>
            </a:r>
            <a:endParaRPr/>
          </a:p>
          <a:p>
            <a:pPr indent="-273050" lvl="0" marL="273050" marR="0" rtl="0" algn="l">
              <a:lnSpc>
                <a:spcPct val="100000"/>
              </a:lnSpc>
              <a:spcBef>
                <a:spcPts val="0"/>
              </a:spcBef>
              <a:spcAft>
                <a:spcPts val="0"/>
              </a:spcAft>
              <a:buClr>
                <a:schemeClr val="accent1"/>
              </a:buClr>
              <a:buSzPts val="2432"/>
              <a:buFont typeface="Noto Sans Symbols"/>
              <a:buChar char="🞂"/>
            </a:pPr>
            <a:r>
              <a:rPr b="0" i="0" lang="en-US" sz="3200" u="none">
                <a:solidFill>
                  <a:schemeClr val="dk1"/>
                </a:solidFill>
                <a:latin typeface="Gill Sans"/>
                <a:ea typeface="Gill Sans"/>
                <a:cs typeface="Gill Sans"/>
                <a:sym typeface="Gill Sans"/>
              </a:rPr>
              <a:t>Recommended by SC and approved by General Assembly.</a:t>
            </a:r>
            <a:endParaRPr/>
          </a:p>
          <a:p>
            <a:pPr indent="-273050" lvl="0" marL="273050" marR="0" rtl="0" algn="l">
              <a:lnSpc>
                <a:spcPct val="100000"/>
              </a:lnSpc>
              <a:spcBef>
                <a:spcPts val="0"/>
              </a:spcBef>
              <a:spcAft>
                <a:spcPts val="0"/>
              </a:spcAft>
              <a:buClr>
                <a:schemeClr val="accent1"/>
              </a:buClr>
              <a:buSzPts val="2432"/>
              <a:buFont typeface="Noto Sans Symbols"/>
              <a:buChar char="🞂"/>
            </a:pPr>
            <a:r>
              <a:rPr b="0" i="0" lang="en-US" sz="3200" u="none">
                <a:solidFill>
                  <a:schemeClr val="dk1"/>
                </a:solidFill>
                <a:latin typeface="Gill Sans"/>
                <a:ea typeface="Gill Sans"/>
                <a:cs typeface="Gill Sans"/>
                <a:sym typeface="Gill Sans"/>
              </a:rPr>
              <a:t>Criteria</a:t>
            </a:r>
            <a:endParaRPr/>
          </a:p>
          <a:p>
            <a:pPr indent="-273048" lvl="1" marL="547687" marR="0" rtl="0" algn="l">
              <a:lnSpc>
                <a:spcPct val="100000"/>
              </a:lnSpc>
              <a:spcBef>
                <a:spcPts val="0"/>
              </a:spcBef>
              <a:spcAft>
                <a:spcPts val="0"/>
              </a:spcAft>
              <a:buClr>
                <a:schemeClr val="accent2"/>
              </a:buClr>
              <a:buSzPts val="2204"/>
              <a:buFont typeface="Noto Sans Symbols"/>
              <a:buChar char="🞂"/>
            </a:pPr>
            <a:r>
              <a:rPr b="0" i="0" lang="en-US" sz="2900" u="none" cap="none" strike="noStrike">
                <a:solidFill>
                  <a:schemeClr val="dk2"/>
                </a:solidFill>
                <a:latin typeface="Gill Sans"/>
                <a:ea typeface="Gill Sans"/>
                <a:cs typeface="Gill Sans"/>
                <a:sym typeface="Gill Sans"/>
              </a:rPr>
              <a:t>Five year term ( possibility of 1 re-conduction)</a:t>
            </a:r>
            <a:endParaRPr/>
          </a:p>
          <a:p>
            <a:pPr indent="-273048" lvl="1" marL="547687" marR="0" rtl="0" algn="l">
              <a:lnSpc>
                <a:spcPct val="100000"/>
              </a:lnSpc>
              <a:spcBef>
                <a:spcPts val="0"/>
              </a:spcBef>
              <a:spcAft>
                <a:spcPts val="0"/>
              </a:spcAft>
              <a:buClr>
                <a:schemeClr val="accent2"/>
              </a:buClr>
              <a:buSzPts val="2204"/>
              <a:buFont typeface="Noto Sans Symbols"/>
              <a:buChar char="🞂"/>
            </a:pPr>
            <a:r>
              <a:rPr b="0" i="0" lang="en-US" sz="2900" u="none" cap="none" strike="noStrike">
                <a:solidFill>
                  <a:schemeClr val="dk2"/>
                </a:solidFill>
                <a:latin typeface="Gill Sans"/>
                <a:ea typeface="Gill Sans"/>
                <a:cs typeface="Gill Sans"/>
                <a:sym typeface="Gill Sans"/>
              </a:rPr>
              <a:t>Geographic Rotation System</a:t>
            </a:r>
            <a:endParaRPr/>
          </a:p>
          <a:p>
            <a:pPr indent="-273048" lvl="1" marL="547687" marR="0" rtl="0" algn="l">
              <a:lnSpc>
                <a:spcPct val="100000"/>
              </a:lnSpc>
              <a:spcBef>
                <a:spcPts val="0"/>
              </a:spcBef>
              <a:spcAft>
                <a:spcPts val="0"/>
              </a:spcAft>
              <a:buClr>
                <a:schemeClr val="accent2"/>
              </a:buClr>
              <a:buSzPts val="2204"/>
              <a:buFont typeface="Noto Sans Symbols"/>
              <a:buChar char="🞂"/>
            </a:pPr>
            <a:r>
              <a:rPr b="0" i="0" lang="en-US" sz="2900" u="none" cap="none" strike="noStrike">
                <a:solidFill>
                  <a:schemeClr val="dk2"/>
                </a:solidFill>
                <a:latin typeface="Gill Sans"/>
                <a:ea typeface="Gill Sans"/>
                <a:cs typeface="Gill Sans"/>
                <a:sym typeface="Gill Sans"/>
              </a:rPr>
              <a:t>Not original from the permanent members.</a:t>
            </a:r>
            <a:endParaRPr/>
          </a:p>
          <a:p>
            <a:pPr indent="-273048" lvl="1" marL="547687" marR="0" rtl="0" algn="l">
              <a:lnSpc>
                <a:spcPct val="100000"/>
              </a:lnSpc>
              <a:spcBef>
                <a:spcPts val="0"/>
              </a:spcBef>
              <a:spcAft>
                <a:spcPts val="0"/>
              </a:spcAft>
              <a:buClr>
                <a:schemeClr val="accent2"/>
              </a:buClr>
              <a:buSzPts val="2432"/>
              <a:buFont typeface="Noto Sans Symbols"/>
              <a:buChar char="🞂"/>
            </a:pPr>
            <a:r>
              <a:rPr b="0" i="0" lang="en-US" sz="3200" u="none" cap="none" strike="noStrike">
                <a:solidFill>
                  <a:schemeClr val="dk2"/>
                </a:solidFill>
                <a:latin typeface="Gill Sans"/>
                <a:ea typeface="Gill Sans"/>
                <a:cs typeface="Gill Sans"/>
                <a:sym typeface="Gill Sans"/>
              </a:rPr>
              <a:t>2007-201</a:t>
            </a:r>
            <a:r>
              <a:rPr lang="en-US" sz="3200"/>
              <a:t>7</a:t>
            </a:r>
            <a:r>
              <a:rPr b="0" i="0" lang="en-US" sz="3200" u="none" cap="none" strike="noStrike">
                <a:solidFill>
                  <a:schemeClr val="dk2"/>
                </a:solidFill>
                <a:latin typeface="Gill Sans"/>
                <a:ea typeface="Gill Sans"/>
                <a:cs typeface="Gill Sans"/>
                <a:sym typeface="Gill Sans"/>
              </a:rPr>
              <a:t>: Ban Ki-moon (South Korean)</a:t>
            </a:r>
            <a:endParaRPr/>
          </a:p>
          <a:p>
            <a:pPr indent="-273050" lvl="0" marL="273050" marR="0" rtl="0" algn="l">
              <a:lnSpc>
                <a:spcPct val="100000"/>
              </a:lnSpc>
              <a:spcBef>
                <a:spcPts val="0"/>
              </a:spcBef>
              <a:spcAft>
                <a:spcPts val="0"/>
              </a:spcAft>
              <a:buClr>
                <a:schemeClr val="accent1"/>
              </a:buClr>
              <a:buSzPts val="2432"/>
              <a:buFont typeface="Noto Sans Symbols"/>
              <a:buChar char="🞂"/>
            </a:pPr>
            <a:r>
              <a:rPr b="0" i="0" lang="en-US" sz="3200" u="none">
                <a:solidFill>
                  <a:schemeClr val="dk1"/>
                </a:solidFill>
                <a:latin typeface="Gill Sans"/>
                <a:ea typeface="Gill Sans"/>
                <a:cs typeface="Gill Sans"/>
                <a:sym typeface="Gill Sans"/>
              </a:rPr>
              <a:t>Previous: Kofi Annan</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29"/>
          <p:cNvSpPr txBox="1"/>
          <p:nvPr>
            <p:ph type="title"/>
          </p:nvPr>
        </p:nvSpPr>
        <p:spPr>
          <a:xfrm>
            <a:off x="457200" y="-76175"/>
            <a:ext cx="8229600" cy="9906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4000"/>
              <a:buFont typeface="Bookman Old Style"/>
              <a:buNone/>
            </a:pPr>
            <a:r>
              <a:rPr b="1" i="0" lang="en-US" sz="4000" u="none">
                <a:solidFill>
                  <a:schemeClr val="dk2"/>
                </a:solidFill>
                <a:latin typeface="Bookman Old Style"/>
                <a:ea typeface="Bookman Old Style"/>
                <a:cs typeface="Bookman Old Style"/>
                <a:sym typeface="Bookman Old Style"/>
              </a:rPr>
              <a:t>UN Secretaries-General</a:t>
            </a:r>
            <a:endParaRPr/>
          </a:p>
        </p:txBody>
      </p:sp>
      <p:graphicFrame>
        <p:nvGraphicFramePr>
          <p:cNvPr id="191" name="Google Shape;191;p29"/>
          <p:cNvGraphicFramePr/>
          <p:nvPr/>
        </p:nvGraphicFramePr>
        <p:xfrm>
          <a:off x="495463" y="992137"/>
          <a:ext cx="3000000" cy="3000000"/>
        </p:xfrm>
        <a:graphic>
          <a:graphicData uri="http://schemas.openxmlformats.org/drawingml/2006/table">
            <a:tbl>
              <a:tblPr>
                <a:noFill/>
                <a:tableStyleId>{3EC4841C-6CEC-4DD9-B5A5-7D066D25C3DD}</a:tableStyleId>
              </a:tblPr>
              <a:tblGrid>
                <a:gridCol w="2061475"/>
                <a:gridCol w="1547100"/>
                <a:gridCol w="1368200"/>
                <a:gridCol w="1236425"/>
                <a:gridCol w="1939875"/>
              </a:tblGrid>
              <a:tr h="554075">
                <a:tc>
                  <a:txBody>
                    <a:bodyPr/>
                    <a:lstStyle/>
                    <a:p>
                      <a:pPr indent="0" lvl="0" marL="0" marR="0" rtl="0" algn="l">
                        <a:lnSpc>
                          <a:spcPct val="100000"/>
                        </a:lnSpc>
                        <a:spcBef>
                          <a:spcPts val="0"/>
                        </a:spcBef>
                        <a:spcAft>
                          <a:spcPts val="0"/>
                        </a:spcAft>
                        <a:buClr>
                          <a:srgbClr val="000000"/>
                        </a:buClr>
                        <a:buSzPts val="1600"/>
                        <a:buFont typeface="Gill Sans"/>
                        <a:buNone/>
                      </a:pPr>
                      <a:r>
                        <a:rPr b="1" i="0" lang="en-US" sz="1600" u="none" cap="none" strike="noStrike">
                          <a:solidFill>
                            <a:srgbClr val="000000"/>
                          </a:solidFill>
                          <a:latin typeface="Gill Sans"/>
                          <a:ea typeface="Gill Sans"/>
                          <a:cs typeface="Gill Sans"/>
                          <a:sym typeface="Gill Sans"/>
                        </a:rPr>
                        <a:t>Name</a:t>
                      </a:r>
                      <a:endParaRPr sz="1400" u="none" cap="none" strike="noStrike"/>
                    </a:p>
                  </a:txBody>
                  <a:tcPr marT="33200" marB="33200" marR="91450" marL="9145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EBECF0"/>
                    </a:solidFill>
                  </a:tcPr>
                </a:tc>
                <a:tc>
                  <a:txBody>
                    <a:bodyPr/>
                    <a:lstStyle/>
                    <a:p>
                      <a:pPr indent="0" lvl="0" marL="0" marR="0" rtl="0" algn="l">
                        <a:lnSpc>
                          <a:spcPct val="100000"/>
                        </a:lnSpc>
                        <a:spcBef>
                          <a:spcPts val="0"/>
                        </a:spcBef>
                        <a:spcAft>
                          <a:spcPts val="0"/>
                        </a:spcAft>
                        <a:buClr>
                          <a:srgbClr val="000000"/>
                        </a:buClr>
                        <a:buSzPts val="1600"/>
                        <a:buFont typeface="Gill Sans"/>
                        <a:buNone/>
                      </a:pPr>
                      <a:r>
                        <a:rPr b="1" i="0" lang="en-US" sz="1600" u="none" cap="none" strike="noStrike">
                          <a:solidFill>
                            <a:srgbClr val="000000"/>
                          </a:solidFill>
                          <a:latin typeface="Gill Sans"/>
                          <a:ea typeface="Gill Sans"/>
                          <a:cs typeface="Gill Sans"/>
                          <a:sym typeface="Gill Sans"/>
                        </a:rPr>
                        <a:t>Homecountry</a:t>
                      </a:r>
                      <a:endParaRPr sz="1400" u="none" cap="none" strike="noStrike"/>
                    </a:p>
                  </a:txBody>
                  <a:tcPr marT="33200" marB="33200" marR="91450" marL="9145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EBECF0"/>
                    </a:solidFill>
                  </a:tcPr>
                </a:tc>
                <a:tc>
                  <a:txBody>
                    <a:bodyPr/>
                    <a:lstStyle/>
                    <a:p>
                      <a:pPr indent="0" lvl="0" marL="0" marR="0" rtl="0" algn="l">
                        <a:lnSpc>
                          <a:spcPct val="100000"/>
                        </a:lnSpc>
                        <a:spcBef>
                          <a:spcPts val="0"/>
                        </a:spcBef>
                        <a:spcAft>
                          <a:spcPts val="0"/>
                        </a:spcAft>
                        <a:buClr>
                          <a:srgbClr val="000000"/>
                        </a:buClr>
                        <a:buSzPts val="1600"/>
                        <a:buFont typeface="Gill Sans"/>
                        <a:buNone/>
                      </a:pPr>
                      <a:r>
                        <a:rPr b="1" i="0" lang="en-US" sz="1600" u="none" cap="none" strike="noStrike">
                          <a:solidFill>
                            <a:srgbClr val="000000"/>
                          </a:solidFill>
                          <a:latin typeface="Gill Sans"/>
                          <a:ea typeface="Gill Sans"/>
                          <a:cs typeface="Gill Sans"/>
                          <a:sym typeface="Gill Sans"/>
                        </a:rPr>
                        <a:t>Beggining of Tenure</a:t>
                      </a:r>
                      <a:endParaRPr sz="1400" u="none" cap="none" strike="noStrike"/>
                    </a:p>
                  </a:txBody>
                  <a:tcPr marT="33200" marB="33200" marR="91450" marL="9145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EBECF0"/>
                    </a:solidFill>
                  </a:tcPr>
                </a:tc>
                <a:tc>
                  <a:txBody>
                    <a:bodyPr/>
                    <a:lstStyle/>
                    <a:p>
                      <a:pPr indent="0" lvl="0" marL="0" marR="0" rtl="0" algn="l">
                        <a:lnSpc>
                          <a:spcPct val="100000"/>
                        </a:lnSpc>
                        <a:spcBef>
                          <a:spcPts val="0"/>
                        </a:spcBef>
                        <a:spcAft>
                          <a:spcPts val="0"/>
                        </a:spcAft>
                        <a:buClr>
                          <a:srgbClr val="000000"/>
                        </a:buClr>
                        <a:buSzPts val="1600"/>
                        <a:buFont typeface="Gill Sans"/>
                        <a:buNone/>
                      </a:pPr>
                      <a:r>
                        <a:rPr b="1" i="0" lang="en-US" sz="1600" u="none" cap="none" strike="noStrike">
                          <a:solidFill>
                            <a:srgbClr val="000000"/>
                          </a:solidFill>
                          <a:latin typeface="Gill Sans"/>
                          <a:ea typeface="Gill Sans"/>
                          <a:cs typeface="Gill Sans"/>
                          <a:sym typeface="Gill Sans"/>
                        </a:rPr>
                        <a:t>End of Tenure</a:t>
                      </a:r>
                      <a:endParaRPr sz="1400" u="none" cap="none" strike="noStrike"/>
                    </a:p>
                  </a:txBody>
                  <a:tcPr marT="33200" marB="33200" marR="91450" marL="9145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EBECF0"/>
                    </a:solidFill>
                  </a:tcPr>
                </a:tc>
                <a:tc>
                  <a:txBody>
                    <a:bodyPr/>
                    <a:lstStyle/>
                    <a:p>
                      <a:pPr indent="0" lvl="0" marL="0" marR="0" rtl="0" algn="l">
                        <a:lnSpc>
                          <a:spcPct val="100000"/>
                        </a:lnSpc>
                        <a:spcBef>
                          <a:spcPts val="0"/>
                        </a:spcBef>
                        <a:spcAft>
                          <a:spcPts val="0"/>
                        </a:spcAft>
                        <a:buClr>
                          <a:srgbClr val="000000"/>
                        </a:buClr>
                        <a:buSzPts val="1600"/>
                        <a:buFont typeface="Gill Sans"/>
                        <a:buNone/>
                      </a:pPr>
                      <a:r>
                        <a:rPr b="1" i="0" lang="en-US" sz="1600" u="none" cap="none" strike="noStrike">
                          <a:solidFill>
                            <a:srgbClr val="000000"/>
                          </a:solidFill>
                          <a:latin typeface="Gill Sans"/>
                          <a:ea typeface="Gill Sans"/>
                          <a:cs typeface="Gill Sans"/>
                          <a:sym typeface="Gill Sans"/>
                        </a:rPr>
                        <a:t>Note</a:t>
                      </a:r>
                      <a:endParaRPr sz="1400" u="none" cap="none" strike="noStrike"/>
                    </a:p>
                  </a:txBody>
                  <a:tcPr marT="33200" marB="33200" marR="91450" marL="9145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EBECF0"/>
                    </a:solidFill>
                  </a:tcPr>
                </a:tc>
              </a:tr>
              <a:tr h="504825">
                <a:tc>
                  <a:txBody>
                    <a:bodyPr/>
                    <a:lstStyle/>
                    <a:p>
                      <a:pPr indent="0" lvl="0" marL="0" marR="0" rtl="0" algn="l">
                        <a:lnSpc>
                          <a:spcPct val="100000"/>
                        </a:lnSpc>
                        <a:spcBef>
                          <a:spcPts val="0"/>
                        </a:spcBef>
                        <a:spcAft>
                          <a:spcPts val="0"/>
                        </a:spcAft>
                        <a:buClr>
                          <a:schemeClr val="dk1"/>
                        </a:buClr>
                        <a:buSzPts val="1600"/>
                        <a:buFont typeface="Gill Sans"/>
                        <a:buNone/>
                      </a:pPr>
                      <a:r>
                        <a:rPr b="0" i="0" lang="en-US" sz="1600" u="none" cap="none" strike="noStrike">
                          <a:solidFill>
                            <a:schemeClr val="dk1"/>
                          </a:solidFill>
                          <a:latin typeface="Gill Sans"/>
                          <a:ea typeface="Gill Sans"/>
                          <a:cs typeface="Gill Sans"/>
                          <a:sym typeface="Gill Sans"/>
                        </a:rPr>
                        <a:t>Trygve Lie</a:t>
                      </a:r>
                      <a:endParaRPr sz="1400" u="none" cap="none" strike="noStrike"/>
                    </a:p>
                  </a:txBody>
                  <a:tcPr marT="33200" marB="33200" marR="91450" marL="9145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EBECF0"/>
                    </a:solidFill>
                  </a:tcPr>
                </a:tc>
                <a:tc>
                  <a:txBody>
                    <a:bodyPr/>
                    <a:lstStyle/>
                    <a:p>
                      <a:pPr indent="0" lvl="0" marL="0" marR="0" rtl="0" algn="l">
                        <a:lnSpc>
                          <a:spcPct val="100000"/>
                        </a:lnSpc>
                        <a:spcBef>
                          <a:spcPts val="0"/>
                        </a:spcBef>
                        <a:spcAft>
                          <a:spcPts val="0"/>
                        </a:spcAft>
                        <a:buClr>
                          <a:srgbClr val="000000"/>
                        </a:buClr>
                        <a:buSzPts val="1600"/>
                        <a:buFont typeface="Gill Sans"/>
                        <a:buNone/>
                      </a:pPr>
                      <a:r>
                        <a:rPr b="0" i="0" lang="en-US" sz="1600" u="none" cap="none" strike="noStrike">
                          <a:solidFill>
                            <a:srgbClr val="000000"/>
                          </a:solidFill>
                          <a:latin typeface="Gill Sans"/>
                          <a:ea typeface="Gill Sans"/>
                          <a:cs typeface="Gill Sans"/>
                          <a:sym typeface="Gill Sans"/>
                        </a:rPr>
                        <a:t>Norway</a:t>
                      </a:r>
                      <a:endParaRPr sz="1400" u="none" cap="none" strike="noStrike"/>
                    </a:p>
                  </a:txBody>
                  <a:tcPr marT="33200" marB="33200" marR="91450" marL="9145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EBECF0"/>
                    </a:solidFill>
                  </a:tcPr>
                </a:tc>
                <a:tc>
                  <a:txBody>
                    <a:bodyPr/>
                    <a:lstStyle/>
                    <a:p>
                      <a:pPr indent="0" lvl="0" marL="0" marR="0" rtl="0" algn="l">
                        <a:lnSpc>
                          <a:spcPct val="100000"/>
                        </a:lnSpc>
                        <a:spcBef>
                          <a:spcPts val="0"/>
                        </a:spcBef>
                        <a:spcAft>
                          <a:spcPts val="0"/>
                        </a:spcAft>
                        <a:buClr>
                          <a:srgbClr val="000000"/>
                        </a:buClr>
                        <a:buSzPts val="1600"/>
                        <a:buFont typeface="Gill Sans"/>
                        <a:buNone/>
                      </a:pPr>
                      <a:r>
                        <a:rPr b="0" i="0" lang="en-US" sz="1600" u="none" cap="none" strike="noStrike">
                          <a:solidFill>
                            <a:srgbClr val="000000"/>
                          </a:solidFill>
                          <a:latin typeface="Gill Sans"/>
                          <a:ea typeface="Gill Sans"/>
                          <a:cs typeface="Gill Sans"/>
                          <a:sym typeface="Gill Sans"/>
                        </a:rPr>
                        <a:t>2.02.1946</a:t>
                      </a:r>
                      <a:endParaRPr sz="1400" u="none" cap="none" strike="noStrike"/>
                    </a:p>
                  </a:txBody>
                  <a:tcPr marT="33200" marB="33200" marR="91450" marL="9145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EBECF0"/>
                    </a:solidFill>
                  </a:tcPr>
                </a:tc>
                <a:tc>
                  <a:txBody>
                    <a:bodyPr/>
                    <a:lstStyle/>
                    <a:p>
                      <a:pPr indent="0" lvl="0" marL="0" marR="0" rtl="0" algn="l">
                        <a:lnSpc>
                          <a:spcPct val="100000"/>
                        </a:lnSpc>
                        <a:spcBef>
                          <a:spcPts val="0"/>
                        </a:spcBef>
                        <a:spcAft>
                          <a:spcPts val="0"/>
                        </a:spcAft>
                        <a:buClr>
                          <a:srgbClr val="000000"/>
                        </a:buClr>
                        <a:buSzPts val="1600"/>
                        <a:buFont typeface="Gill Sans"/>
                        <a:buNone/>
                      </a:pPr>
                      <a:r>
                        <a:rPr b="0" i="0" lang="en-US" sz="1600" u="none" cap="none" strike="noStrike">
                          <a:solidFill>
                            <a:srgbClr val="000000"/>
                          </a:solidFill>
                          <a:latin typeface="Gill Sans"/>
                          <a:ea typeface="Gill Sans"/>
                          <a:cs typeface="Gill Sans"/>
                          <a:sym typeface="Gill Sans"/>
                        </a:rPr>
                        <a:t>10.11.1952</a:t>
                      </a:r>
                      <a:endParaRPr sz="1400" u="none" cap="none" strike="noStrike"/>
                    </a:p>
                  </a:txBody>
                  <a:tcPr marT="33200" marB="33200" marR="91450" marL="9145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EBECF0"/>
                    </a:solidFill>
                  </a:tcPr>
                </a:tc>
                <a:tc>
                  <a:txBody>
                    <a:bodyPr/>
                    <a:lstStyle/>
                    <a:p>
                      <a:pPr indent="0" lvl="0" marL="0" marR="0" rtl="0" algn="l">
                        <a:lnSpc>
                          <a:spcPct val="100000"/>
                        </a:lnSpc>
                        <a:spcBef>
                          <a:spcPts val="0"/>
                        </a:spcBef>
                        <a:spcAft>
                          <a:spcPts val="0"/>
                        </a:spcAft>
                        <a:buClr>
                          <a:srgbClr val="000000"/>
                        </a:buClr>
                        <a:buSzPts val="1600"/>
                        <a:buFont typeface="Gill Sans"/>
                        <a:buNone/>
                      </a:pPr>
                      <a:r>
                        <a:rPr b="0" i="0" lang="en-US" sz="1600" u="none" cap="none" strike="noStrike">
                          <a:solidFill>
                            <a:srgbClr val="000000"/>
                          </a:solidFill>
                          <a:latin typeface="Gill Sans"/>
                          <a:ea typeface="Gill Sans"/>
                          <a:cs typeface="Gill Sans"/>
                          <a:sym typeface="Gill Sans"/>
                        </a:rPr>
                        <a:t>Resignated</a:t>
                      </a:r>
                      <a:endParaRPr sz="1400" u="none" cap="none" strike="noStrike"/>
                    </a:p>
                  </a:txBody>
                  <a:tcPr marT="33200" marB="33200" marR="91450" marL="9145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EBECF0"/>
                    </a:solidFill>
                  </a:tcPr>
                </a:tc>
              </a:tr>
              <a:tr h="554075">
                <a:tc>
                  <a:txBody>
                    <a:bodyPr/>
                    <a:lstStyle/>
                    <a:p>
                      <a:pPr indent="0" lvl="0" marL="0" marR="0" rtl="0" algn="l">
                        <a:lnSpc>
                          <a:spcPct val="100000"/>
                        </a:lnSpc>
                        <a:spcBef>
                          <a:spcPts val="0"/>
                        </a:spcBef>
                        <a:spcAft>
                          <a:spcPts val="0"/>
                        </a:spcAft>
                        <a:buClr>
                          <a:schemeClr val="dk1"/>
                        </a:buClr>
                        <a:buSzPts val="1600"/>
                        <a:buFont typeface="Gill Sans"/>
                        <a:buNone/>
                      </a:pPr>
                      <a:r>
                        <a:rPr b="0" i="0" lang="en-US" sz="1600" u="none" cap="none" strike="noStrike">
                          <a:solidFill>
                            <a:schemeClr val="dk1"/>
                          </a:solidFill>
                          <a:latin typeface="Gill Sans"/>
                          <a:ea typeface="Gill Sans"/>
                          <a:cs typeface="Gill Sans"/>
                          <a:sym typeface="Gill Sans"/>
                        </a:rPr>
                        <a:t>Dag Hammarskjöld</a:t>
                      </a:r>
                      <a:endParaRPr sz="1400" u="none" cap="none" strike="noStrike"/>
                    </a:p>
                  </a:txBody>
                  <a:tcPr marT="33200" marB="33200" marR="91450" marL="9145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EBECF0"/>
                    </a:solidFill>
                  </a:tcPr>
                </a:tc>
                <a:tc>
                  <a:txBody>
                    <a:bodyPr/>
                    <a:lstStyle/>
                    <a:p>
                      <a:pPr indent="0" lvl="0" marL="0" marR="0" rtl="0" algn="l">
                        <a:lnSpc>
                          <a:spcPct val="100000"/>
                        </a:lnSpc>
                        <a:spcBef>
                          <a:spcPts val="0"/>
                        </a:spcBef>
                        <a:spcAft>
                          <a:spcPts val="0"/>
                        </a:spcAft>
                        <a:buClr>
                          <a:srgbClr val="000000"/>
                        </a:buClr>
                        <a:buSzPts val="1600"/>
                        <a:buFont typeface="Gill Sans"/>
                        <a:buNone/>
                      </a:pPr>
                      <a:r>
                        <a:rPr b="0" i="0" lang="en-US" sz="1600" u="none" cap="none" strike="noStrike">
                          <a:solidFill>
                            <a:srgbClr val="000000"/>
                          </a:solidFill>
                          <a:latin typeface="Gill Sans"/>
                          <a:ea typeface="Gill Sans"/>
                          <a:cs typeface="Gill Sans"/>
                          <a:sym typeface="Gill Sans"/>
                        </a:rPr>
                        <a:t>Sweden</a:t>
                      </a:r>
                      <a:endParaRPr sz="1400" u="none" cap="none" strike="noStrike"/>
                    </a:p>
                  </a:txBody>
                  <a:tcPr marT="33200" marB="33200" marR="91450" marL="9145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EBECF0"/>
                    </a:solidFill>
                  </a:tcPr>
                </a:tc>
                <a:tc>
                  <a:txBody>
                    <a:bodyPr/>
                    <a:lstStyle/>
                    <a:p>
                      <a:pPr indent="0" lvl="0" marL="0" marR="0" rtl="0" algn="l">
                        <a:lnSpc>
                          <a:spcPct val="100000"/>
                        </a:lnSpc>
                        <a:spcBef>
                          <a:spcPts val="0"/>
                        </a:spcBef>
                        <a:spcAft>
                          <a:spcPts val="0"/>
                        </a:spcAft>
                        <a:buClr>
                          <a:srgbClr val="000000"/>
                        </a:buClr>
                        <a:buSzPts val="1600"/>
                        <a:buFont typeface="Gill Sans"/>
                        <a:buNone/>
                      </a:pPr>
                      <a:r>
                        <a:rPr b="0" i="0" lang="en-US" sz="1600" u="none" cap="none" strike="noStrike">
                          <a:solidFill>
                            <a:srgbClr val="000000"/>
                          </a:solidFill>
                          <a:latin typeface="Gill Sans"/>
                          <a:ea typeface="Gill Sans"/>
                          <a:cs typeface="Gill Sans"/>
                          <a:sym typeface="Gill Sans"/>
                        </a:rPr>
                        <a:t>10.04.1953</a:t>
                      </a:r>
                      <a:endParaRPr sz="1400" u="none" cap="none" strike="noStrike"/>
                    </a:p>
                  </a:txBody>
                  <a:tcPr marT="33200" marB="33200" marR="91450" marL="9145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EBECF0"/>
                    </a:solidFill>
                  </a:tcPr>
                </a:tc>
                <a:tc>
                  <a:txBody>
                    <a:bodyPr/>
                    <a:lstStyle/>
                    <a:p>
                      <a:pPr indent="0" lvl="0" marL="0" marR="0" rtl="0" algn="l">
                        <a:lnSpc>
                          <a:spcPct val="100000"/>
                        </a:lnSpc>
                        <a:spcBef>
                          <a:spcPts val="0"/>
                        </a:spcBef>
                        <a:spcAft>
                          <a:spcPts val="0"/>
                        </a:spcAft>
                        <a:buClr>
                          <a:srgbClr val="000000"/>
                        </a:buClr>
                        <a:buSzPts val="1600"/>
                        <a:buFont typeface="Gill Sans"/>
                        <a:buNone/>
                      </a:pPr>
                      <a:r>
                        <a:rPr b="0" i="0" lang="en-US" sz="1600" u="none" cap="none" strike="noStrike">
                          <a:solidFill>
                            <a:srgbClr val="000000"/>
                          </a:solidFill>
                          <a:latin typeface="Gill Sans"/>
                          <a:ea typeface="Gill Sans"/>
                          <a:cs typeface="Gill Sans"/>
                          <a:sym typeface="Gill Sans"/>
                        </a:rPr>
                        <a:t>18.09.1961</a:t>
                      </a:r>
                      <a:endParaRPr sz="1400" u="none" cap="none" strike="noStrike"/>
                    </a:p>
                  </a:txBody>
                  <a:tcPr marT="33200" marB="33200" marR="91450" marL="9145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EBECF0"/>
                    </a:solidFill>
                  </a:tcPr>
                </a:tc>
                <a:tc>
                  <a:txBody>
                    <a:bodyPr/>
                    <a:lstStyle/>
                    <a:p>
                      <a:pPr indent="0" lvl="0" marL="0" marR="0" rtl="0" algn="l">
                        <a:lnSpc>
                          <a:spcPct val="100000"/>
                        </a:lnSpc>
                        <a:spcBef>
                          <a:spcPts val="0"/>
                        </a:spcBef>
                        <a:spcAft>
                          <a:spcPts val="0"/>
                        </a:spcAft>
                        <a:buClr>
                          <a:srgbClr val="000000"/>
                        </a:buClr>
                        <a:buSzPts val="1600"/>
                        <a:buFont typeface="Gill Sans"/>
                        <a:buNone/>
                      </a:pPr>
                      <a:r>
                        <a:rPr b="0" i="0" lang="en-US" sz="1600" u="none" cap="none" strike="noStrike">
                          <a:solidFill>
                            <a:srgbClr val="000000"/>
                          </a:solidFill>
                          <a:latin typeface="Gill Sans"/>
                          <a:ea typeface="Gill Sans"/>
                          <a:cs typeface="Gill Sans"/>
                          <a:sym typeface="Gill Sans"/>
                        </a:rPr>
                        <a:t>Died during his tenure</a:t>
                      </a:r>
                      <a:endParaRPr sz="1400" u="none" cap="none" strike="noStrike"/>
                    </a:p>
                  </a:txBody>
                  <a:tcPr marT="33200" marB="33200" marR="91450" marL="9145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EBECF0"/>
                    </a:solidFill>
                  </a:tcPr>
                </a:tc>
              </a:tr>
              <a:tr h="723900">
                <a:tc>
                  <a:txBody>
                    <a:bodyPr/>
                    <a:lstStyle/>
                    <a:p>
                      <a:pPr indent="0" lvl="0" marL="0" marR="0" rtl="0" algn="l">
                        <a:lnSpc>
                          <a:spcPct val="100000"/>
                        </a:lnSpc>
                        <a:spcBef>
                          <a:spcPts val="0"/>
                        </a:spcBef>
                        <a:spcAft>
                          <a:spcPts val="0"/>
                        </a:spcAft>
                        <a:buClr>
                          <a:schemeClr val="dk1"/>
                        </a:buClr>
                        <a:buSzPts val="1600"/>
                        <a:buFont typeface="Gill Sans"/>
                        <a:buNone/>
                      </a:pPr>
                      <a:r>
                        <a:rPr b="0" i="0" lang="en-US" sz="1600" u="none" cap="none" strike="noStrike">
                          <a:solidFill>
                            <a:schemeClr val="dk1"/>
                          </a:solidFill>
                          <a:latin typeface="Gill Sans"/>
                          <a:ea typeface="Gill Sans"/>
                          <a:cs typeface="Gill Sans"/>
                          <a:sym typeface="Gill Sans"/>
                        </a:rPr>
                        <a:t>U Thant</a:t>
                      </a:r>
                      <a:endParaRPr sz="1400" u="none" cap="none" strike="noStrike"/>
                    </a:p>
                  </a:txBody>
                  <a:tcPr marT="33200" marB="33200" marR="91450" marL="9145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EBECF0"/>
                    </a:solidFill>
                  </a:tcPr>
                </a:tc>
                <a:tc>
                  <a:txBody>
                    <a:bodyPr/>
                    <a:lstStyle/>
                    <a:p>
                      <a:pPr indent="0" lvl="0" marL="0" marR="0" rtl="0" algn="l">
                        <a:lnSpc>
                          <a:spcPct val="100000"/>
                        </a:lnSpc>
                        <a:spcBef>
                          <a:spcPts val="0"/>
                        </a:spcBef>
                        <a:spcAft>
                          <a:spcPts val="0"/>
                        </a:spcAft>
                        <a:buClr>
                          <a:srgbClr val="000000"/>
                        </a:buClr>
                        <a:buSzPts val="1600"/>
                        <a:buFont typeface="Gill Sans"/>
                        <a:buNone/>
                      </a:pPr>
                      <a:r>
                        <a:rPr b="0" i="0" lang="en-US" sz="1600" u="none" cap="none" strike="noStrike">
                          <a:solidFill>
                            <a:srgbClr val="000000"/>
                          </a:solidFill>
                          <a:latin typeface="Gill Sans"/>
                          <a:ea typeface="Gill Sans"/>
                          <a:cs typeface="Gill Sans"/>
                          <a:sym typeface="Gill Sans"/>
                        </a:rPr>
                        <a:t>Mianmar</a:t>
                      </a:r>
                      <a:endParaRPr sz="1400" u="none" cap="none" strike="noStrike"/>
                    </a:p>
                  </a:txBody>
                  <a:tcPr marT="33200" marB="33200" marR="91450" marL="9145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EBECF0"/>
                    </a:solidFill>
                  </a:tcPr>
                </a:tc>
                <a:tc>
                  <a:txBody>
                    <a:bodyPr/>
                    <a:lstStyle/>
                    <a:p>
                      <a:pPr indent="0" lvl="0" marL="0" marR="0" rtl="0" algn="l">
                        <a:lnSpc>
                          <a:spcPct val="100000"/>
                        </a:lnSpc>
                        <a:spcBef>
                          <a:spcPts val="0"/>
                        </a:spcBef>
                        <a:spcAft>
                          <a:spcPts val="0"/>
                        </a:spcAft>
                        <a:buClr>
                          <a:srgbClr val="000000"/>
                        </a:buClr>
                        <a:buSzPts val="1600"/>
                        <a:buFont typeface="Gill Sans"/>
                        <a:buNone/>
                      </a:pPr>
                      <a:r>
                        <a:rPr b="0" i="0" lang="en-US" sz="1600" u="none" cap="none" strike="noStrike">
                          <a:solidFill>
                            <a:srgbClr val="000000"/>
                          </a:solidFill>
                          <a:latin typeface="Gill Sans"/>
                          <a:ea typeface="Gill Sans"/>
                          <a:cs typeface="Gill Sans"/>
                          <a:sym typeface="Gill Sans"/>
                        </a:rPr>
                        <a:t>30.</a:t>
                      </a:r>
                      <a:r>
                        <a:rPr lang="en-US" sz="1600" u="none" cap="none" strike="noStrike">
                          <a:latin typeface="Gill Sans"/>
                          <a:ea typeface="Gill Sans"/>
                          <a:cs typeface="Gill Sans"/>
                          <a:sym typeface="Gill Sans"/>
                        </a:rPr>
                        <a:t>1</a:t>
                      </a:r>
                      <a:r>
                        <a:rPr b="0" i="0" lang="en-US" sz="1600" u="none" cap="none" strike="noStrike">
                          <a:solidFill>
                            <a:srgbClr val="000000"/>
                          </a:solidFill>
                          <a:latin typeface="Gill Sans"/>
                          <a:ea typeface="Gill Sans"/>
                          <a:cs typeface="Gill Sans"/>
                          <a:sym typeface="Gill Sans"/>
                        </a:rPr>
                        <a:t>1</a:t>
                      </a:r>
                      <a:r>
                        <a:rPr lang="en-US" sz="1600" u="none" cap="none" strike="noStrike">
                          <a:latin typeface="Gill Sans"/>
                          <a:ea typeface="Gill Sans"/>
                          <a:cs typeface="Gill Sans"/>
                          <a:sym typeface="Gill Sans"/>
                        </a:rPr>
                        <a:t>.</a:t>
                      </a:r>
                      <a:r>
                        <a:rPr b="0" i="0" lang="en-US" sz="1600" u="none" cap="none" strike="noStrike">
                          <a:solidFill>
                            <a:srgbClr val="000000"/>
                          </a:solidFill>
                          <a:latin typeface="Gill Sans"/>
                          <a:ea typeface="Gill Sans"/>
                          <a:cs typeface="Gill Sans"/>
                          <a:sym typeface="Gill Sans"/>
                        </a:rPr>
                        <a:t>1961</a:t>
                      </a:r>
                      <a:endParaRPr sz="1400" u="none" cap="none" strike="noStrike"/>
                    </a:p>
                  </a:txBody>
                  <a:tcPr marT="33200" marB="33200" marR="91450" marL="9145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EBECF0"/>
                    </a:solidFill>
                  </a:tcPr>
                </a:tc>
                <a:tc>
                  <a:txBody>
                    <a:bodyPr/>
                    <a:lstStyle/>
                    <a:p>
                      <a:pPr indent="0" lvl="0" marL="0" marR="0" rtl="0" algn="l">
                        <a:lnSpc>
                          <a:spcPct val="100000"/>
                        </a:lnSpc>
                        <a:spcBef>
                          <a:spcPts val="0"/>
                        </a:spcBef>
                        <a:spcAft>
                          <a:spcPts val="0"/>
                        </a:spcAft>
                        <a:buClr>
                          <a:srgbClr val="000000"/>
                        </a:buClr>
                        <a:buSzPts val="1600"/>
                        <a:buFont typeface="Gill Sans"/>
                        <a:buNone/>
                      </a:pPr>
                      <a:r>
                        <a:rPr b="0" i="0" lang="en-US" sz="1600" u="none" cap="none" strike="noStrike">
                          <a:solidFill>
                            <a:srgbClr val="000000"/>
                          </a:solidFill>
                          <a:latin typeface="Gill Sans"/>
                          <a:ea typeface="Gill Sans"/>
                          <a:cs typeface="Gill Sans"/>
                          <a:sym typeface="Gill Sans"/>
                        </a:rPr>
                        <a:t>1.01.1972</a:t>
                      </a:r>
                      <a:endParaRPr sz="1400" u="none" cap="none" strike="noStrike"/>
                    </a:p>
                  </a:txBody>
                  <a:tcPr marT="33200" marB="33200" marR="91450" marL="9145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EBECF0"/>
                    </a:solidFill>
                  </a:tcPr>
                </a:tc>
                <a:tc>
                  <a:txBody>
                    <a:bodyPr/>
                    <a:lstStyle/>
                    <a:p>
                      <a:pPr indent="0" lvl="0" marL="0" marR="0" rtl="0" algn="l">
                        <a:lnSpc>
                          <a:spcPct val="100000"/>
                        </a:lnSpc>
                        <a:spcBef>
                          <a:spcPts val="0"/>
                        </a:spcBef>
                        <a:spcAft>
                          <a:spcPts val="0"/>
                        </a:spcAft>
                        <a:buClr>
                          <a:srgbClr val="000000"/>
                        </a:buClr>
                        <a:buSzPts val="1600"/>
                        <a:buFont typeface="Gill Sans"/>
                        <a:buNone/>
                      </a:pPr>
                      <a:r>
                        <a:rPr b="0" i="0" lang="en-US" sz="1600" u="none" cap="none" strike="noStrike">
                          <a:solidFill>
                            <a:srgbClr val="000000"/>
                          </a:solidFill>
                          <a:latin typeface="Gill Sans"/>
                          <a:ea typeface="Gill Sans"/>
                          <a:cs typeface="Gill Sans"/>
                          <a:sym typeface="Gill Sans"/>
                        </a:rPr>
                        <a:t>First Secretary –General from Asia</a:t>
                      </a:r>
                      <a:endParaRPr sz="1400" u="none" cap="none" strike="noStrike"/>
                    </a:p>
                  </a:txBody>
                  <a:tcPr marT="33200" marB="33200" marR="91450" marL="9145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EBECF0"/>
                    </a:solidFill>
                  </a:tcPr>
                </a:tc>
              </a:tr>
              <a:tr h="503225">
                <a:tc>
                  <a:txBody>
                    <a:bodyPr/>
                    <a:lstStyle/>
                    <a:p>
                      <a:pPr indent="0" lvl="0" marL="0" marR="0" rtl="0" algn="l">
                        <a:lnSpc>
                          <a:spcPct val="100000"/>
                        </a:lnSpc>
                        <a:spcBef>
                          <a:spcPts val="0"/>
                        </a:spcBef>
                        <a:spcAft>
                          <a:spcPts val="0"/>
                        </a:spcAft>
                        <a:buClr>
                          <a:schemeClr val="dk1"/>
                        </a:buClr>
                        <a:buSzPts val="1600"/>
                        <a:buFont typeface="Gill Sans"/>
                        <a:buNone/>
                      </a:pPr>
                      <a:r>
                        <a:rPr b="0" i="0" lang="en-US" sz="1600" u="none" cap="none" strike="noStrike">
                          <a:solidFill>
                            <a:schemeClr val="dk1"/>
                          </a:solidFill>
                          <a:latin typeface="Gill Sans"/>
                          <a:ea typeface="Gill Sans"/>
                          <a:cs typeface="Gill Sans"/>
                          <a:sym typeface="Gill Sans"/>
                        </a:rPr>
                        <a:t>Kurt Waldheim</a:t>
                      </a:r>
                      <a:endParaRPr sz="1400" u="none" cap="none" strike="noStrike"/>
                    </a:p>
                  </a:txBody>
                  <a:tcPr marT="33200" marB="33200" marR="91450" marL="9145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EBECF0"/>
                    </a:solidFill>
                  </a:tcPr>
                </a:tc>
                <a:tc>
                  <a:txBody>
                    <a:bodyPr/>
                    <a:lstStyle/>
                    <a:p>
                      <a:pPr indent="0" lvl="0" marL="0" marR="0" rtl="0" algn="l">
                        <a:lnSpc>
                          <a:spcPct val="100000"/>
                        </a:lnSpc>
                        <a:spcBef>
                          <a:spcPts val="0"/>
                        </a:spcBef>
                        <a:spcAft>
                          <a:spcPts val="0"/>
                        </a:spcAft>
                        <a:buClr>
                          <a:srgbClr val="000000"/>
                        </a:buClr>
                        <a:buSzPts val="1600"/>
                        <a:buFont typeface="Gill Sans"/>
                        <a:buNone/>
                      </a:pPr>
                      <a:r>
                        <a:rPr b="0" i="0" lang="en-US" sz="1600" u="none" cap="none" strike="noStrike">
                          <a:solidFill>
                            <a:srgbClr val="000000"/>
                          </a:solidFill>
                          <a:latin typeface="Gill Sans"/>
                          <a:ea typeface="Gill Sans"/>
                          <a:cs typeface="Gill Sans"/>
                          <a:sym typeface="Gill Sans"/>
                        </a:rPr>
                        <a:t>Austria</a:t>
                      </a:r>
                      <a:endParaRPr sz="1400" u="none" cap="none" strike="noStrike"/>
                    </a:p>
                  </a:txBody>
                  <a:tcPr marT="33200" marB="33200" marR="91450" marL="9145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EBECF0"/>
                    </a:solidFill>
                  </a:tcPr>
                </a:tc>
                <a:tc>
                  <a:txBody>
                    <a:bodyPr/>
                    <a:lstStyle/>
                    <a:p>
                      <a:pPr indent="0" lvl="0" marL="0" marR="0" rtl="0" algn="l">
                        <a:lnSpc>
                          <a:spcPct val="100000"/>
                        </a:lnSpc>
                        <a:spcBef>
                          <a:spcPts val="0"/>
                        </a:spcBef>
                        <a:spcAft>
                          <a:spcPts val="0"/>
                        </a:spcAft>
                        <a:buClr>
                          <a:srgbClr val="000000"/>
                        </a:buClr>
                        <a:buSzPts val="1600"/>
                        <a:buFont typeface="Gill Sans"/>
                        <a:buNone/>
                      </a:pPr>
                      <a:r>
                        <a:rPr b="0" i="0" lang="en-US" sz="1600" u="none" cap="none" strike="noStrike">
                          <a:solidFill>
                            <a:srgbClr val="000000"/>
                          </a:solidFill>
                          <a:latin typeface="Gill Sans"/>
                          <a:ea typeface="Gill Sans"/>
                          <a:cs typeface="Gill Sans"/>
                          <a:sym typeface="Gill Sans"/>
                        </a:rPr>
                        <a:t>1.01.1972</a:t>
                      </a:r>
                      <a:endParaRPr sz="1400" u="none" cap="none" strike="noStrike"/>
                    </a:p>
                  </a:txBody>
                  <a:tcPr marT="33200" marB="33200" marR="91450" marL="9145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EBECF0"/>
                    </a:solidFill>
                  </a:tcPr>
                </a:tc>
                <a:tc>
                  <a:txBody>
                    <a:bodyPr/>
                    <a:lstStyle/>
                    <a:p>
                      <a:pPr indent="0" lvl="0" marL="0" marR="0" rtl="0" algn="l">
                        <a:lnSpc>
                          <a:spcPct val="100000"/>
                        </a:lnSpc>
                        <a:spcBef>
                          <a:spcPts val="0"/>
                        </a:spcBef>
                        <a:spcAft>
                          <a:spcPts val="0"/>
                        </a:spcAft>
                        <a:buClr>
                          <a:srgbClr val="000000"/>
                        </a:buClr>
                        <a:buSzPts val="1600"/>
                        <a:buFont typeface="Gill Sans"/>
                        <a:buNone/>
                      </a:pPr>
                      <a:r>
                        <a:rPr b="0" i="0" lang="en-US" sz="1600" u="none" cap="none" strike="noStrike">
                          <a:solidFill>
                            <a:srgbClr val="000000"/>
                          </a:solidFill>
                          <a:latin typeface="Gill Sans"/>
                          <a:ea typeface="Gill Sans"/>
                          <a:cs typeface="Gill Sans"/>
                          <a:sym typeface="Gill Sans"/>
                        </a:rPr>
                        <a:t>1.01.1982</a:t>
                      </a:r>
                      <a:endParaRPr sz="1400" u="none" cap="none" strike="noStrike"/>
                    </a:p>
                  </a:txBody>
                  <a:tcPr marT="33200" marB="33200" marR="91450" marL="9145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EBECF0"/>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chemeClr val="dk1"/>
                        </a:solidFill>
                        <a:latin typeface="Gill Sans"/>
                        <a:ea typeface="Gill Sans"/>
                        <a:cs typeface="Gill Sans"/>
                        <a:sym typeface="Gill Sans"/>
                      </a:endParaRPr>
                    </a:p>
                  </a:txBody>
                  <a:tcPr marT="33200" marB="33200" marR="91450" marL="9145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EBECF0"/>
                    </a:solidFill>
                  </a:tcPr>
                </a:tc>
              </a:tr>
              <a:tr h="798500">
                <a:tc>
                  <a:txBody>
                    <a:bodyPr/>
                    <a:lstStyle/>
                    <a:p>
                      <a:pPr indent="0" lvl="0" marL="0" marR="0" rtl="0" algn="l">
                        <a:lnSpc>
                          <a:spcPct val="100000"/>
                        </a:lnSpc>
                        <a:spcBef>
                          <a:spcPts val="0"/>
                        </a:spcBef>
                        <a:spcAft>
                          <a:spcPts val="0"/>
                        </a:spcAft>
                        <a:buClr>
                          <a:schemeClr val="dk1"/>
                        </a:buClr>
                        <a:buSzPts val="1600"/>
                        <a:buFont typeface="Gill Sans"/>
                        <a:buNone/>
                      </a:pPr>
                      <a:r>
                        <a:rPr b="0" i="0" lang="en-US" sz="1600" u="none" cap="none" strike="noStrike">
                          <a:solidFill>
                            <a:schemeClr val="dk1"/>
                          </a:solidFill>
                          <a:latin typeface="Gill Sans"/>
                          <a:ea typeface="Gill Sans"/>
                          <a:cs typeface="Gill Sans"/>
                          <a:sym typeface="Gill Sans"/>
                        </a:rPr>
                        <a:t>Javier Pérez de Cuéllar</a:t>
                      </a:r>
                      <a:endParaRPr sz="1400" u="none" cap="none" strike="noStrike"/>
                    </a:p>
                  </a:txBody>
                  <a:tcPr marT="33200" marB="33200" marR="91450" marL="9145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EBECF0"/>
                    </a:solidFill>
                  </a:tcPr>
                </a:tc>
                <a:tc>
                  <a:txBody>
                    <a:bodyPr/>
                    <a:lstStyle/>
                    <a:p>
                      <a:pPr indent="0" lvl="0" marL="0" marR="0" rtl="0" algn="l">
                        <a:lnSpc>
                          <a:spcPct val="100000"/>
                        </a:lnSpc>
                        <a:spcBef>
                          <a:spcPts val="0"/>
                        </a:spcBef>
                        <a:spcAft>
                          <a:spcPts val="0"/>
                        </a:spcAft>
                        <a:buClr>
                          <a:srgbClr val="000000"/>
                        </a:buClr>
                        <a:buSzPts val="1600"/>
                        <a:buFont typeface="Gill Sans"/>
                        <a:buNone/>
                      </a:pPr>
                      <a:r>
                        <a:rPr b="0" i="0" lang="en-US" sz="1600" u="none" cap="none" strike="noStrike">
                          <a:solidFill>
                            <a:srgbClr val="000000"/>
                          </a:solidFill>
                          <a:latin typeface="Gill Sans"/>
                          <a:ea typeface="Gill Sans"/>
                          <a:cs typeface="Gill Sans"/>
                          <a:sym typeface="Gill Sans"/>
                        </a:rPr>
                        <a:t>Peru</a:t>
                      </a:r>
                      <a:endParaRPr sz="1400" u="none" cap="none" strike="noStrike"/>
                    </a:p>
                  </a:txBody>
                  <a:tcPr marT="33200" marB="33200" marR="91450" marL="9145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EBECF0"/>
                    </a:solidFill>
                  </a:tcPr>
                </a:tc>
                <a:tc>
                  <a:txBody>
                    <a:bodyPr/>
                    <a:lstStyle/>
                    <a:p>
                      <a:pPr indent="0" lvl="0" marL="0" marR="0" rtl="0" algn="l">
                        <a:lnSpc>
                          <a:spcPct val="100000"/>
                        </a:lnSpc>
                        <a:spcBef>
                          <a:spcPts val="0"/>
                        </a:spcBef>
                        <a:spcAft>
                          <a:spcPts val="0"/>
                        </a:spcAft>
                        <a:buClr>
                          <a:srgbClr val="000000"/>
                        </a:buClr>
                        <a:buSzPts val="1600"/>
                        <a:buFont typeface="Gill Sans"/>
                        <a:buNone/>
                      </a:pPr>
                      <a:r>
                        <a:rPr b="0" i="0" lang="en-US" sz="1600" u="none" cap="none" strike="noStrike">
                          <a:solidFill>
                            <a:srgbClr val="000000"/>
                          </a:solidFill>
                          <a:latin typeface="Gill Sans"/>
                          <a:ea typeface="Gill Sans"/>
                          <a:cs typeface="Gill Sans"/>
                          <a:sym typeface="Gill Sans"/>
                        </a:rPr>
                        <a:t>1.01</a:t>
                      </a:r>
                      <a:r>
                        <a:rPr lang="en-US" sz="1600" u="none" cap="none" strike="noStrike">
                          <a:latin typeface="Gill Sans"/>
                          <a:ea typeface="Gill Sans"/>
                          <a:cs typeface="Gill Sans"/>
                          <a:sym typeface="Gill Sans"/>
                        </a:rPr>
                        <a:t>.</a:t>
                      </a:r>
                      <a:r>
                        <a:rPr b="0" i="0" lang="en-US" sz="1600" u="none" cap="none" strike="noStrike">
                          <a:solidFill>
                            <a:srgbClr val="000000"/>
                          </a:solidFill>
                          <a:latin typeface="Gill Sans"/>
                          <a:ea typeface="Gill Sans"/>
                          <a:cs typeface="Gill Sans"/>
                          <a:sym typeface="Gill Sans"/>
                        </a:rPr>
                        <a:t>1982</a:t>
                      </a:r>
                      <a:endParaRPr sz="1400" u="none" cap="none" strike="noStrike"/>
                    </a:p>
                  </a:txBody>
                  <a:tcPr marT="33200" marB="33200" marR="91450" marL="9145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EBECF0"/>
                    </a:solidFill>
                  </a:tcPr>
                </a:tc>
                <a:tc>
                  <a:txBody>
                    <a:bodyPr/>
                    <a:lstStyle/>
                    <a:p>
                      <a:pPr indent="0" lvl="0" marL="0" marR="0" rtl="0" algn="l">
                        <a:lnSpc>
                          <a:spcPct val="100000"/>
                        </a:lnSpc>
                        <a:spcBef>
                          <a:spcPts val="0"/>
                        </a:spcBef>
                        <a:spcAft>
                          <a:spcPts val="0"/>
                        </a:spcAft>
                        <a:buClr>
                          <a:srgbClr val="000000"/>
                        </a:buClr>
                        <a:buSzPts val="1600"/>
                        <a:buFont typeface="Gill Sans"/>
                        <a:buNone/>
                      </a:pPr>
                      <a:r>
                        <a:rPr b="0" i="0" lang="en-US" sz="1600" u="none" cap="none" strike="noStrike">
                          <a:solidFill>
                            <a:srgbClr val="000000"/>
                          </a:solidFill>
                          <a:latin typeface="Gill Sans"/>
                          <a:ea typeface="Gill Sans"/>
                          <a:cs typeface="Gill Sans"/>
                          <a:sym typeface="Gill Sans"/>
                        </a:rPr>
                        <a:t>1.01</a:t>
                      </a:r>
                      <a:r>
                        <a:rPr lang="en-US" sz="1600" u="none" cap="none" strike="noStrike">
                          <a:latin typeface="Gill Sans"/>
                          <a:ea typeface="Gill Sans"/>
                          <a:cs typeface="Gill Sans"/>
                          <a:sym typeface="Gill Sans"/>
                        </a:rPr>
                        <a:t>.</a:t>
                      </a:r>
                      <a:r>
                        <a:rPr b="0" i="0" lang="en-US" sz="1600" u="none" cap="none" strike="noStrike">
                          <a:solidFill>
                            <a:srgbClr val="000000"/>
                          </a:solidFill>
                          <a:latin typeface="Gill Sans"/>
                          <a:ea typeface="Gill Sans"/>
                          <a:cs typeface="Gill Sans"/>
                          <a:sym typeface="Gill Sans"/>
                        </a:rPr>
                        <a:t>1992</a:t>
                      </a:r>
                      <a:endParaRPr sz="1400" u="none" cap="none" strike="noStrike"/>
                    </a:p>
                  </a:txBody>
                  <a:tcPr marT="33200" marB="33200" marR="91450" marL="9145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EBECF0"/>
                    </a:solidFill>
                  </a:tcPr>
                </a:tc>
                <a:tc>
                  <a:txBody>
                    <a:bodyPr/>
                    <a:lstStyle/>
                    <a:p>
                      <a:pPr indent="0" lvl="0" marL="0" marR="0" rtl="0" algn="l">
                        <a:lnSpc>
                          <a:spcPct val="100000"/>
                        </a:lnSpc>
                        <a:spcBef>
                          <a:spcPts val="0"/>
                        </a:spcBef>
                        <a:spcAft>
                          <a:spcPts val="0"/>
                        </a:spcAft>
                        <a:buClr>
                          <a:srgbClr val="000000"/>
                        </a:buClr>
                        <a:buSzPts val="1600"/>
                        <a:buFont typeface="Gill Sans"/>
                        <a:buNone/>
                      </a:pPr>
                      <a:r>
                        <a:rPr b="0" i="0" lang="en-US" sz="1600" u="none" cap="none" strike="noStrike">
                          <a:solidFill>
                            <a:srgbClr val="000000"/>
                          </a:solidFill>
                          <a:latin typeface="Gill Sans"/>
                          <a:ea typeface="Gill Sans"/>
                          <a:cs typeface="Gill Sans"/>
                          <a:sym typeface="Gill Sans"/>
                        </a:rPr>
                        <a:t>First Secretary –General from South America</a:t>
                      </a:r>
                      <a:endParaRPr sz="1400" u="none" cap="none" strike="noStrike"/>
                    </a:p>
                  </a:txBody>
                  <a:tcPr marT="33200" marB="33200" marR="91450" marL="9145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EBECF0"/>
                    </a:solidFill>
                  </a:tcPr>
                </a:tc>
              </a:tr>
              <a:tr h="797925">
                <a:tc>
                  <a:txBody>
                    <a:bodyPr/>
                    <a:lstStyle/>
                    <a:p>
                      <a:pPr indent="0" lvl="0" marL="0" marR="0" rtl="0" algn="l">
                        <a:lnSpc>
                          <a:spcPct val="100000"/>
                        </a:lnSpc>
                        <a:spcBef>
                          <a:spcPts val="0"/>
                        </a:spcBef>
                        <a:spcAft>
                          <a:spcPts val="0"/>
                        </a:spcAft>
                        <a:buClr>
                          <a:schemeClr val="dk1"/>
                        </a:buClr>
                        <a:buSzPts val="1600"/>
                        <a:buFont typeface="Gill Sans"/>
                        <a:buNone/>
                      </a:pPr>
                      <a:r>
                        <a:rPr b="0" i="0" lang="en-US" sz="1600" u="none" cap="none" strike="noStrike">
                          <a:solidFill>
                            <a:schemeClr val="dk1"/>
                          </a:solidFill>
                          <a:latin typeface="Gill Sans"/>
                          <a:ea typeface="Gill Sans"/>
                          <a:cs typeface="Gill Sans"/>
                          <a:sym typeface="Gill Sans"/>
                        </a:rPr>
                        <a:t>Bouthros Bouthros-Ghali</a:t>
                      </a:r>
                      <a:endParaRPr sz="1400" u="none" cap="none" strike="noStrike"/>
                    </a:p>
                  </a:txBody>
                  <a:tcPr marT="33200" marB="33200" marR="91450" marL="9145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EBECF0"/>
                    </a:solidFill>
                  </a:tcPr>
                </a:tc>
                <a:tc>
                  <a:txBody>
                    <a:bodyPr/>
                    <a:lstStyle/>
                    <a:p>
                      <a:pPr indent="0" lvl="0" marL="0" marR="0" rtl="0" algn="l">
                        <a:lnSpc>
                          <a:spcPct val="100000"/>
                        </a:lnSpc>
                        <a:spcBef>
                          <a:spcPts val="0"/>
                        </a:spcBef>
                        <a:spcAft>
                          <a:spcPts val="0"/>
                        </a:spcAft>
                        <a:buClr>
                          <a:srgbClr val="000000"/>
                        </a:buClr>
                        <a:buSzPts val="1600"/>
                        <a:buFont typeface="Gill Sans"/>
                        <a:buNone/>
                      </a:pPr>
                      <a:r>
                        <a:rPr b="0" i="0" lang="en-US" sz="1600" u="none" cap="none" strike="noStrike">
                          <a:solidFill>
                            <a:srgbClr val="000000"/>
                          </a:solidFill>
                          <a:latin typeface="Gill Sans"/>
                          <a:ea typeface="Gill Sans"/>
                          <a:cs typeface="Gill Sans"/>
                          <a:sym typeface="Gill Sans"/>
                        </a:rPr>
                        <a:t>Egypt</a:t>
                      </a:r>
                      <a:endParaRPr sz="1400" u="none" cap="none" strike="noStrike"/>
                    </a:p>
                  </a:txBody>
                  <a:tcPr marT="33200" marB="33200" marR="91450" marL="9145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EBECF0"/>
                    </a:solidFill>
                  </a:tcPr>
                </a:tc>
                <a:tc>
                  <a:txBody>
                    <a:bodyPr/>
                    <a:lstStyle/>
                    <a:p>
                      <a:pPr indent="0" lvl="0" marL="0" marR="0" rtl="0" algn="l">
                        <a:lnSpc>
                          <a:spcPct val="100000"/>
                        </a:lnSpc>
                        <a:spcBef>
                          <a:spcPts val="0"/>
                        </a:spcBef>
                        <a:spcAft>
                          <a:spcPts val="0"/>
                        </a:spcAft>
                        <a:buClr>
                          <a:srgbClr val="000000"/>
                        </a:buClr>
                        <a:buSzPts val="1600"/>
                        <a:buFont typeface="Gill Sans"/>
                        <a:buNone/>
                      </a:pPr>
                      <a:r>
                        <a:rPr b="0" i="0" lang="en-US" sz="1600" u="none" cap="none" strike="noStrike">
                          <a:solidFill>
                            <a:srgbClr val="000000"/>
                          </a:solidFill>
                          <a:latin typeface="Gill Sans"/>
                          <a:ea typeface="Gill Sans"/>
                          <a:cs typeface="Gill Sans"/>
                          <a:sym typeface="Gill Sans"/>
                        </a:rPr>
                        <a:t>1.01.1992</a:t>
                      </a:r>
                      <a:endParaRPr sz="1400" u="none" cap="none" strike="noStrike"/>
                    </a:p>
                  </a:txBody>
                  <a:tcPr marT="33200" marB="33200" marR="91450" marL="9145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EBECF0"/>
                    </a:solidFill>
                  </a:tcPr>
                </a:tc>
                <a:tc>
                  <a:txBody>
                    <a:bodyPr/>
                    <a:lstStyle/>
                    <a:p>
                      <a:pPr indent="0" lvl="0" marL="0" marR="0" rtl="0" algn="l">
                        <a:lnSpc>
                          <a:spcPct val="100000"/>
                        </a:lnSpc>
                        <a:spcBef>
                          <a:spcPts val="0"/>
                        </a:spcBef>
                        <a:spcAft>
                          <a:spcPts val="0"/>
                        </a:spcAft>
                        <a:buClr>
                          <a:srgbClr val="000000"/>
                        </a:buClr>
                        <a:buSzPts val="1600"/>
                        <a:buFont typeface="Gill Sans"/>
                        <a:buNone/>
                      </a:pPr>
                      <a:r>
                        <a:rPr b="0" i="0" lang="en-US" sz="1600" u="none" cap="none" strike="noStrike">
                          <a:solidFill>
                            <a:srgbClr val="000000"/>
                          </a:solidFill>
                          <a:latin typeface="Gill Sans"/>
                          <a:ea typeface="Gill Sans"/>
                          <a:cs typeface="Gill Sans"/>
                          <a:sym typeface="Gill Sans"/>
                        </a:rPr>
                        <a:t>1.01.1997</a:t>
                      </a:r>
                      <a:endParaRPr sz="1400" u="none" cap="none" strike="noStrike"/>
                    </a:p>
                  </a:txBody>
                  <a:tcPr marT="33200" marB="33200" marR="91450" marL="9145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EBECF0"/>
                    </a:solidFill>
                  </a:tcPr>
                </a:tc>
                <a:tc>
                  <a:txBody>
                    <a:bodyPr/>
                    <a:lstStyle/>
                    <a:p>
                      <a:pPr indent="0" lvl="0" marL="0" marR="0" rtl="0" algn="l">
                        <a:lnSpc>
                          <a:spcPct val="100000"/>
                        </a:lnSpc>
                        <a:spcBef>
                          <a:spcPts val="0"/>
                        </a:spcBef>
                        <a:spcAft>
                          <a:spcPts val="0"/>
                        </a:spcAft>
                        <a:buClr>
                          <a:srgbClr val="000000"/>
                        </a:buClr>
                        <a:buSzPts val="1600"/>
                        <a:buFont typeface="Gill Sans"/>
                        <a:buNone/>
                      </a:pPr>
                      <a:r>
                        <a:rPr b="0" i="0" lang="en-US" sz="1600" u="none" cap="none" strike="noStrike">
                          <a:solidFill>
                            <a:srgbClr val="000000"/>
                          </a:solidFill>
                          <a:latin typeface="Gill Sans"/>
                          <a:ea typeface="Gill Sans"/>
                          <a:cs typeface="Gill Sans"/>
                          <a:sym typeface="Gill Sans"/>
                        </a:rPr>
                        <a:t>First Secretary –General from Africa</a:t>
                      </a:r>
                      <a:endParaRPr sz="1400" u="none" cap="none" strike="noStrike"/>
                    </a:p>
                  </a:txBody>
                  <a:tcPr marT="33200" marB="33200" marR="91450" marL="9145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EBECF0"/>
                    </a:solidFill>
                  </a:tcPr>
                </a:tc>
              </a:tr>
              <a:tr h="503225">
                <a:tc>
                  <a:txBody>
                    <a:bodyPr/>
                    <a:lstStyle/>
                    <a:p>
                      <a:pPr indent="0" lvl="0" marL="0" marR="0" rtl="0" algn="l">
                        <a:lnSpc>
                          <a:spcPct val="100000"/>
                        </a:lnSpc>
                        <a:spcBef>
                          <a:spcPts val="0"/>
                        </a:spcBef>
                        <a:spcAft>
                          <a:spcPts val="0"/>
                        </a:spcAft>
                        <a:buClr>
                          <a:schemeClr val="dk1"/>
                        </a:buClr>
                        <a:buSzPts val="1600"/>
                        <a:buFont typeface="Gill Sans"/>
                        <a:buNone/>
                      </a:pPr>
                      <a:r>
                        <a:rPr b="0" i="0" lang="en-US" sz="1600" u="none" cap="none" strike="noStrike">
                          <a:solidFill>
                            <a:schemeClr val="dk1"/>
                          </a:solidFill>
                          <a:latin typeface="Gill Sans"/>
                          <a:ea typeface="Gill Sans"/>
                          <a:cs typeface="Gill Sans"/>
                          <a:sym typeface="Gill Sans"/>
                        </a:rPr>
                        <a:t>Kofi Annan</a:t>
                      </a:r>
                      <a:endParaRPr sz="1400" u="none" cap="none" strike="noStrike"/>
                    </a:p>
                  </a:txBody>
                  <a:tcPr marT="33200" marB="33200" marR="91450" marL="9145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EBECF0"/>
                    </a:solidFill>
                  </a:tcPr>
                </a:tc>
                <a:tc>
                  <a:txBody>
                    <a:bodyPr/>
                    <a:lstStyle/>
                    <a:p>
                      <a:pPr indent="0" lvl="0" marL="0" marR="0" rtl="0" algn="l">
                        <a:lnSpc>
                          <a:spcPct val="100000"/>
                        </a:lnSpc>
                        <a:spcBef>
                          <a:spcPts val="0"/>
                        </a:spcBef>
                        <a:spcAft>
                          <a:spcPts val="0"/>
                        </a:spcAft>
                        <a:buClr>
                          <a:srgbClr val="000000"/>
                        </a:buClr>
                        <a:buSzPts val="1600"/>
                        <a:buFont typeface="Gill Sans"/>
                        <a:buNone/>
                      </a:pPr>
                      <a:r>
                        <a:rPr b="0" i="0" lang="en-US" sz="1600" u="none" cap="none" strike="noStrike">
                          <a:solidFill>
                            <a:srgbClr val="000000"/>
                          </a:solidFill>
                          <a:latin typeface="Gill Sans"/>
                          <a:ea typeface="Gill Sans"/>
                          <a:cs typeface="Gill Sans"/>
                          <a:sym typeface="Gill Sans"/>
                        </a:rPr>
                        <a:t>Gana</a:t>
                      </a:r>
                      <a:endParaRPr sz="1400" u="none" cap="none" strike="noStrike"/>
                    </a:p>
                  </a:txBody>
                  <a:tcPr marT="33200" marB="33200" marR="91450" marL="9145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EBECF0"/>
                    </a:solidFill>
                  </a:tcPr>
                </a:tc>
                <a:tc>
                  <a:txBody>
                    <a:bodyPr/>
                    <a:lstStyle/>
                    <a:p>
                      <a:pPr indent="0" lvl="0" marL="0" marR="0" rtl="0" algn="l">
                        <a:lnSpc>
                          <a:spcPct val="100000"/>
                        </a:lnSpc>
                        <a:spcBef>
                          <a:spcPts val="0"/>
                        </a:spcBef>
                        <a:spcAft>
                          <a:spcPts val="0"/>
                        </a:spcAft>
                        <a:buClr>
                          <a:srgbClr val="000000"/>
                        </a:buClr>
                        <a:buSzPts val="1600"/>
                        <a:buFont typeface="Gill Sans"/>
                        <a:buNone/>
                      </a:pPr>
                      <a:r>
                        <a:rPr b="0" i="0" lang="en-US" sz="1600" u="none" cap="none" strike="noStrike">
                          <a:solidFill>
                            <a:srgbClr val="000000"/>
                          </a:solidFill>
                          <a:latin typeface="Gill Sans"/>
                          <a:ea typeface="Gill Sans"/>
                          <a:cs typeface="Gill Sans"/>
                          <a:sym typeface="Gill Sans"/>
                        </a:rPr>
                        <a:t>1.01.1997</a:t>
                      </a:r>
                      <a:endParaRPr sz="1400" u="none" cap="none" strike="noStrike"/>
                    </a:p>
                  </a:txBody>
                  <a:tcPr marT="33200" marB="33200" marR="91450" marL="9145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EBECF0"/>
                    </a:solidFill>
                  </a:tcPr>
                </a:tc>
                <a:tc>
                  <a:txBody>
                    <a:bodyPr/>
                    <a:lstStyle/>
                    <a:p>
                      <a:pPr indent="0" lvl="0" marL="0" marR="0" rtl="0" algn="l">
                        <a:lnSpc>
                          <a:spcPct val="100000"/>
                        </a:lnSpc>
                        <a:spcBef>
                          <a:spcPts val="0"/>
                        </a:spcBef>
                        <a:spcAft>
                          <a:spcPts val="0"/>
                        </a:spcAft>
                        <a:buClr>
                          <a:srgbClr val="000000"/>
                        </a:buClr>
                        <a:buSzPts val="1600"/>
                        <a:buFont typeface="Gill Sans"/>
                        <a:buNone/>
                      </a:pPr>
                      <a:r>
                        <a:rPr b="0" i="0" lang="en-US" sz="1600" u="none" cap="none" strike="noStrike">
                          <a:solidFill>
                            <a:srgbClr val="000000"/>
                          </a:solidFill>
                          <a:latin typeface="Gill Sans"/>
                          <a:ea typeface="Gill Sans"/>
                          <a:cs typeface="Gill Sans"/>
                          <a:sym typeface="Gill Sans"/>
                        </a:rPr>
                        <a:t>1.01.2007</a:t>
                      </a:r>
                      <a:endParaRPr sz="1400" u="none" cap="none" strike="noStrike"/>
                    </a:p>
                  </a:txBody>
                  <a:tcPr marT="33200" marB="33200" marR="91450" marL="9145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EBECF0"/>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chemeClr val="dk1"/>
                        </a:solidFill>
                        <a:latin typeface="Gill Sans"/>
                        <a:ea typeface="Gill Sans"/>
                        <a:cs typeface="Gill Sans"/>
                        <a:sym typeface="Gill Sans"/>
                      </a:endParaRPr>
                    </a:p>
                  </a:txBody>
                  <a:tcPr marT="33200" marB="33200" marR="91450" marL="9145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EBECF0"/>
                    </a:solidFill>
                  </a:tcPr>
                </a:tc>
              </a:tr>
              <a:tr h="504825">
                <a:tc>
                  <a:txBody>
                    <a:bodyPr/>
                    <a:lstStyle/>
                    <a:p>
                      <a:pPr indent="0" lvl="0" marL="0" marR="0" rtl="0" algn="l">
                        <a:lnSpc>
                          <a:spcPct val="100000"/>
                        </a:lnSpc>
                        <a:spcBef>
                          <a:spcPts val="0"/>
                        </a:spcBef>
                        <a:spcAft>
                          <a:spcPts val="0"/>
                        </a:spcAft>
                        <a:buClr>
                          <a:schemeClr val="dk1"/>
                        </a:buClr>
                        <a:buSzPts val="1600"/>
                        <a:buFont typeface="Gill Sans"/>
                        <a:buNone/>
                      </a:pPr>
                      <a:r>
                        <a:rPr b="0" i="0" lang="en-US" sz="1600" u="none" cap="none" strike="noStrike">
                          <a:solidFill>
                            <a:schemeClr val="dk1"/>
                          </a:solidFill>
                          <a:latin typeface="Gill Sans"/>
                          <a:ea typeface="Gill Sans"/>
                          <a:cs typeface="Gill Sans"/>
                          <a:sym typeface="Gill Sans"/>
                        </a:rPr>
                        <a:t>Ban Ki-moon</a:t>
                      </a:r>
                      <a:endParaRPr sz="1400" u="none" cap="none" strike="noStrike"/>
                    </a:p>
                  </a:txBody>
                  <a:tcPr marT="33200" marB="33200" marR="91450" marL="9145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EBECF0"/>
                    </a:solidFill>
                  </a:tcPr>
                </a:tc>
                <a:tc>
                  <a:txBody>
                    <a:bodyPr/>
                    <a:lstStyle/>
                    <a:p>
                      <a:pPr indent="0" lvl="0" marL="0" marR="0" rtl="0" algn="l">
                        <a:lnSpc>
                          <a:spcPct val="100000"/>
                        </a:lnSpc>
                        <a:spcBef>
                          <a:spcPts val="0"/>
                        </a:spcBef>
                        <a:spcAft>
                          <a:spcPts val="0"/>
                        </a:spcAft>
                        <a:buClr>
                          <a:srgbClr val="000000"/>
                        </a:buClr>
                        <a:buSzPts val="1600"/>
                        <a:buFont typeface="Gill Sans"/>
                        <a:buNone/>
                      </a:pPr>
                      <a:r>
                        <a:rPr b="0" i="0" lang="en-US" sz="1600" u="none" cap="none" strike="noStrike">
                          <a:solidFill>
                            <a:srgbClr val="000000"/>
                          </a:solidFill>
                          <a:latin typeface="Gill Sans"/>
                          <a:ea typeface="Gill Sans"/>
                          <a:cs typeface="Gill Sans"/>
                          <a:sym typeface="Gill Sans"/>
                        </a:rPr>
                        <a:t>South </a:t>
                      </a:r>
                      <a:r>
                        <a:rPr lang="en-US" sz="1600" u="none" cap="none" strike="noStrike">
                          <a:latin typeface="Gill Sans"/>
                          <a:ea typeface="Gill Sans"/>
                          <a:cs typeface="Gill Sans"/>
                          <a:sym typeface="Gill Sans"/>
                        </a:rPr>
                        <a:t>K</a:t>
                      </a:r>
                      <a:r>
                        <a:rPr b="0" i="0" lang="en-US" sz="1600" u="none" cap="none" strike="noStrike">
                          <a:solidFill>
                            <a:srgbClr val="000000"/>
                          </a:solidFill>
                          <a:latin typeface="Gill Sans"/>
                          <a:ea typeface="Gill Sans"/>
                          <a:cs typeface="Gill Sans"/>
                          <a:sym typeface="Gill Sans"/>
                        </a:rPr>
                        <a:t>orea</a:t>
                      </a:r>
                      <a:endParaRPr sz="1400" u="none" cap="none" strike="noStrike"/>
                    </a:p>
                  </a:txBody>
                  <a:tcPr marT="33200" marB="33200" marR="91450" marL="9145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EBECF0"/>
                    </a:solidFill>
                  </a:tcPr>
                </a:tc>
                <a:tc>
                  <a:txBody>
                    <a:bodyPr/>
                    <a:lstStyle/>
                    <a:p>
                      <a:pPr indent="0" lvl="0" marL="0" marR="0" rtl="0" algn="l">
                        <a:lnSpc>
                          <a:spcPct val="100000"/>
                        </a:lnSpc>
                        <a:spcBef>
                          <a:spcPts val="0"/>
                        </a:spcBef>
                        <a:spcAft>
                          <a:spcPts val="0"/>
                        </a:spcAft>
                        <a:buClr>
                          <a:srgbClr val="000000"/>
                        </a:buClr>
                        <a:buSzPts val="1600"/>
                        <a:buFont typeface="Gill Sans"/>
                        <a:buNone/>
                      </a:pPr>
                      <a:r>
                        <a:rPr b="0" i="0" lang="en-US" sz="1600" u="none" cap="none" strike="noStrike">
                          <a:solidFill>
                            <a:srgbClr val="000000"/>
                          </a:solidFill>
                          <a:latin typeface="Gill Sans"/>
                          <a:ea typeface="Gill Sans"/>
                          <a:cs typeface="Gill Sans"/>
                          <a:sym typeface="Gill Sans"/>
                        </a:rPr>
                        <a:t>1.01.2007</a:t>
                      </a:r>
                      <a:endParaRPr sz="1400" u="none" cap="none" strike="noStrike"/>
                    </a:p>
                  </a:txBody>
                  <a:tcPr marT="33200" marB="33200" marR="91450" marL="9145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EBECF0"/>
                    </a:solidFill>
                  </a:tcPr>
                </a:tc>
                <a:tc>
                  <a:txBody>
                    <a:bodyPr/>
                    <a:lstStyle/>
                    <a:p>
                      <a:pPr indent="0" lvl="0" marL="0" marR="0" rtl="0" algn="l">
                        <a:lnSpc>
                          <a:spcPct val="100000"/>
                        </a:lnSpc>
                        <a:spcBef>
                          <a:spcPts val="0"/>
                        </a:spcBef>
                        <a:spcAft>
                          <a:spcPts val="0"/>
                        </a:spcAft>
                        <a:buClr>
                          <a:srgbClr val="000000"/>
                        </a:buClr>
                        <a:buSzPts val="1600"/>
                        <a:buFont typeface="Gill Sans"/>
                        <a:buNone/>
                      </a:pPr>
                      <a:r>
                        <a:rPr b="0" i="0" lang="en-US" sz="1600" u="none" cap="none" strike="noStrike">
                          <a:solidFill>
                            <a:srgbClr val="000000"/>
                          </a:solidFill>
                          <a:latin typeface="Gill Sans"/>
                          <a:ea typeface="Gill Sans"/>
                          <a:cs typeface="Gill Sans"/>
                          <a:sym typeface="Gill Sans"/>
                        </a:rPr>
                        <a:t>01.01.2017</a:t>
                      </a:r>
                      <a:endParaRPr sz="1400" u="none" cap="none" strike="noStrike"/>
                    </a:p>
                  </a:txBody>
                  <a:tcPr marT="33200" marB="33200" marR="91450" marL="9145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EBECF0"/>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chemeClr val="dk1"/>
                        </a:solidFill>
                        <a:latin typeface="Gill Sans"/>
                        <a:ea typeface="Gill Sans"/>
                        <a:cs typeface="Gill Sans"/>
                        <a:sym typeface="Gill Sans"/>
                      </a:endParaRPr>
                    </a:p>
                  </a:txBody>
                  <a:tcPr marT="33200" marB="33200" marR="91450" marL="9145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EBECF0"/>
                    </a:solidFill>
                  </a:tcPr>
                </a:tc>
              </a:tr>
              <a:tr h="340725">
                <a:tc>
                  <a:txBody>
                    <a:bodyPr/>
                    <a:lstStyle/>
                    <a:p>
                      <a:pPr indent="0" lvl="0" marL="0" marR="0" rtl="0" algn="l">
                        <a:lnSpc>
                          <a:spcPct val="100000"/>
                        </a:lnSpc>
                        <a:spcBef>
                          <a:spcPts val="0"/>
                        </a:spcBef>
                        <a:spcAft>
                          <a:spcPts val="0"/>
                        </a:spcAft>
                        <a:buClr>
                          <a:schemeClr val="dk1"/>
                        </a:buClr>
                        <a:buSzPts val="1600"/>
                        <a:buFont typeface="Gill Sans"/>
                        <a:buNone/>
                      </a:pPr>
                      <a:r>
                        <a:rPr b="0" i="0" lang="en-US" sz="1600" u="none" cap="none" strike="noStrike">
                          <a:solidFill>
                            <a:schemeClr val="dk1"/>
                          </a:solidFill>
                          <a:latin typeface="Gill Sans"/>
                          <a:ea typeface="Gill Sans"/>
                          <a:cs typeface="Gill Sans"/>
                          <a:sym typeface="Gill Sans"/>
                        </a:rPr>
                        <a:t>António Guterres</a:t>
                      </a:r>
                      <a:endParaRPr sz="1400" u="none" cap="none" strike="noStrike"/>
                    </a:p>
                  </a:txBody>
                  <a:tcPr marT="33200" marB="33200" marR="91450" marL="9145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EBECF0"/>
                    </a:solidFill>
                  </a:tcPr>
                </a:tc>
                <a:tc>
                  <a:txBody>
                    <a:bodyPr/>
                    <a:lstStyle/>
                    <a:p>
                      <a:pPr indent="0" lvl="0" marL="0" marR="0" rtl="0" algn="l">
                        <a:lnSpc>
                          <a:spcPct val="100000"/>
                        </a:lnSpc>
                        <a:spcBef>
                          <a:spcPts val="0"/>
                        </a:spcBef>
                        <a:spcAft>
                          <a:spcPts val="0"/>
                        </a:spcAft>
                        <a:buClr>
                          <a:srgbClr val="000000"/>
                        </a:buClr>
                        <a:buSzPts val="1600"/>
                        <a:buFont typeface="Gill Sans"/>
                        <a:buNone/>
                      </a:pPr>
                      <a:r>
                        <a:rPr b="0" i="0" lang="en-US" sz="1600" u="none" cap="none" strike="noStrike">
                          <a:solidFill>
                            <a:srgbClr val="000000"/>
                          </a:solidFill>
                          <a:latin typeface="Gill Sans"/>
                          <a:ea typeface="Gill Sans"/>
                          <a:cs typeface="Gill Sans"/>
                          <a:sym typeface="Gill Sans"/>
                        </a:rPr>
                        <a:t>Portugal</a:t>
                      </a:r>
                      <a:endParaRPr sz="1400" u="none" cap="none" strike="noStrike"/>
                    </a:p>
                  </a:txBody>
                  <a:tcPr marT="33200" marB="33200" marR="91450" marL="9145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EBECF0"/>
                    </a:solidFill>
                  </a:tcPr>
                </a:tc>
                <a:tc>
                  <a:txBody>
                    <a:bodyPr/>
                    <a:lstStyle/>
                    <a:p>
                      <a:pPr indent="0" lvl="0" marL="0" marR="0" rtl="0" algn="l">
                        <a:lnSpc>
                          <a:spcPct val="100000"/>
                        </a:lnSpc>
                        <a:spcBef>
                          <a:spcPts val="0"/>
                        </a:spcBef>
                        <a:spcAft>
                          <a:spcPts val="0"/>
                        </a:spcAft>
                        <a:buClr>
                          <a:srgbClr val="000000"/>
                        </a:buClr>
                        <a:buSzPts val="1600"/>
                        <a:buFont typeface="Gill Sans"/>
                        <a:buNone/>
                      </a:pPr>
                      <a:r>
                        <a:rPr b="0" i="0" lang="en-US" sz="1600" u="none" cap="none" strike="noStrike">
                          <a:solidFill>
                            <a:srgbClr val="000000"/>
                          </a:solidFill>
                          <a:latin typeface="Gill Sans"/>
                          <a:ea typeface="Gill Sans"/>
                          <a:cs typeface="Gill Sans"/>
                          <a:sym typeface="Gill Sans"/>
                        </a:rPr>
                        <a:t>1.01.2017</a:t>
                      </a:r>
                      <a:endParaRPr sz="1400" u="none" cap="none" strike="noStrike"/>
                    </a:p>
                  </a:txBody>
                  <a:tcPr marT="33200" marB="33200" marR="91450" marL="9145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EBECF0"/>
                    </a:solidFill>
                  </a:tcPr>
                </a:tc>
                <a:tc>
                  <a:txBody>
                    <a:bodyPr/>
                    <a:lstStyle/>
                    <a:p>
                      <a:pPr indent="0" lvl="0" marL="0" marR="0" rtl="0" algn="l">
                        <a:lnSpc>
                          <a:spcPct val="100000"/>
                        </a:lnSpc>
                        <a:spcBef>
                          <a:spcPts val="0"/>
                        </a:spcBef>
                        <a:spcAft>
                          <a:spcPts val="0"/>
                        </a:spcAft>
                        <a:buClr>
                          <a:srgbClr val="000000"/>
                        </a:buClr>
                        <a:buSzPts val="1600"/>
                        <a:buFont typeface="Gill Sans"/>
                        <a:buNone/>
                      </a:pPr>
                      <a:r>
                        <a:rPr b="0" i="0" lang="en-US" sz="1600" u="none" cap="none" strike="noStrike">
                          <a:solidFill>
                            <a:srgbClr val="000000"/>
                          </a:solidFill>
                          <a:latin typeface="Gill Sans"/>
                          <a:ea typeface="Gill Sans"/>
                          <a:cs typeface="Gill Sans"/>
                          <a:sym typeface="Gill Sans"/>
                        </a:rPr>
                        <a:t>Until now</a:t>
                      </a:r>
                      <a:endParaRPr sz="1400" u="none" cap="none" strike="noStrike"/>
                    </a:p>
                  </a:txBody>
                  <a:tcPr marT="33200" marB="33200" marR="91450" marL="9145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EBECF0"/>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chemeClr val="dk1"/>
                        </a:solidFill>
                        <a:latin typeface="Gill Sans"/>
                        <a:ea typeface="Gill Sans"/>
                        <a:cs typeface="Gill Sans"/>
                        <a:sym typeface="Gill Sans"/>
                      </a:endParaRPr>
                    </a:p>
                  </a:txBody>
                  <a:tcPr marT="33200" marB="33200" marR="91450" marL="9145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EBECF0"/>
                    </a:solidFill>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pic>
        <p:nvPicPr>
          <p:cNvPr descr="secretarios da onu.PNG" id="196" name="Google Shape;196;p30"/>
          <p:cNvPicPr preferRelativeResize="0"/>
          <p:nvPr>
            <p:ph idx="1" type="body"/>
          </p:nvPr>
        </p:nvPicPr>
        <p:blipFill rotWithShape="1">
          <a:blip r:embed="rId3">
            <a:alphaModFix/>
          </a:blip>
          <a:srcRect b="0" l="0" r="0" t="0"/>
          <a:stretch/>
        </p:blipFill>
        <p:spPr>
          <a:xfrm>
            <a:off x="1116012" y="155575"/>
            <a:ext cx="6696075" cy="6570662"/>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31"/>
          <p:cNvSpPr txBox="1"/>
          <p:nvPr>
            <p:ph type="title"/>
          </p:nvPr>
        </p:nvSpPr>
        <p:spPr>
          <a:xfrm>
            <a:off x="179387" y="152400"/>
            <a:ext cx="8713787" cy="990600"/>
          </a:xfrm>
          <a:prstGeom prst="rect">
            <a:avLst/>
          </a:prstGeom>
          <a:noFill/>
          <a:ln>
            <a:noFill/>
          </a:ln>
        </p:spPr>
        <p:txBody>
          <a:bodyPr anchorCtr="0" anchor="b" bIns="45700" lIns="91425" spcFirstLastPara="1" rIns="91425" wrap="square" tIns="45700">
            <a:noAutofit/>
          </a:bodyPr>
          <a:lstStyle/>
          <a:p>
            <a:pPr indent="-514350" lvl="0" marL="514350" rtl="0" algn="l">
              <a:lnSpc>
                <a:spcPct val="100000"/>
              </a:lnSpc>
              <a:spcBef>
                <a:spcPts val="0"/>
              </a:spcBef>
              <a:spcAft>
                <a:spcPts val="0"/>
              </a:spcAft>
              <a:buClr>
                <a:schemeClr val="dk2"/>
              </a:buClr>
              <a:buSzPts val="3600"/>
              <a:buFont typeface="Bookman Old Style"/>
              <a:buNone/>
            </a:pPr>
            <a:r>
              <a:rPr b="1" i="0" lang="en-US" sz="3600" u="none">
                <a:solidFill>
                  <a:schemeClr val="dk2"/>
                </a:solidFill>
                <a:latin typeface="Bookman Old Style"/>
                <a:ea typeface="Bookman Old Style"/>
                <a:cs typeface="Bookman Old Style"/>
                <a:sym typeface="Bookman Old Style"/>
              </a:rPr>
              <a:t>2.2.6 Economic and Social Council</a:t>
            </a:r>
            <a:endParaRPr/>
          </a:p>
        </p:txBody>
      </p:sp>
      <p:sp>
        <p:nvSpPr>
          <p:cNvPr id="202" name="Google Shape;202;p31"/>
          <p:cNvSpPr txBox="1"/>
          <p:nvPr>
            <p:ph idx="1" type="body"/>
          </p:nvPr>
        </p:nvSpPr>
        <p:spPr>
          <a:xfrm>
            <a:off x="179387" y="1219200"/>
            <a:ext cx="8856662" cy="4937125"/>
          </a:xfrm>
          <a:prstGeom prst="rect">
            <a:avLst/>
          </a:prstGeom>
          <a:noFill/>
          <a:ln>
            <a:noFill/>
          </a:ln>
        </p:spPr>
        <p:txBody>
          <a:bodyPr anchorCtr="0" anchor="t" bIns="45700" lIns="91425" spcFirstLastPara="1" rIns="91425" wrap="square" tIns="45700">
            <a:noAutofit/>
          </a:bodyPr>
          <a:lstStyle/>
          <a:p>
            <a:pPr indent="-273050" lvl="0" marL="273050" marR="0" rtl="0" algn="l">
              <a:lnSpc>
                <a:spcPct val="150000"/>
              </a:lnSpc>
              <a:spcBef>
                <a:spcPts val="0"/>
              </a:spcBef>
              <a:spcAft>
                <a:spcPts val="0"/>
              </a:spcAft>
              <a:buClr>
                <a:schemeClr val="accent1"/>
              </a:buClr>
              <a:buSzPts val="2052"/>
              <a:buFont typeface="Noto Sans Symbols"/>
              <a:buChar char="🞂"/>
            </a:pPr>
            <a:r>
              <a:rPr b="0" i="0" lang="en-US" sz="2700" u="none">
                <a:solidFill>
                  <a:schemeClr val="dk1"/>
                </a:solidFill>
                <a:latin typeface="Gill Sans"/>
                <a:ea typeface="Gill Sans"/>
                <a:cs typeface="Gill Sans"/>
                <a:sym typeface="Gill Sans"/>
              </a:rPr>
              <a:t>The principal body for coordination, policy review, policy dialogue and recommendations on economic, social and environmental issues, as well as implementation of internationally agreed development goals. </a:t>
            </a:r>
            <a:endParaRPr/>
          </a:p>
          <a:p>
            <a:pPr indent="-273050" lvl="0" marL="273050" marR="0" rtl="0" algn="l">
              <a:lnSpc>
                <a:spcPct val="150000"/>
              </a:lnSpc>
              <a:spcBef>
                <a:spcPts val="0"/>
              </a:spcBef>
              <a:spcAft>
                <a:spcPts val="0"/>
              </a:spcAft>
              <a:buClr>
                <a:schemeClr val="accent1"/>
              </a:buClr>
              <a:buSzPts val="2052"/>
              <a:buFont typeface="Noto Sans Symbols"/>
              <a:buChar char="🞂"/>
            </a:pPr>
            <a:r>
              <a:rPr b="0" i="0" lang="en-US" sz="2700" u="none">
                <a:solidFill>
                  <a:schemeClr val="dk1"/>
                </a:solidFill>
                <a:latin typeface="Gill Sans"/>
                <a:ea typeface="Gill Sans"/>
                <a:cs typeface="Gill Sans"/>
                <a:sym typeface="Gill Sans"/>
              </a:rPr>
              <a:t>54 Members, elected by the General Assembly for overlapping three-year terms. </a:t>
            </a:r>
            <a:endParaRPr/>
          </a:p>
          <a:p>
            <a:pPr indent="-273050" lvl="0" marL="273050" marR="0" rtl="0" algn="l">
              <a:lnSpc>
                <a:spcPct val="150000"/>
              </a:lnSpc>
              <a:spcBef>
                <a:spcPts val="0"/>
              </a:spcBef>
              <a:spcAft>
                <a:spcPts val="0"/>
              </a:spcAft>
              <a:buClr>
                <a:schemeClr val="accent1"/>
              </a:buClr>
              <a:buSzPts val="2052"/>
              <a:buFont typeface="Noto Sans Symbols"/>
              <a:buChar char="🞂"/>
            </a:pPr>
            <a:r>
              <a:rPr b="0" i="0" lang="en-US" sz="2700" u="none">
                <a:solidFill>
                  <a:schemeClr val="dk1"/>
                </a:solidFill>
                <a:latin typeface="Gill Sans"/>
                <a:ea typeface="Gill Sans"/>
                <a:cs typeface="Gill Sans"/>
                <a:sym typeface="Gill Sans"/>
              </a:rPr>
              <a:t>It is the United Nations’ central platform for reflection, debate, and innovative thinking on sustainable development.</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32"/>
          <p:cNvSpPr txBox="1"/>
          <p:nvPr>
            <p:ph type="title"/>
          </p:nvPr>
        </p:nvSpPr>
        <p:spPr>
          <a:xfrm>
            <a:off x="457200" y="152400"/>
            <a:ext cx="8229600" cy="9906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4400"/>
              <a:buFont typeface="Bookman Old Style"/>
              <a:buNone/>
            </a:pPr>
            <a:r>
              <a:rPr b="1" i="0" lang="en-US" sz="4400" u="none">
                <a:solidFill>
                  <a:schemeClr val="dk2"/>
                </a:solidFill>
                <a:latin typeface="Bookman Old Style"/>
                <a:ea typeface="Bookman Old Style"/>
                <a:cs typeface="Bookman Old Style"/>
                <a:sym typeface="Bookman Old Style"/>
              </a:rPr>
              <a:t>2.3 Documents</a:t>
            </a:r>
            <a:endParaRPr/>
          </a:p>
        </p:txBody>
      </p:sp>
      <p:sp>
        <p:nvSpPr>
          <p:cNvPr id="208" name="Google Shape;208;p32"/>
          <p:cNvSpPr txBox="1"/>
          <p:nvPr>
            <p:ph idx="1" type="body"/>
          </p:nvPr>
        </p:nvSpPr>
        <p:spPr>
          <a:xfrm>
            <a:off x="457200" y="1219200"/>
            <a:ext cx="8229600" cy="4910137"/>
          </a:xfrm>
          <a:prstGeom prst="rect">
            <a:avLst/>
          </a:prstGeom>
          <a:noFill/>
          <a:ln>
            <a:noFill/>
          </a:ln>
        </p:spPr>
        <p:txBody>
          <a:bodyPr anchorCtr="0" anchor="t" bIns="45700" lIns="91425" spcFirstLastPara="1" rIns="91425" wrap="square" tIns="45700">
            <a:noAutofit/>
          </a:bodyPr>
          <a:lstStyle/>
          <a:p>
            <a:pPr indent="-495300" lvl="0" marL="495300" rtl="0" algn="l">
              <a:lnSpc>
                <a:spcPct val="200000"/>
              </a:lnSpc>
              <a:spcBef>
                <a:spcPts val="0"/>
              </a:spcBef>
              <a:spcAft>
                <a:spcPts val="0"/>
              </a:spcAft>
              <a:buClr>
                <a:schemeClr val="accent1"/>
              </a:buClr>
              <a:buSzPts val="2280"/>
              <a:buFont typeface="Noto Sans Symbols"/>
              <a:buAutoNum type="arabicPeriod"/>
            </a:pPr>
            <a:r>
              <a:rPr b="0" i="0" lang="en-US" sz="3000" u="none">
                <a:solidFill>
                  <a:schemeClr val="dk1"/>
                </a:solidFill>
                <a:latin typeface="Gill Sans"/>
                <a:ea typeface="Gill Sans"/>
                <a:cs typeface="Gill Sans"/>
                <a:sym typeface="Gill Sans"/>
              </a:rPr>
              <a:t>Universal Declaration</a:t>
            </a:r>
            <a:endParaRPr/>
          </a:p>
          <a:p>
            <a:pPr indent="-495300" lvl="0" marL="495300" rtl="0" algn="l">
              <a:lnSpc>
                <a:spcPct val="200000"/>
              </a:lnSpc>
              <a:spcBef>
                <a:spcPts val="600"/>
              </a:spcBef>
              <a:spcAft>
                <a:spcPts val="0"/>
              </a:spcAft>
              <a:buClr>
                <a:schemeClr val="accent1"/>
              </a:buClr>
              <a:buSzPts val="2280"/>
              <a:buFont typeface="Noto Sans Symbols"/>
              <a:buAutoNum type="arabicPeriod"/>
            </a:pPr>
            <a:r>
              <a:rPr b="0" i="0" lang="en-US" sz="3000" u="none">
                <a:solidFill>
                  <a:schemeClr val="dk1"/>
                </a:solidFill>
                <a:latin typeface="Gill Sans"/>
                <a:ea typeface="Gill Sans"/>
                <a:cs typeface="Gill Sans"/>
                <a:sym typeface="Gill Sans"/>
              </a:rPr>
              <a:t>International Covenant on Civil and Political Rights</a:t>
            </a:r>
            <a:endParaRPr/>
          </a:p>
          <a:p>
            <a:pPr indent="-495300" lvl="0" marL="495300" rtl="0" algn="l">
              <a:lnSpc>
                <a:spcPct val="200000"/>
              </a:lnSpc>
              <a:spcBef>
                <a:spcPts val="600"/>
              </a:spcBef>
              <a:spcAft>
                <a:spcPts val="0"/>
              </a:spcAft>
              <a:buClr>
                <a:schemeClr val="accent1"/>
              </a:buClr>
              <a:buSzPts val="2280"/>
              <a:buFont typeface="Noto Sans Symbols"/>
              <a:buAutoNum type="arabicPeriod"/>
            </a:pPr>
            <a:r>
              <a:rPr b="0" i="0" lang="en-US" sz="3000" u="none">
                <a:solidFill>
                  <a:schemeClr val="dk1"/>
                </a:solidFill>
                <a:latin typeface="Gill Sans"/>
                <a:ea typeface="Gill Sans"/>
                <a:cs typeface="Gill Sans"/>
                <a:sym typeface="Gill Sans"/>
              </a:rPr>
              <a:t>International Covenant on Economic, Social and Cultural Rights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33"/>
          <p:cNvSpPr txBox="1"/>
          <p:nvPr>
            <p:ph type="title"/>
          </p:nvPr>
        </p:nvSpPr>
        <p:spPr>
          <a:xfrm>
            <a:off x="457200" y="152400"/>
            <a:ext cx="8229600" cy="9906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4400"/>
              <a:buFont typeface="Bookman Old Style"/>
              <a:buNone/>
            </a:pPr>
            <a:r>
              <a:rPr b="1" i="0" lang="en-US" sz="4400" u="none">
                <a:solidFill>
                  <a:schemeClr val="dk2"/>
                </a:solidFill>
                <a:latin typeface="Bookman Old Style"/>
                <a:ea typeface="Bookman Old Style"/>
                <a:cs typeface="Bookman Old Style"/>
                <a:sym typeface="Bookman Old Style"/>
              </a:rPr>
              <a:t>2.3.1 Universal Declaration</a:t>
            </a:r>
            <a:endParaRPr/>
          </a:p>
        </p:txBody>
      </p:sp>
      <p:sp>
        <p:nvSpPr>
          <p:cNvPr id="214" name="Google Shape;214;p33"/>
          <p:cNvSpPr txBox="1"/>
          <p:nvPr>
            <p:ph idx="1" type="body"/>
          </p:nvPr>
        </p:nvSpPr>
        <p:spPr>
          <a:xfrm>
            <a:off x="215900" y="1125537"/>
            <a:ext cx="8748712" cy="5327650"/>
          </a:xfrm>
          <a:prstGeom prst="rect">
            <a:avLst/>
          </a:prstGeom>
          <a:noFill/>
          <a:ln>
            <a:noFill/>
          </a:ln>
        </p:spPr>
        <p:txBody>
          <a:bodyPr anchorCtr="0" anchor="t" bIns="45700" lIns="91425" spcFirstLastPara="1" rIns="91425" wrap="square" tIns="45700">
            <a:noAutofit/>
          </a:bodyPr>
          <a:lstStyle/>
          <a:p>
            <a:pPr indent="-273050" lvl="0" marL="273050" marR="0" rtl="0" algn="l">
              <a:lnSpc>
                <a:spcPct val="100000"/>
              </a:lnSpc>
              <a:spcBef>
                <a:spcPts val="0"/>
              </a:spcBef>
              <a:spcAft>
                <a:spcPts val="0"/>
              </a:spcAft>
              <a:buClr>
                <a:schemeClr val="accent1"/>
              </a:buClr>
              <a:buSzPts val="2736"/>
              <a:buFont typeface="Noto Sans Symbols"/>
              <a:buChar char="🞂"/>
            </a:pPr>
            <a:r>
              <a:rPr b="0" i="0" lang="en-US" sz="3600" u="none">
                <a:solidFill>
                  <a:schemeClr val="dk1"/>
                </a:solidFill>
                <a:latin typeface="Gill Sans"/>
                <a:ea typeface="Gill Sans"/>
                <a:cs typeface="Gill Sans"/>
                <a:sym typeface="Gill Sans"/>
              </a:rPr>
              <a:t>Paris: 10.12.1948</a:t>
            </a:r>
            <a:endParaRPr/>
          </a:p>
          <a:p>
            <a:pPr indent="-273050" lvl="0" marL="273050" marR="0" rtl="0" algn="l">
              <a:lnSpc>
                <a:spcPct val="100000"/>
              </a:lnSpc>
              <a:spcBef>
                <a:spcPts val="0"/>
              </a:spcBef>
              <a:spcAft>
                <a:spcPts val="0"/>
              </a:spcAft>
              <a:buClr>
                <a:schemeClr val="accent1"/>
              </a:buClr>
              <a:buSzPts val="2736"/>
              <a:buFont typeface="Noto Sans Symbols"/>
              <a:buChar char="🞂"/>
            </a:pPr>
            <a:r>
              <a:rPr b="0" i="0" lang="en-US" sz="3600" u="none">
                <a:solidFill>
                  <a:schemeClr val="dk1"/>
                </a:solidFill>
                <a:latin typeface="Gill Sans"/>
                <a:ea typeface="Gill Sans"/>
                <a:cs typeface="Gill Sans"/>
                <a:sym typeface="Gill Sans"/>
              </a:rPr>
              <a:t>Fundament:  principle of dignity of the human person: Everyone must be judged for their acts and not for his personal attributes. It is a minimum ethical to be followed by States.</a:t>
            </a:r>
            <a:endParaRPr/>
          </a:p>
          <a:p>
            <a:pPr indent="-273050" lvl="0" marL="273050" marR="0" rtl="0" algn="l">
              <a:lnSpc>
                <a:spcPct val="100000"/>
              </a:lnSpc>
              <a:spcBef>
                <a:spcPts val="0"/>
              </a:spcBef>
              <a:spcAft>
                <a:spcPts val="0"/>
              </a:spcAft>
              <a:buClr>
                <a:schemeClr val="accent1"/>
              </a:buClr>
              <a:buSzPts val="2736"/>
              <a:buFont typeface="Noto Sans Symbols"/>
              <a:buChar char="🞂"/>
            </a:pPr>
            <a:r>
              <a:rPr b="0" i="0" lang="en-US" sz="3600" u="none">
                <a:solidFill>
                  <a:schemeClr val="dk1"/>
                </a:solidFill>
                <a:latin typeface="Gill Sans"/>
                <a:ea typeface="Gill Sans"/>
                <a:cs typeface="Gill Sans"/>
                <a:sym typeface="Gill Sans"/>
              </a:rPr>
              <a:t>Structure:</a:t>
            </a:r>
            <a:endParaRPr/>
          </a:p>
          <a:p>
            <a:pPr indent="-273048" lvl="1" marL="547687" marR="0" rtl="0" algn="l">
              <a:lnSpc>
                <a:spcPct val="100000"/>
              </a:lnSpc>
              <a:spcBef>
                <a:spcPts val="0"/>
              </a:spcBef>
              <a:spcAft>
                <a:spcPts val="0"/>
              </a:spcAft>
              <a:buClr>
                <a:schemeClr val="accent2"/>
              </a:buClr>
              <a:buSzPts val="2432"/>
              <a:buFont typeface="Noto Sans Symbols"/>
              <a:buChar char="🞂"/>
            </a:pPr>
            <a:r>
              <a:rPr b="0" i="0" lang="en-US" sz="3200" u="none" cap="none" strike="noStrike">
                <a:solidFill>
                  <a:schemeClr val="dk2"/>
                </a:solidFill>
                <a:latin typeface="Gill Sans"/>
                <a:ea typeface="Gill Sans"/>
                <a:cs typeface="Gill Sans"/>
                <a:sym typeface="Gill Sans"/>
              </a:rPr>
              <a:t>Articles. 1st-21:  First generation rights</a:t>
            </a:r>
            <a:endParaRPr/>
          </a:p>
          <a:p>
            <a:pPr indent="-273048" lvl="1" marL="547687" marR="0" rtl="0" algn="l">
              <a:lnSpc>
                <a:spcPct val="100000"/>
              </a:lnSpc>
              <a:spcBef>
                <a:spcPts val="0"/>
              </a:spcBef>
              <a:spcAft>
                <a:spcPts val="0"/>
              </a:spcAft>
              <a:buClr>
                <a:schemeClr val="accent2"/>
              </a:buClr>
              <a:buSzPts val="2432"/>
              <a:buFont typeface="Noto Sans Symbols"/>
              <a:buChar char="🞂"/>
            </a:pPr>
            <a:r>
              <a:rPr b="0" i="0" lang="en-US" sz="3200" u="none" cap="none" strike="noStrike">
                <a:solidFill>
                  <a:schemeClr val="dk2"/>
                </a:solidFill>
                <a:latin typeface="Gill Sans"/>
                <a:ea typeface="Gill Sans"/>
                <a:cs typeface="Gill Sans"/>
                <a:sym typeface="Gill Sans"/>
              </a:rPr>
              <a:t>Articles. 22-30:  Second generations rights</a:t>
            </a:r>
            <a:endParaRPr/>
          </a:p>
          <a:p>
            <a:pPr indent="-118618" lvl="0" marL="273050" marR="0" rtl="0" algn="l">
              <a:lnSpc>
                <a:spcPct val="100000"/>
              </a:lnSpc>
              <a:spcBef>
                <a:spcPts val="600"/>
              </a:spcBef>
              <a:spcAft>
                <a:spcPts val="0"/>
              </a:spcAft>
              <a:buClr>
                <a:schemeClr val="accent1"/>
              </a:buClr>
              <a:buSzPts val="2432"/>
              <a:buFont typeface="Noto Sans Symbols"/>
              <a:buNone/>
            </a:pPr>
            <a:r>
              <a:t/>
            </a:r>
            <a:endParaRPr b="0" i="0" sz="3200" u="none" cap="none" strike="noStrike">
              <a:solidFill>
                <a:schemeClr val="dk2"/>
              </a:solidFill>
              <a:latin typeface="Gill Sans"/>
              <a:ea typeface="Gill Sans"/>
              <a:cs typeface="Gill Sans"/>
              <a:sym typeface="Gill Sans"/>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34"/>
          <p:cNvSpPr txBox="1"/>
          <p:nvPr>
            <p:ph type="title"/>
          </p:nvPr>
        </p:nvSpPr>
        <p:spPr>
          <a:xfrm>
            <a:off x="457200" y="152400"/>
            <a:ext cx="8229600" cy="9906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3200"/>
              <a:buFont typeface="Bookman Old Style"/>
              <a:buNone/>
            </a:pPr>
            <a:r>
              <a:rPr b="1" i="0" lang="en-US" sz="3200" u="none">
                <a:solidFill>
                  <a:schemeClr val="dk2"/>
                </a:solidFill>
                <a:latin typeface="Bookman Old Style"/>
                <a:ea typeface="Bookman Old Style"/>
                <a:cs typeface="Bookman Old Style"/>
                <a:sym typeface="Bookman Old Style"/>
              </a:rPr>
              <a:t>2.3.2 International Covenant on Civil and Political Rights</a:t>
            </a:r>
            <a:endParaRPr/>
          </a:p>
        </p:txBody>
      </p:sp>
      <p:sp>
        <p:nvSpPr>
          <p:cNvPr id="220" name="Google Shape;220;p34"/>
          <p:cNvSpPr txBox="1"/>
          <p:nvPr>
            <p:ph idx="1" type="body"/>
          </p:nvPr>
        </p:nvSpPr>
        <p:spPr>
          <a:xfrm>
            <a:off x="218625" y="1246550"/>
            <a:ext cx="9055800" cy="5327700"/>
          </a:xfrm>
          <a:prstGeom prst="rect">
            <a:avLst/>
          </a:prstGeom>
          <a:noFill/>
          <a:ln>
            <a:noFill/>
          </a:ln>
        </p:spPr>
        <p:txBody>
          <a:bodyPr anchorCtr="0" anchor="t" bIns="45700" lIns="91425" spcFirstLastPara="1" rIns="91425" wrap="square" tIns="45700">
            <a:noAutofit/>
          </a:bodyPr>
          <a:lstStyle/>
          <a:p>
            <a:pPr indent="-273050" lvl="0" marL="273050" marR="0" rtl="0" algn="l">
              <a:lnSpc>
                <a:spcPct val="100000"/>
              </a:lnSpc>
              <a:spcBef>
                <a:spcPts val="0"/>
              </a:spcBef>
              <a:spcAft>
                <a:spcPts val="0"/>
              </a:spcAft>
              <a:buClr>
                <a:schemeClr val="accent1"/>
              </a:buClr>
              <a:buSzPts val="2432"/>
              <a:buFont typeface="Noto Sans Symbols"/>
              <a:buChar char="🞂"/>
            </a:pPr>
            <a:r>
              <a:rPr b="0" i="0" lang="en-US" sz="3200" u="none">
                <a:solidFill>
                  <a:schemeClr val="dk1"/>
                </a:solidFill>
                <a:latin typeface="Gill Sans"/>
                <a:ea typeface="Gill Sans"/>
                <a:cs typeface="Gill Sans"/>
                <a:sym typeface="Gill Sans"/>
              </a:rPr>
              <a:t>Regulates the 1st Part of the Universal Declaration.</a:t>
            </a:r>
            <a:endParaRPr/>
          </a:p>
          <a:p>
            <a:pPr indent="-273050" lvl="0" marL="273050" marR="0" rtl="0" algn="l">
              <a:lnSpc>
                <a:spcPct val="100000"/>
              </a:lnSpc>
              <a:spcBef>
                <a:spcPts val="0"/>
              </a:spcBef>
              <a:spcAft>
                <a:spcPts val="0"/>
              </a:spcAft>
              <a:buClr>
                <a:schemeClr val="accent1"/>
              </a:buClr>
              <a:buSzPts val="2432"/>
              <a:buFont typeface="Noto Sans Symbols"/>
              <a:buChar char="🞂"/>
            </a:pPr>
            <a:r>
              <a:rPr b="0" i="0" lang="en-US" sz="3200" u="none">
                <a:solidFill>
                  <a:schemeClr val="dk1"/>
                </a:solidFill>
                <a:latin typeface="Gill Sans"/>
                <a:ea typeface="Gill Sans"/>
                <a:cs typeface="Gill Sans"/>
                <a:sym typeface="Gill Sans"/>
              </a:rPr>
              <a:t>Right to life</a:t>
            </a:r>
            <a:endParaRPr/>
          </a:p>
          <a:p>
            <a:pPr indent="-273050" lvl="0" marL="273050" marR="0" rtl="0" algn="l">
              <a:lnSpc>
                <a:spcPct val="100000"/>
              </a:lnSpc>
              <a:spcBef>
                <a:spcPts val="0"/>
              </a:spcBef>
              <a:spcAft>
                <a:spcPts val="0"/>
              </a:spcAft>
              <a:buClr>
                <a:schemeClr val="accent1"/>
              </a:buClr>
              <a:buSzPts val="2432"/>
              <a:buFont typeface="Noto Sans Symbols"/>
              <a:buChar char="🞂"/>
            </a:pPr>
            <a:r>
              <a:rPr b="0" i="0" lang="en-US" sz="3200" u="none">
                <a:solidFill>
                  <a:schemeClr val="dk1"/>
                </a:solidFill>
                <a:latin typeface="Gill Sans"/>
                <a:ea typeface="Gill Sans"/>
                <a:cs typeface="Gill Sans"/>
                <a:sym typeface="Gill Sans"/>
              </a:rPr>
              <a:t>Prohibition of torture</a:t>
            </a:r>
            <a:endParaRPr/>
          </a:p>
          <a:p>
            <a:pPr indent="-273050" lvl="0" marL="273050" marR="0" rtl="0" algn="l">
              <a:lnSpc>
                <a:spcPct val="100000"/>
              </a:lnSpc>
              <a:spcBef>
                <a:spcPts val="0"/>
              </a:spcBef>
              <a:spcAft>
                <a:spcPts val="0"/>
              </a:spcAft>
              <a:buClr>
                <a:schemeClr val="accent1"/>
              </a:buClr>
              <a:buSzPts val="2432"/>
              <a:buFont typeface="Noto Sans Symbols"/>
              <a:buChar char="🞂"/>
            </a:pPr>
            <a:r>
              <a:rPr b="0" i="0" lang="en-US" sz="3200" u="none">
                <a:solidFill>
                  <a:schemeClr val="dk1"/>
                </a:solidFill>
                <a:latin typeface="Gill Sans"/>
                <a:ea typeface="Gill Sans"/>
                <a:cs typeface="Gill Sans"/>
                <a:sym typeface="Gill Sans"/>
              </a:rPr>
              <a:t>Prohibition of slavery</a:t>
            </a:r>
            <a:endParaRPr/>
          </a:p>
          <a:p>
            <a:pPr indent="-273050" lvl="0" marL="273050" marR="0" rtl="0" algn="l">
              <a:lnSpc>
                <a:spcPct val="100000"/>
              </a:lnSpc>
              <a:spcBef>
                <a:spcPts val="0"/>
              </a:spcBef>
              <a:spcAft>
                <a:spcPts val="0"/>
              </a:spcAft>
              <a:buClr>
                <a:schemeClr val="accent1"/>
              </a:buClr>
              <a:buSzPts val="2432"/>
              <a:buFont typeface="Noto Sans Symbols"/>
              <a:buChar char="🞂"/>
            </a:pPr>
            <a:r>
              <a:rPr b="0" i="0" lang="en-US" sz="3200" u="none">
                <a:solidFill>
                  <a:schemeClr val="dk1"/>
                </a:solidFill>
                <a:latin typeface="Gill Sans"/>
                <a:ea typeface="Gill Sans"/>
                <a:cs typeface="Gill Sans"/>
                <a:sym typeface="Gill Sans"/>
              </a:rPr>
              <a:t>Right of freedom</a:t>
            </a:r>
            <a:endParaRPr/>
          </a:p>
          <a:p>
            <a:pPr indent="-273050" lvl="0" marL="273050" marR="0" rtl="0" algn="l">
              <a:lnSpc>
                <a:spcPct val="100000"/>
              </a:lnSpc>
              <a:spcBef>
                <a:spcPts val="600"/>
              </a:spcBef>
              <a:spcAft>
                <a:spcPts val="0"/>
              </a:spcAft>
              <a:buClr>
                <a:schemeClr val="accent1"/>
              </a:buClr>
              <a:buSzPts val="2432"/>
              <a:buFont typeface="Noto Sans Symbols"/>
              <a:buChar char="🞂"/>
            </a:pPr>
            <a:r>
              <a:rPr b="1" i="1" lang="en-US" sz="3200" u="none">
                <a:solidFill>
                  <a:schemeClr val="dk1"/>
                </a:solidFill>
                <a:latin typeface="Gill Sans"/>
                <a:ea typeface="Gill Sans"/>
                <a:cs typeface="Gill Sans"/>
                <a:sym typeface="Gill Sans"/>
              </a:rPr>
              <a:t>Article 11: </a:t>
            </a:r>
            <a:r>
              <a:rPr b="0" i="0" lang="en-US" sz="3200" u="none">
                <a:solidFill>
                  <a:schemeClr val="dk1"/>
                </a:solidFill>
                <a:latin typeface="Gill Sans"/>
                <a:ea typeface="Gill Sans"/>
                <a:cs typeface="Gill Sans"/>
                <a:sym typeface="Gill Sans"/>
              </a:rPr>
              <a:t>No one shall be imprisoned merely on the ground of inability to fulfil a contractual obligation.</a:t>
            </a:r>
            <a:endParaRPr/>
          </a:p>
          <a:p>
            <a:pPr indent="-273050" lvl="0" marL="273050" marR="0" rtl="0" algn="l">
              <a:lnSpc>
                <a:spcPct val="100000"/>
              </a:lnSpc>
              <a:spcBef>
                <a:spcPts val="600"/>
              </a:spcBef>
              <a:spcAft>
                <a:spcPts val="0"/>
              </a:spcAft>
              <a:buClr>
                <a:schemeClr val="accent1"/>
              </a:buClr>
              <a:buSzPts val="2432"/>
              <a:buFont typeface="Noto Sans Symbols"/>
              <a:buChar char="🞂"/>
            </a:pPr>
            <a:r>
              <a:rPr b="0" i="0" lang="en-US" sz="3200" u="none">
                <a:solidFill>
                  <a:schemeClr val="dk1"/>
                </a:solidFill>
                <a:latin typeface="Gill Sans"/>
                <a:ea typeface="Gill Sans"/>
                <a:cs typeface="Gill Sans"/>
                <a:sym typeface="Gill Sans"/>
              </a:rPr>
              <a:t>http://www.ohchr.org/en/professionalinterest/pages/ccpr.aspx</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35"/>
          <p:cNvSpPr txBox="1"/>
          <p:nvPr>
            <p:ph type="title"/>
          </p:nvPr>
        </p:nvSpPr>
        <p:spPr>
          <a:xfrm>
            <a:off x="457200" y="152400"/>
            <a:ext cx="8229600" cy="9906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3200"/>
              <a:buFont typeface="Bookman Old Style"/>
              <a:buNone/>
            </a:pPr>
            <a:r>
              <a:rPr b="1" i="0" lang="en-US" sz="3200" u="none">
                <a:solidFill>
                  <a:schemeClr val="dk2"/>
                </a:solidFill>
                <a:latin typeface="Bookman Old Style"/>
                <a:ea typeface="Bookman Old Style"/>
                <a:cs typeface="Bookman Old Style"/>
                <a:sym typeface="Bookman Old Style"/>
              </a:rPr>
              <a:t>2.3.3 International Covenant on Economic, Social and Cultural Rights</a:t>
            </a:r>
            <a:endParaRPr/>
          </a:p>
        </p:txBody>
      </p:sp>
      <p:sp>
        <p:nvSpPr>
          <p:cNvPr id="226" name="Google Shape;226;p35"/>
          <p:cNvSpPr txBox="1"/>
          <p:nvPr>
            <p:ph idx="1" type="body"/>
          </p:nvPr>
        </p:nvSpPr>
        <p:spPr>
          <a:xfrm>
            <a:off x="409512" y="1143012"/>
            <a:ext cx="8856600" cy="5327700"/>
          </a:xfrm>
          <a:prstGeom prst="rect">
            <a:avLst/>
          </a:prstGeom>
          <a:noFill/>
          <a:ln>
            <a:noFill/>
          </a:ln>
        </p:spPr>
        <p:txBody>
          <a:bodyPr anchorCtr="0" anchor="t" bIns="45700" lIns="91425" spcFirstLastPara="1" rIns="91425" wrap="square" tIns="45700">
            <a:noAutofit/>
          </a:bodyPr>
          <a:lstStyle/>
          <a:p>
            <a:pPr indent="-273050" lvl="0" marL="273050" marR="0" rtl="0" algn="l">
              <a:lnSpc>
                <a:spcPct val="150000"/>
              </a:lnSpc>
              <a:spcBef>
                <a:spcPts val="0"/>
              </a:spcBef>
              <a:spcAft>
                <a:spcPts val="0"/>
              </a:spcAft>
              <a:buClr>
                <a:schemeClr val="accent1"/>
              </a:buClr>
              <a:buSzPts val="2280"/>
              <a:buFont typeface="Noto Sans Symbols"/>
              <a:buChar char="🞂"/>
            </a:pPr>
            <a:r>
              <a:rPr b="0" i="0" lang="en-US" sz="3000" u="none">
                <a:solidFill>
                  <a:schemeClr val="dk1"/>
                </a:solidFill>
                <a:latin typeface="Gill Sans"/>
                <a:ea typeface="Gill Sans"/>
                <a:cs typeface="Gill Sans"/>
                <a:sym typeface="Gill Sans"/>
              </a:rPr>
              <a:t>Regulates the 2nd part of the Universal Declaration.</a:t>
            </a:r>
            <a:endParaRPr/>
          </a:p>
          <a:p>
            <a:pPr indent="-273050" lvl="0" marL="273050" marR="0" rtl="0" algn="l">
              <a:lnSpc>
                <a:spcPct val="150000"/>
              </a:lnSpc>
              <a:spcBef>
                <a:spcPts val="1000"/>
              </a:spcBef>
              <a:spcAft>
                <a:spcPts val="0"/>
              </a:spcAft>
              <a:buClr>
                <a:schemeClr val="accent1"/>
              </a:buClr>
              <a:buSzPts val="2280"/>
              <a:buFont typeface="Noto Sans Symbols"/>
              <a:buChar char="🞂"/>
            </a:pPr>
            <a:r>
              <a:rPr b="0" i="0" lang="en-US" sz="3000" u="none">
                <a:solidFill>
                  <a:schemeClr val="dk1"/>
                </a:solidFill>
                <a:latin typeface="Gill Sans"/>
                <a:ea typeface="Gill Sans"/>
                <a:cs typeface="Gill Sans"/>
                <a:sym typeface="Gill Sans"/>
              </a:rPr>
              <a:t>Right to work</a:t>
            </a:r>
            <a:endParaRPr/>
          </a:p>
          <a:p>
            <a:pPr indent="-273050" lvl="0" marL="273050" marR="0" rtl="0" algn="l">
              <a:lnSpc>
                <a:spcPct val="150000"/>
              </a:lnSpc>
              <a:spcBef>
                <a:spcPts val="1000"/>
              </a:spcBef>
              <a:spcAft>
                <a:spcPts val="0"/>
              </a:spcAft>
              <a:buClr>
                <a:schemeClr val="accent1"/>
              </a:buClr>
              <a:buSzPts val="2280"/>
              <a:buFont typeface="Noto Sans Symbols"/>
              <a:buChar char="🞂"/>
            </a:pPr>
            <a:r>
              <a:rPr b="0" i="0" lang="en-US" sz="3000" u="none">
                <a:solidFill>
                  <a:schemeClr val="dk1"/>
                </a:solidFill>
                <a:latin typeface="Gill Sans"/>
                <a:ea typeface="Gill Sans"/>
                <a:cs typeface="Gill Sans"/>
                <a:sym typeface="Gill Sans"/>
              </a:rPr>
              <a:t>Right to health</a:t>
            </a:r>
            <a:endParaRPr/>
          </a:p>
          <a:p>
            <a:pPr indent="-273050" lvl="0" marL="273050" marR="0" rtl="0" algn="l">
              <a:lnSpc>
                <a:spcPct val="150000"/>
              </a:lnSpc>
              <a:spcBef>
                <a:spcPts val="1000"/>
              </a:spcBef>
              <a:spcAft>
                <a:spcPts val="0"/>
              </a:spcAft>
              <a:buClr>
                <a:schemeClr val="accent1"/>
              </a:buClr>
              <a:buSzPts val="2280"/>
              <a:buFont typeface="Noto Sans Symbols"/>
              <a:buChar char="🞂"/>
            </a:pPr>
            <a:r>
              <a:rPr b="0" i="0" lang="en-US" sz="3000" u="none">
                <a:solidFill>
                  <a:schemeClr val="dk1"/>
                </a:solidFill>
                <a:latin typeface="Gill Sans"/>
                <a:ea typeface="Gill Sans"/>
                <a:cs typeface="Gill Sans"/>
                <a:sym typeface="Gill Sans"/>
              </a:rPr>
              <a:t>Right to education</a:t>
            </a:r>
            <a:endParaRPr/>
          </a:p>
          <a:p>
            <a:pPr indent="-273050" lvl="0" marL="273050" marR="0" rtl="0" algn="l">
              <a:lnSpc>
                <a:spcPct val="150000"/>
              </a:lnSpc>
              <a:spcBef>
                <a:spcPts val="1000"/>
              </a:spcBef>
              <a:spcAft>
                <a:spcPts val="0"/>
              </a:spcAft>
              <a:buClr>
                <a:schemeClr val="accent1"/>
              </a:buClr>
              <a:buSzPts val="2280"/>
              <a:buFont typeface="Noto Sans Symbols"/>
              <a:buChar char="🞂"/>
            </a:pPr>
            <a:r>
              <a:rPr b="0" i="0" lang="en-US" sz="3000" u="none">
                <a:solidFill>
                  <a:schemeClr val="dk1"/>
                </a:solidFill>
                <a:latin typeface="Gill Sans"/>
                <a:ea typeface="Gill Sans"/>
                <a:cs typeface="Gill Sans"/>
                <a:sym typeface="Gill Sans"/>
              </a:rPr>
              <a:t>Right to cultural life</a:t>
            </a:r>
            <a:endParaRPr/>
          </a:p>
          <a:p>
            <a:pPr indent="-273050" lvl="0" marL="273050" marR="0" rtl="0" algn="l">
              <a:lnSpc>
                <a:spcPct val="150000"/>
              </a:lnSpc>
              <a:spcBef>
                <a:spcPts val="1000"/>
              </a:spcBef>
              <a:spcAft>
                <a:spcPts val="1000"/>
              </a:spcAft>
              <a:buClr>
                <a:schemeClr val="accent1"/>
              </a:buClr>
              <a:buSzPts val="2280"/>
              <a:buFont typeface="Noto Sans Symbols"/>
              <a:buChar char="🞂"/>
            </a:pPr>
            <a:r>
              <a:rPr b="0" i="0" lang="en-US" sz="3000" u="none">
                <a:solidFill>
                  <a:schemeClr val="dk1"/>
                </a:solidFill>
                <a:latin typeface="Gill Sans"/>
                <a:ea typeface="Gill Sans"/>
                <a:cs typeface="Gill Sans"/>
                <a:sym typeface="Gill Sans"/>
              </a:rPr>
              <a:t>http://www.ohchr.org/EN/ProfessionalInterest/Pages/CESCR.aspx</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0"/>
          <p:cNvSpPr txBox="1"/>
          <p:nvPr>
            <p:ph type="title"/>
          </p:nvPr>
        </p:nvSpPr>
        <p:spPr>
          <a:xfrm>
            <a:off x="457200" y="152400"/>
            <a:ext cx="8229600" cy="9906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4000"/>
              <a:buFont typeface="Bookman Old Style"/>
              <a:buNone/>
            </a:pPr>
            <a:r>
              <a:rPr b="1" i="0" lang="en-US" sz="4000" u="none">
                <a:solidFill>
                  <a:schemeClr val="dk2"/>
                </a:solidFill>
                <a:latin typeface="Bookman Old Style"/>
                <a:ea typeface="Bookman Old Style"/>
                <a:cs typeface="Bookman Old Style"/>
                <a:sym typeface="Bookman Old Style"/>
              </a:rPr>
              <a:t>1 International Organizations</a:t>
            </a:r>
            <a:endParaRPr/>
          </a:p>
        </p:txBody>
      </p:sp>
      <p:sp>
        <p:nvSpPr>
          <p:cNvPr id="76" name="Google Shape;76;p10"/>
          <p:cNvSpPr txBox="1"/>
          <p:nvPr>
            <p:ph idx="1" type="body"/>
          </p:nvPr>
        </p:nvSpPr>
        <p:spPr>
          <a:xfrm>
            <a:off x="457200" y="1084262"/>
            <a:ext cx="8229600" cy="4937100"/>
          </a:xfrm>
          <a:prstGeom prst="rect">
            <a:avLst/>
          </a:prstGeom>
          <a:noFill/>
          <a:ln>
            <a:noFill/>
          </a:ln>
        </p:spPr>
        <p:txBody>
          <a:bodyPr anchorCtr="0" anchor="t" bIns="45700" lIns="91425" spcFirstLastPara="1" rIns="91425" wrap="square" tIns="45700">
            <a:noAutofit/>
          </a:bodyPr>
          <a:lstStyle/>
          <a:p>
            <a:pPr indent="-334962" lvl="0" marL="334962" marR="0" rtl="0" algn="l">
              <a:lnSpc>
                <a:spcPct val="150000"/>
              </a:lnSpc>
              <a:spcBef>
                <a:spcPts val="0"/>
              </a:spcBef>
              <a:spcAft>
                <a:spcPts val="0"/>
              </a:spcAft>
              <a:buClr>
                <a:schemeClr val="accent1"/>
              </a:buClr>
              <a:buSzPts val="2280"/>
              <a:buFont typeface="Noto Sans Symbols"/>
              <a:buChar char="🞂"/>
            </a:pPr>
            <a:r>
              <a:rPr b="0" i="0" lang="en-US" sz="3000" u="none" cap="none" strike="noStrike">
                <a:solidFill>
                  <a:schemeClr val="dk1"/>
                </a:solidFill>
                <a:latin typeface="Gill Sans"/>
                <a:ea typeface="Gill Sans"/>
                <a:cs typeface="Gill Sans"/>
                <a:sym typeface="Gill Sans"/>
              </a:rPr>
              <a:t>Definition, according to </a:t>
            </a:r>
            <a:r>
              <a:rPr b="0" i="0" lang="en-US" sz="3200" u="none" cap="none" strike="noStrike">
                <a:solidFill>
                  <a:schemeClr val="dk1"/>
                </a:solidFill>
                <a:latin typeface="Gill Sans"/>
                <a:ea typeface="Gill Sans"/>
                <a:cs typeface="Gill Sans"/>
                <a:sym typeface="Gill Sans"/>
              </a:rPr>
              <a:t>the International Law Commission:</a:t>
            </a:r>
            <a:endParaRPr/>
          </a:p>
          <a:p>
            <a:pPr indent="-334962" lvl="0" marL="334962" marR="0" rtl="0" algn="l">
              <a:lnSpc>
                <a:spcPct val="150000"/>
              </a:lnSpc>
              <a:spcBef>
                <a:spcPts val="600"/>
              </a:spcBef>
              <a:spcAft>
                <a:spcPts val="0"/>
              </a:spcAft>
              <a:buClr>
                <a:schemeClr val="accent1"/>
              </a:buClr>
              <a:buSzPts val="2432"/>
              <a:buFont typeface="Noto Sans Symbols"/>
              <a:buChar char="🞂"/>
            </a:pPr>
            <a:r>
              <a:rPr b="0" i="0" lang="en-US" sz="3200" u="none" cap="none" strike="noStrike">
                <a:solidFill>
                  <a:schemeClr val="dk1"/>
                </a:solidFill>
                <a:latin typeface="Gill Sans"/>
                <a:ea typeface="Gill Sans"/>
                <a:cs typeface="Gill Sans"/>
                <a:sym typeface="Gill Sans"/>
              </a:rPr>
              <a:t>An 'organization established by a treaty or other instrument governed by international law and possessing its own international legal personality'.</a:t>
            </a:r>
            <a:endParaRPr/>
          </a:p>
          <a:p>
            <a:pPr indent="-334962" lvl="0" marL="334962" marR="0" rtl="0" algn="l">
              <a:lnSpc>
                <a:spcPct val="150000"/>
              </a:lnSpc>
              <a:spcBef>
                <a:spcPts val="600"/>
              </a:spcBef>
              <a:spcAft>
                <a:spcPts val="0"/>
              </a:spcAft>
              <a:buClr>
                <a:schemeClr val="accent1"/>
              </a:buClr>
              <a:buSzPts val="2432"/>
              <a:buFont typeface="Noto Sans Symbols"/>
              <a:buChar char="🞂"/>
            </a:pPr>
            <a:r>
              <a:rPr b="0" i="0" lang="en-US" sz="3200" u="none" cap="none" strike="noStrike">
                <a:solidFill>
                  <a:schemeClr val="dk1"/>
                </a:solidFill>
                <a:latin typeface="Gill Sans"/>
                <a:ea typeface="Gill Sans"/>
                <a:cs typeface="Gill Sans"/>
                <a:sym typeface="Gill Sans"/>
              </a:rPr>
              <a:t>Members: states and other entities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1"/>
          <p:cNvSpPr txBox="1"/>
          <p:nvPr>
            <p:ph idx="1" type="body"/>
          </p:nvPr>
        </p:nvSpPr>
        <p:spPr>
          <a:xfrm>
            <a:off x="457200" y="1219200"/>
            <a:ext cx="8229600" cy="5233987"/>
          </a:xfrm>
          <a:prstGeom prst="rect">
            <a:avLst/>
          </a:prstGeom>
          <a:noFill/>
          <a:ln>
            <a:noFill/>
          </a:ln>
        </p:spPr>
        <p:txBody>
          <a:bodyPr anchorCtr="0" anchor="t" bIns="45700" lIns="91425" spcFirstLastPara="1" rIns="91425" wrap="square" tIns="45700">
            <a:noAutofit/>
          </a:bodyPr>
          <a:lstStyle/>
          <a:p>
            <a:pPr indent="-273050" lvl="0" marL="273050" marR="0" rtl="0" algn="l">
              <a:lnSpc>
                <a:spcPct val="100000"/>
              </a:lnSpc>
              <a:spcBef>
                <a:spcPts val="0"/>
              </a:spcBef>
              <a:spcAft>
                <a:spcPts val="0"/>
              </a:spcAft>
              <a:buClr>
                <a:schemeClr val="accent1"/>
              </a:buClr>
              <a:buSzPts val="2128"/>
              <a:buFont typeface="Noto Sans Symbols"/>
              <a:buChar char="🞂"/>
            </a:pPr>
            <a:r>
              <a:rPr b="1" i="0" lang="en-US" sz="2800" u="none" cap="none" strike="noStrike">
                <a:solidFill>
                  <a:schemeClr val="dk1"/>
                </a:solidFill>
                <a:latin typeface="Gill Sans"/>
                <a:ea typeface="Gill Sans"/>
                <a:cs typeface="Gill Sans"/>
                <a:sym typeface="Gill Sans"/>
              </a:rPr>
              <a:t>Objective</a:t>
            </a:r>
            <a:r>
              <a:rPr b="0" i="0" lang="en-US" sz="2800" u="none" cap="none" strike="noStrike">
                <a:solidFill>
                  <a:schemeClr val="dk1"/>
                </a:solidFill>
                <a:latin typeface="Gill Sans"/>
                <a:ea typeface="Gill Sans"/>
                <a:cs typeface="Gill Sans"/>
                <a:sym typeface="Gill Sans"/>
              </a:rPr>
              <a:t>: promote voluntary cooperation and coordination between or among its members.</a:t>
            </a:r>
            <a:endParaRPr sz="2800"/>
          </a:p>
          <a:p>
            <a:pPr indent="-273050" lvl="0" marL="273050" marR="0" rtl="0" algn="l">
              <a:lnSpc>
                <a:spcPct val="100000"/>
              </a:lnSpc>
              <a:spcBef>
                <a:spcPts val="600"/>
              </a:spcBef>
              <a:spcAft>
                <a:spcPts val="0"/>
              </a:spcAft>
              <a:buClr>
                <a:schemeClr val="accent1"/>
              </a:buClr>
              <a:buSzPts val="2128"/>
              <a:buFont typeface="Noto Sans Symbols"/>
              <a:buChar char="🞂"/>
            </a:pPr>
            <a:r>
              <a:rPr b="1" i="0" lang="en-US" sz="2800" u="none" cap="none" strike="noStrike">
                <a:solidFill>
                  <a:schemeClr val="dk1"/>
                </a:solidFill>
                <a:latin typeface="Gill Sans"/>
                <a:ea typeface="Gill Sans"/>
                <a:cs typeface="Gill Sans"/>
                <a:sym typeface="Gill Sans"/>
              </a:rPr>
              <a:t>Types</a:t>
            </a:r>
            <a:r>
              <a:rPr b="0" i="0" lang="en-US" sz="2800" u="none" cap="none" strike="noStrike">
                <a:solidFill>
                  <a:schemeClr val="dk1"/>
                </a:solidFill>
                <a:latin typeface="Gill Sans"/>
                <a:ea typeface="Gill Sans"/>
                <a:cs typeface="Gill Sans"/>
                <a:sym typeface="Gill Sans"/>
              </a:rPr>
              <a:t>: </a:t>
            </a:r>
            <a:endParaRPr/>
          </a:p>
          <a:p>
            <a:pPr indent="-273048" lvl="1" marL="547687" marR="0" rtl="0" algn="l">
              <a:lnSpc>
                <a:spcPct val="100000"/>
              </a:lnSpc>
              <a:spcBef>
                <a:spcPts val="500"/>
              </a:spcBef>
              <a:spcAft>
                <a:spcPts val="0"/>
              </a:spcAft>
              <a:buClr>
                <a:schemeClr val="accent2"/>
              </a:buClr>
              <a:buSzPts val="1824"/>
              <a:buFont typeface="Noto Sans Symbols"/>
              <a:buChar char="🞂"/>
            </a:pPr>
            <a:r>
              <a:rPr b="1" i="0" lang="en-US" sz="2400" u="none" cap="none" strike="noStrike">
                <a:solidFill>
                  <a:schemeClr val="dk2"/>
                </a:solidFill>
                <a:latin typeface="Gill Sans"/>
                <a:ea typeface="Gill Sans"/>
                <a:cs typeface="Gill Sans"/>
                <a:sym typeface="Gill Sans"/>
              </a:rPr>
              <a:t>intergovernmental organizations </a:t>
            </a:r>
            <a:r>
              <a:rPr b="0" i="0" lang="en-US" sz="2400" u="none" cap="none" strike="noStrike">
                <a:solidFill>
                  <a:schemeClr val="dk2"/>
                </a:solidFill>
                <a:latin typeface="Gill Sans"/>
                <a:ea typeface="Gill Sans"/>
                <a:cs typeface="Gill Sans"/>
                <a:sym typeface="Gill Sans"/>
              </a:rPr>
              <a:t>(IGO):  composed of nation-states and it promotes voluntary co-operation and coordination among its member. the members do not surrender any power (or sovereignty) to it. Ex.: UN.</a:t>
            </a:r>
            <a:endParaRPr/>
          </a:p>
          <a:p>
            <a:pPr indent="-273048" lvl="1" marL="547687" marR="0" rtl="0" algn="l">
              <a:lnSpc>
                <a:spcPct val="100000"/>
              </a:lnSpc>
              <a:spcBef>
                <a:spcPts val="500"/>
              </a:spcBef>
              <a:spcAft>
                <a:spcPts val="0"/>
              </a:spcAft>
              <a:buClr>
                <a:schemeClr val="accent2"/>
              </a:buClr>
              <a:buSzPts val="1824"/>
              <a:buFont typeface="Noto Sans Symbols"/>
              <a:buChar char="🞂"/>
            </a:pPr>
            <a:r>
              <a:rPr b="1" i="0" lang="en-US" sz="2400" u="none" cap="none" strike="noStrike">
                <a:solidFill>
                  <a:schemeClr val="dk2"/>
                </a:solidFill>
                <a:latin typeface="Gill Sans"/>
                <a:ea typeface="Gill Sans"/>
                <a:cs typeface="Gill Sans"/>
                <a:sym typeface="Gill Sans"/>
              </a:rPr>
              <a:t>supranational organizations</a:t>
            </a:r>
            <a:r>
              <a:rPr b="0" i="0" lang="en-US" sz="2400" u="none" cap="none" strike="noStrike">
                <a:solidFill>
                  <a:schemeClr val="dk2"/>
                </a:solidFill>
                <a:latin typeface="Gill Sans"/>
                <a:ea typeface="Gill Sans"/>
                <a:cs typeface="Gill Sans"/>
                <a:sym typeface="Gill Sans"/>
              </a:rPr>
              <a:t>: member states do surrender power in specific areas to the higher organization. Decisions taken by a supranational organization must be obeyed by the member states. Often there are courts to determine when violations have occurred.</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2"/>
          <p:cNvSpPr txBox="1"/>
          <p:nvPr>
            <p:ph idx="1" type="body"/>
          </p:nvPr>
        </p:nvSpPr>
        <p:spPr>
          <a:xfrm>
            <a:off x="457200" y="1219200"/>
            <a:ext cx="8229600" cy="4937125"/>
          </a:xfrm>
          <a:prstGeom prst="rect">
            <a:avLst/>
          </a:prstGeom>
          <a:noFill/>
          <a:ln>
            <a:noFill/>
          </a:ln>
        </p:spPr>
        <p:txBody>
          <a:bodyPr anchorCtr="0" anchor="t" bIns="45700" lIns="91425" spcFirstLastPara="1" rIns="91425" wrap="square" tIns="45700">
            <a:noAutofit/>
          </a:bodyPr>
          <a:lstStyle/>
          <a:p>
            <a:pPr indent="-273050" lvl="0" marL="273050" marR="0" rtl="0" algn="l">
              <a:lnSpc>
                <a:spcPct val="100000"/>
              </a:lnSpc>
              <a:spcBef>
                <a:spcPts val="0"/>
              </a:spcBef>
              <a:spcAft>
                <a:spcPts val="0"/>
              </a:spcAft>
              <a:buClr>
                <a:schemeClr val="accent1"/>
              </a:buClr>
              <a:buSzPts val="2432"/>
              <a:buFont typeface="Noto Sans Symbols"/>
              <a:buChar char="🞂"/>
            </a:pPr>
            <a:r>
              <a:rPr b="0" i="0" lang="en-US" sz="3200" u="none" cap="none" strike="noStrike">
                <a:solidFill>
                  <a:schemeClr val="dk1"/>
                </a:solidFill>
                <a:latin typeface="Gill Sans"/>
                <a:ea typeface="Gill Sans"/>
                <a:cs typeface="Gill Sans"/>
                <a:sym typeface="Gill Sans"/>
              </a:rPr>
              <a:t>I.  Its origin is based on multilateral international agreement.</a:t>
            </a:r>
            <a:endParaRPr/>
          </a:p>
          <a:p>
            <a:pPr indent="-273050" lvl="0" marL="273050" marR="0" rtl="0" algn="l">
              <a:lnSpc>
                <a:spcPct val="100000"/>
              </a:lnSpc>
              <a:spcBef>
                <a:spcPts val="600"/>
              </a:spcBef>
              <a:spcAft>
                <a:spcPts val="0"/>
              </a:spcAft>
              <a:buClr>
                <a:schemeClr val="accent1"/>
              </a:buClr>
              <a:buSzPts val="2432"/>
              <a:buFont typeface="Noto Sans Symbols"/>
              <a:buChar char="🞂"/>
            </a:pPr>
            <a:r>
              <a:rPr b="0" i="0" lang="en-US" sz="3200" u="none" cap="none" strike="noStrike">
                <a:solidFill>
                  <a:schemeClr val="dk1"/>
                </a:solidFill>
                <a:latin typeface="Gill Sans"/>
                <a:ea typeface="Gill Sans"/>
                <a:cs typeface="Gill Sans"/>
                <a:sym typeface="Gill Sans"/>
              </a:rPr>
              <a:t>II.  The institution has a personality of its own, which is distinct from that of its individual members.</a:t>
            </a:r>
            <a:endParaRPr/>
          </a:p>
          <a:p>
            <a:pPr indent="-273050" lvl="0" marL="273050" marR="0" rtl="0" algn="l">
              <a:lnSpc>
                <a:spcPct val="100000"/>
              </a:lnSpc>
              <a:spcBef>
                <a:spcPts val="600"/>
              </a:spcBef>
              <a:spcAft>
                <a:spcPts val="0"/>
              </a:spcAft>
              <a:buClr>
                <a:schemeClr val="accent1"/>
              </a:buClr>
              <a:buSzPts val="2432"/>
              <a:buFont typeface="Noto Sans Symbols"/>
              <a:buChar char="🞂"/>
            </a:pPr>
            <a:r>
              <a:rPr b="0" i="0" lang="en-US" sz="3200" u="none" cap="none" strike="noStrike">
                <a:solidFill>
                  <a:schemeClr val="dk1"/>
                </a:solidFill>
                <a:latin typeface="Gill Sans"/>
                <a:ea typeface="Gill Sans"/>
                <a:cs typeface="Gill Sans"/>
                <a:sym typeface="Gill Sans"/>
              </a:rPr>
              <a:t>III.  It has permanent organs which carry out common aims.</a:t>
            </a:r>
            <a:endParaRPr/>
          </a:p>
          <a:p>
            <a:pPr indent="-273050" lvl="0" marL="273050" marR="0" rtl="0" algn="l">
              <a:lnSpc>
                <a:spcPct val="100000"/>
              </a:lnSpc>
              <a:spcBef>
                <a:spcPts val="600"/>
              </a:spcBef>
              <a:spcAft>
                <a:spcPts val="0"/>
              </a:spcAft>
              <a:buClr>
                <a:schemeClr val="accent1"/>
              </a:buClr>
              <a:buSzPts val="2432"/>
              <a:buFont typeface="Noto Sans Symbols"/>
              <a:buChar char="🞂"/>
            </a:pPr>
            <a:r>
              <a:rPr b="0" i="0" lang="en-US" sz="3200" u="none" cap="none" strike="noStrike">
                <a:solidFill>
                  <a:schemeClr val="dk1"/>
                </a:solidFill>
                <a:latin typeface="Gill Sans"/>
                <a:ea typeface="Gill Sans"/>
                <a:cs typeface="Gill Sans"/>
                <a:sym typeface="Gill Sans"/>
              </a:rPr>
              <a:t>Founding fathers are relatively free to establish whatever they wish.</a:t>
            </a:r>
            <a:endParaRPr/>
          </a:p>
        </p:txBody>
      </p:sp>
      <p:sp>
        <p:nvSpPr>
          <p:cNvPr id="87" name="Google Shape;87;p12"/>
          <p:cNvSpPr txBox="1"/>
          <p:nvPr>
            <p:ph type="title"/>
          </p:nvPr>
        </p:nvSpPr>
        <p:spPr>
          <a:xfrm>
            <a:off x="457200" y="152400"/>
            <a:ext cx="8229600" cy="9906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4400"/>
              <a:buFont typeface="Bookman Old Style"/>
              <a:buNone/>
            </a:pPr>
            <a:r>
              <a:rPr b="1" i="0" lang="en-US" sz="4400" u="none">
                <a:solidFill>
                  <a:schemeClr val="dk2"/>
                </a:solidFill>
                <a:latin typeface="Bookman Old Style"/>
                <a:ea typeface="Bookman Old Style"/>
                <a:cs typeface="Bookman Old Style"/>
                <a:sym typeface="Bookman Old Style"/>
              </a:rPr>
              <a:t>1.1 Characteristics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3"/>
          <p:cNvSpPr txBox="1"/>
          <p:nvPr>
            <p:ph type="title"/>
          </p:nvPr>
        </p:nvSpPr>
        <p:spPr>
          <a:xfrm>
            <a:off x="457200" y="152400"/>
            <a:ext cx="8229600" cy="9906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4400"/>
              <a:buFont typeface="Bookman Old Style"/>
              <a:buNone/>
            </a:pPr>
            <a:r>
              <a:rPr b="1" i="0" lang="en-US" sz="4400" u="none">
                <a:solidFill>
                  <a:schemeClr val="dk2"/>
                </a:solidFill>
                <a:latin typeface="Bookman Old Style"/>
                <a:ea typeface="Bookman Old Style"/>
                <a:cs typeface="Bookman Old Style"/>
                <a:sym typeface="Bookman Old Style"/>
              </a:rPr>
              <a:t>1.1 Characteristics</a:t>
            </a:r>
            <a:endParaRPr/>
          </a:p>
        </p:txBody>
      </p:sp>
      <p:sp>
        <p:nvSpPr>
          <p:cNvPr id="93" name="Google Shape;93;p13"/>
          <p:cNvSpPr txBox="1"/>
          <p:nvPr>
            <p:ph idx="1" type="body"/>
          </p:nvPr>
        </p:nvSpPr>
        <p:spPr>
          <a:xfrm>
            <a:off x="273900" y="1143000"/>
            <a:ext cx="8736000" cy="5529300"/>
          </a:xfrm>
          <a:prstGeom prst="rect">
            <a:avLst/>
          </a:prstGeom>
          <a:noFill/>
          <a:ln>
            <a:noFill/>
          </a:ln>
        </p:spPr>
        <p:txBody>
          <a:bodyPr anchorCtr="0" anchor="t" bIns="45700" lIns="91425" spcFirstLastPara="1" rIns="91425" wrap="square" tIns="45700">
            <a:noAutofit/>
          </a:bodyPr>
          <a:lstStyle/>
          <a:p>
            <a:pPr indent="-514350" lvl="0" marL="514350" marR="0" rtl="0" algn="l">
              <a:lnSpc>
                <a:spcPct val="100000"/>
              </a:lnSpc>
              <a:spcBef>
                <a:spcPts val="0"/>
              </a:spcBef>
              <a:spcAft>
                <a:spcPts val="0"/>
              </a:spcAft>
              <a:buClr>
                <a:schemeClr val="accent1"/>
              </a:buClr>
              <a:buSzPts val="2432"/>
              <a:buFont typeface="Noto Sans Symbols"/>
              <a:buChar char="🞂"/>
            </a:pPr>
            <a:r>
              <a:rPr b="0" i="0" lang="en-US" sz="3200" u="none" cap="none" strike="noStrike">
                <a:solidFill>
                  <a:schemeClr val="dk1"/>
                </a:solidFill>
                <a:latin typeface="Gill Sans"/>
                <a:ea typeface="Gill Sans"/>
                <a:cs typeface="Gill Sans"/>
                <a:sym typeface="Gill Sans"/>
              </a:rPr>
              <a:t>International goal.</a:t>
            </a:r>
            <a:endParaRPr b="0" i="0" sz="3100" u="none" cap="none" strike="noStrike">
              <a:solidFill>
                <a:schemeClr val="dk1"/>
              </a:solidFill>
              <a:latin typeface="Gill Sans"/>
              <a:ea typeface="Gill Sans"/>
              <a:cs typeface="Gill Sans"/>
              <a:sym typeface="Gill Sans"/>
            </a:endParaRPr>
          </a:p>
          <a:p>
            <a:pPr indent="-514350" lvl="0" marL="514350" marR="0" rtl="0" algn="l">
              <a:lnSpc>
                <a:spcPct val="100000"/>
              </a:lnSpc>
              <a:spcBef>
                <a:spcPts val="600"/>
              </a:spcBef>
              <a:spcAft>
                <a:spcPts val="0"/>
              </a:spcAft>
              <a:buClr>
                <a:schemeClr val="accent1"/>
              </a:buClr>
              <a:buSzPts val="2432"/>
              <a:buFont typeface="Noto Sans Symbols"/>
              <a:buChar char="🞂"/>
            </a:pPr>
            <a:r>
              <a:rPr b="0" i="0" lang="en-US" sz="3200" u="none" cap="none" strike="noStrike">
                <a:solidFill>
                  <a:schemeClr val="dk1"/>
                </a:solidFill>
                <a:latin typeface="Gill Sans"/>
                <a:ea typeface="Gill Sans"/>
                <a:cs typeface="Gill Sans"/>
                <a:sym typeface="Gill Sans"/>
              </a:rPr>
              <a:t>The organization has autonomy of will, compared to the will of all members.</a:t>
            </a:r>
            <a:endParaRPr/>
          </a:p>
          <a:p>
            <a:pPr indent="-514350" lvl="0" marL="514350" marR="0" rtl="0" algn="l">
              <a:lnSpc>
                <a:spcPct val="100000"/>
              </a:lnSpc>
              <a:spcBef>
                <a:spcPts val="600"/>
              </a:spcBef>
              <a:spcAft>
                <a:spcPts val="0"/>
              </a:spcAft>
              <a:buClr>
                <a:schemeClr val="accent1"/>
              </a:buClr>
              <a:buSzPts val="2432"/>
              <a:buFont typeface="Noto Sans Symbols"/>
              <a:buChar char="🞂"/>
            </a:pPr>
            <a:r>
              <a:rPr b="0" i="0" lang="en-US" sz="3200" u="none" cap="none" strike="noStrike">
                <a:solidFill>
                  <a:schemeClr val="dk1"/>
                </a:solidFill>
                <a:latin typeface="Gill Sans"/>
                <a:ea typeface="Gill Sans"/>
                <a:cs typeface="Gill Sans"/>
                <a:sym typeface="Gill Sans"/>
              </a:rPr>
              <a:t>At least three states with voting rights.</a:t>
            </a:r>
            <a:endParaRPr/>
          </a:p>
          <a:p>
            <a:pPr indent="-514350" lvl="0" marL="514350" marR="0" rtl="0" algn="l">
              <a:lnSpc>
                <a:spcPct val="100000"/>
              </a:lnSpc>
              <a:spcBef>
                <a:spcPts val="600"/>
              </a:spcBef>
              <a:spcAft>
                <a:spcPts val="0"/>
              </a:spcAft>
              <a:buClr>
                <a:schemeClr val="accent1"/>
              </a:buClr>
              <a:buSzPts val="2432"/>
              <a:buFont typeface="Noto Sans Symbols"/>
              <a:buChar char="🞂"/>
            </a:pPr>
            <a:r>
              <a:rPr b="0" i="0" lang="en-US" sz="3200" u="none" cap="none" strike="noStrike">
                <a:solidFill>
                  <a:schemeClr val="dk1"/>
                </a:solidFill>
                <a:latin typeface="Gill Sans"/>
                <a:ea typeface="Gill Sans"/>
                <a:cs typeface="Gill Sans"/>
                <a:sym typeface="Gill Sans"/>
              </a:rPr>
              <a:t>Formal structure.</a:t>
            </a:r>
            <a:endParaRPr/>
          </a:p>
          <a:p>
            <a:pPr indent="-514350" lvl="0" marL="514350" marR="0" rtl="0" algn="l">
              <a:lnSpc>
                <a:spcPct val="100000"/>
              </a:lnSpc>
              <a:spcBef>
                <a:spcPts val="600"/>
              </a:spcBef>
              <a:spcAft>
                <a:spcPts val="0"/>
              </a:spcAft>
              <a:buClr>
                <a:schemeClr val="accent1"/>
              </a:buClr>
              <a:buSzPts val="2432"/>
              <a:buFont typeface="Noto Sans Symbols"/>
              <a:buChar char="🞂"/>
            </a:pPr>
            <a:r>
              <a:rPr b="0" i="0" lang="en-US" sz="3200" u="none" cap="none" strike="noStrike">
                <a:solidFill>
                  <a:schemeClr val="dk1"/>
                </a:solidFill>
                <a:latin typeface="Gill Sans"/>
                <a:ea typeface="Gill Sans"/>
                <a:cs typeface="Gill Sans"/>
                <a:sym typeface="Gill Sans"/>
              </a:rPr>
              <a:t>At least 3 States contributing substantially to the budget.</a:t>
            </a:r>
            <a:endParaRPr/>
          </a:p>
          <a:p>
            <a:pPr indent="-514350" lvl="0" marL="514350" marR="0" rtl="0" algn="l">
              <a:lnSpc>
                <a:spcPct val="100000"/>
              </a:lnSpc>
              <a:spcBef>
                <a:spcPts val="600"/>
              </a:spcBef>
              <a:spcAft>
                <a:spcPts val="0"/>
              </a:spcAft>
              <a:buClr>
                <a:schemeClr val="accent1"/>
              </a:buClr>
              <a:buSzPts val="2432"/>
              <a:buFont typeface="Noto Sans Symbols"/>
              <a:buChar char="🞂"/>
            </a:pPr>
            <a:r>
              <a:rPr b="0" i="0" lang="en-US" sz="3200" u="none" cap="none" strike="noStrike">
                <a:solidFill>
                  <a:schemeClr val="dk1"/>
                </a:solidFill>
                <a:latin typeface="Gill Sans"/>
                <a:ea typeface="Gill Sans"/>
                <a:cs typeface="Gill Sans"/>
                <a:sym typeface="Gill Sans"/>
              </a:rPr>
              <a:t>Independence to choose employees.</a:t>
            </a:r>
            <a:endParaRPr/>
          </a:p>
          <a:p>
            <a:pPr indent="-514350" lvl="0" marL="514350" marR="0" rtl="0" algn="l">
              <a:lnSpc>
                <a:spcPct val="100000"/>
              </a:lnSpc>
              <a:spcBef>
                <a:spcPts val="600"/>
              </a:spcBef>
              <a:spcAft>
                <a:spcPts val="0"/>
              </a:spcAft>
              <a:buClr>
                <a:schemeClr val="accent1"/>
              </a:buClr>
              <a:buSzPts val="2432"/>
              <a:buFont typeface="Noto Sans Symbols"/>
              <a:buChar char="🞂"/>
            </a:pPr>
            <a:r>
              <a:rPr b="0" i="0" lang="en-US" sz="3200" u="none" cap="none" strike="noStrike">
                <a:solidFill>
                  <a:schemeClr val="dk1"/>
                </a:solidFill>
                <a:latin typeface="Gill Sans"/>
                <a:ea typeface="Gill Sans"/>
                <a:cs typeface="Gill Sans"/>
                <a:sym typeface="Gill Sans"/>
              </a:rPr>
              <a:t>Employees should not have the same nationality.</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4"/>
          <p:cNvSpPr txBox="1"/>
          <p:nvPr>
            <p:ph type="title"/>
          </p:nvPr>
        </p:nvSpPr>
        <p:spPr>
          <a:xfrm>
            <a:off x="457200" y="152400"/>
            <a:ext cx="8229600" cy="9906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4400"/>
              <a:buFont typeface="Bookman Old Style"/>
              <a:buNone/>
            </a:pPr>
            <a:r>
              <a:rPr b="1" i="0" lang="en-US" sz="4400" u="none">
                <a:solidFill>
                  <a:schemeClr val="dk2"/>
                </a:solidFill>
                <a:latin typeface="Bookman Old Style"/>
                <a:ea typeface="Bookman Old Style"/>
                <a:cs typeface="Bookman Old Style"/>
                <a:sym typeface="Bookman Old Style"/>
              </a:rPr>
              <a:t>1.1 Characteristics</a:t>
            </a:r>
            <a:endParaRPr/>
          </a:p>
        </p:txBody>
      </p:sp>
      <p:sp>
        <p:nvSpPr>
          <p:cNvPr id="99" name="Google Shape;99;p14"/>
          <p:cNvSpPr txBox="1"/>
          <p:nvPr>
            <p:ph idx="1" type="body"/>
          </p:nvPr>
        </p:nvSpPr>
        <p:spPr>
          <a:xfrm>
            <a:off x="71437" y="1219200"/>
            <a:ext cx="8964612" cy="4937125"/>
          </a:xfrm>
          <a:prstGeom prst="rect">
            <a:avLst/>
          </a:prstGeom>
          <a:noFill/>
          <a:ln>
            <a:noFill/>
          </a:ln>
        </p:spPr>
        <p:txBody>
          <a:bodyPr anchorCtr="0" anchor="t" bIns="45700" lIns="91425" spcFirstLastPara="1" rIns="91425" wrap="square" tIns="45700">
            <a:noAutofit/>
          </a:bodyPr>
          <a:lstStyle/>
          <a:p>
            <a:pPr indent="-514350" lvl="0" marL="514350" marR="0" rtl="0" algn="l">
              <a:lnSpc>
                <a:spcPct val="100000"/>
              </a:lnSpc>
              <a:spcBef>
                <a:spcPts val="0"/>
              </a:spcBef>
              <a:spcAft>
                <a:spcPts val="0"/>
              </a:spcAft>
              <a:buClr>
                <a:schemeClr val="accent1"/>
              </a:buClr>
              <a:buSzPts val="2432"/>
              <a:buFont typeface="Noto Sans Symbols"/>
              <a:buChar char="🞂"/>
            </a:pPr>
            <a:r>
              <a:rPr b="0" i="0" lang="en-US" sz="3200" u="none" cap="none" strike="noStrike">
                <a:solidFill>
                  <a:schemeClr val="dk1"/>
                </a:solidFill>
                <a:latin typeface="Gill Sans"/>
                <a:ea typeface="Gill Sans"/>
                <a:cs typeface="Gill Sans"/>
                <a:sym typeface="Gill Sans"/>
              </a:rPr>
              <a:t>Decisions tend to be </a:t>
            </a:r>
            <a:r>
              <a:rPr b="1" i="0" lang="en-US" sz="3200" u="none" cap="none" strike="noStrike">
                <a:solidFill>
                  <a:schemeClr val="dk1"/>
                </a:solidFill>
                <a:latin typeface="Gill Sans"/>
                <a:ea typeface="Gill Sans"/>
                <a:cs typeface="Gill Sans"/>
                <a:sym typeface="Gill Sans"/>
              </a:rPr>
              <a:t>recommendations</a:t>
            </a:r>
            <a:r>
              <a:rPr b="0" i="0" lang="en-US" sz="3200" u="none" cap="none" strike="noStrike">
                <a:solidFill>
                  <a:schemeClr val="dk1"/>
                </a:solidFill>
                <a:latin typeface="Gill Sans"/>
                <a:ea typeface="Gill Sans"/>
                <a:cs typeface="Gill Sans"/>
                <a:sym typeface="Gill Sans"/>
              </a:rPr>
              <a:t> 🡪 not biding.</a:t>
            </a:r>
            <a:endParaRPr/>
          </a:p>
          <a:p>
            <a:pPr indent="-514348" lvl="1" marL="788987" marR="0" rtl="0" algn="l">
              <a:lnSpc>
                <a:spcPct val="100000"/>
              </a:lnSpc>
              <a:spcBef>
                <a:spcPts val="500"/>
              </a:spcBef>
              <a:spcAft>
                <a:spcPts val="0"/>
              </a:spcAft>
              <a:buClr>
                <a:schemeClr val="accent2"/>
              </a:buClr>
              <a:buSzPts val="2204"/>
              <a:buFont typeface="Noto Sans Symbols"/>
              <a:buChar char="🞂"/>
            </a:pPr>
            <a:r>
              <a:rPr b="0" i="0" lang="en-US" sz="2900" u="none" cap="none" strike="noStrike">
                <a:solidFill>
                  <a:schemeClr val="dk2"/>
                </a:solidFill>
                <a:latin typeface="Gill Sans"/>
                <a:ea typeface="Gill Sans"/>
                <a:cs typeface="Gill Sans"/>
                <a:sym typeface="Gill Sans"/>
              </a:rPr>
              <a:t>Biding decisions: UN Security Council  on international peace and security, health regulations of the World Health Organization (providing they meet certain specific conditions).</a:t>
            </a:r>
            <a:endParaRPr/>
          </a:p>
          <a:p>
            <a:pPr indent="-514350" lvl="0" marL="514350" marR="0" rtl="0" algn="l">
              <a:lnSpc>
                <a:spcPct val="100000"/>
              </a:lnSpc>
              <a:spcBef>
                <a:spcPts val="600"/>
              </a:spcBef>
              <a:spcAft>
                <a:spcPts val="0"/>
              </a:spcAft>
              <a:buClr>
                <a:schemeClr val="accent1"/>
              </a:buClr>
              <a:buSzPts val="2432"/>
              <a:buFont typeface="Noto Sans Symbols"/>
              <a:buChar char="🞂"/>
            </a:pPr>
            <a:r>
              <a:rPr b="1" i="0" lang="en-US" sz="3200" u="none" cap="none" strike="noStrike">
                <a:solidFill>
                  <a:schemeClr val="dk1"/>
                </a:solidFill>
                <a:latin typeface="Gill Sans"/>
                <a:ea typeface="Gill Sans"/>
                <a:cs typeface="Gill Sans"/>
                <a:sym typeface="Gill Sans"/>
              </a:rPr>
              <a:t>Activities</a:t>
            </a:r>
            <a:r>
              <a:rPr b="0" i="0" lang="en-US" sz="3200" u="none" cap="none" strike="noStrike">
                <a:solidFill>
                  <a:schemeClr val="dk1"/>
                </a:solidFill>
                <a:latin typeface="Gill Sans"/>
                <a:ea typeface="Gill Sans"/>
                <a:cs typeface="Gill Sans"/>
                <a:sym typeface="Gill Sans"/>
              </a:rPr>
              <a:t>: convocation of international conferences, compilation of research and reports, and preparation of drafts of international conventions, treaties, and agreements.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5"/>
          <p:cNvSpPr txBox="1"/>
          <p:nvPr>
            <p:ph type="title"/>
          </p:nvPr>
        </p:nvSpPr>
        <p:spPr>
          <a:xfrm>
            <a:off x="457200" y="152400"/>
            <a:ext cx="8229600" cy="9906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4400"/>
              <a:buFont typeface="Bookman Old Style"/>
              <a:buNone/>
            </a:pPr>
            <a:r>
              <a:rPr b="1" i="0" lang="en-US" sz="4400" u="none">
                <a:solidFill>
                  <a:schemeClr val="dk2"/>
                </a:solidFill>
                <a:latin typeface="Bookman Old Style"/>
                <a:ea typeface="Bookman Old Style"/>
                <a:cs typeface="Bookman Old Style"/>
                <a:sym typeface="Bookman Old Style"/>
              </a:rPr>
              <a:t>1.2 Essential Agencies</a:t>
            </a:r>
            <a:endParaRPr/>
          </a:p>
        </p:txBody>
      </p:sp>
      <p:sp>
        <p:nvSpPr>
          <p:cNvPr id="105" name="Google Shape;105;p15"/>
          <p:cNvSpPr txBox="1"/>
          <p:nvPr>
            <p:ph idx="1" type="body"/>
          </p:nvPr>
        </p:nvSpPr>
        <p:spPr>
          <a:xfrm>
            <a:off x="457200" y="1219200"/>
            <a:ext cx="8229600" cy="4937125"/>
          </a:xfrm>
          <a:prstGeom prst="rect">
            <a:avLst/>
          </a:prstGeom>
          <a:noFill/>
          <a:ln>
            <a:noFill/>
          </a:ln>
        </p:spPr>
        <p:txBody>
          <a:bodyPr anchorCtr="0" anchor="t" bIns="45700" lIns="91425" spcFirstLastPara="1" rIns="91425" wrap="square" tIns="45700">
            <a:noAutofit/>
          </a:bodyPr>
          <a:lstStyle/>
          <a:p>
            <a:pPr indent="-273050" lvl="0" marL="273050" marR="0" rtl="0" algn="l">
              <a:lnSpc>
                <a:spcPct val="100000"/>
              </a:lnSpc>
              <a:spcBef>
                <a:spcPts val="0"/>
              </a:spcBef>
              <a:spcAft>
                <a:spcPts val="0"/>
              </a:spcAft>
              <a:buClr>
                <a:schemeClr val="accent1"/>
              </a:buClr>
              <a:buSzPts val="2128"/>
              <a:buFont typeface="Noto Sans Symbols"/>
              <a:buChar char="🞂"/>
            </a:pPr>
            <a:r>
              <a:rPr b="0" i="0" lang="en-US" sz="2800" u="none" cap="none" strike="noStrike">
                <a:solidFill>
                  <a:schemeClr val="dk1"/>
                </a:solidFill>
                <a:latin typeface="Gill Sans"/>
                <a:ea typeface="Gill Sans"/>
                <a:cs typeface="Gill Sans"/>
                <a:sym typeface="Gill Sans"/>
              </a:rPr>
              <a:t>GENERAL ASSEMBLY: Adoption, review, amendment, and alteration of the constituent act, admission of new members, establishment of a dues scale, and adoption of a budget.</a:t>
            </a:r>
            <a:endParaRPr/>
          </a:p>
          <a:p>
            <a:pPr indent="-273050" lvl="0" marL="273050" marR="0" rtl="0" algn="l">
              <a:lnSpc>
                <a:spcPct val="100000"/>
              </a:lnSpc>
              <a:spcBef>
                <a:spcPts val="600"/>
              </a:spcBef>
              <a:spcAft>
                <a:spcPts val="0"/>
              </a:spcAft>
              <a:buClr>
                <a:schemeClr val="accent1"/>
              </a:buClr>
              <a:buSzPts val="2128"/>
              <a:buFont typeface="Noto Sans Symbols"/>
              <a:buChar char="🞂"/>
            </a:pPr>
            <a:r>
              <a:rPr b="0" i="0" lang="en-US" sz="2800" u="none" cap="none" strike="noStrike">
                <a:solidFill>
                  <a:schemeClr val="dk1"/>
                </a:solidFill>
                <a:latin typeface="Gill Sans"/>
                <a:ea typeface="Gill Sans"/>
                <a:cs typeface="Gill Sans"/>
                <a:sym typeface="Gill Sans"/>
              </a:rPr>
              <a:t>EXECUTIVE COUNCIL / SECRETARIAT: Board of Directors of continuous operation, comprising by neutral servers  on the policy of the Member States, particularly in their own States.</a:t>
            </a:r>
            <a:endParaRPr/>
          </a:p>
          <a:p>
            <a:pPr indent="-273050" lvl="0" marL="273050" marR="0" rtl="0" algn="l">
              <a:lnSpc>
                <a:spcPct val="100000"/>
              </a:lnSpc>
              <a:spcBef>
                <a:spcPts val="600"/>
              </a:spcBef>
              <a:spcAft>
                <a:spcPts val="0"/>
              </a:spcAft>
              <a:buClr>
                <a:schemeClr val="accent1"/>
              </a:buClr>
              <a:buSzPts val="2128"/>
              <a:buFont typeface="Noto Sans Symbols"/>
              <a:buChar char="🞂"/>
            </a:pPr>
            <a:r>
              <a:rPr b="0" i="0" lang="en-US" sz="2800" u="none" cap="none" strike="noStrike">
                <a:solidFill>
                  <a:schemeClr val="dk1"/>
                </a:solidFill>
                <a:latin typeface="Gill Sans"/>
                <a:ea typeface="Gill Sans"/>
                <a:cs typeface="Gill Sans"/>
                <a:sym typeface="Gill Sans"/>
              </a:rPr>
              <a:t>SUBSYSTEMS OF AUXILIARY BODIES: research institutes, for example.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16"/>
          <p:cNvSpPr txBox="1"/>
          <p:nvPr>
            <p:ph type="title"/>
          </p:nvPr>
        </p:nvSpPr>
        <p:spPr>
          <a:xfrm>
            <a:off x="457200" y="152400"/>
            <a:ext cx="8229600" cy="9906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4400"/>
              <a:buFont typeface="Bookman Old Style"/>
              <a:buNone/>
            </a:pPr>
            <a:r>
              <a:rPr b="1" i="0" lang="en-US" sz="4400" u="none">
                <a:solidFill>
                  <a:schemeClr val="dk2"/>
                </a:solidFill>
                <a:latin typeface="Bookman Old Style"/>
                <a:ea typeface="Bookman Old Style"/>
                <a:cs typeface="Bookman Old Style"/>
                <a:sym typeface="Bookman Old Style"/>
              </a:rPr>
              <a:t>1.3 Structure</a:t>
            </a:r>
            <a:endParaRPr/>
          </a:p>
        </p:txBody>
      </p:sp>
      <p:sp>
        <p:nvSpPr>
          <p:cNvPr id="111" name="Google Shape;111;p16"/>
          <p:cNvSpPr txBox="1"/>
          <p:nvPr>
            <p:ph idx="1" type="body"/>
          </p:nvPr>
        </p:nvSpPr>
        <p:spPr>
          <a:xfrm>
            <a:off x="468312" y="1412875"/>
            <a:ext cx="8351837" cy="4527550"/>
          </a:xfrm>
          <a:prstGeom prst="rect">
            <a:avLst/>
          </a:prstGeom>
          <a:noFill/>
          <a:ln>
            <a:noFill/>
          </a:ln>
        </p:spPr>
        <p:txBody>
          <a:bodyPr anchorCtr="0" anchor="t" bIns="45700" lIns="91425" spcFirstLastPara="1" rIns="91425" wrap="square" tIns="45700">
            <a:noAutofit/>
          </a:bodyPr>
          <a:lstStyle/>
          <a:p>
            <a:pPr indent="-514350" lvl="0" marL="514350" marR="0" rtl="0" algn="l">
              <a:lnSpc>
                <a:spcPct val="100000"/>
              </a:lnSpc>
              <a:spcBef>
                <a:spcPts val="0"/>
              </a:spcBef>
              <a:spcAft>
                <a:spcPts val="0"/>
              </a:spcAft>
              <a:buClr>
                <a:schemeClr val="accent1"/>
              </a:buClr>
              <a:buSzPts val="2736"/>
              <a:buFont typeface="Noto Sans Symbols"/>
              <a:buChar char="🞂"/>
            </a:pPr>
            <a:r>
              <a:rPr b="0" i="0" lang="en-US" sz="3600" u="none" cap="none" strike="noStrike">
                <a:solidFill>
                  <a:schemeClr val="dk1"/>
                </a:solidFill>
                <a:latin typeface="Gill Sans"/>
                <a:ea typeface="Gill Sans"/>
                <a:cs typeface="Gill Sans"/>
                <a:sym typeface="Gill Sans"/>
              </a:rPr>
              <a:t>Permanent Council</a:t>
            </a:r>
            <a:endParaRPr/>
          </a:p>
          <a:p>
            <a:pPr indent="-514350" lvl="0" marL="514350" marR="0" rtl="0" algn="l">
              <a:lnSpc>
                <a:spcPct val="100000"/>
              </a:lnSpc>
              <a:spcBef>
                <a:spcPts val="600"/>
              </a:spcBef>
              <a:spcAft>
                <a:spcPts val="0"/>
              </a:spcAft>
              <a:buClr>
                <a:schemeClr val="accent1"/>
              </a:buClr>
              <a:buSzPts val="2736"/>
              <a:buFont typeface="Noto Sans Symbols"/>
              <a:buChar char="🞂"/>
            </a:pPr>
            <a:r>
              <a:rPr b="0" i="0" lang="en-US" sz="3600" u="none" cap="none" strike="noStrike">
                <a:solidFill>
                  <a:schemeClr val="dk1"/>
                </a:solidFill>
                <a:latin typeface="Gill Sans"/>
                <a:ea typeface="Gill Sans"/>
                <a:cs typeface="Gill Sans"/>
                <a:sym typeface="Gill Sans"/>
              </a:rPr>
              <a:t>Headquarters: territorial basis</a:t>
            </a:r>
            <a:endParaRPr/>
          </a:p>
          <a:p>
            <a:pPr indent="-514350" lvl="0" marL="514350" marR="0" rtl="0" algn="l">
              <a:lnSpc>
                <a:spcPct val="100000"/>
              </a:lnSpc>
              <a:spcBef>
                <a:spcPts val="600"/>
              </a:spcBef>
              <a:spcAft>
                <a:spcPts val="0"/>
              </a:spcAft>
              <a:buClr>
                <a:schemeClr val="accent1"/>
              </a:buClr>
              <a:buSzPts val="2736"/>
              <a:buFont typeface="Noto Sans Symbols"/>
              <a:buChar char="🞂"/>
            </a:pPr>
            <a:r>
              <a:rPr b="0" i="0" lang="en-US" sz="3600" u="none" cap="none" strike="noStrike">
                <a:solidFill>
                  <a:schemeClr val="dk1"/>
                </a:solidFill>
                <a:latin typeface="Gill Sans"/>
                <a:ea typeface="Gill Sans"/>
                <a:cs typeface="Gill Sans"/>
                <a:sym typeface="Gill Sans"/>
              </a:rPr>
              <a:t>Representatives:</a:t>
            </a:r>
            <a:endParaRPr/>
          </a:p>
          <a:p>
            <a:pPr indent="-514348" lvl="1" marL="788987" marR="0" rtl="0" algn="l">
              <a:lnSpc>
                <a:spcPct val="100000"/>
              </a:lnSpc>
              <a:spcBef>
                <a:spcPts val="500"/>
              </a:spcBef>
              <a:spcAft>
                <a:spcPts val="0"/>
              </a:spcAft>
              <a:buClr>
                <a:schemeClr val="accent2"/>
              </a:buClr>
              <a:buSzPts val="2432"/>
              <a:buFont typeface="Noto Sans Symbols"/>
              <a:buChar char="🞂"/>
            </a:pPr>
            <a:r>
              <a:rPr b="0" i="0" lang="en-US" sz="3200" u="none" cap="none" strike="noStrike">
                <a:solidFill>
                  <a:schemeClr val="dk2"/>
                </a:solidFill>
                <a:latin typeface="Gill Sans"/>
                <a:ea typeface="Gill Sans"/>
                <a:cs typeface="Gill Sans"/>
                <a:sym typeface="Gill Sans"/>
              </a:rPr>
              <a:t>Privileges of diplomatic missions</a:t>
            </a:r>
            <a:endParaRPr/>
          </a:p>
          <a:p>
            <a:pPr indent="-514348" lvl="1" marL="788987" marR="0" rtl="0" algn="l">
              <a:lnSpc>
                <a:spcPct val="100000"/>
              </a:lnSpc>
              <a:spcBef>
                <a:spcPts val="500"/>
              </a:spcBef>
              <a:spcAft>
                <a:spcPts val="0"/>
              </a:spcAft>
              <a:buClr>
                <a:schemeClr val="accent2"/>
              </a:buClr>
              <a:buSzPts val="2432"/>
              <a:buFont typeface="Noto Sans Symbols"/>
              <a:buChar char="🞂"/>
            </a:pPr>
            <a:r>
              <a:rPr b="0" i="0" lang="en-US" sz="3200" u="none" cap="none" strike="noStrike">
                <a:solidFill>
                  <a:schemeClr val="dk2"/>
                </a:solidFill>
                <a:latin typeface="Gill Sans"/>
                <a:ea typeface="Gill Sans"/>
                <a:cs typeface="Gill Sans"/>
                <a:sym typeface="Gill Sans"/>
              </a:rPr>
              <a:t>Inviolability of the facilities</a:t>
            </a:r>
            <a:endParaRPr/>
          </a:p>
          <a:p>
            <a:pPr indent="-514350" lvl="0" marL="514350" marR="0" rtl="0" algn="l">
              <a:lnSpc>
                <a:spcPct val="100000"/>
              </a:lnSpc>
              <a:spcBef>
                <a:spcPts val="600"/>
              </a:spcBef>
              <a:spcAft>
                <a:spcPts val="0"/>
              </a:spcAft>
              <a:buClr>
                <a:schemeClr val="accent1"/>
              </a:buClr>
              <a:buSzPts val="2736"/>
              <a:buFont typeface="Noto Sans Symbols"/>
              <a:buChar char="🞂"/>
            </a:pPr>
            <a:r>
              <a:rPr b="0" i="0" lang="en-US" sz="3600" u="none" cap="none" strike="noStrike">
                <a:solidFill>
                  <a:schemeClr val="dk1"/>
                </a:solidFill>
                <a:latin typeface="Gill Sans"/>
                <a:ea typeface="Gill Sans"/>
                <a:cs typeface="Gill Sans"/>
                <a:sym typeface="Gill Sans"/>
              </a:rPr>
              <a:t>Finance: Non-equal contribution of the member states, according to ability to pay.</a:t>
            </a:r>
            <a:endParaRPr/>
          </a:p>
        </p:txBody>
      </p:sp>
    </p:spTree>
  </p:cSld>
  <p:clrMapOvr>
    <a:masterClrMapping/>
  </p:clrMapOvr>
</p:sld>
</file>

<file path=ppt/theme/theme1.xml><?xml version="1.0" encoding="utf-8"?>
<a:theme xmlns:a="http://schemas.openxmlformats.org/drawingml/2006/main" xmlns:r="http://schemas.openxmlformats.org/officeDocument/2006/relationships" name="1_Origem">
  <a:themeElements>
    <a:clrScheme name="Origem">
      <a:dk1>
        <a:srgbClr val="000000"/>
      </a:dk1>
      <a:lt1>
        <a:srgbClr val="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rigem">
  <a:themeElements>
    <a:clrScheme name="Origem">
      <a:dk1>
        <a:srgbClr val="000000"/>
      </a:dk1>
      <a:lt1>
        <a:srgbClr val="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