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71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891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38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14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03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84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10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3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91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41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75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2C30-56AD-4168-9FF0-9D2648637D7D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77A3F-45E7-49C2-A048-6D0E99C364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37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52773"/>
            <a:ext cx="7772400" cy="82979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pt-BR" b="1" dirty="0" smtClean="0"/>
              <a:t>Aquisição da Tela do Osciloscópio</a:t>
            </a:r>
            <a:endParaRPr lang="pt-B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19572"/>
            <a:ext cx="3835027" cy="4434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58319" y="191683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Área de Trabalho</a:t>
            </a:r>
            <a:endParaRPr lang="pt-BR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355976" y="4250688"/>
            <a:ext cx="1242738" cy="2202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15596" y="3779748"/>
            <a:ext cx="71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Clicar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5331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217" y="227413"/>
            <a:ext cx="5477564" cy="6403172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5422241" y="908720"/>
            <a:ext cx="936104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389921" y="724054"/>
            <a:ext cx="71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Clicar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5843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52" y="639500"/>
            <a:ext cx="6722695" cy="55790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5580112" y="543214"/>
            <a:ext cx="648072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255952" y="270867"/>
            <a:ext cx="71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Clicar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0542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61" y="375891"/>
            <a:ext cx="7471676" cy="6106216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6351633" y="3341307"/>
            <a:ext cx="648072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027473" y="3068960"/>
            <a:ext cx="71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Clicar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854628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81" y="989581"/>
            <a:ext cx="8438238" cy="4878836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1691680" y="4221088"/>
            <a:ext cx="648072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15716" y="3819689"/>
            <a:ext cx="71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Clicar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228550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81" y="974239"/>
            <a:ext cx="8438238" cy="490952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6732240" y="4869160"/>
            <a:ext cx="648072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56276" y="4467761"/>
            <a:ext cx="71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Clicar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9068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88" y="475616"/>
            <a:ext cx="7379623" cy="5906767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6156176" y="5445224"/>
            <a:ext cx="648072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80212" y="5043825"/>
            <a:ext cx="71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Clicar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906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09" y="958208"/>
            <a:ext cx="8222558" cy="563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41153" y="323364"/>
            <a:ext cx="337366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Tela do Agilent DSO-X 2002A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60049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</Words>
  <Application>Microsoft Office PowerPoint</Application>
  <PresentationFormat>On-screen Show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Aquisição da Tela do Osciloscópio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Aquisição da Tela do Osciloscópio</dc:title>
  <dc:creator>José Marcos Alves</dc:creator>
  <cp:lastModifiedBy>José Marcos Alves</cp:lastModifiedBy>
  <cp:revision>14</cp:revision>
  <dcterms:created xsi:type="dcterms:W3CDTF">2014-02-25T17:35:11Z</dcterms:created>
  <dcterms:modified xsi:type="dcterms:W3CDTF">2014-03-06T12:19:37Z</dcterms:modified>
</cp:coreProperties>
</file>