
<file path=[Content_Types].xml><?xml version="1.0" encoding="utf-8"?>
<Types xmlns="http://schemas.openxmlformats.org/package/2006/content-types">
  <Default Extension="xml" ContentType="application/xml"/>
  <Default Extension="webp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F0C7-F77E-46B6-924B-234D432E1103}" type="datetimeFigureOut">
              <a:rPr lang="pt-BR" smtClean="0"/>
              <a:t>8/30/23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17EC-671B-4273-A4FC-EF5EABBD01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F0C7-F77E-46B6-924B-234D432E1103}" type="datetimeFigureOut">
              <a:rPr lang="pt-BR" smtClean="0"/>
              <a:t>8/30/23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17EC-671B-4273-A4FC-EF5EABBD01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86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F0C7-F77E-46B6-924B-234D432E1103}" type="datetimeFigureOut">
              <a:rPr lang="pt-BR" smtClean="0"/>
              <a:t>8/30/23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17EC-671B-4273-A4FC-EF5EABBD01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74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F0C7-F77E-46B6-924B-234D432E1103}" type="datetimeFigureOut">
              <a:rPr lang="pt-BR" smtClean="0"/>
              <a:t>8/30/23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17EC-671B-4273-A4FC-EF5EABBD01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34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F0C7-F77E-46B6-924B-234D432E1103}" type="datetimeFigureOut">
              <a:rPr lang="pt-BR" smtClean="0"/>
              <a:t>8/30/23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17EC-671B-4273-A4FC-EF5EABBD01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68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F0C7-F77E-46B6-924B-234D432E1103}" type="datetimeFigureOut">
              <a:rPr lang="pt-BR" smtClean="0"/>
              <a:t>8/30/23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17EC-671B-4273-A4FC-EF5EABBD01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64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F0C7-F77E-46B6-924B-234D432E1103}" type="datetimeFigureOut">
              <a:rPr lang="pt-BR" smtClean="0"/>
              <a:t>8/30/23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17EC-671B-4273-A4FC-EF5EABBD01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73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F0C7-F77E-46B6-924B-234D432E1103}" type="datetimeFigureOut">
              <a:rPr lang="pt-BR" smtClean="0"/>
              <a:t>8/30/23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17EC-671B-4273-A4FC-EF5EABBD01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13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F0C7-F77E-46B6-924B-234D432E1103}" type="datetimeFigureOut">
              <a:rPr lang="pt-BR" smtClean="0"/>
              <a:t>8/30/23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17EC-671B-4273-A4FC-EF5EABBD01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08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F0C7-F77E-46B6-924B-234D432E1103}" type="datetimeFigureOut">
              <a:rPr lang="pt-BR" smtClean="0"/>
              <a:t>8/30/23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17EC-671B-4273-A4FC-EF5EABBD01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1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F0C7-F77E-46B6-924B-234D432E1103}" type="datetimeFigureOut">
              <a:rPr lang="pt-BR" smtClean="0"/>
              <a:t>8/30/23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17EC-671B-4273-A4FC-EF5EABBD01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81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F0C7-F77E-46B6-924B-234D432E1103}" type="datetimeFigureOut">
              <a:rPr lang="pt-BR" smtClean="0"/>
              <a:t>8/30/23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717EC-671B-4273-A4FC-EF5EABBD01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7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.png"/><Relationship Id="rId1" Type="http://schemas.microsoft.com/office/2007/relationships/media" Target="../media/media1.webp"/><Relationship Id="rId2" Type="http://schemas.openxmlformats.org/officeDocument/2006/relationships/video" Target="../media/media1.web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ozesnegras.com/zo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Zora</a:t>
            </a:r>
            <a:r>
              <a:rPr lang="pt-BR" dirty="0" smtClean="0"/>
              <a:t> </a:t>
            </a:r>
            <a:r>
              <a:rPr lang="pt-BR" dirty="0" err="1" smtClean="0"/>
              <a:t>Neale</a:t>
            </a:r>
            <a:r>
              <a:rPr lang="pt-BR" dirty="0" smtClean="0"/>
              <a:t> </a:t>
            </a:r>
            <a:r>
              <a:rPr lang="pt-BR" dirty="0" err="1" smtClean="0"/>
              <a:t>Hurston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874770"/>
            <a:ext cx="6858000" cy="925830"/>
          </a:xfrm>
        </p:spPr>
        <p:txBody>
          <a:bodyPr/>
          <a:lstStyle/>
          <a:p>
            <a:r>
              <a:rPr lang="pt-BR" dirty="0" smtClean="0"/>
              <a:t>Antropologia 2 – 2023</a:t>
            </a:r>
          </a:p>
          <a:p>
            <a:r>
              <a:rPr lang="pt-BR" dirty="0" smtClean="0"/>
              <a:t>Heloisa Buarque de Almeida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926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Zora</a:t>
            </a:r>
            <a:r>
              <a:rPr lang="pt-BR" dirty="0" smtClean="0"/>
              <a:t> </a:t>
            </a:r>
            <a:r>
              <a:rPr lang="pt-BR" dirty="0" err="1" smtClean="0"/>
              <a:t>Neale</a:t>
            </a:r>
            <a:r>
              <a:rPr lang="pt-BR" dirty="0" smtClean="0"/>
              <a:t> </a:t>
            </a:r>
            <a:r>
              <a:rPr lang="pt-BR" dirty="0" err="1" smtClean="0"/>
              <a:t>Hurston</a:t>
            </a:r>
            <a:r>
              <a:rPr lang="pt-BR" dirty="0" smtClean="0"/>
              <a:t> </a:t>
            </a:r>
            <a:r>
              <a:rPr lang="pt-BR" sz="2800" dirty="0" smtClean="0"/>
              <a:t>(1889- 1960)</a:t>
            </a:r>
            <a:endParaRPr lang="pt-BR" sz="2800" dirty="0"/>
          </a:p>
        </p:txBody>
      </p:sp>
      <p:pic>
        <p:nvPicPr>
          <p:cNvPr id="4" name="Zora-Neale-Hurston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9072" y="1899078"/>
            <a:ext cx="2708275" cy="3262312"/>
          </a:xfrm>
        </p:spPr>
      </p:pic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Dos 3 aos 13 anos vive em </a:t>
            </a:r>
            <a:r>
              <a:rPr lang="pt-BR" dirty="0" err="1" smtClean="0"/>
              <a:t>Eatonville</a:t>
            </a:r>
            <a:r>
              <a:rPr lang="pt-BR" dirty="0" smtClean="0"/>
              <a:t>, Florida – cidade só com pessoas negras</a:t>
            </a:r>
          </a:p>
          <a:p>
            <a:r>
              <a:rPr lang="pt-BR" dirty="0" smtClean="0"/>
              <a:t>Pai chega a ser prefeito</a:t>
            </a:r>
          </a:p>
          <a:p>
            <a:r>
              <a:rPr lang="pt-BR" dirty="0" smtClean="0"/>
              <a:t>Mãe professora primária</a:t>
            </a:r>
          </a:p>
          <a:p>
            <a:r>
              <a:rPr lang="pt-BR" dirty="0" smtClean="0"/>
              <a:t>8 irmãos</a:t>
            </a:r>
          </a:p>
          <a:p>
            <a:r>
              <a:rPr lang="pt-BR" dirty="0" smtClean="0"/>
              <a:t>Morte da mãe aos 13 anos</a:t>
            </a:r>
          </a:p>
          <a:p>
            <a:r>
              <a:rPr lang="pt-BR" dirty="0" smtClean="0"/>
              <a:t>Briga com </a:t>
            </a:r>
            <a:r>
              <a:rPr lang="pt-BR" dirty="0" smtClean="0"/>
              <a:t>madrasta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643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Trajetória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Trabalhos de empregada doméstica, irregulares</a:t>
            </a:r>
          </a:p>
          <a:p>
            <a:r>
              <a:rPr lang="pt-BR" dirty="0" smtClean="0"/>
              <a:t>1916 consegue emprego numa companhia de teatro</a:t>
            </a:r>
          </a:p>
          <a:p>
            <a:r>
              <a:rPr lang="pt-BR" dirty="0" smtClean="0"/>
              <a:t>1917 – Baltimore – emprego fixo como manicure num salão de beleza masculino (para brancos, com funcionários negros, políticos poderosos são os clientes)</a:t>
            </a:r>
          </a:p>
          <a:p>
            <a:r>
              <a:rPr lang="pt-BR" dirty="0" smtClean="0"/>
              <a:t>Consegue retomar sua educação formal (high </a:t>
            </a:r>
            <a:r>
              <a:rPr lang="pt-BR" dirty="0" err="1" smtClean="0"/>
              <a:t>school</a:t>
            </a:r>
            <a:r>
              <a:rPr lang="pt-BR" dirty="0" smtClean="0"/>
              <a:t>) numa escola para moças negras do Morgan </a:t>
            </a:r>
            <a:r>
              <a:rPr lang="pt-BR" dirty="0" err="1" smtClean="0"/>
              <a:t>College</a:t>
            </a:r>
            <a:r>
              <a:rPr lang="pt-BR" dirty="0" smtClean="0"/>
              <a:t> (tem que mentir sua idade), se forma em 1918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364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Educação superior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1918 entra na Howard </a:t>
            </a:r>
            <a:r>
              <a:rPr lang="pt-BR" dirty="0" err="1" smtClean="0"/>
              <a:t>University</a:t>
            </a:r>
            <a:r>
              <a:rPr lang="pt-BR" dirty="0" smtClean="0"/>
              <a:t> (Washington), a “Harvard” das universidades para pessoas negras</a:t>
            </a:r>
          </a:p>
          <a:p>
            <a:r>
              <a:rPr lang="pt-BR" dirty="0" smtClean="0"/>
              <a:t>Forte relacionamento com os professores da área de inglês, espanhol, grego – literatura, poesia, </a:t>
            </a:r>
          </a:p>
          <a:p>
            <a:r>
              <a:rPr lang="pt-BR" dirty="0" smtClean="0"/>
              <a:t>Entra para grupos literários, relações de amizade com grupos negros de classe alta</a:t>
            </a:r>
          </a:p>
          <a:p>
            <a:r>
              <a:rPr lang="pt-BR" dirty="0" smtClean="0"/>
              <a:t>Adoece e não consegue </a:t>
            </a:r>
            <a:r>
              <a:rPr lang="pt-BR" dirty="0"/>
              <a:t>se </a:t>
            </a:r>
            <a:r>
              <a:rPr lang="pt-BR" dirty="0" smtClean="0"/>
              <a:t>formar, viaja para NY</a:t>
            </a:r>
          </a:p>
          <a:p>
            <a:r>
              <a:rPr lang="pt-BR" dirty="0" smtClean="0"/>
              <a:t>1925 – consegue uma bolsa para estudar no </a:t>
            </a:r>
            <a:r>
              <a:rPr lang="pt-BR" dirty="0" err="1" smtClean="0"/>
              <a:t>Barnard</a:t>
            </a:r>
            <a:r>
              <a:rPr lang="pt-BR" dirty="0" smtClean="0"/>
              <a:t> </a:t>
            </a:r>
            <a:r>
              <a:rPr lang="pt-BR" dirty="0" err="1" smtClean="0"/>
              <a:t>College</a:t>
            </a:r>
            <a:r>
              <a:rPr lang="pt-BR" dirty="0" smtClean="0"/>
              <a:t> (para mulheres) na Universidade de Columbia, onde é a única aluna negra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68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Barnard</a:t>
            </a:r>
            <a:r>
              <a:rPr lang="pt-BR" dirty="0" smtClean="0"/>
              <a:t> </a:t>
            </a:r>
            <a:r>
              <a:rPr lang="pt-BR" dirty="0" err="1" smtClean="0"/>
              <a:t>College</a:t>
            </a:r>
            <a:r>
              <a:rPr lang="pt-BR" dirty="0" smtClean="0"/>
              <a:t> e Nova Iorque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Aluna de Franz Boas e Ruth Benedict, estuda com Margaret </a:t>
            </a:r>
            <a:r>
              <a:rPr lang="pt-BR" dirty="0" err="1" smtClean="0"/>
              <a:t>Mead</a:t>
            </a:r>
            <a:r>
              <a:rPr lang="pt-BR" dirty="0" smtClean="0"/>
              <a:t>, se forma em 1928</a:t>
            </a:r>
          </a:p>
          <a:p>
            <a:r>
              <a:rPr lang="pt-BR" dirty="0" smtClean="0"/>
              <a:t>Através de Boas (“Papa Franz”) se interessa pelo folclore </a:t>
            </a:r>
            <a:r>
              <a:rPr lang="pt-BR" dirty="0"/>
              <a:t>e antropologia: cada cultura deve ser compreendida em seus próprios termos</a:t>
            </a:r>
            <a:endParaRPr lang="pt-BR" dirty="0" smtClean="0"/>
          </a:p>
          <a:p>
            <a:r>
              <a:rPr lang="pt-BR" dirty="0" smtClean="0"/>
              <a:t>Se envolve em atividades artísticas e literárias – </a:t>
            </a:r>
            <a:r>
              <a:rPr lang="pt-BR" i="1" dirty="0" smtClean="0"/>
              <a:t>Renascença do </a:t>
            </a:r>
            <a:r>
              <a:rPr lang="pt-BR" i="1" dirty="0" err="1" smtClean="0"/>
              <a:t>Harlem</a:t>
            </a:r>
            <a:r>
              <a:rPr lang="pt-BR" i="1" dirty="0" smtClean="0"/>
              <a:t> </a:t>
            </a:r>
            <a:r>
              <a:rPr lang="pt-BR" dirty="0" smtClean="0"/>
              <a:t>– forte proximidade com </a:t>
            </a:r>
            <a:r>
              <a:rPr lang="pt-BR" dirty="0" err="1" smtClean="0"/>
              <a:t>Langston</a:t>
            </a:r>
            <a:r>
              <a:rPr lang="pt-BR" dirty="0" smtClean="0"/>
              <a:t> Hughes</a:t>
            </a:r>
          </a:p>
          <a:p>
            <a:r>
              <a:rPr lang="pt-BR" dirty="0" smtClean="0"/>
              <a:t>“mecenas” literária (Charlotte </a:t>
            </a:r>
            <a:r>
              <a:rPr lang="pt-BR" dirty="0" err="1" smtClean="0"/>
              <a:t>Osgood</a:t>
            </a:r>
            <a:r>
              <a:rPr lang="pt-BR" dirty="0" smtClean="0"/>
              <a:t> Mason) que é </a:t>
            </a:r>
            <a:r>
              <a:rPr lang="pt-BR" i="1" dirty="0" smtClean="0"/>
              <a:t>madrinha</a:t>
            </a:r>
            <a:r>
              <a:rPr lang="pt-BR" dirty="0" smtClean="0"/>
              <a:t> de vários artistas </a:t>
            </a:r>
            <a:r>
              <a:rPr lang="pt-BR" dirty="0" smtClean="0"/>
              <a:t>negros, </a:t>
            </a:r>
            <a:r>
              <a:rPr lang="pt-BR" dirty="0" smtClean="0"/>
              <a:t>a “adota” também (de 1927 a 1932)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450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Pesquisas de campo (em antropologia e folclore) e livros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97477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Entrevista o último sobrevivente de um navio negreiro </a:t>
            </a:r>
            <a:r>
              <a:rPr lang="pt-BR" dirty="0" err="1" smtClean="0"/>
              <a:t>Cudjoe</a:t>
            </a:r>
            <a:r>
              <a:rPr lang="pt-BR" dirty="0" smtClean="0"/>
              <a:t> Lewis – livro </a:t>
            </a:r>
            <a:r>
              <a:rPr lang="pt-BR" i="1" dirty="0" err="1" smtClean="0"/>
              <a:t>Barracoon</a:t>
            </a:r>
            <a:r>
              <a:rPr lang="pt-BR" dirty="0" smtClean="0"/>
              <a:t>, 1931</a:t>
            </a:r>
          </a:p>
          <a:p>
            <a:r>
              <a:rPr lang="pt-BR" dirty="0" smtClean="0"/>
              <a:t>Serrarias da Florida – depois publica os livros </a:t>
            </a:r>
            <a:r>
              <a:rPr lang="pt-BR" i="1" dirty="0" err="1" smtClean="0"/>
              <a:t>Jonah’s</a:t>
            </a:r>
            <a:r>
              <a:rPr lang="pt-BR" i="1" dirty="0" smtClean="0"/>
              <a:t> </a:t>
            </a:r>
            <a:r>
              <a:rPr lang="pt-BR" i="1" dirty="0" err="1" smtClean="0"/>
              <a:t>Gourd</a:t>
            </a:r>
            <a:r>
              <a:rPr lang="pt-BR" i="1" dirty="0" smtClean="0"/>
              <a:t> </a:t>
            </a:r>
            <a:r>
              <a:rPr lang="pt-BR" i="1" dirty="0" err="1" smtClean="0"/>
              <a:t>Vine</a:t>
            </a:r>
            <a:r>
              <a:rPr lang="pt-BR" i="1" dirty="0" smtClean="0"/>
              <a:t> (1934) </a:t>
            </a:r>
            <a:r>
              <a:rPr lang="pt-BR" dirty="0" smtClean="0"/>
              <a:t>e </a:t>
            </a:r>
            <a:r>
              <a:rPr lang="pt-BR" i="1" dirty="0" err="1" smtClean="0"/>
              <a:t>Mules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Men</a:t>
            </a:r>
            <a:r>
              <a:rPr lang="pt-BR" i="1" dirty="0" smtClean="0"/>
              <a:t> </a:t>
            </a:r>
            <a:r>
              <a:rPr lang="pt-BR" dirty="0" smtClean="0"/>
              <a:t>(1935)</a:t>
            </a:r>
          </a:p>
          <a:p>
            <a:r>
              <a:rPr lang="pt-BR" dirty="0" smtClean="0"/>
              <a:t>Campo em cidades de maioria negra sobre folclore – danças, cantos, lendas - na </a:t>
            </a:r>
            <a:r>
              <a:rPr lang="pt-BR" dirty="0" err="1" smtClean="0"/>
              <a:t>Georgia</a:t>
            </a:r>
            <a:r>
              <a:rPr lang="pt-BR" dirty="0" smtClean="0"/>
              <a:t> e Florida</a:t>
            </a:r>
          </a:p>
          <a:p>
            <a:r>
              <a:rPr lang="pt-BR" i="1" dirty="0" err="1" smtClean="0"/>
              <a:t>Their</a:t>
            </a:r>
            <a:r>
              <a:rPr lang="pt-BR" i="1" dirty="0" smtClean="0"/>
              <a:t> </a:t>
            </a:r>
            <a:r>
              <a:rPr lang="pt-BR" i="1" dirty="0" err="1" smtClean="0"/>
              <a:t>Eyes</a:t>
            </a:r>
            <a:r>
              <a:rPr lang="pt-BR" i="1" dirty="0" smtClean="0"/>
              <a:t> </a:t>
            </a:r>
            <a:r>
              <a:rPr lang="pt-BR" i="1" dirty="0" err="1" smtClean="0"/>
              <a:t>Were</a:t>
            </a:r>
            <a:r>
              <a:rPr lang="pt-BR" i="1" dirty="0" smtClean="0"/>
              <a:t> </a:t>
            </a:r>
            <a:r>
              <a:rPr lang="pt-BR" i="1" dirty="0" err="1" smtClean="0"/>
              <a:t>Watching</a:t>
            </a:r>
            <a:r>
              <a:rPr lang="pt-BR" i="1" dirty="0" smtClean="0"/>
              <a:t> </a:t>
            </a:r>
            <a:r>
              <a:rPr lang="pt-BR" i="1" dirty="0" err="1" smtClean="0"/>
              <a:t>God</a:t>
            </a:r>
            <a:r>
              <a:rPr lang="pt-BR" i="1" dirty="0" smtClean="0"/>
              <a:t> </a:t>
            </a:r>
            <a:r>
              <a:rPr lang="pt-BR" dirty="0" smtClean="0"/>
              <a:t>(1937) fala da condição das mulheres negras</a:t>
            </a:r>
          </a:p>
          <a:p>
            <a:r>
              <a:rPr lang="pt-BR" dirty="0" smtClean="0"/>
              <a:t>1936-37 viaja pelas Bahamas com apoio da Guggenheim Foundation – se encanta pela religião </a:t>
            </a:r>
            <a:r>
              <a:rPr lang="pt-BR" dirty="0" err="1" smtClean="0"/>
              <a:t>voodoo</a:t>
            </a:r>
            <a:r>
              <a:rPr lang="pt-BR" dirty="0" smtClean="0"/>
              <a:t> (</a:t>
            </a:r>
            <a:r>
              <a:rPr lang="en-US" i="1" dirty="0"/>
              <a:t>Tell my Horse: Voodoo and Life in Haiti and Jamaica</a:t>
            </a:r>
            <a:r>
              <a:rPr lang="en-US" dirty="0"/>
              <a:t> </a:t>
            </a:r>
            <a:r>
              <a:rPr lang="en-US" dirty="0" smtClean="0"/>
              <a:t>de 1938</a:t>
            </a:r>
            <a:r>
              <a:rPr lang="en-US" dirty="0"/>
              <a:t>)</a:t>
            </a:r>
            <a:endParaRPr lang="pt-BR" dirty="0" smtClean="0"/>
          </a:p>
          <a:p>
            <a:r>
              <a:rPr lang="pt-BR" dirty="0" smtClean="0"/>
              <a:t>1946-47 – Honduras</a:t>
            </a:r>
          </a:p>
        </p:txBody>
      </p:sp>
    </p:spTree>
    <p:extLst>
      <p:ext uri="{BB962C8B-B14F-4D97-AF65-F5344CB8AC3E}">
        <p14:creationId xmlns:p14="http://schemas.microsoft.com/office/powerpoint/2010/main" val="233343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Período de dificuldades e precariedades para se manter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</a:t>
            </a:r>
            <a:r>
              <a:rPr lang="pt-BR" dirty="0" smtClean="0"/>
              <a:t>1951 - rejeição </a:t>
            </a:r>
            <a:r>
              <a:rPr lang="pt-BR" dirty="0"/>
              <a:t>de seus manuscritos por editores </a:t>
            </a:r>
            <a:r>
              <a:rPr lang="pt-BR" dirty="0" smtClean="0"/>
              <a:t>, mudou-se </a:t>
            </a:r>
            <a:r>
              <a:rPr lang="pt-BR" dirty="0"/>
              <a:t>para Belle </a:t>
            </a:r>
            <a:r>
              <a:rPr lang="pt-BR" dirty="0" err="1"/>
              <a:t>Glade</a:t>
            </a:r>
            <a:r>
              <a:rPr lang="pt-BR" dirty="0"/>
              <a:t>, na Flórida, onde foi jornalista correspondente e professora substituta. </a:t>
            </a:r>
            <a:endParaRPr lang="pt-BR" dirty="0" smtClean="0"/>
          </a:p>
          <a:p>
            <a:r>
              <a:rPr lang="pt-BR" dirty="0" smtClean="0"/>
              <a:t>Em 1959 sofreu </a:t>
            </a:r>
            <a:r>
              <a:rPr lang="pt-BR" dirty="0"/>
              <a:t>um infarto. </a:t>
            </a:r>
            <a:endParaRPr lang="pt-BR" dirty="0" smtClean="0"/>
          </a:p>
          <a:p>
            <a:r>
              <a:rPr lang="pt-BR" dirty="0" smtClean="0"/>
              <a:t>Em </a:t>
            </a:r>
            <a:r>
              <a:rPr lang="pt-BR" dirty="0"/>
              <a:t>1960, faleceu e foi sepultada como indigente, em uma cova comum e sem </a:t>
            </a:r>
            <a:r>
              <a:rPr lang="pt-BR" dirty="0" smtClean="0"/>
              <a:t>identificação, num cemitérios que ela promoveu para negros sem posses</a:t>
            </a:r>
          </a:p>
          <a:p>
            <a:r>
              <a:rPr lang="pt-BR" dirty="0" smtClean="0"/>
              <a:t>Alice Walker a procura em 1979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071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Escrita e produção artística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Depois de se encantar pelas letras clássicas, descoberta da cultura negra como potência</a:t>
            </a:r>
          </a:p>
          <a:p>
            <a:r>
              <a:rPr lang="pt-BR" dirty="0" smtClean="0"/>
              <a:t>Escrita: através do mesmo modo da fala, mantendo a oralidade</a:t>
            </a:r>
          </a:p>
          <a:p>
            <a:r>
              <a:rPr lang="pt-BR" dirty="0" smtClean="0"/>
              <a:t>Produz musicais: música, dança, cultura vivida no corpo, força da batida, do ritmo e da experiência corporificada</a:t>
            </a:r>
          </a:p>
          <a:p>
            <a:r>
              <a:rPr lang="pt-BR" dirty="0" smtClean="0"/>
              <a:t>Redescoberta nos anos 1980 – Alice Walker e </a:t>
            </a:r>
            <a:r>
              <a:rPr lang="pt-BR" i="1" dirty="0" err="1" smtClean="0"/>
              <a:t>Women</a:t>
            </a:r>
            <a:r>
              <a:rPr lang="pt-BR" i="1" dirty="0" smtClean="0"/>
              <a:t> </a:t>
            </a:r>
            <a:r>
              <a:rPr lang="pt-BR" i="1" dirty="0" err="1" smtClean="0"/>
              <a:t>Writing</a:t>
            </a:r>
            <a:r>
              <a:rPr lang="pt-BR" i="1" dirty="0" smtClean="0"/>
              <a:t> </a:t>
            </a:r>
            <a:r>
              <a:rPr lang="pt-BR" i="1" dirty="0" err="1" smtClean="0"/>
              <a:t>Culture</a:t>
            </a:r>
            <a:endParaRPr lang="pt-BR" i="1" dirty="0" smtClean="0"/>
          </a:p>
          <a:p>
            <a:r>
              <a:rPr lang="pt-BR" dirty="0"/>
              <a:t>Publica contos, artigos em revistas (ver </a:t>
            </a:r>
            <a:r>
              <a:rPr lang="pt-BR" dirty="0">
                <a:hlinkClick r:id="rId2"/>
              </a:rPr>
              <a:t>https://www.vozesnegras.com/zora</a:t>
            </a:r>
            <a:r>
              <a:rPr lang="pt-BR" dirty="0" smtClean="0"/>
              <a:t>), alguns livros só serão publicados postumamente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8246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581</Words>
  <Application>Microsoft Macintosh PowerPoint</Application>
  <PresentationFormat>On-screen Show (4:3)</PresentationFormat>
  <Paragraphs>44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do Office</vt:lpstr>
      <vt:lpstr>Zora Neale Hurston</vt:lpstr>
      <vt:lpstr>Zora Neale Hurston (1889- 1960)</vt:lpstr>
      <vt:lpstr>Trajetória</vt:lpstr>
      <vt:lpstr>Educação superior</vt:lpstr>
      <vt:lpstr>Barnard College e Nova Iorque</vt:lpstr>
      <vt:lpstr>Pesquisas de campo (em antropologia e folclore) e livros</vt:lpstr>
      <vt:lpstr>Período de dificuldades e precariedades para se manter</vt:lpstr>
      <vt:lpstr>Escrita e produção artística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Zora Neale Hurston</dc:title>
  <dc:creator>Heloisa Buarque de Almeida</dc:creator>
  <cp:lastModifiedBy>Heloisa Almeida</cp:lastModifiedBy>
  <cp:revision>17</cp:revision>
  <dcterms:created xsi:type="dcterms:W3CDTF">2023-08-29T21:24:24Z</dcterms:created>
  <dcterms:modified xsi:type="dcterms:W3CDTF">2023-08-31T02:46:25Z</dcterms:modified>
</cp:coreProperties>
</file>