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D21"/>
    <a:srgbClr val="99CB38"/>
    <a:srgbClr val="AC7E64"/>
    <a:srgbClr val="CD8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73E87-FA5A-4DDA-B8FB-840B901ED4A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A1C9FA6F-5B78-4044-9F81-A52397B2CD38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Industrialização do Sistema Construtivo</a:t>
          </a:r>
          <a:endParaRPr lang="en-US"/>
        </a:p>
      </dgm:t>
    </dgm:pt>
    <dgm:pt modelId="{328A4E6A-8A16-4E95-B1D4-78C8F984CE9B}" type="parTrans" cxnId="{20425EAB-47FA-4983-A1FD-1E05E094395A}">
      <dgm:prSet/>
      <dgm:spPr/>
      <dgm:t>
        <a:bodyPr/>
        <a:lstStyle/>
        <a:p>
          <a:endParaRPr lang="en-US"/>
        </a:p>
      </dgm:t>
    </dgm:pt>
    <dgm:pt modelId="{A6967401-24F6-43F5-8EB5-F42600B4B754}" type="sibTrans" cxnId="{20425EAB-47FA-4983-A1FD-1E05E094395A}">
      <dgm:prSet/>
      <dgm:spPr/>
      <dgm:t>
        <a:bodyPr/>
        <a:lstStyle/>
        <a:p>
          <a:endParaRPr lang="en-US"/>
        </a:p>
      </dgm:t>
    </dgm:pt>
    <dgm:pt modelId="{AEEE9A82-8672-45FB-8184-57279F68F0BF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Madeira estrutural de florestas plantadas</a:t>
          </a:r>
          <a:endParaRPr lang="en-US"/>
        </a:p>
      </dgm:t>
    </dgm:pt>
    <dgm:pt modelId="{6D0166B4-9AD4-4200-9703-20D4EEC819E3}" type="parTrans" cxnId="{7524EE89-6DBC-48F8-B517-7A3DA5993EDE}">
      <dgm:prSet/>
      <dgm:spPr/>
      <dgm:t>
        <a:bodyPr/>
        <a:lstStyle/>
        <a:p>
          <a:endParaRPr lang="en-US"/>
        </a:p>
      </dgm:t>
    </dgm:pt>
    <dgm:pt modelId="{AB01948C-FD08-498C-8216-A551203D28CE}" type="sibTrans" cxnId="{7524EE89-6DBC-48F8-B517-7A3DA5993EDE}">
      <dgm:prSet/>
      <dgm:spPr/>
      <dgm:t>
        <a:bodyPr/>
        <a:lstStyle/>
        <a:p>
          <a:endParaRPr lang="en-US"/>
        </a:p>
      </dgm:t>
    </dgm:pt>
    <dgm:pt modelId="{D87AA147-BE41-49E1-9AD7-CD5087C17B9F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Engenharia Integrada</a:t>
          </a:r>
          <a:endParaRPr lang="en-US"/>
        </a:p>
      </dgm:t>
    </dgm:pt>
    <dgm:pt modelId="{4A4D53D3-9F9E-4A5C-9CBF-0ABBFD054D6E}" type="parTrans" cxnId="{603F7BFE-37AC-448F-8923-4C0C63F5BBC9}">
      <dgm:prSet/>
      <dgm:spPr/>
      <dgm:t>
        <a:bodyPr/>
        <a:lstStyle/>
        <a:p>
          <a:endParaRPr lang="en-US"/>
        </a:p>
      </dgm:t>
    </dgm:pt>
    <dgm:pt modelId="{F40AF7CA-F3DE-4007-8CFF-8CB8955676E5}" type="sibTrans" cxnId="{603F7BFE-37AC-448F-8923-4C0C63F5BBC9}">
      <dgm:prSet/>
      <dgm:spPr/>
      <dgm:t>
        <a:bodyPr/>
        <a:lstStyle/>
        <a:p>
          <a:endParaRPr lang="en-US"/>
        </a:p>
      </dgm:t>
    </dgm:pt>
    <dgm:pt modelId="{2D75488E-D0E7-4EE2-A2B6-59A01A50D113}" type="pres">
      <dgm:prSet presAssocID="{50473E87-FA5A-4DDA-B8FB-840B901ED4A8}" presName="root" presStyleCnt="0">
        <dgm:presLayoutVars>
          <dgm:dir/>
          <dgm:resizeHandles val="exact"/>
        </dgm:presLayoutVars>
      </dgm:prSet>
      <dgm:spPr/>
    </dgm:pt>
    <dgm:pt modelId="{80587990-EBEA-4665-94A0-F4E919846B4C}" type="pres">
      <dgm:prSet presAssocID="{A1C9FA6F-5B78-4044-9F81-A52397B2CD38}" presName="compNode" presStyleCnt="0"/>
      <dgm:spPr/>
    </dgm:pt>
    <dgm:pt modelId="{7FB1CC89-7005-4098-BA69-E033E9CDFEEB}" type="pres">
      <dgm:prSet presAssocID="{A1C9FA6F-5B78-4044-9F81-A52397B2CD38}" presName="bgRect" presStyleLbl="bgShp" presStyleIdx="0" presStyleCnt="3"/>
      <dgm:spPr/>
    </dgm:pt>
    <dgm:pt modelId="{D9C32F06-DE6C-4FF1-82E3-87DED4C6C3F7}" type="pres">
      <dgm:prSet presAssocID="{A1C9FA6F-5B78-4044-9F81-A52397B2CD3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ábrica"/>
        </a:ext>
      </dgm:extLst>
    </dgm:pt>
    <dgm:pt modelId="{D98D0391-A6B9-4A6F-9F6B-A10BF9DDA98F}" type="pres">
      <dgm:prSet presAssocID="{A1C9FA6F-5B78-4044-9F81-A52397B2CD38}" presName="spaceRect" presStyleCnt="0"/>
      <dgm:spPr/>
    </dgm:pt>
    <dgm:pt modelId="{B5589CE8-5A7F-4B1F-8F59-887B38ECB1E6}" type="pres">
      <dgm:prSet presAssocID="{A1C9FA6F-5B78-4044-9F81-A52397B2CD38}" presName="parTx" presStyleLbl="revTx" presStyleIdx="0" presStyleCnt="3">
        <dgm:presLayoutVars>
          <dgm:chMax val="0"/>
          <dgm:chPref val="0"/>
        </dgm:presLayoutVars>
      </dgm:prSet>
      <dgm:spPr/>
    </dgm:pt>
    <dgm:pt modelId="{7A53BAED-47CA-45CE-8C32-AFDD838EA340}" type="pres">
      <dgm:prSet presAssocID="{A6967401-24F6-43F5-8EB5-F42600B4B754}" presName="sibTrans" presStyleCnt="0"/>
      <dgm:spPr/>
    </dgm:pt>
    <dgm:pt modelId="{9B52C5C7-CACF-4898-8380-0401489D747C}" type="pres">
      <dgm:prSet presAssocID="{AEEE9A82-8672-45FB-8184-57279F68F0BF}" presName="compNode" presStyleCnt="0"/>
      <dgm:spPr/>
    </dgm:pt>
    <dgm:pt modelId="{3538523F-5B3D-4320-A8EF-904C25899DC8}" type="pres">
      <dgm:prSet presAssocID="{AEEE9A82-8672-45FB-8184-57279F68F0BF}" presName="bgRect" presStyleLbl="bgShp" presStyleIdx="1" presStyleCnt="3"/>
      <dgm:spPr/>
    </dgm:pt>
    <dgm:pt modelId="{AD8B27A7-5E1A-4118-85A4-82FF57F1D5CA}" type="pres">
      <dgm:prSet presAssocID="{AEEE9A82-8672-45FB-8184-57279F68F0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6B51541E-6713-4FB5-B5E4-D647CC6BC7EA}" type="pres">
      <dgm:prSet presAssocID="{AEEE9A82-8672-45FB-8184-57279F68F0BF}" presName="spaceRect" presStyleCnt="0"/>
      <dgm:spPr/>
    </dgm:pt>
    <dgm:pt modelId="{18A05880-D093-42CE-9102-59E5E92FF979}" type="pres">
      <dgm:prSet presAssocID="{AEEE9A82-8672-45FB-8184-57279F68F0BF}" presName="parTx" presStyleLbl="revTx" presStyleIdx="1" presStyleCnt="3">
        <dgm:presLayoutVars>
          <dgm:chMax val="0"/>
          <dgm:chPref val="0"/>
        </dgm:presLayoutVars>
      </dgm:prSet>
      <dgm:spPr/>
    </dgm:pt>
    <dgm:pt modelId="{2138C508-18C1-4E6A-B26A-576790C0C4B2}" type="pres">
      <dgm:prSet presAssocID="{AB01948C-FD08-498C-8216-A551203D28CE}" presName="sibTrans" presStyleCnt="0"/>
      <dgm:spPr/>
    </dgm:pt>
    <dgm:pt modelId="{4EEF9B11-10F9-490B-B61F-860786F493D4}" type="pres">
      <dgm:prSet presAssocID="{D87AA147-BE41-49E1-9AD7-CD5087C17B9F}" presName="compNode" presStyleCnt="0"/>
      <dgm:spPr/>
    </dgm:pt>
    <dgm:pt modelId="{10CFFEE2-5C6F-4337-890F-F7FB3488C57E}" type="pres">
      <dgm:prSet presAssocID="{D87AA147-BE41-49E1-9AD7-CD5087C17B9F}" presName="bgRect" presStyleLbl="bgShp" presStyleIdx="2" presStyleCnt="3"/>
      <dgm:spPr/>
    </dgm:pt>
    <dgm:pt modelId="{24C29B8A-14B8-4939-90B6-1D8C0992988D}" type="pres">
      <dgm:prSet presAssocID="{D87AA147-BE41-49E1-9AD7-CD5087C17B9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grenagens"/>
        </a:ext>
      </dgm:extLst>
    </dgm:pt>
    <dgm:pt modelId="{FC26840A-1ACB-4708-BBE2-3901AECE1A68}" type="pres">
      <dgm:prSet presAssocID="{D87AA147-BE41-49E1-9AD7-CD5087C17B9F}" presName="spaceRect" presStyleCnt="0"/>
      <dgm:spPr/>
    </dgm:pt>
    <dgm:pt modelId="{27C55A6D-9B20-45C4-9255-12A061C42BD6}" type="pres">
      <dgm:prSet presAssocID="{D87AA147-BE41-49E1-9AD7-CD5087C17B9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54F4E45-AA53-4F88-B082-4BDDB0B954F1}" type="presOf" srcId="{50473E87-FA5A-4DDA-B8FB-840B901ED4A8}" destId="{2D75488E-D0E7-4EE2-A2B6-59A01A50D113}" srcOrd="0" destOrd="0" presId="urn:microsoft.com/office/officeart/2018/2/layout/IconVerticalSolidList"/>
    <dgm:cxn modelId="{B417DA89-4FEC-4B74-AED6-8DA57E84D973}" type="presOf" srcId="{D87AA147-BE41-49E1-9AD7-CD5087C17B9F}" destId="{27C55A6D-9B20-45C4-9255-12A061C42BD6}" srcOrd="0" destOrd="0" presId="urn:microsoft.com/office/officeart/2018/2/layout/IconVerticalSolidList"/>
    <dgm:cxn modelId="{7524EE89-6DBC-48F8-B517-7A3DA5993EDE}" srcId="{50473E87-FA5A-4DDA-B8FB-840B901ED4A8}" destId="{AEEE9A82-8672-45FB-8184-57279F68F0BF}" srcOrd="1" destOrd="0" parTransId="{6D0166B4-9AD4-4200-9703-20D4EEC819E3}" sibTransId="{AB01948C-FD08-498C-8216-A551203D28CE}"/>
    <dgm:cxn modelId="{20425EAB-47FA-4983-A1FD-1E05E094395A}" srcId="{50473E87-FA5A-4DDA-B8FB-840B901ED4A8}" destId="{A1C9FA6F-5B78-4044-9F81-A52397B2CD38}" srcOrd="0" destOrd="0" parTransId="{328A4E6A-8A16-4E95-B1D4-78C8F984CE9B}" sibTransId="{A6967401-24F6-43F5-8EB5-F42600B4B754}"/>
    <dgm:cxn modelId="{88E907B6-575C-4840-B412-EF1AC5430304}" type="presOf" srcId="{AEEE9A82-8672-45FB-8184-57279F68F0BF}" destId="{18A05880-D093-42CE-9102-59E5E92FF979}" srcOrd="0" destOrd="0" presId="urn:microsoft.com/office/officeart/2018/2/layout/IconVerticalSolidList"/>
    <dgm:cxn modelId="{547F43CB-84DA-497B-A941-60E096CA24E6}" type="presOf" srcId="{A1C9FA6F-5B78-4044-9F81-A52397B2CD38}" destId="{B5589CE8-5A7F-4B1F-8F59-887B38ECB1E6}" srcOrd="0" destOrd="0" presId="urn:microsoft.com/office/officeart/2018/2/layout/IconVerticalSolidList"/>
    <dgm:cxn modelId="{603F7BFE-37AC-448F-8923-4C0C63F5BBC9}" srcId="{50473E87-FA5A-4DDA-B8FB-840B901ED4A8}" destId="{D87AA147-BE41-49E1-9AD7-CD5087C17B9F}" srcOrd="2" destOrd="0" parTransId="{4A4D53D3-9F9E-4A5C-9CBF-0ABBFD054D6E}" sibTransId="{F40AF7CA-F3DE-4007-8CFF-8CB8955676E5}"/>
    <dgm:cxn modelId="{85AE9806-1F3D-4533-A8B7-25F0E3F2683C}" type="presParOf" srcId="{2D75488E-D0E7-4EE2-A2B6-59A01A50D113}" destId="{80587990-EBEA-4665-94A0-F4E919846B4C}" srcOrd="0" destOrd="0" presId="urn:microsoft.com/office/officeart/2018/2/layout/IconVerticalSolidList"/>
    <dgm:cxn modelId="{D015C1E1-000C-43B5-A70B-E5C18CF485E3}" type="presParOf" srcId="{80587990-EBEA-4665-94A0-F4E919846B4C}" destId="{7FB1CC89-7005-4098-BA69-E033E9CDFEEB}" srcOrd="0" destOrd="0" presId="urn:microsoft.com/office/officeart/2018/2/layout/IconVerticalSolidList"/>
    <dgm:cxn modelId="{E7F2F64C-E56B-491A-8B4E-F6D70DD61A39}" type="presParOf" srcId="{80587990-EBEA-4665-94A0-F4E919846B4C}" destId="{D9C32F06-DE6C-4FF1-82E3-87DED4C6C3F7}" srcOrd="1" destOrd="0" presId="urn:microsoft.com/office/officeart/2018/2/layout/IconVerticalSolidList"/>
    <dgm:cxn modelId="{B7876C60-42B6-44D5-90AE-A546C6FC4200}" type="presParOf" srcId="{80587990-EBEA-4665-94A0-F4E919846B4C}" destId="{D98D0391-A6B9-4A6F-9F6B-A10BF9DDA98F}" srcOrd="2" destOrd="0" presId="urn:microsoft.com/office/officeart/2018/2/layout/IconVerticalSolidList"/>
    <dgm:cxn modelId="{8854847D-2E63-4604-BE69-89B5A8F38483}" type="presParOf" srcId="{80587990-EBEA-4665-94A0-F4E919846B4C}" destId="{B5589CE8-5A7F-4B1F-8F59-887B38ECB1E6}" srcOrd="3" destOrd="0" presId="urn:microsoft.com/office/officeart/2018/2/layout/IconVerticalSolidList"/>
    <dgm:cxn modelId="{4C41CE02-9BE3-48CA-86A1-01E7C5C6AEFA}" type="presParOf" srcId="{2D75488E-D0E7-4EE2-A2B6-59A01A50D113}" destId="{7A53BAED-47CA-45CE-8C32-AFDD838EA340}" srcOrd="1" destOrd="0" presId="urn:microsoft.com/office/officeart/2018/2/layout/IconVerticalSolidList"/>
    <dgm:cxn modelId="{27A1AA78-4161-4DD9-882A-6E429F62B9D7}" type="presParOf" srcId="{2D75488E-D0E7-4EE2-A2B6-59A01A50D113}" destId="{9B52C5C7-CACF-4898-8380-0401489D747C}" srcOrd="2" destOrd="0" presId="urn:microsoft.com/office/officeart/2018/2/layout/IconVerticalSolidList"/>
    <dgm:cxn modelId="{29F3CDA7-C3BA-4733-81E3-28DB4B205506}" type="presParOf" srcId="{9B52C5C7-CACF-4898-8380-0401489D747C}" destId="{3538523F-5B3D-4320-A8EF-904C25899DC8}" srcOrd="0" destOrd="0" presId="urn:microsoft.com/office/officeart/2018/2/layout/IconVerticalSolidList"/>
    <dgm:cxn modelId="{9E740E43-A2DC-474D-BB75-5922B10236BF}" type="presParOf" srcId="{9B52C5C7-CACF-4898-8380-0401489D747C}" destId="{AD8B27A7-5E1A-4118-85A4-82FF57F1D5CA}" srcOrd="1" destOrd="0" presId="urn:microsoft.com/office/officeart/2018/2/layout/IconVerticalSolidList"/>
    <dgm:cxn modelId="{96343FCE-5264-4286-9217-D57C2808BAB9}" type="presParOf" srcId="{9B52C5C7-CACF-4898-8380-0401489D747C}" destId="{6B51541E-6713-4FB5-B5E4-D647CC6BC7EA}" srcOrd="2" destOrd="0" presId="urn:microsoft.com/office/officeart/2018/2/layout/IconVerticalSolidList"/>
    <dgm:cxn modelId="{F5BEE4BA-EA73-428E-979A-C7DD4FB142FB}" type="presParOf" srcId="{9B52C5C7-CACF-4898-8380-0401489D747C}" destId="{18A05880-D093-42CE-9102-59E5E92FF979}" srcOrd="3" destOrd="0" presId="urn:microsoft.com/office/officeart/2018/2/layout/IconVerticalSolidList"/>
    <dgm:cxn modelId="{96CC8871-95BE-48D2-8CC3-AF1A8068E024}" type="presParOf" srcId="{2D75488E-D0E7-4EE2-A2B6-59A01A50D113}" destId="{2138C508-18C1-4E6A-B26A-576790C0C4B2}" srcOrd="3" destOrd="0" presId="urn:microsoft.com/office/officeart/2018/2/layout/IconVerticalSolidList"/>
    <dgm:cxn modelId="{9B049FC8-07EF-4A42-BEC3-9E1D2E28A4FF}" type="presParOf" srcId="{2D75488E-D0E7-4EE2-A2B6-59A01A50D113}" destId="{4EEF9B11-10F9-490B-B61F-860786F493D4}" srcOrd="4" destOrd="0" presId="urn:microsoft.com/office/officeart/2018/2/layout/IconVerticalSolidList"/>
    <dgm:cxn modelId="{F94A1685-42BE-4270-9893-297444E64D71}" type="presParOf" srcId="{4EEF9B11-10F9-490B-B61F-860786F493D4}" destId="{10CFFEE2-5C6F-4337-890F-F7FB3488C57E}" srcOrd="0" destOrd="0" presId="urn:microsoft.com/office/officeart/2018/2/layout/IconVerticalSolidList"/>
    <dgm:cxn modelId="{75065547-6844-496B-9196-F84F8817B06F}" type="presParOf" srcId="{4EEF9B11-10F9-490B-B61F-860786F493D4}" destId="{24C29B8A-14B8-4939-90B6-1D8C0992988D}" srcOrd="1" destOrd="0" presId="urn:microsoft.com/office/officeart/2018/2/layout/IconVerticalSolidList"/>
    <dgm:cxn modelId="{B14578FD-82B3-4409-9E03-19A34DDB9815}" type="presParOf" srcId="{4EEF9B11-10F9-490B-B61F-860786F493D4}" destId="{FC26840A-1ACB-4708-BBE2-3901AECE1A68}" srcOrd="2" destOrd="0" presId="urn:microsoft.com/office/officeart/2018/2/layout/IconVerticalSolidList"/>
    <dgm:cxn modelId="{E3641366-D209-4CDD-AAD0-8638B32455CB}" type="presParOf" srcId="{4EEF9B11-10F9-490B-B61F-860786F493D4}" destId="{27C55A6D-9B20-45C4-9255-12A061C42B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07B850-ED03-4E70-975C-5D22387C817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5EA0437-85F0-4C7E-890D-31366C034C94}">
      <dgm:prSet/>
      <dgm:spPr/>
      <dgm:t>
        <a:bodyPr/>
        <a:lstStyle/>
        <a:p>
          <a:r>
            <a:rPr lang="pt-BR"/>
            <a:t>Fornecedores</a:t>
          </a:r>
        </a:p>
      </dgm:t>
    </dgm:pt>
    <dgm:pt modelId="{616E3A03-A631-4D8E-95DE-63EFD3C382CD}" type="parTrans" cxnId="{1DA61E70-0F94-41CD-96CD-505D4904045D}">
      <dgm:prSet/>
      <dgm:spPr/>
      <dgm:t>
        <a:bodyPr/>
        <a:lstStyle/>
        <a:p>
          <a:endParaRPr lang="pt-BR"/>
        </a:p>
      </dgm:t>
    </dgm:pt>
    <dgm:pt modelId="{A21A1FEC-A3EF-4EE2-8D5C-212E608E297F}" type="sibTrans" cxnId="{1DA61E70-0F94-41CD-96CD-505D4904045D}">
      <dgm:prSet/>
      <dgm:spPr/>
      <dgm:t>
        <a:bodyPr/>
        <a:lstStyle/>
        <a:p>
          <a:endParaRPr lang="pt-BR"/>
        </a:p>
      </dgm:t>
    </dgm:pt>
    <dgm:pt modelId="{51DD558F-DDF5-48A5-8B97-49811B8A5044}">
      <dgm:prSet/>
      <dgm:spPr/>
      <dgm:t>
        <a:bodyPr/>
        <a:lstStyle/>
        <a:p>
          <a:r>
            <a:rPr lang="pt-BR" dirty="0" err="1"/>
            <a:t>Tecverde</a:t>
          </a:r>
          <a:endParaRPr lang="pt-BR" dirty="0"/>
        </a:p>
      </dgm:t>
    </dgm:pt>
    <dgm:pt modelId="{8E7CC7BC-883F-4B2F-A7AF-230B3248A624}" type="parTrans" cxnId="{A42FDFBD-D08C-4F5F-9F52-0F1DE51C7177}">
      <dgm:prSet/>
      <dgm:spPr/>
      <dgm:t>
        <a:bodyPr/>
        <a:lstStyle/>
        <a:p>
          <a:endParaRPr lang="pt-BR"/>
        </a:p>
      </dgm:t>
    </dgm:pt>
    <dgm:pt modelId="{BB7D6EA9-4702-4F2E-9A84-D29E673161A1}" type="sibTrans" cxnId="{A42FDFBD-D08C-4F5F-9F52-0F1DE51C7177}">
      <dgm:prSet/>
      <dgm:spPr/>
      <dgm:t>
        <a:bodyPr/>
        <a:lstStyle/>
        <a:p>
          <a:endParaRPr lang="pt-BR"/>
        </a:p>
      </dgm:t>
    </dgm:pt>
    <dgm:pt modelId="{F10FE0AA-91D4-4C92-B5EE-6F6FCF804D39}">
      <dgm:prSet/>
      <dgm:spPr/>
      <dgm:t>
        <a:bodyPr/>
        <a:lstStyle/>
        <a:p>
          <a:r>
            <a:rPr lang="pt-BR" baseline="0" dirty="0"/>
            <a:t>Loteadores</a:t>
          </a:r>
          <a:endParaRPr lang="pt-BR" dirty="0"/>
        </a:p>
      </dgm:t>
    </dgm:pt>
    <dgm:pt modelId="{9D1C2950-5668-475F-AA90-2006B8DEB8DE}" type="parTrans" cxnId="{31B07781-7574-4460-83A3-9BFF92AF60DE}">
      <dgm:prSet/>
      <dgm:spPr/>
      <dgm:t>
        <a:bodyPr/>
        <a:lstStyle/>
        <a:p>
          <a:endParaRPr lang="pt-BR"/>
        </a:p>
      </dgm:t>
    </dgm:pt>
    <dgm:pt modelId="{8A773F9D-A759-47A8-9BE2-8DC9A2BD7503}" type="sibTrans" cxnId="{31B07781-7574-4460-83A3-9BFF92AF60DE}">
      <dgm:prSet/>
      <dgm:spPr/>
      <dgm:t>
        <a:bodyPr/>
        <a:lstStyle/>
        <a:p>
          <a:endParaRPr lang="pt-BR"/>
        </a:p>
      </dgm:t>
    </dgm:pt>
    <dgm:pt modelId="{32C82948-0E42-4981-A20D-D4EE9D52B519}">
      <dgm:prSet/>
      <dgm:spPr/>
      <dgm:t>
        <a:bodyPr/>
        <a:lstStyle/>
        <a:p>
          <a:r>
            <a:rPr lang="pt-BR" baseline="0" dirty="0"/>
            <a:t>Incorporadores</a:t>
          </a:r>
          <a:endParaRPr lang="pt-BR" dirty="0"/>
        </a:p>
      </dgm:t>
    </dgm:pt>
    <dgm:pt modelId="{14BBA013-827F-4021-9B66-02C1CE50FEBB}" type="parTrans" cxnId="{4F96346C-EC9D-4E91-9461-492B0C883B22}">
      <dgm:prSet/>
      <dgm:spPr/>
      <dgm:t>
        <a:bodyPr/>
        <a:lstStyle/>
        <a:p>
          <a:endParaRPr lang="pt-BR"/>
        </a:p>
      </dgm:t>
    </dgm:pt>
    <dgm:pt modelId="{6DFB4FEE-4211-4D17-A844-380F4A389A40}" type="sibTrans" cxnId="{4F96346C-EC9D-4E91-9461-492B0C883B22}">
      <dgm:prSet/>
      <dgm:spPr/>
      <dgm:t>
        <a:bodyPr/>
        <a:lstStyle/>
        <a:p>
          <a:endParaRPr lang="pt-BR"/>
        </a:p>
      </dgm:t>
    </dgm:pt>
    <dgm:pt modelId="{FE79BD07-81C4-4520-B52B-037159FC5AEC}">
      <dgm:prSet/>
      <dgm:spPr/>
      <dgm:t>
        <a:bodyPr/>
        <a:lstStyle/>
        <a:p>
          <a:r>
            <a:rPr lang="pt-BR" dirty="0"/>
            <a:t>Clientes</a:t>
          </a:r>
        </a:p>
      </dgm:t>
    </dgm:pt>
    <dgm:pt modelId="{1561399E-951E-46E9-8C88-54C744644E7F}" type="parTrans" cxnId="{FFB0EEAC-BF4F-4C08-A762-31FDF3FFEEB2}">
      <dgm:prSet/>
      <dgm:spPr/>
      <dgm:t>
        <a:bodyPr/>
        <a:lstStyle/>
        <a:p>
          <a:endParaRPr lang="pt-BR"/>
        </a:p>
      </dgm:t>
    </dgm:pt>
    <dgm:pt modelId="{9D4B33E4-29BE-48FD-9DE4-69BCF212A666}" type="sibTrans" cxnId="{FFB0EEAC-BF4F-4C08-A762-31FDF3FFEEB2}">
      <dgm:prSet/>
      <dgm:spPr/>
      <dgm:t>
        <a:bodyPr/>
        <a:lstStyle/>
        <a:p>
          <a:endParaRPr lang="pt-BR"/>
        </a:p>
      </dgm:t>
    </dgm:pt>
    <dgm:pt modelId="{825F9342-F928-4F11-B0FA-F52FBA0A123B}">
      <dgm:prSet/>
      <dgm:spPr/>
      <dgm:t>
        <a:bodyPr/>
        <a:lstStyle/>
        <a:p>
          <a:r>
            <a:rPr lang="pt-BR" dirty="0"/>
            <a:t>Clientes</a:t>
          </a:r>
        </a:p>
      </dgm:t>
    </dgm:pt>
    <dgm:pt modelId="{55035A67-0131-4574-917E-99BFC2EC8D25}" type="parTrans" cxnId="{E171511A-36EE-45BA-BDED-23891275F024}">
      <dgm:prSet/>
      <dgm:spPr/>
      <dgm:t>
        <a:bodyPr/>
        <a:lstStyle/>
        <a:p>
          <a:endParaRPr lang="pt-BR"/>
        </a:p>
      </dgm:t>
    </dgm:pt>
    <dgm:pt modelId="{1950A3EA-0EBD-4737-B120-E5FAFCC3EA2E}" type="sibTrans" cxnId="{E171511A-36EE-45BA-BDED-23891275F024}">
      <dgm:prSet/>
      <dgm:spPr/>
      <dgm:t>
        <a:bodyPr/>
        <a:lstStyle/>
        <a:p>
          <a:endParaRPr lang="pt-BR"/>
        </a:p>
      </dgm:t>
    </dgm:pt>
    <dgm:pt modelId="{EA2B6AEF-DDA5-43E5-84E8-4F1C33D4E986}" type="pres">
      <dgm:prSet presAssocID="{7007B850-ED03-4E70-975C-5D22387C817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814279D-6D71-4D0D-9E79-E8948FCEAB15}" type="pres">
      <dgm:prSet presAssocID="{35EA0437-85F0-4C7E-890D-31366C034C94}" presName="root1" presStyleCnt="0"/>
      <dgm:spPr/>
    </dgm:pt>
    <dgm:pt modelId="{1FA60182-6E59-44FE-919F-E178EE9ABA1C}" type="pres">
      <dgm:prSet presAssocID="{35EA0437-85F0-4C7E-890D-31366C034C94}" presName="LevelOneTextNode" presStyleLbl="node0" presStyleIdx="0" presStyleCnt="1">
        <dgm:presLayoutVars>
          <dgm:chPref val="3"/>
        </dgm:presLayoutVars>
      </dgm:prSet>
      <dgm:spPr/>
    </dgm:pt>
    <dgm:pt modelId="{139DA286-7646-49E6-A9F2-3CED0721D45C}" type="pres">
      <dgm:prSet presAssocID="{35EA0437-85F0-4C7E-890D-31366C034C94}" presName="level2hierChild" presStyleCnt="0"/>
      <dgm:spPr/>
    </dgm:pt>
    <dgm:pt modelId="{BCADAFC1-9268-45BF-A5BE-CB60F19F8A38}" type="pres">
      <dgm:prSet presAssocID="{8E7CC7BC-883F-4B2F-A7AF-230B3248A624}" presName="conn2-1" presStyleLbl="parChTrans1D2" presStyleIdx="0" presStyleCnt="1"/>
      <dgm:spPr/>
    </dgm:pt>
    <dgm:pt modelId="{A439C719-E740-4549-9B50-329915794DE1}" type="pres">
      <dgm:prSet presAssocID="{8E7CC7BC-883F-4B2F-A7AF-230B3248A624}" presName="connTx" presStyleLbl="parChTrans1D2" presStyleIdx="0" presStyleCnt="1"/>
      <dgm:spPr/>
    </dgm:pt>
    <dgm:pt modelId="{9FE46047-4DD8-443C-A97D-B09DE4786623}" type="pres">
      <dgm:prSet presAssocID="{51DD558F-DDF5-48A5-8B97-49811B8A5044}" presName="root2" presStyleCnt="0"/>
      <dgm:spPr/>
    </dgm:pt>
    <dgm:pt modelId="{2DFC026F-C100-4B74-B7B8-874B634E9234}" type="pres">
      <dgm:prSet presAssocID="{51DD558F-DDF5-48A5-8B97-49811B8A5044}" presName="LevelTwoTextNode" presStyleLbl="node2" presStyleIdx="0" presStyleCnt="1">
        <dgm:presLayoutVars>
          <dgm:chPref val="3"/>
        </dgm:presLayoutVars>
      </dgm:prSet>
      <dgm:spPr/>
    </dgm:pt>
    <dgm:pt modelId="{ABFF6822-20F8-46B5-875F-19AE9B0F10CE}" type="pres">
      <dgm:prSet presAssocID="{51DD558F-DDF5-48A5-8B97-49811B8A5044}" presName="level3hierChild" presStyleCnt="0"/>
      <dgm:spPr/>
    </dgm:pt>
    <dgm:pt modelId="{A0CCA5E2-A44B-47B5-9528-560866E5D125}" type="pres">
      <dgm:prSet presAssocID="{9D1C2950-5668-475F-AA90-2006B8DEB8DE}" presName="conn2-1" presStyleLbl="parChTrans1D3" presStyleIdx="0" presStyleCnt="2"/>
      <dgm:spPr/>
    </dgm:pt>
    <dgm:pt modelId="{08DC4E50-8946-469B-91BE-31902D210B6F}" type="pres">
      <dgm:prSet presAssocID="{9D1C2950-5668-475F-AA90-2006B8DEB8DE}" presName="connTx" presStyleLbl="parChTrans1D3" presStyleIdx="0" presStyleCnt="2"/>
      <dgm:spPr/>
    </dgm:pt>
    <dgm:pt modelId="{EDB84054-7350-4D97-8AD2-0629E6015293}" type="pres">
      <dgm:prSet presAssocID="{F10FE0AA-91D4-4C92-B5EE-6F6FCF804D39}" presName="root2" presStyleCnt="0"/>
      <dgm:spPr/>
    </dgm:pt>
    <dgm:pt modelId="{4A50948D-8D5B-4536-B026-567FDA30227F}" type="pres">
      <dgm:prSet presAssocID="{F10FE0AA-91D4-4C92-B5EE-6F6FCF804D39}" presName="LevelTwoTextNode" presStyleLbl="node3" presStyleIdx="0" presStyleCnt="2">
        <dgm:presLayoutVars>
          <dgm:chPref val="3"/>
        </dgm:presLayoutVars>
      </dgm:prSet>
      <dgm:spPr/>
    </dgm:pt>
    <dgm:pt modelId="{96515D36-83FE-4B2B-BB66-0A52C2FACE98}" type="pres">
      <dgm:prSet presAssocID="{F10FE0AA-91D4-4C92-B5EE-6F6FCF804D39}" presName="level3hierChild" presStyleCnt="0"/>
      <dgm:spPr/>
    </dgm:pt>
    <dgm:pt modelId="{87116762-0AE7-4F73-9F29-6F8F682F1EA4}" type="pres">
      <dgm:prSet presAssocID="{55035A67-0131-4574-917E-99BFC2EC8D25}" presName="conn2-1" presStyleLbl="parChTrans1D4" presStyleIdx="0" presStyleCnt="2"/>
      <dgm:spPr/>
    </dgm:pt>
    <dgm:pt modelId="{A687ECF5-778B-4210-BFE1-B6E3BCC6A8C4}" type="pres">
      <dgm:prSet presAssocID="{55035A67-0131-4574-917E-99BFC2EC8D25}" presName="connTx" presStyleLbl="parChTrans1D4" presStyleIdx="0" presStyleCnt="2"/>
      <dgm:spPr/>
    </dgm:pt>
    <dgm:pt modelId="{DC1C8811-950C-4D53-B90C-34D32CC6DA63}" type="pres">
      <dgm:prSet presAssocID="{825F9342-F928-4F11-B0FA-F52FBA0A123B}" presName="root2" presStyleCnt="0"/>
      <dgm:spPr/>
    </dgm:pt>
    <dgm:pt modelId="{DA8A7D96-6E09-4CFD-8146-9A585F2E2BEC}" type="pres">
      <dgm:prSet presAssocID="{825F9342-F928-4F11-B0FA-F52FBA0A123B}" presName="LevelTwoTextNode" presStyleLbl="node4" presStyleIdx="0" presStyleCnt="2">
        <dgm:presLayoutVars>
          <dgm:chPref val="3"/>
        </dgm:presLayoutVars>
      </dgm:prSet>
      <dgm:spPr/>
    </dgm:pt>
    <dgm:pt modelId="{8603B4E3-74B7-461B-99EB-70A708B61FB2}" type="pres">
      <dgm:prSet presAssocID="{825F9342-F928-4F11-B0FA-F52FBA0A123B}" presName="level3hierChild" presStyleCnt="0"/>
      <dgm:spPr/>
    </dgm:pt>
    <dgm:pt modelId="{8A30EDFB-98A6-4C8C-A320-98C975A29C27}" type="pres">
      <dgm:prSet presAssocID="{14BBA013-827F-4021-9B66-02C1CE50FEBB}" presName="conn2-1" presStyleLbl="parChTrans1D3" presStyleIdx="1" presStyleCnt="2"/>
      <dgm:spPr/>
    </dgm:pt>
    <dgm:pt modelId="{468E09F9-357F-4D8D-89BB-7DE9AC6E750F}" type="pres">
      <dgm:prSet presAssocID="{14BBA013-827F-4021-9B66-02C1CE50FEBB}" presName="connTx" presStyleLbl="parChTrans1D3" presStyleIdx="1" presStyleCnt="2"/>
      <dgm:spPr/>
    </dgm:pt>
    <dgm:pt modelId="{A94C2564-BB92-4C9F-B91E-80AECF74E7D9}" type="pres">
      <dgm:prSet presAssocID="{32C82948-0E42-4981-A20D-D4EE9D52B519}" presName="root2" presStyleCnt="0"/>
      <dgm:spPr/>
    </dgm:pt>
    <dgm:pt modelId="{7C8B51CC-9F1F-4ABC-89C0-715635F56313}" type="pres">
      <dgm:prSet presAssocID="{32C82948-0E42-4981-A20D-D4EE9D52B519}" presName="LevelTwoTextNode" presStyleLbl="node3" presStyleIdx="1" presStyleCnt="2">
        <dgm:presLayoutVars>
          <dgm:chPref val="3"/>
        </dgm:presLayoutVars>
      </dgm:prSet>
      <dgm:spPr/>
    </dgm:pt>
    <dgm:pt modelId="{21756D1F-0F9E-494B-BAF2-E720CCA7265C}" type="pres">
      <dgm:prSet presAssocID="{32C82948-0E42-4981-A20D-D4EE9D52B519}" presName="level3hierChild" presStyleCnt="0"/>
      <dgm:spPr/>
    </dgm:pt>
    <dgm:pt modelId="{320AB798-EB00-4190-B5A6-BAD871A6723D}" type="pres">
      <dgm:prSet presAssocID="{1561399E-951E-46E9-8C88-54C744644E7F}" presName="conn2-1" presStyleLbl="parChTrans1D4" presStyleIdx="1" presStyleCnt="2"/>
      <dgm:spPr/>
    </dgm:pt>
    <dgm:pt modelId="{3ED55ACC-E82F-4FD4-BFAC-D13B8A15C2E2}" type="pres">
      <dgm:prSet presAssocID="{1561399E-951E-46E9-8C88-54C744644E7F}" presName="connTx" presStyleLbl="parChTrans1D4" presStyleIdx="1" presStyleCnt="2"/>
      <dgm:spPr/>
    </dgm:pt>
    <dgm:pt modelId="{8F8A41E6-7F58-47D0-A679-9565CBA79F61}" type="pres">
      <dgm:prSet presAssocID="{FE79BD07-81C4-4520-B52B-037159FC5AEC}" presName="root2" presStyleCnt="0"/>
      <dgm:spPr/>
    </dgm:pt>
    <dgm:pt modelId="{6DE0AD2F-DA2A-4207-AFC2-1B1BDDBA22CB}" type="pres">
      <dgm:prSet presAssocID="{FE79BD07-81C4-4520-B52B-037159FC5AEC}" presName="LevelTwoTextNode" presStyleLbl="node4" presStyleIdx="1" presStyleCnt="2">
        <dgm:presLayoutVars>
          <dgm:chPref val="3"/>
        </dgm:presLayoutVars>
      </dgm:prSet>
      <dgm:spPr/>
    </dgm:pt>
    <dgm:pt modelId="{3E83065B-1FAF-4A6E-91D9-8499E110F619}" type="pres">
      <dgm:prSet presAssocID="{FE79BD07-81C4-4520-B52B-037159FC5AEC}" presName="level3hierChild" presStyleCnt="0"/>
      <dgm:spPr/>
    </dgm:pt>
  </dgm:ptLst>
  <dgm:cxnLst>
    <dgm:cxn modelId="{353F3506-2EBF-46F2-8C29-0E0C2B273EB1}" type="presOf" srcId="{35EA0437-85F0-4C7E-890D-31366C034C94}" destId="{1FA60182-6E59-44FE-919F-E178EE9ABA1C}" srcOrd="0" destOrd="0" presId="urn:microsoft.com/office/officeart/2005/8/layout/hierarchy2"/>
    <dgm:cxn modelId="{E171511A-36EE-45BA-BDED-23891275F024}" srcId="{F10FE0AA-91D4-4C92-B5EE-6F6FCF804D39}" destId="{825F9342-F928-4F11-B0FA-F52FBA0A123B}" srcOrd="0" destOrd="0" parTransId="{55035A67-0131-4574-917E-99BFC2EC8D25}" sibTransId="{1950A3EA-0EBD-4737-B120-E5FAFCC3EA2E}"/>
    <dgm:cxn modelId="{7C91C921-7D1E-4B47-96F0-3D0BCE7F669B}" type="presOf" srcId="{14BBA013-827F-4021-9B66-02C1CE50FEBB}" destId="{8A30EDFB-98A6-4C8C-A320-98C975A29C27}" srcOrd="0" destOrd="0" presId="urn:microsoft.com/office/officeart/2005/8/layout/hierarchy2"/>
    <dgm:cxn modelId="{AACB8F27-E726-42DC-A9D8-D162BDD6A156}" type="presOf" srcId="{F10FE0AA-91D4-4C92-B5EE-6F6FCF804D39}" destId="{4A50948D-8D5B-4536-B026-567FDA30227F}" srcOrd="0" destOrd="0" presId="urn:microsoft.com/office/officeart/2005/8/layout/hierarchy2"/>
    <dgm:cxn modelId="{645DCC31-46F1-479D-A800-268FFAFCF480}" type="presOf" srcId="{1561399E-951E-46E9-8C88-54C744644E7F}" destId="{3ED55ACC-E82F-4FD4-BFAC-D13B8A15C2E2}" srcOrd="1" destOrd="0" presId="urn:microsoft.com/office/officeart/2005/8/layout/hierarchy2"/>
    <dgm:cxn modelId="{A962245B-1620-4994-8233-7231D4ED402C}" type="presOf" srcId="{1561399E-951E-46E9-8C88-54C744644E7F}" destId="{320AB798-EB00-4190-B5A6-BAD871A6723D}" srcOrd="0" destOrd="0" presId="urn:microsoft.com/office/officeart/2005/8/layout/hierarchy2"/>
    <dgm:cxn modelId="{24E9B545-C465-4148-B1E6-0350236A3F3B}" type="presOf" srcId="{7007B850-ED03-4E70-975C-5D22387C8177}" destId="{EA2B6AEF-DDA5-43E5-84E8-4F1C33D4E986}" srcOrd="0" destOrd="0" presId="urn:microsoft.com/office/officeart/2005/8/layout/hierarchy2"/>
    <dgm:cxn modelId="{C4538148-F8C1-4FEE-9BB6-59F7D8FA7750}" type="presOf" srcId="{FE79BD07-81C4-4520-B52B-037159FC5AEC}" destId="{6DE0AD2F-DA2A-4207-AFC2-1B1BDDBA22CB}" srcOrd="0" destOrd="0" presId="urn:microsoft.com/office/officeart/2005/8/layout/hierarchy2"/>
    <dgm:cxn modelId="{4F96346C-EC9D-4E91-9461-492B0C883B22}" srcId="{51DD558F-DDF5-48A5-8B97-49811B8A5044}" destId="{32C82948-0E42-4981-A20D-D4EE9D52B519}" srcOrd="1" destOrd="0" parTransId="{14BBA013-827F-4021-9B66-02C1CE50FEBB}" sibTransId="{6DFB4FEE-4211-4D17-A844-380F4A389A40}"/>
    <dgm:cxn modelId="{1DA61E70-0F94-41CD-96CD-505D4904045D}" srcId="{7007B850-ED03-4E70-975C-5D22387C8177}" destId="{35EA0437-85F0-4C7E-890D-31366C034C94}" srcOrd="0" destOrd="0" parTransId="{616E3A03-A631-4D8E-95DE-63EFD3C382CD}" sibTransId="{A21A1FEC-A3EF-4EE2-8D5C-212E608E297F}"/>
    <dgm:cxn modelId="{94D24054-1871-4898-A6AD-384788077645}" type="presOf" srcId="{14BBA013-827F-4021-9B66-02C1CE50FEBB}" destId="{468E09F9-357F-4D8D-89BB-7DE9AC6E750F}" srcOrd="1" destOrd="0" presId="urn:microsoft.com/office/officeart/2005/8/layout/hierarchy2"/>
    <dgm:cxn modelId="{31B07781-7574-4460-83A3-9BFF92AF60DE}" srcId="{51DD558F-DDF5-48A5-8B97-49811B8A5044}" destId="{F10FE0AA-91D4-4C92-B5EE-6F6FCF804D39}" srcOrd="0" destOrd="0" parTransId="{9D1C2950-5668-475F-AA90-2006B8DEB8DE}" sibTransId="{8A773F9D-A759-47A8-9BE2-8DC9A2BD7503}"/>
    <dgm:cxn modelId="{98F95082-CA87-4EC3-B1D3-58C0FF3CB5E3}" type="presOf" srcId="{825F9342-F928-4F11-B0FA-F52FBA0A123B}" destId="{DA8A7D96-6E09-4CFD-8146-9A585F2E2BEC}" srcOrd="0" destOrd="0" presId="urn:microsoft.com/office/officeart/2005/8/layout/hierarchy2"/>
    <dgm:cxn modelId="{9CBB428D-4460-4A41-B3C6-42E52D732688}" type="presOf" srcId="{8E7CC7BC-883F-4B2F-A7AF-230B3248A624}" destId="{A439C719-E740-4549-9B50-329915794DE1}" srcOrd="1" destOrd="0" presId="urn:microsoft.com/office/officeart/2005/8/layout/hierarchy2"/>
    <dgm:cxn modelId="{CB0E2E90-42BF-448D-A4D1-D4FBCEBA3A65}" type="presOf" srcId="{55035A67-0131-4574-917E-99BFC2EC8D25}" destId="{87116762-0AE7-4F73-9F29-6F8F682F1EA4}" srcOrd="0" destOrd="0" presId="urn:microsoft.com/office/officeart/2005/8/layout/hierarchy2"/>
    <dgm:cxn modelId="{F5E63F90-6E36-4864-B9BA-3620908430ED}" type="presOf" srcId="{9D1C2950-5668-475F-AA90-2006B8DEB8DE}" destId="{A0CCA5E2-A44B-47B5-9528-560866E5D125}" srcOrd="0" destOrd="0" presId="urn:microsoft.com/office/officeart/2005/8/layout/hierarchy2"/>
    <dgm:cxn modelId="{5E91749A-99D3-4F33-9F80-8E8E26F44088}" type="presOf" srcId="{8E7CC7BC-883F-4B2F-A7AF-230B3248A624}" destId="{BCADAFC1-9268-45BF-A5BE-CB60F19F8A38}" srcOrd="0" destOrd="0" presId="urn:microsoft.com/office/officeart/2005/8/layout/hierarchy2"/>
    <dgm:cxn modelId="{459A34A3-5960-4FB4-8BF0-EF4CA2080264}" type="presOf" srcId="{55035A67-0131-4574-917E-99BFC2EC8D25}" destId="{A687ECF5-778B-4210-BFE1-B6E3BCC6A8C4}" srcOrd="1" destOrd="0" presId="urn:microsoft.com/office/officeart/2005/8/layout/hierarchy2"/>
    <dgm:cxn modelId="{9E9098AA-0BD1-4E4E-8233-30174493F9F3}" type="presOf" srcId="{32C82948-0E42-4981-A20D-D4EE9D52B519}" destId="{7C8B51CC-9F1F-4ABC-89C0-715635F56313}" srcOrd="0" destOrd="0" presId="urn:microsoft.com/office/officeart/2005/8/layout/hierarchy2"/>
    <dgm:cxn modelId="{FFB0EEAC-BF4F-4C08-A762-31FDF3FFEEB2}" srcId="{32C82948-0E42-4981-A20D-D4EE9D52B519}" destId="{FE79BD07-81C4-4520-B52B-037159FC5AEC}" srcOrd="0" destOrd="0" parTransId="{1561399E-951E-46E9-8C88-54C744644E7F}" sibTransId="{9D4B33E4-29BE-48FD-9DE4-69BCF212A666}"/>
    <dgm:cxn modelId="{A42FDFBD-D08C-4F5F-9F52-0F1DE51C7177}" srcId="{35EA0437-85F0-4C7E-890D-31366C034C94}" destId="{51DD558F-DDF5-48A5-8B97-49811B8A5044}" srcOrd="0" destOrd="0" parTransId="{8E7CC7BC-883F-4B2F-A7AF-230B3248A624}" sibTransId="{BB7D6EA9-4702-4F2E-9A84-D29E673161A1}"/>
    <dgm:cxn modelId="{43B84CF1-DB7C-4DA5-ABE6-CEA230336CD6}" type="presOf" srcId="{51DD558F-DDF5-48A5-8B97-49811B8A5044}" destId="{2DFC026F-C100-4B74-B7B8-874B634E9234}" srcOrd="0" destOrd="0" presId="urn:microsoft.com/office/officeart/2005/8/layout/hierarchy2"/>
    <dgm:cxn modelId="{671ACDF6-824E-43A6-BD65-2DE15667D852}" type="presOf" srcId="{9D1C2950-5668-475F-AA90-2006B8DEB8DE}" destId="{08DC4E50-8946-469B-91BE-31902D210B6F}" srcOrd="1" destOrd="0" presId="urn:microsoft.com/office/officeart/2005/8/layout/hierarchy2"/>
    <dgm:cxn modelId="{289247EE-A4B2-4B48-BE71-C1E8859852F3}" type="presParOf" srcId="{EA2B6AEF-DDA5-43E5-84E8-4F1C33D4E986}" destId="{7814279D-6D71-4D0D-9E79-E8948FCEAB15}" srcOrd="0" destOrd="0" presId="urn:microsoft.com/office/officeart/2005/8/layout/hierarchy2"/>
    <dgm:cxn modelId="{8A7A3B6D-E0A2-4379-BE11-11AF66D17762}" type="presParOf" srcId="{7814279D-6D71-4D0D-9E79-E8948FCEAB15}" destId="{1FA60182-6E59-44FE-919F-E178EE9ABA1C}" srcOrd="0" destOrd="0" presId="urn:microsoft.com/office/officeart/2005/8/layout/hierarchy2"/>
    <dgm:cxn modelId="{07802040-6278-4248-A3FD-D52CE8E8603A}" type="presParOf" srcId="{7814279D-6D71-4D0D-9E79-E8948FCEAB15}" destId="{139DA286-7646-49E6-A9F2-3CED0721D45C}" srcOrd="1" destOrd="0" presId="urn:microsoft.com/office/officeart/2005/8/layout/hierarchy2"/>
    <dgm:cxn modelId="{428AFAA3-7D2B-45F3-9A84-BC59B3E219F6}" type="presParOf" srcId="{139DA286-7646-49E6-A9F2-3CED0721D45C}" destId="{BCADAFC1-9268-45BF-A5BE-CB60F19F8A38}" srcOrd="0" destOrd="0" presId="urn:microsoft.com/office/officeart/2005/8/layout/hierarchy2"/>
    <dgm:cxn modelId="{91AFCD15-F81B-4C4F-A586-3A6AC89D5FFD}" type="presParOf" srcId="{BCADAFC1-9268-45BF-A5BE-CB60F19F8A38}" destId="{A439C719-E740-4549-9B50-329915794DE1}" srcOrd="0" destOrd="0" presId="urn:microsoft.com/office/officeart/2005/8/layout/hierarchy2"/>
    <dgm:cxn modelId="{C5FFD8D9-E037-4A13-B6D9-62D7213DFADB}" type="presParOf" srcId="{139DA286-7646-49E6-A9F2-3CED0721D45C}" destId="{9FE46047-4DD8-443C-A97D-B09DE4786623}" srcOrd="1" destOrd="0" presId="urn:microsoft.com/office/officeart/2005/8/layout/hierarchy2"/>
    <dgm:cxn modelId="{222BD138-C835-4865-9C17-AABCD92AE3CA}" type="presParOf" srcId="{9FE46047-4DD8-443C-A97D-B09DE4786623}" destId="{2DFC026F-C100-4B74-B7B8-874B634E9234}" srcOrd="0" destOrd="0" presId="urn:microsoft.com/office/officeart/2005/8/layout/hierarchy2"/>
    <dgm:cxn modelId="{2E8864C4-C914-4906-B16B-CFB1ECCBAD2A}" type="presParOf" srcId="{9FE46047-4DD8-443C-A97D-B09DE4786623}" destId="{ABFF6822-20F8-46B5-875F-19AE9B0F10CE}" srcOrd="1" destOrd="0" presId="urn:microsoft.com/office/officeart/2005/8/layout/hierarchy2"/>
    <dgm:cxn modelId="{F684AE42-E57A-4892-A218-A5E8B259A46D}" type="presParOf" srcId="{ABFF6822-20F8-46B5-875F-19AE9B0F10CE}" destId="{A0CCA5E2-A44B-47B5-9528-560866E5D125}" srcOrd="0" destOrd="0" presId="urn:microsoft.com/office/officeart/2005/8/layout/hierarchy2"/>
    <dgm:cxn modelId="{5DEAB057-B190-4546-862E-5EBAF4B37807}" type="presParOf" srcId="{A0CCA5E2-A44B-47B5-9528-560866E5D125}" destId="{08DC4E50-8946-469B-91BE-31902D210B6F}" srcOrd="0" destOrd="0" presId="urn:microsoft.com/office/officeart/2005/8/layout/hierarchy2"/>
    <dgm:cxn modelId="{CF0F030C-281E-411C-ACA4-031187B65A67}" type="presParOf" srcId="{ABFF6822-20F8-46B5-875F-19AE9B0F10CE}" destId="{EDB84054-7350-4D97-8AD2-0629E6015293}" srcOrd="1" destOrd="0" presId="urn:microsoft.com/office/officeart/2005/8/layout/hierarchy2"/>
    <dgm:cxn modelId="{A3EB8704-D701-4FC3-B89F-DEA8CA658D88}" type="presParOf" srcId="{EDB84054-7350-4D97-8AD2-0629E6015293}" destId="{4A50948D-8D5B-4536-B026-567FDA30227F}" srcOrd="0" destOrd="0" presId="urn:microsoft.com/office/officeart/2005/8/layout/hierarchy2"/>
    <dgm:cxn modelId="{EA54F375-C41E-4A4F-88E0-178D367C217D}" type="presParOf" srcId="{EDB84054-7350-4D97-8AD2-0629E6015293}" destId="{96515D36-83FE-4B2B-BB66-0A52C2FACE98}" srcOrd="1" destOrd="0" presId="urn:microsoft.com/office/officeart/2005/8/layout/hierarchy2"/>
    <dgm:cxn modelId="{394D0025-9D2F-405C-9943-B6DDDF4FA49F}" type="presParOf" srcId="{96515D36-83FE-4B2B-BB66-0A52C2FACE98}" destId="{87116762-0AE7-4F73-9F29-6F8F682F1EA4}" srcOrd="0" destOrd="0" presId="urn:microsoft.com/office/officeart/2005/8/layout/hierarchy2"/>
    <dgm:cxn modelId="{6E4536A5-89C9-426A-B0A6-75600B031390}" type="presParOf" srcId="{87116762-0AE7-4F73-9F29-6F8F682F1EA4}" destId="{A687ECF5-778B-4210-BFE1-B6E3BCC6A8C4}" srcOrd="0" destOrd="0" presId="urn:microsoft.com/office/officeart/2005/8/layout/hierarchy2"/>
    <dgm:cxn modelId="{A77608F7-1EE1-4075-BFD4-C9B22ABC52DF}" type="presParOf" srcId="{96515D36-83FE-4B2B-BB66-0A52C2FACE98}" destId="{DC1C8811-950C-4D53-B90C-34D32CC6DA63}" srcOrd="1" destOrd="0" presId="urn:microsoft.com/office/officeart/2005/8/layout/hierarchy2"/>
    <dgm:cxn modelId="{A37A33BF-43C2-48A6-8653-E8D8941561B6}" type="presParOf" srcId="{DC1C8811-950C-4D53-B90C-34D32CC6DA63}" destId="{DA8A7D96-6E09-4CFD-8146-9A585F2E2BEC}" srcOrd="0" destOrd="0" presId="urn:microsoft.com/office/officeart/2005/8/layout/hierarchy2"/>
    <dgm:cxn modelId="{0A5B8070-6E31-4C4F-A0BC-FB7837CD521E}" type="presParOf" srcId="{DC1C8811-950C-4D53-B90C-34D32CC6DA63}" destId="{8603B4E3-74B7-461B-99EB-70A708B61FB2}" srcOrd="1" destOrd="0" presId="urn:microsoft.com/office/officeart/2005/8/layout/hierarchy2"/>
    <dgm:cxn modelId="{4D3EC90F-F97E-4AF2-B8A1-FF13C84B5650}" type="presParOf" srcId="{ABFF6822-20F8-46B5-875F-19AE9B0F10CE}" destId="{8A30EDFB-98A6-4C8C-A320-98C975A29C27}" srcOrd="2" destOrd="0" presId="urn:microsoft.com/office/officeart/2005/8/layout/hierarchy2"/>
    <dgm:cxn modelId="{08137251-6608-4DEA-82D2-D6EF21CAB336}" type="presParOf" srcId="{8A30EDFB-98A6-4C8C-A320-98C975A29C27}" destId="{468E09F9-357F-4D8D-89BB-7DE9AC6E750F}" srcOrd="0" destOrd="0" presId="urn:microsoft.com/office/officeart/2005/8/layout/hierarchy2"/>
    <dgm:cxn modelId="{F3D832EF-8C83-4C6D-8BB5-BD9827F02909}" type="presParOf" srcId="{ABFF6822-20F8-46B5-875F-19AE9B0F10CE}" destId="{A94C2564-BB92-4C9F-B91E-80AECF74E7D9}" srcOrd="3" destOrd="0" presId="urn:microsoft.com/office/officeart/2005/8/layout/hierarchy2"/>
    <dgm:cxn modelId="{B794A007-9432-4DF3-AEB2-47BEE7B53B60}" type="presParOf" srcId="{A94C2564-BB92-4C9F-B91E-80AECF74E7D9}" destId="{7C8B51CC-9F1F-4ABC-89C0-715635F56313}" srcOrd="0" destOrd="0" presId="urn:microsoft.com/office/officeart/2005/8/layout/hierarchy2"/>
    <dgm:cxn modelId="{EBE6375E-11BF-403D-9798-E5865C478E09}" type="presParOf" srcId="{A94C2564-BB92-4C9F-B91E-80AECF74E7D9}" destId="{21756D1F-0F9E-494B-BAF2-E720CCA7265C}" srcOrd="1" destOrd="0" presId="urn:microsoft.com/office/officeart/2005/8/layout/hierarchy2"/>
    <dgm:cxn modelId="{3019F627-EA09-4B54-AF52-BB25EAE44E9A}" type="presParOf" srcId="{21756D1F-0F9E-494B-BAF2-E720CCA7265C}" destId="{320AB798-EB00-4190-B5A6-BAD871A6723D}" srcOrd="0" destOrd="0" presId="urn:microsoft.com/office/officeart/2005/8/layout/hierarchy2"/>
    <dgm:cxn modelId="{CEAC2A13-7212-4B84-BF67-92033F5D7607}" type="presParOf" srcId="{320AB798-EB00-4190-B5A6-BAD871A6723D}" destId="{3ED55ACC-E82F-4FD4-BFAC-D13B8A15C2E2}" srcOrd="0" destOrd="0" presId="urn:microsoft.com/office/officeart/2005/8/layout/hierarchy2"/>
    <dgm:cxn modelId="{9D88881B-DAF7-4AB0-9D24-ADC196884CB4}" type="presParOf" srcId="{21756D1F-0F9E-494B-BAF2-E720CCA7265C}" destId="{8F8A41E6-7F58-47D0-A679-9565CBA79F61}" srcOrd="1" destOrd="0" presId="urn:microsoft.com/office/officeart/2005/8/layout/hierarchy2"/>
    <dgm:cxn modelId="{702FEAAC-8DB1-4C0E-A729-4B8BF6A87B2E}" type="presParOf" srcId="{8F8A41E6-7F58-47D0-A679-9565CBA79F61}" destId="{6DE0AD2F-DA2A-4207-AFC2-1B1BDDBA22CB}" srcOrd="0" destOrd="0" presId="urn:microsoft.com/office/officeart/2005/8/layout/hierarchy2"/>
    <dgm:cxn modelId="{C98DBEF0-EBCB-40B4-BE47-AD537B1C87D5}" type="presParOf" srcId="{8F8A41E6-7F58-47D0-A679-9565CBA79F61}" destId="{3E83065B-1FAF-4A6E-91D9-8499E110F61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4C94DE-50EA-4CA8-95DB-E09E6877F63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62755AC6-A19F-4278-9B9A-C5A65A89DB3E}">
      <dgm:prSet/>
      <dgm:spPr/>
      <dgm:t>
        <a:bodyPr/>
        <a:lstStyle/>
        <a:p>
          <a:r>
            <a:rPr lang="pt-BR" dirty="0"/>
            <a:t>1- Financiamento do lote + construção da casa para clientes que já adquiriram o lote</a:t>
          </a:r>
        </a:p>
      </dgm:t>
    </dgm:pt>
    <dgm:pt modelId="{C14BEA0D-0991-4987-8D46-ABB9751951D7}" type="parTrans" cxnId="{702C6862-457F-48DF-BDAE-F197FA16F4CF}">
      <dgm:prSet/>
      <dgm:spPr/>
      <dgm:t>
        <a:bodyPr/>
        <a:lstStyle/>
        <a:p>
          <a:endParaRPr lang="pt-BR"/>
        </a:p>
      </dgm:t>
    </dgm:pt>
    <dgm:pt modelId="{6D7811AD-2C35-49A6-8E1A-F1BD36E114A3}" type="sibTrans" cxnId="{702C6862-457F-48DF-BDAE-F197FA16F4CF}">
      <dgm:prSet/>
      <dgm:spPr/>
      <dgm:t>
        <a:bodyPr/>
        <a:lstStyle/>
        <a:p>
          <a:endParaRPr lang="pt-BR"/>
        </a:p>
      </dgm:t>
    </dgm:pt>
    <dgm:pt modelId="{3A10A384-71A7-4E34-A1D2-C7B65AF0AF19}">
      <dgm:prSet/>
      <dgm:spPr/>
      <dgm:t>
        <a:bodyPr/>
        <a:lstStyle/>
        <a:p>
          <a:r>
            <a:rPr lang="pt-BR"/>
            <a:t>2- Construção imediata para venda e/ou locação</a:t>
          </a:r>
        </a:p>
      </dgm:t>
    </dgm:pt>
    <dgm:pt modelId="{019AFA93-31D5-4162-819B-9A51B867AAAA}" type="parTrans" cxnId="{097CBD09-4DD6-4B88-ABCB-E524659CE3D2}">
      <dgm:prSet/>
      <dgm:spPr/>
      <dgm:t>
        <a:bodyPr/>
        <a:lstStyle/>
        <a:p>
          <a:endParaRPr lang="pt-BR"/>
        </a:p>
      </dgm:t>
    </dgm:pt>
    <dgm:pt modelId="{151232EF-A7B9-4E9D-B0CB-42E51172FC9B}" type="sibTrans" cxnId="{097CBD09-4DD6-4B88-ABCB-E524659CE3D2}">
      <dgm:prSet/>
      <dgm:spPr/>
      <dgm:t>
        <a:bodyPr/>
        <a:lstStyle/>
        <a:p>
          <a:endParaRPr lang="pt-BR"/>
        </a:p>
      </dgm:t>
    </dgm:pt>
    <dgm:pt modelId="{7E65D3ED-0659-461F-AE18-0708EA156E80}">
      <dgm:prSet/>
      <dgm:spPr/>
      <dgm:t>
        <a:bodyPr/>
        <a:lstStyle/>
        <a:p>
          <a:r>
            <a:rPr lang="pt-BR"/>
            <a:t>3- Compra da carteira de clientes dos loteadores</a:t>
          </a:r>
        </a:p>
      </dgm:t>
    </dgm:pt>
    <dgm:pt modelId="{B16FD0BD-64C8-4F69-A7CA-37CBFEF6463E}" type="parTrans" cxnId="{1377E552-6F8D-4FB1-B08F-9BE20E40B878}">
      <dgm:prSet/>
      <dgm:spPr/>
      <dgm:t>
        <a:bodyPr/>
        <a:lstStyle/>
        <a:p>
          <a:endParaRPr lang="pt-BR"/>
        </a:p>
      </dgm:t>
    </dgm:pt>
    <dgm:pt modelId="{F4BAEFB3-411F-485F-9719-1CB845118194}" type="sibTrans" cxnId="{1377E552-6F8D-4FB1-B08F-9BE20E40B878}">
      <dgm:prSet/>
      <dgm:spPr/>
      <dgm:t>
        <a:bodyPr/>
        <a:lstStyle/>
        <a:p>
          <a:endParaRPr lang="pt-BR"/>
        </a:p>
      </dgm:t>
    </dgm:pt>
    <dgm:pt modelId="{E530E112-2BA0-4DA1-B3D5-C4EFA6EAC8B7}">
      <dgm:prSet/>
      <dgm:spPr/>
      <dgm:t>
        <a:bodyPr/>
        <a:lstStyle/>
        <a:p>
          <a:r>
            <a:rPr lang="pt-BR" dirty="0"/>
            <a:t>4- Compra de estoque remanescente</a:t>
          </a:r>
        </a:p>
      </dgm:t>
    </dgm:pt>
    <dgm:pt modelId="{7AF9F19E-C6BC-4B97-A0AE-08A086F54ED4}" type="parTrans" cxnId="{0F476351-8412-49BF-9100-0E772AEAA7C2}">
      <dgm:prSet/>
      <dgm:spPr/>
      <dgm:t>
        <a:bodyPr/>
        <a:lstStyle/>
        <a:p>
          <a:endParaRPr lang="pt-BR"/>
        </a:p>
      </dgm:t>
    </dgm:pt>
    <dgm:pt modelId="{81A1D690-2ABA-4242-A804-79EF020E0FC0}" type="sibTrans" cxnId="{0F476351-8412-49BF-9100-0E772AEAA7C2}">
      <dgm:prSet/>
      <dgm:spPr/>
      <dgm:t>
        <a:bodyPr/>
        <a:lstStyle/>
        <a:p>
          <a:endParaRPr lang="pt-BR"/>
        </a:p>
      </dgm:t>
    </dgm:pt>
    <dgm:pt modelId="{8D048EF8-ED53-4DC4-B369-3674C26E2DD6}" type="pres">
      <dgm:prSet presAssocID="{484C94DE-50EA-4CA8-95DB-E09E6877F635}" presName="linear" presStyleCnt="0">
        <dgm:presLayoutVars>
          <dgm:animLvl val="lvl"/>
          <dgm:resizeHandles val="exact"/>
        </dgm:presLayoutVars>
      </dgm:prSet>
      <dgm:spPr/>
    </dgm:pt>
    <dgm:pt modelId="{5F5D1257-487B-488D-A835-DB5A380F064D}" type="pres">
      <dgm:prSet presAssocID="{62755AC6-A19F-4278-9B9A-C5A65A89DB3E}" presName="parentText" presStyleLbl="node1" presStyleIdx="0" presStyleCnt="4" custLinFactNeighborX="456" custLinFactNeighborY="29108">
        <dgm:presLayoutVars>
          <dgm:chMax val="0"/>
          <dgm:bulletEnabled val="1"/>
        </dgm:presLayoutVars>
      </dgm:prSet>
      <dgm:spPr/>
    </dgm:pt>
    <dgm:pt modelId="{7898BCAC-2DCF-4710-9C07-313888C8B996}" type="pres">
      <dgm:prSet presAssocID="{6D7811AD-2C35-49A6-8E1A-F1BD36E114A3}" presName="spacer" presStyleCnt="0"/>
      <dgm:spPr/>
    </dgm:pt>
    <dgm:pt modelId="{4A466BDD-E176-43C9-A897-12E6273A3F6B}" type="pres">
      <dgm:prSet presAssocID="{3A10A384-71A7-4E34-A1D2-C7B65AF0AF1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075F492-BA84-4EAF-89E9-60AC8A28B871}" type="pres">
      <dgm:prSet presAssocID="{151232EF-A7B9-4E9D-B0CB-42E51172FC9B}" presName="spacer" presStyleCnt="0"/>
      <dgm:spPr/>
    </dgm:pt>
    <dgm:pt modelId="{E8A07AEE-61AE-4CF2-B246-B097E2624AAC}" type="pres">
      <dgm:prSet presAssocID="{7E65D3ED-0659-461F-AE18-0708EA156E8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FFA927-5E6F-4321-AF2A-AB59096245F2}" type="pres">
      <dgm:prSet presAssocID="{F4BAEFB3-411F-485F-9719-1CB845118194}" presName="spacer" presStyleCnt="0"/>
      <dgm:spPr/>
    </dgm:pt>
    <dgm:pt modelId="{C1F15A53-0BEB-4327-BB4C-DA8340D60E3F}" type="pres">
      <dgm:prSet presAssocID="{E530E112-2BA0-4DA1-B3D5-C4EFA6EAC8B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97CBD09-4DD6-4B88-ABCB-E524659CE3D2}" srcId="{484C94DE-50EA-4CA8-95DB-E09E6877F635}" destId="{3A10A384-71A7-4E34-A1D2-C7B65AF0AF19}" srcOrd="1" destOrd="0" parTransId="{019AFA93-31D5-4162-819B-9A51B867AAAA}" sibTransId="{151232EF-A7B9-4E9D-B0CB-42E51172FC9B}"/>
    <dgm:cxn modelId="{906A4F34-CE2B-44EA-94F3-30FB5D20498D}" type="presOf" srcId="{7E65D3ED-0659-461F-AE18-0708EA156E80}" destId="{E8A07AEE-61AE-4CF2-B246-B097E2624AAC}" srcOrd="0" destOrd="0" presId="urn:microsoft.com/office/officeart/2005/8/layout/vList2"/>
    <dgm:cxn modelId="{702C6862-457F-48DF-BDAE-F197FA16F4CF}" srcId="{484C94DE-50EA-4CA8-95DB-E09E6877F635}" destId="{62755AC6-A19F-4278-9B9A-C5A65A89DB3E}" srcOrd="0" destOrd="0" parTransId="{C14BEA0D-0991-4987-8D46-ABB9751951D7}" sibTransId="{6D7811AD-2C35-49A6-8E1A-F1BD36E114A3}"/>
    <dgm:cxn modelId="{9B89DF44-BCCD-40F2-A093-59DB65D0068A}" type="presOf" srcId="{484C94DE-50EA-4CA8-95DB-E09E6877F635}" destId="{8D048EF8-ED53-4DC4-B369-3674C26E2DD6}" srcOrd="0" destOrd="0" presId="urn:microsoft.com/office/officeart/2005/8/layout/vList2"/>
    <dgm:cxn modelId="{50595165-636A-464B-A359-FE12A0B26497}" type="presOf" srcId="{E530E112-2BA0-4DA1-B3D5-C4EFA6EAC8B7}" destId="{C1F15A53-0BEB-4327-BB4C-DA8340D60E3F}" srcOrd="0" destOrd="0" presId="urn:microsoft.com/office/officeart/2005/8/layout/vList2"/>
    <dgm:cxn modelId="{0F476351-8412-49BF-9100-0E772AEAA7C2}" srcId="{484C94DE-50EA-4CA8-95DB-E09E6877F635}" destId="{E530E112-2BA0-4DA1-B3D5-C4EFA6EAC8B7}" srcOrd="3" destOrd="0" parTransId="{7AF9F19E-C6BC-4B97-A0AE-08A086F54ED4}" sibTransId="{81A1D690-2ABA-4242-A804-79EF020E0FC0}"/>
    <dgm:cxn modelId="{1377E552-6F8D-4FB1-B08F-9BE20E40B878}" srcId="{484C94DE-50EA-4CA8-95DB-E09E6877F635}" destId="{7E65D3ED-0659-461F-AE18-0708EA156E80}" srcOrd="2" destOrd="0" parTransId="{B16FD0BD-64C8-4F69-A7CA-37CBFEF6463E}" sibTransId="{F4BAEFB3-411F-485F-9719-1CB845118194}"/>
    <dgm:cxn modelId="{6983B3A0-2ABB-4DEF-870A-33AF7D85CFF2}" type="presOf" srcId="{3A10A384-71A7-4E34-A1D2-C7B65AF0AF19}" destId="{4A466BDD-E176-43C9-A897-12E6273A3F6B}" srcOrd="0" destOrd="0" presId="urn:microsoft.com/office/officeart/2005/8/layout/vList2"/>
    <dgm:cxn modelId="{942419E6-6450-4D99-8662-332481D98479}" type="presOf" srcId="{62755AC6-A19F-4278-9B9A-C5A65A89DB3E}" destId="{5F5D1257-487B-488D-A835-DB5A380F064D}" srcOrd="0" destOrd="0" presId="urn:microsoft.com/office/officeart/2005/8/layout/vList2"/>
    <dgm:cxn modelId="{101E9F15-16EB-4CEF-B8A9-897E9F9C58BF}" type="presParOf" srcId="{8D048EF8-ED53-4DC4-B369-3674C26E2DD6}" destId="{5F5D1257-487B-488D-A835-DB5A380F064D}" srcOrd="0" destOrd="0" presId="urn:microsoft.com/office/officeart/2005/8/layout/vList2"/>
    <dgm:cxn modelId="{D93363FB-EB3F-4404-9BDC-68006DDAC572}" type="presParOf" srcId="{8D048EF8-ED53-4DC4-B369-3674C26E2DD6}" destId="{7898BCAC-2DCF-4710-9C07-313888C8B996}" srcOrd="1" destOrd="0" presId="urn:microsoft.com/office/officeart/2005/8/layout/vList2"/>
    <dgm:cxn modelId="{426D849F-EBF0-410F-A130-8C37787BA408}" type="presParOf" srcId="{8D048EF8-ED53-4DC4-B369-3674C26E2DD6}" destId="{4A466BDD-E176-43C9-A897-12E6273A3F6B}" srcOrd="2" destOrd="0" presId="urn:microsoft.com/office/officeart/2005/8/layout/vList2"/>
    <dgm:cxn modelId="{B3C55704-E864-4D8C-A847-9A11C235C8D1}" type="presParOf" srcId="{8D048EF8-ED53-4DC4-B369-3674C26E2DD6}" destId="{0075F492-BA84-4EAF-89E9-60AC8A28B871}" srcOrd="3" destOrd="0" presId="urn:microsoft.com/office/officeart/2005/8/layout/vList2"/>
    <dgm:cxn modelId="{90EDF2BC-1840-4610-B420-0E6A9E5A6F10}" type="presParOf" srcId="{8D048EF8-ED53-4DC4-B369-3674C26E2DD6}" destId="{E8A07AEE-61AE-4CF2-B246-B097E2624AAC}" srcOrd="4" destOrd="0" presId="urn:microsoft.com/office/officeart/2005/8/layout/vList2"/>
    <dgm:cxn modelId="{3CAD48E4-15BB-4CEB-80B9-A22022713897}" type="presParOf" srcId="{8D048EF8-ED53-4DC4-B369-3674C26E2DD6}" destId="{08FFA927-5E6F-4321-AF2A-AB59096245F2}" srcOrd="5" destOrd="0" presId="urn:microsoft.com/office/officeart/2005/8/layout/vList2"/>
    <dgm:cxn modelId="{B05ADC39-1C74-46F0-8794-E435C7A7ADD8}" type="presParOf" srcId="{8D048EF8-ED53-4DC4-B369-3674C26E2DD6}" destId="{C1F15A53-0BEB-4327-BB4C-DA8340D60E3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1C8CBA-9CDC-4866-8529-20C9C9EB8AC6}" type="doc">
      <dgm:prSet loTypeId="urn:microsoft.com/office/officeart/2008/layout/TitledPictureBlocks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4F9E20-E36D-4EA2-B801-EB382D9A5990}">
      <dgm:prSet custT="1"/>
      <dgm:spPr/>
      <dgm:t>
        <a:bodyPr/>
        <a:lstStyle/>
        <a:p>
          <a:r>
            <a:rPr lang="pt-BR" sz="1400" baseline="0" dirty="0"/>
            <a:t>Planejamento e Serviços Essenciais</a:t>
          </a:r>
        </a:p>
      </dgm:t>
    </dgm:pt>
    <dgm:pt modelId="{BB910E9A-8AA7-4ABC-BBAC-259F0C8BA9F0}" type="parTrans" cxnId="{630A98BE-109A-4DF9-A4CA-5D29FB85C91D}">
      <dgm:prSet/>
      <dgm:spPr/>
      <dgm:t>
        <a:bodyPr/>
        <a:lstStyle/>
        <a:p>
          <a:endParaRPr lang="en-US"/>
        </a:p>
      </dgm:t>
    </dgm:pt>
    <dgm:pt modelId="{8C7F1A2B-AAF0-4A0F-9855-DFACE3D0521C}" type="sibTrans" cxnId="{630A98BE-109A-4DF9-A4CA-5D29FB85C91D}">
      <dgm:prSet/>
      <dgm:spPr/>
      <dgm:t>
        <a:bodyPr/>
        <a:lstStyle/>
        <a:p>
          <a:endParaRPr lang="en-US"/>
        </a:p>
      </dgm:t>
    </dgm:pt>
    <dgm:pt modelId="{F3D22652-E475-4C96-B8C1-C9C34DA317C2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pt-BR" sz="900" b="0" baseline="0" dirty="0" err="1"/>
            <a:t>Tecverde</a:t>
          </a:r>
          <a:endParaRPr lang="pt-BR" sz="900" b="0" baseline="0" dirty="0"/>
        </a:p>
        <a:p>
          <a:pPr algn="ctr"/>
          <a:r>
            <a:rPr lang="pt-BR" sz="900" b="0" baseline="0" dirty="0"/>
            <a:t> e Construtor</a:t>
          </a:r>
        </a:p>
      </dgm:t>
    </dgm:pt>
    <dgm:pt modelId="{732828CC-823F-4427-B85B-3E4462347B9A}" type="parTrans" cxnId="{51C99953-E58D-4EF3-9545-7F7C8CA43230}">
      <dgm:prSet/>
      <dgm:spPr/>
      <dgm:t>
        <a:bodyPr/>
        <a:lstStyle/>
        <a:p>
          <a:endParaRPr lang="en-US"/>
        </a:p>
      </dgm:t>
    </dgm:pt>
    <dgm:pt modelId="{BD829D04-F54A-4C31-B7FE-120D124471EA}" type="sibTrans" cxnId="{51C99953-E58D-4EF3-9545-7F7C8CA43230}">
      <dgm:prSet/>
      <dgm:spPr/>
      <dgm:t>
        <a:bodyPr/>
        <a:lstStyle/>
        <a:p>
          <a:endParaRPr lang="en-US"/>
        </a:p>
      </dgm:t>
    </dgm:pt>
    <dgm:pt modelId="{45451F3B-6F5A-4969-828F-A3DE19B7CE03}">
      <dgm:prSet custT="1"/>
      <dgm:spPr/>
      <dgm:t>
        <a:bodyPr/>
        <a:lstStyle/>
        <a:p>
          <a:r>
            <a:rPr lang="pt-BR" sz="1400" baseline="0"/>
            <a:t>Fundação</a:t>
          </a:r>
        </a:p>
      </dgm:t>
    </dgm:pt>
    <dgm:pt modelId="{1AA469A8-A16F-4147-8507-DE3862810C78}" type="parTrans" cxnId="{7C753564-39EE-45D7-842C-4FADDDD6338B}">
      <dgm:prSet/>
      <dgm:spPr/>
      <dgm:t>
        <a:bodyPr/>
        <a:lstStyle/>
        <a:p>
          <a:endParaRPr lang="en-US"/>
        </a:p>
      </dgm:t>
    </dgm:pt>
    <dgm:pt modelId="{C5F07851-7A3C-4F28-9804-41826D8DDA7F}" type="sibTrans" cxnId="{7C753564-39EE-45D7-842C-4FADDDD6338B}">
      <dgm:prSet/>
      <dgm:spPr/>
      <dgm:t>
        <a:bodyPr/>
        <a:lstStyle/>
        <a:p>
          <a:endParaRPr lang="en-US"/>
        </a:p>
      </dgm:t>
    </dgm:pt>
    <dgm:pt modelId="{583B644B-8DE0-4FC4-953C-87CA432F0179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pt-BR" sz="900" b="0" baseline="0" dirty="0"/>
            <a:t>Construtor</a:t>
          </a:r>
        </a:p>
      </dgm:t>
    </dgm:pt>
    <dgm:pt modelId="{D86E8F64-3DDB-4D5C-B9CB-F3E8CC5B7BC6}" type="parTrans" cxnId="{C79494C7-FDC1-4381-9108-CC7C289F3DD6}">
      <dgm:prSet/>
      <dgm:spPr/>
      <dgm:t>
        <a:bodyPr/>
        <a:lstStyle/>
        <a:p>
          <a:endParaRPr lang="en-US"/>
        </a:p>
      </dgm:t>
    </dgm:pt>
    <dgm:pt modelId="{192DE5BF-0C83-4B82-92D1-6AF2D6572101}" type="sibTrans" cxnId="{C79494C7-FDC1-4381-9108-CC7C289F3DD6}">
      <dgm:prSet/>
      <dgm:spPr/>
      <dgm:t>
        <a:bodyPr/>
        <a:lstStyle/>
        <a:p>
          <a:endParaRPr lang="en-US"/>
        </a:p>
      </dgm:t>
    </dgm:pt>
    <dgm:pt modelId="{951C2FBE-95DD-4547-8701-A64C8007E62B}">
      <dgm:prSet custT="1"/>
      <dgm:spPr/>
      <dgm:t>
        <a:bodyPr/>
        <a:lstStyle/>
        <a:p>
          <a:r>
            <a:rPr lang="pt-BR" sz="1400" baseline="0" dirty="0"/>
            <a:t>Montagem e Acabamentos </a:t>
          </a:r>
        </a:p>
      </dgm:t>
    </dgm:pt>
    <dgm:pt modelId="{3E2FC883-AC38-4933-8450-2D0D2A408AC4}" type="parTrans" cxnId="{A806E088-E6A5-4E94-A0F0-E9A7DA3AE635}">
      <dgm:prSet/>
      <dgm:spPr/>
      <dgm:t>
        <a:bodyPr/>
        <a:lstStyle/>
        <a:p>
          <a:endParaRPr lang="en-US"/>
        </a:p>
      </dgm:t>
    </dgm:pt>
    <dgm:pt modelId="{16DC8CF2-57CA-4030-9162-2084639FE006}" type="sibTrans" cxnId="{A806E088-E6A5-4E94-A0F0-E9A7DA3AE635}">
      <dgm:prSet/>
      <dgm:spPr/>
      <dgm:t>
        <a:bodyPr/>
        <a:lstStyle/>
        <a:p>
          <a:endParaRPr lang="en-US"/>
        </a:p>
      </dgm:t>
    </dgm:pt>
    <dgm:pt modelId="{E00298FE-403D-4018-BF73-C73F62F9C721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pt-BR" sz="900" b="0" baseline="0" dirty="0" err="1"/>
            <a:t>Tecverde</a:t>
          </a:r>
          <a:endParaRPr lang="pt-BR" sz="900" b="0" baseline="0" dirty="0"/>
        </a:p>
      </dgm:t>
    </dgm:pt>
    <dgm:pt modelId="{20456EE9-51F1-4EAB-AAF8-49940390BD63}" type="parTrans" cxnId="{39E9368F-1F23-4799-AC48-FE8FEAE05313}">
      <dgm:prSet/>
      <dgm:spPr/>
      <dgm:t>
        <a:bodyPr/>
        <a:lstStyle/>
        <a:p>
          <a:endParaRPr lang="en-US"/>
        </a:p>
      </dgm:t>
    </dgm:pt>
    <dgm:pt modelId="{BF66575A-3506-4A01-8E2B-50E69A1F5409}" type="sibTrans" cxnId="{39E9368F-1F23-4799-AC48-FE8FEAE05313}">
      <dgm:prSet/>
      <dgm:spPr/>
      <dgm:t>
        <a:bodyPr/>
        <a:lstStyle/>
        <a:p>
          <a:endParaRPr lang="en-US"/>
        </a:p>
      </dgm:t>
    </dgm:pt>
    <dgm:pt modelId="{FBE5B6A7-EE9B-4E25-8DF1-C6AE9694D711}">
      <dgm:prSet custT="1"/>
      <dgm:spPr/>
      <dgm:t>
        <a:bodyPr/>
        <a:lstStyle/>
        <a:p>
          <a:r>
            <a:rPr lang="pt-BR" sz="1400" baseline="0"/>
            <a:t>Pós obra</a:t>
          </a:r>
        </a:p>
      </dgm:t>
    </dgm:pt>
    <dgm:pt modelId="{275D2EB0-C5B9-4B0C-9E9E-B65760AFB494}" type="parTrans" cxnId="{8F317614-2945-48CF-8D9D-7F05D0AB708E}">
      <dgm:prSet/>
      <dgm:spPr/>
      <dgm:t>
        <a:bodyPr/>
        <a:lstStyle/>
        <a:p>
          <a:endParaRPr lang="en-US"/>
        </a:p>
      </dgm:t>
    </dgm:pt>
    <dgm:pt modelId="{57E91A3A-F017-4C69-A13F-11E0943D237A}" type="sibTrans" cxnId="{8F317614-2945-48CF-8D9D-7F05D0AB708E}">
      <dgm:prSet/>
      <dgm:spPr/>
      <dgm:t>
        <a:bodyPr/>
        <a:lstStyle/>
        <a:p>
          <a:endParaRPr lang="en-US"/>
        </a:p>
      </dgm:t>
    </dgm:pt>
    <dgm:pt modelId="{AB6929F4-D9CE-4ADA-A60E-FD3A9B40C276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pt-BR" sz="900" b="0" baseline="0" dirty="0" err="1"/>
            <a:t>Tecverde</a:t>
          </a:r>
          <a:endParaRPr lang="pt-BR" sz="900" b="0" baseline="0" dirty="0"/>
        </a:p>
        <a:p>
          <a:pPr algn="ctr"/>
          <a:r>
            <a:rPr lang="pt-BR" sz="900" b="0" baseline="0" dirty="0"/>
            <a:t> e Construtor</a:t>
          </a:r>
        </a:p>
      </dgm:t>
    </dgm:pt>
    <dgm:pt modelId="{817B7E65-33C2-43CF-A0F2-3A02E870CA7C}" type="parTrans" cxnId="{7665A2E9-B7DE-4391-9164-6073841D421B}">
      <dgm:prSet/>
      <dgm:spPr/>
      <dgm:t>
        <a:bodyPr/>
        <a:lstStyle/>
        <a:p>
          <a:endParaRPr lang="en-US"/>
        </a:p>
      </dgm:t>
    </dgm:pt>
    <dgm:pt modelId="{0459AD43-F677-49D4-A44B-504DD150335B}" type="sibTrans" cxnId="{7665A2E9-B7DE-4391-9164-6073841D421B}">
      <dgm:prSet/>
      <dgm:spPr/>
      <dgm:t>
        <a:bodyPr/>
        <a:lstStyle/>
        <a:p>
          <a:endParaRPr lang="en-US"/>
        </a:p>
      </dgm:t>
    </dgm:pt>
    <dgm:pt modelId="{81D26EAA-EE46-488F-B29A-6D7A145898D9}" type="pres">
      <dgm:prSet presAssocID="{921C8CBA-9CDC-4866-8529-20C9C9EB8AC6}" presName="rootNode" presStyleCnt="0">
        <dgm:presLayoutVars>
          <dgm:chMax/>
          <dgm:chPref/>
          <dgm:dir/>
          <dgm:animLvl val="lvl"/>
        </dgm:presLayoutVars>
      </dgm:prSet>
      <dgm:spPr/>
    </dgm:pt>
    <dgm:pt modelId="{38648D1A-5280-4461-924C-D21B81CA4041}" type="pres">
      <dgm:prSet presAssocID="{6E4F9E20-E36D-4EA2-B801-EB382D9A5990}" presName="composite" presStyleCnt="0"/>
      <dgm:spPr/>
    </dgm:pt>
    <dgm:pt modelId="{2469CFC3-6D61-47EC-AF1D-1CE6405E525C}" type="pres">
      <dgm:prSet presAssocID="{6E4F9E20-E36D-4EA2-B801-EB382D9A5990}" presName="ParentText" presStyleLbl="node1" presStyleIdx="0" presStyleCnt="4" custScaleX="139494" custScaleY="341818" custLinFactY="-7400" custLinFactNeighborY="-100000">
        <dgm:presLayoutVars>
          <dgm:chMax val="1"/>
          <dgm:chPref val="1"/>
          <dgm:bulletEnabled val="1"/>
        </dgm:presLayoutVars>
      </dgm:prSet>
      <dgm:spPr/>
    </dgm:pt>
    <dgm:pt modelId="{7231387D-AA53-4DFB-A148-0CE7C730306A}" type="pres">
      <dgm:prSet presAssocID="{6E4F9E20-E36D-4EA2-B801-EB382D9A5990}" presName="Image" presStyleLbl="bgImgPlace1" presStyleIdx="0" presStyleCnt="4"/>
      <dgm:spPr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12000" b="-12000"/>
          </a:stretch>
        </a:blipFill>
      </dgm:spPr>
    </dgm:pt>
    <dgm:pt modelId="{9089CBF6-C011-41E2-9974-34BE0CBB27D9}" type="pres">
      <dgm:prSet presAssocID="{6E4F9E20-E36D-4EA2-B801-EB382D9A5990}" presName="ChildText" presStyleLbl="fgAcc1" presStyleIdx="0" presStyleCnt="4" custScaleY="104184">
        <dgm:presLayoutVars>
          <dgm:chMax val="0"/>
          <dgm:chPref val="0"/>
          <dgm:bulletEnabled val="1"/>
        </dgm:presLayoutVars>
      </dgm:prSet>
      <dgm:spPr/>
    </dgm:pt>
    <dgm:pt modelId="{ED054091-8161-4C8C-9112-53677A96F245}" type="pres">
      <dgm:prSet presAssocID="{8C7F1A2B-AAF0-4A0F-9855-DFACE3D0521C}" presName="sibTrans" presStyleCnt="0"/>
      <dgm:spPr/>
    </dgm:pt>
    <dgm:pt modelId="{DCEC3111-4F06-496A-BB79-8EBBCF5B95C1}" type="pres">
      <dgm:prSet presAssocID="{45451F3B-6F5A-4969-828F-A3DE19B7CE03}" presName="composite" presStyleCnt="0"/>
      <dgm:spPr/>
    </dgm:pt>
    <dgm:pt modelId="{9382F544-60DE-4172-9906-246200B0CB19}" type="pres">
      <dgm:prSet presAssocID="{45451F3B-6F5A-4969-828F-A3DE19B7CE03}" presName="ParentText" presStyleLbl="node1" presStyleIdx="1" presStyleCnt="4" custScaleX="139494" custScaleY="341818" custLinFactY="-7400" custLinFactNeighborY="-100000">
        <dgm:presLayoutVars>
          <dgm:chMax val="1"/>
          <dgm:chPref val="1"/>
          <dgm:bulletEnabled val="1"/>
        </dgm:presLayoutVars>
      </dgm:prSet>
      <dgm:spPr/>
    </dgm:pt>
    <dgm:pt modelId="{EBDD2735-5801-453B-B3E5-F2B16A57566E}" type="pres">
      <dgm:prSet presAssocID="{45451F3B-6F5A-4969-828F-A3DE19B7CE03}" presName="Image" presStyleLbl="bgImgPlace1" presStyleIdx="1" presStyleCnt="4"/>
      <dgm:spPr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5000" b="-5000"/>
          </a:stretch>
        </a:blipFill>
      </dgm:spPr>
    </dgm:pt>
    <dgm:pt modelId="{15BE0336-E7C9-4265-8AAC-966F42449A43}" type="pres">
      <dgm:prSet presAssocID="{45451F3B-6F5A-4969-828F-A3DE19B7CE03}" presName="ChildText" presStyleLbl="fgAcc1" presStyleIdx="1" presStyleCnt="4">
        <dgm:presLayoutVars>
          <dgm:chMax val="0"/>
          <dgm:chPref val="0"/>
          <dgm:bulletEnabled val="1"/>
        </dgm:presLayoutVars>
      </dgm:prSet>
      <dgm:spPr/>
    </dgm:pt>
    <dgm:pt modelId="{A8096D8B-7489-461D-8A63-3EE4C3DC8029}" type="pres">
      <dgm:prSet presAssocID="{C5F07851-7A3C-4F28-9804-41826D8DDA7F}" presName="sibTrans" presStyleCnt="0"/>
      <dgm:spPr/>
    </dgm:pt>
    <dgm:pt modelId="{6216CE67-E215-4EC1-836F-6E11F236EA91}" type="pres">
      <dgm:prSet presAssocID="{951C2FBE-95DD-4547-8701-A64C8007E62B}" presName="composite" presStyleCnt="0"/>
      <dgm:spPr/>
    </dgm:pt>
    <dgm:pt modelId="{651B404A-891F-4FC9-A51E-D50F9C615FBD}" type="pres">
      <dgm:prSet presAssocID="{951C2FBE-95DD-4547-8701-A64C8007E62B}" presName="ParentText" presStyleLbl="node1" presStyleIdx="2" presStyleCnt="4" custScaleX="139494" custScaleY="341818" custLinFactY="-7400" custLinFactNeighborY="-100000">
        <dgm:presLayoutVars>
          <dgm:chMax val="1"/>
          <dgm:chPref val="1"/>
          <dgm:bulletEnabled val="1"/>
        </dgm:presLayoutVars>
      </dgm:prSet>
      <dgm:spPr/>
    </dgm:pt>
    <dgm:pt modelId="{FF0C331D-7BC8-4548-9992-CA1FA7E12B13}" type="pres">
      <dgm:prSet presAssocID="{951C2FBE-95DD-4547-8701-A64C8007E62B}" presName="Image" presStyleLbl="bgImgPlace1" presStyleIdx="2" presStyleCnt="4"/>
      <dgm:spPr>
        <a:blipFill rotWithShape="1"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7000" b="-7000"/>
          </a:stretch>
        </a:blipFill>
      </dgm:spPr>
    </dgm:pt>
    <dgm:pt modelId="{AF8EC442-E5A9-4604-863E-68EDDD5F8B9A}" type="pres">
      <dgm:prSet presAssocID="{951C2FBE-95DD-4547-8701-A64C8007E62B}" presName="ChildText" presStyleLbl="fgAcc1" presStyleIdx="2" presStyleCnt="4" custLinFactNeighborY="-3627">
        <dgm:presLayoutVars>
          <dgm:chMax val="0"/>
          <dgm:chPref val="0"/>
          <dgm:bulletEnabled val="1"/>
        </dgm:presLayoutVars>
      </dgm:prSet>
      <dgm:spPr/>
    </dgm:pt>
    <dgm:pt modelId="{CE1E0951-16B7-47C0-B52A-435DC359A6BE}" type="pres">
      <dgm:prSet presAssocID="{16DC8CF2-57CA-4030-9162-2084639FE006}" presName="sibTrans" presStyleCnt="0"/>
      <dgm:spPr/>
    </dgm:pt>
    <dgm:pt modelId="{50690891-3484-457F-880B-EC8C7F74A9B8}" type="pres">
      <dgm:prSet presAssocID="{FBE5B6A7-EE9B-4E25-8DF1-C6AE9694D711}" presName="composite" presStyleCnt="0"/>
      <dgm:spPr/>
    </dgm:pt>
    <dgm:pt modelId="{502A487C-FA96-4F64-8D0F-77B2FA3EC80E}" type="pres">
      <dgm:prSet presAssocID="{FBE5B6A7-EE9B-4E25-8DF1-C6AE9694D711}" presName="ParentText" presStyleLbl="node1" presStyleIdx="3" presStyleCnt="4" custScaleX="139494" custScaleY="341818" custLinFactY="-7400" custLinFactNeighborY="-100000">
        <dgm:presLayoutVars>
          <dgm:chMax val="1"/>
          <dgm:chPref val="1"/>
          <dgm:bulletEnabled val="1"/>
        </dgm:presLayoutVars>
      </dgm:prSet>
      <dgm:spPr/>
    </dgm:pt>
    <dgm:pt modelId="{5D920CC3-E542-4297-980C-5085442A182C}" type="pres">
      <dgm:prSet presAssocID="{FBE5B6A7-EE9B-4E25-8DF1-C6AE9694D711}" presName="Image" presStyleLbl="bgImgPlace1" presStyleIdx="3" presStyleCnt="4"/>
      <dgm:spPr>
        <a:blipFill rotWithShape="1">
          <a:blip xmlns:r="http://schemas.openxmlformats.org/officeDocument/2006/relationships" r:embed="rId4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6000" b="-6000"/>
          </a:stretch>
        </a:blipFill>
      </dgm:spPr>
    </dgm:pt>
    <dgm:pt modelId="{BE88EB00-D005-4352-8FFE-9ECCABB1D5D7}" type="pres">
      <dgm:prSet presAssocID="{FBE5B6A7-EE9B-4E25-8DF1-C6AE9694D711}" presName="ChildText" presStyleLbl="fg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F317614-2945-48CF-8D9D-7F05D0AB708E}" srcId="{921C8CBA-9CDC-4866-8529-20C9C9EB8AC6}" destId="{FBE5B6A7-EE9B-4E25-8DF1-C6AE9694D711}" srcOrd="3" destOrd="0" parTransId="{275D2EB0-C5B9-4B0C-9E9E-B65760AFB494}" sibTransId="{57E91A3A-F017-4C69-A13F-11E0943D237A}"/>
    <dgm:cxn modelId="{F392C927-236D-4C04-9F3C-E968B4A63EFD}" type="presOf" srcId="{FBE5B6A7-EE9B-4E25-8DF1-C6AE9694D711}" destId="{502A487C-FA96-4F64-8D0F-77B2FA3EC80E}" srcOrd="0" destOrd="0" presId="urn:microsoft.com/office/officeart/2008/layout/TitledPictureBlocks"/>
    <dgm:cxn modelId="{4CEB5229-3AFF-4385-B8F1-BC272199B2A1}" type="presOf" srcId="{921C8CBA-9CDC-4866-8529-20C9C9EB8AC6}" destId="{81D26EAA-EE46-488F-B29A-6D7A145898D9}" srcOrd="0" destOrd="0" presId="urn:microsoft.com/office/officeart/2008/layout/TitledPictureBlocks"/>
    <dgm:cxn modelId="{7C753564-39EE-45D7-842C-4FADDDD6338B}" srcId="{921C8CBA-9CDC-4866-8529-20C9C9EB8AC6}" destId="{45451F3B-6F5A-4969-828F-A3DE19B7CE03}" srcOrd="1" destOrd="0" parTransId="{1AA469A8-A16F-4147-8507-DE3862810C78}" sibTransId="{C5F07851-7A3C-4F28-9804-41826D8DDA7F}"/>
    <dgm:cxn modelId="{51C99953-E58D-4EF3-9545-7F7C8CA43230}" srcId="{6E4F9E20-E36D-4EA2-B801-EB382D9A5990}" destId="{F3D22652-E475-4C96-B8C1-C9C34DA317C2}" srcOrd="0" destOrd="0" parTransId="{732828CC-823F-4427-B85B-3E4462347B9A}" sibTransId="{BD829D04-F54A-4C31-B7FE-120D124471EA}"/>
    <dgm:cxn modelId="{A806E088-E6A5-4E94-A0F0-E9A7DA3AE635}" srcId="{921C8CBA-9CDC-4866-8529-20C9C9EB8AC6}" destId="{951C2FBE-95DD-4547-8701-A64C8007E62B}" srcOrd="2" destOrd="0" parTransId="{3E2FC883-AC38-4933-8450-2D0D2A408AC4}" sibTransId="{16DC8CF2-57CA-4030-9162-2084639FE006}"/>
    <dgm:cxn modelId="{FF86BE89-3ADE-4C70-B753-A7CC3A22F4F9}" type="presOf" srcId="{6E4F9E20-E36D-4EA2-B801-EB382D9A5990}" destId="{2469CFC3-6D61-47EC-AF1D-1CE6405E525C}" srcOrd="0" destOrd="0" presId="urn:microsoft.com/office/officeart/2008/layout/TitledPictureBlocks"/>
    <dgm:cxn modelId="{39E9368F-1F23-4799-AC48-FE8FEAE05313}" srcId="{951C2FBE-95DD-4547-8701-A64C8007E62B}" destId="{E00298FE-403D-4018-BF73-C73F62F9C721}" srcOrd="0" destOrd="0" parTransId="{20456EE9-51F1-4EAB-AAF8-49940390BD63}" sibTransId="{BF66575A-3506-4A01-8E2B-50E69A1F5409}"/>
    <dgm:cxn modelId="{2787BB92-A192-4FFD-AD1A-72BBC9AEE956}" type="presOf" srcId="{45451F3B-6F5A-4969-828F-A3DE19B7CE03}" destId="{9382F544-60DE-4172-9906-246200B0CB19}" srcOrd="0" destOrd="0" presId="urn:microsoft.com/office/officeart/2008/layout/TitledPictureBlocks"/>
    <dgm:cxn modelId="{D508BE94-2B93-4AF6-980B-CBB9B4CCA04A}" type="presOf" srcId="{F3D22652-E475-4C96-B8C1-C9C34DA317C2}" destId="{9089CBF6-C011-41E2-9974-34BE0CBB27D9}" srcOrd="0" destOrd="0" presId="urn:microsoft.com/office/officeart/2008/layout/TitledPictureBlocks"/>
    <dgm:cxn modelId="{630A98BE-109A-4DF9-A4CA-5D29FB85C91D}" srcId="{921C8CBA-9CDC-4866-8529-20C9C9EB8AC6}" destId="{6E4F9E20-E36D-4EA2-B801-EB382D9A5990}" srcOrd="0" destOrd="0" parTransId="{BB910E9A-8AA7-4ABC-BBAC-259F0C8BA9F0}" sibTransId="{8C7F1A2B-AAF0-4A0F-9855-DFACE3D0521C}"/>
    <dgm:cxn modelId="{B88DD7C0-AF2C-41A6-BD8C-352730EFE268}" type="presOf" srcId="{AB6929F4-D9CE-4ADA-A60E-FD3A9B40C276}" destId="{BE88EB00-D005-4352-8FFE-9ECCABB1D5D7}" srcOrd="0" destOrd="0" presId="urn:microsoft.com/office/officeart/2008/layout/TitledPictureBlocks"/>
    <dgm:cxn modelId="{C79494C7-FDC1-4381-9108-CC7C289F3DD6}" srcId="{45451F3B-6F5A-4969-828F-A3DE19B7CE03}" destId="{583B644B-8DE0-4FC4-953C-87CA432F0179}" srcOrd="0" destOrd="0" parTransId="{D86E8F64-3DDB-4D5C-B9CB-F3E8CC5B7BC6}" sibTransId="{192DE5BF-0C83-4B82-92D1-6AF2D6572101}"/>
    <dgm:cxn modelId="{1279B1E4-E896-4D46-960F-C7702ACF7126}" type="presOf" srcId="{E00298FE-403D-4018-BF73-C73F62F9C721}" destId="{AF8EC442-E5A9-4604-863E-68EDDD5F8B9A}" srcOrd="0" destOrd="0" presId="urn:microsoft.com/office/officeart/2008/layout/TitledPictureBlocks"/>
    <dgm:cxn modelId="{7665A2E9-B7DE-4391-9164-6073841D421B}" srcId="{FBE5B6A7-EE9B-4E25-8DF1-C6AE9694D711}" destId="{AB6929F4-D9CE-4ADA-A60E-FD3A9B40C276}" srcOrd="0" destOrd="0" parTransId="{817B7E65-33C2-43CF-A0F2-3A02E870CA7C}" sibTransId="{0459AD43-F677-49D4-A44B-504DD150335B}"/>
    <dgm:cxn modelId="{6D985DEA-C368-427F-B5EA-8A4E257301BF}" type="presOf" srcId="{583B644B-8DE0-4FC4-953C-87CA432F0179}" destId="{15BE0336-E7C9-4265-8AAC-966F42449A43}" srcOrd="0" destOrd="0" presId="urn:microsoft.com/office/officeart/2008/layout/TitledPictureBlocks"/>
    <dgm:cxn modelId="{EF3261ED-CA78-426B-94A0-66AA667B4ECB}" type="presOf" srcId="{951C2FBE-95DD-4547-8701-A64C8007E62B}" destId="{651B404A-891F-4FC9-A51E-D50F9C615FBD}" srcOrd="0" destOrd="0" presId="urn:microsoft.com/office/officeart/2008/layout/TitledPictureBlocks"/>
    <dgm:cxn modelId="{54924194-2EBD-487B-B34E-FB8CBD3F8A79}" type="presParOf" srcId="{81D26EAA-EE46-488F-B29A-6D7A145898D9}" destId="{38648D1A-5280-4461-924C-D21B81CA4041}" srcOrd="0" destOrd="0" presId="urn:microsoft.com/office/officeart/2008/layout/TitledPictureBlocks"/>
    <dgm:cxn modelId="{AEF331D2-1AB1-4FC8-A465-72B6030B10A0}" type="presParOf" srcId="{38648D1A-5280-4461-924C-D21B81CA4041}" destId="{2469CFC3-6D61-47EC-AF1D-1CE6405E525C}" srcOrd="0" destOrd="0" presId="urn:microsoft.com/office/officeart/2008/layout/TitledPictureBlocks"/>
    <dgm:cxn modelId="{90D0704D-F8A3-4EDA-A6CD-DDA98D919065}" type="presParOf" srcId="{38648D1A-5280-4461-924C-D21B81CA4041}" destId="{7231387D-AA53-4DFB-A148-0CE7C730306A}" srcOrd="1" destOrd="0" presId="urn:microsoft.com/office/officeart/2008/layout/TitledPictureBlocks"/>
    <dgm:cxn modelId="{1BDBA1C6-9D39-4315-9D31-6506857BA26D}" type="presParOf" srcId="{38648D1A-5280-4461-924C-D21B81CA4041}" destId="{9089CBF6-C011-41E2-9974-34BE0CBB27D9}" srcOrd="2" destOrd="0" presId="urn:microsoft.com/office/officeart/2008/layout/TitledPictureBlocks"/>
    <dgm:cxn modelId="{28B39E2E-296B-4429-AFEE-51B2C893A63D}" type="presParOf" srcId="{81D26EAA-EE46-488F-B29A-6D7A145898D9}" destId="{ED054091-8161-4C8C-9112-53677A96F245}" srcOrd="1" destOrd="0" presId="urn:microsoft.com/office/officeart/2008/layout/TitledPictureBlocks"/>
    <dgm:cxn modelId="{95C1C00B-0E29-4640-9F57-17AEBDC60DCD}" type="presParOf" srcId="{81D26EAA-EE46-488F-B29A-6D7A145898D9}" destId="{DCEC3111-4F06-496A-BB79-8EBBCF5B95C1}" srcOrd="2" destOrd="0" presId="urn:microsoft.com/office/officeart/2008/layout/TitledPictureBlocks"/>
    <dgm:cxn modelId="{2D91656E-1DD5-4453-8397-2D0B7A878D28}" type="presParOf" srcId="{DCEC3111-4F06-496A-BB79-8EBBCF5B95C1}" destId="{9382F544-60DE-4172-9906-246200B0CB19}" srcOrd="0" destOrd="0" presId="urn:microsoft.com/office/officeart/2008/layout/TitledPictureBlocks"/>
    <dgm:cxn modelId="{93BF23A1-CCD0-4B94-B89B-CBA2FC06B9E5}" type="presParOf" srcId="{DCEC3111-4F06-496A-BB79-8EBBCF5B95C1}" destId="{EBDD2735-5801-453B-B3E5-F2B16A57566E}" srcOrd="1" destOrd="0" presId="urn:microsoft.com/office/officeart/2008/layout/TitledPictureBlocks"/>
    <dgm:cxn modelId="{D86D0838-0E05-429F-97A5-9511F12DA3FC}" type="presParOf" srcId="{DCEC3111-4F06-496A-BB79-8EBBCF5B95C1}" destId="{15BE0336-E7C9-4265-8AAC-966F42449A43}" srcOrd="2" destOrd="0" presId="urn:microsoft.com/office/officeart/2008/layout/TitledPictureBlocks"/>
    <dgm:cxn modelId="{978BDFE5-12FD-4209-9869-14C8131361AB}" type="presParOf" srcId="{81D26EAA-EE46-488F-B29A-6D7A145898D9}" destId="{A8096D8B-7489-461D-8A63-3EE4C3DC8029}" srcOrd="3" destOrd="0" presId="urn:microsoft.com/office/officeart/2008/layout/TitledPictureBlocks"/>
    <dgm:cxn modelId="{86C65CB7-27EE-4480-9886-889045309CD2}" type="presParOf" srcId="{81D26EAA-EE46-488F-B29A-6D7A145898D9}" destId="{6216CE67-E215-4EC1-836F-6E11F236EA91}" srcOrd="4" destOrd="0" presId="urn:microsoft.com/office/officeart/2008/layout/TitledPictureBlocks"/>
    <dgm:cxn modelId="{C66CAFF1-462F-4FE9-B482-AF9A4ECC5575}" type="presParOf" srcId="{6216CE67-E215-4EC1-836F-6E11F236EA91}" destId="{651B404A-891F-4FC9-A51E-D50F9C615FBD}" srcOrd="0" destOrd="0" presId="urn:microsoft.com/office/officeart/2008/layout/TitledPictureBlocks"/>
    <dgm:cxn modelId="{54849739-3DFE-4514-9089-14D46E794DE6}" type="presParOf" srcId="{6216CE67-E215-4EC1-836F-6E11F236EA91}" destId="{FF0C331D-7BC8-4548-9992-CA1FA7E12B13}" srcOrd="1" destOrd="0" presId="urn:microsoft.com/office/officeart/2008/layout/TitledPictureBlocks"/>
    <dgm:cxn modelId="{39BF55EF-3CB9-4893-8259-B6DF58091C56}" type="presParOf" srcId="{6216CE67-E215-4EC1-836F-6E11F236EA91}" destId="{AF8EC442-E5A9-4604-863E-68EDDD5F8B9A}" srcOrd="2" destOrd="0" presId="urn:microsoft.com/office/officeart/2008/layout/TitledPictureBlocks"/>
    <dgm:cxn modelId="{998B0521-85C0-4551-A19D-C000C3C595B7}" type="presParOf" srcId="{81D26EAA-EE46-488F-B29A-6D7A145898D9}" destId="{CE1E0951-16B7-47C0-B52A-435DC359A6BE}" srcOrd="5" destOrd="0" presId="urn:microsoft.com/office/officeart/2008/layout/TitledPictureBlocks"/>
    <dgm:cxn modelId="{8CEA3C45-3A11-4B59-8EA9-86F04ED8B33D}" type="presParOf" srcId="{81D26EAA-EE46-488F-B29A-6D7A145898D9}" destId="{50690891-3484-457F-880B-EC8C7F74A9B8}" srcOrd="6" destOrd="0" presId="urn:microsoft.com/office/officeart/2008/layout/TitledPictureBlocks"/>
    <dgm:cxn modelId="{06E015C6-FDD5-4AD7-984D-F9727C8A1712}" type="presParOf" srcId="{50690891-3484-457F-880B-EC8C7F74A9B8}" destId="{502A487C-FA96-4F64-8D0F-77B2FA3EC80E}" srcOrd="0" destOrd="0" presId="urn:microsoft.com/office/officeart/2008/layout/TitledPictureBlocks"/>
    <dgm:cxn modelId="{722EF52D-5019-4C65-9501-787ED10A2F6E}" type="presParOf" srcId="{50690891-3484-457F-880B-EC8C7F74A9B8}" destId="{5D920CC3-E542-4297-980C-5085442A182C}" srcOrd="1" destOrd="0" presId="urn:microsoft.com/office/officeart/2008/layout/TitledPictureBlocks"/>
    <dgm:cxn modelId="{118D19A1-AC60-48A7-90C2-58C5433C6DEC}" type="presParOf" srcId="{50690891-3484-457F-880B-EC8C7F74A9B8}" destId="{BE88EB00-D005-4352-8FFE-9ECCABB1D5D7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3DEB71-F35D-4684-8694-B1DD372C6743}" type="doc">
      <dgm:prSet loTypeId="urn:microsoft.com/office/officeart/2018/2/layout/IconLabelList" loCatId="icon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306F959-FE46-447C-ACEF-A280D882BEC7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Redução de 90% do consumo de água  - Construção a seco </a:t>
          </a:r>
        </a:p>
      </dgm:t>
    </dgm:pt>
    <dgm:pt modelId="{6ADAAC01-4441-4373-B848-0126740E0628}" type="parTrans" cxnId="{4CB3CAAA-5728-4A55-8F92-AE4E9C197EEC}">
      <dgm:prSet/>
      <dgm:spPr/>
      <dgm:t>
        <a:bodyPr/>
        <a:lstStyle/>
        <a:p>
          <a:endParaRPr lang="en-US"/>
        </a:p>
      </dgm:t>
    </dgm:pt>
    <dgm:pt modelId="{4280720C-3437-4718-833F-11BA4B0CC4E5}" type="sibTrans" cxnId="{4CB3CAAA-5728-4A55-8F92-AE4E9C197EEC}">
      <dgm:prSet/>
      <dgm:spPr/>
      <dgm:t>
        <a:bodyPr/>
        <a:lstStyle/>
        <a:p>
          <a:endParaRPr lang="en-US"/>
        </a:p>
      </dgm:t>
    </dgm:pt>
    <dgm:pt modelId="{C57AB1BF-A7A8-4390-834D-EBE26FDDB203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Redução de 85% da </a:t>
          </a:r>
        </a:p>
        <a:p>
          <a:pPr>
            <a:lnSpc>
              <a:spcPct val="100000"/>
            </a:lnSpc>
          </a:pPr>
          <a:r>
            <a:rPr lang="pt-BR" dirty="0"/>
            <a:t>geração de resíduos</a:t>
          </a:r>
        </a:p>
      </dgm:t>
    </dgm:pt>
    <dgm:pt modelId="{BF087988-8B7E-469B-935B-6DFAC82A559F}" type="parTrans" cxnId="{1CED472B-17B2-4FCA-9BB2-AB087422BBDE}">
      <dgm:prSet/>
      <dgm:spPr/>
      <dgm:t>
        <a:bodyPr/>
        <a:lstStyle/>
        <a:p>
          <a:endParaRPr lang="en-US"/>
        </a:p>
      </dgm:t>
    </dgm:pt>
    <dgm:pt modelId="{D8773C8B-5AE4-48C5-B454-BB11B87C3B26}" type="sibTrans" cxnId="{1CED472B-17B2-4FCA-9BB2-AB087422BBDE}">
      <dgm:prSet/>
      <dgm:spPr/>
      <dgm:t>
        <a:bodyPr/>
        <a:lstStyle/>
        <a:p>
          <a:endParaRPr lang="en-US"/>
        </a:p>
      </dgm:t>
    </dgm:pt>
    <dgm:pt modelId="{94B0B45F-D312-414D-869C-A694E0BD2350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Redução de 80% da produção de</a:t>
          </a:r>
        </a:p>
        <a:p>
          <a:pPr>
            <a:lnSpc>
              <a:spcPct val="100000"/>
            </a:lnSpc>
          </a:pPr>
          <a:r>
            <a:rPr lang="pt-BR" dirty="0"/>
            <a:t> gases poluentes </a:t>
          </a:r>
        </a:p>
      </dgm:t>
    </dgm:pt>
    <dgm:pt modelId="{AD1A1F56-97BC-4B17-BE19-1497AB6FC14B}" type="parTrans" cxnId="{C9AC95C8-7207-4DFC-806B-46EC4703E27A}">
      <dgm:prSet/>
      <dgm:spPr/>
      <dgm:t>
        <a:bodyPr/>
        <a:lstStyle/>
        <a:p>
          <a:endParaRPr lang="en-US"/>
        </a:p>
      </dgm:t>
    </dgm:pt>
    <dgm:pt modelId="{E626039F-E142-4331-BFEE-297CE8745727}" type="sibTrans" cxnId="{C9AC95C8-7207-4DFC-806B-46EC4703E27A}">
      <dgm:prSet/>
      <dgm:spPr/>
      <dgm:t>
        <a:bodyPr/>
        <a:lstStyle/>
        <a:p>
          <a:endParaRPr lang="en-US"/>
        </a:p>
      </dgm:t>
    </dgm:pt>
    <dgm:pt modelId="{F1D83211-B4B0-4BD5-8F8D-4258B7933C75}" type="pres">
      <dgm:prSet presAssocID="{4C3DEB71-F35D-4684-8694-B1DD372C6743}" presName="root" presStyleCnt="0">
        <dgm:presLayoutVars>
          <dgm:dir/>
          <dgm:resizeHandles val="exact"/>
        </dgm:presLayoutVars>
      </dgm:prSet>
      <dgm:spPr/>
    </dgm:pt>
    <dgm:pt modelId="{6315DB9B-E41F-48D8-B61F-74E4452EED90}" type="pres">
      <dgm:prSet presAssocID="{B306F959-FE46-447C-ACEF-A280D882BEC7}" presName="compNode" presStyleCnt="0"/>
      <dgm:spPr/>
    </dgm:pt>
    <dgm:pt modelId="{D830B603-A01E-483F-BDFE-78B88D35C3E2}" type="pres">
      <dgm:prSet presAssocID="{B306F959-FE46-447C-ACEF-A280D882BEC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rneira com vazamento com preenchimento sólido"/>
        </a:ext>
      </dgm:extLst>
    </dgm:pt>
    <dgm:pt modelId="{439AACB7-9E7F-4185-955C-DBC94D7A8D5D}" type="pres">
      <dgm:prSet presAssocID="{B306F959-FE46-447C-ACEF-A280D882BEC7}" presName="spaceRect" presStyleCnt="0"/>
      <dgm:spPr/>
    </dgm:pt>
    <dgm:pt modelId="{4FB958FE-847E-4F1B-9B02-5251362B636B}" type="pres">
      <dgm:prSet presAssocID="{B306F959-FE46-447C-ACEF-A280D882BEC7}" presName="textRect" presStyleLbl="revTx" presStyleIdx="0" presStyleCnt="3">
        <dgm:presLayoutVars>
          <dgm:chMax val="1"/>
          <dgm:chPref val="1"/>
        </dgm:presLayoutVars>
      </dgm:prSet>
      <dgm:spPr/>
    </dgm:pt>
    <dgm:pt modelId="{577018B4-8281-4FDD-8315-1745FD162BBC}" type="pres">
      <dgm:prSet presAssocID="{4280720C-3437-4718-833F-11BA4B0CC4E5}" presName="sibTrans" presStyleCnt="0"/>
      <dgm:spPr/>
    </dgm:pt>
    <dgm:pt modelId="{18EB66FC-0BC2-480B-95A3-9C30560DE8DC}" type="pres">
      <dgm:prSet presAssocID="{C57AB1BF-A7A8-4390-834D-EBE26FDDB203}" presName="compNode" presStyleCnt="0"/>
      <dgm:spPr/>
    </dgm:pt>
    <dgm:pt modelId="{81BEB969-1361-47E8-90EF-9B6F44A88884}" type="pres">
      <dgm:prSet presAssocID="{C57AB1BF-A7A8-4390-834D-EBE26FDDB20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xo com preenchimento sólido"/>
        </a:ext>
      </dgm:extLst>
    </dgm:pt>
    <dgm:pt modelId="{63559216-A312-4161-803D-388CE473BEE9}" type="pres">
      <dgm:prSet presAssocID="{C57AB1BF-A7A8-4390-834D-EBE26FDDB203}" presName="spaceRect" presStyleCnt="0"/>
      <dgm:spPr/>
    </dgm:pt>
    <dgm:pt modelId="{54C992F1-C355-4561-9A4B-193B5C765C9C}" type="pres">
      <dgm:prSet presAssocID="{C57AB1BF-A7A8-4390-834D-EBE26FDDB203}" presName="textRect" presStyleLbl="revTx" presStyleIdx="1" presStyleCnt="3">
        <dgm:presLayoutVars>
          <dgm:chMax val="1"/>
          <dgm:chPref val="1"/>
        </dgm:presLayoutVars>
      </dgm:prSet>
      <dgm:spPr/>
    </dgm:pt>
    <dgm:pt modelId="{DFBACD34-3520-4E5F-BF45-60827D2C9679}" type="pres">
      <dgm:prSet presAssocID="{D8773C8B-5AE4-48C5-B454-BB11B87C3B26}" presName="sibTrans" presStyleCnt="0"/>
      <dgm:spPr/>
    </dgm:pt>
    <dgm:pt modelId="{709DEBD9-4CD0-4D65-8573-E9F2081DF27D}" type="pres">
      <dgm:prSet presAssocID="{94B0B45F-D312-414D-869C-A694E0BD2350}" presName="compNode" presStyleCnt="0"/>
      <dgm:spPr/>
    </dgm:pt>
    <dgm:pt modelId="{D731D33B-2A8B-4BE1-9A49-4340126D397C}" type="pres">
      <dgm:prSet presAssocID="{94B0B45F-D312-414D-869C-A694E0BD235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stentabilidade com preenchimento sólido"/>
        </a:ext>
      </dgm:extLst>
    </dgm:pt>
    <dgm:pt modelId="{0C4DC6CF-1BC3-4A27-888D-F95345D19197}" type="pres">
      <dgm:prSet presAssocID="{94B0B45F-D312-414D-869C-A694E0BD2350}" presName="spaceRect" presStyleCnt="0"/>
      <dgm:spPr/>
    </dgm:pt>
    <dgm:pt modelId="{F7BFB0D0-EF66-463D-93CE-E9839FCE4132}" type="pres">
      <dgm:prSet presAssocID="{94B0B45F-D312-414D-869C-A694E0BD235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CED472B-17B2-4FCA-9BB2-AB087422BBDE}" srcId="{4C3DEB71-F35D-4684-8694-B1DD372C6743}" destId="{C57AB1BF-A7A8-4390-834D-EBE26FDDB203}" srcOrd="1" destOrd="0" parTransId="{BF087988-8B7E-469B-935B-6DFAC82A559F}" sibTransId="{D8773C8B-5AE4-48C5-B454-BB11B87C3B26}"/>
    <dgm:cxn modelId="{3E46BA33-1E00-48EB-BBF2-266F77D4575A}" type="presOf" srcId="{C57AB1BF-A7A8-4390-834D-EBE26FDDB203}" destId="{54C992F1-C355-4561-9A4B-193B5C765C9C}" srcOrd="0" destOrd="0" presId="urn:microsoft.com/office/officeart/2018/2/layout/IconLabelList"/>
    <dgm:cxn modelId="{930B964A-ED93-488A-AFF8-F3311C629EB9}" type="presOf" srcId="{94B0B45F-D312-414D-869C-A694E0BD2350}" destId="{F7BFB0D0-EF66-463D-93CE-E9839FCE4132}" srcOrd="0" destOrd="0" presId="urn:microsoft.com/office/officeart/2018/2/layout/IconLabelList"/>
    <dgm:cxn modelId="{14BAC24E-DE7C-462C-981D-62D53C9F1F73}" type="presOf" srcId="{B306F959-FE46-447C-ACEF-A280D882BEC7}" destId="{4FB958FE-847E-4F1B-9B02-5251362B636B}" srcOrd="0" destOrd="0" presId="urn:microsoft.com/office/officeart/2018/2/layout/IconLabelList"/>
    <dgm:cxn modelId="{4CB3CAAA-5728-4A55-8F92-AE4E9C197EEC}" srcId="{4C3DEB71-F35D-4684-8694-B1DD372C6743}" destId="{B306F959-FE46-447C-ACEF-A280D882BEC7}" srcOrd="0" destOrd="0" parTransId="{6ADAAC01-4441-4373-B848-0126740E0628}" sibTransId="{4280720C-3437-4718-833F-11BA4B0CC4E5}"/>
    <dgm:cxn modelId="{C9AC95C8-7207-4DFC-806B-46EC4703E27A}" srcId="{4C3DEB71-F35D-4684-8694-B1DD372C6743}" destId="{94B0B45F-D312-414D-869C-A694E0BD2350}" srcOrd="2" destOrd="0" parTransId="{AD1A1F56-97BC-4B17-BE19-1497AB6FC14B}" sibTransId="{E626039F-E142-4331-BFEE-297CE8745727}"/>
    <dgm:cxn modelId="{0B57B0ED-3678-4E2E-9A8C-C0190BF3DA1D}" type="presOf" srcId="{4C3DEB71-F35D-4684-8694-B1DD372C6743}" destId="{F1D83211-B4B0-4BD5-8F8D-4258B7933C75}" srcOrd="0" destOrd="0" presId="urn:microsoft.com/office/officeart/2018/2/layout/IconLabelList"/>
    <dgm:cxn modelId="{3C8AA4A9-E994-4BA6-8843-0476FFA1A20A}" type="presParOf" srcId="{F1D83211-B4B0-4BD5-8F8D-4258B7933C75}" destId="{6315DB9B-E41F-48D8-B61F-74E4452EED90}" srcOrd="0" destOrd="0" presId="urn:microsoft.com/office/officeart/2018/2/layout/IconLabelList"/>
    <dgm:cxn modelId="{639AE369-B574-4778-8FDC-BB0C133F7EFB}" type="presParOf" srcId="{6315DB9B-E41F-48D8-B61F-74E4452EED90}" destId="{D830B603-A01E-483F-BDFE-78B88D35C3E2}" srcOrd="0" destOrd="0" presId="urn:microsoft.com/office/officeart/2018/2/layout/IconLabelList"/>
    <dgm:cxn modelId="{3E7E0C65-126A-4EE0-9C38-23B7326379DD}" type="presParOf" srcId="{6315DB9B-E41F-48D8-B61F-74E4452EED90}" destId="{439AACB7-9E7F-4185-955C-DBC94D7A8D5D}" srcOrd="1" destOrd="0" presId="urn:microsoft.com/office/officeart/2018/2/layout/IconLabelList"/>
    <dgm:cxn modelId="{43211F0B-0420-4165-8365-45F56A448EB3}" type="presParOf" srcId="{6315DB9B-E41F-48D8-B61F-74E4452EED90}" destId="{4FB958FE-847E-4F1B-9B02-5251362B636B}" srcOrd="2" destOrd="0" presId="urn:microsoft.com/office/officeart/2018/2/layout/IconLabelList"/>
    <dgm:cxn modelId="{76A44725-3F9E-4E27-82D3-B02358035676}" type="presParOf" srcId="{F1D83211-B4B0-4BD5-8F8D-4258B7933C75}" destId="{577018B4-8281-4FDD-8315-1745FD162BBC}" srcOrd="1" destOrd="0" presId="urn:microsoft.com/office/officeart/2018/2/layout/IconLabelList"/>
    <dgm:cxn modelId="{0F8DC0D3-FC2D-4F8B-A9FB-13F6C4651CC5}" type="presParOf" srcId="{F1D83211-B4B0-4BD5-8F8D-4258B7933C75}" destId="{18EB66FC-0BC2-480B-95A3-9C30560DE8DC}" srcOrd="2" destOrd="0" presId="urn:microsoft.com/office/officeart/2018/2/layout/IconLabelList"/>
    <dgm:cxn modelId="{88C147AD-607C-4301-96BB-A96628D6ECBE}" type="presParOf" srcId="{18EB66FC-0BC2-480B-95A3-9C30560DE8DC}" destId="{81BEB969-1361-47E8-90EF-9B6F44A88884}" srcOrd="0" destOrd="0" presId="urn:microsoft.com/office/officeart/2018/2/layout/IconLabelList"/>
    <dgm:cxn modelId="{370DE6D0-CF02-451C-B574-2F711E776079}" type="presParOf" srcId="{18EB66FC-0BC2-480B-95A3-9C30560DE8DC}" destId="{63559216-A312-4161-803D-388CE473BEE9}" srcOrd="1" destOrd="0" presId="urn:microsoft.com/office/officeart/2018/2/layout/IconLabelList"/>
    <dgm:cxn modelId="{38FBB1F2-5056-421B-97DA-48C6F46EABAB}" type="presParOf" srcId="{18EB66FC-0BC2-480B-95A3-9C30560DE8DC}" destId="{54C992F1-C355-4561-9A4B-193B5C765C9C}" srcOrd="2" destOrd="0" presId="urn:microsoft.com/office/officeart/2018/2/layout/IconLabelList"/>
    <dgm:cxn modelId="{A978A822-4D91-432D-861C-D4AC68CEABB0}" type="presParOf" srcId="{F1D83211-B4B0-4BD5-8F8D-4258B7933C75}" destId="{DFBACD34-3520-4E5F-BF45-60827D2C9679}" srcOrd="3" destOrd="0" presId="urn:microsoft.com/office/officeart/2018/2/layout/IconLabelList"/>
    <dgm:cxn modelId="{689461F6-6169-4BEA-88F5-2A157E76B732}" type="presParOf" srcId="{F1D83211-B4B0-4BD5-8F8D-4258B7933C75}" destId="{709DEBD9-4CD0-4D65-8573-E9F2081DF27D}" srcOrd="4" destOrd="0" presId="urn:microsoft.com/office/officeart/2018/2/layout/IconLabelList"/>
    <dgm:cxn modelId="{63324032-9A5A-4AB7-9953-6EA085472695}" type="presParOf" srcId="{709DEBD9-4CD0-4D65-8573-E9F2081DF27D}" destId="{D731D33B-2A8B-4BE1-9A49-4340126D397C}" srcOrd="0" destOrd="0" presId="urn:microsoft.com/office/officeart/2018/2/layout/IconLabelList"/>
    <dgm:cxn modelId="{7C7F5F67-76D4-4F8B-B5BB-54C8CC1D8AAC}" type="presParOf" srcId="{709DEBD9-4CD0-4D65-8573-E9F2081DF27D}" destId="{0C4DC6CF-1BC3-4A27-888D-F95345D19197}" srcOrd="1" destOrd="0" presId="urn:microsoft.com/office/officeart/2018/2/layout/IconLabelList"/>
    <dgm:cxn modelId="{69D55CCC-D42E-41C6-942B-692E3BD298BC}" type="presParOf" srcId="{709DEBD9-4CD0-4D65-8573-E9F2081DF27D}" destId="{F7BFB0D0-EF66-463D-93CE-E9839FCE413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1CC89-7005-4098-BA69-E033E9CDFEEB}">
      <dsp:nvSpPr>
        <dsp:cNvPr id="0" name=""/>
        <dsp:cNvSpPr/>
      </dsp:nvSpPr>
      <dsp:spPr>
        <a:xfrm>
          <a:off x="0" y="412"/>
          <a:ext cx="4151013" cy="965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32F06-DE6C-4FF1-82E3-87DED4C6C3F7}">
      <dsp:nvSpPr>
        <dsp:cNvPr id="0" name=""/>
        <dsp:cNvSpPr/>
      </dsp:nvSpPr>
      <dsp:spPr>
        <a:xfrm>
          <a:off x="292048" y="217638"/>
          <a:ext cx="530996" cy="5309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89CE8-5A7F-4B1F-8F59-887B38ECB1E6}">
      <dsp:nvSpPr>
        <dsp:cNvPr id="0" name=""/>
        <dsp:cNvSpPr/>
      </dsp:nvSpPr>
      <dsp:spPr>
        <a:xfrm>
          <a:off x="1115093" y="412"/>
          <a:ext cx="3035919" cy="965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77" tIns="102177" rIns="102177" bIns="10217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Industrialização do Sistema Construtivo</a:t>
          </a:r>
          <a:endParaRPr lang="en-US" sz="2100" kern="1200"/>
        </a:p>
      </dsp:txBody>
      <dsp:txXfrm>
        <a:off x="1115093" y="412"/>
        <a:ext cx="3035919" cy="965448"/>
      </dsp:txXfrm>
    </dsp:sp>
    <dsp:sp modelId="{3538523F-5B3D-4320-A8EF-904C25899DC8}">
      <dsp:nvSpPr>
        <dsp:cNvPr id="0" name=""/>
        <dsp:cNvSpPr/>
      </dsp:nvSpPr>
      <dsp:spPr>
        <a:xfrm>
          <a:off x="0" y="1207223"/>
          <a:ext cx="4151013" cy="965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B27A7-5E1A-4118-85A4-82FF57F1D5CA}">
      <dsp:nvSpPr>
        <dsp:cNvPr id="0" name=""/>
        <dsp:cNvSpPr/>
      </dsp:nvSpPr>
      <dsp:spPr>
        <a:xfrm>
          <a:off x="292048" y="1424449"/>
          <a:ext cx="530996" cy="5309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05880-D093-42CE-9102-59E5E92FF979}">
      <dsp:nvSpPr>
        <dsp:cNvPr id="0" name=""/>
        <dsp:cNvSpPr/>
      </dsp:nvSpPr>
      <dsp:spPr>
        <a:xfrm>
          <a:off x="1115093" y="1207223"/>
          <a:ext cx="3035919" cy="965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77" tIns="102177" rIns="102177" bIns="10217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Madeira estrutural de florestas plantadas</a:t>
          </a:r>
          <a:endParaRPr lang="en-US" sz="2100" kern="1200"/>
        </a:p>
      </dsp:txBody>
      <dsp:txXfrm>
        <a:off x="1115093" y="1207223"/>
        <a:ext cx="3035919" cy="965448"/>
      </dsp:txXfrm>
    </dsp:sp>
    <dsp:sp modelId="{10CFFEE2-5C6F-4337-890F-F7FB3488C57E}">
      <dsp:nvSpPr>
        <dsp:cNvPr id="0" name=""/>
        <dsp:cNvSpPr/>
      </dsp:nvSpPr>
      <dsp:spPr>
        <a:xfrm>
          <a:off x="0" y="2414034"/>
          <a:ext cx="4151013" cy="965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29B8A-14B8-4939-90B6-1D8C0992988D}">
      <dsp:nvSpPr>
        <dsp:cNvPr id="0" name=""/>
        <dsp:cNvSpPr/>
      </dsp:nvSpPr>
      <dsp:spPr>
        <a:xfrm>
          <a:off x="292048" y="2631260"/>
          <a:ext cx="530996" cy="5309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55A6D-9B20-45C4-9255-12A061C42BD6}">
      <dsp:nvSpPr>
        <dsp:cNvPr id="0" name=""/>
        <dsp:cNvSpPr/>
      </dsp:nvSpPr>
      <dsp:spPr>
        <a:xfrm>
          <a:off x="1115093" y="2414034"/>
          <a:ext cx="3035919" cy="965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77" tIns="102177" rIns="102177" bIns="10217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Engenharia Integrada</a:t>
          </a:r>
          <a:endParaRPr lang="en-US" sz="2100" kern="1200"/>
        </a:p>
      </dsp:txBody>
      <dsp:txXfrm>
        <a:off x="1115093" y="2414034"/>
        <a:ext cx="3035919" cy="965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60182-6E59-44FE-919F-E178EE9ABA1C}">
      <dsp:nvSpPr>
        <dsp:cNvPr id="0" name=""/>
        <dsp:cNvSpPr/>
      </dsp:nvSpPr>
      <dsp:spPr>
        <a:xfrm>
          <a:off x="3630" y="1278454"/>
          <a:ext cx="1785457" cy="892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Fornecedores</a:t>
          </a:r>
        </a:p>
      </dsp:txBody>
      <dsp:txXfrm>
        <a:off x="29777" y="1304601"/>
        <a:ext cx="1733163" cy="840434"/>
      </dsp:txXfrm>
    </dsp:sp>
    <dsp:sp modelId="{BCADAFC1-9268-45BF-A5BE-CB60F19F8A38}">
      <dsp:nvSpPr>
        <dsp:cNvPr id="0" name=""/>
        <dsp:cNvSpPr/>
      </dsp:nvSpPr>
      <dsp:spPr>
        <a:xfrm>
          <a:off x="1789087" y="1701527"/>
          <a:ext cx="714182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714182" y="232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128324" y="1706964"/>
        <a:ext cx="35709" cy="35709"/>
      </dsp:txXfrm>
    </dsp:sp>
    <dsp:sp modelId="{2DFC026F-C100-4B74-B7B8-874B634E9234}">
      <dsp:nvSpPr>
        <dsp:cNvPr id="0" name=""/>
        <dsp:cNvSpPr/>
      </dsp:nvSpPr>
      <dsp:spPr>
        <a:xfrm>
          <a:off x="2503270" y="1278454"/>
          <a:ext cx="1785457" cy="892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 err="1"/>
            <a:t>Tecverde</a:t>
          </a:r>
          <a:endParaRPr lang="pt-BR" sz="1800" kern="1200" dirty="0"/>
        </a:p>
      </dsp:txBody>
      <dsp:txXfrm>
        <a:off x="2529417" y="1304601"/>
        <a:ext cx="1733163" cy="840434"/>
      </dsp:txXfrm>
    </dsp:sp>
    <dsp:sp modelId="{A0CCA5E2-A44B-47B5-9528-560866E5D125}">
      <dsp:nvSpPr>
        <dsp:cNvPr id="0" name=""/>
        <dsp:cNvSpPr/>
      </dsp:nvSpPr>
      <dsp:spPr>
        <a:xfrm rot="19457599">
          <a:off x="4206059" y="1444868"/>
          <a:ext cx="879518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879518" y="2329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623831" y="1446171"/>
        <a:ext cx="43975" cy="43975"/>
      </dsp:txXfrm>
    </dsp:sp>
    <dsp:sp modelId="{4A50948D-8D5B-4536-B026-567FDA30227F}">
      <dsp:nvSpPr>
        <dsp:cNvPr id="0" name=""/>
        <dsp:cNvSpPr/>
      </dsp:nvSpPr>
      <dsp:spPr>
        <a:xfrm>
          <a:off x="5002910" y="765135"/>
          <a:ext cx="1785457" cy="892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baseline="0" dirty="0"/>
            <a:t>Loteadores</a:t>
          </a:r>
          <a:endParaRPr lang="pt-BR" sz="1800" kern="1200" dirty="0"/>
        </a:p>
      </dsp:txBody>
      <dsp:txXfrm>
        <a:off x="5029057" y="791282"/>
        <a:ext cx="1733163" cy="840434"/>
      </dsp:txXfrm>
    </dsp:sp>
    <dsp:sp modelId="{87116762-0AE7-4F73-9F29-6F8F682F1EA4}">
      <dsp:nvSpPr>
        <dsp:cNvPr id="0" name=""/>
        <dsp:cNvSpPr/>
      </dsp:nvSpPr>
      <dsp:spPr>
        <a:xfrm>
          <a:off x="6788367" y="1188209"/>
          <a:ext cx="714182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714182" y="2329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127604" y="1193645"/>
        <a:ext cx="35709" cy="35709"/>
      </dsp:txXfrm>
    </dsp:sp>
    <dsp:sp modelId="{DA8A7D96-6E09-4CFD-8146-9A585F2E2BEC}">
      <dsp:nvSpPr>
        <dsp:cNvPr id="0" name=""/>
        <dsp:cNvSpPr/>
      </dsp:nvSpPr>
      <dsp:spPr>
        <a:xfrm>
          <a:off x="7502550" y="765135"/>
          <a:ext cx="1785457" cy="892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Clientes</a:t>
          </a:r>
        </a:p>
      </dsp:txBody>
      <dsp:txXfrm>
        <a:off x="7528697" y="791282"/>
        <a:ext cx="1733163" cy="840434"/>
      </dsp:txXfrm>
    </dsp:sp>
    <dsp:sp modelId="{8A30EDFB-98A6-4C8C-A320-98C975A29C27}">
      <dsp:nvSpPr>
        <dsp:cNvPr id="0" name=""/>
        <dsp:cNvSpPr/>
      </dsp:nvSpPr>
      <dsp:spPr>
        <a:xfrm rot="2142401">
          <a:off x="4206059" y="1958187"/>
          <a:ext cx="879518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879518" y="2329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623831" y="1959490"/>
        <a:ext cx="43975" cy="43975"/>
      </dsp:txXfrm>
    </dsp:sp>
    <dsp:sp modelId="{7C8B51CC-9F1F-4ABC-89C0-715635F56313}">
      <dsp:nvSpPr>
        <dsp:cNvPr id="0" name=""/>
        <dsp:cNvSpPr/>
      </dsp:nvSpPr>
      <dsp:spPr>
        <a:xfrm>
          <a:off x="5002910" y="1791773"/>
          <a:ext cx="1785457" cy="892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baseline="0" dirty="0"/>
            <a:t>Incorporadores</a:t>
          </a:r>
          <a:endParaRPr lang="pt-BR" sz="1800" kern="1200" dirty="0"/>
        </a:p>
      </dsp:txBody>
      <dsp:txXfrm>
        <a:off x="5029057" y="1817920"/>
        <a:ext cx="1733163" cy="840434"/>
      </dsp:txXfrm>
    </dsp:sp>
    <dsp:sp modelId="{320AB798-EB00-4190-B5A6-BAD871A6723D}">
      <dsp:nvSpPr>
        <dsp:cNvPr id="0" name=""/>
        <dsp:cNvSpPr/>
      </dsp:nvSpPr>
      <dsp:spPr>
        <a:xfrm>
          <a:off x="6788367" y="2214846"/>
          <a:ext cx="714182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714182" y="2329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127604" y="2220283"/>
        <a:ext cx="35709" cy="35709"/>
      </dsp:txXfrm>
    </dsp:sp>
    <dsp:sp modelId="{6DE0AD2F-DA2A-4207-AFC2-1B1BDDBA22CB}">
      <dsp:nvSpPr>
        <dsp:cNvPr id="0" name=""/>
        <dsp:cNvSpPr/>
      </dsp:nvSpPr>
      <dsp:spPr>
        <a:xfrm>
          <a:off x="7502550" y="1791773"/>
          <a:ext cx="1785457" cy="892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Clientes</a:t>
          </a:r>
        </a:p>
      </dsp:txBody>
      <dsp:txXfrm>
        <a:off x="7528697" y="1817920"/>
        <a:ext cx="1733163" cy="840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D1257-487B-488D-A835-DB5A380F064D}">
      <dsp:nvSpPr>
        <dsp:cNvPr id="0" name=""/>
        <dsp:cNvSpPr/>
      </dsp:nvSpPr>
      <dsp:spPr>
        <a:xfrm>
          <a:off x="0" y="82136"/>
          <a:ext cx="5868062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1- Financiamento do lote + construção da casa para clientes que já adquiriram o lote</a:t>
          </a:r>
        </a:p>
      </dsp:txBody>
      <dsp:txXfrm>
        <a:off x="28272" y="110408"/>
        <a:ext cx="5811518" cy="522605"/>
      </dsp:txXfrm>
    </dsp:sp>
    <dsp:sp modelId="{4A466BDD-E176-43C9-A897-12E6273A3F6B}">
      <dsp:nvSpPr>
        <dsp:cNvPr id="0" name=""/>
        <dsp:cNvSpPr/>
      </dsp:nvSpPr>
      <dsp:spPr>
        <a:xfrm>
          <a:off x="0" y="691911"/>
          <a:ext cx="5868062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2- Construção imediata para venda e/ou locação</a:t>
          </a:r>
        </a:p>
      </dsp:txBody>
      <dsp:txXfrm>
        <a:off x="28272" y="720183"/>
        <a:ext cx="5811518" cy="522605"/>
      </dsp:txXfrm>
    </dsp:sp>
    <dsp:sp modelId="{E8A07AEE-61AE-4CF2-B246-B097E2624AAC}">
      <dsp:nvSpPr>
        <dsp:cNvPr id="0" name=""/>
        <dsp:cNvSpPr/>
      </dsp:nvSpPr>
      <dsp:spPr>
        <a:xfrm>
          <a:off x="0" y="1314261"/>
          <a:ext cx="5868062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3- Compra da carteira de clientes dos loteadores</a:t>
          </a:r>
        </a:p>
      </dsp:txBody>
      <dsp:txXfrm>
        <a:off x="28272" y="1342533"/>
        <a:ext cx="5811518" cy="522605"/>
      </dsp:txXfrm>
    </dsp:sp>
    <dsp:sp modelId="{C1F15A53-0BEB-4327-BB4C-DA8340D60E3F}">
      <dsp:nvSpPr>
        <dsp:cNvPr id="0" name=""/>
        <dsp:cNvSpPr/>
      </dsp:nvSpPr>
      <dsp:spPr>
        <a:xfrm>
          <a:off x="0" y="1936611"/>
          <a:ext cx="5868062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4- Compra de estoque remanescente</a:t>
          </a:r>
        </a:p>
      </dsp:txBody>
      <dsp:txXfrm>
        <a:off x="28272" y="1964883"/>
        <a:ext cx="5811518" cy="522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1387D-AA53-4DFB-A148-0CE7C730306A}">
      <dsp:nvSpPr>
        <dsp:cNvPr id="0" name=""/>
        <dsp:cNvSpPr/>
      </dsp:nvSpPr>
      <dsp:spPr>
        <a:xfrm>
          <a:off x="297225" y="1393801"/>
          <a:ext cx="1500216" cy="1271124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12000" b="-1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89CBF6-C011-41E2-9974-34BE0CBB27D9}">
      <dsp:nvSpPr>
        <dsp:cNvPr id="0" name=""/>
        <dsp:cNvSpPr/>
      </dsp:nvSpPr>
      <dsp:spPr>
        <a:xfrm>
          <a:off x="1597667" y="1556191"/>
          <a:ext cx="711380" cy="771385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baseline="0" dirty="0" err="1"/>
            <a:t>Tecverde</a:t>
          </a:r>
          <a:endParaRPr lang="pt-BR" sz="900" b="0" kern="1200" baseline="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baseline="0" dirty="0"/>
            <a:t> e Construtor</a:t>
          </a:r>
        </a:p>
      </dsp:txBody>
      <dsp:txXfrm>
        <a:off x="1618503" y="1577027"/>
        <a:ext cx="669708" cy="729713"/>
      </dsp:txXfrm>
    </dsp:sp>
    <dsp:sp modelId="{2469CFC3-6D61-47EC-AF1D-1CE6405E525C}">
      <dsp:nvSpPr>
        <dsp:cNvPr id="0" name=""/>
        <dsp:cNvSpPr/>
      </dsp:nvSpPr>
      <dsp:spPr>
        <a:xfrm>
          <a:off x="977" y="651697"/>
          <a:ext cx="2092711" cy="748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baseline="0" dirty="0"/>
            <a:t>Planejamento e Serviços Essenciais</a:t>
          </a:r>
        </a:p>
      </dsp:txBody>
      <dsp:txXfrm>
        <a:off x="977" y="651697"/>
        <a:ext cx="2092711" cy="748180"/>
      </dsp:txXfrm>
    </dsp:sp>
    <dsp:sp modelId="{EBDD2735-5801-453B-B3E5-F2B16A57566E}">
      <dsp:nvSpPr>
        <dsp:cNvPr id="0" name=""/>
        <dsp:cNvSpPr/>
      </dsp:nvSpPr>
      <dsp:spPr>
        <a:xfrm>
          <a:off x="3060202" y="1393801"/>
          <a:ext cx="1500216" cy="1271124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5000" b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BE0336-E7C9-4265-8AAC-966F42449A43}">
      <dsp:nvSpPr>
        <dsp:cNvPr id="0" name=""/>
        <dsp:cNvSpPr/>
      </dsp:nvSpPr>
      <dsp:spPr>
        <a:xfrm>
          <a:off x="4360644" y="1571680"/>
          <a:ext cx="711380" cy="740406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baseline="0" dirty="0"/>
            <a:t>Construtor</a:t>
          </a:r>
        </a:p>
      </dsp:txBody>
      <dsp:txXfrm>
        <a:off x="4381480" y="1592516"/>
        <a:ext cx="669708" cy="698734"/>
      </dsp:txXfrm>
    </dsp:sp>
    <dsp:sp modelId="{9382F544-60DE-4172-9906-246200B0CB19}">
      <dsp:nvSpPr>
        <dsp:cNvPr id="0" name=""/>
        <dsp:cNvSpPr/>
      </dsp:nvSpPr>
      <dsp:spPr>
        <a:xfrm>
          <a:off x="2763954" y="651697"/>
          <a:ext cx="2092711" cy="748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baseline="0"/>
            <a:t>Fundação</a:t>
          </a:r>
        </a:p>
      </dsp:txBody>
      <dsp:txXfrm>
        <a:off x="2763954" y="651697"/>
        <a:ext cx="2092711" cy="748180"/>
      </dsp:txXfrm>
    </dsp:sp>
    <dsp:sp modelId="{FF0C331D-7BC8-4548-9992-CA1FA7E12B13}">
      <dsp:nvSpPr>
        <dsp:cNvPr id="0" name=""/>
        <dsp:cNvSpPr/>
      </dsp:nvSpPr>
      <dsp:spPr>
        <a:xfrm>
          <a:off x="5823179" y="1393801"/>
          <a:ext cx="1500216" cy="1271124"/>
        </a:xfrm>
        <a:prstGeom prst="rect">
          <a:avLst/>
        </a:prstGeom>
        <a:blipFill rotWithShape="1"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7000" b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8EC442-E5A9-4604-863E-68EDDD5F8B9A}">
      <dsp:nvSpPr>
        <dsp:cNvPr id="0" name=""/>
        <dsp:cNvSpPr/>
      </dsp:nvSpPr>
      <dsp:spPr>
        <a:xfrm>
          <a:off x="7123621" y="1544825"/>
          <a:ext cx="711380" cy="740406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baseline="0" dirty="0" err="1"/>
            <a:t>Tecverde</a:t>
          </a:r>
          <a:endParaRPr lang="pt-BR" sz="900" b="0" kern="1200" baseline="0" dirty="0"/>
        </a:p>
      </dsp:txBody>
      <dsp:txXfrm>
        <a:off x="7144457" y="1565661"/>
        <a:ext cx="669708" cy="698734"/>
      </dsp:txXfrm>
    </dsp:sp>
    <dsp:sp modelId="{651B404A-891F-4FC9-A51E-D50F9C615FBD}">
      <dsp:nvSpPr>
        <dsp:cNvPr id="0" name=""/>
        <dsp:cNvSpPr/>
      </dsp:nvSpPr>
      <dsp:spPr>
        <a:xfrm>
          <a:off x="5526931" y="651697"/>
          <a:ext cx="2092711" cy="748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baseline="0" dirty="0"/>
            <a:t>Montagem e Acabamentos </a:t>
          </a:r>
        </a:p>
      </dsp:txBody>
      <dsp:txXfrm>
        <a:off x="5526931" y="651697"/>
        <a:ext cx="2092711" cy="748180"/>
      </dsp:txXfrm>
    </dsp:sp>
    <dsp:sp modelId="{5D920CC3-E542-4297-980C-5085442A182C}">
      <dsp:nvSpPr>
        <dsp:cNvPr id="0" name=""/>
        <dsp:cNvSpPr/>
      </dsp:nvSpPr>
      <dsp:spPr>
        <a:xfrm>
          <a:off x="8586156" y="1393801"/>
          <a:ext cx="1500216" cy="1271124"/>
        </a:xfrm>
        <a:prstGeom prst="rect">
          <a:avLst/>
        </a:prstGeom>
        <a:blipFill rotWithShape="1">
          <a:blip xmlns:r="http://schemas.openxmlformats.org/officeDocument/2006/relationships" r:embed="rId4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6000" b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88EB00-D005-4352-8FFE-9ECCABB1D5D7}">
      <dsp:nvSpPr>
        <dsp:cNvPr id="0" name=""/>
        <dsp:cNvSpPr/>
      </dsp:nvSpPr>
      <dsp:spPr>
        <a:xfrm>
          <a:off x="9886598" y="1571680"/>
          <a:ext cx="711380" cy="740406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baseline="0" dirty="0" err="1"/>
            <a:t>Tecverde</a:t>
          </a:r>
          <a:endParaRPr lang="pt-BR" sz="900" b="0" kern="1200" baseline="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baseline="0" dirty="0"/>
            <a:t> e Construtor</a:t>
          </a:r>
        </a:p>
      </dsp:txBody>
      <dsp:txXfrm>
        <a:off x="9907434" y="1592516"/>
        <a:ext cx="669708" cy="698734"/>
      </dsp:txXfrm>
    </dsp:sp>
    <dsp:sp modelId="{502A487C-FA96-4F64-8D0F-77B2FA3EC80E}">
      <dsp:nvSpPr>
        <dsp:cNvPr id="0" name=""/>
        <dsp:cNvSpPr/>
      </dsp:nvSpPr>
      <dsp:spPr>
        <a:xfrm>
          <a:off x="8289908" y="651697"/>
          <a:ext cx="2092711" cy="748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baseline="0"/>
            <a:t>Pós obra</a:t>
          </a:r>
        </a:p>
      </dsp:txBody>
      <dsp:txXfrm>
        <a:off x="8289908" y="651697"/>
        <a:ext cx="2092711" cy="748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0B603-A01E-483F-BDFE-78B88D35C3E2}">
      <dsp:nvSpPr>
        <dsp:cNvPr id="0" name=""/>
        <dsp:cNvSpPr/>
      </dsp:nvSpPr>
      <dsp:spPr>
        <a:xfrm>
          <a:off x="814782" y="414388"/>
          <a:ext cx="1231404" cy="1231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B958FE-847E-4F1B-9B02-5251362B636B}">
      <dsp:nvSpPr>
        <dsp:cNvPr id="0" name=""/>
        <dsp:cNvSpPr/>
      </dsp:nvSpPr>
      <dsp:spPr>
        <a:xfrm>
          <a:off x="62257" y="1990165"/>
          <a:ext cx="273645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Redução de 90% do consumo de água  - Construção a seco </a:t>
          </a:r>
        </a:p>
      </dsp:txBody>
      <dsp:txXfrm>
        <a:off x="62257" y="1990165"/>
        <a:ext cx="2736454" cy="720000"/>
      </dsp:txXfrm>
    </dsp:sp>
    <dsp:sp modelId="{81BEB969-1361-47E8-90EF-9B6F44A88884}">
      <dsp:nvSpPr>
        <dsp:cNvPr id="0" name=""/>
        <dsp:cNvSpPr/>
      </dsp:nvSpPr>
      <dsp:spPr>
        <a:xfrm>
          <a:off x="4030116" y="414388"/>
          <a:ext cx="1231404" cy="1231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C992F1-C355-4561-9A4B-193B5C765C9C}">
      <dsp:nvSpPr>
        <dsp:cNvPr id="0" name=""/>
        <dsp:cNvSpPr/>
      </dsp:nvSpPr>
      <dsp:spPr>
        <a:xfrm>
          <a:off x="3277591" y="1990165"/>
          <a:ext cx="273645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Redução de 85% da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geração de resíduos</a:t>
          </a:r>
        </a:p>
      </dsp:txBody>
      <dsp:txXfrm>
        <a:off x="3277591" y="1990165"/>
        <a:ext cx="2736454" cy="720000"/>
      </dsp:txXfrm>
    </dsp:sp>
    <dsp:sp modelId="{D731D33B-2A8B-4BE1-9A49-4340126D397C}">
      <dsp:nvSpPr>
        <dsp:cNvPr id="0" name=""/>
        <dsp:cNvSpPr/>
      </dsp:nvSpPr>
      <dsp:spPr>
        <a:xfrm>
          <a:off x="7245451" y="414388"/>
          <a:ext cx="1231404" cy="1231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BFB0D0-EF66-463D-93CE-E9839FCE4132}">
      <dsp:nvSpPr>
        <dsp:cNvPr id="0" name=""/>
        <dsp:cNvSpPr/>
      </dsp:nvSpPr>
      <dsp:spPr>
        <a:xfrm>
          <a:off x="6492925" y="1990165"/>
          <a:ext cx="273645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Redução de 80% da produção de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 gases poluentes </a:t>
          </a:r>
        </a:p>
      </dsp:txBody>
      <dsp:txXfrm>
        <a:off x="6492925" y="1990165"/>
        <a:ext cx="2736454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6DB5B-F0C0-41D5-8F20-0CBE58F7AF69}" type="datetimeFigureOut">
              <a:rPr lang="pt-BR" smtClean="0"/>
              <a:t>06/12/2020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6EE96-A5B3-4E9E-A08D-E609698C2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20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Mais automatizada da américa latina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6EE96-A5B3-4E9E-A08D-E609698C232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700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Mais automatizada da américa latina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6EE96-A5B3-4E9E-A08D-E609698C232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71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DE3EC-F781-4846-B5FB-0B3A1FB25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152" y="803361"/>
            <a:ext cx="9193615" cy="2920713"/>
          </a:xfrm>
        </p:spPr>
        <p:txBody>
          <a:bodyPr>
            <a:normAutofit fontScale="90000"/>
          </a:bodyPr>
          <a:lstStyle/>
          <a:p>
            <a:r>
              <a:rPr lang="pt-BR" dirty="0"/>
              <a:t>Cadeia produtiva do sistema </a:t>
            </a:r>
            <a:r>
              <a:rPr lang="pt-BR" dirty="0" err="1"/>
              <a:t>wood</a:t>
            </a:r>
            <a:r>
              <a:rPr lang="pt-BR" dirty="0"/>
              <a:t> frame da empresa </a:t>
            </a:r>
            <a:r>
              <a:rPr lang="pt-BR" dirty="0" err="1"/>
              <a:t>tecverde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8408BF-DC5B-4FA5-86FA-0F9B5DD62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2421" y="3766936"/>
            <a:ext cx="7941076" cy="2081414"/>
          </a:xfrm>
        </p:spPr>
        <p:txBody>
          <a:bodyPr>
            <a:normAutofit fontScale="70000" lnSpcReduction="20000"/>
          </a:bodyPr>
          <a:lstStyle/>
          <a:p>
            <a:endParaRPr lang="pt-BR" dirty="0">
              <a:solidFill>
                <a:schemeClr val="bg1"/>
              </a:solidFill>
            </a:endParaRPr>
          </a:p>
          <a:p>
            <a:pPr algn="r"/>
            <a:r>
              <a:rPr lang="pt-BR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Sttefany Schiavone      9351652</a:t>
            </a:r>
          </a:p>
          <a:p>
            <a:endParaRPr lang="pt-BR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dr. Francisco Ferreira Cardoso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PCC5963 –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Cadeia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Produtiva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Construção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Tecnologia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Sustentabilidade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inovação</a:t>
            </a:r>
            <a:endParaRPr lang="en-US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5605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BFAD6-78C7-4CF8-ADAF-37F89D16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086" y="825988"/>
            <a:ext cx="9291215" cy="1049235"/>
          </a:xfrm>
        </p:spPr>
        <p:txBody>
          <a:bodyPr>
            <a:normAutofit/>
          </a:bodyPr>
          <a:lstStyle/>
          <a:p>
            <a:r>
              <a:rPr lang="pt-BR" dirty="0"/>
              <a:t>Conclusão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6932CC3-AC71-48C1-8325-CC153BD47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500" y="2602868"/>
            <a:ext cx="9291215" cy="3450613"/>
          </a:xfrm>
        </p:spPr>
        <p:txBody>
          <a:bodyPr/>
          <a:lstStyle/>
          <a:p>
            <a:r>
              <a:rPr lang="pt-BR" dirty="0"/>
              <a:t>Novo no mercado, porém em extremo crescimento</a:t>
            </a:r>
          </a:p>
          <a:p>
            <a:r>
              <a:rPr lang="pt-BR" dirty="0"/>
              <a:t>Oportunidade de construção rápida e mitigação do déficit habitacional</a:t>
            </a:r>
          </a:p>
          <a:p>
            <a:r>
              <a:rPr lang="pt-BR" dirty="0"/>
              <a:t>Relevante potencial sustentável </a:t>
            </a:r>
          </a:p>
        </p:txBody>
      </p:sp>
    </p:spTree>
    <p:extLst>
      <p:ext uri="{BB962C8B-B14F-4D97-AF65-F5344CB8AC3E}">
        <p14:creationId xmlns:p14="http://schemas.microsoft.com/office/powerpoint/2010/main" val="386913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39934259-869A-4909-B77C-8FA5D4CA454A}"/>
              </a:ext>
            </a:extLst>
          </p:cNvPr>
          <p:cNvSpPr/>
          <p:nvPr/>
        </p:nvSpPr>
        <p:spPr>
          <a:xfrm>
            <a:off x="1434748" y="1787588"/>
            <a:ext cx="4092067" cy="1374126"/>
          </a:xfrm>
          <a:prstGeom prst="rect">
            <a:avLst/>
          </a:prstGeom>
          <a:solidFill>
            <a:srgbClr val="99CB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D4D3CC-D07E-40AD-A582-7372F868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274" y="444570"/>
            <a:ext cx="4403611" cy="1116373"/>
          </a:xfrm>
        </p:spPr>
        <p:txBody>
          <a:bodyPr>
            <a:normAutofit/>
          </a:bodyPr>
          <a:lstStyle/>
          <a:p>
            <a:r>
              <a:rPr lang="pt-BR" sz="3600" dirty="0"/>
              <a:t>Introdução</a:t>
            </a:r>
          </a:p>
        </p:txBody>
      </p:sp>
      <p:graphicFrame>
        <p:nvGraphicFramePr>
          <p:cNvPr id="13" name="Espaço Reservado para Conteúdo 2">
            <a:extLst>
              <a:ext uri="{FF2B5EF4-FFF2-40B4-BE49-F238E27FC236}">
                <a16:creationId xmlns:a16="http://schemas.microsoft.com/office/drawing/2014/main" id="{2B8D7485-BD08-4A78-B182-39D2EE76F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16200"/>
              </p:ext>
            </p:extLst>
          </p:nvPr>
        </p:nvGraphicFramePr>
        <p:xfrm>
          <a:off x="7103856" y="2172332"/>
          <a:ext cx="4151013" cy="337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AB513CCF-D386-4376-BD0C-68A7B321B3B4}"/>
              </a:ext>
            </a:extLst>
          </p:cNvPr>
          <p:cNvSpPr txBox="1"/>
          <p:nvPr/>
        </p:nvSpPr>
        <p:spPr>
          <a:xfrm>
            <a:off x="817147" y="3388359"/>
            <a:ext cx="53272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0" i="0" dirty="0">
                <a:effectLst/>
                <a:latin typeface="Raleway"/>
              </a:rPr>
              <a:t>A </a:t>
            </a:r>
            <a:r>
              <a:rPr lang="pt-BR" b="0" i="0" dirty="0" err="1">
                <a:effectLst/>
                <a:latin typeface="Raleway"/>
              </a:rPr>
              <a:t>Tecverde</a:t>
            </a:r>
            <a:r>
              <a:rPr lang="pt-BR" b="0" i="0" dirty="0">
                <a:effectLst/>
                <a:latin typeface="Raleway"/>
              </a:rPr>
              <a:t> é uma empresa de </a:t>
            </a:r>
            <a:r>
              <a:rPr lang="pt-BR" b="1" i="0" dirty="0">
                <a:effectLst/>
                <a:latin typeface="Raleway"/>
              </a:rPr>
              <a:t>inovação construtiva</a:t>
            </a:r>
            <a:r>
              <a:rPr lang="pt-BR" b="0" i="0" dirty="0">
                <a:effectLst/>
                <a:latin typeface="Raleway"/>
              </a:rPr>
              <a:t>, que nasceu em 2009 com o objetivo de</a:t>
            </a:r>
            <a:r>
              <a:rPr lang="pt-BR" b="1" i="0" dirty="0">
                <a:effectLst/>
                <a:latin typeface="Raleway"/>
              </a:rPr>
              <a:t> industrializar a construção civil</a:t>
            </a:r>
            <a:r>
              <a:rPr lang="pt-BR" b="0" i="0" dirty="0">
                <a:effectLst/>
                <a:latin typeface="Raleway"/>
              </a:rPr>
              <a:t>, com obras mais rápidas e sustentáveis. Com a transferência de tecnologia alemã e com o aporte obtido por meio de investidores-anjo e da Financiadora de Estudos e Projetos (Finep), inauguraram a primeira fábrica no final de 2010, em Pinhais, região metropolitana de Curitiba (PR).</a:t>
            </a:r>
            <a:endParaRPr lang="pt-BR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935AB3F-60A1-4579-9A68-40F4C250D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66" y="1908263"/>
            <a:ext cx="3623158" cy="102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55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4D3CC-D07E-40AD-A582-7372F868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390" y="699745"/>
            <a:ext cx="5550355" cy="1049235"/>
          </a:xfrm>
        </p:spPr>
        <p:txBody>
          <a:bodyPr>
            <a:normAutofit/>
          </a:bodyPr>
          <a:lstStyle/>
          <a:p>
            <a:r>
              <a:rPr lang="pt-BR" dirty="0"/>
              <a:t>Produto </a:t>
            </a:r>
            <a:r>
              <a:rPr lang="pt-BR" dirty="0" err="1"/>
              <a:t>wood</a:t>
            </a:r>
            <a:r>
              <a:rPr lang="pt-BR" dirty="0"/>
              <a:t> frame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C865B8C-B478-4584-804B-C6E23714F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47" r="29002" b="-1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070C612-9FD1-4121-B6B5-03FB6BA51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07" y="1"/>
            <a:ext cx="5238750" cy="61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D498D98-3B79-4270-AFA3-40A2BCA10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647" y="1936219"/>
            <a:ext cx="9291215" cy="34506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/>
              <a:t>Estrutura de madeira tratada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Isolante térmico e </a:t>
            </a:r>
            <a:r>
              <a:rPr lang="pt-BR" dirty="0" err="1"/>
              <a:t>acústivo</a:t>
            </a: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OSB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Membrana </a:t>
            </a:r>
            <a:r>
              <a:rPr lang="pt-BR" dirty="0" err="1"/>
              <a:t>hidrófuga</a:t>
            </a: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Placa cimentícia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Gesso acartonado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Acabamento</a:t>
            </a:r>
          </a:p>
        </p:txBody>
      </p:sp>
    </p:spTree>
    <p:extLst>
      <p:ext uri="{BB962C8B-B14F-4D97-AF65-F5344CB8AC3E}">
        <p14:creationId xmlns:p14="http://schemas.microsoft.com/office/powerpoint/2010/main" val="224768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5EE8D-F6EE-4530-8D3E-4E10C56F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Agentes da cadeia produtiva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8DDE8AE-2A4C-4ADF-A6E5-87DE7EE8BA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00311"/>
              </p:ext>
            </p:extLst>
          </p:nvPr>
        </p:nvGraphicFramePr>
        <p:xfrm>
          <a:off x="1450975" y="2016125"/>
          <a:ext cx="9291638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687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75FC8-E899-4961-9E20-3C054EED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Fornecedores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10C450-A0E0-43AC-9C1E-5555CB06A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/>
              <a:t>Tecverde</a:t>
            </a:r>
            <a:r>
              <a:rPr lang="pt-BR" dirty="0"/>
              <a:t> enfrentou uma barreira, pois cadeia de fornecedores não era formada e nem coordenada para a tecnologia </a:t>
            </a:r>
            <a:endParaRPr lang="pt-BR" dirty="0">
              <a:latin typeface="Raleway"/>
            </a:endParaRPr>
          </a:p>
          <a:p>
            <a:r>
              <a:rPr lang="pt-BR" dirty="0" err="1"/>
              <a:t>Tecverde</a:t>
            </a:r>
            <a:r>
              <a:rPr lang="pt-BR" dirty="0"/>
              <a:t> utiliza enorme número de fornecedores</a:t>
            </a:r>
          </a:p>
          <a:p>
            <a:pPr lvl="1"/>
            <a:r>
              <a:rPr lang="pt-BR" dirty="0"/>
              <a:t>Nacionais </a:t>
            </a:r>
          </a:p>
          <a:p>
            <a:pPr lvl="1"/>
            <a:r>
              <a:rPr lang="pt-BR" dirty="0"/>
              <a:t>Internacionais</a:t>
            </a:r>
          </a:p>
          <a:p>
            <a:r>
              <a:rPr lang="pt-BR" dirty="0"/>
              <a:t>Negociação em escala com os fornecedores</a:t>
            </a:r>
          </a:p>
          <a:p>
            <a:r>
              <a:rPr lang="pt-BR" dirty="0"/>
              <a:t>Foco no tempo, utilizando princípios do Lean para aplicar técnicas de gerenciamento na cadeia de suprimentos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376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75FC8-E899-4961-9E20-3C054EED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Financiamento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10C450-A0E0-43AC-9C1E-5555CB06A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pt-BR" dirty="0"/>
              <a:t>Nicho inicial</a:t>
            </a:r>
            <a:r>
              <a:rPr lang="pt-BR" b="0" i="0" dirty="0">
                <a:effectLst/>
                <a:latin typeface="helvetica neue"/>
              </a:rPr>
              <a:t>: </a:t>
            </a:r>
            <a:r>
              <a:rPr lang="pt-BR" dirty="0"/>
              <a:t>Minha Casa Minha Vida </a:t>
            </a:r>
          </a:p>
          <a:p>
            <a:pPr lvl="2"/>
            <a:r>
              <a:rPr lang="pt-BR" dirty="0"/>
              <a:t>Modelo de negócios voltado para escala e padronização</a:t>
            </a:r>
          </a:p>
          <a:p>
            <a:pPr lvl="1"/>
            <a:r>
              <a:rPr lang="pt-BR" dirty="0"/>
              <a:t>Maior barreira – Não era permitido o financiamento de casas com tecnologia inovadora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Apoio – Santander ( Diretoria de Sustentabilidade)</a:t>
            </a:r>
          </a:p>
          <a:p>
            <a:pPr lvl="1"/>
            <a:r>
              <a:rPr lang="pt-BR" dirty="0"/>
              <a:t>Realização da </a:t>
            </a:r>
            <a:r>
              <a:rPr lang="pt-BR" dirty="0" err="1"/>
              <a:t>Datec</a:t>
            </a:r>
            <a:r>
              <a:rPr lang="pt-BR" dirty="0"/>
              <a:t> </a:t>
            </a:r>
          </a:p>
          <a:p>
            <a:pPr marL="457200" lvl="1" indent="0">
              <a:buNone/>
            </a:pPr>
            <a:endParaRPr lang="pt-BR" dirty="0"/>
          </a:p>
          <a:p>
            <a:pPr lvl="1"/>
            <a:r>
              <a:rPr lang="pt-BR" dirty="0"/>
              <a:t>Atualmente certificação PBQP-H nível A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286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D58D1A3-7B2E-4133-8E94-54154E1C90F1}"/>
              </a:ext>
            </a:extLst>
          </p:cNvPr>
          <p:cNvSpPr/>
          <p:nvPr/>
        </p:nvSpPr>
        <p:spPr>
          <a:xfrm>
            <a:off x="5819827" y="1926604"/>
            <a:ext cx="5920032" cy="583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F75FC8-E899-4961-9E20-3C054EED9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25" y="105282"/>
            <a:ext cx="9291215" cy="1049235"/>
          </a:xfrm>
        </p:spPr>
        <p:txBody>
          <a:bodyPr>
            <a:normAutofit/>
          </a:bodyPr>
          <a:lstStyle/>
          <a:p>
            <a:r>
              <a:rPr lang="pt-BR" sz="4000" dirty="0"/>
              <a:t>LOTEADORES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853AFD5-8B67-4F35-A840-17364F7CE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030" y="1483370"/>
            <a:ext cx="2465918" cy="176019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A4909E7-8749-4783-AD9D-C93EB9CB0F73}"/>
              </a:ext>
            </a:extLst>
          </p:cNvPr>
          <p:cNvSpPr txBox="1"/>
          <p:nvPr/>
        </p:nvSpPr>
        <p:spPr>
          <a:xfrm>
            <a:off x="790562" y="3364217"/>
            <a:ext cx="42459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Modelo </a:t>
            </a:r>
            <a:r>
              <a:rPr lang="pt-BR" dirty="0" err="1"/>
              <a:t>Techome</a:t>
            </a:r>
            <a:r>
              <a:rPr lang="pt-BR" dirty="0"/>
              <a:t> – junção da empresa </a:t>
            </a:r>
            <a:r>
              <a:rPr lang="pt-BR" dirty="0" err="1"/>
              <a:t>Tecverde</a:t>
            </a:r>
            <a:r>
              <a:rPr lang="pt-BR" dirty="0"/>
              <a:t> e </a:t>
            </a:r>
            <a:r>
              <a:rPr lang="pt-BR" dirty="0" err="1"/>
              <a:t>Homelend</a:t>
            </a:r>
            <a:r>
              <a:rPr lang="pt-BR" dirty="0"/>
              <a:t>. Fornecem uma construção com tecnologia inovadora e um processo construtivo rápido, além de uma agilização do financiamento, feito de forma digital, rápida, </a:t>
            </a:r>
            <a:r>
              <a:rPr lang="pt-BR" dirty="0" err="1"/>
              <a:t>simploes</a:t>
            </a:r>
            <a:r>
              <a:rPr lang="pt-BR" dirty="0"/>
              <a:t> e sem burocracia.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07A6DD8-902A-4884-A838-634E23E431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9844816"/>
              </p:ext>
            </p:extLst>
          </p:nvPr>
        </p:nvGraphicFramePr>
        <p:xfrm>
          <a:off x="5871797" y="2835695"/>
          <a:ext cx="5868062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DB8BA65D-074A-4C7B-B937-20819B33F27E}"/>
              </a:ext>
            </a:extLst>
          </p:cNvPr>
          <p:cNvSpPr txBox="1"/>
          <p:nvPr/>
        </p:nvSpPr>
        <p:spPr>
          <a:xfrm>
            <a:off x="5912212" y="1980281"/>
            <a:ext cx="592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ysClr val="windowText" lastClr="000000"/>
                </a:solidFill>
              </a:rPr>
              <a:t>Benefícios e ações</a:t>
            </a:r>
          </a:p>
        </p:txBody>
      </p:sp>
    </p:spTree>
    <p:extLst>
      <p:ext uri="{BB962C8B-B14F-4D97-AF65-F5344CB8AC3E}">
        <p14:creationId xmlns:p14="http://schemas.microsoft.com/office/powerpoint/2010/main" val="150546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75FC8-E899-4961-9E20-3C054EED9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790725"/>
            <a:ext cx="9291215" cy="1049235"/>
          </a:xfrm>
        </p:spPr>
        <p:txBody>
          <a:bodyPr/>
          <a:lstStyle/>
          <a:p>
            <a:r>
              <a:rPr lang="pt-BR" dirty="0" err="1"/>
              <a:t>IncorporaDORES</a:t>
            </a:r>
            <a:endParaRPr lang="pt-BR" dirty="0"/>
          </a:p>
        </p:txBody>
      </p:sp>
      <p:graphicFrame>
        <p:nvGraphicFramePr>
          <p:cNvPr id="8" name="Espaço Reservado para Conteúdo 5">
            <a:extLst>
              <a:ext uri="{FF2B5EF4-FFF2-40B4-BE49-F238E27FC236}">
                <a16:creationId xmlns:a16="http://schemas.microsoft.com/office/drawing/2014/main" id="{E6E08604-55C3-4696-8C77-AA90F641AB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300114"/>
              </p:ext>
            </p:extLst>
          </p:nvPr>
        </p:nvGraphicFramePr>
        <p:xfrm>
          <a:off x="954815" y="1884178"/>
          <a:ext cx="10598957" cy="3551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618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BFAD6-78C7-4CF8-ADAF-37F89D16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pt-BR" dirty="0"/>
              <a:t>SUSTENTABILIDADE Ambiental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CE5A010-843E-479B-A365-32DD74E720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558089"/>
              </p:ext>
            </p:extLst>
          </p:nvPr>
        </p:nvGraphicFramePr>
        <p:xfrm>
          <a:off x="1450975" y="2341209"/>
          <a:ext cx="9291638" cy="312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1044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Amarelo Verd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407</Words>
  <Application>Microsoft Office PowerPoint</Application>
  <PresentationFormat>Widescreen</PresentationFormat>
  <Paragraphs>75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 neue</vt:lpstr>
      <vt:lpstr>Raleway</vt:lpstr>
      <vt:lpstr>Rockwell</vt:lpstr>
      <vt:lpstr>Times New Roman</vt:lpstr>
      <vt:lpstr>Galeria</vt:lpstr>
      <vt:lpstr>Cadeia produtiva do sistema wood frame da empresa tecverde</vt:lpstr>
      <vt:lpstr>Introdução</vt:lpstr>
      <vt:lpstr>Produto wood frame</vt:lpstr>
      <vt:lpstr>Agentes da cadeia produtiva</vt:lpstr>
      <vt:lpstr>Fornecedores</vt:lpstr>
      <vt:lpstr>Financiamento</vt:lpstr>
      <vt:lpstr>LOTEADORES</vt:lpstr>
      <vt:lpstr>IncorporaDORES</vt:lpstr>
      <vt:lpstr>SUSTENTABILIDADE Ambiental </vt:lpstr>
      <vt:lpstr>Conclusão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Cadeia produtiva do sistema wood frame da empresa tecverde</dc:title>
  <dc:creator>Sttefany Schiavone</dc:creator>
  <cp:lastModifiedBy>Sttefany Schiavone</cp:lastModifiedBy>
  <cp:revision>8</cp:revision>
  <dcterms:created xsi:type="dcterms:W3CDTF">2020-12-10T18:45:41Z</dcterms:created>
  <dcterms:modified xsi:type="dcterms:W3CDTF">2020-12-10T21:25:10Z</dcterms:modified>
</cp:coreProperties>
</file>