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33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3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1269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631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059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877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949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755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43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8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49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419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8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93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5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10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89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1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oedinheiro.com.br/a-bilionaria-fabrica-de-chocola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Gestão de Produto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RAD1403 – Marketing II</a:t>
            </a:r>
          </a:p>
          <a:p>
            <a:r>
              <a:rPr lang="pt-BR" dirty="0"/>
              <a:t>Prof. Dr. Paulo Sergio Miranda Mendonça</a:t>
            </a:r>
          </a:p>
        </p:txBody>
      </p:sp>
    </p:spTree>
    <p:extLst>
      <p:ext uri="{BB962C8B-B14F-4D97-AF65-F5344CB8AC3E}">
        <p14:creationId xmlns:p14="http://schemas.microsoft.com/office/powerpoint/2010/main" val="287924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Gerente e Decisões </a:t>
            </a:r>
            <a:r>
              <a:rPr lang="pt-BR" dirty="0" smtClean="0"/>
              <a:t>sobre Portfolio de </a:t>
            </a:r>
            <a:r>
              <a:rPr lang="pt-BR" dirty="0" smtClean="0"/>
              <a:t>Produtos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hlinkClick r:id="rId2"/>
              </a:rPr>
              <a:t>https://www.istoedinheiro.com.br/a-bilionaria-fabrica-de-chocolate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b="1" dirty="0" smtClean="0"/>
              <a:t>1</a:t>
            </a:r>
            <a:r>
              <a:rPr lang="pt-BR" b="1" dirty="0" smtClean="0"/>
              <a:t>)</a:t>
            </a:r>
            <a:r>
              <a:rPr lang="pt-BR" dirty="0" smtClean="0"/>
              <a:t> Qual o papel da executiva </a:t>
            </a:r>
            <a:r>
              <a:rPr lang="pt-BR" dirty="0"/>
              <a:t>Renata Moraes Vichi </a:t>
            </a:r>
            <a:r>
              <a:rPr lang="pt-BR" dirty="0" smtClean="0"/>
              <a:t>na expansão e crescimento da empresa? Como o gerente de produtos influencia tais decisões?</a:t>
            </a:r>
            <a:endParaRPr lang="pt-BR" dirty="0" smtClean="0"/>
          </a:p>
          <a:p>
            <a:r>
              <a:rPr lang="pt-BR" b="1" dirty="0" smtClean="0"/>
              <a:t>3) </a:t>
            </a:r>
            <a:r>
              <a:rPr lang="pt-BR" dirty="0" smtClean="0"/>
              <a:t>O que tem ocorrido com as linhas de produto da </a:t>
            </a:r>
            <a:r>
              <a:rPr lang="pt-BR" dirty="0" err="1" smtClean="0"/>
              <a:t>Kopenhagen</a:t>
            </a:r>
            <a:r>
              <a:rPr lang="pt-BR" dirty="0" smtClean="0"/>
              <a:t>? </a:t>
            </a:r>
            <a:r>
              <a:rPr lang="pt-BR" dirty="0"/>
              <a:t>C</a:t>
            </a:r>
            <a:r>
              <a:rPr lang="pt-BR" dirty="0" smtClean="0"/>
              <a:t>omo você avalia as extensões e parcerias de produtos com as outras empresas (</a:t>
            </a:r>
            <a:r>
              <a:rPr lang="pt-BR" dirty="0" err="1" smtClean="0"/>
              <a:t>Lindt</a:t>
            </a:r>
            <a:r>
              <a:rPr lang="pt-BR" dirty="0" smtClean="0"/>
              <a:t> e Brasil Cacau)?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7958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ânico">
  <a:themeElements>
    <a:clrScheme name="Orgâ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ânico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â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94</TotalTime>
  <Words>85</Words>
  <Application>Microsoft Office PowerPoint</Application>
  <PresentationFormat>Apresentação na tela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Garamond</vt:lpstr>
      <vt:lpstr>Orgânico</vt:lpstr>
      <vt:lpstr>Gestão de Produto</vt:lpstr>
      <vt:lpstr>Gerente e Decisões sobre Portfolio de Produtos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Demanda</dc:title>
  <dc:creator>Angélica Capellaro</dc:creator>
  <cp:lastModifiedBy>Usuario</cp:lastModifiedBy>
  <cp:revision>11</cp:revision>
  <dcterms:created xsi:type="dcterms:W3CDTF">2019-03-11T11:24:13Z</dcterms:created>
  <dcterms:modified xsi:type="dcterms:W3CDTF">2019-03-25T11:44:13Z</dcterms:modified>
</cp:coreProperties>
</file>