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356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404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23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9750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048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377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871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616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7137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464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82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CCAB-A039-4EF6-AB3A-C2749178CCD1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F0A3-CA0D-456B-80FE-F2A2F8BDE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3379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pt-BR" dirty="0" smtClean="0"/>
              <a:t>      Jogo das Flechas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26391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t-BR" sz="2400" dirty="0" smtClean="0">
                <a:solidFill>
                  <a:schemeClr val="tx1"/>
                </a:solidFill>
              </a:rPr>
              <a:t>Proposta </a:t>
            </a:r>
            <a:r>
              <a:rPr lang="pt-BR" sz="2400" dirty="0" smtClean="0">
                <a:solidFill>
                  <a:schemeClr val="tx1"/>
                </a:solidFill>
              </a:rPr>
              <a:t>de: Núcleo </a:t>
            </a:r>
            <a:r>
              <a:rPr lang="pt-BR" sz="2400" dirty="0" err="1" smtClean="0">
                <a:solidFill>
                  <a:schemeClr val="tx1"/>
                </a:solidFill>
              </a:rPr>
              <a:t>Barbatuques</a:t>
            </a:r>
            <a:r>
              <a:rPr lang="pt-BR" sz="2400" dirty="0" smtClean="0">
                <a:solidFill>
                  <a:schemeClr val="tx1"/>
                </a:solidFill>
              </a:rPr>
              <a:t>® (André </a:t>
            </a:r>
            <a:r>
              <a:rPr lang="pt-BR" sz="2400" dirty="0" err="1" smtClean="0">
                <a:solidFill>
                  <a:schemeClr val="tx1"/>
                </a:solidFill>
              </a:rPr>
              <a:t>Hosoi</a:t>
            </a:r>
            <a:r>
              <a:rPr lang="pt-BR" sz="2400" dirty="0" smtClean="0">
                <a:solidFill>
                  <a:schemeClr val="tx1"/>
                </a:solidFill>
              </a:rPr>
              <a:t>, João Simão e Maurício </a:t>
            </a:r>
            <a:r>
              <a:rPr lang="pt-BR" sz="2400" dirty="0" err="1" smtClean="0">
                <a:solidFill>
                  <a:schemeClr val="tx1"/>
                </a:solidFill>
              </a:rPr>
              <a:t>Maas</a:t>
            </a:r>
            <a:r>
              <a:rPr lang="pt-BR" sz="2400" dirty="0" smtClean="0">
                <a:solidFill>
                  <a:schemeClr val="tx1"/>
                </a:solidFill>
              </a:rPr>
              <a:t>)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</a:rPr>
              <a:t>Aluna : </a:t>
            </a:r>
            <a:r>
              <a:rPr lang="pt-BR" sz="2400" dirty="0" err="1" smtClean="0">
                <a:solidFill>
                  <a:schemeClr val="tx1"/>
                </a:solidFill>
              </a:rPr>
              <a:t>Nicoli</a:t>
            </a:r>
            <a:r>
              <a:rPr lang="pt-BR" sz="2400" dirty="0" smtClean="0">
                <a:solidFill>
                  <a:schemeClr val="tx1"/>
                </a:solidFill>
              </a:rPr>
              <a:t> Mendonça Uzun, </a:t>
            </a:r>
            <a:r>
              <a:rPr lang="pt-BR" sz="2400" dirty="0" smtClean="0">
                <a:solidFill>
                  <a:schemeClr val="tx1"/>
                </a:solidFill>
              </a:rPr>
              <a:t>MEMES </a:t>
            </a:r>
            <a:r>
              <a:rPr lang="pt-BR" sz="2400" dirty="0" smtClean="0">
                <a:solidFill>
                  <a:schemeClr val="tx1"/>
                </a:solidFill>
              </a:rPr>
              <a:t>II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</a:rPr>
              <a:t>Nº USP: 8601078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r"/>
            <a:r>
              <a:rPr lang="pt-BR" sz="2400" dirty="0" smtClean="0">
                <a:solidFill>
                  <a:schemeClr val="tx1"/>
                </a:solidFill>
              </a:rPr>
              <a:t>Professor Responsável: Marcos Câmara de Castro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2016</a:t>
            </a:r>
            <a:endParaRPr lang="pt-BR" sz="2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51720" y="1412776"/>
            <a:ext cx="3596208" cy="464137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FAIXA ETÁRIA:  A partir dos 14 anos</a:t>
            </a:r>
          </a:p>
          <a:p>
            <a:endParaRPr lang="pt-BR" dirty="0" smtClean="0"/>
          </a:p>
          <a:p>
            <a:r>
              <a:rPr lang="pt-BR" dirty="0" smtClean="0"/>
              <a:t>DURAÇÃO:3 </a:t>
            </a:r>
            <a:r>
              <a:rPr lang="pt-BR" dirty="0" smtClean="0"/>
              <a:t>aulas</a:t>
            </a:r>
          </a:p>
          <a:p>
            <a:endParaRPr lang="pt-BR" dirty="0" smtClean="0"/>
          </a:p>
          <a:p>
            <a:r>
              <a:rPr lang="pt-BR" dirty="0" smtClean="0"/>
              <a:t>CARACTERÍSTICAS: Pulso, tempo e contratempo</a:t>
            </a:r>
          </a:p>
          <a:p>
            <a:endParaRPr lang="pt-BR" dirty="0" smtClean="0"/>
          </a:p>
          <a:p>
            <a:r>
              <a:rPr lang="pt-BR" dirty="0" smtClean="0"/>
              <a:t>ORGANIZAÇÃO DO ESPAÇO: Sala de aula, sem </a:t>
            </a:r>
            <a:r>
              <a:rPr lang="pt-BR" dirty="0" smtClean="0"/>
              <a:t>cadeiras.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68144" y="1484784"/>
            <a:ext cx="2818656" cy="464137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ORGANIZAÇÃO DOS ALUNOS:Em roda, sentados ou de pé. Com roupas confortáveis e despojados de anéis, colares ou brincos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RECURSOS NECESSÁRIOS: O corpo do professor e o dos alunos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204864"/>
            <a:ext cx="8229600" cy="4941168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t-BR" dirty="0" smtClean="0"/>
              <a:t>Desenvolver a noção de pulso, 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tempo </a:t>
            </a:r>
            <a:r>
              <a:rPr lang="pt-BR" dirty="0" smtClean="0"/>
              <a:t>e contra tempo. 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Estimular </a:t>
            </a:r>
            <a:r>
              <a:rPr lang="pt-BR" dirty="0" smtClean="0"/>
              <a:t>a capacidade de atenção e concentração.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Aquecimento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908720"/>
            <a:ext cx="7355160" cy="5217443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 smtClean="0"/>
              <a:t>Ativar </a:t>
            </a:r>
            <a:r>
              <a:rPr lang="pt-BR" dirty="0" smtClean="0"/>
              <a:t>o corpo e prepará-lo para o início do trabalho de percussão corporal. </a:t>
            </a:r>
            <a:endParaRPr lang="pt-BR" dirty="0" smtClean="0"/>
          </a:p>
          <a:p>
            <a:r>
              <a:rPr lang="pt-BR" dirty="0" smtClean="0"/>
              <a:t>Alongar as principais </a:t>
            </a:r>
            <a:r>
              <a:rPr lang="pt-BR" dirty="0" smtClean="0"/>
              <a:t>partes do corpo: coxa, ombros, braço, antebraço e pulsos. Percutir os </a:t>
            </a:r>
            <a:r>
              <a:rPr lang="pt-BR" dirty="0" smtClean="0"/>
              <a:t>pés </a:t>
            </a:r>
            <a:r>
              <a:rPr lang="pt-BR" dirty="0" smtClean="0"/>
              <a:t>no chão de forma rápida para aquecer as pernas. Percutir com as </a:t>
            </a:r>
            <a:r>
              <a:rPr lang="pt-BR" dirty="0" smtClean="0"/>
              <a:t>        mãos </a:t>
            </a:r>
            <a:r>
              <a:rPr lang="pt-BR" dirty="0" smtClean="0"/>
              <a:t>de baixo para cima: canelas, coxa, </a:t>
            </a:r>
            <a:r>
              <a:rPr lang="pt-BR" dirty="0" smtClean="0"/>
              <a:t>	barriga</a:t>
            </a:r>
            <a:r>
              <a:rPr lang="pt-BR" dirty="0" smtClean="0"/>
              <a:t>, peito ombros e braços. E </a:t>
            </a:r>
            <a:r>
              <a:rPr lang="pt-BR" dirty="0" smtClean="0"/>
              <a:t>		massagem </a:t>
            </a:r>
            <a:r>
              <a:rPr lang="pt-BR" dirty="0" smtClean="0"/>
              <a:t>no rosto e couro </a:t>
            </a:r>
            <a:r>
              <a:rPr lang="pt-BR" dirty="0" smtClean="0"/>
              <a:t>		cabeludo </a:t>
            </a:r>
            <a:r>
              <a:rPr lang="pt-BR" dirty="0" smtClean="0"/>
              <a:t>com as mãos.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3008313" cy="11620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1- Jogo </a:t>
            </a:r>
            <a:r>
              <a:rPr lang="pt-BR" sz="3200" dirty="0" smtClean="0"/>
              <a:t>da flecha sem pulso</a:t>
            </a:r>
            <a:endParaRPr lang="pt-BR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1600" y="1412776"/>
            <a:ext cx="7560840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/>
              <a:t>Todos (inclusive o professor) devem estar em pé formando uma roda</a:t>
            </a:r>
            <a:r>
              <a:rPr lang="pt-BR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 lvl="1">
              <a:buFont typeface="Wingdings" pitchFamily="2" charset="2"/>
              <a:buChar char="ü"/>
            </a:pPr>
            <a:r>
              <a:rPr lang="pt-BR" sz="2000" dirty="0" smtClean="0"/>
              <a:t>Uma pessoa bate uma palma em </a:t>
            </a:r>
            <a:r>
              <a:rPr lang="pt-BR" sz="2000" dirty="0" smtClean="0"/>
              <a:t>direção </a:t>
            </a:r>
            <a:r>
              <a:rPr lang="pt-BR" sz="2000" dirty="0" smtClean="0"/>
              <a:t>a outra pessoa, como se fosse um gesto de lançar uma </a:t>
            </a:r>
            <a:r>
              <a:rPr lang="pt-BR" sz="2000" dirty="0" smtClean="0"/>
              <a:t>flecha.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 lvl="2">
              <a:buFont typeface="Wingdings" pitchFamily="2" charset="2"/>
              <a:buChar char="ü"/>
            </a:pPr>
            <a:r>
              <a:rPr lang="pt-BR" sz="2000" dirty="0" smtClean="0"/>
              <a:t>Aquele que recebe a flecha, repassa para outra pessoa (que pode ser inclusive a mesma pessoa que enviou para ele). Esta relança a “palma-flecha” para outra dentro da </a:t>
            </a:r>
            <a:r>
              <a:rPr lang="pt-BR" sz="2000" dirty="0" smtClean="0"/>
              <a:t>roda.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 lvl="3">
              <a:buFont typeface="Wingdings" pitchFamily="2" charset="2"/>
              <a:buChar char="ü"/>
            </a:pPr>
            <a:r>
              <a:rPr lang="pt-BR" sz="2000" dirty="0" smtClean="0"/>
              <a:t>Assim vai </a:t>
            </a:r>
            <a:r>
              <a:rPr lang="pt-BR" sz="2000" dirty="0" smtClean="0"/>
              <a:t>prosseguindo </a:t>
            </a:r>
            <a:r>
              <a:rPr lang="pt-BR" sz="2000" dirty="0" smtClean="0"/>
              <a:t>o jogo. Todos devem estar em estado de </a:t>
            </a:r>
            <a:r>
              <a:rPr lang="pt-BR" sz="2000" dirty="0" smtClean="0"/>
              <a:t>alerta </a:t>
            </a:r>
            <a:r>
              <a:rPr lang="pt-BR" sz="2000" dirty="0" smtClean="0"/>
              <a:t>e prontidão para receber a palma e logo repassar para outra pessoa. </a:t>
            </a: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959" t="65863" r="50894" b="11863"/>
          <a:stretch>
            <a:fillRect/>
          </a:stretch>
        </p:blipFill>
        <p:spPr bwMode="auto">
          <a:xfrm>
            <a:off x="2123728" y="3645024"/>
            <a:ext cx="6408712" cy="195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dirty="0" smtClean="0"/>
              <a:t>Fazer a mesma coisa só que com o som do pé.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Font typeface="Wingdings" pitchFamily="2" charset="2"/>
              <a:buChar char="ü"/>
            </a:pPr>
            <a:r>
              <a:rPr lang="pt-BR" sz="2400" dirty="0" smtClean="0"/>
              <a:t>Nessa etapa</a:t>
            </a:r>
            <a:r>
              <a:rPr lang="pt-BR" sz="2400" dirty="0" smtClean="0"/>
              <a:t>, cada pessoa lança dois sons, um com o pé (Tum) e o outro com a mão (Pá). </a:t>
            </a:r>
            <a:r>
              <a:rPr lang="pt-BR" sz="2400" dirty="0" smtClean="0"/>
              <a:t>Quando </a:t>
            </a:r>
            <a:r>
              <a:rPr lang="pt-BR" sz="2400" dirty="0" smtClean="0"/>
              <a:t>a sequência se tornar contínua, é muito </a:t>
            </a:r>
            <a:r>
              <a:rPr lang="pt-BR" sz="2400" dirty="0" smtClean="0"/>
              <a:t>comum </a:t>
            </a:r>
            <a:r>
              <a:rPr lang="pt-BR" sz="2400" dirty="0" smtClean="0"/>
              <a:t>surgir células </a:t>
            </a:r>
            <a:r>
              <a:rPr lang="pt-BR" sz="2400" dirty="0" smtClean="0"/>
              <a:t>rítmicas </a:t>
            </a:r>
            <a:r>
              <a:rPr lang="pt-BR" sz="2400" dirty="0" smtClean="0"/>
              <a:t>mais estáveis</a:t>
            </a:r>
            <a:r>
              <a:rPr lang="pt-BR" sz="2400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6264696" cy="1354162"/>
          </a:xfrm>
        </p:spPr>
        <p:txBody>
          <a:bodyPr>
            <a:normAutofit/>
          </a:bodyPr>
          <a:lstStyle/>
          <a:p>
            <a:pPr marL="742950" indent="-742950"/>
            <a:r>
              <a:rPr lang="pt-BR" sz="3200" b="1" dirty="0" smtClean="0"/>
              <a:t>2- Jogo </a:t>
            </a:r>
            <a:r>
              <a:rPr lang="pt-BR" sz="3200" b="1" dirty="0" smtClean="0"/>
              <a:t>da Flecha com </a:t>
            </a:r>
            <a:r>
              <a:rPr lang="pt-BR" sz="3200" b="1" dirty="0" smtClean="0"/>
              <a:t>pulso</a:t>
            </a:r>
            <a:br>
              <a:rPr lang="pt-BR" sz="3200" b="1" dirty="0" smtClean="0"/>
            </a:br>
            <a:r>
              <a:rPr lang="pt-BR" sz="3200" b="1" dirty="0" smtClean="0"/>
              <a:t>(percebendo </a:t>
            </a:r>
            <a:r>
              <a:rPr lang="pt-BR" sz="3200" b="1" dirty="0" smtClean="0"/>
              <a:t>o </a:t>
            </a:r>
            <a:r>
              <a:rPr lang="pt-BR" sz="3200" b="1" dirty="0" smtClean="0"/>
              <a:t>tempo)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7664" y="1772816"/>
            <a:ext cx="7344816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900" dirty="0" smtClean="0"/>
              <a:t>Ainda em roda, todos devem marcar juntos um pulso com o pé. É importante que seja um andamento confortável (</a:t>
            </a:r>
            <a:r>
              <a:rPr lang="pt-BR" sz="1900" dirty="0" smtClean="0"/>
              <a:t>semelhante </a:t>
            </a:r>
            <a:r>
              <a:rPr lang="pt-BR" sz="1900" dirty="0" smtClean="0"/>
              <a:t>ao andar), em torno de 47 </a:t>
            </a:r>
            <a:r>
              <a:rPr lang="pt-BR" sz="1900" dirty="0" err="1" smtClean="0"/>
              <a:t>bpm</a:t>
            </a:r>
            <a:r>
              <a:rPr lang="pt-BR" sz="19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BR" sz="1900" dirty="0" smtClean="0"/>
              <a:t>Lembrar </a:t>
            </a:r>
            <a:r>
              <a:rPr lang="pt-BR" sz="1900" dirty="0" smtClean="0"/>
              <a:t>sempre de alternar os pés, buscando um equilíbrio no </a:t>
            </a:r>
            <a:r>
              <a:rPr lang="pt-BR" sz="1900" dirty="0" smtClean="0"/>
              <a:t>movimento</a:t>
            </a:r>
          </a:p>
          <a:p>
            <a:pPr>
              <a:buFont typeface="Wingdings" pitchFamily="2" charset="2"/>
              <a:buChar char="ü"/>
            </a:pPr>
            <a:r>
              <a:rPr lang="pt-BR" sz="1900" dirty="0" smtClean="0"/>
              <a:t> As </a:t>
            </a:r>
            <a:r>
              <a:rPr lang="pt-BR" sz="1900" dirty="0" smtClean="0"/>
              <a:t>flechas agora </a:t>
            </a:r>
            <a:r>
              <a:rPr lang="pt-BR" sz="1900" dirty="0" smtClean="0"/>
              <a:t>serão </a:t>
            </a:r>
            <a:r>
              <a:rPr lang="pt-BR" sz="1900" dirty="0" smtClean="0"/>
              <a:t>mandadas </a:t>
            </a:r>
            <a:r>
              <a:rPr lang="pt-BR" sz="1900" dirty="0" smtClean="0"/>
              <a:t>junto </a:t>
            </a:r>
            <a:r>
              <a:rPr lang="pt-BR" sz="1900" dirty="0" smtClean="0"/>
              <a:t>com o pulso, </a:t>
            </a:r>
            <a:r>
              <a:rPr lang="pt-BR" sz="1900" dirty="0" smtClean="0"/>
              <a:t>ou </a:t>
            </a:r>
            <a:r>
              <a:rPr lang="pt-BR" sz="1900" dirty="0" smtClean="0"/>
              <a:t>seja, no momento </a:t>
            </a:r>
            <a:r>
              <a:rPr lang="pt-BR" sz="1900" dirty="0" smtClean="0"/>
              <a:t> que </a:t>
            </a:r>
            <a:r>
              <a:rPr lang="pt-BR" sz="1900" dirty="0" smtClean="0"/>
              <a:t>o pé bate no </a:t>
            </a:r>
            <a:r>
              <a:rPr lang="pt-BR" sz="1900" dirty="0" smtClean="0"/>
              <a:t>chão</a:t>
            </a:r>
            <a:r>
              <a:rPr lang="pt-BR" sz="1900" dirty="0" smtClean="0"/>
              <a:t>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1354" t="26383" r="11547" b="51343"/>
          <a:stretch>
            <a:fillRect/>
          </a:stretch>
        </p:blipFill>
        <p:spPr bwMode="auto">
          <a:xfrm>
            <a:off x="2483768" y="4365104"/>
            <a:ext cx="617373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9779" t="55216" r="32557" b="35491"/>
          <a:stretch>
            <a:fillRect/>
          </a:stretch>
        </p:blipFill>
        <p:spPr bwMode="auto">
          <a:xfrm>
            <a:off x="2627784" y="4941168"/>
            <a:ext cx="5904656" cy="17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4608512" cy="940966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 smtClean="0"/>
              <a:t>3- Jogo </a:t>
            </a:r>
            <a:r>
              <a:rPr lang="pt-BR" sz="3200" b="1" dirty="0" smtClean="0"/>
              <a:t>da Flecha no contratempo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79712" y="1412776"/>
            <a:ext cx="6624736" cy="3960440"/>
          </a:xfrm>
        </p:spPr>
        <p:txBody>
          <a:bodyPr numCol="2"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A flecha (palma) deverá ser lançada no contratempo (entre os sons dos pés). 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É natural que os alunos busquem o contratempo. Havendo dificuldade, peça para que cantem Pá junto com a palma. 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 </a:t>
            </a:r>
            <a:r>
              <a:rPr lang="pt-BR" dirty="0" smtClean="0"/>
              <a:t>voz </a:t>
            </a:r>
            <a:r>
              <a:rPr lang="pt-BR" dirty="0" smtClean="0"/>
              <a:t>costuma </a:t>
            </a:r>
            <a:r>
              <a:rPr lang="pt-BR" dirty="0" smtClean="0"/>
              <a:t>ser um grande auxiliador para resolver </a:t>
            </a:r>
            <a:r>
              <a:rPr lang="pt-BR" dirty="0" smtClean="0"/>
              <a:t>desafios </a:t>
            </a:r>
            <a:r>
              <a:rPr lang="pt-BR" dirty="0" smtClean="0"/>
              <a:t>motores. 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Dica</a:t>
            </a:r>
            <a:r>
              <a:rPr lang="pt-BR" dirty="0" smtClean="0"/>
              <a:t>: Podemos variar os tipos de palma assim como substituir os timbres do jogo por outros sons corporais (boca, voz, peito, pernas etc.).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b="1" dirty="0" smtClean="0"/>
              <a:t>   A </a:t>
            </a:r>
            <a:r>
              <a:rPr lang="pt-BR" b="1" dirty="0" smtClean="0"/>
              <a:t>música na </a:t>
            </a:r>
            <a:r>
              <a:rPr lang="pt-BR" b="1" dirty="0" smtClean="0"/>
              <a:t>escola</a:t>
            </a:r>
            <a:endParaRPr lang="pt-BR" b="1" dirty="0" smtClean="0"/>
          </a:p>
          <a:p>
            <a:pPr marL="0" indent="0" algn="ctr">
              <a:buNone/>
            </a:pPr>
            <a:r>
              <a:rPr lang="pt-BR" dirty="0" smtClean="0"/>
              <a:t>	Disponível em:  	www.amusicanaescola.com.br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68</TotalTime>
  <Words>501</Words>
  <Application>Microsoft Office PowerPoint</Application>
  <PresentationFormat>Apresentação na tela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Tema2</vt:lpstr>
      <vt:lpstr>      Jogo das Flechas</vt:lpstr>
      <vt:lpstr>RESUMO</vt:lpstr>
      <vt:lpstr>Objetivo</vt:lpstr>
      <vt:lpstr>Aquecimento  </vt:lpstr>
      <vt:lpstr>1- Jogo da flecha sem pulso</vt:lpstr>
      <vt:lpstr>Fazer a mesma coisa só que com o som do pé.</vt:lpstr>
      <vt:lpstr>2- Jogo da Flecha com pulso (percebendo o tempo)</vt:lpstr>
      <vt:lpstr>3- Jogo da Flecha no contratempo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Jogo das Flechas</dc:title>
  <dc:creator>Uzun</dc:creator>
  <cp:lastModifiedBy>Uzun</cp:lastModifiedBy>
  <cp:revision>7</cp:revision>
  <dcterms:created xsi:type="dcterms:W3CDTF">2016-11-23T23:43:57Z</dcterms:created>
  <dcterms:modified xsi:type="dcterms:W3CDTF">2016-11-24T00:52:09Z</dcterms:modified>
</cp:coreProperties>
</file>