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  <p:pic>
        <p:nvPicPr>
          <p:cNvPr id="307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582" y="135682"/>
            <a:ext cx="639762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750263" y="119534"/>
            <a:ext cx="571650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Universidade de São Paulo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Escola Superior de Agricultura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Luiz de Queiroz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Departamento de Economia, Administra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Sociologia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669 - LES0669 Inicia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Cient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fica em Economia Aplicada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93141"/>
            <a:ext cx="7772400" cy="1470025"/>
          </a:xfrm>
        </p:spPr>
        <p:txBody>
          <a:bodyPr/>
          <a:lstStyle/>
          <a:p>
            <a:r>
              <a:rPr lang="pt-BR" dirty="0" smtClean="0"/>
              <a:t>(Título do Trabalho)</a:t>
            </a:r>
            <a:endParaRPr lang="pt-BR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3851756"/>
            <a:ext cx="6400800" cy="1728192"/>
          </a:xfrm>
        </p:spPr>
        <p:txBody>
          <a:bodyPr>
            <a:normAutofit fontScale="32500" lnSpcReduction="20000"/>
          </a:bodyPr>
          <a:lstStyle/>
          <a:p>
            <a:r>
              <a:rPr lang="pt-BR" sz="5500" dirty="0" smtClean="0"/>
              <a:t>Grupo(XX):</a:t>
            </a:r>
          </a:p>
          <a:p>
            <a:r>
              <a:rPr lang="pt-BR" sz="5500" dirty="0" smtClean="0"/>
              <a:t>(Participante 1)</a:t>
            </a:r>
          </a:p>
          <a:p>
            <a:r>
              <a:rPr lang="pt-BR" sz="5500" dirty="0" smtClean="0"/>
              <a:t>(Participante 2)</a:t>
            </a:r>
          </a:p>
          <a:p>
            <a:r>
              <a:rPr lang="pt-BR" sz="5500" dirty="0" smtClean="0"/>
              <a:t>(Participante 3)</a:t>
            </a:r>
          </a:p>
          <a:p>
            <a:r>
              <a:rPr lang="pt-BR" sz="5500" dirty="0" smtClean="0"/>
              <a:t>(Participante 4)</a:t>
            </a:r>
          </a:p>
          <a:p>
            <a:r>
              <a:rPr lang="pt-BR" sz="5500" dirty="0" smtClean="0"/>
              <a:t>(Participante 5)</a:t>
            </a:r>
          </a:p>
          <a:p>
            <a:endParaRPr lang="pt-BR" dirty="0"/>
          </a:p>
        </p:txBody>
      </p:sp>
      <p:sp>
        <p:nvSpPr>
          <p:cNvPr id="13" name="TextBox 3"/>
          <p:cNvSpPr txBox="1"/>
          <p:nvPr userDrawn="1"/>
        </p:nvSpPr>
        <p:spPr>
          <a:xfrm>
            <a:off x="3707904" y="63720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(DD/MM/AAAA)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699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2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482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285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13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293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131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80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810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521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0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222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975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845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7824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98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  <p:pic>
        <p:nvPicPr>
          <p:cNvPr id="4097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15106"/>
            <a:ext cx="639762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7676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Universidade de São Paulo</a:t>
            </a:r>
            <a:endParaRPr kumimoji="0" lang="pt-B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Escola Superior de Agricultura </a:t>
            </a: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Luiz de Queiroz</a:t>
            </a: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pt-B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Departamento de Economia, Administra</a:t>
            </a: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Sociologia</a:t>
            </a:r>
            <a:endParaRPr kumimoji="0" lang="pt-B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669 - LES0669 Inicia</a:t>
            </a: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Cient</a:t>
            </a: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pt-B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fica em Economia Aplicada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3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9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64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88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61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9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75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09B4-0826-499B-BE31-80CFDBA44AB9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70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5B7C-D76F-4F95-A7C6-501A17FE405F}" type="datetimeFigureOut">
              <a:rPr lang="pt-BR" smtClean="0"/>
              <a:t>18/02/2014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B309-6760-461A-89BA-10E1DCD83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68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533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32048" y="2202433"/>
            <a:ext cx="7772400" cy="1470025"/>
          </a:xfrm>
        </p:spPr>
        <p:txBody>
          <a:bodyPr/>
          <a:lstStyle/>
          <a:p>
            <a:r>
              <a:rPr lang="pt-BR" dirty="0" smtClean="0"/>
              <a:t>(Título do Trabalho</a:t>
            </a:r>
            <a:r>
              <a:rPr lang="pt-BR" dirty="0" smtClean="0"/>
              <a:t>) – definição do tema &amp; justificativas</a:t>
            </a:r>
            <a:endParaRPr lang="pt-B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17848" y="3861048"/>
            <a:ext cx="6400800" cy="1728192"/>
          </a:xfrm>
        </p:spPr>
        <p:txBody>
          <a:bodyPr>
            <a:normAutofit fontScale="32500" lnSpcReduction="20000"/>
          </a:bodyPr>
          <a:lstStyle/>
          <a:p>
            <a:r>
              <a:rPr lang="pt-BR" sz="5500" dirty="0" smtClean="0"/>
              <a:t>Grupo(XX):</a:t>
            </a:r>
          </a:p>
          <a:p>
            <a:r>
              <a:rPr lang="pt-BR" sz="5500" dirty="0" smtClean="0"/>
              <a:t>(Participante 1)</a:t>
            </a:r>
          </a:p>
          <a:p>
            <a:r>
              <a:rPr lang="pt-BR" sz="5500" dirty="0" smtClean="0"/>
              <a:t>(Participante 2)</a:t>
            </a:r>
          </a:p>
          <a:p>
            <a:r>
              <a:rPr lang="pt-BR" sz="5500" dirty="0" smtClean="0"/>
              <a:t>(Participante 3)</a:t>
            </a:r>
          </a:p>
          <a:p>
            <a:r>
              <a:rPr lang="pt-BR" sz="5500" dirty="0" smtClean="0"/>
              <a:t>(Participante 4)</a:t>
            </a:r>
          </a:p>
          <a:p>
            <a:r>
              <a:rPr lang="pt-BR" sz="5500" dirty="0" smtClean="0"/>
              <a:t>(Participante 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992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 Escolha do Tema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O que vou pesquisar?</a:t>
            </a:r>
          </a:p>
        </p:txBody>
      </p:sp>
    </p:spTree>
    <p:extLst>
      <p:ext uri="{BB962C8B-B14F-4D97-AF65-F5344CB8AC3E}">
        <p14:creationId xmlns:p14="http://schemas.microsoft.com/office/powerpoint/2010/main" val="137874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Porque estudar esse tema?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33122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49</Words>
  <Application>Microsoft Office PowerPoint</Application>
  <PresentationFormat>Apresentação na tela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5" baseType="lpstr">
      <vt:lpstr>Tema do Office</vt:lpstr>
      <vt:lpstr>Personalizar design</vt:lpstr>
      <vt:lpstr>(Título do Trabalho) – definição do tema &amp; justificativas</vt:lpstr>
      <vt:lpstr>1. Escolha do Tema</vt:lpstr>
      <vt:lpstr>2.Justificativa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Margarete Boteon</dc:creator>
  <cp:lastModifiedBy>Margarete Boteon</cp:lastModifiedBy>
  <cp:revision>3</cp:revision>
  <dcterms:created xsi:type="dcterms:W3CDTF">2014-02-18T23:34:38Z</dcterms:created>
  <dcterms:modified xsi:type="dcterms:W3CDTF">2014-02-18T23:45:03Z</dcterms:modified>
</cp:coreProperties>
</file>