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0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57D"/>
    <a:srgbClr val="EB3569"/>
    <a:srgbClr val="ED4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A535-CC37-4220-806E-29B3EB92866C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7EC9-C668-4A46-8C35-AAC2733FD6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13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A535-CC37-4220-806E-29B3EB92866C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7EC9-C668-4A46-8C35-AAC2733FD6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08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A535-CC37-4220-806E-29B3EB92866C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7EC9-C668-4A46-8C35-AAC2733FD6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16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A535-CC37-4220-806E-29B3EB92866C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7EC9-C668-4A46-8C35-AAC2733FD6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36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A535-CC37-4220-806E-29B3EB92866C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7EC9-C668-4A46-8C35-AAC2733FD6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A535-CC37-4220-806E-29B3EB92866C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7EC9-C668-4A46-8C35-AAC2733FD6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36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A535-CC37-4220-806E-29B3EB92866C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7EC9-C668-4A46-8C35-AAC2733FD6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121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A535-CC37-4220-806E-29B3EB92866C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7EC9-C668-4A46-8C35-AAC2733FD6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89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A535-CC37-4220-806E-29B3EB92866C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7EC9-C668-4A46-8C35-AAC2733FD6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06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A535-CC37-4220-806E-29B3EB92866C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7EC9-C668-4A46-8C35-AAC2733FD6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09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A535-CC37-4220-806E-29B3EB92866C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7EC9-C668-4A46-8C35-AAC2733FD6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69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7A535-CC37-4220-806E-29B3EB92866C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07EC9-C668-4A46-8C35-AAC2733FD6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70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59886" y="1122363"/>
            <a:ext cx="6065951" cy="2387600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crise do Corona Vírus não precisa levar à demissões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70490" y="5308902"/>
            <a:ext cx="4846749" cy="1655762"/>
          </a:xfrm>
        </p:spPr>
        <p:txBody>
          <a:bodyPr>
            <a:normAutofit/>
          </a:bodyPr>
          <a:lstStyle/>
          <a:p>
            <a:pPr algn="l"/>
            <a:r>
              <a:rPr lang="pt-BR" sz="2000" u="none" strike="noStrike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Harvard Business </a:t>
            </a:r>
            <a:r>
              <a:rPr lang="pt-BR" sz="2000" u="none" strike="noStrike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</a:t>
            </a:r>
            <a:r>
              <a:rPr lang="pt-BR" sz="2000" u="none" strike="noStrike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l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Atta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Tarki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Paul Levy, and Jeff Weiss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pt-B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Apresentação feita por Ana </a:t>
            </a:r>
            <a:r>
              <a:rPr lang="pt-BR" sz="1600" i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Beatriz </a:t>
            </a:r>
            <a:r>
              <a:rPr lang="pt-BR" sz="1600" i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M. </a:t>
            </a:r>
            <a:r>
              <a:rPr lang="pt-B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Malheiros</a:t>
            </a:r>
            <a:endParaRPr lang="pt-BR" sz="1600" i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pt-BR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11949983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3676"/>
          <a:stretch/>
        </p:blipFill>
        <p:spPr>
          <a:xfrm>
            <a:off x="-1" y="0"/>
            <a:ext cx="5061647" cy="68580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1681138" y="6413679"/>
            <a:ext cx="510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pt-BR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7520" y="0"/>
            <a:ext cx="1420364" cy="100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98737" y="1260781"/>
            <a:ext cx="11968767" cy="1414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0" u="none" strike="noStrike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grande maioria dos gestores - se não todos - começaram o processo de lidar com a pandemia restringindo visitantes e incentivando o trabalho remoto.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000" b="0" u="none" strike="noStrike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Dias depois, estão considerando a demissão para garantir que passem pela crise.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5269" y="101889"/>
            <a:ext cx="8456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u="none" strike="noStrike" dirty="0" smtClean="0">
                <a:solidFill>
                  <a:srgbClr val="BD264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crise do Corona Vírus não precisa levar à demissões</a:t>
            </a:r>
            <a:endParaRPr lang="pt-B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448046" y="3167061"/>
            <a:ext cx="7295908" cy="6508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Nessa situação, quais gestores se destacam?</a:t>
            </a:r>
          </a:p>
        </p:txBody>
      </p:sp>
      <p:sp>
        <p:nvSpPr>
          <p:cNvPr id="8" name="Retângulo 7"/>
          <p:cNvSpPr/>
          <p:nvPr/>
        </p:nvSpPr>
        <p:spPr>
          <a:xfrm>
            <a:off x="167425" y="4654467"/>
            <a:ext cx="9478851" cy="866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Aqueles que gerenciam os efeitos econômicos dessa crise de uma maneira clara e compassiva de criar mais valor para suas empresas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  <p:pic>
        <p:nvPicPr>
          <p:cNvPr id="9" name="Espaço Reservado para Conteúdo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217" y="5370490"/>
            <a:ext cx="1482543" cy="148751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1681138" y="6413679"/>
            <a:ext cx="510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8086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528" r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625144" y="3105835"/>
            <a:ext cx="69417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u="none" strike="noStrike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Então, quais medidas os gestores podem tomar antes de anunciar demissões profundas?</a:t>
            </a:r>
            <a:endParaRPr lang="pt-BR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681138" y="6413679"/>
            <a:ext cx="510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4511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062" y="365125"/>
            <a:ext cx="2382592" cy="6215979"/>
          </a:xfrm>
        </p:spPr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2756079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906332" y="1160124"/>
            <a:ext cx="91354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 </a:t>
            </a:r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mundo sabe que certos setores da economia já estão sendo afetados por mudanças no comportamento do consumidor como resultado desse vírus. </a:t>
            </a:r>
            <a:endParaRPr lang="pt-P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0" y="1531464"/>
            <a:ext cx="27432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Comunique-se </a:t>
            </a:r>
            <a:r>
              <a:rPr lang="pt-BR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abertamente!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7520" y="0"/>
            <a:ext cx="1420364" cy="100418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49" y="3587840"/>
            <a:ext cx="1151585" cy="1151585"/>
          </a:xfrm>
          <a:prstGeom prst="rect">
            <a:avLst/>
          </a:prstGeom>
        </p:spPr>
      </p:pic>
      <p:sp>
        <p:nvSpPr>
          <p:cNvPr id="14" name="Fluxograma: Processo 13"/>
          <p:cNvSpPr/>
          <p:nvPr/>
        </p:nvSpPr>
        <p:spPr>
          <a:xfrm>
            <a:off x="-1" y="167425"/>
            <a:ext cx="2756079" cy="12878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Processo 14"/>
          <p:cNvSpPr/>
          <p:nvPr/>
        </p:nvSpPr>
        <p:spPr>
          <a:xfrm>
            <a:off x="-12879" y="6604715"/>
            <a:ext cx="2768958" cy="12878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3112394" y="33277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Seja totalmente 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claro com 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 funcionários 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 a saúde financeira da sua empresa e quais objetivos você priorizará. você não deve comunicar declarações vazias de que não acreditar, como "colocamos nossos funcionários em primeiro lugar". </a:t>
            </a:r>
          </a:p>
          <a:p>
            <a:pPr algn="just"/>
            <a:endParaRPr lang="pt-PT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P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 melhor você ser específico!</a:t>
            </a:r>
            <a:endParaRPr lang="pt-BR" b="1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1681138" y="6413679"/>
            <a:ext cx="510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pt-BR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Espaço Reservado para Conteúdo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217" y="5370490"/>
            <a:ext cx="1482543" cy="148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3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062" y="365125"/>
            <a:ext cx="2382592" cy="6215979"/>
          </a:xfrm>
        </p:spPr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2756079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906332" y="1353306"/>
            <a:ext cx="913541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você está realizando cortes para economizar perdas de emprego, deve dar o exemplo e fazer cortes que impactam seu próprio dia-a-dia também. 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</a:t>
            </a:r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não, existe o perigo de que 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sua </a:t>
            </a:r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equipe se sinta </a:t>
            </a: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injustiçada.</a:t>
            </a:r>
          </a:p>
          <a:p>
            <a:pPr algn="just">
              <a:lnSpc>
                <a:spcPct val="150000"/>
              </a:lnSpc>
            </a:pPr>
            <a:endParaRPr lang="pt-P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Assuma </a:t>
            </a:r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 compromisso com um corte salarial de seu líderes. </a:t>
            </a:r>
            <a:endParaRPr lang="pt-P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pt-P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</a:t>
            </a:r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CEO, você deve ter o maior salário </a:t>
            </a:r>
            <a:r>
              <a:rPr lang="pt-P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cortado! 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0" y="1531464"/>
            <a:ext cx="27432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Compartilhe a dor.</a:t>
            </a:r>
            <a:endParaRPr lang="pt-BR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7520" y="0"/>
            <a:ext cx="1420364" cy="1004189"/>
          </a:xfrm>
          <a:prstGeom prst="rect">
            <a:avLst/>
          </a:prstGeom>
        </p:spPr>
      </p:pic>
      <p:sp>
        <p:nvSpPr>
          <p:cNvPr id="14" name="Fluxograma: Processo 13"/>
          <p:cNvSpPr/>
          <p:nvPr/>
        </p:nvSpPr>
        <p:spPr>
          <a:xfrm>
            <a:off x="-1" y="167425"/>
            <a:ext cx="2756079" cy="12878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Processo 14"/>
          <p:cNvSpPr/>
          <p:nvPr/>
        </p:nvSpPr>
        <p:spPr>
          <a:xfrm>
            <a:off x="-12879" y="6604715"/>
            <a:ext cx="2768958" cy="12878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83" y="3644721"/>
            <a:ext cx="1030309" cy="1030309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11681138" y="6413679"/>
            <a:ext cx="510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pt-BR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Espaço Reservado para Conteúdo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217" y="5370490"/>
            <a:ext cx="1482543" cy="148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2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062" y="365125"/>
            <a:ext cx="2382592" cy="6215979"/>
          </a:xfrm>
        </p:spPr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2756079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880574" y="1146221"/>
            <a:ext cx="666267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iniciar o processo de </a:t>
            </a:r>
            <a:r>
              <a:rPr lang="pt-BR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crowdsourcing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os líderes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devem: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Oferecer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estrutura,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articulando que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você pretende priorizar iniciativas com requisitos de capital mais baixos, perfis de risco mais baixos,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maiores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chances de salvar empregos e assim por diante. </a:t>
            </a: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emonstre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verdadeiramente que você está aberto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às ideias.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Você pode até apresentar os pacotes finais à equipe e deixá-los indicar suas preferências entre as várias opções. </a:t>
            </a: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fim, o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ponto principal é que você não perde controle por esse tipo de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aproximação, 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você 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melhora sua posição como líder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pt-B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720092"/>
            <a:ext cx="2743200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t-PT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Considere ideias </a:t>
            </a:r>
            <a:r>
              <a:rPr lang="pt-PT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crowdsourcing com </a:t>
            </a:r>
            <a:r>
              <a:rPr lang="pt-PT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funcionários!</a:t>
            </a:r>
            <a:endParaRPr lang="pt-BR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t-BR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7520" y="0"/>
            <a:ext cx="1420364" cy="1004189"/>
          </a:xfrm>
          <a:prstGeom prst="rect">
            <a:avLst/>
          </a:prstGeom>
        </p:spPr>
      </p:pic>
      <p:sp>
        <p:nvSpPr>
          <p:cNvPr id="14" name="Fluxograma: Processo 13"/>
          <p:cNvSpPr/>
          <p:nvPr/>
        </p:nvSpPr>
        <p:spPr>
          <a:xfrm>
            <a:off x="-1" y="167425"/>
            <a:ext cx="2756079" cy="12878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Processo 14"/>
          <p:cNvSpPr/>
          <p:nvPr/>
        </p:nvSpPr>
        <p:spPr>
          <a:xfrm>
            <a:off x="-12879" y="6604715"/>
            <a:ext cx="2768958" cy="12878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06" y="4043966"/>
            <a:ext cx="911564" cy="911564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1681138" y="6413679"/>
            <a:ext cx="510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pt-BR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Espaço Reservado para Conteúdo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217" y="5370490"/>
            <a:ext cx="1482543" cy="148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062" y="365125"/>
            <a:ext cx="2382592" cy="6215979"/>
          </a:xfrm>
        </p:spPr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2756079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919211" y="1365162"/>
            <a:ext cx="66626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semana de trabalho de quatro dias para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funções nas quais você tem excesso de capacidade reduzirão o custo da equipe em quase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20%; alguns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funcionários podem concordar em trabalhar meio período se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souber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isso salvará empregos. </a:t>
            </a: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 funcionários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perceberão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serão gratos por manterem seus empregos.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fim, considere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desacelerar reduções salariais para faixas salariais mais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baixas. </a:t>
            </a: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720092"/>
            <a:ext cx="2743200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t-BR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Revise todas as opções – até mesmo as menos convencionais.</a:t>
            </a:r>
            <a:endParaRPr lang="pt-BR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t-BR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7520" y="0"/>
            <a:ext cx="1420364" cy="1004189"/>
          </a:xfrm>
          <a:prstGeom prst="rect">
            <a:avLst/>
          </a:prstGeom>
        </p:spPr>
      </p:pic>
      <p:sp>
        <p:nvSpPr>
          <p:cNvPr id="14" name="Fluxograma: Processo 13"/>
          <p:cNvSpPr/>
          <p:nvPr/>
        </p:nvSpPr>
        <p:spPr>
          <a:xfrm>
            <a:off x="-1" y="167425"/>
            <a:ext cx="2756079" cy="12878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Processo 14"/>
          <p:cNvSpPr/>
          <p:nvPr/>
        </p:nvSpPr>
        <p:spPr>
          <a:xfrm>
            <a:off x="-12879" y="6604715"/>
            <a:ext cx="2768958" cy="12878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62" y="3915176"/>
            <a:ext cx="1011760" cy="1011760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1681138" y="6413679"/>
            <a:ext cx="510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pt-BR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Espaço Reservado para Conteúdo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217" y="5370490"/>
            <a:ext cx="1482543" cy="148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15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062" y="365125"/>
            <a:ext cx="2382592" cy="6215979"/>
          </a:xfrm>
        </p:spPr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2756079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893454" y="1339403"/>
            <a:ext cx="929854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“Capacidade </a:t>
            </a:r>
            <a:r>
              <a:rPr lang="pt-PT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manter a calma em uma situação 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crítica</a:t>
            </a:r>
            <a:r>
              <a:rPr lang="pt-P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</a:p>
          <a:p>
            <a:pPr algn="just">
              <a:lnSpc>
                <a:spcPct val="150000"/>
              </a:lnSpc>
            </a:pPr>
            <a:endParaRPr lang="pt-PT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 um momento para mostrar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empatia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você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liderar com compaixão, tocará a vida de seus funcionários de maneira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extraordinária, e assim, sairá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dessa desaceleração potencial 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mais forte do que nunca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 a confiança de todo o time.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1312520"/>
            <a:ext cx="274320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t-BR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Tenha “gelo na barriga”.</a:t>
            </a:r>
            <a:endParaRPr lang="pt-BR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t-BR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7520" y="0"/>
            <a:ext cx="1420364" cy="1004189"/>
          </a:xfrm>
          <a:prstGeom prst="rect">
            <a:avLst/>
          </a:prstGeom>
        </p:spPr>
      </p:pic>
      <p:sp>
        <p:nvSpPr>
          <p:cNvPr id="14" name="Fluxograma: Processo 13"/>
          <p:cNvSpPr/>
          <p:nvPr/>
        </p:nvSpPr>
        <p:spPr>
          <a:xfrm>
            <a:off x="-1" y="167425"/>
            <a:ext cx="2756079" cy="12878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Processo 14"/>
          <p:cNvSpPr/>
          <p:nvPr/>
        </p:nvSpPr>
        <p:spPr>
          <a:xfrm>
            <a:off x="-12879" y="6604715"/>
            <a:ext cx="2768958" cy="12878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09" y="3232597"/>
            <a:ext cx="1133342" cy="1133342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1681138" y="6413679"/>
            <a:ext cx="510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pt-BR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Espaço Reservado para Conteúdo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217" y="5370490"/>
            <a:ext cx="1482543" cy="148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7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625144" y="3105835"/>
            <a:ext cx="69417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u="none" strike="noStrike" dirty="0" smtClean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OBRIGADA!</a:t>
            </a:r>
            <a:endParaRPr lang="pt-BR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8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513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Wingdings</vt:lpstr>
      <vt:lpstr>Tema do Office</vt:lpstr>
      <vt:lpstr>A crise do Corona Vírus não precisa levar à demissões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crise do Corona Vírus não precisa levar à demissões</dc:title>
  <dc:creator>Ana Beatriz Magalhaes Malheiros</dc:creator>
  <cp:lastModifiedBy>Ana Beatriz Magalhaes Malheiros</cp:lastModifiedBy>
  <cp:revision>29</cp:revision>
  <dcterms:created xsi:type="dcterms:W3CDTF">2020-05-03T18:59:11Z</dcterms:created>
  <dcterms:modified xsi:type="dcterms:W3CDTF">2020-05-05T12:51:47Z</dcterms:modified>
</cp:coreProperties>
</file>