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1.xml" ContentType="application/inkml+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35.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ink/ink13.xml" ContentType="application/inkml+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70"/>
  </p:notesMasterIdLst>
  <p:handoutMasterIdLst>
    <p:handoutMasterId r:id="rId71"/>
  </p:handoutMasterIdLst>
  <p:sldIdLst>
    <p:sldId id="346" r:id="rId2"/>
    <p:sldId id="256" r:id="rId3"/>
    <p:sldId id="264" r:id="rId4"/>
    <p:sldId id="265" r:id="rId5"/>
    <p:sldId id="257" r:id="rId6"/>
    <p:sldId id="266" r:id="rId7"/>
    <p:sldId id="267" r:id="rId8"/>
    <p:sldId id="258" r:id="rId9"/>
    <p:sldId id="268" r:id="rId10"/>
    <p:sldId id="348" r:id="rId11"/>
    <p:sldId id="269" r:id="rId12"/>
    <p:sldId id="355" r:id="rId13"/>
    <p:sldId id="350" r:id="rId14"/>
    <p:sldId id="351" r:id="rId15"/>
    <p:sldId id="386" r:id="rId16"/>
    <p:sldId id="387" r:id="rId17"/>
    <p:sldId id="352" r:id="rId18"/>
    <p:sldId id="353" r:id="rId19"/>
    <p:sldId id="354" r:id="rId20"/>
    <p:sldId id="356" r:id="rId21"/>
    <p:sldId id="357" r:id="rId22"/>
    <p:sldId id="358" r:id="rId23"/>
    <p:sldId id="359" r:id="rId24"/>
    <p:sldId id="360" r:id="rId25"/>
    <p:sldId id="361" r:id="rId26"/>
    <p:sldId id="362" r:id="rId27"/>
    <p:sldId id="363" r:id="rId28"/>
    <p:sldId id="317" r:id="rId29"/>
    <p:sldId id="318" r:id="rId30"/>
    <p:sldId id="322" r:id="rId31"/>
    <p:sldId id="321" r:id="rId32"/>
    <p:sldId id="323" r:id="rId33"/>
    <p:sldId id="328" r:id="rId34"/>
    <p:sldId id="401" r:id="rId35"/>
    <p:sldId id="402" r:id="rId36"/>
    <p:sldId id="392" r:id="rId37"/>
    <p:sldId id="393" r:id="rId38"/>
    <p:sldId id="365" r:id="rId39"/>
    <p:sldId id="394" r:id="rId40"/>
    <p:sldId id="395" r:id="rId41"/>
    <p:sldId id="366" r:id="rId42"/>
    <p:sldId id="364" r:id="rId43"/>
    <p:sldId id="329" r:id="rId44"/>
    <p:sldId id="404" r:id="rId45"/>
    <p:sldId id="405" r:id="rId46"/>
    <p:sldId id="406" r:id="rId47"/>
    <p:sldId id="407" r:id="rId48"/>
    <p:sldId id="261" r:id="rId49"/>
    <p:sldId id="259" r:id="rId50"/>
    <p:sldId id="260" r:id="rId51"/>
    <p:sldId id="262" r:id="rId52"/>
    <p:sldId id="263" r:id="rId53"/>
    <p:sldId id="408" r:id="rId54"/>
    <p:sldId id="409" r:id="rId55"/>
    <p:sldId id="410" r:id="rId56"/>
    <p:sldId id="411" r:id="rId57"/>
    <p:sldId id="412" r:id="rId58"/>
    <p:sldId id="396" r:id="rId59"/>
    <p:sldId id="290" r:id="rId60"/>
    <p:sldId id="291" r:id="rId61"/>
    <p:sldId id="292" r:id="rId62"/>
    <p:sldId id="293" r:id="rId63"/>
    <p:sldId id="294" r:id="rId64"/>
    <p:sldId id="295" r:id="rId65"/>
    <p:sldId id="296" r:id="rId66"/>
    <p:sldId id="297" r:id="rId67"/>
    <p:sldId id="298" r:id="rId68"/>
    <p:sldId id="299" r:id="rId69"/>
  </p:sldIdLst>
  <p:sldSz cx="9144000" cy="6858000" type="screen4x3"/>
  <p:notesSz cx="6870700" cy="9774238"/>
  <p:defaultTex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11" autoAdjust="0"/>
    <p:restoredTop sz="94599"/>
  </p:normalViewPr>
  <p:slideViewPr>
    <p:cSldViewPr>
      <p:cViewPr varScale="1">
        <p:scale>
          <a:sx n="106" d="100"/>
          <a:sy n="106" d="100"/>
        </p:scale>
        <p:origin x="118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75E4CF-CD9A-4196-BAC5-C40000212A2C}" type="doc">
      <dgm:prSet loTypeId="urn:microsoft.com/office/officeart/2005/8/layout/orgChart1" loCatId="hierarchy" qsTypeId="urn:microsoft.com/office/officeart/2005/8/quickstyle/simple1" qsCatId="simple" csTypeId="urn:microsoft.com/office/officeart/2005/8/colors/accent1_2" csCatId="accent1"/>
      <dgm:spPr/>
    </dgm:pt>
    <dgm:pt modelId="{477488DB-D493-44AA-9544-7CFC73AFF61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Diretor Unidade Z</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A. Silva (53)</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T. Alves (42)                 4 D</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B. Souza (40)             4 C</a:t>
          </a:r>
          <a:endParaRPr kumimoji="0" lang="pt-BR" altLang="pt-BR" b="0" i="0" u="none" strike="noStrike" cap="none" normalizeH="0" baseline="0">
            <a:ln>
              <a:noFill/>
            </a:ln>
            <a:solidFill>
              <a:schemeClr val="tx1"/>
            </a:solidFill>
            <a:effectLst/>
            <a:latin typeface="Times New Roman" pitchFamily="18" charset="0"/>
          </a:endParaRPr>
        </a:p>
      </dgm:t>
    </dgm:pt>
    <dgm:pt modelId="{66422DD6-0C8C-49D0-A8E2-E5060DACDEAF}" type="parTrans" cxnId="{49702A16-8CB5-4239-8F96-06F9ECE2DE27}">
      <dgm:prSet/>
      <dgm:spPr/>
    </dgm:pt>
    <dgm:pt modelId="{1F2205F7-0700-4119-A53F-0B8DD2E05E4B}" type="sibTrans" cxnId="{49702A16-8CB5-4239-8F96-06F9ECE2DE27}">
      <dgm:prSet/>
      <dgm:spPr/>
    </dgm:pt>
    <dgm:pt modelId="{2BE92897-B10A-40CD-9F4F-CE13B06B821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Gerente Unidade  Y</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B. Souza (40)</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C. Fernandes  (39)    4 D</a:t>
          </a:r>
          <a:endParaRPr kumimoji="0" lang="pt-BR" altLang="pt-BR" b="0" i="0" u="none" strike="noStrike" cap="none" normalizeH="0" baseline="0">
            <a:ln>
              <a:noFill/>
            </a:ln>
            <a:solidFill>
              <a:schemeClr val="tx1"/>
            </a:solidFill>
            <a:effectLst/>
            <a:latin typeface="Times New Roman" pitchFamily="18" charset="0"/>
          </a:endParaRPr>
        </a:p>
      </dgm:t>
    </dgm:pt>
    <dgm:pt modelId="{53DA80FA-9449-45DE-B705-6F88CF275911}" type="parTrans" cxnId="{7BF0C49B-D9FE-4319-8F4B-87C42F2C49A2}">
      <dgm:prSet/>
      <dgm:spPr/>
    </dgm:pt>
    <dgm:pt modelId="{BE90C070-B03F-4494-BD41-F58B46B31426}" type="sibTrans" cxnId="{7BF0C49B-D9FE-4319-8F4B-87C42F2C49A2}">
      <dgm:prSet/>
      <dgm:spPr/>
    </dgm:pt>
    <dgm:pt modelId="{1A9E1B8A-54E8-48DB-BAEF-EBFC5FE7DAE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Super. Unidade V</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C. Fernandes (39)</a:t>
          </a:r>
          <a:endParaRPr kumimoji="0" lang="pt-BR" altLang="pt-BR" b="0" i="0" u="none" strike="noStrike" cap="none" normalizeH="0" baseline="0">
            <a:ln>
              <a:noFill/>
            </a:ln>
            <a:solidFill>
              <a:schemeClr val="tx1"/>
            </a:solidFill>
            <a:effectLst/>
            <a:latin typeface="Times New Roman" pitchFamily="18" charset="0"/>
          </a:endParaRPr>
        </a:p>
      </dgm:t>
    </dgm:pt>
    <dgm:pt modelId="{F250C8DF-28BB-48D1-87D9-31330B6E32F6}" type="parTrans" cxnId="{B08B14AC-C3C8-4B42-BEB4-E9FA439328F9}">
      <dgm:prSet/>
      <dgm:spPr/>
    </dgm:pt>
    <dgm:pt modelId="{E80FD673-543A-48A8-A3D5-5C1A621081F3}" type="sibTrans" cxnId="{B08B14AC-C3C8-4B42-BEB4-E9FA439328F9}">
      <dgm:prSet/>
      <dgm:spPr/>
    </dgm:pt>
    <dgm:pt modelId="{625FA66D-AF45-4CF4-9A26-5599AFAF70D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Gerente Unidade W</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T. Alves (42)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N. Camargo (32)    4 D</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V. Antunes (35)     3 D</a:t>
          </a:r>
          <a:endParaRPr kumimoji="0" lang="pt-BR" altLang="pt-BR" b="0" i="0" u="none" strike="noStrike" cap="none" normalizeH="0" baseline="0">
            <a:ln>
              <a:noFill/>
            </a:ln>
            <a:solidFill>
              <a:schemeClr val="tx1"/>
            </a:solidFill>
            <a:effectLst/>
            <a:latin typeface="Times New Roman" pitchFamily="18" charset="0"/>
          </a:endParaRPr>
        </a:p>
      </dgm:t>
    </dgm:pt>
    <dgm:pt modelId="{77786BAD-3C26-4AFC-B0ED-25DBFBE04E3C}" type="parTrans" cxnId="{023A05FF-947F-4073-921C-A190155D92AB}">
      <dgm:prSet/>
      <dgm:spPr/>
    </dgm:pt>
    <dgm:pt modelId="{D44DBEE0-27CD-4CEF-9701-5827BAD2F52C}" type="sibTrans" cxnId="{023A05FF-947F-4073-921C-A190155D92AB}">
      <dgm:prSet/>
      <dgm:spPr/>
    </dgm:pt>
    <dgm:pt modelId="{6B324A88-2A03-4FF5-9B61-37FA4C470BF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Superv. Unidade U</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N. Camargo (32)</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C. Campos (29)     3 C</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A. Mota  (30)          2 C</a:t>
          </a:r>
          <a:endParaRPr kumimoji="0" lang="pt-BR" altLang="pt-BR" b="0" i="0" u="none" strike="noStrike" cap="none" normalizeH="0" baseline="0">
            <a:ln>
              <a:noFill/>
            </a:ln>
            <a:solidFill>
              <a:schemeClr val="tx1"/>
            </a:solidFill>
            <a:effectLst/>
            <a:latin typeface="Times New Roman" pitchFamily="18" charset="0"/>
          </a:endParaRPr>
        </a:p>
      </dgm:t>
    </dgm:pt>
    <dgm:pt modelId="{236D3792-EAD1-4C9F-B5EB-7174C445D2FE}" type="parTrans" cxnId="{9B59A75D-174B-483D-B178-5D7D9083190A}">
      <dgm:prSet/>
      <dgm:spPr/>
    </dgm:pt>
    <dgm:pt modelId="{8D8F472A-B2F1-4023-91F2-ECC497CAEE88}" type="sibTrans" cxnId="{9B59A75D-174B-483D-B178-5D7D9083190A}">
      <dgm:prSet/>
      <dgm:spPr/>
    </dgm:pt>
    <dgm:pt modelId="{9506DAF9-CB9B-4ECE-9750-01CB62E4706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Superv. Unidade Z</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Y. Antunes (35)</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C. Simões (28)       1A</a:t>
          </a:r>
          <a:endParaRPr kumimoji="0" lang="pt-BR" altLang="pt-BR" b="0" i="0" u="none" strike="noStrike" cap="none" normalizeH="0" baseline="0">
            <a:ln>
              <a:noFill/>
            </a:ln>
            <a:solidFill>
              <a:schemeClr val="tx1"/>
            </a:solidFill>
            <a:effectLst/>
            <a:latin typeface="Times New Roman" pitchFamily="18" charset="0"/>
          </a:endParaRPr>
        </a:p>
      </dgm:t>
    </dgm:pt>
    <dgm:pt modelId="{0DEBF620-F0E1-4B6C-8EB4-2AE1AE04A82D}" type="parTrans" cxnId="{1456452D-44BE-43AF-AC55-483DBE957AD2}">
      <dgm:prSet/>
      <dgm:spPr/>
    </dgm:pt>
    <dgm:pt modelId="{192916E2-AA3A-403D-B867-6814DBA32688}" type="sibTrans" cxnId="{1456452D-44BE-43AF-AC55-483DBE957AD2}">
      <dgm:prSet/>
      <dgm:spPr/>
    </dgm:pt>
    <dgm:pt modelId="{57B19A00-150A-4D7E-868C-15C030C8BC6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Gerente Unidade X</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F. Fernandes  (34)    4 D</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b="0" i="0" u="none" strike="noStrike" cap="none" normalizeH="0" baseline="0">
              <a:ln>
                <a:noFill/>
              </a:ln>
              <a:solidFill>
                <a:srgbClr val="000000"/>
              </a:solidFill>
              <a:effectLst/>
              <a:latin typeface="Arial" charset="0"/>
            </a:rPr>
            <a:t>N. Camargo (32)       4 C</a:t>
          </a:r>
          <a:endParaRPr kumimoji="0" lang="pt-BR" altLang="pt-BR" b="0" i="0" u="none" strike="noStrike" cap="none" normalizeH="0" baseline="0">
            <a:ln>
              <a:noFill/>
            </a:ln>
            <a:solidFill>
              <a:schemeClr val="tx1"/>
            </a:solidFill>
            <a:effectLst/>
            <a:latin typeface="Times New Roman" pitchFamily="18" charset="0"/>
          </a:endParaRPr>
        </a:p>
      </dgm:t>
    </dgm:pt>
    <dgm:pt modelId="{2E592BA7-52F7-4DF7-91C0-C3C90E82223C}" type="parTrans" cxnId="{5C49AC11-B5FA-40E4-8E5E-C2A2BE1906C6}">
      <dgm:prSet/>
      <dgm:spPr/>
    </dgm:pt>
    <dgm:pt modelId="{F5112E42-1035-480C-A4A6-422AB1150722}" type="sibTrans" cxnId="{5C49AC11-B5FA-40E4-8E5E-C2A2BE1906C6}">
      <dgm:prSet/>
      <dgm:spPr/>
    </dgm:pt>
    <dgm:pt modelId="{4C5589AE-722D-4F48-9799-CE9A0B311D1E}" type="pres">
      <dgm:prSet presAssocID="{5F75E4CF-CD9A-4196-BAC5-C40000212A2C}" presName="hierChild1" presStyleCnt="0">
        <dgm:presLayoutVars>
          <dgm:orgChart val="1"/>
          <dgm:chPref val="1"/>
          <dgm:dir/>
          <dgm:animOne val="branch"/>
          <dgm:animLvl val="lvl"/>
          <dgm:resizeHandles/>
        </dgm:presLayoutVars>
      </dgm:prSet>
      <dgm:spPr/>
    </dgm:pt>
    <dgm:pt modelId="{9C23D56F-B7FD-4828-BF9A-B0B7217DC73C}" type="pres">
      <dgm:prSet presAssocID="{477488DB-D493-44AA-9544-7CFC73AFF61D}" presName="hierRoot1" presStyleCnt="0">
        <dgm:presLayoutVars>
          <dgm:hierBranch/>
        </dgm:presLayoutVars>
      </dgm:prSet>
      <dgm:spPr/>
    </dgm:pt>
    <dgm:pt modelId="{0585DCF1-9011-4923-AAE9-AAE9DA277E81}" type="pres">
      <dgm:prSet presAssocID="{477488DB-D493-44AA-9544-7CFC73AFF61D}" presName="rootComposite1" presStyleCnt="0"/>
      <dgm:spPr/>
    </dgm:pt>
    <dgm:pt modelId="{42E7D4B4-EA1C-4DF8-9763-1978270CBD1A}" type="pres">
      <dgm:prSet presAssocID="{477488DB-D493-44AA-9544-7CFC73AFF61D}" presName="rootText1" presStyleLbl="node0" presStyleIdx="0" presStyleCnt="1">
        <dgm:presLayoutVars>
          <dgm:chPref val="3"/>
        </dgm:presLayoutVars>
      </dgm:prSet>
      <dgm:spPr/>
    </dgm:pt>
    <dgm:pt modelId="{73D39AF8-206E-4D2E-B99A-E5D34CADF9FF}" type="pres">
      <dgm:prSet presAssocID="{477488DB-D493-44AA-9544-7CFC73AFF61D}" presName="rootConnector1" presStyleLbl="node1" presStyleIdx="0" presStyleCnt="0"/>
      <dgm:spPr/>
    </dgm:pt>
    <dgm:pt modelId="{19A2734D-336D-4C8B-8BD5-6260BA980752}" type="pres">
      <dgm:prSet presAssocID="{477488DB-D493-44AA-9544-7CFC73AFF61D}" presName="hierChild2" presStyleCnt="0"/>
      <dgm:spPr/>
    </dgm:pt>
    <dgm:pt modelId="{C164E2E4-6E96-4749-A0A4-4E31CA21EC94}" type="pres">
      <dgm:prSet presAssocID="{53DA80FA-9449-45DE-B705-6F88CF275911}" presName="Name35" presStyleLbl="parChTrans1D2" presStyleIdx="0" presStyleCnt="3"/>
      <dgm:spPr/>
    </dgm:pt>
    <dgm:pt modelId="{4C075611-D8A9-4CCF-A9EB-B6A00527D88E}" type="pres">
      <dgm:prSet presAssocID="{2BE92897-B10A-40CD-9F4F-CE13B06B8210}" presName="hierRoot2" presStyleCnt="0">
        <dgm:presLayoutVars>
          <dgm:hierBranch/>
        </dgm:presLayoutVars>
      </dgm:prSet>
      <dgm:spPr/>
    </dgm:pt>
    <dgm:pt modelId="{CD3DEC7A-5CCF-4875-A52C-722360DF4D04}" type="pres">
      <dgm:prSet presAssocID="{2BE92897-B10A-40CD-9F4F-CE13B06B8210}" presName="rootComposite" presStyleCnt="0"/>
      <dgm:spPr/>
    </dgm:pt>
    <dgm:pt modelId="{A3D0F2C0-1A06-40E5-A835-A6546A6EF1EA}" type="pres">
      <dgm:prSet presAssocID="{2BE92897-B10A-40CD-9F4F-CE13B06B8210}" presName="rootText" presStyleLbl="node2" presStyleIdx="0" presStyleCnt="3">
        <dgm:presLayoutVars>
          <dgm:chPref val="3"/>
        </dgm:presLayoutVars>
      </dgm:prSet>
      <dgm:spPr/>
    </dgm:pt>
    <dgm:pt modelId="{AF812B7B-2DB0-4283-99DB-5069A3145391}" type="pres">
      <dgm:prSet presAssocID="{2BE92897-B10A-40CD-9F4F-CE13B06B8210}" presName="rootConnector" presStyleLbl="node2" presStyleIdx="0" presStyleCnt="3"/>
      <dgm:spPr/>
    </dgm:pt>
    <dgm:pt modelId="{9FB75A7C-8B32-4A50-8F16-5A3237306E4D}" type="pres">
      <dgm:prSet presAssocID="{2BE92897-B10A-40CD-9F4F-CE13B06B8210}" presName="hierChild4" presStyleCnt="0"/>
      <dgm:spPr/>
    </dgm:pt>
    <dgm:pt modelId="{94275521-2EE1-433E-9B6A-2C722C779E53}" type="pres">
      <dgm:prSet presAssocID="{F250C8DF-28BB-48D1-87D9-31330B6E32F6}" presName="Name35" presStyleLbl="parChTrans1D3" presStyleIdx="0" presStyleCnt="3"/>
      <dgm:spPr/>
    </dgm:pt>
    <dgm:pt modelId="{D07B847A-2C22-4918-94D2-26E08208FC4E}" type="pres">
      <dgm:prSet presAssocID="{1A9E1B8A-54E8-48DB-BAEF-EBFC5FE7DAE8}" presName="hierRoot2" presStyleCnt="0">
        <dgm:presLayoutVars>
          <dgm:hierBranch val="r"/>
        </dgm:presLayoutVars>
      </dgm:prSet>
      <dgm:spPr/>
    </dgm:pt>
    <dgm:pt modelId="{2B375474-CE55-427C-9686-48D2BF0A0CB1}" type="pres">
      <dgm:prSet presAssocID="{1A9E1B8A-54E8-48DB-BAEF-EBFC5FE7DAE8}" presName="rootComposite" presStyleCnt="0"/>
      <dgm:spPr/>
    </dgm:pt>
    <dgm:pt modelId="{6FF714A9-06A4-444C-832B-3A1300772AB4}" type="pres">
      <dgm:prSet presAssocID="{1A9E1B8A-54E8-48DB-BAEF-EBFC5FE7DAE8}" presName="rootText" presStyleLbl="node3" presStyleIdx="0" presStyleCnt="3">
        <dgm:presLayoutVars>
          <dgm:chPref val="3"/>
        </dgm:presLayoutVars>
      </dgm:prSet>
      <dgm:spPr/>
    </dgm:pt>
    <dgm:pt modelId="{83028C1F-5C41-49FB-A040-F4395CF25BA5}" type="pres">
      <dgm:prSet presAssocID="{1A9E1B8A-54E8-48DB-BAEF-EBFC5FE7DAE8}" presName="rootConnector" presStyleLbl="node3" presStyleIdx="0" presStyleCnt="3"/>
      <dgm:spPr/>
    </dgm:pt>
    <dgm:pt modelId="{5657A54E-D036-4F2D-8AA1-8F3C039AD2A3}" type="pres">
      <dgm:prSet presAssocID="{1A9E1B8A-54E8-48DB-BAEF-EBFC5FE7DAE8}" presName="hierChild4" presStyleCnt="0"/>
      <dgm:spPr/>
    </dgm:pt>
    <dgm:pt modelId="{CF457832-6CEE-45D9-BA58-E519AA090045}" type="pres">
      <dgm:prSet presAssocID="{1A9E1B8A-54E8-48DB-BAEF-EBFC5FE7DAE8}" presName="hierChild5" presStyleCnt="0"/>
      <dgm:spPr/>
    </dgm:pt>
    <dgm:pt modelId="{BA767B4C-32D1-4A3C-A64A-3DE67D41A93F}" type="pres">
      <dgm:prSet presAssocID="{2BE92897-B10A-40CD-9F4F-CE13B06B8210}" presName="hierChild5" presStyleCnt="0"/>
      <dgm:spPr/>
    </dgm:pt>
    <dgm:pt modelId="{90643BAE-A71F-4849-93C7-1A54FB7FE1D6}" type="pres">
      <dgm:prSet presAssocID="{77786BAD-3C26-4AFC-B0ED-25DBFBE04E3C}" presName="Name35" presStyleLbl="parChTrans1D2" presStyleIdx="1" presStyleCnt="3"/>
      <dgm:spPr/>
    </dgm:pt>
    <dgm:pt modelId="{355229B4-AC7E-41B1-8296-CC8A9FE1D17D}" type="pres">
      <dgm:prSet presAssocID="{625FA66D-AF45-4CF4-9A26-5599AFAF70D5}" presName="hierRoot2" presStyleCnt="0">
        <dgm:presLayoutVars>
          <dgm:hierBranch/>
        </dgm:presLayoutVars>
      </dgm:prSet>
      <dgm:spPr/>
    </dgm:pt>
    <dgm:pt modelId="{865E0891-4D13-4BD9-8A27-BA135D871F7F}" type="pres">
      <dgm:prSet presAssocID="{625FA66D-AF45-4CF4-9A26-5599AFAF70D5}" presName="rootComposite" presStyleCnt="0"/>
      <dgm:spPr/>
    </dgm:pt>
    <dgm:pt modelId="{210C2867-C9DA-465C-A651-D440DA14F954}" type="pres">
      <dgm:prSet presAssocID="{625FA66D-AF45-4CF4-9A26-5599AFAF70D5}" presName="rootText" presStyleLbl="node2" presStyleIdx="1" presStyleCnt="3">
        <dgm:presLayoutVars>
          <dgm:chPref val="3"/>
        </dgm:presLayoutVars>
      </dgm:prSet>
      <dgm:spPr/>
    </dgm:pt>
    <dgm:pt modelId="{F386BE64-C881-4528-910D-BDF29E860783}" type="pres">
      <dgm:prSet presAssocID="{625FA66D-AF45-4CF4-9A26-5599AFAF70D5}" presName="rootConnector" presStyleLbl="node2" presStyleIdx="1" presStyleCnt="3"/>
      <dgm:spPr/>
    </dgm:pt>
    <dgm:pt modelId="{40203437-CFC9-4155-879B-48DFE7FFF8BF}" type="pres">
      <dgm:prSet presAssocID="{625FA66D-AF45-4CF4-9A26-5599AFAF70D5}" presName="hierChild4" presStyleCnt="0"/>
      <dgm:spPr/>
    </dgm:pt>
    <dgm:pt modelId="{4F07DBB2-A352-42EE-A869-5FADED032A79}" type="pres">
      <dgm:prSet presAssocID="{236D3792-EAD1-4C9F-B5EB-7174C445D2FE}" presName="Name35" presStyleLbl="parChTrans1D3" presStyleIdx="1" presStyleCnt="3"/>
      <dgm:spPr/>
    </dgm:pt>
    <dgm:pt modelId="{203590FD-C4BC-42EC-BDEB-C06CBBF0CB95}" type="pres">
      <dgm:prSet presAssocID="{6B324A88-2A03-4FF5-9B61-37FA4C470BF4}" presName="hierRoot2" presStyleCnt="0">
        <dgm:presLayoutVars>
          <dgm:hierBranch val="r"/>
        </dgm:presLayoutVars>
      </dgm:prSet>
      <dgm:spPr/>
    </dgm:pt>
    <dgm:pt modelId="{BEAA26EF-6D66-43F8-9E9D-43D12635795A}" type="pres">
      <dgm:prSet presAssocID="{6B324A88-2A03-4FF5-9B61-37FA4C470BF4}" presName="rootComposite" presStyleCnt="0"/>
      <dgm:spPr/>
    </dgm:pt>
    <dgm:pt modelId="{AD5D0F5F-5E61-44DC-9823-E3BF2ABC092D}" type="pres">
      <dgm:prSet presAssocID="{6B324A88-2A03-4FF5-9B61-37FA4C470BF4}" presName="rootText" presStyleLbl="node3" presStyleIdx="1" presStyleCnt="3">
        <dgm:presLayoutVars>
          <dgm:chPref val="3"/>
        </dgm:presLayoutVars>
      </dgm:prSet>
      <dgm:spPr/>
    </dgm:pt>
    <dgm:pt modelId="{D2710CF3-9FF6-4B24-BE14-0685B42FC948}" type="pres">
      <dgm:prSet presAssocID="{6B324A88-2A03-4FF5-9B61-37FA4C470BF4}" presName="rootConnector" presStyleLbl="node3" presStyleIdx="1" presStyleCnt="3"/>
      <dgm:spPr/>
    </dgm:pt>
    <dgm:pt modelId="{5DE71048-402B-4FDF-85AB-1AD428A8C163}" type="pres">
      <dgm:prSet presAssocID="{6B324A88-2A03-4FF5-9B61-37FA4C470BF4}" presName="hierChild4" presStyleCnt="0"/>
      <dgm:spPr/>
    </dgm:pt>
    <dgm:pt modelId="{AAFEF689-1342-473F-8F28-523E7C72DB10}" type="pres">
      <dgm:prSet presAssocID="{6B324A88-2A03-4FF5-9B61-37FA4C470BF4}" presName="hierChild5" presStyleCnt="0"/>
      <dgm:spPr/>
    </dgm:pt>
    <dgm:pt modelId="{9C4B98AC-A6A6-4192-B75A-C81797CC6586}" type="pres">
      <dgm:prSet presAssocID="{0DEBF620-F0E1-4B6C-8EB4-2AE1AE04A82D}" presName="Name35" presStyleLbl="parChTrans1D3" presStyleIdx="2" presStyleCnt="3"/>
      <dgm:spPr/>
    </dgm:pt>
    <dgm:pt modelId="{6612D168-A753-495D-BF91-7B6E2A992F66}" type="pres">
      <dgm:prSet presAssocID="{9506DAF9-CB9B-4ECE-9750-01CB62E47068}" presName="hierRoot2" presStyleCnt="0">
        <dgm:presLayoutVars>
          <dgm:hierBranch val="r"/>
        </dgm:presLayoutVars>
      </dgm:prSet>
      <dgm:spPr/>
    </dgm:pt>
    <dgm:pt modelId="{54C50025-2D4A-47E6-9F4D-44ED138CE77D}" type="pres">
      <dgm:prSet presAssocID="{9506DAF9-CB9B-4ECE-9750-01CB62E47068}" presName="rootComposite" presStyleCnt="0"/>
      <dgm:spPr/>
    </dgm:pt>
    <dgm:pt modelId="{D739D08B-2DAA-49C2-AC77-49E85FBDB566}" type="pres">
      <dgm:prSet presAssocID="{9506DAF9-CB9B-4ECE-9750-01CB62E47068}" presName="rootText" presStyleLbl="node3" presStyleIdx="2" presStyleCnt="3">
        <dgm:presLayoutVars>
          <dgm:chPref val="3"/>
        </dgm:presLayoutVars>
      </dgm:prSet>
      <dgm:spPr/>
    </dgm:pt>
    <dgm:pt modelId="{C1C664EA-5124-4E12-A2D3-4874D9988028}" type="pres">
      <dgm:prSet presAssocID="{9506DAF9-CB9B-4ECE-9750-01CB62E47068}" presName="rootConnector" presStyleLbl="node3" presStyleIdx="2" presStyleCnt="3"/>
      <dgm:spPr/>
    </dgm:pt>
    <dgm:pt modelId="{DCCF1499-F8B1-48B4-AB50-93BB518D701C}" type="pres">
      <dgm:prSet presAssocID="{9506DAF9-CB9B-4ECE-9750-01CB62E47068}" presName="hierChild4" presStyleCnt="0"/>
      <dgm:spPr/>
    </dgm:pt>
    <dgm:pt modelId="{03412B0B-DA2D-4868-8BBC-4D50C14D6E88}" type="pres">
      <dgm:prSet presAssocID="{9506DAF9-CB9B-4ECE-9750-01CB62E47068}" presName="hierChild5" presStyleCnt="0"/>
      <dgm:spPr/>
    </dgm:pt>
    <dgm:pt modelId="{C4DC8AF1-7F69-405F-80E3-8D9AFE34559F}" type="pres">
      <dgm:prSet presAssocID="{625FA66D-AF45-4CF4-9A26-5599AFAF70D5}" presName="hierChild5" presStyleCnt="0"/>
      <dgm:spPr/>
    </dgm:pt>
    <dgm:pt modelId="{35C70F35-A473-45BC-9FA8-C9C1D3BC46C5}" type="pres">
      <dgm:prSet presAssocID="{2E592BA7-52F7-4DF7-91C0-C3C90E82223C}" presName="Name35" presStyleLbl="parChTrans1D2" presStyleIdx="2" presStyleCnt="3"/>
      <dgm:spPr/>
    </dgm:pt>
    <dgm:pt modelId="{5E1D1DFB-C957-4D05-B21D-3F610CF4332C}" type="pres">
      <dgm:prSet presAssocID="{57B19A00-150A-4D7E-868C-15C030C8BC69}" presName="hierRoot2" presStyleCnt="0">
        <dgm:presLayoutVars>
          <dgm:hierBranch/>
        </dgm:presLayoutVars>
      </dgm:prSet>
      <dgm:spPr/>
    </dgm:pt>
    <dgm:pt modelId="{564278F7-2558-4718-BE49-53F21B66AF65}" type="pres">
      <dgm:prSet presAssocID="{57B19A00-150A-4D7E-868C-15C030C8BC69}" presName="rootComposite" presStyleCnt="0"/>
      <dgm:spPr/>
    </dgm:pt>
    <dgm:pt modelId="{1074060E-EDFF-4518-AC6D-BA04776684F8}" type="pres">
      <dgm:prSet presAssocID="{57B19A00-150A-4D7E-868C-15C030C8BC69}" presName="rootText" presStyleLbl="node2" presStyleIdx="2" presStyleCnt="3">
        <dgm:presLayoutVars>
          <dgm:chPref val="3"/>
        </dgm:presLayoutVars>
      </dgm:prSet>
      <dgm:spPr/>
    </dgm:pt>
    <dgm:pt modelId="{7E7F0717-AE2F-4109-B2FB-ECCD784FDBFA}" type="pres">
      <dgm:prSet presAssocID="{57B19A00-150A-4D7E-868C-15C030C8BC69}" presName="rootConnector" presStyleLbl="node2" presStyleIdx="2" presStyleCnt="3"/>
      <dgm:spPr/>
    </dgm:pt>
    <dgm:pt modelId="{42EAF3C1-911C-464F-8226-ACB4AB739163}" type="pres">
      <dgm:prSet presAssocID="{57B19A00-150A-4D7E-868C-15C030C8BC69}" presName="hierChild4" presStyleCnt="0"/>
      <dgm:spPr/>
    </dgm:pt>
    <dgm:pt modelId="{6B64D6AD-D693-40BD-A0E7-E58E86544751}" type="pres">
      <dgm:prSet presAssocID="{57B19A00-150A-4D7E-868C-15C030C8BC69}" presName="hierChild5" presStyleCnt="0"/>
      <dgm:spPr/>
    </dgm:pt>
    <dgm:pt modelId="{ABED059A-8580-4A29-95B9-C03DEB4E46BC}" type="pres">
      <dgm:prSet presAssocID="{477488DB-D493-44AA-9544-7CFC73AFF61D}" presName="hierChild3" presStyleCnt="0"/>
      <dgm:spPr/>
    </dgm:pt>
  </dgm:ptLst>
  <dgm:cxnLst>
    <dgm:cxn modelId="{441D2C01-4FF5-4E6A-A08A-CC4793B2DAA6}" type="presOf" srcId="{6B324A88-2A03-4FF5-9B61-37FA4C470BF4}" destId="{AD5D0F5F-5E61-44DC-9823-E3BF2ABC092D}" srcOrd="0" destOrd="0" presId="urn:microsoft.com/office/officeart/2005/8/layout/orgChart1"/>
    <dgm:cxn modelId="{A7B15609-3D65-4305-874F-9850551C2837}" type="presOf" srcId="{57B19A00-150A-4D7E-868C-15C030C8BC69}" destId="{1074060E-EDFF-4518-AC6D-BA04776684F8}" srcOrd="0" destOrd="0" presId="urn:microsoft.com/office/officeart/2005/8/layout/orgChart1"/>
    <dgm:cxn modelId="{8C8BA509-1FC2-4971-9755-8C6D3C1AFDCF}" type="presOf" srcId="{77786BAD-3C26-4AFC-B0ED-25DBFBE04E3C}" destId="{90643BAE-A71F-4849-93C7-1A54FB7FE1D6}" srcOrd="0" destOrd="0" presId="urn:microsoft.com/office/officeart/2005/8/layout/orgChart1"/>
    <dgm:cxn modelId="{5C49AC11-B5FA-40E4-8E5E-C2A2BE1906C6}" srcId="{477488DB-D493-44AA-9544-7CFC73AFF61D}" destId="{57B19A00-150A-4D7E-868C-15C030C8BC69}" srcOrd="2" destOrd="0" parTransId="{2E592BA7-52F7-4DF7-91C0-C3C90E82223C}" sibTransId="{F5112E42-1035-480C-A4A6-422AB1150722}"/>
    <dgm:cxn modelId="{49702A16-8CB5-4239-8F96-06F9ECE2DE27}" srcId="{5F75E4CF-CD9A-4196-BAC5-C40000212A2C}" destId="{477488DB-D493-44AA-9544-7CFC73AFF61D}" srcOrd="0" destOrd="0" parTransId="{66422DD6-0C8C-49D0-A8E2-E5060DACDEAF}" sibTransId="{1F2205F7-0700-4119-A53F-0B8DD2E05E4B}"/>
    <dgm:cxn modelId="{6A81841D-82EA-44C3-8218-CC8779726342}" type="presOf" srcId="{1A9E1B8A-54E8-48DB-BAEF-EBFC5FE7DAE8}" destId="{83028C1F-5C41-49FB-A040-F4395CF25BA5}" srcOrd="1" destOrd="0" presId="urn:microsoft.com/office/officeart/2005/8/layout/orgChart1"/>
    <dgm:cxn modelId="{6831BC1E-4C9E-47D6-870E-2F94F94B87EE}" type="presOf" srcId="{477488DB-D493-44AA-9544-7CFC73AFF61D}" destId="{42E7D4B4-EA1C-4DF8-9763-1978270CBD1A}" srcOrd="0" destOrd="0" presId="urn:microsoft.com/office/officeart/2005/8/layout/orgChart1"/>
    <dgm:cxn modelId="{1456452D-44BE-43AF-AC55-483DBE957AD2}" srcId="{625FA66D-AF45-4CF4-9A26-5599AFAF70D5}" destId="{9506DAF9-CB9B-4ECE-9750-01CB62E47068}" srcOrd="1" destOrd="0" parTransId="{0DEBF620-F0E1-4B6C-8EB4-2AE1AE04A82D}" sibTransId="{192916E2-AA3A-403D-B867-6814DBA32688}"/>
    <dgm:cxn modelId="{DFE9E934-95CB-48DC-A0C8-3A3A7103B396}" type="presOf" srcId="{1A9E1B8A-54E8-48DB-BAEF-EBFC5FE7DAE8}" destId="{6FF714A9-06A4-444C-832B-3A1300772AB4}" srcOrd="0" destOrd="0" presId="urn:microsoft.com/office/officeart/2005/8/layout/orgChart1"/>
    <dgm:cxn modelId="{8E8BCC3F-8F4C-45D0-B9F7-D9E0B532E2F3}" type="presOf" srcId="{625FA66D-AF45-4CF4-9A26-5599AFAF70D5}" destId="{F386BE64-C881-4528-910D-BDF29E860783}" srcOrd="1" destOrd="0" presId="urn:microsoft.com/office/officeart/2005/8/layout/orgChart1"/>
    <dgm:cxn modelId="{45722B40-6BAE-449D-8AEA-4179F684B3AE}" type="presOf" srcId="{2BE92897-B10A-40CD-9F4F-CE13B06B8210}" destId="{AF812B7B-2DB0-4283-99DB-5069A3145391}" srcOrd="1" destOrd="0" presId="urn:microsoft.com/office/officeart/2005/8/layout/orgChart1"/>
    <dgm:cxn modelId="{5F916F43-F8EA-43D6-8F7C-45BBA067B810}" type="presOf" srcId="{6B324A88-2A03-4FF5-9B61-37FA4C470BF4}" destId="{D2710CF3-9FF6-4B24-BE14-0685B42FC948}" srcOrd="1" destOrd="0" presId="urn:microsoft.com/office/officeart/2005/8/layout/orgChart1"/>
    <dgm:cxn modelId="{098A5C54-0BC4-4A29-A622-B844720A4CD1}" type="presOf" srcId="{477488DB-D493-44AA-9544-7CFC73AFF61D}" destId="{73D39AF8-206E-4D2E-B99A-E5D34CADF9FF}" srcOrd="1" destOrd="0" presId="urn:microsoft.com/office/officeart/2005/8/layout/orgChart1"/>
    <dgm:cxn modelId="{9B59A75D-174B-483D-B178-5D7D9083190A}" srcId="{625FA66D-AF45-4CF4-9A26-5599AFAF70D5}" destId="{6B324A88-2A03-4FF5-9B61-37FA4C470BF4}" srcOrd="0" destOrd="0" parTransId="{236D3792-EAD1-4C9F-B5EB-7174C445D2FE}" sibTransId="{8D8F472A-B2F1-4023-91F2-ECC497CAEE88}"/>
    <dgm:cxn modelId="{B8C20F62-50F9-4B50-9E52-4484EBAFAA8A}" type="presOf" srcId="{0DEBF620-F0E1-4B6C-8EB4-2AE1AE04A82D}" destId="{9C4B98AC-A6A6-4192-B75A-C81797CC6586}" srcOrd="0" destOrd="0" presId="urn:microsoft.com/office/officeart/2005/8/layout/orgChart1"/>
    <dgm:cxn modelId="{F622506B-1080-431F-987F-33A808CECF79}" type="presOf" srcId="{53DA80FA-9449-45DE-B705-6F88CF275911}" destId="{C164E2E4-6E96-4749-A0A4-4E31CA21EC94}" srcOrd="0" destOrd="0" presId="urn:microsoft.com/office/officeart/2005/8/layout/orgChart1"/>
    <dgm:cxn modelId="{DFB35283-7577-482F-A305-C050C1A48234}" type="presOf" srcId="{2E592BA7-52F7-4DF7-91C0-C3C90E82223C}" destId="{35C70F35-A473-45BC-9FA8-C9C1D3BC46C5}" srcOrd="0" destOrd="0" presId="urn:microsoft.com/office/officeart/2005/8/layout/orgChart1"/>
    <dgm:cxn modelId="{A79F908F-4F3F-4BC6-9AF2-C28FDDCAF3C3}" type="presOf" srcId="{9506DAF9-CB9B-4ECE-9750-01CB62E47068}" destId="{C1C664EA-5124-4E12-A2D3-4874D9988028}" srcOrd="1" destOrd="0" presId="urn:microsoft.com/office/officeart/2005/8/layout/orgChart1"/>
    <dgm:cxn modelId="{C9ED2590-EF08-4D53-97D6-0DA9B40650BC}" type="presOf" srcId="{F250C8DF-28BB-48D1-87D9-31330B6E32F6}" destId="{94275521-2EE1-433E-9B6A-2C722C779E53}" srcOrd="0" destOrd="0" presId="urn:microsoft.com/office/officeart/2005/8/layout/orgChart1"/>
    <dgm:cxn modelId="{7BF0C49B-D9FE-4319-8F4B-87C42F2C49A2}" srcId="{477488DB-D493-44AA-9544-7CFC73AFF61D}" destId="{2BE92897-B10A-40CD-9F4F-CE13B06B8210}" srcOrd="0" destOrd="0" parTransId="{53DA80FA-9449-45DE-B705-6F88CF275911}" sibTransId="{BE90C070-B03F-4494-BD41-F58B46B31426}"/>
    <dgm:cxn modelId="{0A8AF19B-3252-4D23-9211-199C6613D6BE}" type="presOf" srcId="{5F75E4CF-CD9A-4196-BAC5-C40000212A2C}" destId="{4C5589AE-722D-4F48-9799-CE9A0B311D1E}" srcOrd="0" destOrd="0" presId="urn:microsoft.com/office/officeart/2005/8/layout/orgChart1"/>
    <dgm:cxn modelId="{ACAA25A5-0F90-4F46-A854-9AF3281D9CA7}" type="presOf" srcId="{9506DAF9-CB9B-4ECE-9750-01CB62E47068}" destId="{D739D08B-2DAA-49C2-AC77-49E85FBDB566}" srcOrd="0" destOrd="0" presId="urn:microsoft.com/office/officeart/2005/8/layout/orgChart1"/>
    <dgm:cxn modelId="{36CB26A7-08A7-434B-98DB-3AABD161D664}" type="presOf" srcId="{236D3792-EAD1-4C9F-B5EB-7174C445D2FE}" destId="{4F07DBB2-A352-42EE-A869-5FADED032A79}" srcOrd="0" destOrd="0" presId="urn:microsoft.com/office/officeart/2005/8/layout/orgChart1"/>
    <dgm:cxn modelId="{B08B14AC-C3C8-4B42-BEB4-E9FA439328F9}" srcId="{2BE92897-B10A-40CD-9F4F-CE13B06B8210}" destId="{1A9E1B8A-54E8-48DB-BAEF-EBFC5FE7DAE8}" srcOrd="0" destOrd="0" parTransId="{F250C8DF-28BB-48D1-87D9-31330B6E32F6}" sibTransId="{E80FD673-543A-48A8-A3D5-5C1A621081F3}"/>
    <dgm:cxn modelId="{C17CE3AD-CD45-46FA-A885-2F879800D45C}" type="presOf" srcId="{57B19A00-150A-4D7E-868C-15C030C8BC69}" destId="{7E7F0717-AE2F-4109-B2FB-ECCD784FDBFA}" srcOrd="1" destOrd="0" presId="urn:microsoft.com/office/officeart/2005/8/layout/orgChart1"/>
    <dgm:cxn modelId="{F77D46BD-6D65-419B-B0DB-78A46C7E40FB}" type="presOf" srcId="{2BE92897-B10A-40CD-9F4F-CE13B06B8210}" destId="{A3D0F2C0-1A06-40E5-A835-A6546A6EF1EA}" srcOrd="0" destOrd="0" presId="urn:microsoft.com/office/officeart/2005/8/layout/orgChart1"/>
    <dgm:cxn modelId="{03A25AEF-8C19-403F-A42C-7BEE074FC92F}" type="presOf" srcId="{625FA66D-AF45-4CF4-9A26-5599AFAF70D5}" destId="{210C2867-C9DA-465C-A651-D440DA14F954}" srcOrd="0" destOrd="0" presId="urn:microsoft.com/office/officeart/2005/8/layout/orgChart1"/>
    <dgm:cxn modelId="{023A05FF-947F-4073-921C-A190155D92AB}" srcId="{477488DB-D493-44AA-9544-7CFC73AFF61D}" destId="{625FA66D-AF45-4CF4-9A26-5599AFAF70D5}" srcOrd="1" destOrd="0" parTransId="{77786BAD-3C26-4AFC-B0ED-25DBFBE04E3C}" sibTransId="{D44DBEE0-27CD-4CEF-9701-5827BAD2F52C}"/>
    <dgm:cxn modelId="{0D4E71A9-A76F-4619-BBFB-F7CFC1240E67}" type="presParOf" srcId="{4C5589AE-722D-4F48-9799-CE9A0B311D1E}" destId="{9C23D56F-B7FD-4828-BF9A-B0B7217DC73C}" srcOrd="0" destOrd="0" presId="urn:microsoft.com/office/officeart/2005/8/layout/orgChart1"/>
    <dgm:cxn modelId="{2EDE8DD7-32DC-4923-9545-A64E852CE7D8}" type="presParOf" srcId="{9C23D56F-B7FD-4828-BF9A-B0B7217DC73C}" destId="{0585DCF1-9011-4923-AAE9-AAE9DA277E81}" srcOrd="0" destOrd="0" presId="urn:microsoft.com/office/officeart/2005/8/layout/orgChart1"/>
    <dgm:cxn modelId="{562B1D4E-C121-494B-A57D-EC6EF7B12553}" type="presParOf" srcId="{0585DCF1-9011-4923-AAE9-AAE9DA277E81}" destId="{42E7D4B4-EA1C-4DF8-9763-1978270CBD1A}" srcOrd="0" destOrd="0" presId="urn:microsoft.com/office/officeart/2005/8/layout/orgChart1"/>
    <dgm:cxn modelId="{A77BA6DC-1D41-4E7F-8A27-A9A72B2F0A99}" type="presParOf" srcId="{0585DCF1-9011-4923-AAE9-AAE9DA277E81}" destId="{73D39AF8-206E-4D2E-B99A-E5D34CADF9FF}" srcOrd="1" destOrd="0" presId="urn:microsoft.com/office/officeart/2005/8/layout/orgChart1"/>
    <dgm:cxn modelId="{24781427-39AF-4504-9DB4-459CEA726BB6}" type="presParOf" srcId="{9C23D56F-B7FD-4828-BF9A-B0B7217DC73C}" destId="{19A2734D-336D-4C8B-8BD5-6260BA980752}" srcOrd="1" destOrd="0" presId="urn:microsoft.com/office/officeart/2005/8/layout/orgChart1"/>
    <dgm:cxn modelId="{48206125-9B86-47A7-986A-4427459FBA76}" type="presParOf" srcId="{19A2734D-336D-4C8B-8BD5-6260BA980752}" destId="{C164E2E4-6E96-4749-A0A4-4E31CA21EC94}" srcOrd="0" destOrd="0" presId="urn:microsoft.com/office/officeart/2005/8/layout/orgChart1"/>
    <dgm:cxn modelId="{4DCFBBF0-979D-45CD-863D-7E1E1E379134}" type="presParOf" srcId="{19A2734D-336D-4C8B-8BD5-6260BA980752}" destId="{4C075611-D8A9-4CCF-A9EB-B6A00527D88E}" srcOrd="1" destOrd="0" presId="urn:microsoft.com/office/officeart/2005/8/layout/orgChart1"/>
    <dgm:cxn modelId="{7F531DBE-986A-49AD-BAE1-36CBF9F1E3FB}" type="presParOf" srcId="{4C075611-D8A9-4CCF-A9EB-B6A00527D88E}" destId="{CD3DEC7A-5CCF-4875-A52C-722360DF4D04}" srcOrd="0" destOrd="0" presId="urn:microsoft.com/office/officeart/2005/8/layout/orgChart1"/>
    <dgm:cxn modelId="{F59E9A5B-3852-47C9-908A-9411F8599267}" type="presParOf" srcId="{CD3DEC7A-5CCF-4875-A52C-722360DF4D04}" destId="{A3D0F2C0-1A06-40E5-A835-A6546A6EF1EA}" srcOrd="0" destOrd="0" presId="urn:microsoft.com/office/officeart/2005/8/layout/orgChart1"/>
    <dgm:cxn modelId="{F9AF12FD-C392-423A-8F60-FBF7F4FC63A5}" type="presParOf" srcId="{CD3DEC7A-5CCF-4875-A52C-722360DF4D04}" destId="{AF812B7B-2DB0-4283-99DB-5069A3145391}" srcOrd="1" destOrd="0" presId="urn:microsoft.com/office/officeart/2005/8/layout/orgChart1"/>
    <dgm:cxn modelId="{32A5B8B8-AD7F-4CCC-900C-FF9D924DBA27}" type="presParOf" srcId="{4C075611-D8A9-4CCF-A9EB-B6A00527D88E}" destId="{9FB75A7C-8B32-4A50-8F16-5A3237306E4D}" srcOrd="1" destOrd="0" presId="urn:microsoft.com/office/officeart/2005/8/layout/orgChart1"/>
    <dgm:cxn modelId="{5EBC1D59-F816-48B9-A773-35BE509D357F}" type="presParOf" srcId="{9FB75A7C-8B32-4A50-8F16-5A3237306E4D}" destId="{94275521-2EE1-433E-9B6A-2C722C779E53}" srcOrd="0" destOrd="0" presId="urn:microsoft.com/office/officeart/2005/8/layout/orgChart1"/>
    <dgm:cxn modelId="{E464280F-AB96-4879-9184-8E148BA74E63}" type="presParOf" srcId="{9FB75A7C-8B32-4A50-8F16-5A3237306E4D}" destId="{D07B847A-2C22-4918-94D2-26E08208FC4E}" srcOrd="1" destOrd="0" presId="urn:microsoft.com/office/officeart/2005/8/layout/orgChart1"/>
    <dgm:cxn modelId="{C4A3882A-628C-4CDD-BD38-EAFB75854C85}" type="presParOf" srcId="{D07B847A-2C22-4918-94D2-26E08208FC4E}" destId="{2B375474-CE55-427C-9686-48D2BF0A0CB1}" srcOrd="0" destOrd="0" presId="urn:microsoft.com/office/officeart/2005/8/layout/orgChart1"/>
    <dgm:cxn modelId="{CD4B8E18-7706-4AE7-9124-23683D66FFE6}" type="presParOf" srcId="{2B375474-CE55-427C-9686-48D2BF0A0CB1}" destId="{6FF714A9-06A4-444C-832B-3A1300772AB4}" srcOrd="0" destOrd="0" presId="urn:microsoft.com/office/officeart/2005/8/layout/orgChart1"/>
    <dgm:cxn modelId="{1719EA79-35C5-4F5F-BE09-D6B5009AFF1E}" type="presParOf" srcId="{2B375474-CE55-427C-9686-48D2BF0A0CB1}" destId="{83028C1F-5C41-49FB-A040-F4395CF25BA5}" srcOrd="1" destOrd="0" presId="urn:microsoft.com/office/officeart/2005/8/layout/orgChart1"/>
    <dgm:cxn modelId="{E940D351-FEA2-498C-9892-88BFFD1143C0}" type="presParOf" srcId="{D07B847A-2C22-4918-94D2-26E08208FC4E}" destId="{5657A54E-D036-4F2D-8AA1-8F3C039AD2A3}" srcOrd="1" destOrd="0" presId="urn:microsoft.com/office/officeart/2005/8/layout/orgChart1"/>
    <dgm:cxn modelId="{D1CFA0F3-B109-448B-8F48-067ACC84887A}" type="presParOf" srcId="{D07B847A-2C22-4918-94D2-26E08208FC4E}" destId="{CF457832-6CEE-45D9-BA58-E519AA090045}" srcOrd="2" destOrd="0" presId="urn:microsoft.com/office/officeart/2005/8/layout/orgChart1"/>
    <dgm:cxn modelId="{11BCC6CE-42B2-46D6-8707-F75CEA4848D1}" type="presParOf" srcId="{4C075611-D8A9-4CCF-A9EB-B6A00527D88E}" destId="{BA767B4C-32D1-4A3C-A64A-3DE67D41A93F}" srcOrd="2" destOrd="0" presId="urn:microsoft.com/office/officeart/2005/8/layout/orgChart1"/>
    <dgm:cxn modelId="{D1BB09D2-EBCB-4563-A122-86165EE0E18B}" type="presParOf" srcId="{19A2734D-336D-4C8B-8BD5-6260BA980752}" destId="{90643BAE-A71F-4849-93C7-1A54FB7FE1D6}" srcOrd="2" destOrd="0" presId="urn:microsoft.com/office/officeart/2005/8/layout/orgChart1"/>
    <dgm:cxn modelId="{099A77EC-850E-448F-B9A4-8E246DDD8433}" type="presParOf" srcId="{19A2734D-336D-4C8B-8BD5-6260BA980752}" destId="{355229B4-AC7E-41B1-8296-CC8A9FE1D17D}" srcOrd="3" destOrd="0" presId="urn:microsoft.com/office/officeart/2005/8/layout/orgChart1"/>
    <dgm:cxn modelId="{CF8DC1DF-CD5A-45E7-8BD6-1EF5D3690FA9}" type="presParOf" srcId="{355229B4-AC7E-41B1-8296-CC8A9FE1D17D}" destId="{865E0891-4D13-4BD9-8A27-BA135D871F7F}" srcOrd="0" destOrd="0" presId="urn:microsoft.com/office/officeart/2005/8/layout/orgChart1"/>
    <dgm:cxn modelId="{EC6DC7F2-9FDF-40D4-99B3-27D9DB43FD1D}" type="presParOf" srcId="{865E0891-4D13-4BD9-8A27-BA135D871F7F}" destId="{210C2867-C9DA-465C-A651-D440DA14F954}" srcOrd="0" destOrd="0" presId="urn:microsoft.com/office/officeart/2005/8/layout/orgChart1"/>
    <dgm:cxn modelId="{CA43266C-AB18-47E1-946E-3F905E6B63B7}" type="presParOf" srcId="{865E0891-4D13-4BD9-8A27-BA135D871F7F}" destId="{F386BE64-C881-4528-910D-BDF29E860783}" srcOrd="1" destOrd="0" presId="urn:microsoft.com/office/officeart/2005/8/layout/orgChart1"/>
    <dgm:cxn modelId="{DEAA72D0-CE09-45B5-8A03-5BD6B8A2AAD3}" type="presParOf" srcId="{355229B4-AC7E-41B1-8296-CC8A9FE1D17D}" destId="{40203437-CFC9-4155-879B-48DFE7FFF8BF}" srcOrd="1" destOrd="0" presId="urn:microsoft.com/office/officeart/2005/8/layout/orgChart1"/>
    <dgm:cxn modelId="{E5052D81-11CB-4BE3-B1B3-E168A163629C}" type="presParOf" srcId="{40203437-CFC9-4155-879B-48DFE7FFF8BF}" destId="{4F07DBB2-A352-42EE-A869-5FADED032A79}" srcOrd="0" destOrd="0" presId="urn:microsoft.com/office/officeart/2005/8/layout/orgChart1"/>
    <dgm:cxn modelId="{99EE02E2-2D56-415C-8072-D48241557229}" type="presParOf" srcId="{40203437-CFC9-4155-879B-48DFE7FFF8BF}" destId="{203590FD-C4BC-42EC-BDEB-C06CBBF0CB95}" srcOrd="1" destOrd="0" presId="urn:microsoft.com/office/officeart/2005/8/layout/orgChart1"/>
    <dgm:cxn modelId="{085698C2-5A0E-420B-81B9-AB2934D46C62}" type="presParOf" srcId="{203590FD-C4BC-42EC-BDEB-C06CBBF0CB95}" destId="{BEAA26EF-6D66-43F8-9E9D-43D12635795A}" srcOrd="0" destOrd="0" presId="urn:microsoft.com/office/officeart/2005/8/layout/orgChart1"/>
    <dgm:cxn modelId="{94C6F3F6-5DF7-4C0D-A6E8-F09AAE4C0C8E}" type="presParOf" srcId="{BEAA26EF-6D66-43F8-9E9D-43D12635795A}" destId="{AD5D0F5F-5E61-44DC-9823-E3BF2ABC092D}" srcOrd="0" destOrd="0" presId="urn:microsoft.com/office/officeart/2005/8/layout/orgChart1"/>
    <dgm:cxn modelId="{338C45F0-FA0B-4839-A768-A21EFA175336}" type="presParOf" srcId="{BEAA26EF-6D66-43F8-9E9D-43D12635795A}" destId="{D2710CF3-9FF6-4B24-BE14-0685B42FC948}" srcOrd="1" destOrd="0" presId="urn:microsoft.com/office/officeart/2005/8/layout/orgChart1"/>
    <dgm:cxn modelId="{5B480E5C-955D-4C15-A1B6-F628FB375E43}" type="presParOf" srcId="{203590FD-C4BC-42EC-BDEB-C06CBBF0CB95}" destId="{5DE71048-402B-4FDF-85AB-1AD428A8C163}" srcOrd="1" destOrd="0" presId="urn:microsoft.com/office/officeart/2005/8/layout/orgChart1"/>
    <dgm:cxn modelId="{5B3B1819-D507-4112-A117-8B833A1F21C1}" type="presParOf" srcId="{203590FD-C4BC-42EC-BDEB-C06CBBF0CB95}" destId="{AAFEF689-1342-473F-8F28-523E7C72DB10}" srcOrd="2" destOrd="0" presId="urn:microsoft.com/office/officeart/2005/8/layout/orgChart1"/>
    <dgm:cxn modelId="{AC2F7F44-DC2A-4EFF-B15C-B05CF96EE1D1}" type="presParOf" srcId="{40203437-CFC9-4155-879B-48DFE7FFF8BF}" destId="{9C4B98AC-A6A6-4192-B75A-C81797CC6586}" srcOrd="2" destOrd="0" presId="urn:microsoft.com/office/officeart/2005/8/layout/orgChart1"/>
    <dgm:cxn modelId="{B4EBE417-D71F-45CD-B335-1375AEF7BF35}" type="presParOf" srcId="{40203437-CFC9-4155-879B-48DFE7FFF8BF}" destId="{6612D168-A753-495D-BF91-7B6E2A992F66}" srcOrd="3" destOrd="0" presId="urn:microsoft.com/office/officeart/2005/8/layout/orgChart1"/>
    <dgm:cxn modelId="{811D18FA-F8E7-4B2B-B93A-8DA9A48B5285}" type="presParOf" srcId="{6612D168-A753-495D-BF91-7B6E2A992F66}" destId="{54C50025-2D4A-47E6-9F4D-44ED138CE77D}" srcOrd="0" destOrd="0" presId="urn:microsoft.com/office/officeart/2005/8/layout/orgChart1"/>
    <dgm:cxn modelId="{F527A61A-B579-4595-9726-04167362870E}" type="presParOf" srcId="{54C50025-2D4A-47E6-9F4D-44ED138CE77D}" destId="{D739D08B-2DAA-49C2-AC77-49E85FBDB566}" srcOrd="0" destOrd="0" presId="urn:microsoft.com/office/officeart/2005/8/layout/orgChart1"/>
    <dgm:cxn modelId="{A13DD7E9-69AD-4AD2-938D-55445BFD6C0A}" type="presParOf" srcId="{54C50025-2D4A-47E6-9F4D-44ED138CE77D}" destId="{C1C664EA-5124-4E12-A2D3-4874D9988028}" srcOrd="1" destOrd="0" presId="urn:microsoft.com/office/officeart/2005/8/layout/orgChart1"/>
    <dgm:cxn modelId="{FD08F116-1291-48AD-918D-E05528D4CBC7}" type="presParOf" srcId="{6612D168-A753-495D-BF91-7B6E2A992F66}" destId="{DCCF1499-F8B1-48B4-AB50-93BB518D701C}" srcOrd="1" destOrd="0" presId="urn:microsoft.com/office/officeart/2005/8/layout/orgChart1"/>
    <dgm:cxn modelId="{5368D223-9E7B-46A4-8226-2375A9EA9FDC}" type="presParOf" srcId="{6612D168-A753-495D-BF91-7B6E2A992F66}" destId="{03412B0B-DA2D-4868-8BBC-4D50C14D6E88}" srcOrd="2" destOrd="0" presId="urn:microsoft.com/office/officeart/2005/8/layout/orgChart1"/>
    <dgm:cxn modelId="{784D9F6C-9D57-410A-BCF5-371A0B6ADFE5}" type="presParOf" srcId="{355229B4-AC7E-41B1-8296-CC8A9FE1D17D}" destId="{C4DC8AF1-7F69-405F-80E3-8D9AFE34559F}" srcOrd="2" destOrd="0" presId="urn:microsoft.com/office/officeart/2005/8/layout/orgChart1"/>
    <dgm:cxn modelId="{8EF27A08-83C8-4FC1-B1B1-ABB4FD93D497}" type="presParOf" srcId="{19A2734D-336D-4C8B-8BD5-6260BA980752}" destId="{35C70F35-A473-45BC-9FA8-C9C1D3BC46C5}" srcOrd="4" destOrd="0" presId="urn:microsoft.com/office/officeart/2005/8/layout/orgChart1"/>
    <dgm:cxn modelId="{A248A40E-06D8-492D-BB9D-0F909F9C115B}" type="presParOf" srcId="{19A2734D-336D-4C8B-8BD5-6260BA980752}" destId="{5E1D1DFB-C957-4D05-B21D-3F610CF4332C}" srcOrd="5" destOrd="0" presId="urn:microsoft.com/office/officeart/2005/8/layout/orgChart1"/>
    <dgm:cxn modelId="{F9690B46-6060-4095-99C4-FCCE9DDF94E7}" type="presParOf" srcId="{5E1D1DFB-C957-4D05-B21D-3F610CF4332C}" destId="{564278F7-2558-4718-BE49-53F21B66AF65}" srcOrd="0" destOrd="0" presId="urn:microsoft.com/office/officeart/2005/8/layout/orgChart1"/>
    <dgm:cxn modelId="{03406FEE-84ED-4D01-8496-B5F1957C9E77}" type="presParOf" srcId="{564278F7-2558-4718-BE49-53F21B66AF65}" destId="{1074060E-EDFF-4518-AC6D-BA04776684F8}" srcOrd="0" destOrd="0" presId="urn:microsoft.com/office/officeart/2005/8/layout/orgChart1"/>
    <dgm:cxn modelId="{690F7CD9-A0D6-4B85-862B-EC6FED3FC88F}" type="presParOf" srcId="{564278F7-2558-4718-BE49-53F21B66AF65}" destId="{7E7F0717-AE2F-4109-B2FB-ECCD784FDBFA}" srcOrd="1" destOrd="0" presId="urn:microsoft.com/office/officeart/2005/8/layout/orgChart1"/>
    <dgm:cxn modelId="{985CD57F-8146-466D-A272-C503C9ED5312}" type="presParOf" srcId="{5E1D1DFB-C957-4D05-B21D-3F610CF4332C}" destId="{42EAF3C1-911C-464F-8226-ACB4AB739163}" srcOrd="1" destOrd="0" presId="urn:microsoft.com/office/officeart/2005/8/layout/orgChart1"/>
    <dgm:cxn modelId="{3382B9CF-31C9-43EB-AFCE-E5864B170A9E}" type="presParOf" srcId="{5E1D1DFB-C957-4D05-B21D-3F610CF4332C}" destId="{6B64D6AD-D693-40BD-A0E7-E58E86544751}" srcOrd="2" destOrd="0" presId="urn:microsoft.com/office/officeart/2005/8/layout/orgChart1"/>
    <dgm:cxn modelId="{0B3FDDDF-2D33-4E8D-839F-F86B3DC45030}" type="presParOf" srcId="{9C23D56F-B7FD-4828-BF9A-B0B7217DC73C}" destId="{ABED059A-8580-4A29-95B9-C03DEB4E46BC}" srcOrd="2" destOrd="0" presId="urn:microsoft.com/office/officeart/2005/8/layout/orgChart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70F35-A473-45BC-9FA8-C9C1D3BC46C5}">
      <dsp:nvSpPr>
        <dsp:cNvPr id="0" name=""/>
        <dsp:cNvSpPr/>
      </dsp:nvSpPr>
      <dsp:spPr>
        <a:xfrm>
          <a:off x="3852069" y="1351673"/>
          <a:ext cx="2894635" cy="401899"/>
        </a:xfrm>
        <a:custGeom>
          <a:avLst/>
          <a:gdLst/>
          <a:ahLst/>
          <a:cxnLst/>
          <a:rect l="0" t="0" r="0" b="0"/>
          <a:pathLst>
            <a:path>
              <a:moveTo>
                <a:pt x="0" y="0"/>
              </a:moveTo>
              <a:lnTo>
                <a:pt x="0" y="200949"/>
              </a:lnTo>
              <a:lnTo>
                <a:pt x="2894635" y="200949"/>
              </a:lnTo>
              <a:lnTo>
                <a:pt x="2894635" y="4018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4B98AC-A6A6-4192-B75A-C81797CC6586}">
      <dsp:nvSpPr>
        <dsp:cNvPr id="0" name=""/>
        <dsp:cNvSpPr/>
      </dsp:nvSpPr>
      <dsp:spPr>
        <a:xfrm>
          <a:off x="4430996" y="2710477"/>
          <a:ext cx="1157854" cy="401899"/>
        </a:xfrm>
        <a:custGeom>
          <a:avLst/>
          <a:gdLst/>
          <a:ahLst/>
          <a:cxnLst/>
          <a:rect l="0" t="0" r="0" b="0"/>
          <a:pathLst>
            <a:path>
              <a:moveTo>
                <a:pt x="0" y="0"/>
              </a:moveTo>
              <a:lnTo>
                <a:pt x="0" y="200949"/>
              </a:lnTo>
              <a:lnTo>
                <a:pt x="1157854" y="200949"/>
              </a:lnTo>
              <a:lnTo>
                <a:pt x="1157854" y="4018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07DBB2-A352-42EE-A869-5FADED032A79}">
      <dsp:nvSpPr>
        <dsp:cNvPr id="0" name=""/>
        <dsp:cNvSpPr/>
      </dsp:nvSpPr>
      <dsp:spPr>
        <a:xfrm>
          <a:off x="3273141" y="2710477"/>
          <a:ext cx="1157854" cy="401899"/>
        </a:xfrm>
        <a:custGeom>
          <a:avLst/>
          <a:gdLst/>
          <a:ahLst/>
          <a:cxnLst/>
          <a:rect l="0" t="0" r="0" b="0"/>
          <a:pathLst>
            <a:path>
              <a:moveTo>
                <a:pt x="1157854" y="0"/>
              </a:moveTo>
              <a:lnTo>
                <a:pt x="1157854" y="200949"/>
              </a:lnTo>
              <a:lnTo>
                <a:pt x="0" y="200949"/>
              </a:lnTo>
              <a:lnTo>
                <a:pt x="0" y="4018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643BAE-A71F-4849-93C7-1A54FB7FE1D6}">
      <dsp:nvSpPr>
        <dsp:cNvPr id="0" name=""/>
        <dsp:cNvSpPr/>
      </dsp:nvSpPr>
      <dsp:spPr>
        <a:xfrm>
          <a:off x="3852069" y="1351673"/>
          <a:ext cx="578927" cy="401899"/>
        </a:xfrm>
        <a:custGeom>
          <a:avLst/>
          <a:gdLst/>
          <a:ahLst/>
          <a:cxnLst/>
          <a:rect l="0" t="0" r="0" b="0"/>
          <a:pathLst>
            <a:path>
              <a:moveTo>
                <a:pt x="0" y="0"/>
              </a:moveTo>
              <a:lnTo>
                <a:pt x="0" y="200949"/>
              </a:lnTo>
              <a:lnTo>
                <a:pt x="578927" y="200949"/>
              </a:lnTo>
              <a:lnTo>
                <a:pt x="578927" y="4018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275521-2EE1-433E-9B6A-2C722C779E53}">
      <dsp:nvSpPr>
        <dsp:cNvPr id="0" name=""/>
        <dsp:cNvSpPr/>
      </dsp:nvSpPr>
      <dsp:spPr>
        <a:xfrm>
          <a:off x="911713" y="2710477"/>
          <a:ext cx="91440" cy="401899"/>
        </a:xfrm>
        <a:custGeom>
          <a:avLst/>
          <a:gdLst/>
          <a:ahLst/>
          <a:cxnLst/>
          <a:rect l="0" t="0" r="0" b="0"/>
          <a:pathLst>
            <a:path>
              <a:moveTo>
                <a:pt x="45720" y="0"/>
              </a:moveTo>
              <a:lnTo>
                <a:pt x="45720" y="4018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64E2E4-6E96-4749-A0A4-4E31CA21EC94}">
      <dsp:nvSpPr>
        <dsp:cNvPr id="0" name=""/>
        <dsp:cNvSpPr/>
      </dsp:nvSpPr>
      <dsp:spPr>
        <a:xfrm>
          <a:off x="957433" y="1351673"/>
          <a:ext cx="2894635" cy="401899"/>
        </a:xfrm>
        <a:custGeom>
          <a:avLst/>
          <a:gdLst/>
          <a:ahLst/>
          <a:cxnLst/>
          <a:rect l="0" t="0" r="0" b="0"/>
          <a:pathLst>
            <a:path>
              <a:moveTo>
                <a:pt x="2894635" y="0"/>
              </a:moveTo>
              <a:lnTo>
                <a:pt x="2894635" y="200949"/>
              </a:lnTo>
              <a:lnTo>
                <a:pt x="0" y="200949"/>
              </a:lnTo>
              <a:lnTo>
                <a:pt x="0" y="4018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E7D4B4-EA1C-4DF8-9763-1978270CBD1A}">
      <dsp:nvSpPr>
        <dsp:cNvPr id="0" name=""/>
        <dsp:cNvSpPr/>
      </dsp:nvSpPr>
      <dsp:spPr>
        <a:xfrm>
          <a:off x="2895164" y="394768"/>
          <a:ext cx="1913808" cy="956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Diretor Unidade Z</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A. Silva (53)</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T. Alves (42)                 4 D</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B. Souza (40)             4 C</a:t>
          </a:r>
          <a:endParaRPr kumimoji="0" lang="pt-BR" altLang="pt-BR" sz="1200" b="0" i="0" u="none" strike="noStrike" kern="1200" cap="none" normalizeH="0" baseline="0">
            <a:ln>
              <a:noFill/>
            </a:ln>
            <a:solidFill>
              <a:schemeClr val="tx1"/>
            </a:solidFill>
            <a:effectLst/>
            <a:latin typeface="Times New Roman" pitchFamily="18" charset="0"/>
          </a:endParaRPr>
        </a:p>
      </dsp:txBody>
      <dsp:txXfrm>
        <a:off x="2895164" y="394768"/>
        <a:ext cx="1913808" cy="956904"/>
      </dsp:txXfrm>
    </dsp:sp>
    <dsp:sp modelId="{A3D0F2C0-1A06-40E5-A835-A6546A6EF1EA}">
      <dsp:nvSpPr>
        <dsp:cNvPr id="0" name=""/>
        <dsp:cNvSpPr/>
      </dsp:nvSpPr>
      <dsp:spPr>
        <a:xfrm>
          <a:off x="529" y="1753572"/>
          <a:ext cx="1913808" cy="956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Gerente Unidade  Y</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B. Souza (40)</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C. Fernandes  (39)    4 D</a:t>
          </a:r>
          <a:endParaRPr kumimoji="0" lang="pt-BR" altLang="pt-BR" sz="1200" b="0" i="0" u="none" strike="noStrike" kern="1200" cap="none" normalizeH="0" baseline="0">
            <a:ln>
              <a:noFill/>
            </a:ln>
            <a:solidFill>
              <a:schemeClr val="tx1"/>
            </a:solidFill>
            <a:effectLst/>
            <a:latin typeface="Times New Roman" pitchFamily="18" charset="0"/>
          </a:endParaRPr>
        </a:p>
      </dsp:txBody>
      <dsp:txXfrm>
        <a:off x="529" y="1753572"/>
        <a:ext cx="1913808" cy="956904"/>
      </dsp:txXfrm>
    </dsp:sp>
    <dsp:sp modelId="{6FF714A9-06A4-444C-832B-3A1300772AB4}">
      <dsp:nvSpPr>
        <dsp:cNvPr id="0" name=""/>
        <dsp:cNvSpPr/>
      </dsp:nvSpPr>
      <dsp:spPr>
        <a:xfrm>
          <a:off x="529" y="3112376"/>
          <a:ext cx="1913808" cy="956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Super. Unidade V</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C. Fernandes (39)</a:t>
          </a:r>
          <a:endParaRPr kumimoji="0" lang="pt-BR" altLang="pt-BR" sz="1200" b="0" i="0" u="none" strike="noStrike" kern="1200" cap="none" normalizeH="0" baseline="0">
            <a:ln>
              <a:noFill/>
            </a:ln>
            <a:solidFill>
              <a:schemeClr val="tx1"/>
            </a:solidFill>
            <a:effectLst/>
            <a:latin typeface="Times New Roman" pitchFamily="18" charset="0"/>
          </a:endParaRPr>
        </a:p>
      </dsp:txBody>
      <dsp:txXfrm>
        <a:off x="529" y="3112376"/>
        <a:ext cx="1913808" cy="956904"/>
      </dsp:txXfrm>
    </dsp:sp>
    <dsp:sp modelId="{210C2867-C9DA-465C-A651-D440DA14F954}">
      <dsp:nvSpPr>
        <dsp:cNvPr id="0" name=""/>
        <dsp:cNvSpPr/>
      </dsp:nvSpPr>
      <dsp:spPr>
        <a:xfrm>
          <a:off x="3474091" y="1753572"/>
          <a:ext cx="1913808" cy="956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Gerente Unidade W</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T. Alves (42)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N. Camargo (32)    4 D</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V. Antunes (35)     3 D</a:t>
          </a:r>
          <a:endParaRPr kumimoji="0" lang="pt-BR" altLang="pt-BR" sz="1200" b="0" i="0" u="none" strike="noStrike" kern="1200" cap="none" normalizeH="0" baseline="0">
            <a:ln>
              <a:noFill/>
            </a:ln>
            <a:solidFill>
              <a:schemeClr val="tx1"/>
            </a:solidFill>
            <a:effectLst/>
            <a:latin typeface="Times New Roman" pitchFamily="18" charset="0"/>
          </a:endParaRPr>
        </a:p>
      </dsp:txBody>
      <dsp:txXfrm>
        <a:off x="3474091" y="1753572"/>
        <a:ext cx="1913808" cy="956904"/>
      </dsp:txXfrm>
    </dsp:sp>
    <dsp:sp modelId="{AD5D0F5F-5E61-44DC-9823-E3BF2ABC092D}">
      <dsp:nvSpPr>
        <dsp:cNvPr id="0" name=""/>
        <dsp:cNvSpPr/>
      </dsp:nvSpPr>
      <dsp:spPr>
        <a:xfrm>
          <a:off x="2316237" y="3112376"/>
          <a:ext cx="1913808" cy="956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Superv. Unidade U</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N. Camargo (32)</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C. Campos (29)     3 C</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A. Mota  (30)          2 C</a:t>
          </a:r>
          <a:endParaRPr kumimoji="0" lang="pt-BR" altLang="pt-BR" sz="1200" b="0" i="0" u="none" strike="noStrike" kern="1200" cap="none" normalizeH="0" baseline="0">
            <a:ln>
              <a:noFill/>
            </a:ln>
            <a:solidFill>
              <a:schemeClr val="tx1"/>
            </a:solidFill>
            <a:effectLst/>
            <a:latin typeface="Times New Roman" pitchFamily="18" charset="0"/>
          </a:endParaRPr>
        </a:p>
      </dsp:txBody>
      <dsp:txXfrm>
        <a:off x="2316237" y="3112376"/>
        <a:ext cx="1913808" cy="956904"/>
      </dsp:txXfrm>
    </dsp:sp>
    <dsp:sp modelId="{D739D08B-2DAA-49C2-AC77-49E85FBDB566}">
      <dsp:nvSpPr>
        <dsp:cNvPr id="0" name=""/>
        <dsp:cNvSpPr/>
      </dsp:nvSpPr>
      <dsp:spPr>
        <a:xfrm>
          <a:off x="4631946" y="3112376"/>
          <a:ext cx="1913808" cy="956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Superv. Unidade Z</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Y. Antunes (35)</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C. Simões (28)       1A</a:t>
          </a:r>
          <a:endParaRPr kumimoji="0" lang="pt-BR" altLang="pt-BR" sz="1200" b="0" i="0" u="none" strike="noStrike" kern="1200" cap="none" normalizeH="0" baseline="0">
            <a:ln>
              <a:noFill/>
            </a:ln>
            <a:solidFill>
              <a:schemeClr val="tx1"/>
            </a:solidFill>
            <a:effectLst/>
            <a:latin typeface="Times New Roman" pitchFamily="18" charset="0"/>
          </a:endParaRPr>
        </a:p>
      </dsp:txBody>
      <dsp:txXfrm>
        <a:off x="4631946" y="3112376"/>
        <a:ext cx="1913808" cy="956904"/>
      </dsp:txXfrm>
    </dsp:sp>
    <dsp:sp modelId="{1074060E-EDFF-4518-AC6D-BA04776684F8}">
      <dsp:nvSpPr>
        <dsp:cNvPr id="0" name=""/>
        <dsp:cNvSpPr/>
      </dsp:nvSpPr>
      <dsp:spPr>
        <a:xfrm>
          <a:off x="5789800" y="1753572"/>
          <a:ext cx="1913808" cy="956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Gerente Unidade X</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F. Fernandes  (34)    4 D</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altLang="pt-BR" sz="1200" b="0" i="0" u="none" strike="noStrike" kern="1200" cap="none" normalizeH="0" baseline="0">
              <a:ln>
                <a:noFill/>
              </a:ln>
              <a:solidFill>
                <a:srgbClr val="000000"/>
              </a:solidFill>
              <a:effectLst/>
              <a:latin typeface="Arial" charset="0"/>
            </a:rPr>
            <a:t>N. Camargo (32)       4 C</a:t>
          </a:r>
          <a:endParaRPr kumimoji="0" lang="pt-BR" altLang="pt-BR" sz="1200" b="0" i="0" u="none" strike="noStrike" kern="1200" cap="none" normalizeH="0" baseline="0">
            <a:ln>
              <a:noFill/>
            </a:ln>
            <a:solidFill>
              <a:schemeClr val="tx1"/>
            </a:solidFill>
            <a:effectLst/>
            <a:latin typeface="Times New Roman" pitchFamily="18" charset="0"/>
          </a:endParaRPr>
        </a:p>
      </dsp:txBody>
      <dsp:txXfrm>
        <a:off x="5789800" y="1753572"/>
        <a:ext cx="1913808" cy="95690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6563" cy="487363"/>
          </a:xfrm>
          <a:prstGeom prst="rect">
            <a:avLst/>
          </a:prstGeom>
          <a:noFill/>
          <a:ln>
            <a:noFill/>
          </a:ln>
          <a:effectLst/>
        </p:spPr>
        <p:txBody>
          <a:bodyPr vert="horz" wrap="square" lIns="94896" tIns="47448" rIns="94896" bIns="47448" numCol="1" anchor="t" anchorCtr="0" compatLnSpc="1">
            <a:prstTxWarp prst="textNoShape">
              <a:avLst/>
            </a:prstTxWarp>
          </a:bodyPr>
          <a:lstStyle>
            <a:lvl1pPr defTabSz="949325">
              <a:defRPr sz="1200">
                <a:latin typeface="Tahoma" pitchFamily="34" charset="0"/>
              </a:defRPr>
            </a:lvl1pPr>
          </a:lstStyle>
          <a:p>
            <a:pPr>
              <a:defRPr/>
            </a:pPr>
            <a:endParaRPr lang="pt-BR"/>
          </a:p>
        </p:txBody>
      </p:sp>
      <p:sp>
        <p:nvSpPr>
          <p:cNvPr id="116739" name="Rectangle 3"/>
          <p:cNvSpPr>
            <a:spLocks noGrp="1" noChangeArrowheads="1"/>
          </p:cNvSpPr>
          <p:nvPr>
            <p:ph type="dt" sz="quarter" idx="1"/>
          </p:nvPr>
        </p:nvSpPr>
        <p:spPr bwMode="auto">
          <a:xfrm>
            <a:off x="3894138" y="0"/>
            <a:ext cx="2976562" cy="487363"/>
          </a:xfrm>
          <a:prstGeom prst="rect">
            <a:avLst/>
          </a:prstGeom>
          <a:noFill/>
          <a:ln>
            <a:noFill/>
          </a:ln>
          <a:effectLst/>
        </p:spPr>
        <p:txBody>
          <a:bodyPr vert="horz" wrap="square" lIns="94896" tIns="47448" rIns="94896" bIns="47448" numCol="1" anchor="t" anchorCtr="0" compatLnSpc="1">
            <a:prstTxWarp prst="textNoShape">
              <a:avLst/>
            </a:prstTxWarp>
          </a:bodyPr>
          <a:lstStyle>
            <a:lvl1pPr algn="r" defTabSz="949325">
              <a:defRPr sz="1200">
                <a:latin typeface="Tahoma" pitchFamily="34" charset="0"/>
              </a:defRPr>
            </a:lvl1pPr>
          </a:lstStyle>
          <a:p>
            <a:pPr>
              <a:defRPr/>
            </a:pPr>
            <a:endParaRPr lang="pt-BR"/>
          </a:p>
        </p:txBody>
      </p:sp>
      <p:sp>
        <p:nvSpPr>
          <p:cNvPr id="116740" name="Rectangle 4"/>
          <p:cNvSpPr>
            <a:spLocks noGrp="1" noChangeArrowheads="1"/>
          </p:cNvSpPr>
          <p:nvPr>
            <p:ph type="ftr" sz="quarter" idx="2"/>
          </p:nvPr>
        </p:nvSpPr>
        <p:spPr bwMode="auto">
          <a:xfrm>
            <a:off x="0" y="9248775"/>
            <a:ext cx="2976563" cy="487363"/>
          </a:xfrm>
          <a:prstGeom prst="rect">
            <a:avLst/>
          </a:prstGeom>
          <a:noFill/>
          <a:ln>
            <a:noFill/>
          </a:ln>
          <a:effectLst/>
        </p:spPr>
        <p:txBody>
          <a:bodyPr vert="horz" wrap="square" lIns="94896" tIns="47448" rIns="94896" bIns="47448" numCol="1" anchor="b" anchorCtr="0" compatLnSpc="1">
            <a:prstTxWarp prst="textNoShape">
              <a:avLst/>
            </a:prstTxWarp>
          </a:bodyPr>
          <a:lstStyle>
            <a:lvl1pPr defTabSz="949325">
              <a:defRPr sz="1200">
                <a:latin typeface="Tahoma" pitchFamily="34" charset="0"/>
              </a:defRPr>
            </a:lvl1pPr>
          </a:lstStyle>
          <a:p>
            <a:pPr>
              <a:defRPr/>
            </a:pPr>
            <a:endParaRPr lang="pt-BR"/>
          </a:p>
        </p:txBody>
      </p:sp>
      <p:sp>
        <p:nvSpPr>
          <p:cNvPr id="116741" name="Rectangle 5"/>
          <p:cNvSpPr>
            <a:spLocks noGrp="1" noChangeArrowheads="1"/>
          </p:cNvSpPr>
          <p:nvPr>
            <p:ph type="sldNum" sz="quarter" idx="3"/>
          </p:nvPr>
        </p:nvSpPr>
        <p:spPr bwMode="auto">
          <a:xfrm>
            <a:off x="3894138" y="9248775"/>
            <a:ext cx="2976562" cy="487363"/>
          </a:xfrm>
          <a:prstGeom prst="rect">
            <a:avLst/>
          </a:prstGeom>
          <a:noFill/>
          <a:ln>
            <a:noFill/>
          </a:ln>
          <a:effectLst/>
        </p:spPr>
        <p:txBody>
          <a:bodyPr vert="horz" wrap="square" lIns="94896" tIns="47448" rIns="94896" bIns="47448" numCol="1" anchor="b" anchorCtr="0" compatLnSpc="1">
            <a:prstTxWarp prst="textNoShape">
              <a:avLst/>
            </a:prstTxWarp>
          </a:bodyPr>
          <a:lstStyle>
            <a:lvl1pPr algn="r" defTabSz="949325">
              <a:defRPr sz="1200">
                <a:latin typeface="Tahoma" pitchFamily="34" charset="0"/>
              </a:defRPr>
            </a:lvl1pPr>
          </a:lstStyle>
          <a:p>
            <a:pPr>
              <a:defRPr/>
            </a:pPr>
            <a:fld id="{DCCEF779-51F7-4943-A5A3-0EF483807E4D}" type="slidenum">
              <a:rPr lang="pt-BR"/>
              <a:pPr>
                <a:defRPr/>
              </a:pPr>
              <a:t>‹nº›</a:t>
            </a:fld>
            <a:endParaRPr lang="pt-BR"/>
          </a:p>
        </p:txBody>
      </p:sp>
    </p:spTree>
    <p:extLst>
      <p:ext uri="{BB962C8B-B14F-4D97-AF65-F5344CB8AC3E}">
        <p14:creationId xmlns:p14="http://schemas.microsoft.com/office/powerpoint/2010/main" val="416265503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27T16:55:39.503"/>
    </inkml:context>
    <inkml:brush xml:id="br0">
      <inkml:brushProperty name="width" value="0.05" units="cm"/>
      <inkml:brushProperty name="height" value="0.05" units="cm"/>
      <inkml:brushProperty name="color" value="#FF0066"/>
    </inkml:brush>
  </inkml:definitions>
  <inkml:trace contextRef="#ctx0" brushRef="#br0">4458 1006 24575,'-11'-10'0,"-26"-20"0,17 10 0,4 4 0,-1-5 0,-32-21 0,30 16 0,-26-16 0,34 21 0,-4-5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27T16:56:33.753"/>
    </inkml:context>
    <inkml:brush xml:id="br0">
      <inkml:brushProperty name="width" value="0.05" units="cm"/>
      <inkml:brushProperty name="height" value="0.05" units="cm"/>
      <inkml:brushProperty name="color" value="#FF0066"/>
    </inkml:brush>
  </inkml:definitions>
  <inkml:trace contextRef="#ctx0" brushRef="#br0">12 22 24575,'10'0'0,"0"-5"0,5 4 0,1-4 0,26 5 0,-16 0 0,21-5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27T16:56:33.749"/>
    </inkml:context>
    <inkml:brush xml:id="br0">
      <inkml:brushProperty name="width" value="0.05" units="cm"/>
      <inkml:brushProperty name="height" value="0.05" units="cm"/>
      <inkml:brushProperty name="color" value="#FF0066"/>
    </inkml:brush>
  </inkml:definitions>
  <inkml:trace contextRef="#ctx0" brushRef="#br0">1271 227 23677,'11'3'0,"15"-3"224,-15 0 1,-5 0-1,-2 0 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27T16:56:33.744"/>
    </inkml:context>
    <inkml:brush xml:id="br0">
      <inkml:brushProperty name="width" value="0.05" units="cm"/>
      <inkml:brushProperty name="height" value="0.05" units="cm"/>
      <inkml:brushProperty name="color" value="#FF0066"/>
    </inkml:brush>
  </inkml:definitions>
  <inkml:trace contextRef="#ctx0" brushRef="#br0">2084 36 16389,'6'0'0,"87"0"1673,5-6-1673,-45 4 0,-22-10 0,-19 11 4249,-2-8-4249,0 8 2264,-5-4-2264,1 10 0,-1-4 0,-5 4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27T16:57:07.447"/>
    </inkml:context>
    <inkml:brush xml:id="br0">
      <inkml:brushProperty name="width" value="0.05" units="cm"/>
      <inkml:brushProperty name="height" value="0.05" units="cm"/>
      <inkml:brushProperty name="color" value="#FF0066"/>
    </inkml:brush>
  </inkml:definitions>
  <inkml:trace contextRef="#ctx0" brushRef="#br0">2043 1030 24575,'0'16'0,"0"10"0,0 27 0,0-29 0,0 19 0,0 15 0,0-6 0,0 12 0,0-13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27T16:56:11.348"/>
    </inkml:context>
    <inkml:brush xml:id="br0">
      <inkml:brushProperty name="width" value="0.05" units="cm"/>
      <inkml:brushProperty name="height" value="0.05" units="cm"/>
      <inkml:brushProperty name="color" value="#FF0066"/>
    </inkml:brush>
  </inkml:definitions>
  <inkml:trace contextRef="#ctx0" brushRef="#br0">111 1212 24575,'-1'-10'0,"-8"4"0,8-3 0,-9 8 0,9-9 0,-4 4 0,5-4 0,0-1 0,-4 1 0,-2-5 0,0 3 0,-3 2 0,8-4 0,-2 10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27T16:56:11.343"/>
    </inkml:context>
    <inkml:brush xml:id="br0">
      <inkml:brushProperty name="width" value="0.05" units="cm"/>
      <inkml:brushProperty name="height" value="0.05" units="cm"/>
      <inkml:brushProperty name="color" value="#FF0066"/>
    </inkml:brush>
  </inkml:definitions>
  <inkml:trace contextRef="#ctx0" brushRef="#br0">2012 823 24575,'-10'-42'0,"-10"-16"0,-1 2 0,-5-17 0,19 53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0T00:43:30.665"/>
    </inkml:context>
    <inkml:brush xml:id="br0">
      <inkml:brushProperty name="width" value="0.05" units="cm"/>
      <inkml:brushProperty name="height" value="0.05" units="cm"/>
      <inkml:brushProperty name="color" value="#FF0066"/>
    </inkml:brush>
  </inkml:definitions>
  <inkml:trace contextRef="#ctx0" brushRef="#br0">53 21 24575,'-11'-4'0,"1"2"0,4-7 0,-3 8 0,3-4 0,0 5 0,2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27T16:56:11.333"/>
    </inkml:context>
    <inkml:brush xml:id="br0">
      <inkml:brushProperty name="width" value="0.05" units="cm"/>
      <inkml:brushProperty name="height" value="0.05" units="cm"/>
      <inkml:brushProperty name="color" value="#FF0066"/>
    </inkml:brush>
  </inkml:definitions>
  <inkml:trace contextRef="#ctx0" brushRef="#br0">5660 1047 8945,'21'-9'5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27T16:56:11.328"/>
    </inkml:context>
    <inkml:brush xml:id="br0">
      <inkml:brushProperty name="width" value="0.05" units="cm"/>
      <inkml:brushProperty name="height" value="0.05" units="cm"/>
      <inkml:brushProperty name="color" value="#33CCFF"/>
    </inkml:brush>
  </inkml:definitions>
  <inkml:trace contextRef="#ctx0" brushRef="#br0">1159 28 24575,'16'2'0,"69"12"0,-52-9-380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27T16:56:33.766"/>
    </inkml:context>
    <inkml:brush xml:id="br0">
      <inkml:brushProperty name="width" value="0.05" units="cm"/>
      <inkml:brushProperty name="height" value="0.05" units="cm"/>
      <inkml:brushProperty name="color" value="#FF0066"/>
    </inkml:brush>
  </inkml:definitions>
  <inkml:trace contextRef="#ctx0" brushRef="#br0">21 0 24575,'0'21'0,"0"0"0,0 0 0,0-5 0,0 4 0,0 7 0,0 7 0,0 0 0,0-24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0T00:46:05.546"/>
    </inkml:context>
    <inkml:brush xml:id="br0">
      <inkml:brushProperty name="width" value="0.05" units="cm"/>
      <inkml:brushProperty name="height" value="0.05" units="cm"/>
      <inkml:brushProperty name="color" value="#FF0066"/>
    </inkml:brush>
  </inkml:definitions>
  <inkml:trace contextRef="#ctx0" brushRef="#br0">1 0 24575,'69'20'0,"6"0"0,-12-6 0,-12-3 0,-32-7 0,-7-2 0,3 2 0,0-4 0,-3 0 0,3 0 0,-4 0 0,-6 0 0,0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27T16:56:33.761"/>
    </inkml:context>
    <inkml:brush xml:id="br0">
      <inkml:brushProperty name="width" value="0.05" units="cm"/>
      <inkml:brushProperty name="height" value="0.05" units="cm"/>
      <inkml:brushProperty name="color" value="#FF0066"/>
    </inkml:brush>
  </inkml:definitions>
  <inkml:trace contextRef="#ctx0" brushRef="#br0">0 42 24575,'2'-4'0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7025568"/>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6663" y="1222375"/>
            <a:ext cx="4397375" cy="3298825"/>
          </a:xfrm>
          <a:prstGeom prst="rect">
            <a:avLst/>
          </a:prstGeom>
          <a:noFill/>
          <a:ln w="12700">
            <a:solidFill>
              <a:prstClr val="black"/>
            </a:solidFill>
          </a:ln>
        </p:spPr>
      </p:sp>
      <p:sp>
        <p:nvSpPr>
          <p:cNvPr id="3" name="Notes Placeholder 2"/>
          <p:cNvSpPr>
            <a:spLocks noGrp="1"/>
          </p:cNvSpPr>
          <p:nvPr>
            <p:ph type="body" idx="1"/>
          </p:nvPr>
        </p:nvSpPr>
        <p:spPr>
          <a:xfrm>
            <a:off x="687388" y="4703763"/>
            <a:ext cx="5495925" cy="3848100"/>
          </a:xfrm>
          <a:prstGeom prst="rect">
            <a:avLst/>
          </a:prstGeom>
        </p:spPr>
        <p:txBody>
          <a:bodyPr/>
          <a:lstStyle/>
          <a:p>
            <a:endParaRPr lang="en-BR" dirty="0"/>
          </a:p>
        </p:txBody>
      </p:sp>
    </p:spTree>
    <p:extLst>
      <p:ext uri="{BB962C8B-B14F-4D97-AF65-F5344CB8AC3E}">
        <p14:creationId xmlns:p14="http://schemas.microsoft.com/office/powerpoint/2010/main" val="36664576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R"/>
          </a:p>
        </p:txBody>
      </p:sp>
      <p:sp>
        <p:nvSpPr>
          <p:cNvPr id="4" name="Slide Number Placeholder 3"/>
          <p:cNvSpPr>
            <a:spLocks noGrp="1"/>
          </p:cNvSpPr>
          <p:nvPr>
            <p:ph type="sldNum" sz="quarter" idx="5"/>
          </p:nvPr>
        </p:nvSpPr>
        <p:spPr/>
        <p:txBody>
          <a:bodyPr/>
          <a:lstStyle/>
          <a:p>
            <a:fld id="{DEA6E01E-7A68-C74B-AD11-CFDB97650CB6}" type="slidenum">
              <a:rPr lang="en-BR" smtClean="0"/>
              <a:t>48</a:t>
            </a:fld>
            <a:endParaRPr lang="en-BR"/>
          </a:p>
        </p:txBody>
      </p:sp>
    </p:spTree>
    <p:extLst>
      <p:ext uri="{BB962C8B-B14F-4D97-AF65-F5344CB8AC3E}">
        <p14:creationId xmlns:p14="http://schemas.microsoft.com/office/powerpoint/2010/main" val="39379509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R"/>
          </a:p>
        </p:txBody>
      </p:sp>
      <p:sp>
        <p:nvSpPr>
          <p:cNvPr id="4" name="Slide Number Placeholder 3"/>
          <p:cNvSpPr>
            <a:spLocks noGrp="1"/>
          </p:cNvSpPr>
          <p:nvPr>
            <p:ph type="sldNum" sz="quarter" idx="5"/>
          </p:nvPr>
        </p:nvSpPr>
        <p:spPr/>
        <p:txBody>
          <a:bodyPr/>
          <a:lstStyle/>
          <a:p>
            <a:fld id="{DEA6E01E-7A68-C74B-AD11-CFDB97650CB6}" type="slidenum">
              <a:rPr lang="en-BR" smtClean="0"/>
              <a:t>49</a:t>
            </a:fld>
            <a:endParaRPr lang="en-BR"/>
          </a:p>
        </p:txBody>
      </p:sp>
    </p:spTree>
    <p:extLst>
      <p:ext uri="{BB962C8B-B14F-4D97-AF65-F5344CB8AC3E}">
        <p14:creationId xmlns:p14="http://schemas.microsoft.com/office/powerpoint/2010/main" val="4438425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R" dirty="0"/>
          </a:p>
        </p:txBody>
      </p:sp>
      <p:sp>
        <p:nvSpPr>
          <p:cNvPr id="4" name="Slide Number Placeholder 3"/>
          <p:cNvSpPr>
            <a:spLocks noGrp="1"/>
          </p:cNvSpPr>
          <p:nvPr>
            <p:ph type="sldNum" sz="quarter" idx="5"/>
          </p:nvPr>
        </p:nvSpPr>
        <p:spPr/>
        <p:txBody>
          <a:bodyPr/>
          <a:lstStyle/>
          <a:p>
            <a:fld id="{DEA6E01E-7A68-C74B-AD11-CFDB97650CB6}" type="slidenum">
              <a:rPr lang="en-BR" smtClean="0"/>
              <a:t>57</a:t>
            </a:fld>
            <a:endParaRPr lang="en-BR"/>
          </a:p>
        </p:txBody>
      </p:sp>
    </p:spTree>
    <p:extLst>
      <p:ext uri="{BB962C8B-B14F-4D97-AF65-F5344CB8AC3E}">
        <p14:creationId xmlns:p14="http://schemas.microsoft.com/office/powerpoint/2010/main" val="31317763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992188" y="733425"/>
            <a:ext cx="4886325" cy="3665538"/>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Rectangle 3"/>
          <p:cNvSpPr>
            <a:spLocks noGrp="1" noChangeArrowheads="1"/>
          </p:cNvSpPr>
          <p:nvPr>
            <p:ph type="body" idx="1"/>
          </p:nvPr>
        </p:nvSpPr>
        <p:spPr bwMode="auto">
          <a:xfrm>
            <a:off x="687388" y="4643438"/>
            <a:ext cx="5495925" cy="4397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3365500"/>
            <a:chOff x="0" y="0"/>
            <a:chExt cx="5760" cy="2120"/>
          </a:xfrm>
        </p:grpSpPr>
        <p:pic>
          <p:nvPicPr>
            <p:cNvPr id="5" name="Picture 3" descr="ARTBANNA"/>
            <p:cNvPicPr>
              <a:picLocks noChangeAspect="1" noChangeArrowheads="1"/>
            </p:cNvPicPr>
            <p:nvPr userDrawn="1"/>
          </p:nvPicPr>
          <p:blipFill>
            <a:blip r:embed="rId2">
              <a:extLst>
                <a:ext uri="{28A0092B-C50C-407E-A947-70E740481C1C}">
                  <a14:useLocalDpi xmlns:a14="http://schemas.microsoft.com/office/drawing/2010/main" val="0"/>
                </a:ext>
              </a:extLst>
            </a:blip>
            <a:srcRect l="8125"/>
            <a:stretch>
              <a:fillRect/>
            </a:stretch>
          </p:blipFill>
          <p:spPr bwMode="invGray">
            <a:xfrm>
              <a:off x="0" y="0"/>
              <a:ext cx="5760"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Arthsepa"/>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8" y="2059"/>
              <a:ext cx="2832"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8965" name="Rectangle 5"/>
          <p:cNvSpPr>
            <a:spLocks noGrp="1" noChangeArrowheads="1"/>
          </p:cNvSpPr>
          <p:nvPr>
            <p:ph type="ctrTitle"/>
          </p:nvPr>
        </p:nvSpPr>
        <p:spPr>
          <a:xfrm>
            <a:off x="990600" y="1905000"/>
            <a:ext cx="7772400" cy="1143000"/>
          </a:xfrm>
        </p:spPr>
        <p:txBody>
          <a:bodyPr/>
          <a:lstStyle>
            <a:lvl1pPr algn="r">
              <a:defRPr/>
            </a:lvl1pPr>
          </a:lstStyle>
          <a:p>
            <a:pPr lvl="0"/>
            <a:r>
              <a:rPr lang="pt-BR" noProof="0"/>
              <a:t>Clique para editar o estilo do título mestre</a:t>
            </a:r>
          </a:p>
        </p:txBody>
      </p:sp>
      <p:sp>
        <p:nvSpPr>
          <p:cNvPr id="168966"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pPr lvl="0"/>
            <a:r>
              <a:rPr lang="pt-BR" noProof="0"/>
              <a:t>Clique para editar o estilo do subtítulo mestre</a:t>
            </a:r>
          </a:p>
        </p:txBody>
      </p:sp>
      <p:sp>
        <p:nvSpPr>
          <p:cNvPr id="7" name="Rectangle 7"/>
          <p:cNvSpPr>
            <a:spLocks noGrp="1" noChangeArrowheads="1"/>
          </p:cNvSpPr>
          <p:nvPr>
            <p:ph type="dt" sz="half" idx="10"/>
          </p:nvPr>
        </p:nvSpPr>
        <p:spPr>
          <a:xfrm>
            <a:off x="3359150" y="6343650"/>
            <a:ext cx="1905000" cy="457200"/>
          </a:xfrm>
        </p:spPr>
        <p:txBody>
          <a:bodyPr/>
          <a:lstStyle>
            <a:lvl1pPr>
              <a:defRPr/>
            </a:lvl1pPr>
          </a:lstStyle>
          <a:p>
            <a:pPr>
              <a:defRPr/>
            </a:pPr>
            <a:endParaRPr lang="pt-BR"/>
          </a:p>
        </p:txBody>
      </p:sp>
      <p:sp>
        <p:nvSpPr>
          <p:cNvPr id="8" name="Rectangle 8"/>
          <p:cNvSpPr>
            <a:spLocks noGrp="1" noChangeArrowheads="1"/>
          </p:cNvSpPr>
          <p:nvPr>
            <p:ph type="ftr" sz="quarter" idx="11"/>
          </p:nvPr>
        </p:nvSpPr>
        <p:spPr>
          <a:xfrm>
            <a:off x="6019800" y="6343650"/>
            <a:ext cx="2895600" cy="457200"/>
          </a:xfrm>
        </p:spPr>
        <p:txBody>
          <a:bodyPr/>
          <a:lstStyle>
            <a:lvl1pPr>
              <a:defRPr/>
            </a:lvl1pPr>
          </a:lstStyle>
          <a:p>
            <a:pPr>
              <a:defRPr/>
            </a:pPr>
            <a:endParaRPr lang="pt-BR"/>
          </a:p>
        </p:txBody>
      </p:sp>
      <p:sp>
        <p:nvSpPr>
          <p:cNvPr id="9" name="Rectangle 9"/>
          <p:cNvSpPr>
            <a:spLocks noGrp="1" noChangeArrowheads="1"/>
          </p:cNvSpPr>
          <p:nvPr>
            <p:ph type="sldNum" sz="quarter" idx="12"/>
          </p:nvPr>
        </p:nvSpPr>
        <p:spPr>
          <a:xfrm>
            <a:off x="125413" y="6361113"/>
            <a:ext cx="1905000" cy="457200"/>
          </a:xfrm>
        </p:spPr>
        <p:txBody>
          <a:bodyPr/>
          <a:lstStyle>
            <a:lvl1pPr>
              <a:defRPr/>
            </a:lvl1pPr>
          </a:lstStyle>
          <a:p>
            <a:pPr>
              <a:defRPr/>
            </a:pPr>
            <a:fld id="{DB050C01-A6F2-4DF4-A572-477B37A2BBA9}" type="slidenum">
              <a:rPr lang="pt-BR"/>
              <a:pPr>
                <a:defRPr/>
              </a:pPr>
              <a:t>‹nº›</a:t>
            </a:fld>
            <a:endParaRPr lang="pt-BR"/>
          </a:p>
        </p:txBody>
      </p:sp>
    </p:spTree>
    <p:extLst>
      <p:ext uri="{BB962C8B-B14F-4D97-AF65-F5344CB8AC3E}">
        <p14:creationId xmlns:p14="http://schemas.microsoft.com/office/powerpoint/2010/main" val="3988671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7"/>
          <p:cNvSpPr>
            <a:spLocks noGrp="1" noChangeArrowheads="1"/>
          </p:cNvSpPr>
          <p:nvPr>
            <p:ph type="dt" sz="half" idx="10"/>
          </p:nvPr>
        </p:nvSpPr>
        <p:spPr>
          <a:ln/>
        </p:spPr>
        <p:txBody>
          <a:bodyPr/>
          <a:lstStyle>
            <a:lvl1pPr>
              <a:defRPr/>
            </a:lvl1pPr>
          </a:lstStyle>
          <a:p>
            <a:pPr>
              <a:defRPr/>
            </a:pPr>
            <a:endParaRPr lang="pt-BR"/>
          </a:p>
        </p:txBody>
      </p:sp>
      <p:sp>
        <p:nvSpPr>
          <p:cNvPr id="5" name="Rectangle 8"/>
          <p:cNvSpPr>
            <a:spLocks noGrp="1" noChangeArrowheads="1"/>
          </p:cNvSpPr>
          <p:nvPr>
            <p:ph type="ftr" sz="quarter" idx="11"/>
          </p:nvPr>
        </p:nvSpPr>
        <p:spPr>
          <a:ln/>
        </p:spPr>
        <p:txBody>
          <a:bodyPr/>
          <a:lstStyle>
            <a:lvl1pPr>
              <a:defRPr/>
            </a:lvl1pPr>
          </a:lstStyle>
          <a:p>
            <a:pPr>
              <a:defRPr/>
            </a:pPr>
            <a:endParaRPr lang="pt-BR"/>
          </a:p>
        </p:txBody>
      </p:sp>
      <p:sp>
        <p:nvSpPr>
          <p:cNvPr id="6" name="Rectangle 9"/>
          <p:cNvSpPr>
            <a:spLocks noGrp="1" noChangeArrowheads="1"/>
          </p:cNvSpPr>
          <p:nvPr>
            <p:ph type="sldNum" sz="quarter" idx="12"/>
          </p:nvPr>
        </p:nvSpPr>
        <p:spPr>
          <a:ln/>
        </p:spPr>
        <p:txBody>
          <a:bodyPr/>
          <a:lstStyle>
            <a:lvl1pPr>
              <a:defRPr/>
            </a:lvl1pPr>
          </a:lstStyle>
          <a:p>
            <a:pPr>
              <a:defRPr/>
            </a:pPr>
            <a:fld id="{D820F778-F708-4FEF-B5A9-8E781D70CCED}" type="slidenum">
              <a:rPr lang="pt-BR"/>
              <a:pPr>
                <a:defRPr/>
              </a:pPr>
              <a:t>‹nº›</a:t>
            </a:fld>
            <a:endParaRPr lang="pt-BR"/>
          </a:p>
        </p:txBody>
      </p:sp>
    </p:spTree>
    <p:extLst>
      <p:ext uri="{BB962C8B-B14F-4D97-AF65-F5344CB8AC3E}">
        <p14:creationId xmlns:p14="http://schemas.microsoft.com/office/powerpoint/2010/main" val="3426620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96088" y="722313"/>
            <a:ext cx="2159000" cy="5334000"/>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317500" y="722313"/>
            <a:ext cx="6326188" cy="533400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7"/>
          <p:cNvSpPr>
            <a:spLocks noGrp="1" noChangeArrowheads="1"/>
          </p:cNvSpPr>
          <p:nvPr>
            <p:ph type="dt" sz="half" idx="10"/>
          </p:nvPr>
        </p:nvSpPr>
        <p:spPr>
          <a:ln/>
        </p:spPr>
        <p:txBody>
          <a:bodyPr/>
          <a:lstStyle>
            <a:lvl1pPr>
              <a:defRPr/>
            </a:lvl1pPr>
          </a:lstStyle>
          <a:p>
            <a:pPr>
              <a:defRPr/>
            </a:pPr>
            <a:endParaRPr lang="pt-BR"/>
          </a:p>
        </p:txBody>
      </p:sp>
      <p:sp>
        <p:nvSpPr>
          <p:cNvPr id="5" name="Rectangle 8"/>
          <p:cNvSpPr>
            <a:spLocks noGrp="1" noChangeArrowheads="1"/>
          </p:cNvSpPr>
          <p:nvPr>
            <p:ph type="ftr" sz="quarter" idx="11"/>
          </p:nvPr>
        </p:nvSpPr>
        <p:spPr>
          <a:ln/>
        </p:spPr>
        <p:txBody>
          <a:bodyPr/>
          <a:lstStyle>
            <a:lvl1pPr>
              <a:defRPr/>
            </a:lvl1pPr>
          </a:lstStyle>
          <a:p>
            <a:pPr>
              <a:defRPr/>
            </a:pPr>
            <a:endParaRPr lang="pt-BR"/>
          </a:p>
        </p:txBody>
      </p:sp>
      <p:sp>
        <p:nvSpPr>
          <p:cNvPr id="6" name="Rectangle 9"/>
          <p:cNvSpPr>
            <a:spLocks noGrp="1" noChangeArrowheads="1"/>
          </p:cNvSpPr>
          <p:nvPr>
            <p:ph type="sldNum" sz="quarter" idx="12"/>
          </p:nvPr>
        </p:nvSpPr>
        <p:spPr>
          <a:ln/>
        </p:spPr>
        <p:txBody>
          <a:bodyPr/>
          <a:lstStyle>
            <a:lvl1pPr>
              <a:defRPr/>
            </a:lvl1pPr>
          </a:lstStyle>
          <a:p>
            <a:pPr>
              <a:defRPr/>
            </a:pPr>
            <a:fld id="{97829C10-BFFA-4CC4-8A61-FAE29D44E049}" type="slidenum">
              <a:rPr lang="pt-BR"/>
              <a:pPr>
                <a:defRPr/>
              </a:pPr>
              <a:t>‹nº›</a:t>
            </a:fld>
            <a:endParaRPr lang="pt-BR"/>
          </a:p>
        </p:txBody>
      </p:sp>
    </p:spTree>
    <p:extLst>
      <p:ext uri="{BB962C8B-B14F-4D97-AF65-F5344CB8AC3E}">
        <p14:creationId xmlns:p14="http://schemas.microsoft.com/office/powerpoint/2010/main" val="1293949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317500" y="722313"/>
            <a:ext cx="8637588" cy="762000"/>
          </a:xfrm>
        </p:spPr>
        <p:txBody>
          <a:bodyPr/>
          <a:lstStyle/>
          <a:p>
            <a:r>
              <a:rPr lang="pt-BR"/>
              <a:t>Clique para editar o título mestre</a:t>
            </a:r>
          </a:p>
        </p:txBody>
      </p:sp>
      <p:sp>
        <p:nvSpPr>
          <p:cNvPr id="3" name="Espaço Reservado para Tabela 2"/>
          <p:cNvSpPr>
            <a:spLocks noGrp="1"/>
          </p:cNvSpPr>
          <p:nvPr>
            <p:ph type="tbl" idx="1"/>
          </p:nvPr>
        </p:nvSpPr>
        <p:spPr>
          <a:xfrm>
            <a:off x="328613" y="1941513"/>
            <a:ext cx="8208962" cy="4114800"/>
          </a:xfrm>
        </p:spPr>
        <p:txBody>
          <a:bodyPr/>
          <a:lstStyle/>
          <a:p>
            <a:pPr lvl="0"/>
            <a:endParaRPr lang="pt-BR" noProof="0"/>
          </a:p>
        </p:txBody>
      </p:sp>
      <p:sp>
        <p:nvSpPr>
          <p:cNvPr id="4" name="Rectangle 7"/>
          <p:cNvSpPr>
            <a:spLocks noGrp="1" noChangeArrowheads="1"/>
          </p:cNvSpPr>
          <p:nvPr>
            <p:ph type="dt" sz="half" idx="10"/>
          </p:nvPr>
        </p:nvSpPr>
        <p:spPr>
          <a:ln/>
        </p:spPr>
        <p:txBody>
          <a:bodyPr/>
          <a:lstStyle>
            <a:lvl1pPr>
              <a:defRPr/>
            </a:lvl1pPr>
          </a:lstStyle>
          <a:p>
            <a:pPr>
              <a:defRPr/>
            </a:pPr>
            <a:endParaRPr lang="pt-BR"/>
          </a:p>
        </p:txBody>
      </p:sp>
      <p:sp>
        <p:nvSpPr>
          <p:cNvPr id="5" name="Rectangle 8"/>
          <p:cNvSpPr>
            <a:spLocks noGrp="1" noChangeArrowheads="1"/>
          </p:cNvSpPr>
          <p:nvPr>
            <p:ph type="ftr" sz="quarter" idx="11"/>
          </p:nvPr>
        </p:nvSpPr>
        <p:spPr>
          <a:ln/>
        </p:spPr>
        <p:txBody>
          <a:bodyPr/>
          <a:lstStyle>
            <a:lvl1pPr>
              <a:defRPr/>
            </a:lvl1pPr>
          </a:lstStyle>
          <a:p>
            <a:pPr>
              <a:defRPr/>
            </a:pPr>
            <a:endParaRPr lang="pt-BR"/>
          </a:p>
        </p:txBody>
      </p:sp>
      <p:sp>
        <p:nvSpPr>
          <p:cNvPr id="6" name="Rectangle 9"/>
          <p:cNvSpPr>
            <a:spLocks noGrp="1" noChangeArrowheads="1"/>
          </p:cNvSpPr>
          <p:nvPr>
            <p:ph type="sldNum" sz="quarter" idx="12"/>
          </p:nvPr>
        </p:nvSpPr>
        <p:spPr>
          <a:ln/>
        </p:spPr>
        <p:txBody>
          <a:bodyPr/>
          <a:lstStyle>
            <a:lvl1pPr>
              <a:defRPr/>
            </a:lvl1pPr>
          </a:lstStyle>
          <a:p>
            <a:pPr>
              <a:defRPr/>
            </a:pPr>
            <a:fld id="{BA1E3201-EF15-4A15-AB7A-3DDF5413999D}" type="slidenum">
              <a:rPr lang="pt-BR"/>
              <a:pPr>
                <a:defRPr/>
              </a:pPr>
              <a:t>‹nº›</a:t>
            </a:fld>
            <a:endParaRPr lang="pt-BR"/>
          </a:p>
        </p:txBody>
      </p:sp>
    </p:spTree>
    <p:extLst>
      <p:ext uri="{BB962C8B-B14F-4D97-AF65-F5344CB8AC3E}">
        <p14:creationId xmlns:p14="http://schemas.microsoft.com/office/powerpoint/2010/main" val="994160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7"/>
          <p:cNvSpPr>
            <a:spLocks noGrp="1" noChangeArrowheads="1"/>
          </p:cNvSpPr>
          <p:nvPr>
            <p:ph type="dt" sz="half" idx="10"/>
          </p:nvPr>
        </p:nvSpPr>
        <p:spPr>
          <a:ln/>
        </p:spPr>
        <p:txBody>
          <a:bodyPr/>
          <a:lstStyle>
            <a:lvl1pPr>
              <a:defRPr/>
            </a:lvl1pPr>
          </a:lstStyle>
          <a:p>
            <a:pPr>
              <a:defRPr/>
            </a:pPr>
            <a:endParaRPr lang="pt-BR"/>
          </a:p>
        </p:txBody>
      </p:sp>
      <p:sp>
        <p:nvSpPr>
          <p:cNvPr id="5" name="Rectangle 8"/>
          <p:cNvSpPr>
            <a:spLocks noGrp="1" noChangeArrowheads="1"/>
          </p:cNvSpPr>
          <p:nvPr>
            <p:ph type="ftr" sz="quarter" idx="11"/>
          </p:nvPr>
        </p:nvSpPr>
        <p:spPr>
          <a:ln/>
        </p:spPr>
        <p:txBody>
          <a:bodyPr/>
          <a:lstStyle>
            <a:lvl1pPr>
              <a:defRPr/>
            </a:lvl1pPr>
          </a:lstStyle>
          <a:p>
            <a:pPr>
              <a:defRPr/>
            </a:pPr>
            <a:endParaRPr lang="pt-BR"/>
          </a:p>
        </p:txBody>
      </p:sp>
      <p:sp>
        <p:nvSpPr>
          <p:cNvPr id="6" name="Rectangle 9"/>
          <p:cNvSpPr>
            <a:spLocks noGrp="1" noChangeArrowheads="1"/>
          </p:cNvSpPr>
          <p:nvPr>
            <p:ph type="sldNum" sz="quarter" idx="12"/>
          </p:nvPr>
        </p:nvSpPr>
        <p:spPr>
          <a:ln/>
        </p:spPr>
        <p:txBody>
          <a:bodyPr/>
          <a:lstStyle>
            <a:lvl1pPr>
              <a:defRPr/>
            </a:lvl1pPr>
          </a:lstStyle>
          <a:p>
            <a:pPr>
              <a:defRPr/>
            </a:pPr>
            <a:fld id="{7F509A74-E737-4A14-96DE-4BD3BB37B3E9}" type="slidenum">
              <a:rPr lang="pt-BR"/>
              <a:pPr>
                <a:defRPr/>
              </a:pPr>
              <a:t>‹nº›</a:t>
            </a:fld>
            <a:endParaRPr lang="pt-BR"/>
          </a:p>
        </p:txBody>
      </p:sp>
    </p:spTree>
    <p:extLst>
      <p:ext uri="{BB962C8B-B14F-4D97-AF65-F5344CB8AC3E}">
        <p14:creationId xmlns:p14="http://schemas.microsoft.com/office/powerpoint/2010/main" val="3864424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 texto mestre</a:t>
            </a:r>
          </a:p>
        </p:txBody>
      </p:sp>
      <p:sp>
        <p:nvSpPr>
          <p:cNvPr id="4" name="Rectangle 7"/>
          <p:cNvSpPr>
            <a:spLocks noGrp="1" noChangeArrowheads="1"/>
          </p:cNvSpPr>
          <p:nvPr>
            <p:ph type="dt" sz="half" idx="10"/>
          </p:nvPr>
        </p:nvSpPr>
        <p:spPr>
          <a:ln/>
        </p:spPr>
        <p:txBody>
          <a:bodyPr/>
          <a:lstStyle>
            <a:lvl1pPr>
              <a:defRPr/>
            </a:lvl1pPr>
          </a:lstStyle>
          <a:p>
            <a:pPr>
              <a:defRPr/>
            </a:pPr>
            <a:endParaRPr lang="pt-BR"/>
          </a:p>
        </p:txBody>
      </p:sp>
      <p:sp>
        <p:nvSpPr>
          <p:cNvPr id="5" name="Rectangle 8"/>
          <p:cNvSpPr>
            <a:spLocks noGrp="1" noChangeArrowheads="1"/>
          </p:cNvSpPr>
          <p:nvPr>
            <p:ph type="ftr" sz="quarter" idx="11"/>
          </p:nvPr>
        </p:nvSpPr>
        <p:spPr>
          <a:ln/>
        </p:spPr>
        <p:txBody>
          <a:bodyPr/>
          <a:lstStyle>
            <a:lvl1pPr>
              <a:defRPr/>
            </a:lvl1pPr>
          </a:lstStyle>
          <a:p>
            <a:pPr>
              <a:defRPr/>
            </a:pPr>
            <a:endParaRPr lang="pt-BR"/>
          </a:p>
        </p:txBody>
      </p:sp>
      <p:sp>
        <p:nvSpPr>
          <p:cNvPr id="6" name="Rectangle 9"/>
          <p:cNvSpPr>
            <a:spLocks noGrp="1" noChangeArrowheads="1"/>
          </p:cNvSpPr>
          <p:nvPr>
            <p:ph type="sldNum" sz="quarter" idx="12"/>
          </p:nvPr>
        </p:nvSpPr>
        <p:spPr>
          <a:ln/>
        </p:spPr>
        <p:txBody>
          <a:bodyPr/>
          <a:lstStyle>
            <a:lvl1pPr>
              <a:defRPr/>
            </a:lvl1pPr>
          </a:lstStyle>
          <a:p>
            <a:pPr>
              <a:defRPr/>
            </a:pPr>
            <a:fld id="{75E8A814-3198-4DEC-B034-EFE14DB6A7C2}" type="slidenum">
              <a:rPr lang="pt-BR"/>
              <a:pPr>
                <a:defRPr/>
              </a:pPr>
              <a:t>‹nº›</a:t>
            </a:fld>
            <a:endParaRPr lang="pt-BR"/>
          </a:p>
        </p:txBody>
      </p:sp>
    </p:spTree>
    <p:extLst>
      <p:ext uri="{BB962C8B-B14F-4D97-AF65-F5344CB8AC3E}">
        <p14:creationId xmlns:p14="http://schemas.microsoft.com/office/powerpoint/2010/main" val="195332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7"/>
          <p:cNvSpPr>
            <a:spLocks noGrp="1" noChangeArrowheads="1"/>
          </p:cNvSpPr>
          <p:nvPr>
            <p:ph type="dt" sz="half" idx="10"/>
          </p:nvPr>
        </p:nvSpPr>
        <p:spPr>
          <a:ln/>
        </p:spPr>
        <p:txBody>
          <a:bodyPr/>
          <a:lstStyle>
            <a:lvl1pPr>
              <a:defRPr/>
            </a:lvl1pPr>
          </a:lstStyle>
          <a:p>
            <a:pPr>
              <a:defRPr/>
            </a:pPr>
            <a:endParaRPr lang="pt-BR"/>
          </a:p>
        </p:txBody>
      </p:sp>
      <p:sp>
        <p:nvSpPr>
          <p:cNvPr id="6" name="Rectangle 8"/>
          <p:cNvSpPr>
            <a:spLocks noGrp="1" noChangeArrowheads="1"/>
          </p:cNvSpPr>
          <p:nvPr>
            <p:ph type="ftr" sz="quarter" idx="11"/>
          </p:nvPr>
        </p:nvSpPr>
        <p:spPr>
          <a:ln/>
        </p:spPr>
        <p:txBody>
          <a:bodyPr/>
          <a:lstStyle>
            <a:lvl1pPr>
              <a:defRPr/>
            </a:lvl1pPr>
          </a:lstStyle>
          <a:p>
            <a:pPr>
              <a:defRPr/>
            </a:pPr>
            <a:endParaRPr lang="pt-BR"/>
          </a:p>
        </p:txBody>
      </p:sp>
      <p:sp>
        <p:nvSpPr>
          <p:cNvPr id="7" name="Rectangle 9"/>
          <p:cNvSpPr>
            <a:spLocks noGrp="1" noChangeArrowheads="1"/>
          </p:cNvSpPr>
          <p:nvPr>
            <p:ph type="sldNum" sz="quarter" idx="12"/>
          </p:nvPr>
        </p:nvSpPr>
        <p:spPr>
          <a:ln/>
        </p:spPr>
        <p:txBody>
          <a:bodyPr/>
          <a:lstStyle>
            <a:lvl1pPr>
              <a:defRPr/>
            </a:lvl1pPr>
          </a:lstStyle>
          <a:p>
            <a:pPr>
              <a:defRPr/>
            </a:pPr>
            <a:fld id="{BA6163A0-52D8-428A-AA7A-5E7E0B908739}" type="slidenum">
              <a:rPr lang="pt-BR"/>
              <a:pPr>
                <a:defRPr/>
              </a:pPr>
              <a:t>‹nº›</a:t>
            </a:fld>
            <a:endParaRPr lang="pt-BR"/>
          </a:p>
        </p:txBody>
      </p:sp>
    </p:spTree>
    <p:extLst>
      <p:ext uri="{BB962C8B-B14F-4D97-AF65-F5344CB8AC3E}">
        <p14:creationId xmlns:p14="http://schemas.microsoft.com/office/powerpoint/2010/main" val="259662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7"/>
          <p:cNvSpPr>
            <a:spLocks noGrp="1" noChangeArrowheads="1"/>
          </p:cNvSpPr>
          <p:nvPr>
            <p:ph type="dt" sz="half" idx="10"/>
          </p:nvPr>
        </p:nvSpPr>
        <p:spPr>
          <a:ln/>
        </p:spPr>
        <p:txBody>
          <a:bodyPr/>
          <a:lstStyle>
            <a:lvl1pPr>
              <a:defRPr/>
            </a:lvl1pPr>
          </a:lstStyle>
          <a:p>
            <a:pPr>
              <a:defRPr/>
            </a:pPr>
            <a:endParaRPr lang="pt-BR"/>
          </a:p>
        </p:txBody>
      </p:sp>
      <p:sp>
        <p:nvSpPr>
          <p:cNvPr id="8" name="Rectangle 8"/>
          <p:cNvSpPr>
            <a:spLocks noGrp="1" noChangeArrowheads="1"/>
          </p:cNvSpPr>
          <p:nvPr>
            <p:ph type="ftr" sz="quarter" idx="11"/>
          </p:nvPr>
        </p:nvSpPr>
        <p:spPr>
          <a:ln/>
        </p:spPr>
        <p:txBody>
          <a:bodyPr/>
          <a:lstStyle>
            <a:lvl1pPr>
              <a:defRPr/>
            </a:lvl1pPr>
          </a:lstStyle>
          <a:p>
            <a:pPr>
              <a:defRPr/>
            </a:pPr>
            <a:endParaRPr lang="pt-BR"/>
          </a:p>
        </p:txBody>
      </p:sp>
      <p:sp>
        <p:nvSpPr>
          <p:cNvPr id="9" name="Rectangle 9"/>
          <p:cNvSpPr>
            <a:spLocks noGrp="1" noChangeArrowheads="1"/>
          </p:cNvSpPr>
          <p:nvPr>
            <p:ph type="sldNum" sz="quarter" idx="12"/>
          </p:nvPr>
        </p:nvSpPr>
        <p:spPr>
          <a:ln/>
        </p:spPr>
        <p:txBody>
          <a:bodyPr/>
          <a:lstStyle>
            <a:lvl1pPr>
              <a:defRPr/>
            </a:lvl1pPr>
          </a:lstStyle>
          <a:p>
            <a:pPr>
              <a:defRPr/>
            </a:pPr>
            <a:fld id="{9CADC207-2613-414B-8DFE-1AEA56E1BB29}" type="slidenum">
              <a:rPr lang="pt-BR"/>
              <a:pPr>
                <a:defRPr/>
              </a:pPr>
              <a:t>‹nº›</a:t>
            </a:fld>
            <a:endParaRPr lang="pt-BR"/>
          </a:p>
        </p:txBody>
      </p:sp>
    </p:spTree>
    <p:extLst>
      <p:ext uri="{BB962C8B-B14F-4D97-AF65-F5344CB8AC3E}">
        <p14:creationId xmlns:p14="http://schemas.microsoft.com/office/powerpoint/2010/main" val="85262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Rectangle 7"/>
          <p:cNvSpPr>
            <a:spLocks noGrp="1" noChangeArrowheads="1"/>
          </p:cNvSpPr>
          <p:nvPr>
            <p:ph type="dt" sz="half" idx="10"/>
          </p:nvPr>
        </p:nvSpPr>
        <p:spPr>
          <a:ln/>
        </p:spPr>
        <p:txBody>
          <a:bodyPr/>
          <a:lstStyle>
            <a:lvl1pPr>
              <a:defRPr/>
            </a:lvl1pPr>
          </a:lstStyle>
          <a:p>
            <a:pPr>
              <a:defRPr/>
            </a:pPr>
            <a:endParaRPr lang="pt-BR"/>
          </a:p>
        </p:txBody>
      </p:sp>
      <p:sp>
        <p:nvSpPr>
          <p:cNvPr id="4" name="Rectangle 8"/>
          <p:cNvSpPr>
            <a:spLocks noGrp="1" noChangeArrowheads="1"/>
          </p:cNvSpPr>
          <p:nvPr>
            <p:ph type="ftr" sz="quarter" idx="11"/>
          </p:nvPr>
        </p:nvSpPr>
        <p:spPr>
          <a:ln/>
        </p:spPr>
        <p:txBody>
          <a:bodyPr/>
          <a:lstStyle>
            <a:lvl1pPr>
              <a:defRPr/>
            </a:lvl1pPr>
          </a:lstStyle>
          <a:p>
            <a:pPr>
              <a:defRPr/>
            </a:pPr>
            <a:endParaRPr lang="pt-BR"/>
          </a:p>
        </p:txBody>
      </p:sp>
      <p:sp>
        <p:nvSpPr>
          <p:cNvPr id="5" name="Rectangle 9"/>
          <p:cNvSpPr>
            <a:spLocks noGrp="1" noChangeArrowheads="1"/>
          </p:cNvSpPr>
          <p:nvPr>
            <p:ph type="sldNum" sz="quarter" idx="12"/>
          </p:nvPr>
        </p:nvSpPr>
        <p:spPr>
          <a:ln/>
        </p:spPr>
        <p:txBody>
          <a:bodyPr/>
          <a:lstStyle>
            <a:lvl1pPr>
              <a:defRPr/>
            </a:lvl1pPr>
          </a:lstStyle>
          <a:p>
            <a:pPr>
              <a:defRPr/>
            </a:pPr>
            <a:fld id="{50FC5046-72A3-4690-8287-26AF72D92706}" type="slidenum">
              <a:rPr lang="pt-BR"/>
              <a:pPr>
                <a:defRPr/>
              </a:pPr>
              <a:t>‹nº›</a:t>
            </a:fld>
            <a:endParaRPr lang="pt-BR"/>
          </a:p>
        </p:txBody>
      </p:sp>
    </p:spTree>
    <p:extLst>
      <p:ext uri="{BB962C8B-B14F-4D97-AF65-F5344CB8AC3E}">
        <p14:creationId xmlns:p14="http://schemas.microsoft.com/office/powerpoint/2010/main" val="357860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pt-BR"/>
          </a:p>
        </p:txBody>
      </p:sp>
      <p:sp>
        <p:nvSpPr>
          <p:cNvPr id="3" name="Rectangle 8"/>
          <p:cNvSpPr>
            <a:spLocks noGrp="1" noChangeArrowheads="1"/>
          </p:cNvSpPr>
          <p:nvPr>
            <p:ph type="ftr" sz="quarter" idx="11"/>
          </p:nvPr>
        </p:nvSpPr>
        <p:spPr>
          <a:ln/>
        </p:spPr>
        <p:txBody>
          <a:bodyPr/>
          <a:lstStyle>
            <a:lvl1pPr>
              <a:defRPr/>
            </a:lvl1pPr>
          </a:lstStyle>
          <a:p>
            <a:pPr>
              <a:defRPr/>
            </a:pPr>
            <a:endParaRPr lang="pt-BR"/>
          </a:p>
        </p:txBody>
      </p:sp>
      <p:sp>
        <p:nvSpPr>
          <p:cNvPr id="4" name="Rectangle 9"/>
          <p:cNvSpPr>
            <a:spLocks noGrp="1" noChangeArrowheads="1"/>
          </p:cNvSpPr>
          <p:nvPr>
            <p:ph type="sldNum" sz="quarter" idx="12"/>
          </p:nvPr>
        </p:nvSpPr>
        <p:spPr>
          <a:ln/>
        </p:spPr>
        <p:txBody>
          <a:bodyPr/>
          <a:lstStyle>
            <a:lvl1pPr>
              <a:defRPr/>
            </a:lvl1pPr>
          </a:lstStyle>
          <a:p>
            <a:pPr>
              <a:defRPr/>
            </a:pPr>
            <a:fld id="{FD57AE48-823B-48D8-9D43-7854514DC61A}" type="slidenum">
              <a:rPr lang="pt-BR"/>
              <a:pPr>
                <a:defRPr/>
              </a:pPr>
              <a:t>‹nº›</a:t>
            </a:fld>
            <a:endParaRPr lang="pt-BR"/>
          </a:p>
        </p:txBody>
      </p:sp>
    </p:spTree>
    <p:extLst>
      <p:ext uri="{BB962C8B-B14F-4D97-AF65-F5344CB8AC3E}">
        <p14:creationId xmlns:p14="http://schemas.microsoft.com/office/powerpoint/2010/main" val="234856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7"/>
          <p:cNvSpPr>
            <a:spLocks noGrp="1" noChangeArrowheads="1"/>
          </p:cNvSpPr>
          <p:nvPr>
            <p:ph type="dt" sz="half" idx="10"/>
          </p:nvPr>
        </p:nvSpPr>
        <p:spPr>
          <a:ln/>
        </p:spPr>
        <p:txBody>
          <a:bodyPr/>
          <a:lstStyle>
            <a:lvl1pPr>
              <a:defRPr/>
            </a:lvl1pPr>
          </a:lstStyle>
          <a:p>
            <a:pPr>
              <a:defRPr/>
            </a:pPr>
            <a:endParaRPr lang="pt-BR"/>
          </a:p>
        </p:txBody>
      </p:sp>
      <p:sp>
        <p:nvSpPr>
          <p:cNvPr id="6" name="Rectangle 8"/>
          <p:cNvSpPr>
            <a:spLocks noGrp="1" noChangeArrowheads="1"/>
          </p:cNvSpPr>
          <p:nvPr>
            <p:ph type="ftr" sz="quarter" idx="11"/>
          </p:nvPr>
        </p:nvSpPr>
        <p:spPr>
          <a:ln/>
        </p:spPr>
        <p:txBody>
          <a:bodyPr/>
          <a:lstStyle>
            <a:lvl1pPr>
              <a:defRPr/>
            </a:lvl1pPr>
          </a:lstStyle>
          <a:p>
            <a:pPr>
              <a:defRPr/>
            </a:pPr>
            <a:endParaRPr lang="pt-BR"/>
          </a:p>
        </p:txBody>
      </p:sp>
      <p:sp>
        <p:nvSpPr>
          <p:cNvPr id="7" name="Rectangle 9"/>
          <p:cNvSpPr>
            <a:spLocks noGrp="1" noChangeArrowheads="1"/>
          </p:cNvSpPr>
          <p:nvPr>
            <p:ph type="sldNum" sz="quarter" idx="12"/>
          </p:nvPr>
        </p:nvSpPr>
        <p:spPr>
          <a:ln/>
        </p:spPr>
        <p:txBody>
          <a:bodyPr/>
          <a:lstStyle>
            <a:lvl1pPr>
              <a:defRPr/>
            </a:lvl1pPr>
          </a:lstStyle>
          <a:p>
            <a:pPr>
              <a:defRPr/>
            </a:pPr>
            <a:fld id="{474293B0-B003-4C9F-A516-09F9D448A0E1}" type="slidenum">
              <a:rPr lang="pt-BR"/>
              <a:pPr>
                <a:defRPr/>
              </a:pPr>
              <a:t>‹nº›</a:t>
            </a:fld>
            <a:endParaRPr lang="pt-BR"/>
          </a:p>
        </p:txBody>
      </p:sp>
    </p:spTree>
    <p:extLst>
      <p:ext uri="{BB962C8B-B14F-4D97-AF65-F5344CB8AC3E}">
        <p14:creationId xmlns:p14="http://schemas.microsoft.com/office/powerpoint/2010/main" val="46932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7"/>
          <p:cNvSpPr>
            <a:spLocks noGrp="1" noChangeArrowheads="1"/>
          </p:cNvSpPr>
          <p:nvPr>
            <p:ph type="dt" sz="half" idx="10"/>
          </p:nvPr>
        </p:nvSpPr>
        <p:spPr>
          <a:ln/>
        </p:spPr>
        <p:txBody>
          <a:bodyPr/>
          <a:lstStyle>
            <a:lvl1pPr>
              <a:defRPr/>
            </a:lvl1pPr>
          </a:lstStyle>
          <a:p>
            <a:pPr>
              <a:defRPr/>
            </a:pPr>
            <a:endParaRPr lang="pt-BR"/>
          </a:p>
        </p:txBody>
      </p:sp>
      <p:sp>
        <p:nvSpPr>
          <p:cNvPr id="6" name="Rectangle 8"/>
          <p:cNvSpPr>
            <a:spLocks noGrp="1" noChangeArrowheads="1"/>
          </p:cNvSpPr>
          <p:nvPr>
            <p:ph type="ftr" sz="quarter" idx="11"/>
          </p:nvPr>
        </p:nvSpPr>
        <p:spPr>
          <a:ln/>
        </p:spPr>
        <p:txBody>
          <a:bodyPr/>
          <a:lstStyle>
            <a:lvl1pPr>
              <a:defRPr/>
            </a:lvl1pPr>
          </a:lstStyle>
          <a:p>
            <a:pPr>
              <a:defRPr/>
            </a:pPr>
            <a:endParaRPr lang="pt-BR"/>
          </a:p>
        </p:txBody>
      </p:sp>
      <p:sp>
        <p:nvSpPr>
          <p:cNvPr id="7" name="Rectangle 9"/>
          <p:cNvSpPr>
            <a:spLocks noGrp="1" noChangeArrowheads="1"/>
          </p:cNvSpPr>
          <p:nvPr>
            <p:ph type="sldNum" sz="quarter" idx="12"/>
          </p:nvPr>
        </p:nvSpPr>
        <p:spPr>
          <a:ln/>
        </p:spPr>
        <p:txBody>
          <a:bodyPr/>
          <a:lstStyle>
            <a:lvl1pPr>
              <a:defRPr/>
            </a:lvl1pPr>
          </a:lstStyle>
          <a:p>
            <a:pPr>
              <a:defRPr/>
            </a:pPr>
            <a:fld id="{B4CC8D94-004E-4828-9526-350F1B6DA20E}" type="slidenum">
              <a:rPr lang="pt-BR"/>
              <a:pPr>
                <a:defRPr/>
              </a:pPr>
              <a:t>‹nº›</a:t>
            </a:fld>
            <a:endParaRPr lang="pt-BR"/>
          </a:p>
        </p:txBody>
      </p:sp>
    </p:spTree>
    <p:extLst>
      <p:ext uri="{BB962C8B-B14F-4D97-AF65-F5344CB8AC3E}">
        <p14:creationId xmlns:p14="http://schemas.microsoft.com/office/powerpoint/2010/main" val="1080611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7938" y="1636713"/>
            <a:ext cx="9148763" cy="4618037"/>
            <a:chOff x="-5" y="1031"/>
            <a:chExt cx="5763" cy="2909"/>
          </a:xfrm>
        </p:grpSpPr>
        <p:pic>
          <p:nvPicPr>
            <p:cNvPr id="2056" name="Picture 3" descr="ARTHSEP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gray">
            <a:xfrm>
              <a:off x="3778" y="3893"/>
              <a:ext cx="1980"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 descr="Arthsep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 y="1031"/>
              <a:ext cx="2832"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1" name="Rectangle 5"/>
          <p:cNvSpPr>
            <a:spLocks noGrp="1" noChangeArrowheads="1"/>
          </p:cNvSpPr>
          <p:nvPr>
            <p:ph type="title"/>
          </p:nvPr>
        </p:nvSpPr>
        <p:spPr bwMode="auto">
          <a:xfrm>
            <a:off x="317500" y="722313"/>
            <a:ext cx="86375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pt-BR" altLang="pt-BR"/>
              <a:t>Clique para editar o estilo do título mestre</a:t>
            </a:r>
          </a:p>
        </p:txBody>
      </p:sp>
      <p:sp>
        <p:nvSpPr>
          <p:cNvPr id="2052" name="Rectangle 6"/>
          <p:cNvSpPr>
            <a:spLocks noGrp="1" noChangeArrowheads="1"/>
          </p:cNvSpPr>
          <p:nvPr>
            <p:ph type="body" idx="1"/>
          </p:nvPr>
        </p:nvSpPr>
        <p:spPr bwMode="auto">
          <a:xfrm>
            <a:off x="328613" y="1941513"/>
            <a:ext cx="820896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67943" name="Rectangle 7"/>
          <p:cNvSpPr>
            <a:spLocks noGrp="1" noChangeArrowheads="1"/>
          </p:cNvSpPr>
          <p:nvPr>
            <p:ph type="dt" sz="half" idx="2"/>
          </p:nvPr>
        </p:nvSpPr>
        <p:spPr bwMode="auto">
          <a:xfrm>
            <a:off x="3433763" y="634365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pt-BR"/>
          </a:p>
        </p:txBody>
      </p:sp>
      <p:sp>
        <p:nvSpPr>
          <p:cNvPr id="167944" name="Rectangle 8"/>
          <p:cNvSpPr>
            <a:spLocks noGrp="1" noChangeArrowheads="1"/>
          </p:cNvSpPr>
          <p:nvPr>
            <p:ph type="ftr" sz="quarter" idx="3"/>
          </p:nvPr>
        </p:nvSpPr>
        <p:spPr bwMode="auto">
          <a:xfrm>
            <a:off x="6108700" y="634365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endParaRPr lang="pt-BR"/>
          </a:p>
        </p:txBody>
      </p:sp>
      <p:sp>
        <p:nvSpPr>
          <p:cNvPr id="167945" name="Rectangle 9"/>
          <p:cNvSpPr>
            <a:spLocks noGrp="1" noChangeArrowheads="1"/>
          </p:cNvSpPr>
          <p:nvPr>
            <p:ph type="sldNum" sz="quarter" idx="4"/>
          </p:nvPr>
        </p:nvSpPr>
        <p:spPr bwMode="auto">
          <a:xfrm>
            <a:off x="146050" y="6361113"/>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a:latin typeface="+mn-lt"/>
              </a:defRPr>
            </a:lvl1pPr>
          </a:lstStyle>
          <a:p>
            <a:pPr>
              <a:defRPr/>
            </a:pPr>
            <a:fld id="{7F648258-D775-4DF8-9B76-738279C5DCB8}" type="slidenum">
              <a:rPr lang="pt-BR"/>
              <a:pPr>
                <a:defRPr/>
              </a:pPr>
              <a:t>‹nº›</a:t>
            </a:fld>
            <a:endParaRPr lang="pt-BR"/>
          </a:p>
        </p:txBody>
      </p:sp>
    </p:spTree>
  </p:cSld>
  <p:clrMap bg1="dk2" tx1="lt1" bg2="dk1" tx2="lt2" accent1="accent1" accent2="accent2" accent3="accent3" accent4="accent4" accent5="accent5" accent6="accent6" hlink="hlink" folHlink="folHlink"/>
  <p:sldLayoutIdLst>
    <p:sldLayoutId id="2147483689"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png"/><Relationship Id="rId18" Type="http://schemas.microsoft.com/office/2007/relationships/diagramDrawing" Target="../diagrams/drawing1.xml"/><Relationship Id="rId121" Type="http://schemas.openxmlformats.org/officeDocument/2006/relationships/image" Target="../media/image83.png"/><Relationship Id="rId3" Type="http://schemas.openxmlformats.org/officeDocument/2006/relationships/oleObject" Target="../embeddings/oleObject1.bin"/><Relationship Id="rId21" Type="http://schemas.openxmlformats.org/officeDocument/2006/relationships/customXml" Target="../ink/ink3.xml"/><Relationship Id="rId125" Type="http://schemas.openxmlformats.org/officeDocument/2006/relationships/image" Target="../media/image12.png"/><Relationship Id="rId7" Type="http://schemas.openxmlformats.org/officeDocument/2006/relationships/oleObject" Target="../embeddings/oleObject3.bin"/><Relationship Id="rId12" Type="http://schemas.openxmlformats.org/officeDocument/2006/relationships/oleObject" Target="../embeddings/oleObject7.bin"/><Relationship Id="rId17" Type="http://schemas.openxmlformats.org/officeDocument/2006/relationships/diagramColors" Target="../diagrams/colors1.xml"/><Relationship Id="rId124" Type="http://schemas.openxmlformats.org/officeDocument/2006/relationships/customXml" Target="../ink/ink6.xml"/><Relationship Id="rId2" Type="http://schemas.openxmlformats.org/officeDocument/2006/relationships/notesSlide" Target="../notesSlides/notesSlide34.xml"/><Relationship Id="rId16" Type="http://schemas.openxmlformats.org/officeDocument/2006/relationships/diagramQuickStyle" Target="../diagrams/quickStyle1.xml"/><Relationship Id="rId20"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oleObject" Target="../embeddings/oleObject6.bin"/><Relationship Id="rId123" Type="http://schemas.openxmlformats.org/officeDocument/2006/relationships/image" Target="../media/image11.png"/><Relationship Id="rId5" Type="http://schemas.openxmlformats.org/officeDocument/2006/relationships/oleObject" Target="../embeddings/oleObject2.bin"/><Relationship Id="rId15" Type="http://schemas.openxmlformats.org/officeDocument/2006/relationships/diagramLayout" Target="../diagrams/layout1.xml"/><Relationship Id="rId23" Type="http://schemas.openxmlformats.org/officeDocument/2006/relationships/customXml" Target="../ink/ink4.xml"/><Relationship Id="rId10" Type="http://schemas.openxmlformats.org/officeDocument/2006/relationships/image" Target="../media/image7.png"/><Relationship Id="rId19" Type="http://schemas.openxmlformats.org/officeDocument/2006/relationships/customXml" Target="../ink/ink2.xml"/><Relationship Id="rId122" Type="http://schemas.openxmlformats.org/officeDocument/2006/relationships/customXml" Target="../ink/ink5.xml"/><Relationship Id="rId4" Type="http://schemas.openxmlformats.org/officeDocument/2006/relationships/image" Target="../media/image5.png"/><Relationship Id="rId9" Type="http://schemas.openxmlformats.org/officeDocument/2006/relationships/oleObject" Target="../embeddings/oleObject5.bin"/><Relationship Id="rId14" Type="http://schemas.openxmlformats.org/officeDocument/2006/relationships/diagramData" Target="../diagrams/data1.xml"/><Relationship Id="rId22" Type="http://schemas.openxmlformats.org/officeDocument/2006/relationships/image" Target="../media/image10.png"/></Relationships>
</file>

<file path=ppt/slides/_rels/slide37.xml.rels><?xml version="1.0" encoding="UTF-8" standalone="yes"?>
<Relationships xmlns="http://schemas.openxmlformats.org/package/2006/relationships"><Relationship Id="rId18" Type="http://schemas.openxmlformats.org/officeDocument/2006/relationships/image" Target="../media/image95.png"/><Relationship Id="rId26" Type="http://schemas.openxmlformats.org/officeDocument/2006/relationships/image" Target="../media/image17.png"/><Relationship Id="rId3" Type="http://schemas.openxmlformats.org/officeDocument/2006/relationships/customXml" Target="../ink/ink7.xml"/><Relationship Id="rId21" Type="http://schemas.openxmlformats.org/officeDocument/2006/relationships/customXml" Target="../ink/ink10.xml"/><Relationship Id="rId25" Type="http://schemas.openxmlformats.org/officeDocument/2006/relationships/customXml" Target="../ink/ink12.xml"/><Relationship Id="rId2" Type="http://schemas.openxmlformats.org/officeDocument/2006/relationships/notesSlide" Target="../notesSlides/notesSlide35.xml"/><Relationship Id="rId20" Type="http://schemas.openxmlformats.org/officeDocument/2006/relationships/image" Target="../media/image14.png"/><Relationship Id="rId1" Type="http://schemas.openxmlformats.org/officeDocument/2006/relationships/slideLayout" Target="../slideLayouts/slideLayout7.xml"/><Relationship Id="rId24" Type="http://schemas.openxmlformats.org/officeDocument/2006/relationships/image" Target="../media/image16.png"/><Relationship Id="rId5" Type="http://schemas.openxmlformats.org/officeDocument/2006/relationships/customXml" Target="../ink/ink8.xml"/><Relationship Id="rId23" Type="http://schemas.openxmlformats.org/officeDocument/2006/relationships/customXml" Target="../ink/ink11.xml"/><Relationship Id="rId19" Type="http://schemas.openxmlformats.org/officeDocument/2006/relationships/customXml" Target="../ink/ink9.xml"/><Relationship Id="rId4" Type="http://schemas.openxmlformats.org/officeDocument/2006/relationships/image" Target="../media/image13.png"/><Relationship Id="rId22" Type="http://schemas.openxmlformats.org/officeDocument/2006/relationships/image" Target="../media/image15.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12"/>
          </p:nvPr>
        </p:nvSpPr>
        <p:spPr/>
        <p:txBody>
          <a:bodyPr/>
          <a:lstStyle/>
          <a:p>
            <a:pPr>
              <a:defRPr/>
            </a:pPr>
            <a:fld id="{4E8C407A-8063-4A1B-8CA2-65CC35F8DF5F}" type="slidenum">
              <a:rPr lang="pt-BR"/>
              <a:pPr>
                <a:defRPr/>
              </a:pPr>
              <a:t>1</a:t>
            </a:fld>
            <a:endParaRPr lang="pt-BR"/>
          </a:p>
        </p:txBody>
      </p:sp>
      <p:sp>
        <p:nvSpPr>
          <p:cNvPr id="4099" name="Rectangle 2"/>
          <p:cNvSpPr>
            <a:spLocks noGrp="1" noChangeArrowheads="1"/>
          </p:cNvSpPr>
          <p:nvPr>
            <p:ph type="ctrTitle"/>
          </p:nvPr>
        </p:nvSpPr>
        <p:spPr/>
        <p:txBody>
          <a:bodyPr/>
          <a:lstStyle/>
          <a:p>
            <a:pPr eaLnBrk="1" hangingPunct="1"/>
            <a:r>
              <a:rPr lang="pt-BR" altLang="pt-BR">
                <a:latin typeface="Georgia" pitchFamily="18" charset="0"/>
              </a:rPr>
              <a:t>Carreira</a:t>
            </a:r>
          </a:p>
        </p:txBody>
      </p:sp>
      <p:sp>
        <p:nvSpPr>
          <p:cNvPr id="4100" name="Rectangle 3"/>
          <p:cNvSpPr>
            <a:spLocks noGrp="1" noChangeArrowheads="1"/>
          </p:cNvSpPr>
          <p:nvPr>
            <p:ph type="subTitle" idx="1"/>
          </p:nvPr>
        </p:nvSpPr>
        <p:spPr/>
        <p:txBody>
          <a:bodyPr/>
          <a:lstStyle/>
          <a:p>
            <a:pPr eaLnBrk="1" hangingPunct="1"/>
            <a:endParaRPr lang="pt-BR" altLang="pt-B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34DEBE14-C758-44D4-849F-07C1A45076F1}" type="slidenum">
              <a:rPr lang="pt-BR"/>
              <a:pPr>
                <a:defRPr/>
              </a:pPr>
              <a:t>10</a:t>
            </a:fld>
            <a:endParaRPr lang="pt-BR"/>
          </a:p>
        </p:txBody>
      </p:sp>
      <p:sp>
        <p:nvSpPr>
          <p:cNvPr id="13315" name="Rectangle 2"/>
          <p:cNvSpPr>
            <a:spLocks noGrp="1" noChangeArrowheads="1"/>
          </p:cNvSpPr>
          <p:nvPr>
            <p:ph type="title"/>
          </p:nvPr>
        </p:nvSpPr>
        <p:spPr>
          <a:xfrm>
            <a:off x="900113" y="722313"/>
            <a:ext cx="8054975" cy="762000"/>
          </a:xfrm>
        </p:spPr>
        <p:txBody>
          <a:bodyPr/>
          <a:lstStyle/>
          <a:p>
            <a:pPr eaLnBrk="1" hangingPunct="1"/>
            <a:r>
              <a:rPr lang="pt-BR" altLang="pt-BR">
                <a:latin typeface="Georgia" pitchFamily="18" charset="0"/>
              </a:rPr>
              <a:t>Estágios da Carreira</a:t>
            </a:r>
          </a:p>
        </p:txBody>
      </p:sp>
      <p:sp>
        <p:nvSpPr>
          <p:cNvPr id="13316" name="Rectangle 3"/>
          <p:cNvSpPr>
            <a:spLocks noGrp="1" noChangeArrowheads="1"/>
          </p:cNvSpPr>
          <p:nvPr>
            <p:ph type="body" idx="1"/>
          </p:nvPr>
        </p:nvSpPr>
        <p:spPr>
          <a:xfrm>
            <a:off x="1116013" y="1941513"/>
            <a:ext cx="7421562" cy="4440237"/>
          </a:xfrm>
        </p:spPr>
        <p:txBody>
          <a:bodyPr/>
          <a:lstStyle/>
          <a:p>
            <a:pPr eaLnBrk="1" hangingPunct="1"/>
            <a:r>
              <a:rPr lang="pt-BR" altLang="pt-BR" sz="2400">
                <a:latin typeface="Georgia" pitchFamily="18" charset="0"/>
              </a:rPr>
              <a:t>Crescimento, fantasia, exploração</a:t>
            </a:r>
          </a:p>
          <a:p>
            <a:pPr eaLnBrk="1" hangingPunct="1"/>
            <a:r>
              <a:rPr lang="pt-BR" altLang="pt-BR" sz="2400">
                <a:latin typeface="Georgia" pitchFamily="18" charset="0"/>
              </a:rPr>
              <a:t>Educação e treinamento</a:t>
            </a:r>
          </a:p>
          <a:p>
            <a:pPr eaLnBrk="1" hangingPunct="1"/>
            <a:r>
              <a:rPr lang="pt-BR" altLang="pt-BR" sz="2400">
                <a:latin typeface="Georgia" pitchFamily="18" charset="0"/>
              </a:rPr>
              <a:t>Entrada no mundo do trabalho</a:t>
            </a:r>
          </a:p>
          <a:p>
            <a:pPr eaLnBrk="1" hangingPunct="1"/>
            <a:r>
              <a:rPr lang="pt-BR" altLang="pt-BR" sz="2400">
                <a:latin typeface="Georgia" pitchFamily="18" charset="0"/>
              </a:rPr>
              <a:t>Treinamento e socialização</a:t>
            </a:r>
          </a:p>
          <a:p>
            <a:pPr eaLnBrk="1" hangingPunct="1"/>
            <a:r>
              <a:rPr lang="pt-BR" altLang="pt-BR" sz="2400">
                <a:latin typeface="Georgia" pitchFamily="18" charset="0"/>
              </a:rPr>
              <a:t>Obtendo a filiação</a:t>
            </a:r>
          </a:p>
          <a:p>
            <a:pPr eaLnBrk="1" hangingPunct="1"/>
            <a:r>
              <a:rPr lang="pt-BR" altLang="pt-BR" sz="2400">
                <a:latin typeface="Georgia" pitchFamily="18" charset="0"/>
              </a:rPr>
              <a:t>Obtendo a filiação permanente</a:t>
            </a:r>
          </a:p>
          <a:p>
            <a:pPr eaLnBrk="1" hangingPunct="1"/>
            <a:r>
              <a:rPr lang="pt-BR" altLang="pt-BR" sz="2400">
                <a:latin typeface="Georgia" pitchFamily="18" charset="0"/>
              </a:rPr>
              <a:t>Crise da meia carreira e reavaliação</a:t>
            </a:r>
          </a:p>
          <a:p>
            <a:pPr eaLnBrk="1" hangingPunct="1"/>
            <a:r>
              <a:rPr lang="pt-BR" altLang="pt-BR" sz="2400">
                <a:latin typeface="Georgia" pitchFamily="18" charset="0"/>
              </a:rPr>
              <a:t>Decisões</a:t>
            </a:r>
          </a:p>
          <a:p>
            <a:pPr eaLnBrk="1" hangingPunct="1"/>
            <a:r>
              <a:rPr lang="pt-BR" altLang="pt-BR" sz="2400">
                <a:latin typeface="Georgia" pitchFamily="18" charset="0"/>
              </a:rPr>
              <a:t>Desaceleração</a:t>
            </a:r>
          </a:p>
          <a:p>
            <a:pPr eaLnBrk="1" hangingPunct="1"/>
            <a:r>
              <a:rPr lang="pt-BR" altLang="pt-BR" sz="2400">
                <a:latin typeface="Georgia" pitchFamily="18" charset="0"/>
              </a:rPr>
              <a:t>Aposentadoria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9977C016-4633-4074-B4B7-8E1DA6538113}" type="slidenum">
              <a:rPr lang="pt-BR"/>
              <a:pPr>
                <a:defRPr/>
              </a:pPr>
              <a:t>11</a:t>
            </a:fld>
            <a:endParaRPr lang="pt-BR"/>
          </a:p>
        </p:txBody>
      </p:sp>
      <p:sp>
        <p:nvSpPr>
          <p:cNvPr id="14339" name="Rectangle 2"/>
          <p:cNvSpPr>
            <a:spLocks noGrp="1" noChangeArrowheads="1"/>
          </p:cNvSpPr>
          <p:nvPr>
            <p:ph type="title"/>
          </p:nvPr>
        </p:nvSpPr>
        <p:spPr>
          <a:noFill/>
        </p:spPr>
        <p:txBody>
          <a:bodyPr lIns="92075" tIns="46038" rIns="92075" bIns="46038" anchor="ctr"/>
          <a:lstStyle/>
          <a:p>
            <a:pPr defTabSz="762000" eaLnBrk="1" hangingPunct="1"/>
            <a:r>
              <a:rPr lang="pt-BR" altLang="pt-BR" sz="3600">
                <a:latin typeface="Georgia" pitchFamily="18" charset="0"/>
              </a:rPr>
              <a:t>Carreira como um processo de desenvolvimento integral da pessoa</a:t>
            </a:r>
          </a:p>
        </p:txBody>
      </p:sp>
      <p:sp>
        <p:nvSpPr>
          <p:cNvPr id="14340" name="Rectangle 3"/>
          <p:cNvSpPr>
            <a:spLocks noGrp="1" noChangeArrowheads="1"/>
          </p:cNvSpPr>
          <p:nvPr>
            <p:ph type="body" idx="1"/>
          </p:nvPr>
        </p:nvSpPr>
        <p:spPr>
          <a:xfrm>
            <a:off x="328613" y="2133600"/>
            <a:ext cx="7845425" cy="3429000"/>
          </a:xfrm>
          <a:noFill/>
        </p:spPr>
        <p:txBody>
          <a:bodyPr lIns="92075" tIns="46038" rIns="92075" bIns="46038"/>
          <a:lstStyle/>
          <a:p>
            <a:pPr defTabSz="762000" eaLnBrk="1" hangingPunct="1"/>
            <a:r>
              <a:rPr lang="pt-BR" altLang="pt-BR" sz="2400">
                <a:latin typeface="Georgia" pitchFamily="18" charset="0"/>
              </a:rPr>
              <a:t>Conceito de ancora de carreiras elementos de nossa auto-percepção de habilidades, necessidades e valores que irão determinar nossas preferências por determinada ocupação, carreira, empresa ou oportunidade.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12"/>
          </p:nvPr>
        </p:nvSpPr>
        <p:spPr/>
        <p:txBody>
          <a:bodyPr/>
          <a:lstStyle/>
          <a:p>
            <a:pPr>
              <a:defRPr/>
            </a:pPr>
            <a:fld id="{232167C9-34E0-402E-9159-CB3CD4CC3E68}" type="slidenum">
              <a:rPr lang="pt-BR"/>
              <a:pPr>
                <a:defRPr/>
              </a:pPr>
              <a:t>12</a:t>
            </a:fld>
            <a:endParaRPr lang="pt-BR"/>
          </a:p>
        </p:txBody>
      </p:sp>
      <p:sp>
        <p:nvSpPr>
          <p:cNvPr id="15363" name="Rectangle 2"/>
          <p:cNvSpPr>
            <a:spLocks noGrp="1" noChangeArrowheads="1"/>
          </p:cNvSpPr>
          <p:nvPr>
            <p:ph type="ctrTitle"/>
          </p:nvPr>
        </p:nvSpPr>
        <p:spPr>
          <a:xfrm>
            <a:off x="685800" y="2130425"/>
            <a:ext cx="7772400" cy="841375"/>
          </a:xfrm>
        </p:spPr>
        <p:txBody>
          <a:bodyPr/>
          <a:lstStyle/>
          <a:p>
            <a:pPr eaLnBrk="1" hangingPunct="1"/>
            <a:r>
              <a:rPr lang="pt-BR" altLang="pt-BR">
                <a:latin typeface="Georgia" pitchFamily="18" charset="0"/>
              </a:rPr>
              <a:t>Ancoras de Carreira</a:t>
            </a:r>
          </a:p>
        </p:txBody>
      </p:sp>
      <p:sp>
        <p:nvSpPr>
          <p:cNvPr id="15364" name="Rectangle 3"/>
          <p:cNvSpPr>
            <a:spLocks noGrp="1" noChangeArrowheads="1"/>
          </p:cNvSpPr>
          <p:nvPr>
            <p:ph type="subTitle" idx="1"/>
          </p:nvPr>
        </p:nvSpPr>
        <p:spPr/>
        <p:txBody>
          <a:bodyPr/>
          <a:lstStyle/>
          <a:p>
            <a:pPr eaLnBrk="1" hangingPunct="1"/>
            <a:r>
              <a:rPr lang="pt-BR" altLang="pt-BR">
                <a:latin typeface="Georgia" pitchFamily="18" charset="0"/>
              </a:rPr>
              <a:t>Schein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5E180C7C-8806-44F0-9D30-DAF8A5F2D949}" type="slidenum">
              <a:rPr lang="pt-BR"/>
              <a:pPr>
                <a:defRPr/>
              </a:pPr>
              <a:t>13</a:t>
            </a:fld>
            <a:endParaRPr lang="pt-BR"/>
          </a:p>
        </p:txBody>
      </p:sp>
      <p:sp>
        <p:nvSpPr>
          <p:cNvPr id="16387" name="Rectangle 2"/>
          <p:cNvSpPr>
            <a:spLocks noGrp="1" noChangeArrowheads="1"/>
          </p:cNvSpPr>
          <p:nvPr>
            <p:ph type="title"/>
          </p:nvPr>
        </p:nvSpPr>
        <p:spPr>
          <a:xfrm>
            <a:off x="990600" y="439738"/>
            <a:ext cx="7793038" cy="641350"/>
          </a:xfrm>
        </p:spPr>
        <p:txBody>
          <a:bodyPr/>
          <a:lstStyle/>
          <a:p>
            <a:pPr eaLnBrk="1" hangingPunct="1"/>
            <a:r>
              <a:rPr lang="pt-BR" altLang="pt-BR" sz="3600">
                <a:latin typeface="Georgia" pitchFamily="18" charset="0"/>
              </a:rPr>
              <a:t>Ancora de Carreira – auto imagem</a:t>
            </a:r>
          </a:p>
        </p:txBody>
      </p:sp>
      <p:sp>
        <p:nvSpPr>
          <p:cNvPr id="16388" name="Rectangle 3"/>
          <p:cNvSpPr>
            <a:spLocks noGrp="1" noChangeArrowheads="1"/>
          </p:cNvSpPr>
          <p:nvPr>
            <p:ph type="body" idx="1"/>
          </p:nvPr>
        </p:nvSpPr>
        <p:spPr>
          <a:xfrm>
            <a:off x="354013" y="1700213"/>
            <a:ext cx="8435975" cy="4700587"/>
          </a:xfrm>
        </p:spPr>
        <p:txBody>
          <a:bodyPr/>
          <a:lstStyle/>
          <a:p>
            <a:pPr eaLnBrk="1" hangingPunct="1">
              <a:buFont typeface="Wingdings" pitchFamily="2" charset="2"/>
              <a:buNone/>
            </a:pPr>
            <a:r>
              <a:rPr lang="pt-BR" altLang="pt-BR" sz="2400">
                <a:latin typeface="Georgia" pitchFamily="18" charset="0"/>
              </a:rPr>
              <a:t>Quais são os meus talentos, habilidades ou áreas de competências? Quais são minhas forças e minhas fraquezas?</a:t>
            </a:r>
          </a:p>
          <a:p>
            <a:pPr eaLnBrk="1" hangingPunct="1">
              <a:buFont typeface="Wingdings" pitchFamily="2" charset="2"/>
              <a:buNone/>
            </a:pPr>
            <a:r>
              <a:rPr lang="pt-BR" altLang="pt-BR" sz="2400">
                <a:latin typeface="Georgia" pitchFamily="18" charset="0"/>
              </a:rPr>
              <a:t>Quais são meus motivos, necessidades, desejos e objetivos de vida? O que eu quero e o que eu não quero, tanto por que eu nunca quis ou por que eu atingi um ponto que eu não quero mais?</a:t>
            </a:r>
          </a:p>
          <a:p>
            <a:pPr eaLnBrk="1" hangingPunct="1">
              <a:buFont typeface="Wingdings" pitchFamily="2" charset="2"/>
              <a:buNone/>
            </a:pPr>
            <a:r>
              <a:rPr lang="pt-BR" altLang="pt-BR" sz="2400">
                <a:latin typeface="Georgia" pitchFamily="18" charset="0"/>
              </a:rPr>
              <a:t>Quais são os meus valores, o critério principal pelo qual eu julgo o que eu estou fazendo? Estou em trabalho  que  é congruente com meus valores? Como eu me sinto com o que eu estou fazendo? Tenho orgulho ou vergonha do meu trabalho e carreira?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92A21F33-D88B-4E19-BE4D-BC155F7CF96A}" type="slidenum">
              <a:rPr lang="pt-BR"/>
              <a:pPr>
                <a:defRPr/>
              </a:pPr>
              <a:t>14</a:t>
            </a:fld>
            <a:endParaRPr lang="pt-BR"/>
          </a:p>
        </p:txBody>
      </p:sp>
      <p:sp>
        <p:nvSpPr>
          <p:cNvPr id="17411" name="Rectangle 2"/>
          <p:cNvSpPr>
            <a:spLocks noGrp="1" noChangeArrowheads="1"/>
          </p:cNvSpPr>
          <p:nvPr>
            <p:ph type="title"/>
          </p:nvPr>
        </p:nvSpPr>
        <p:spPr>
          <a:xfrm>
            <a:off x="827088" y="722313"/>
            <a:ext cx="8128000" cy="762000"/>
          </a:xfrm>
        </p:spPr>
        <p:txBody>
          <a:bodyPr/>
          <a:lstStyle/>
          <a:p>
            <a:pPr eaLnBrk="1" hangingPunct="1"/>
            <a:r>
              <a:rPr lang="pt-BR" altLang="pt-BR">
                <a:latin typeface="Georgia" pitchFamily="18" charset="0"/>
              </a:rPr>
              <a:t>Auto conceito</a:t>
            </a:r>
          </a:p>
        </p:txBody>
      </p:sp>
      <p:sp>
        <p:nvSpPr>
          <p:cNvPr id="17412" name="Rectangle 3"/>
          <p:cNvSpPr>
            <a:spLocks noGrp="1" noChangeArrowheads="1"/>
          </p:cNvSpPr>
          <p:nvPr>
            <p:ph type="body" idx="1"/>
          </p:nvPr>
        </p:nvSpPr>
        <p:spPr>
          <a:xfrm>
            <a:off x="1116013" y="1941513"/>
            <a:ext cx="7421562" cy="4114800"/>
          </a:xfrm>
        </p:spPr>
        <p:txBody>
          <a:bodyPr/>
          <a:lstStyle/>
          <a:p>
            <a:pPr eaLnBrk="1" hangingPunct="1"/>
            <a:r>
              <a:rPr lang="pt-BR" altLang="pt-BR">
                <a:latin typeface="Georgia" pitchFamily="18" charset="0"/>
              </a:rPr>
              <a:t>Adquirida pelas experiências</a:t>
            </a:r>
          </a:p>
          <a:p>
            <a:pPr eaLnBrk="1" hangingPunct="1"/>
            <a:r>
              <a:rPr lang="pt-BR" altLang="pt-BR">
                <a:latin typeface="Georgia" pitchFamily="18" charset="0"/>
              </a:rPr>
              <a:t>Maturidade versus experiência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BCC3ADC5-E637-49BC-98EC-79A1EA49D745}" type="slidenum">
              <a:rPr lang="pt-BR"/>
              <a:pPr>
                <a:defRPr/>
              </a:pPr>
              <a:t>15</a:t>
            </a:fld>
            <a:endParaRPr lang="pt-BR"/>
          </a:p>
        </p:txBody>
      </p:sp>
      <p:sp>
        <p:nvSpPr>
          <p:cNvPr id="18435" name="Rectangle 2"/>
          <p:cNvSpPr>
            <a:spLocks noGrp="1" noChangeArrowheads="1"/>
          </p:cNvSpPr>
          <p:nvPr>
            <p:ph type="title"/>
          </p:nvPr>
        </p:nvSpPr>
        <p:spPr>
          <a:xfrm>
            <a:off x="468313" y="488950"/>
            <a:ext cx="8229600" cy="914400"/>
          </a:xfrm>
          <a:noFill/>
        </p:spPr>
        <p:txBody>
          <a:bodyPr/>
          <a:lstStyle/>
          <a:p>
            <a:pPr eaLnBrk="1" hangingPunct="1"/>
            <a:r>
              <a:rPr lang="pt-BR" altLang="pt-BR" sz="5400">
                <a:latin typeface="Georgia" pitchFamily="18" charset="0"/>
              </a:rPr>
              <a:t>Auto conceito</a:t>
            </a:r>
            <a:endParaRPr lang="en-US" altLang="pt-BR" sz="5400">
              <a:latin typeface="Georgia" pitchFamily="18" charset="0"/>
            </a:endParaRPr>
          </a:p>
        </p:txBody>
      </p:sp>
      <p:sp>
        <p:nvSpPr>
          <p:cNvPr id="18436" name="Rectangle 3"/>
          <p:cNvSpPr>
            <a:spLocks noGrp="1" noChangeArrowheads="1"/>
          </p:cNvSpPr>
          <p:nvPr>
            <p:ph type="body" idx="1"/>
          </p:nvPr>
        </p:nvSpPr>
        <p:spPr>
          <a:xfrm>
            <a:off x="457200" y="1981200"/>
            <a:ext cx="8229600" cy="4144963"/>
          </a:xfrm>
          <a:noFill/>
        </p:spPr>
        <p:txBody>
          <a:bodyPr/>
          <a:lstStyle/>
          <a:p>
            <a:pPr eaLnBrk="1" hangingPunct="1"/>
            <a:r>
              <a:rPr lang="pt-BR" altLang="pt-BR" sz="2800">
                <a:latin typeface="Georgia" pitchFamily="18" charset="0"/>
              </a:rPr>
              <a:t>Percepção estável das pessoas sobre elas mesmas</a:t>
            </a:r>
          </a:p>
          <a:p>
            <a:pPr eaLnBrk="1" hangingPunct="1"/>
            <a:r>
              <a:rPr lang="pt-BR" altLang="pt-BR" sz="2800">
                <a:latin typeface="Georgia" pitchFamily="18" charset="0"/>
              </a:rPr>
              <a:t>O que somos único</a:t>
            </a:r>
          </a:p>
          <a:p>
            <a:pPr eaLnBrk="1" hangingPunct="1"/>
            <a:r>
              <a:rPr lang="pt-BR" altLang="pt-BR" sz="2800">
                <a:latin typeface="Georgia" pitchFamily="18" charset="0"/>
              </a:rPr>
              <a:t>O que nos distingue dos outros</a:t>
            </a:r>
          </a:p>
          <a:p>
            <a:pPr eaLnBrk="1" hangingPunct="1"/>
            <a:r>
              <a:rPr lang="pt-BR" altLang="pt-BR" sz="2800">
                <a:latin typeface="Georgia" pitchFamily="18" charset="0"/>
              </a:rPr>
              <a:t>O que somos similares aos outros</a:t>
            </a:r>
            <a:endParaRPr lang="en-US" altLang="pt-BR" sz="2800">
              <a:latin typeface="Georgia" pitchFamily="18" charset="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4CD5B46F-3E63-4B27-A795-E67728FC40A5}" type="slidenum">
              <a:rPr lang="pt-BR"/>
              <a:pPr>
                <a:defRPr/>
              </a:pPr>
              <a:t>16</a:t>
            </a:fld>
            <a:endParaRPr lang="pt-BR"/>
          </a:p>
        </p:txBody>
      </p:sp>
      <p:sp>
        <p:nvSpPr>
          <p:cNvPr id="19459" name="Rectangle 2"/>
          <p:cNvSpPr>
            <a:spLocks noGrp="1" noChangeArrowheads="1"/>
          </p:cNvSpPr>
          <p:nvPr>
            <p:ph type="title"/>
          </p:nvPr>
        </p:nvSpPr>
        <p:spPr>
          <a:xfrm>
            <a:off x="457200" y="593725"/>
            <a:ext cx="8229600" cy="823913"/>
          </a:xfrm>
          <a:noFill/>
        </p:spPr>
        <p:txBody>
          <a:bodyPr/>
          <a:lstStyle/>
          <a:p>
            <a:pPr eaLnBrk="1" hangingPunct="1"/>
            <a:r>
              <a:rPr lang="pt-BR" altLang="pt-BR" sz="4800">
                <a:latin typeface="Georgia" pitchFamily="18" charset="0"/>
              </a:rPr>
              <a:t>Como forma o auto conceito?</a:t>
            </a:r>
            <a:endParaRPr lang="en-US" altLang="pt-BR" sz="4800">
              <a:latin typeface="Georgia" pitchFamily="18" charset="0"/>
            </a:endParaRPr>
          </a:p>
        </p:txBody>
      </p:sp>
      <p:sp>
        <p:nvSpPr>
          <p:cNvPr id="19460" name="Rectangle 3"/>
          <p:cNvSpPr>
            <a:spLocks noGrp="1" noChangeArrowheads="1"/>
          </p:cNvSpPr>
          <p:nvPr>
            <p:ph type="body" idx="1"/>
          </p:nvPr>
        </p:nvSpPr>
        <p:spPr>
          <a:xfrm>
            <a:off x="457200" y="1916113"/>
            <a:ext cx="8229600" cy="4210050"/>
          </a:xfrm>
          <a:noFill/>
        </p:spPr>
        <p:txBody>
          <a:bodyPr/>
          <a:lstStyle/>
          <a:p>
            <a:pPr eaLnBrk="1" hangingPunct="1"/>
            <a:r>
              <a:rPr lang="pt-BR" altLang="pt-BR">
                <a:latin typeface="Georgia" pitchFamily="18" charset="0"/>
              </a:rPr>
              <a:t>Interações sociais com outros. Como somos tratados</a:t>
            </a:r>
          </a:p>
          <a:p>
            <a:pPr eaLnBrk="1" hangingPunct="1"/>
            <a:r>
              <a:rPr lang="pt-BR" altLang="pt-BR">
                <a:latin typeface="Georgia" pitchFamily="18" charset="0"/>
              </a:rPr>
              <a:t>Comparamos com os outros</a:t>
            </a:r>
          </a:p>
          <a:p>
            <a:pPr eaLnBrk="1" hangingPunct="1"/>
            <a:r>
              <a:rPr lang="pt-BR" altLang="pt-BR">
                <a:latin typeface="Georgia" pitchFamily="18" charset="0"/>
              </a:rPr>
              <a:t>O que os outros dizem sobre nós</a:t>
            </a:r>
          </a:p>
          <a:p>
            <a:pPr eaLnBrk="1" hangingPunct="1"/>
            <a:r>
              <a:rPr lang="pt-BR" altLang="pt-BR">
                <a:latin typeface="Georgia" pitchFamily="18" charset="0"/>
              </a:rPr>
              <a:t>Como nós nos vemos</a:t>
            </a:r>
            <a:endParaRPr lang="en-US" altLang="pt-BR">
              <a:latin typeface="Georgia" pitchFamily="18" charset="0"/>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F846FCF3-21BD-4222-AEFB-FE954487A66C}" type="slidenum">
              <a:rPr lang="pt-BR"/>
              <a:pPr>
                <a:defRPr/>
              </a:pPr>
              <a:t>17</a:t>
            </a:fld>
            <a:endParaRPr lang="pt-BR"/>
          </a:p>
        </p:txBody>
      </p:sp>
      <p:sp>
        <p:nvSpPr>
          <p:cNvPr id="20483" name="Rectangle 1026"/>
          <p:cNvSpPr>
            <a:spLocks noGrp="1" noChangeArrowheads="1"/>
          </p:cNvSpPr>
          <p:nvPr>
            <p:ph type="title"/>
          </p:nvPr>
        </p:nvSpPr>
        <p:spPr>
          <a:xfrm>
            <a:off x="990600" y="441325"/>
            <a:ext cx="7793038" cy="701675"/>
          </a:xfrm>
        </p:spPr>
        <p:txBody>
          <a:bodyPr/>
          <a:lstStyle/>
          <a:p>
            <a:pPr eaLnBrk="1" hangingPunct="1"/>
            <a:r>
              <a:rPr lang="pt-BR" altLang="pt-BR" sz="4000">
                <a:latin typeface="Georgia" pitchFamily="18" charset="0"/>
              </a:rPr>
              <a:t>Talentos, motivos e valores (1)</a:t>
            </a:r>
          </a:p>
        </p:txBody>
      </p:sp>
      <p:sp>
        <p:nvSpPr>
          <p:cNvPr id="20484" name="Rectangle 1027"/>
          <p:cNvSpPr>
            <a:spLocks noGrp="1" noChangeArrowheads="1"/>
          </p:cNvSpPr>
          <p:nvPr>
            <p:ph type="body" idx="1"/>
          </p:nvPr>
        </p:nvSpPr>
        <p:spPr/>
        <p:txBody>
          <a:bodyPr/>
          <a:lstStyle/>
          <a:p>
            <a:pPr eaLnBrk="1" hangingPunct="1"/>
            <a:r>
              <a:rPr lang="pt-BR" altLang="pt-BR" sz="2800">
                <a:latin typeface="Georgia" pitchFamily="18" charset="0"/>
              </a:rPr>
              <a:t>Entrelaçados</a:t>
            </a:r>
          </a:p>
          <a:p>
            <a:pPr eaLnBrk="1" hangingPunct="1"/>
            <a:r>
              <a:rPr lang="pt-BR" altLang="pt-BR" sz="2800">
                <a:latin typeface="Georgia" pitchFamily="18" charset="0"/>
              </a:rPr>
              <a:t>Aprende a ser melhor naquelas coisas que valoriza, e são mais motivadas para fazer e aprende a valorizar e ser motivado para aquelas coisas que sabem fazer melhor.</a:t>
            </a:r>
          </a:p>
          <a:p>
            <a:pPr eaLnBrk="1" hangingPunct="1"/>
            <a:r>
              <a:rPr lang="pt-BR" altLang="pt-BR" sz="2800">
                <a:latin typeface="Georgia" pitchFamily="18" charset="0"/>
              </a:rPr>
              <a:t>Evita coisas que não faz bem x feedback</a:t>
            </a:r>
          </a:p>
          <a:p>
            <a:pPr eaLnBrk="1" hangingPunct="1"/>
            <a:r>
              <a:rPr lang="pt-BR" altLang="pt-BR" sz="2800">
                <a:latin typeface="Georgia" pitchFamily="18" charset="0"/>
              </a:rPr>
              <a:t>Talento sem motivação atrofia</a:t>
            </a:r>
          </a:p>
          <a:p>
            <a:pPr eaLnBrk="1" hangingPunct="1"/>
            <a:r>
              <a:rPr lang="pt-BR" altLang="pt-BR" sz="2800">
                <a:latin typeface="Georgia" pitchFamily="18" charset="0"/>
              </a:rPr>
              <a:t>Novos desafios podem revelar talentos que não tiveram oportunidade de aparecer.</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B2EA0857-E8A2-4E44-A18D-59539ECCA3A8}" type="slidenum">
              <a:rPr lang="pt-BR"/>
              <a:pPr>
                <a:defRPr/>
              </a:pPr>
              <a:t>18</a:t>
            </a:fld>
            <a:endParaRPr lang="pt-BR"/>
          </a:p>
        </p:txBody>
      </p:sp>
      <p:sp>
        <p:nvSpPr>
          <p:cNvPr id="21507" name="Rectangle 2"/>
          <p:cNvSpPr>
            <a:spLocks noGrp="1" noChangeArrowheads="1"/>
          </p:cNvSpPr>
          <p:nvPr>
            <p:ph type="title"/>
          </p:nvPr>
        </p:nvSpPr>
        <p:spPr>
          <a:xfrm>
            <a:off x="317500" y="465138"/>
            <a:ext cx="8637588" cy="701675"/>
          </a:xfrm>
        </p:spPr>
        <p:txBody>
          <a:bodyPr/>
          <a:lstStyle/>
          <a:p>
            <a:pPr eaLnBrk="1" hangingPunct="1"/>
            <a:r>
              <a:rPr lang="pt-BR" altLang="pt-BR" sz="4000">
                <a:latin typeface="Georgia" pitchFamily="18" charset="0"/>
              </a:rPr>
              <a:t>Talentos, motivos e valores (2)</a:t>
            </a:r>
          </a:p>
        </p:txBody>
      </p:sp>
      <p:sp>
        <p:nvSpPr>
          <p:cNvPr id="21508" name="Rectangle 3"/>
          <p:cNvSpPr>
            <a:spLocks noGrp="1" noChangeArrowheads="1"/>
          </p:cNvSpPr>
          <p:nvPr>
            <p:ph type="body" idx="1"/>
          </p:nvPr>
        </p:nvSpPr>
        <p:spPr>
          <a:xfrm>
            <a:off x="466725" y="1371600"/>
            <a:ext cx="8208963" cy="4800600"/>
          </a:xfrm>
        </p:spPr>
        <p:txBody>
          <a:bodyPr/>
          <a:lstStyle/>
          <a:p>
            <a:pPr eaLnBrk="1" hangingPunct="1">
              <a:lnSpc>
                <a:spcPct val="110000"/>
              </a:lnSpc>
            </a:pPr>
            <a:r>
              <a:rPr lang="pt-BR" altLang="pt-BR" sz="2400">
                <a:latin typeface="Georgia" pitchFamily="18" charset="0"/>
              </a:rPr>
              <a:t>Talentos, motivos e valores dominam a auto imagem e proporcionam temas para a carreira</a:t>
            </a:r>
          </a:p>
          <a:p>
            <a:pPr eaLnBrk="1" hangingPunct="1">
              <a:lnSpc>
                <a:spcPct val="110000"/>
              </a:lnSpc>
            </a:pPr>
            <a:r>
              <a:rPr lang="pt-BR" altLang="pt-BR" sz="2400">
                <a:latin typeface="Georgia" pitchFamily="18" charset="0"/>
              </a:rPr>
              <a:t>Congruência</a:t>
            </a:r>
          </a:p>
          <a:p>
            <a:pPr eaLnBrk="1" hangingPunct="1">
              <a:lnSpc>
                <a:spcPct val="110000"/>
              </a:lnSpc>
            </a:pPr>
            <a:r>
              <a:rPr lang="pt-BR" altLang="pt-BR" sz="2400">
                <a:latin typeface="Georgia" pitchFamily="18" charset="0"/>
              </a:rPr>
              <a:t>Entram com muitas ambições, esperanças, medos e ilusões e relativamente pouca informação de qualidade, principalmente sobre suas habilidades e talentos</a:t>
            </a:r>
          </a:p>
          <a:p>
            <a:pPr eaLnBrk="1" hangingPunct="1">
              <a:lnSpc>
                <a:spcPct val="110000"/>
              </a:lnSpc>
            </a:pPr>
            <a:r>
              <a:rPr lang="pt-BR" altLang="pt-BR" sz="2400">
                <a:latin typeface="Georgia" pitchFamily="18" charset="0"/>
              </a:rPr>
              <a:t>Através de experiência e aconselhamento tem uma melhor idéia mas....</a:t>
            </a:r>
          </a:p>
          <a:p>
            <a:pPr eaLnBrk="1" hangingPunct="1">
              <a:lnSpc>
                <a:spcPct val="110000"/>
              </a:lnSpc>
            </a:pPr>
            <a:r>
              <a:rPr lang="pt-BR" altLang="pt-BR" sz="2400">
                <a:latin typeface="Georgia" pitchFamily="18" charset="0"/>
              </a:rPr>
              <a:t>Choque de realidade</a:t>
            </a:r>
          </a:p>
          <a:p>
            <a:pPr eaLnBrk="1" hangingPunct="1">
              <a:lnSpc>
                <a:spcPct val="110000"/>
              </a:lnSpc>
            </a:pPr>
            <a:r>
              <a:rPr lang="pt-BR" altLang="pt-BR" sz="2400">
                <a:latin typeface="Georgia" pitchFamily="18" charset="0"/>
              </a:rPr>
              <a:t>Experiência de trabalho – escolhas</a:t>
            </a:r>
          </a:p>
          <a:p>
            <a:pPr eaLnBrk="1" hangingPunct="1">
              <a:lnSpc>
                <a:spcPct val="110000"/>
              </a:lnSpc>
            </a:pPr>
            <a:r>
              <a:rPr lang="pt-BR" altLang="pt-BR" sz="2400">
                <a:latin typeface="Georgia" pitchFamily="18" charset="0"/>
              </a:rPr>
              <a:t>Experiência e feedback - clarificação</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94BA2E96-6215-413B-AD50-5EB66A259C7F}" type="slidenum">
              <a:rPr lang="pt-BR"/>
              <a:pPr>
                <a:defRPr/>
              </a:pPr>
              <a:t>19</a:t>
            </a:fld>
            <a:endParaRPr lang="pt-BR"/>
          </a:p>
        </p:txBody>
      </p:sp>
      <p:sp>
        <p:nvSpPr>
          <p:cNvPr id="22531" name="Rectangle 2"/>
          <p:cNvSpPr>
            <a:spLocks noGrp="1" noChangeArrowheads="1"/>
          </p:cNvSpPr>
          <p:nvPr>
            <p:ph type="title"/>
          </p:nvPr>
        </p:nvSpPr>
        <p:spPr/>
        <p:txBody>
          <a:bodyPr/>
          <a:lstStyle/>
          <a:p>
            <a:pPr eaLnBrk="1" hangingPunct="1"/>
            <a:r>
              <a:rPr lang="pt-BR" altLang="pt-BR">
                <a:latin typeface="Georgia" pitchFamily="18" charset="0"/>
              </a:rPr>
              <a:t>Ancora de Carreira</a:t>
            </a:r>
          </a:p>
        </p:txBody>
      </p:sp>
      <p:sp>
        <p:nvSpPr>
          <p:cNvPr id="22532" name="Rectangle 3"/>
          <p:cNvSpPr>
            <a:spLocks noGrp="1" noChangeArrowheads="1"/>
          </p:cNvSpPr>
          <p:nvPr>
            <p:ph type="body" idx="1"/>
          </p:nvPr>
        </p:nvSpPr>
        <p:spPr/>
        <p:txBody>
          <a:bodyPr/>
          <a:lstStyle/>
          <a:p>
            <a:pPr eaLnBrk="1" hangingPunct="1"/>
            <a:r>
              <a:rPr lang="pt-BR" altLang="pt-BR" sz="2800">
                <a:latin typeface="Georgia" pitchFamily="18" charset="0"/>
              </a:rPr>
              <a:t>Guia que restringe as escolhas de carreira</a:t>
            </a:r>
          </a:p>
          <a:p>
            <a:pPr eaLnBrk="1" hangingPunct="1"/>
            <a:r>
              <a:rPr lang="pt-BR" altLang="pt-BR" sz="2800">
                <a:latin typeface="Georgia" pitchFamily="18" charset="0"/>
              </a:rPr>
              <a:t>Um elemento da auto imagem da pessoa que ela não irá desistir mesmo face a escolhas difíceis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18762844-B038-4673-8314-1CA8D4567228}" type="slidenum">
              <a:rPr lang="pt-BR"/>
              <a:pPr>
                <a:defRPr/>
              </a:pPr>
              <a:t>2</a:t>
            </a:fld>
            <a:endParaRPr lang="pt-BR"/>
          </a:p>
        </p:txBody>
      </p:sp>
      <p:sp>
        <p:nvSpPr>
          <p:cNvPr id="5123" name="Rectangle 2"/>
          <p:cNvSpPr>
            <a:spLocks noGrp="1" noChangeArrowheads="1"/>
          </p:cNvSpPr>
          <p:nvPr>
            <p:ph type="title"/>
          </p:nvPr>
        </p:nvSpPr>
        <p:spPr>
          <a:noFill/>
        </p:spPr>
        <p:txBody>
          <a:bodyPr lIns="92075" tIns="46038" rIns="92075" bIns="46038" anchor="ctr"/>
          <a:lstStyle/>
          <a:p>
            <a:pPr eaLnBrk="1" hangingPunct="1"/>
            <a:r>
              <a:rPr lang="pt-BR" altLang="pt-BR" sz="4000">
                <a:latin typeface="Georgia" pitchFamily="18" charset="0"/>
              </a:rPr>
              <a:t>Carreira</a:t>
            </a:r>
          </a:p>
        </p:txBody>
      </p:sp>
      <p:sp>
        <p:nvSpPr>
          <p:cNvPr id="5124" name="Rectangle 3"/>
          <p:cNvSpPr>
            <a:spLocks noGrp="1" noChangeArrowheads="1"/>
          </p:cNvSpPr>
          <p:nvPr>
            <p:ph type="body" idx="1"/>
          </p:nvPr>
        </p:nvSpPr>
        <p:spPr>
          <a:xfrm>
            <a:off x="539750" y="1941513"/>
            <a:ext cx="7246938" cy="4114800"/>
          </a:xfrm>
          <a:noFill/>
        </p:spPr>
        <p:txBody>
          <a:bodyPr lIns="92075" tIns="46038" rIns="92075" bIns="46038"/>
          <a:lstStyle/>
          <a:p>
            <a:pPr eaLnBrk="1" hangingPunct="1"/>
            <a:r>
              <a:rPr lang="pt-BR" altLang="pt-BR" sz="2800">
                <a:latin typeface="Georgia" pitchFamily="18" charset="0"/>
              </a:rPr>
              <a:t>Caminho estruturado e organizado no tempo e espaço que pode ser seguido por alguém (Van Maanen).</a:t>
            </a:r>
          </a:p>
          <a:p>
            <a:pPr eaLnBrk="1" hangingPunct="1"/>
            <a:r>
              <a:rPr lang="pt-BR" altLang="pt-BR" sz="2800">
                <a:latin typeface="Georgia" pitchFamily="18" charset="0"/>
              </a:rPr>
              <a:t>São sequencias de posições ocupadas e de trabalhos realizados durante a vida de uma pessoa.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FE38CD85-E486-4A8E-AC85-8D09E64D2CDB}" type="slidenum">
              <a:rPr lang="pt-BR"/>
              <a:pPr>
                <a:defRPr/>
              </a:pPr>
              <a:t>20</a:t>
            </a:fld>
            <a:endParaRPr lang="pt-BR"/>
          </a:p>
        </p:txBody>
      </p:sp>
      <p:sp>
        <p:nvSpPr>
          <p:cNvPr id="23555" name="Rectangle 2"/>
          <p:cNvSpPr>
            <a:spLocks noGrp="1" noChangeArrowheads="1"/>
          </p:cNvSpPr>
          <p:nvPr>
            <p:ph type="title"/>
          </p:nvPr>
        </p:nvSpPr>
        <p:spPr/>
        <p:txBody>
          <a:bodyPr/>
          <a:lstStyle/>
          <a:p>
            <a:pPr eaLnBrk="1" hangingPunct="1"/>
            <a:r>
              <a:rPr lang="pt-BR" altLang="pt-BR">
                <a:latin typeface="Georgia" pitchFamily="18" charset="0"/>
              </a:rPr>
              <a:t>Competência Técnica Funcional</a:t>
            </a:r>
          </a:p>
        </p:txBody>
      </p:sp>
      <p:sp>
        <p:nvSpPr>
          <p:cNvPr id="23556" name="Rectangle 3"/>
          <p:cNvSpPr>
            <a:spLocks noGrp="1" noChangeArrowheads="1"/>
          </p:cNvSpPr>
          <p:nvPr>
            <p:ph type="body" idx="1"/>
          </p:nvPr>
        </p:nvSpPr>
        <p:spPr>
          <a:xfrm>
            <a:off x="457200" y="1981200"/>
            <a:ext cx="8229600" cy="4343400"/>
          </a:xfrm>
        </p:spPr>
        <p:txBody>
          <a:bodyPr/>
          <a:lstStyle/>
          <a:p>
            <a:pPr eaLnBrk="1" hangingPunct="1">
              <a:lnSpc>
                <a:spcPct val="90000"/>
              </a:lnSpc>
            </a:pPr>
            <a:r>
              <a:rPr lang="pt-BR" altLang="pt-BR" sz="2400">
                <a:latin typeface="Georgia" pitchFamily="18" charset="0"/>
              </a:rPr>
              <a:t>Especialização e expertise</a:t>
            </a:r>
          </a:p>
          <a:p>
            <a:pPr eaLnBrk="1" hangingPunct="1">
              <a:lnSpc>
                <a:spcPct val="90000"/>
              </a:lnSpc>
            </a:pPr>
            <a:r>
              <a:rPr lang="pt-BR" altLang="pt-BR" sz="2400">
                <a:latin typeface="Georgia" pitchFamily="18" charset="0"/>
              </a:rPr>
              <a:t>Tipo de trabalho</a:t>
            </a:r>
          </a:p>
          <a:p>
            <a:pPr lvl="1" eaLnBrk="1" hangingPunct="1">
              <a:lnSpc>
                <a:spcPct val="90000"/>
              </a:lnSpc>
            </a:pPr>
            <a:r>
              <a:rPr lang="pt-BR" altLang="pt-BR" sz="2000">
                <a:latin typeface="Georgia" pitchFamily="18" charset="0"/>
              </a:rPr>
              <a:t>Desafiador</a:t>
            </a:r>
          </a:p>
          <a:p>
            <a:pPr lvl="1" eaLnBrk="1" hangingPunct="1">
              <a:lnSpc>
                <a:spcPct val="90000"/>
              </a:lnSpc>
            </a:pPr>
            <a:r>
              <a:rPr lang="pt-BR" altLang="pt-BR" sz="2000">
                <a:latin typeface="Georgia" pitchFamily="18" charset="0"/>
              </a:rPr>
              <a:t>Conteúdo do trabalho</a:t>
            </a:r>
          </a:p>
          <a:p>
            <a:pPr lvl="1" eaLnBrk="1" hangingPunct="1">
              <a:lnSpc>
                <a:spcPct val="90000"/>
              </a:lnSpc>
            </a:pPr>
            <a:r>
              <a:rPr lang="pt-BR" altLang="pt-BR" sz="2000">
                <a:latin typeface="Georgia" pitchFamily="18" charset="0"/>
              </a:rPr>
              <a:t>Ligados a organização</a:t>
            </a:r>
          </a:p>
          <a:p>
            <a:pPr eaLnBrk="1" hangingPunct="1">
              <a:lnSpc>
                <a:spcPct val="90000"/>
              </a:lnSpc>
            </a:pPr>
            <a:r>
              <a:rPr lang="pt-BR" altLang="pt-BR" sz="2400">
                <a:latin typeface="Georgia" pitchFamily="18" charset="0"/>
              </a:rPr>
              <a:t>Remuneração</a:t>
            </a:r>
          </a:p>
          <a:p>
            <a:pPr lvl="1" eaLnBrk="1" hangingPunct="1">
              <a:lnSpc>
                <a:spcPct val="90000"/>
              </a:lnSpc>
            </a:pPr>
            <a:r>
              <a:rPr lang="pt-BR" altLang="pt-BR" sz="2000">
                <a:latin typeface="Georgia" pitchFamily="18" charset="0"/>
              </a:rPr>
              <a:t>De acordo com aptidões</a:t>
            </a:r>
          </a:p>
          <a:p>
            <a:pPr lvl="1" eaLnBrk="1" hangingPunct="1">
              <a:lnSpc>
                <a:spcPct val="90000"/>
              </a:lnSpc>
            </a:pPr>
            <a:r>
              <a:rPr lang="pt-BR" altLang="pt-BR" sz="2000">
                <a:latin typeface="Georgia" pitchFamily="18" charset="0"/>
              </a:rPr>
              <a:t>Incentivos </a:t>
            </a:r>
          </a:p>
          <a:p>
            <a:pPr eaLnBrk="1" hangingPunct="1">
              <a:lnSpc>
                <a:spcPct val="90000"/>
              </a:lnSpc>
            </a:pPr>
            <a:r>
              <a:rPr lang="pt-BR" altLang="pt-BR" sz="2400">
                <a:latin typeface="Georgia" pitchFamily="18" charset="0"/>
              </a:rPr>
              <a:t>Promoção</a:t>
            </a:r>
          </a:p>
          <a:p>
            <a:pPr lvl="1" eaLnBrk="1" hangingPunct="1">
              <a:lnSpc>
                <a:spcPct val="90000"/>
              </a:lnSpc>
            </a:pPr>
            <a:r>
              <a:rPr lang="pt-BR" altLang="pt-BR" sz="2000">
                <a:latin typeface="Georgia" pitchFamily="18" charset="0"/>
              </a:rPr>
              <a:t>Paralela, mais recursos</a:t>
            </a:r>
          </a:p>
          <a:p>
            <a:pPr eaLnBrk="1" hangingPunct="1">
              <a:lnSpc>
                <a:spcPct val="90000"/>
              </a:lnSpc>
            </a:pPr>
            <a:r>
              <a:rPr lang="pt-BR" altLang="pt-BR" sz="2400">
                <a:latin typeface="Georgia" pitchFamily="18" charset="0"/>
              </a:rPr>
              <a:t>Reconhecimento </a:t>
            </a:r>
          </a:p>
          <a:p>
            <a:pPr lvl="1" eaLnBrk="1" hangingPunct="1">
              <a:lnSpc>
                <a:spcPct val="90000"/>
              </a:lnSpc>
            </a:pPr>
            <a:r>
              <a:rPr lang="pt-BR" altLang="pt-BR" sz="2000">
                <a:latin typeface="Georgia" pitchFamily="18" charset="0"/>
              </a:rPr>
              <a:t>Valoriza profissional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0D481D07-6AF2-4666-971E-E98D482942CF}" type="slidenum">
              <a:rPr lang="pt-BR"/>
              <a:pPr>
                <a:defRPr/>
              </a:pPr>
              <a:t>21</a:t>
            </a:fld>
            <a:endParaRPr lang="pt-BR"/>
          </a:p>
        </p:txBody>
      </p:sp>
      <p:sp>
        <p:nvSpPr>
          <p:cNvPr id="24579" name="Rectangle 2"/>
          <p:cNvSpPr>
            <a:spLocks noGrp="1" noChangeArrowheads="1"/>
          </p:cNvSpPr>
          <p:nvPr>
            <p:ph type="title"/>
          </p:nvPr>
        </p:nvSpPr>
        <p:spPr>
          <a:xfrm>
            <a:off x="317500" y="385763"/>
            <a:ext cx="8637588" cy="762000"/>
          </a:xfrm>
        </p:spPr>
        <p:txBody>
          <a:bodyPr/>
          <a:lstStyle/>
          <a:p>
            <a:pPr eaLnBrk="1" hangingPunct="1"/>
            <a:r>
              <a:rPr lang="pt-BR" altLang="pt-BR">
                <a:latin typeface="Georgia" pitchFamily="18" charset="0"/>
              </a:rPr>
              <a:t>Competência Gerencial</a:t>
            </a:r>
          </a:p>
        </p:txBody>
      </p:sp>
      <p:sp>
        <p:nvSpPr>
          <p:cNvPr id="24580" name="Rectangle 3"/>
          <p:cNvSpPr>
            <a:spLocks noGrp="1" noChangeArrowheads="1"/>
          </p:cNvSpPr>
          <p:nvPr>
            <p:ph type="body" idx="1"/>
          </p:nvPr>
        </p:nvSpPr>
        <p:spPr>
          <a:xfrm>
            <a:off x="457200" y="1828800"/>
            <a:ext cx="8229600" cy="4495800"/>
          </a:xfrm>
        </p:spPr>
        <p:txBody>
          <a:bodyPr/>
          <a:lstStyle/>
          <a:p>
            <a:pPr eaLnBrk="1" hangingPunct="1">
              <a:lnSpc>
                <a:spcPct val="90000"/>
              </a:lnSpc>
            </a:pPr>
            <a:r>
              <a:rPr lang="pt-BR" altLang="pt-BR" sz="2400">
                <a:latin typeface="Georgia" pitchFamily="18" charset="0"/>
              </a:rPr>
              <a:t>Diretoria e administração, decisões</a:t>
            </a:r>
          </a:p>
          <a:p>
            <a:pPr eaLnBrk="1" hangingPunct="1">
              <a:lnSpc>
                <a:spcPct val="90000"/>
              </a:lnSpc>
            </a:pPr>
            <a:r>
              <a:rPr lang="pt-BR" altLang="pt-BR" sz="2400">
                <a:latin typeface="Georgia" pitchFamily="18" charset="0"/>
              </a:rPr>
              <a:t>Aptidão analítica, relacionamento e equilíbrio emocional</a:t>
            </a:r>
          </a:p>
          <a:p>
            <a:pPr eaLnBrk="1" hangingPunct="1">
              <a:lnSpc>
                <a:spcPct val="90000"/>
              </a:lnSpc>
            </a:pPr>
            <a:r>
              <a:rPr lang="pt-BR" altLang="pt-BR" sz="2400">
                <a:latin typeface="Georgia" pitchFamily="18" charset="0"/>
              </a:rPr>
              <a:t>Tipo de trabalho</a:t>
            </a:r>
          </a:p>
          <a:p>
            <a:pPr lvl="1" eaLnBrk="1" hangingPunct="1">
              <a:lnSpc>
                <a:spcPct val="90000"/>
              </a:lnSpc>
            </a:pPr>
            <a:r>
              <a:rPr lang="pt-BR" altLang="pt-BR" sz="1600">
                <a:latin typeface="Georgia" pitchFamily="18" charset="0"/>
              </a:rPr>
              <a:t>Responsabilidade</a:t>
            </a:r>
          </a:p>
          <a:p>
            <a:pPr lvl="1" eaLnBrk="1" hangingPunct="1">
              <a:lnSpc>
                <a:spcPct val="90000"/>
              </a:lnSpc>
            </a:pPr>
            <a:r>
              <a:rPr lang="pt-BR" altLang="pt-BR" sz="1600">
                <a:latin typeface="Georgia" pitchFamily="18" charset="0"/>
              </a:rPr>
              <a:t>Desafiador</a:t>
            </a:r>
          </a:p>
          <a:p>
            <a:pPr lvl="1" eaLnBrk="1" hangingPunct="1">
              <a:lnSpc>
                <a:spcPct val="90000"/>
              </a:lnSpc>
            </a:pPr>
            <a:r>
              <a:rPr lang="pt-BR" altLang="pt-BR" sz="1600">
                <a:latin typeface="Georgia" pitchFamily="18" charset="0"/>
              </a:rPr>
              <a:t>Sucesso da organização </a:t>
            </a:r>
          </a:p>
          <a:p>
            <a:pPr eaLnBrk="1" hangingPunct="1">
              <a:lnSpc>
                <a:spcPct val="90000"/>
              </a:lnSpc>
            </a:pPr>
            <a:r>
              <a:rPr lang="pt-BR" altLang="pt-BR" sz="2000">
                <a:latin typeface="Georgia" pitchFamily="18" charset="0"/>
              </a:rPr>
              <a:t>Remuneração</a:t>
            </a:r>
          </a:p>
          <a:p>
            <a:pPr lvl="1" eaLnBrk="1" hangingPunct="1">
              <a:lnSpc>
                <a:spcPct val="90000"/>
              </a:lnSpc>
            </a:pPr>
            <a:r>
              <a:rPr lang="pt-BR" altLang="pt-BR" sz="1600">
                <a:latin typeface="Georgia" pitchFamily="18" charset="0"/>
              </a:rPr>
              <a:t>Bem remunerados (equidade interna)</a:t>
            </a:r>
          </a:p>
          <a:p>
            <a:pPr lvl="1" eaLnBrk="1" hangingPunct="1">
              <a:lnSpc>
                <a:spcPct val="90000"/>
              </a:lnSpc>
            </a:pPr>
            <a:r>
              <a:rPr lang="pt-BR" altLang="pt-BR" sz="1600">
                <a:latin typeface="Georgia" pitchFamily="18" charset="0"/>
              </a:rPr>
              <a:t>Incentivos curto prazo</a:t>
            </a:r>
          </a:p>
          <a:p>
            <a:pPr eaLnBrk="1" hangingPunct="1">
              <a:lnSpc>
                <a:spcPct val="90000"/>
              </a:lnSpc>
            </a:pPr>
            <a:r>
              <a:rPr lang="pt-BR" altLang="pt-BR" sz="2000">
                <a:latin typeface="Georgia" pitchFamily="18" charset="0"/>
              </a:rPr>
              <a:t>Promoção</a:t>
            </a:r>
          </a:p>
          <a:p>
            <a:pPr lvl="1" eaLnBrk="1" hangingPunct="1">
              <a:lnSpc>
                <a:spcPct val="90000"/>
              </a:lnSpc>
            </a:pPr>
            <a:r>
              <a:rPr lang="pt-BR" altLang="pt-BR" sz="1600">
                <a:latin typeface="Georgia" pitchFamily="18" charset="0"/>
              </a:rPr>
              <a:t>Mérito, desempenho e resultado</a:t>
            </a:r>
          </a:p>
          <a:p>
            <a:pPr eaLnBrk="1" hangingPunct="1">
              <a:lnSpc>
                <a:spcPct val="90000"/>
              </a:lnSpc>
            </a:pPr>
            <a:r>
              <a:rPr lang="pt-BR" altLang="pt-BR" sz="2000">
                <a:latin typeface="Georgia" pitchFamily="18" charset="0"/>
              </a:rPr>
              <a:t>Reconhecimento</a:t>
            </a:r>
            <a:r>
              <a:rPr lang="pt-BR" altLang="pt-BR" sz="1800">
                <a:latin typeface="Georgia" pitchFamily="18" charset="0"/>
              </a:rPr>
              <a:t> </a:t>
            </a:r>
          </a:p>
          <a:p>
            <a:pPr lvl="1" eaLnBrk="1" hangingPunct="1">
              <a:lnSpc>
                <a:spcPct val="90000"/>
              </a:lnSpc>
            </a:pPr>
            <a:r>
              <a:rPr lang="pt-BR" altLang="pt-BR" sz="1600">
                <a:latin typeface="Georgia" pitchFamily="18" charset="0"/>
              </a:rPr>
              <a:t>Promoções</a:t>
            </a:r>
          </a:p>
          <a:p>
            <a:pPr lvl="1" eaLnBrk="1" hangingPunct="1">
              <a:lnSpc>
                <a:spcPct val="90000"/>
              </a:lnSpc>
            </a:pPr>
            <a:r>
              <a:rPr lang="pt-BR" altLang="pt-BR" sz="1600">
                <a:latin typeface="Georgia" pitchFamily="18" charset="0"/>
              </a:rPr>
              <a:t>Símbolos de status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FFA57359-03BC-4F5B-BC70-8C8C93406095}" type="slidenum">
              <a:rPr lang="pt-BR"/>
              <a:pPr>
                <a:defRPr/>
              </a:pPr>
              <a:t>22</a:t>
            </a:fld>
            <a:endParaRPr lang="pt-BR"/>
          </a:p>
        </p:txBody>
      </p:sp>
      <p:sp>
        <p:nvSpPr>
          <p:cNvPr id="25603" name="Rectangle 2"/>
          <p:cNvSpPr>
            <a:spLocks noGrp="1" noChangeArrowheads="1"/>
          </p:cNvSpPr>
          <p:nvPr>
            <p:ph type="title"/>
          </p:nvPr>
        </p:nvSpPr>
        <p:spPr>
          <a:xfrm>
            <a:off x="317500" y="344488"/>
            <a:ext cx="8637588" cy="762000"/>
          </a:xfrm>
        </p:spPr>
        <p:txBody>
          <a:bodyPr/>
          <a:lstStyle/>
          <a:p>
            <a:pPr eaLnBrk="1" hangingPunct="1"/>
            <a:r>
              <a:rPr lang="pt-BR" altLang="pt-BR">
                <a:latin typeface="Georgia" pitchFamily="18" charset="0"/>
              </a:rPr>
              <a:t>Autonomia/Independência</a:t>
            </a:r>
          </a:p>
        </p:txBody>
      </p:sp>
      <p:sp>
        <p:nvSpPr>
          <p:cNvPr id="25604" name="Rectangle 3"/>
          <p:cNvSpPr>
            <a:spLocks noGrp="1" noChangeArrowheads="1"/>
          </p:cNvSpPr>
          <p:nvPr>
            <p:ph type="body" idx="1"/>
          </p:nvPr>
        </p:nvSpPr>
        <p:spPr>
          <a:xfrm>
            <a:off x="457200" y="1447800"/>
            <a:ext cx="8229600" cy="4953000"/>
          </a:xfrm>
        </p:spPr>
        <p:txBody>
          <a:bodyPr/>
          <a:lstStyle/>
          <a:p>
            <a:pPr eaLnBrk="1" hangingPunct="1">
              <a:lnSpc>
                <a:spcPct val="90000"/>
              </a:lnSpc>
            </a:pPr>
            <a:r>
              <a:rPr lang="pt-BR" altLang="pt-BR" sz="2400">
                <a:latin typeface="Georgia" pitchFamily="18" charset="0"/>
              </a:rPr>
              <a:t>Fazer coisas do seu jeito</a:t>
            </a:r>
          </a:p>
          <a:p>
            <a:pPr eaLnBrk="1" hangingPunct="1">
              <a:lnSpc>
                <a:spcPct val="90000"/>
              </a:lnSpc>
            </a:pPr>
            <a:r>
              <a:rPr lang="pt-BR" altLang="pt-BR" sz="2400">
                <a:latin typeface="Georgia" pitchFamily="18" charset="0"/>
              </a:rPr>
              <a:t>Carreiras mais independentes</a:t>
            </a:r>
          </a:p>
          <a:p>
            <a:pPr eaLnBrk="1" hangingPunct="1">
              <a:lnSpc>
                <a:spcPct val="90000"/>
              </a:lnSpc>
            </a:pPr>
            <a:r>
              <a:rPr lang="pt-BR" altLang="pt-BR" sz="2400">
                <a:latin typeface="Georgia" pitchFamily="18" charset="0"/>
              </a:rPr>
              <a:t>Tipo de trabalho</a:t>
            </a:r>
          </a:p>
          <a:p>
            <a:pPr lvl="1" eaLnBrk="1" hangingPunct="1">
              <a:lnSpc>
                <a:spcPct val="90000"/>
              </a:lnSpc>
            </a:pPr>
            <a:r>
              <a:rPr lang="pt-BR" altLang="pt-BR" sz="1800">
                <a:latin typeface="Georgia" pitchFamily="18" charset="0"/>
              </a:rPr>
              <a:t>Metas claras</a:t>
            </a:r>
          </a:p>
          <a:p>
            <a:pPr lvl="1" eaLnBrk="1" hangingPunct="1">
              <a:lnSpc>
                <a:spcPct val="90000"/>
              </a:lnSpc>
            </a:pPr>
            <a:r>
              <a:rPr lang="pt-BR" altLang="pt-BR" sz="1800">
                <a:latin typeface="Georgia" pitchFamily="18" charset="0"/>
              </a:rPr>
              <a:t>Prazos definidos</a:t>
            </a:r>
          </a:p>
          <a:p>
            <a:pPr lvl="1" eaLnBrk="1" hangingPunct="1">
              <a:lnSpc>
                <a:spcPct val="90000"/>
              </a:lnSpc>
            </a:pPr>
            <a:r>
              <a:rPr lang="pt-BR" altLang="pt-BR" sz="1800">
                <a:latin typeface="Georgia" pitchFamily="18" charset="0"/>
              </a:rPr>
              <a:t>Não suporta supervisão rigorosa </a:t>
            </a:r>
          </a:p>
          <a:p>
            <a:pPr eaLnBrk="1" hangingPunct="1">
              <a:lnSpc>
                <a:spcPct val="90000"/>
              </a:lnSpc>
            </a:pPr>
            <a:r>
              <a:rPr lang="pt-BR" altLang="pt-BR" sz="2400">
                <a:latin typeface="Georgia" pitchFamily="18" charset="0"/>
              </a:rPr>
              <a:t>Remuneração</a:t>
            </a:r>
          </a:p>
          <a:p>
            <a:pPr lvl="1" eaLnBrk="1" hangingPunct="1">
              <a:lnSpc>
                <a:spcPct val="90000"/>
              </a:lnSpc>
            </a:pPr>
            <a:r>
              <a:rPr lang="pt-BR" altLang="pt-BR" sz="1800">
                <a:latin typeface="Georgia" pitchFamily="18" charset="0"/>
              </a:rPr>
              <a:t>Mérito do desempenho</a:t>
            </a:r>
          </a:p>
          <a:p>
            <a:pPr lvl="1" eaLnBrk="1" hangingPunct="1">
              <a:lnSpc>
                <a:spcPct val="90000"/>
              </a:lnSpc>
            </a:pPr>
            <a:r>
              <a:rPr lang="pt-BR" altLang="pt-BR" sz="1800">
                <a:latin typeface="Georgia" pitchFamily="18" charset="0"/>
              </a:rPr>
              <a:t>Pacotes opcionais</a:t>
            </a:r>
          </a:p>
          <a:p>
            <a:pPr eaLnBrk="1" hangingPunct="1">
              <a:lnSpc>
                <a:spcPct val="90000"/>
              </a:lnSpc>
            </a:pPr>
            <a:r>
              <a:rPr lang="pt-BR" altLang="pt-BR" sz="2400">
                <a:latin typeface="Georgia" pitchFamily="18" charset="0"/>
              </a:rPr>
              <a:t>Promoção</a:t>
            </a:r>
          </a:p>
          <a:p>
            <a:pPr lvl="1" eaLnBrk="1" hangingPunct="1">
              <a:lnSpc>
                <a:spcPct val="90000"/>
              </a:lnSpc>
            </a:pPr>
            <a:r>
              <a:rPr lang="pt-BR" altLang="pt-BR" sz="1800">
                <a:latin typeface="Georgia" pitchFamily="18" charset="0"/>
              </a:rPr>
              <a:t>Mais liberdade que o anterior, mais autonomia</a:t>
            </a:r>
          </a:p>
          <a:p>
            <a:pPr eaLnBrk="1" hangingPunct="1">
              <a:lnSpc>
                <a:spcPct val="90000"/>
              </a:lnSpc>
            </a:pPr>
            <a:r>
              <a:rPr lang="pt-BR" altLang="pt-BR" sz="2400">
                <a:latin typeface="Georgia" pitchFamily="18" charset="0"/>
              </a:rPr>
              <a:t>Reconhecimento</a:t>
            </a:r>
            <a:r>
              <a:rPr lang="pt-BR" altLang="pt-BR" sz="2000">
                <a:latin typeface="Georgia" pitchFamily="18" charset="0"/>
              </a:rPr>
              <a:t> </a:t>
            </a:r>
          </a:p>
          <a:p>
            <a:pPr lvl="1" eaLnBrk="1" hangingPunct="1">
              <a:lnSpc>
                <a:spcPct val="90000"/>
              </a:lnSpc>
            </a:pPr>
            <a:r>
              <a:rPr lang="pt-BR" altLang="pt-BR" sz="1800">
                <a:latin typeface="Georgia" pitchFamily="18" charset="0"/>
              </a:rPr>
              <a:t>Prêmios e recompensas</a:t>
            </a:r>
          </a:p>
          <a:p>
            <a:pPr lvl="1" eaLnBrk="1" hangingPunct="1">
              <a:lnSpc>
                <a:spcPct val="90000"/>
              </a:lnSpc>
            </a:pPr>
            <a:r>
              <a:rPr lang="pt-BR" altLang="pt-BR" sz="1800">
                <a:latin typeface="Georgia" pitchFamily="18" charset="0"/>
              </a:rPr>
              <a:t>Mais flexibilidade e autonomia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C89E81AE-F01B-4F3D-966B-2C3591515CE3}" type="slidenum">
              <a:rPr lang="pt-BR"/>
              <a:pPr>
                <a:defRPr/>
              </a:pPr>
              <a:t>23</a:t>
            </a:fld>
            <a:endParaRPr lang="pt-BR"/>
          </a:p>
        </p:txBody>
      </p:sp>
      <p:sp>
        <p:nvSpPr>
          <p:cNvPr id="26627" name="Rectangle 2"/>
          <p:cNvSpPr>
            <a:spLocks noGrp="1" noChangeArrowheads="1"/>
          </p:cNvSpPr>
          <p:nvPr>
            <p:ph type="title"/>
          </p:nvPr>
        </p:nvSpPr>
        <p:spPr/>
        <p:txBody>
          <a:bodyPr/>
          <a:lstStyle/>
          <a:p>
            <a:pPr eaLnBrk="1" hangingPunct="1"/>
            <a:r>
              <a:rPr lang="pt-BR" altLang="pt-BR">
                <a:latin typeface="Georgia" pitchFamily="18" charset="0"/>
              </a:rPr>
              <a:t>Segurança/Estabilidade</a:t>
            </a:r>
          </a:p>
        </p:txBody>
      </p:sp>
      <p:sp>
        <p:nvSpPr>
          <p:cNvPr id="26628" name="Rectangle 3"/>
          <p:cNvSpPr>
            <a:spLocks noGrp="1" noChangeArrowheads="1"/>
          </p:cNvSpPr>
          <p:nvPr>
            <p:ph type="body" idx="1"/>
          </p:nvPr>
        </p:nvSpPr>
        <p:spPr>
          <a:xfrm>
            <a:off x="457200" y="1905000"/>
            <a:ext cx="8229600" cy="4419600"/>
          </a:xfrm>
        </p:spPr>
        <p:txBody>
          <a:bodyPr/>
          <a:lstStyle/>
          <a:p>
            <a:pPr eaLnBrk="1" hangingPunct="1">
              <a:lnSpc>
                <a:spcPct val="90000"/>
              </a:lnSpc>
            </a:pPr>
            <a:r>
              <a:rPr lang="pt-BR" altLang="pt-BR" sz="2400">
                <a:latin typeface="Georgia" pitchFamily="18" charset="0"/>
              </a:rPr>
              <a:t>Seguro e o futuro previsível</a:t>
            </a:r>
          </a:p>
          <a:p>
            <a:pPr eaLnBrk="1" hangingPunct="1">
              <a:lnSpc>
                <a:spcPct val="90000"/>
              </a:lnSpc>
            </a:pPr>
            <a:r>
              <a:rPr lang="pt-BR" altLang="pt-BR" sz="2400">
                <a:latin typeface="Georgia" pitchFamily="18" charset="0"/>
              </a:rPr>
              <a:t>Tipo de trabalho</a:t>
            </a:r>
          </a:p>
          <a:p>
            <a:pPr lvl="1" eaLnBrk="1" hangingPunct="1">
              <a:lnSpc>
                <a:spcPct val="90000"/>
              </a:lnSpc>
            </a:pPr>
            <a:r>
              <a:rPr lang="pt-BR" altLang="pt-BR" sz="1800">
                <a:latin typeface="Georgia" pitchFamily="18" charset="0"/>
              </a:rPr>
              <a:t>Trabalho estável e previsível</a:t>
            </a:r>
          </a:p>
          <a:p>
            <a:pPr lvl="1" eaLnBrk="1" hangingPunct="1">
              <a:lnSpc>
                <a:spcPct val="90000"/>
              </a:lnSpc>
            </a:pPr>
            <a:r>
              <a:rPr lang="pt-BR" altLang="pt-BR" sz="1800">
                <a:latin typeface="Georgia" pitchFamily="18" charset="0"/>
              </a:rPr>
              <a:t>Mais com o contexto do trabalho do que com a natureza</a:t>
            </a:r>
          </a:p>
          <a:p>
            <a:pPr lvl="1" eaLnBrk="1" hangingPunct="1">
              <a:lnSpc>
                <a:spcPct val="90000"/>
              </a:lnSpc>
            </a:pPr>
            <a:r>
              <a:rPr lang="pt-BR" altLang="pt-BR" sz="1800">
                <a:latin typeface="Georgia" pitchFamily="18" charset="0"/>
              </a:rPr>
              <a:t>Aumentos, condições de trabalho e benefícios</a:t>
            </a:r>
          </a:p>
          <a:p>
            <a:pPr eaLnBrk="1" hangingPunct="1">
              <a:lnSpc>
                <a:spcPct val="90000"/>
              </a:lnSpc>
            </a:pPr>
            <a:r>
              <a:rPr lang="pt-BR" altLang="pt-BR" sz="2400">
                <a:latin typeface="Georgia" pitchFamily="18" charset="0"/>
              </a:rPr>
              <a:t>Remuneração</a:t>
            </a:r>
          </a:p>
          <a:p>
            <a:pPr lvl="1" eaLnBrk="1" hangingPunct="1">
              <a:lnSpc>
                <a:spcPct val="90000"/>
              </a:lnSpc>
            </a:pPr>
            <a:r>
              <a:rPr lang="pt-BR" altLang="pt-BR" sz="1800">
                <a:latin typeface="Georgia" pitchFamily="18" charset="0"/>
              </a:rPr>
              <a:t>Aumentos constantes, tempo de casa</a:t>
            </a:r>
          </a:p>
          <a:p>
            <a:pPr lvl="1" eaLnBrk="1" hangingPunct="1">
              <a:lnSpc>
                <a:spcPct val="90000"/>
              </a:lnSpc>
            </a:pPr>
            <a:r>
              <a:rPr lang="pt-BR" altLang="pt-BR" sz="1800">
                <a:latin typeface="Georgia" pitchFamily="18" charset="0"/>
              </a:rPr>
              <a:t>Planos de seguro e aposentadoria</a:t>
            </a:r>
          </a:p>
          <a:p>
            <a:pPr eaLnBrk="1" hangingPunct="1">
              <a:lnSpc>
                <a:spcPct val="90000"/>
              </a:lnSpc>
            </a:pPr>
            <a:r>
              <a:rPr lang="pt-BR" altLang="pt-BR" sz="2400">
                <a:latin typeface="Georgia" pitchFamily="18" charset="0"/>
              </a:rPr>
              <a:t>Promoção</a:t>
            </a:r>
          </a:p>
          <a:p>
            <a:pPr lvl="1" eaLnBrk="1" hangingPunct="1">
              <a:lnSpc>
                <a:spcPct val="90000"/>
              </a:lnSpc>
            </a:pPr>
            <a:r>
              <a:rPr lang="pt-BR" altLang="pt-BR" sz="1800">
                <a:latin typeface="Georgia" pitchFamily="18" charset="0"/>
              </a:rPr>
              <a:t>Tempo e bom desempenho</a:t>
            </a:r>
          </a:p>
          <a:p>
            <a:pPr eaLnBrk="1" hangingPunct="1">
              <a:lnSpc>
                <a:spcPct val="90000"/>
              </a:lnSpc>
            </a:pPr>
            <a:r>
              <a:rPr lang="pt-BR" altLang="pt-BR" sz="2400">
                <a:latin typeface="Georgia" pitchFamily="18" charset="0"/>
              </a:rPr>
              <a:t>Reconhecimento</a:t>
            </a:r>
            <a:r>
              <a:rPr lang="pt-BR" altLang="pt-BR" sz="2000">
                <a:latin typeface="Georgia" pitchFamily="18" charset="0"/>
              </a:rPr>
              <a:t> </a:t>
            </a:r>
          </a:p>
          <a:p>
            <a:pPr lvl="1" eaLnBrk="1" hangingPunct="1">
              <a:lnSpc>
                <a:spcPct val="90000"/>
              </a:lnSpc>
            </a:pPr>
            <a:r>
              <a:rPr lang="pt-BR" altLang="pt-BR" sz="1800">
                <a:latin typeface="Georgia" pitchFamily="18" charset="0"/>
              </a:rPr>
              <a:t>Lealdade e desempenho com mais estabilidade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27C37231-9EF1-4FB1-AA70-EB3BEFCF6E6F}" type="slidenum">
              <a:rPr lang="pt-BR"/>
              <a:pPr>
                <a:defRPr/>
              </a:pPr>
              <a:t>24</a:t>
            </a:fld>
            <a:endParaRPr lang="pt-BR"/>
          </a:p>
        </p:txBody>
      </p:sp>
      <p:sp>
        <p:nvSpPr>
          <p:cNvPr id="27651" name="Rectangle 2"/>
          <p:cNvSpPr>
            <a:spLocks noGrp="1" noChangeArrowheads="1"/>
          </p:cNvSpPr>
          <p:nvPr>
            <p:ph type="title"/>
          </p:nvPr>
        </p:nvSpPr>
        <p:spPr>
          <a:xfrm>
            <a:off x="317500" y="385763"/>
            <a:ext cx="8637588" cy="762000"/>
          </a:xfrm>
        </p:spPr>
        <p:txBody>
          <a:bodyPr/>
          <a:lstStyle/>
          <a:p>
            <a:pPr eaLnBrk="1" hangingPunct="1"/>
            <a:r>
              <a:rPr lang="pt-BR" altLang="pt-BR">
                <a:latin typeface="Georgia" pitchFamily="18" charset="0"/>
              </a:rPr>
              <a:t>Criatividade empreendedora</a:t>
            </a:r>
          </a:p>
        </p:txBody>
      </p:sp>
      <p:sp>
        <p:nvSpPr>
          <p:cNvPr id="27652" name="Rectangle 3"/>
          <p:cNvSpPr>
            <a:spLocks noGrp="1" noChangeArrowheads="1"/>
          </p:cNvSpPr>
          <p:nvPr>
            <p:ph type="body" idx="1"/>
          </p:nvPr>
        </p:nvSpPr>
        <p:spPr>
          <a:xfrm>
            <a:off x="457200" y="1905000"/>
            <a:ext cx="8382000" cy="4419600"/>
          </a:xfrm>
        </p:spPr>
        <p:txBody>
          <a:bodyPr/>
          <a:lstStyle/>
          <a:p>
            <a:pPr eaLnBrk="1" hangingPunct="1">
              <a:lnSpc>
                <a:spcPct val="90000"/>
              </a:lnSpc>
            </a:pPr>
            <a:r>
              <a:rPr lang="pt-BR" altLang="pt-BR" sz="2400">
                <a:latin typeface="Georgia" pitchFamily="18" charset="0"/>
              </a:rPr>
              <a:t>Criando novos negócios, produtos e serviços</a:t>
            </a:r>
          </a:p>
          <a:p>
            <a:pPr eaLnBrk="1" hangingPunct="1">
              <a:lnSpc>
                <a:spcPct val="90000"/>
              </a:lnSpc>
            </a:pPr>
            <a:r>
              <a:rPr lang="pt-BR" altLang="pt-BR" sz="2400">
                <a:latin typeface="Georgia" pitchFamily="18" charset="0"/>
              </a:rPr>
              <a:t>Gerar dinheiro é medida de sucesso</a:t>
            </a:r>
          </a:p>
          <a:p>
            <a:pPr eaLnBrk="1" hangingPunct="1">
              <a:lnSpc>
                <a:spcPct val="90000"/>
              </a:lnSpc>
            </a:pPr>
            <a:r>
              <a:rPr lang="pt-BR" altLang="pt-BR" sz="2400">
                <a:latin typeface="Georgia" pitchFamily="18" charset="0"/>
              </a:rPr>
              <a:t>Obsessão é provar que tem capacidade de criar negócios</a:t>
            </a:r>
          </a:p>
          <a:p>
            <a:pPr eaLnBrk="1" hangingPunct="1">
              <a:lnSpc>
                <a:spcPct val="90000"/>
              </a:lnSpc>
            </a:pPr>
            <a:r>
              <a:rPr lang="pt-BR" altLang="pt-BR" sz="2400">
                <a:latin typeface="Georgia" pitchFamily="18" charset="0"/>
              </a:rPr>
              <a:t>Tipo de trabalho</a:t>
            </a:r>
          </a:p>
          <a:p>
            <a:pPr lvl="1" eaLnBrk="1" hangingPunct="1">
              <a:lnSpc>
                <a:spcPct val="90000"/>
              </a:lnSpc>
            </a:pPr>
            <a:r>
              <a:rPr lang="pt-BR" altLang="pt-BR" sz="1800">
                <a:latin typeface="Georgia" pitchFamily="18" charset="0"/>
              </a:rPr>
              <a:t>Necessidade de criar e se entendiam facilmente</a:t>
            </a:r>
          </a:p>
          <a:p>
            <a:pPr lvl="1" eaLnBrk="1" hangingPunct="1">
              <a:lnSpc>
                <a:spcPct val="90000"/>
              </a:lnSpc>
            </a:pPr>
            <a:r>
              <a:rPr lang="pt-BR" altLang="pt-BR" sz="1800">
                <a:latin typeface="Georgia" pitchFamily="18" charset="0"/>
              </a:rPr>
              <a:t>Pessoas inquietas, precisam criar novos e criativos desafios</a:t>
            </a:r>
          </a:p>
          <a:p>
            <a:pPr eaLnBrk="1" hangingPunct="1">
              <a:lnSpc>
                <a:spcPct val="90000"/>
              </a:lnSpc>
            </a:pPr>
            <a:r>
              <a:rPr lang="pt-BR" altLang="pt-BR" sz="2400">
                <a:latin typeface="Georgia" pitchFamily="18" charset="0"/>
              </a:rPr>
              <a:t>Remuneração</a:t>
            </a:r>
          </a:p>
          <a:p>
            <a:pPr lvl="1" eaLnBrk="1" hangingPunct="1">
              <a:lnSpc>
                <a:spcPct val="90000"/>
              </a:lnSpc>
            </a:pPr>
            <a:r>
              <a:rPr lang="pt-BR" altLang="pt-BR" sz="1800">
                <a:latin typeface="Georgia" pitchFamily="18" charset="0"/>
              </a:rPr>
              <a:t>Propriedade </a:t>
            </a:r>
          </a:p>
          <a:p>
            <a:pPr eaLnBrk="1" hangingPunct="1">
              <a:lnSpc>
                <a:spcPct val="90000"/>
              </a:lnSpc>
            </a:pPr>
            <a:r>
              <a:rPr lang="pt-BR" altLang="pt-BR" sz="2400">
                <a:latin typeface="Georgia" pitchFamily="18" charset="0"/>
              </a:rPr>
              <a:t>Promoção</a:t>
            </a:r>
          </a:p>
          <a:p>
            <a:pPr lvl="1" eaLnBrk="1" hangingPunct="1">
              <a:lnSpc>
                <a:spcPct val="90000"/>
              </a:lnSpc>
            </a:pPr>
            <a:r>
              <a:rPr lang="pt-BR" altLang="pt-BR" sz="1800">
                <a:latin typeface="Georgia" pitchFamily="18" charset="0"/>
              </a:rPr>
              <a:t>Poder e liberdade</a:t>
            </a:r>
          </a:p>
          <a:p>
            <a:pPr eaLnBrk="1" hangingPunct="1">
              <a:lnSpc>
                <a:spcPct val="90000"/>
              </a:lnSpc>
            </a:pPr>
            <a:r>
              <a:rPr lang="pt-BR" altLang="pt-BR" sz="2400">
                <a:latin typeface="Georgia" pitchFamily="18" charset="0"/>
              </a:rPr>
              <a:t>Reconhecimento </a:t>
            </a:r>
          </a:p>
          <a:p>
            <a:pPr lvl="1" eaLnBrk="1" hangingPunct="1">
              <a:lnSpc>
                <a:spcPct val="90000"/>
              </a:lnSpc>
            </a:pPr>
            <a:r>
              <a:rPr lang="pt-BR" altLang="pt-BR" sz="1800">
                <a:latin typeface="Georgia" pitchFamily="18" charset="0"/>
              </a:rPr>
              <a:t>Fazer fortuna e empreendimento de vulto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48EF81D1-6112-4A38-8C93-886FA1F4CA3E}" type="slidenum">
              <a:rPr lang="pt-BR"/>
              <a:pPr>
                <a:defRPr/>
              </a:pPr>
              <a:t>25</a:t>
            </a:fld>
            <a:endParaRPr lang="pt-BR"/>
          </a:p>
        </p:txBody>
      </p:sp>
      <p:sp>
        <p:nvSpPr>
          <p:cNvPr id="28675" name="Rectangle 2"/>
          <p:cNvSpPr>
            <a:spLocks noGrp="1" noChangeArrowheads="1"/>
          </p:cNvSpPr>
          <p:nvPr>
            <p:ph type="title"/>
          </p:nvPr>
        </p:nvSpPr>
        <p:spPr/>
        <p:txBody>
          <a:bodyPr/>
          <a:lstStyle/>
          <a:p>
            <a:pPr eaLnBrk="1" hangingPunct="1"/>
            <a:r>
              <a:rPr lang="pt-BR" altLang="pt-BR">
                <a:latin typeface="Georgia" pitchFamily="18" charset="0"/>
              </a:rPr>
              <a:t>Vontade de servir</a:t>
            </a:r>
          </a:p>
        </p:txBody>
      </p:sp>
      <p:sp>
        <p:nvSpPr>
          <p:cNvPr id="28676" name="Rectangle 3"/>
          <p:cNvSpPr>
            <a:spLocks noGrp="1" noChangeArrowheads="1"/>
          </p:cNvSpPr>
          <p:nvPr>
            <p:ph type="body" idx="1"/>
          </p:nvPr>
        </p:nvSpPr>
        <p:spPr>
          <a:xfrm>
            <a:off x="457200" y="1981200"/>
            <a:ext cx="8229600" cy="4419600"/>
          </a:xfrm>
        </p:spPr>
        <p:txBody>
          <a:bodyPr/>
          <a:lstStyle/>
          <a:p>
            <a:pPr eaLnBrk="1" hangingPunct="1">
              <a:lnSpc>
                <a:spcPct val="90000"/>
              </a:lnSpc>
            </a:pPr>
            <a:r>
              <a:rPr lang="pt-BR" altLang="pt-BR" sz="2400">
                <a:latin typeface="Georgia" pitchFamily="18" charset="0"/>
              </a:rPr>
              <a:t>Norteiam-se pelos valores mais do que aptidões</a:t>
            </a:r>
          </a:p>
          <a:p>
            <a:pPr eaLnBrk="1" hangingPunct="1">
              <a:lnSpc>
                <a:spcPct val="90000"/>
              </a:lnSpc>
            </a:pPr>
            <a:r>
              <a:rPr lang="pt-BR" altLang="pt-BR" sz="2400">
                <a:latin typeface="Georgia" pitchFamily="18" charset="0"/>
              </a:rPr>
              <a:t>Desejo de melhorar o mundo</a:t>
            </a:r>
          </a:p>
          <a:p>
            <a:pPr eaLnBrk="1" hangingPunct="1">
              <a:lnSpc>
                <a:spcPct val="90000"/>
              </a:lnSpc>
            </a:pPr>
            <a:r>
              <a:rPr lang="pt-BR" altLang="pt-BR" sz="2400">
                <a:latin typeface="Georgia" pitchFamily="18" charset="0"/>
              </a:rPr>
              <a:t>Tipo de trabalho</a:t>
            </a:r>
          </a:p>
          <a:p>
            <a:pPr lvl="1" eaLnBrk="1" hangingPunct="1">
              <a:lnSpc>
                <a:spcPct val="90000"/>
              </a:lnSpc>
            </a:pPr>
            <a:r>
              <a:rPr lang="pt-BR" altLang="pt-BR" sz="2000">
                <a:latin typeface="Georgia" pitchFamily="18" charset="0"/>
              </a:rPr>
              <a:t>Influenciar as políticas da organização  para os valores</a:t>
            </a:r>
          </a:p>
          <a:p>
            <a:pPr eaLnBrk="1" hangingPunct="1">
              <a:lnSpc>
                <a:spcPct val="90000"/>
              </a:lnSpc>
            </a:pPr>
            <a:r>
              <a:rPr lang="pt-BR" altLang="pt-BR" sz="2400">
                <a:latin typeface="Georgia" pitchFamily="18" charset="0"/>
              </a:rPr>
              <a:t>Remuneração</a:t>
            </a:r>
          </a:p>
          <a:p>
            <a:pPr lvl="1" eaLnBrk="1" hangingPunct="1">
              <a:lnSpc>
                <a:spcPct val="90000"/>
              </a:lnSpc>
            </a:pPr>
            <a:r>
              <a:rPr lang="pt-BR" altLang="pt-BR" sz="2000">
                <a:latin typeface="Georgia" pitchFamily="18" charset="0"/>
              </a:rPr>
              <a:t>Justa pelas suas contribuições</a:t>
            </a:r>
          </a:p>
          <a:p>
            <a:pPr lvl="1" eaLnBrk="1" hangingPunct="1">
              <a:lnSpc>
                <a:spcPct val="90000"/>
              </a:lnSpc>
            </a:pPr>
            <a:r>
              <a:rPr lang="pt-BR" altLang="pt-BR" sz="2000">
                <a:latin typeface="Georgia" pitchFamily="18" charset="0"/>
              </a:rPr>
              <a:t>Baixa lealdade a empresa </a:t>
            </a:r>
          </a:p>
          <a:p>
            <a:pPr eaLnBrk="1" hangingPunct="1">
              <a:lnSpc>
                <a:spcPct val="90000"/>
              </a:lnSpc>
            </a:pPr>
            <a:r>
              <a:rPr lang="pt-BR" altLang="pt-BR" sz="2400">
                <a:latin typeface="Georgia" pitchFamily="18" charset="0"/>
              </a:rPr>
              <a:t>Promoção</a:t>
            </a:r>
          </a:p>
          <a:p>
            <a:pPr lvl="1" eaLnBrk="1" hangingPunct="1">
              <a:lnSpc>
                <a:spcPct val="90000"/>
              </a:lnSpc>
            </a:pPr>
            <a:r>
              <a:rPr lang="pt-BR" altLang="pt-BR" sz="2000">
                <a:latin typeface="Georgia" pitchFamily="18" charset="0"/>
              </a:rPr>
              <a:t>Reconheça a contribuição e cargos com mais influência</a:t>
            </a:r>
          </a:p>
          <a:p>
            <a:pPr eaLnBrk="1" hangingPunct="1">
              <a:lnSpc>
                <a:spcPct val="90000"/>
              </a:lnSpc>
            </a:pPr>
            <a:r>
              <a:rPr lang="pt-BR" altLang="pt-BR" sz="2400">
                <a:latin typeface="Georgia" pitchFamily="18" charset="0"/>
              </a:rPr>
              <a:t>Reconhecimento </a:t>
            </a:r>
          </a:p>
          <a:p>
            <a:pPr lvl="1" eaLnBrk="1" hangingPunct="1">
              <a:lnSpc>
                <a:spcPct val="90000"/>
              </a:lnSpc>
            </a:pPr>
            <a:r>
              <a:rPr lang="pt-BR" altLang="pt-BR" sz="2000">
                <a:latin typeface="Georgia" pitchFamily="18" charset="0"/>
              </a:rPr>
              <a:t>Apoio colegas e superiores e compartilhar valores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77289786-FF06-4D25-9762-336E82293CEA}" type="slidenum">
              <a:rPr lang="pt-BR"/>
              <a:pPr>
                <a:defRPr/>
              </a:pPr>
              <a:t>26</a:t>
            </a:fld>
            <a:endParaRPr lang="pt-BR"/>
          </a:p>
        </p:txBody>
      </p:sp>
      <p:sp>
        <p:nvSpPr>
          <p:cNvPr id="29699" name="Rectangle 2"/>
          <p:cNvSpPr>
            <a:spLocks noGrp="1" noChangeArrowheads="1"/>
          </p:cNvSpPr>
          <p:nvPr>
            <p:ph type="title"/>
          </p:nvPr>
        </p:nvSpPr>
        <p:spPr/>
        <p:txBody>
          <a:bodyPr/>
          <a:lstStyle/>
          <a:p>
            <a:pPr eaLnBrk="1" hangingPunct="1"/>
            <a:r>
              <a:rPr lang="pt-BR" altLang="pt-BR">
                <a:latin typeface="Georgia" pitchFamily="18" charset="0"/>
              </a:rPr>
              <a:t>Puro desafio</a:t>
            </a:r>
          </a:p>
        </p:txBody>
      </p:sp>
      <p:sp>
        <p:nvSpPr>
          <p:cNvPr id="29700" name="Rectangle 3"/>
          <p:cNvSpPr>
            <a:spLocks noGrp="1" noChangeArrowheads="1"/>
          </p:cNvSpPr>
          <p:nvPr>
            <p:ph type="body" idx="1"/>
          </p:nvPr>
        </p:nvSpPr>
        <p:spPr/>
        <p:txBody>
          <a:bodyPr/>
          <a:lstStyle/>
          <a:p>
            <a:pPr eaLnBrk="1" hangingPunct="1"/>
            <a:r>
              <a:rPr lang="pt-BR" altLang="pt-BR">
                <a:latin typeface="Georgia" pitchFamily="18" charset="0"/>
              </a:rPr>
              <a:t>Transpor obstáculos ou vencer adversários</a:t>
            </a:r>
          </a:p>
          <a:p>
            <a:pPr eaLnBrk="1" hangingPunct="1"/>
            <a:r>
              <a:rPr lang="pt-BR" altLang="pt-BR">
                <a:latin typeface="Georgia" pitchFamily="18" charset="0"/>
              </a:rPr>
              <a:t>Tipo de trabalho</a:t>
            </a:r>
          </a:p>
          <a:p>
            <a:pPr lvl="1" eaLnBrk="1" hangingPunct="1"/>
            <a:r>
              <a:rPr lang="pt-BR" altLang="pt-BR">
                <a:latin typeface="Georgia" pitchFamily="18" charset="0"/>
              </a:rPr>
              <a:t>Condição de provarem sua capacidade</a:t>
            </a:r>
          </a:p>
          <a:p>
            <a:pPr eaLnBrk="1" hangingPunct="1"/>
            <a:r>
              <a:rPr lang="pt-BR" altLang="pt-BR">
                <a:latin typeface="Georgia" pitchFamily="18" charset="0"/>
              </a:rPr>
              <a:t>Reconhecimento </a:t>
            </a:r>
          </a:p>
          <a:p>
            <a:pPr lvl="1" eaLnBrk="1" hangingPunct="1"/>
            <a:r>
              <a:rPr lang="pt-BR" altLang="pt-BR">
                <a:latin typeface="Georgia" pitchFamily="18" charset="0"/>
              </a:rPr>
              <a:t>Altamente motivada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AE9F4DD6-9111-48E8-BE1A-5674865190E9}" type="slidenum">
              <a:rPr lang="pt-BR"/>
              <a:pPr>
                <a:defRPr/>
              </a:pPr>
              <a:t>27</a:t>
            </a:fld>
            <a:endParaRPr lang="pt-BR"/>
          </a:p>
        </p:txBody>
      </p:sp>
      <p:sp>
        <p:nvSpPr>
          <p:cNvPr id="30723" name="Rectangle 2"/>
          <p:cNvSpPr>
            <a:spLocks noGrp="1" noChangeArrowheads="1"/>
          </p:cNvSpPr>
          <p:nvPr>
            <p:ph type="title"/>
          </p:nvPr>
        </p:nvSpPr>
        <p:spPr/>
        <p:txBody>
          <a:bodyPr/>
          <a:lstStyle/>
          <a:p>
            <a:pPr eaLnBrk="1" hangingPunct="1"/>
            <a:r>
              <a:rPr lang="pt-BR" altLang="pt-BR">
                <a:latin typeface="Georgia" pitchFamily="18" charset="0"/>
              </a:rPr>
              <a:t>Estilo de Vida</a:t>
            </a:r>
          </a:p>
        </p:txBody>
      </p:sp>
      <p:sp>
        <p:nvSpPr>
          <p:cNvPr id="30724" name="Rectangle 3"/>
          <p:cNvSpPr>
            <a:spLocks noGrp="1" noChangeArrowheads="1"/>
          </p:cNvSpPr>
          <p:nvPr>
            <p:ph type="body" idx="1"/>
          </p:nvPr>
        </p:nvSpPr>
        <p:spPr/>
        <p:txBody>
          <a:bodyPr/>
          <a:lstStyle/>
          <a:p>
            <a:pPr eaLnBrk="1" hangingPunct="1"/>
            <a:r>
              <a:rPr lang="pt-BR" altLang="pt-BR">
                <a:latin typeface="Georgia" pitchFamily="18" charset="0"/>
              </a:rPr>
              <a:t>Carreira integrada ao estilo de vida total</a:t>
            </a:r>
          </a:p>
          <a:p>
            <a:pPr eaLnBrk="1" hangingPunct="1"/>
            <a:r>
              <a:rPr lang="pt-BR" altLang="pt-BR">
                <a:latin typeface="Georgia" pitchFamily="18" charset="0"/>
              </a:rPr>
              <a:t>Necessidade de integrar individuo, família e carreira</a:t>
            </a:r>
          </a:p>
          <a:p>
            <a:pPr eaLnBrk="1" hangingPunct="1"/>
            <a:r>
              <a:rPr lang="pt-BR" altLang="pt-BR">
                <a:latin typeface="Georgia" pitchFamily="18" charset="0"/>
              </a:rPr>
              <a:t>Flexibilidade acima de tudo</a:t>
            </a:r>
          </a:p>
          <a:p>
            <a:pPr eaLnBrk="1" hangingPunct="1"/>
            <a:r>
              <a:rPr lang="pt-BR" altLang="pt-BR">
                <a:latin typeface="Georgia" pitchFamily="18" charset="0"/>
              </a:rPr>
              <a:t>Tipo de trabalho</a:t>
            </a:r>
          </a:p>
          <a:p>
            <a:pPr eaLnBrk="1" hangingPunct="1"/>
            <a:endParaRPr lang="pt-BR" altLang="pt-BR">
              <a:latin typeface="Georgia"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12"/>
          </p:nvPr>
        </p:nvSpPr>
        <p:spPr/>
        <p:txBody>
          <a:bodyPr/>
          <a:lstStyle/>
          <a:p>
            <a:pPr>
              <a:defRPr/>
            </a:pPr>
            <a:fld id="{6483C741-31A9-4E28-AAC1-A9102AEC698F}" type="slidenum">
              <a:rPr lang="pt-BR"/>
              <a:pPr>
                <a:defRPr/>
              </a:pPr>
              <a:t>28</a:t>
            </a:fld>
            <a:endParaRPr lang="pt-BR"/>
          </a:p>
        </p:txBody>
      </p:sp>
      <p:sp>
        <p:nvSpPr>
          <p:cNvPr id="31747" name="Rectangle 2050"/>
          <p:cNvSpPr>
            <a:spLocks noGrp="1" noChangeArrowheads="1"/>
          </p:cNvSpPr>
          <p:nvPr>
            <p:ph type="ctrTitle"/>
          </p:nvPr>
        </p:nvSpPr>
        <p:spPr/>
        <p:txBody>
          <a:bodyPr/>
          <a:lstStyle/>
          <a:p>
            <a:pPr eaLnBrk="1" hangingPunct="1"/>
            <a:r>
              <a:rPr lang="pt-BR" altLang="pt-BR">
                <a:latin typeface="Georgia" pitchFamily="18" charset="0"/>
              </a:rPr>
              <a:t>Papel da Empresa na Administração da Carreira</a:t>
            </a:r>
          </a:p>
        </p:txBody>
      </p:sp>
      <p:sp>
        <p:nvSpPr>
          <p:cNvPr id="31748" name="Rectangle 2051"/>
          <p:cNvSpPr>
            <a:spLocks noGrp="1" noChangeArrowheads="1"/>
          </p:cNvSpPr>
          <p:nvPr>
            <p:ph type="subTitle" idx="1"/>
          </p:nvPr>
        </p:nvSpPr>
        <p:spPr/>
        <p:txBody>
          <a:bodyPr/>
          <a:lstStyle/>
          <a:p>
            <a:pPr eaLnBrk="1" hangingPunct="1"/>
            <a:endParaRPr lang="pt-BR" altLang="pt-B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36A45973-D76D-4662-9701-5F70D6431F31}" type="slidenum">
              <a:rPr lang="pt-BR"/>
              <a:pPr>
                <a:defRPr/>
              </a:pPr>
              <a:t>29</a:t>
            </a:fld>
            <a:endParaRPr lang="pt-BR"/>
          </a:p>
        </p:txBody>
      </p:sp>
      <p:sp>
        <p:nvSpPr>
          <p:cNvPr id="32771" name="Rectangle 2"/>
          <p:cNvSpPr>
            <a:spLocks noGrp="1" noChangeArrowheads="1"/>
          </p:cNvSpPr>
          <p:nvPr>
            <p:ph type="title"/>
          </p:nvPr>
        </p:nvSpPr>
        <p:spPr>
          <a:xfrm>
            <a:off x="317500" y="52388"/>
            <a:ext cx="8637588" cy="1431925"/>
          </a:xfrm>
        </p:spPr>
        <p:txBody>
          <a:bodyPr/>
          <a:lstStyle/>
          <a:p>
            <a:pPr eaLnBrk="1" hangingPunct="1"/>
            <a:r>
              <a:rPr lang="pt-BR" altLang="pt-BR">
                <a:latin typeface="Georgia" pitchFamily="18" charset="0"/>
              </a:rPr>
              <a:t>Sistema de Administração de Carreiras</a:t>
            </a:r>
          </a:p>
        </p:txBody>
      </p:sp>
      <p:sp>
        <p:nvSpPr>
          <p:cNvPr id="32772" name="Rectangle 3"/>
          <p:cNvSpPr>
            <a:spLocks noGrp="1" noChangeArrowheads="1"/>
          </p:cNvSpPr>
          <p:nvPr>
            <p:ph type="body" idx="1"/>
          </p:nvPr>
        </p:nvSpPr>
        <p:spPr>
          <a:xfrm>
            <a:off x="328613" y="1941513"/>
            <a:ext cx="7442200" cy="4114800"/>
          </a:xfrm>
        </p:spPr>
        <p:txBody>
          <a:bodyPr/>
          <a:lstStyle/>
          <a:p>
            <a:pPr eaLnBrk="1" hangingPunct="1"/>
            <a:r>
              <a:rPr lang="pt-BR" altLang="pt-BR" sz="2800">
                <a:latin typeface="Georgia" pitchFamily="18" charset="0"/>
              </a:rPr>
              <a:t>A estruturação de opções, como forma de organizar possibilidades, como suporte para que as pessoas possam planejar suas carreiras dentro da empresa.</a:t>
            </a:r>
          </a:p>
          <a:p>
            <a:pPr eaLnBrk="1" hangingPunct="1"/>
            <a:r>
              <a:rPr lang="pt-BR" altLang="pt-BR" sz="2800">
                <a:latin typeface="Georgia" pitchFamily="18" charset="0"/>
              </a:rPr>
              <a:t>Um conjunto de instrumentos e técnicas que visam permitir a contínua negociação entre pessoa e empresa.</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37257616-F844-4214-BB8A-FAD8F57AA087}" type="slidenum">
              <a:rPr lang="pt-BR"/>
              <a:pPr>
                <a:defRPr/>
              </a:pPr>
              <a:t>3</a:t>
            </a:fld>
            <a:endParaRPr lang="pt-BR"/>
          </a:p>
        </p:txBody>
      </p:sp>
      <p:sp>
        <p:nvSpPr>
          <p:cNvPr id="6147" name="Rectangle 2"/>
          <p:cNvSpPr>
            <a:spLocks noGrp="1" noChangeArrowheads="1"/>
          </p:cNvSpPr>
          <p:nvPr>
            <p:ph type="title"/>
          </p:nvPr>
        </p:nvSpPr>
        <p:spPr>
          <a:noFill/>
        </p:spPr>
        <p:txBody>
          <a:bodyPr lIns="92075" tIns="46038" rIns="92075" bIns="46038" anchor="ctr"/>
          <a:lstStyle/>
          <a:p>
            <a:pPr defTabSz="762000" eaLnBrk="1" hangingPunct="1"/>
            <a:r>
              <a:rPr lang="pt-BR" altLang="pt-BR" sz="4000">
                <a:latin typeface="Georgia" pitchFamily="18" charset="0"/>
              </a:rPr>
              <a:t>Carreira</a:t>
            </a:r>
          </a:p>
        </p:txBody>
      </p:sp>
      <p:sp>
        <p:nvSpPr>
          <p:cNvPr id="6148" name="Rectangle 3"/>
          <p:cNvSpPr>
            <a:spLocks noGrp="1" noChangeArrowheads="1"/>
          </p:cNvSpPr>
          <p:nvPr>
            <p:ph type="body" idx="1"/>
          </p:nvPr>
        </p:nvSpPr>
        <p:spPr>
          <a:xfrm>
            <a:off x="914400" y="2017713"/>
            <a:ext cx="7689850" cy="4114800"/>
          </a:xfrm>
          <a:noFill/>
        </p:spPr>
        <p:txBody>
          <a:bodyPr lIns="92075" tIns="46038" rIns="92075" bIns="46038"/>
          <a:lstStyle/>
          <a:p>
            <a:pPr defTabSz="762000" eaLnBrk="1" hangingPunct="1"/>
            <a:r>
              <a:rPr lang="pt-BR" altLang="pt-BR" sz="2800">
                <a:latin typeface="Georgia" pitchFamily="18" charset="0"/>
              </a:rPr>
              <a:t>A carreira envolve uma série de estágios e a ocorrência de transições que refletem necessidades, motivos e aspirações individuais e expectativas e imposições da organização e da sociedade.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7C1A1273-5299-4B93-97A9-8B86E44CF82E}" type="slidenum">
              <a:rPr lang="pt-BR"/>
              <a:pPr>
                <a:defRPr/>
              </a:pPr>
              <a:t>30</a:t>
            </a:fld>
            <a:endParaRPr lang="pt-BR"/>
          </a:p>
        </p:txBody>
      </p:sp>
      <p:sp>
        <p:nvSpPr>
          <p:cNvPr id="34819" name="Rectangle 2"/>
          <p:cNvSpPr>
            <a:spLocks noGrp="1" noChangeArrowheads="1"/>
          </p:cNvSpPr>
          <p:nvPr>
            <p:ph type="title"/>
          </p:nvPr>
        </p:nvSpPr>
        <p:spPr>
          <a:xfrm>
            <a:off x="317500" y="52388"/>
            <a:ext cx="8637588" cy="1431925"/>
          </a:xfrm>
        </p:spPr>
        <p:txBody>
          <a:bodyPr/>
          <a:lstStyle/>
          <a:p>
            <a:pPr eaLnBrk="1" hangingPunct="1"/>
            <a:r>
              <a:rPr lang="pt-BR" altLang="pt-BR">
                <a:latin typeface="Georgia" pitchFamily="18" charset="0"/>
              </a:rPr>
              <a:t>Papel da Empresa  na Administração de Carreiras</a:t>
            </a:r>
          </a:p>
        </p:txBody>
      </p:sp>
      <p:sp>
        <p:nvSpPr>
          <p:cNvPr id="34820" name="Rectangle 3"/>
          <p:cNvSpPr>
            <a:spLocks noGrp="1" noChangeArrowheads="1"/>
          </p:cNvSpPr>
          <p:nvPr>
            <p:ph type="body" idx="1"/>
          </p:nvPr>
        </p:nvSpPr>
        <p:spPr>
          <a:xfrm>
            <a:off x="914400" y="2017713"/>
            <a:ext cx="7772400" cy="4114800"/>
          </a:xfrm>
        </p:spPr>
        <p:txBody>
          <a:bodyPr/>
          <a:lstStyle/>
          <a:p>
            <a:pPr marL="609600" indent="-609600" eaLnBrk="1" hangingPunct="1">
              <a:lnSpc>
                <a:spcPct val="90000"/>
              </a:lnSpc>
              <a:buFont typeface="Wingdings" pitchFamily="2" charset="2"/>
              <a:buAutoNum type="arabicPeriod"/>
            </a:pPr>
            <a:r>
              <a:rPr lang="pt-BR" altLang="pt-BR">
                <a:latin typeface="Georgia" pitchFamily="18" charset="0"/>
              </a:rPr>
              <a:t>Definição estratégica</a:t>
            </a:r>
          </a:p>
          <a:p>
            <a:pPr marL="990600" lvl="1" indent="-533400" eaLnBrk="1" hangingPunct="1">
              <a:lnSpc>
                <a:spcPct val="90000"/>
              </a:lnSpc>
            </a:pPr>
            <a:r>
              <a:rPr lang="pt-BR" altLang="pt-BR">
                <a:latin typeface="Georgia" pitchFamily="18" charset="0"/>
              </a:rPr>
              <a:t>Conciliação entre desenvolvimento da empresa e das pessoas</a:t>
            </a:r>
          </a:p>
          <a:p>
            <a:pPr marL="990600" lvl="1" indent="-533400" eaLnBrk="1" hangingPunct="1">
              <a:lnSpc>
                <a:spcPct val="90000"/>
              </a:lnSpc>
            </a:pPr>
            <a:r>
              <a:rPr lang="pt-BR" altLang="pt-BR">
                <a:latin typeface="Georgia" pitchFamily="18" charset="0"/>
              </a:rPr>
              <a:t>Definição de trajetórias de carreiras e especializações – vantagem competitivas.</a:t>
            </a:r>
          </a:p>
          <a:p>
            <a:pPr marL="990600" lvl="1" indent="-533400" eaLnBrk="1" hangingPunct="1">
              <a:lnSpc>
                <a:spcPct val="90000"/>
              </a:lnSpc>
            </a:pPr>
            <a:r>
              <a:rPr lang="pt-BR" altLang="pt-BR">
                <a:latin typeface="Georgia" pitchFamily="18" charset="0"/>
              </a:rPr>
              <a:t>Grau de liberdade e de compartilhamento das decisões.</a:t>
            </a:r>
          </a:p>
          <a:p>
            <a:pPr marL="990600" lvl="1" indent="-533400" eaLnBrk="1" hangingPunct="1">
              <a:lnSpc>
                <a:spcPct val="90000"/>
              </a:lnSpc>
            </a:pPr>
            <a:r>
              <a:rPr lang="pt-BR" altLang="pt-BR">
                <a:latin typeface="Georgia" pitchFamily="18" charset="0"/>
              </a:rPr>
              <a:t>Nível de suporte dado ao planejamento individual.</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5727E246-94C2-4C4E-80DA-7F8EF88C1486}" type="slidenum">
              <a:rPr lang="pt-BR"/>
              <a:pPr>
                <a:defRPr/>
              </a:pPr>
              <a:t>31</a:t>
            </a:fld>
            <a:endParaRPr lang="pt-BR"/>
          </a:p>
        </p:txBody>
      </p:sp>
      <p:sp>
        <p:nvSpPr>
          <p:cNvPr id="35843" name="Rectangle 2"/>
          <p:cNvSpPr>
            <a:spLocks noGrp="1" noChangeArrowheads="1"/>
          </p:cNvSpPr>
          <p:nvPr>
            <p:ph type="title"/>
          </p:nvPr>
        </p:nvSpPr>
        <p:spPr>
          <a:xfrm>
            <a:off x="317500" y="52388"/>
            <a:ext cx="8637588" cy="1431925"/>
          </a:xfrm>
        </p:spPr>
        <p:txBody>
          <a:bodyPr/>
          <a:lstStyle/>
          <a:p>
            <a:pPr eaLnBrk="1" hangingPunct="1"/>
            <a:r>
              <a:rPr lang="pt-BR" altLang="pt-BR">
                <a:latin typeface="Georgia" pitchFamily="18" charset="0"/>
              </a:rPr>
              <a:t>Papéis na Administração de Carreiras (2)</a:t>
            </a:r>
          </a:p>
        </p:txBody>
      </p:sp>
      <p:sp>
        <p:nvSpPr>
          <p:cNvPr id="35844" name="Rectangle 3"/>
          <p:cNvSpPr>
            <a:spLocks noGrp="1" noChangeArrowheads="1"/>
          </p:cNvSpPr>
          <p:nvPr>
            <p:ph type="body" idx="1"/>
          </p:nvPr>
        </p:nvSpPr>
        <p:spPr>
          <a:xfrm>
            <a:off x="328613" y="1941513"/>
            <a:ext cx="7764462" cy="4114800"/>
          </a:xfrm>
        </p:spPr>
        <p:txBody>
          <a:bodyPr/>
          <a:lstStyle/>
          <a:p>
            <a:pPr marL="609600" indent="-609600" eaLnBrk="1" hangingPunct="1">
              <a:buFont typeface="Wingdings" pitchFamily="2" charset="2"/>
              <a:buAutoNum type="arabicPeriod" startAt="2"/>
            </a:pPr>
            <a:r>
              <a:rPr lang="pt-BR" altLang="pt-BR">
                <a:latin typeface="Georgia" pitchFamily="18" charset="0"/>
              </a:rPr>
              <a:t>Definição do sistema de administração de carreiras</a:t>
            </a:r>
          </a:p>
          <a:p>
            <a:pPr marL="990600" lvl="1" indent="-533400" eaLnBrk="1" hangingPunct="1"/>
            <a:r>
              <a:rPr lang="pt-BR" altLang="pt-BR">
                <a:latin typeface="Georgia" pitchFamily="18" charset="0"/>
              </a:rPr>
              <a:t>Formatação e características das estruturas de carreira</a:t>
            </a:r>
          </a:p>
          <a:p>
            <a:pPr marL="990600" lvl="1" indent="-533400" eaLnBrk="1" hangingPunct="1"/>
            <a:r>
              <a:rPr lang="pt-BR" altLang="pt-BR">
                <a:latin typeface="Georgia" pitchFamily="18" charset="0"/>
              </a:rPr>
              <a:t>Níveis dentro de cada estrutura e requisitos de acesso</a:t>
            </a:r>
          </a:p>
          <a:p>
            <a:pPr marL="990600" lvl="1" indent="-533400" eaLnBrk="1" hangingPunct="1"/>
            <a:r>
              <a:rPr lang="pt-BR" altLang="pt-BR">
                <a:latin typeface="Georgia" pitchFamily="18" charset="0"/>
              </a:rPr>
              <a:t>Escolha dos instrumentos de gestão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39333E33-03B5-416D-A0E2-D809A35175D4}" type="slidenum">
              <a:rPr lang="pt-BR"/>
              <a:pPr>
                <a:defRPr/>
              </a:pPr>
              <a:t>32</a:t>
            </a:fld>
            <a:endParaRPr lang="pt-BR"/>
          </a:p>
        </p:txBody>
      </p:sp>
      <p:sp>
        <p:nvSpPr>
          <p:cNvPr id="36867" name="Rectangle 2"/>
          <p:cNvSpPr>
            <a:spLocks noGrp="1" noChangeArrowheads="1"/>
          </p:cNvSpPr>
          <p:nvPr>
            <p:ph type="title"/>
          </p:nvPr>
        </p:nvSpPr>
        <p:spPr>
          <a:xfrm>
            <a:off x="317500" y="52388"/>
            <a:ext cx="8637588" cy="1431925"/>
          </a:xfrm>
        </p:spPr>
        <p:txBody>
          <a:bodyPr/>
          <a:lstStyle/>
          <a:p>
            <a:pPr eaLnBrk="1" hangingPunct="1"/>
            <a:r>
              <a:rPr lang="pt-BR" altLang="pt-BR">
                <a:latin typeface="Georgia" pitchFamily="18" charset="0"/>
              </a:rPr>
              <a:t>Papéis na Administração de Carreiras (3)</a:t>
            </a:r>
          </a:p>
        </p:txBody>
      </p:sp>
      <p:sp>
        <p:nvSpPr>
          <p:cNvPr id="36868" name="Rectangle 3"/>
          <p:cNvSpPr>
            <a:spLocks noGrp="1" noChangeArrowheads="1"/>
          </p:cNvSpPr>
          <p:nvPr>
            <p:ph type="body" idx="1"/>
          </p:nvPr>
        </p:nvSpPr>
        <p:spPr>
          <a:xfrm>
            <a:off x="539750" y="2017713"/>
            <a:ext cx="8299450" cy="4114800"/>
          </a:xfrm>
        </p:spPr>
        <p:txBody>
          <a:bodyPr/>
          <a:lstStyle/>
          <a:p>
            <a:pPr marL="609600" indent="-609600" eaLnBrk="1" hangingPunct="1">
              <a:buFont typeface="Wingdings" pitchFamily="2" charset="2"/>
              <a:buAutoNum type="arabicPeriod" startAt="3"/>
            </a:pPr>
            <a:r>
              <a:rPr lang="pt-BR" altLang="pt-BR">
                <a:latin typeface="Georgia" pitchFamily="18" charset="0"/>
              </a:rPr>
              <a:t>Definição da metodologia de concepção, implementação e atualização do sistema</a:t>
            </a:r>
          </a:p>
          <a:p>
            <a:pPr marL="990600" lvl="1" indent="-533400" eaLnBrk="1" hangingPunct="1"/>
            <a:r>
              <a:rPr lang="pt-BR" altLang="pt-BR">
                <a:latin typeface="Georgia" pitchFamily="18" charset="0"/>
              </a:rPr>
              <a:t>Pessoas abrangidas e grau de envolvimento</a:t>
            </a:r>
          </a:p>
          <a:p>
            <a:pPr marL="990600" lvl="1" indent="-533400" eaLnBrk="1" hangingPunct="1"/>
            <a:r>
              <a:rPr lang="pt-BR" altLang="pt-BR">
                <a:latin typeface="Georgia" pitchFamily="18" charset="0"/>
              </a:rPr>
              <a:t>Nível de consenso quanto ao atendimento das necessidades e expectativas da empresa e pessoas</a:t>
            </a:r>
          </a:p>
          <a:p>
            <a:pPr marL="990600" lvl="1" indent="-533400" eaLnBrk="1" hangingPunct="1"/>
            <a:r>
              <a:rPr lang="pt-BR" altLang="pt-BR">
                <a:latin typeface="Georgia" pitchFamily="18" charset="0"/>
              </a:rPr>
              <a:t>Grau de compatibilização com os demais sistemas de GRH</a:t>
            </a:r>
          </a:p>
          <a:p>
            <a:pPr marL="990600" lvl="1" indent="-533400" eaLnBrk="1" hangingPunct="1"/>
            <a:r>
              <a:rPr lang="pt-BR" altLang="pt-BR">
                <a:latin typeface="Georgia" pitchFamily="18" charset="0"/>
              </a:rPr>
              <a:t>Timing para a implementação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12"/>
          </p:nvPr>
        </p:nvSpPr>
        <p:spPr/>
        <p:txBody>
          <a:bodyPr/>
          <a:lstStyle/>
          <a:p>
            <a:pPr>
              <a:defRPr/>
            </a:pPr>
            <a:fld id="{8985D59E-7973-4A68-BBED-8D5C6D0467BE}" type="slidenum">
              <a:rPr lang="pt-BR"/>
              <a:pPr>
                <a:defRPr/>
              </a:pPr>
              <a:t>33</a:t>
            </a:fld>
            <a:endParaRPr lang="pt-BR"/>
          </a:p>
        </p:txBody>
      </p:sp>
      <p:sp>
        <p:nvSpPr>
          <p:cNvPr id="46083" name="Rectangle 2"/>
          <p:cNvSpPr>
            <a:spLocks noGrp="1" noChangeArrowheads="1"/>
          </p:cNvSpPr>
          <p:nvPr>
            <p:ph type="ctrTitle"/>
          </p:nvPr>
        </p:nvSpPr>
        <p:spPr/>
        <p:txBody>
          <a:bodyPr/>
          <a:lstStyle/>
          <a:p>
            <a:pPr eaLnBrk="1" hangingPunct="1"/>
            <a:r>
              <a:rPr lang="pt-BR" altLang="pt-BR">
                <a:latin typeface="Georgia" pitchFamily="18" charset="0"/>
              </a:rPr>
              <a:t>Processos Sucessórios</a:t>
            </a:r>
          </a:p>
        </p:txBody>
      </p:sp>
      <p:sp>
        <p:nvSpPr>
          <p:cNvPr id="46084" name="Rectangle 3"/>
          <p:cNvSpPr>
            <a:spLocks noGrp="1" noChangeArrowheads="1"/>
          </p:cNvSpPr>
          <p:nvPr>
            <p:ph type="subTitle" idx="1"/>
          </p:nvPr>
        </p:nvSpPr>
        <p:spPr/>
        <p:txBody>
          <a:bodyPr/>
          <a:lstStyle/>
          <a:p>
            <a:pPr eaLnBrk="1" hangingPunct="1"/>
            <a:endParaRPr lang="pt-BR" altLang="pt-B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15F22562-75CC-4585-AB54-7119D8128769}" type="slidenum">
              <a:rPr lang="pt-BR"/>
              <a:pPr>
                <a:defRPr/>
              </a:pPr>
              <a:t>34</a:t>
            </a:fld>
            <a:endParaRPr lang="pt-BR"/>
          </a:p>
        </p:txBody>
      </p:sp>
      <p:sp>
        <p:nvSpPr>
          <p:cNvPr id="47107" name="Rectangle 2"/>
          <p:cNvSpPr>
            <a:spLocks noGrp="1" noChangeArrowheads="1"/>
          </p:cNvSpPr>
          <p:nvPr>
            <p:ph type="title"/>
          </p:nvPr>
        </p:nvSpPr>
        <p:spPr/>
        <p:txBody>
          <a:bodyPr/>
          <a:lstStyle/>
          <a:p>
            <a:pPr eaLnBrk="1" hangingPunct="1"/>
            <a:r>
              <a:rPr lang="pt-BR" altLang="pt-BR"/>
              <a:t>Processos sucessórios </a:t>
            </a:r>
          </a:p>
        </p:txBody>
      </p:sp>
      <p:sp>
        <p:nvSpPr>
          <p:cNvPr id="47108" name="Rectangle 3"/>
          <p:cNvSpPr>
            <a:spLocks noGrp="1" noChangeArrowheads="1"/>
          </p:cNvSpPr>
          <p:nvPr>
            <p:ph type="body" idx="1"/>
          </p:nvPr>
        </p:nvSpPr>
        <p:spPr/>
        <p:txBody>
          <a:bodyPr/>
          <a:lstStyle/>
          <a:p>
            <a:pPr eaLnBrk="1" hangingPunct="1"/>
            <a:r>
              <a:rPr lang="pt-BR" altLang="pt-BR"/>
              <a:t>É a extrapolação de uma situação presente para uma situação futura.</a:t>
            </a:r>
          </a:p>
          <a:p>
            <a:pPr lvl="1" eaLnBrk="1" hangingPunct="1"/>
            <a:r>
              <a:rPr lang="pt-BR" altLang="pt-BR"/>
              <a:t>Projeção de vagas  futuras</a:t>
            </a:r>
          </a:p>
          <a:p>
            <a:pPr lvl="1" eaLnBrk="1" hangingPunct="1"/>
            <a:r>
              <a:rPr lang="pt-BR" altLang="pt-BR"/>
              <a:t>Vínculo da carreira ao conjunto de cargos da empresa.</a:t>
            </a:r>
          </a:p>
          <a:p>
            <a:pPr lvl="1" eaLnBrk="1" hangingPunct="1"/>
            <a:r>
              <a:rPr lang="pt-BR" altLang="pt-BR"/>
              <a:t>Alto nível de adesão das pessoas às determinações efetuadas pela empresa.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2AA174DD-BD3C-4DC2-90BA-E26A1DAE473C}" type="slidenum">
              <a:rPr lang="pt-BR"/>
              <a:pPr>
                <a:defRPr/>
              </a:pPr>
              <a:t>35</a:t>
            </a:fld>
            <a:endParaRPr lang="pt-BR"/>
          </a:p>
        </p:txBody>
      </p:sp>
      <p:sp>
        <p:nvSpPr>
          <p:cNvPr id="48131" name="Rectangle 2"/>
          <p:cNvSpPr>
            <a:spLocks noGrp="1" noChangeArrowheads="1"/>
          </p:cNvSpPr>
          <p:nvPr>
            <p:ph type="title"/>
          </p:nvPr>
        </p:nvSpPr>
        <p:spPr/>
        <p:txBody>
          <a:bodyPr/>
          <a:lstStyle/>
          <a:p>
            <a:pPr eaLnBrk="1" hangingPunct="1"/>
            <a:r>
              <a:rPr lang="pt-BR" altLang="pt-BR"/>
              <a:t>Crítico</a:t>
            </a:r>
          </a:p>
        </p:txBody>
      </p:sp>
      <p:sp>
        <p:nvSpPr>
          <p:cNvPr id="48132" name="Rectangle 3"/>
          <p:cNvSpPr>
            <a:spLocks noGrp="1" noChangeArrowheads="1"/>
          </p:cNvSpPr>
          <p:nvPr>
            <p:ph type="body" idx="1"/>
          </p:nvPr>
        </p:nvSpPr>
        <p:spPr/>
        <p:txBody>
          <a:bodyPr/>
          <a:lstStyle/>
          <a:p>
            <a:pPr eaLnBrk="1" hangingPunct="1"/>
            <a:r>
              <a:rPr lang="pt-BR" altLang="pt-BR"/>
              <a:t>Demanda </a:t>
            </a:r>
          </a:p>
          <a:p>
            <a:pPr lvl="1" eaLnBrk="1" hangingPunct="1"/>
            <a:r>
              <a:rPr lang="pt-BR" altLang="pt-BR"/>
              <a:t>Empresa estável</a:t>
            </a:r>
          </a:p>
          <a:p>
            <a:pPr lvl="1" eaLnBrk="1" hangingPunct="1"/>
            <a:r>
              <a:rPr lang="pt-BR" altLang="pt-BR"/>
              <a:t>Mercado estável</a:t>
            </a:r>
          </a:p>
          <a:p>
            <a:pPr lvl="1" eaLnBrk="1" hangingPunct="1"/>
            <a:r>
              <a:rPr lang="pt-BR" altLang="pt-BR"/>
              <a:t>Pessoas dispostas a abrir mão de suas expectativas</a:t>
            </a:r>
          </a:p>
          <a:p>
            <a:pPr eaLnBrk="1" hangingPunct="1"/>
            <a:r>
              <a:rPr lang="pt-BR" altLang="pt-BR"/>
              <a:t>Condições pouco prováveis atualmente</a:t>
            </a:r>
          </a:p>
          <a:p>
            <a:pPr eaLnBrk="1" hangingPunct="1"/>
            <a:endParaRPr lang="pt-BR" altLang="pt-BR"/>
          </a:p>
        </p:txBody>
      </p:sp>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5DE43D33-19E8-4BE8-E567-A0246C88CFC0}"/>
                  </a:ext>
                </a:extLst>
              </p14:cNvPr>
              <p14:cNvContentPartPr/>
              <p14:nvPr/>
            </p14:nvContentPartPr>
            <p14:xfrm>
              <a:off x="1920989" y="993795"/>
              <a:ext cx="87120" cy="91800"/>
            </p14:xfrm>
          </p:contentPart>
        </mc:Choice>
        <mc:Fallback xmlns="">
          <p:pic>
            <p:nvPicPr>
              <p:cNvPr id="9" name="Ink 8">
                <a:extLst>
                  <a:ext uri="{FF2B5EF4-FFF2-40B4-BE49-F238E27FC236}">
                    <a16:creationId xmlns:a16="http://schemas.microsoft.com/office/drawing/2014/main" id="{5DE43D33-19E8-4BE8-E567-A0246C88CFC0}"/>
                  </a:ext>
                </a:extLst>
              </p:cNvPr>
              <p:cNvPicPr/>
              <p:nvPr/>
            </p:nvPicPr>
            <p:blipFill>
              <a:blip r:embed="rId3"/>
              <a:stretch>
                <a:fillRect/>
              </a:stretch>
            </p:blipFill>
            <p:spPr>
              <a:xfrm>
                <a:off x="1912313" y="984795"/>
                <a:ext cx="104833" cy="109440"/>
              </a:xfrm>
              <a:prstGeom prst="rect">
                <a:avLst/>
              </a:prstGeom>
            </p:spPr>
          </p:pic>
        </mc:Fallback>
      </mc:AlternateContent>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spaço Reservado para Número de Slide 3"/>
          <p:cNvSpPr>
            <a:spLocks noGrp="1"/>
          </p:cNvSpPr>
          <p:nvPr>
            <p:ph type="sldNum" sz="quarter" idx="12"/>
          </p:nvPr>
        </p:nvSpPr>
        <p:spPr/>
        <p:txBody>
          <a:bodyPr/>
          <a:lstStyle/>
          <a:p>
            <a:pPr>
              <a:defRPr/>
            </a:pPr>
            <a:fld id="{03CBA713-FA0E-4FA8-A7AA-676D3C66BE22}" type="slidenum">
              <a:rPr lang="pt-BR"/>
              <a:pPr>
                <a:defRPr/>
              </a:pPr>
              <a:t>36</a:t>
            </a:fld>
            <a:endParaRPr lang="pt-BR"/>
          </a:p>
        </p:txBody>
      </p:sp>
      <p:sp>
        <p:nvSpPr>
          <p:cNvPr id="1049" name="Line 3"/>
          <p:cNvSpPr>
            <a:spLocks noChangeShapeType="1"/>
          </p:cNvSpPr>
          <p:nvPr/>
        </p:nvSpPr>
        <p:spPr bwMode="auto">
          <a:xfrm>
            <a:off x="2438400" y="15240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050" name="Text Box 4"/>
          <p:cNvSpPr txBox="1">
            <a:spLocks noChangeArrowheads="1"/>
          </p:cNvSpPr>
          <p:nvPr/>
        </p:nvSpPr>
        <p:spPr bwMode="auto">
          <a:xfrm>
            <a:off x="685800" y="1295400"/>
            <a:ext cx="198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pt-BR" altLang="pt-BR" sz="1800" b="1"/>
              <a:t>Titular do cargo</a:t>
            </a:r>
          </a:p>
        </p:txBody>
      </p:sp>
      <p:sp>
        <p:nvSpPr>
          <p:cNvPr id="1051" name="Line 5"/>
          <p:cNvSpPr>
            <a:spLocks noChangeShapeType="1"/>
          </p:cNvSpPr>
          <p:nvPr/>
        </p:nvSpPr>
        <p:spPr bwMode="auto">
          <a:xfrm>
            <a:off x="2438400" y="19050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052" name="Text Box 6"/>
          <p:cNvSpPr txBox="1">
            <a:spLocks noChangeArrowheads="1"/>
          </p:cNvSpPr>
          <p:nvPr/>
        </p:nvSpPr>
        <p:spPr bwMode="auto">
          <a:xfrm>
            <a:off x="266700" y="1676400"/>
            <a:ext cx="2247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ltLang="pt-BR" sz="1800" b="1"/>
              <a:t>Prováveis substitutos</a:t>
            </a:r>
          </a:p>
        </p:txBody>
      </p:sp>
      <p:graphicFrame>
        <p:nvGraphicFramePr>
          <p:cNvPr id="1026" name="Object 7"/>
          <p:cNvGraphicFramePr>
            <a:graphicFrameLocks noChangeAspect="1"/>
          </p:cNvGraphicFramePr>
          <p:nvPr/>
        </p:nvGraphicFramePr>
        <p:xfrm>
          <a:off x="5943600" y="1473200"/>
          <a:ext cx="381000" cy="336550"/>
        </p:xfrm>
        <a:graphic>
          <a:graphicData uri="http://schemas.openxmlformats.org/presentationml/2006/ole">
            <mc:AlternateContent xmlns:mc="http://schemas.openxmlformats.org/markup-compatibility/2006">
              <mc:Choice xmlns:v="urn:schemas-microsoft-com:vml" Requires="v">
                <p:oleObj name="Imagem de bitmap" r:id="rId3" imgW="323981" imgH="285866" progId="Paint.Picture">
                  <p:embed/>
                </p:oleObj>
              </mc:Choice>
              <mc:Fallback>
                <p:oleObj name="Imagem de bitmap" r:id="rId3" imgW="323981" imgH="285866" progId="Paint.Picture">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14732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8"/>
          <p:cNvGraphicFramePr>
            <a:graphicFrameLocks noChangeAspect="1"/>
          </p:cNvGraphicFramePr>
          <p:nvPr/>
        </p:nvGraphicFramePr>
        <p:xfrm>
          <a:off x="3048000" y="2590800"/>
          <a:ext cx="457200" cy="342900"/>
        </p:xfrm>
        <a:graphic>
          <a:graphicData uri="http://schemas.openxmlformats.org/presentationml/2006/ole">
            <mc:AlternateContent xmlns:mc="http://schemas.openxmlformats.org/markup-compatibility/2006">
              <mc:Choice xmlns:v="urn:schemas-microsoft-com:vml" Requires="v">
                <p:oleObj name="Imagem de bitmap" r:id="rId5" imgW="361809" imgH="333333" progId="Paint.Picture">
                  <p:embed/>
                </p:oleObj>
              </mc:Choice>
              <mc:Fallback>
                <p:oleObj name="Imagem de bitmap" r:id="rId5" imgW="361809" imgH="333333" progId="Paint.Picture">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2590800"/>
                        <a:ext cx="4572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8" name="Object 9"/>
          <p:cNvGraphicFramePr>
            <a:graphicFrameLocks noChangeAspect="1"/>
          </p:cNvGraphicFramePr>
          <p:nvPr/>
        </p:nvGraphicFramePr>
        <p:xfrm>
          <a:off x="6096000" y="2667000"/>
          <a:ext cx="361950" cy="333375"/>
        </p:xfrm>
        <a:graphic>
          <a:graphicData uri="http://schemas.openxmlformats.org/presentationml/2006/ole">
            <mc:AlternateContent xmlns:mc="http://schemas.openxmlformats.org/markup-compatibility/2006">
              <mc:Choice xmlns:v="urn:schemas-microsoft-com:vml" Requires="v">
                <p:oleObj name="Imagem de bitmap" r:id="rId7" imgW="361809" imgH="333333" progId="Paint.Picture">
                  <p:embed/>
                </p:oleObj>
              </mc:Choice>
              <mc:Fallback>
                <p:oleObj name="Imagem de bitmap" r:id="rId7" imgW="361809" imgH="333333" progId="Paint.Picture">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2667000"/>
                        <a:ext cx="3619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10"/>
          <p:cNvGraphicFramePr>
            <a:graphicFrameLocks noChangeAspect="1"/>
          </p:cNvGraphicFramePr>
          <p:nvPr/>
        </p:nvGraphicFramePr>
        <p:xfrm>
          <a:off x="8534400" y="2638425"/>
          <a:ext cx="361950" cy="333375"/>
        </p:xfrm>
        <a:graphic>
          <a:graphicData uri="http://schemas.openxmlformats.org/presentationml/2006/ole">
            <mc:AlternateContent xmlns:mc="http://schemas.openxmlformats.org/markup-compatibility/2006">
              <mc:Choice xmlns:v="urn:schemas-microsoft-com:vml" Requires="v">
                <p:oleObj name="Imagem de bitmap" r:id="rId8" imgW="361809" imgH="333333" progId="Paint.Picture">
                  <p:embed/>
                </p:oleObj>
              </mc:Choice>
              <mc:Fallback>
                <p:oleObj name="Imagem de bitmap" r:id="rId8" imgW="361809" imgH="333333" progId="Paint.Picture">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34400" y="2638425"/>
                        <a:ext cx="3619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0" name="Object 11"/>
          <p:cNvGraphicFramePr>
            <a:graphicFrameLocks noChangeAspect="1"/>
          </p:cNvGraphicFramePr>
          <p:nvPr/>
        </p:nvGraphicFramePr>
        <p:xfrm>
          <a:off x="457200" y="3962400"/>
          <a:ext cx="333375" cy="285750"/>
        </p:xfrm>
        <a:graphic>
          <a:graphicData uri="http://schemas.openxmlformats.org/presentationml/2006/ole">
            <mc:AlternateContent xmlns:mc="http://schemas.openxmlformats.org/markup-compatibility/2006">
              <mc:Choice xmlns:v="urn:schemas-microsoft-com:vml" Requires="v">
                <p:oleObj name="Imagem de bitmap" r:id="rId9" imgW="333333" imgH="285866" progId="Paint.Picture">
                  <p:embed/>
                </p:oleObj>
              </mc:Choice>
              <mc:Fallback>
                <p:oleObj name="Imagem de bitmap" r:id="rId9" imgW="333333" imgH="285866" progId="Paint.Picture">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3962400"/>
                        <a:ext cx="3333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1" name="Object 12"/>
          <p:cNvGraphicFramePr>
            <a:graphicFrameLocks noChangeAspect="1"/>
          </p:cNvGraphicFramePr>
          <p:nvPr/>
        </p:nvGraphicFramePr>
        <p:xfrm>
          <a:off x="7315200" y="3962400"/>
          <a:ext cx="265113" cy="295275"/>
        </p:xfrm>
        <a:graphic>
          <a:graphicData uri="http://schemas.openxmlformats.org/presentationml/2006/ole">
            <mc:AlternateContent xmlns:mc="http://schemas.openxmlformats.org/markup-compatibility/2006">
              <mc:Choice xmlns:v="urn:schemas-microsoft-com:vml" Requires="v">
                <p:oleObj name="Imagem de bitmap" r:id="rId11" imgW="333333" imgH="285866" progId="Paint.Picture">
                  <p:embed/>
                </p:oleObj>
              </mc:Choice>
              <mc:Fallback>
                <p:oleObj name="Imagem de bitmap" r:id="rId11" imgW="333333" imgH="285866" progId="Paint.Picture">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15200" y="3962400"/>
                        <a:ext cx="265113"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2" name="Object 13"/>
          <p:cNvGraphicFramePr>
            <a:graphicFrameLocks noChangeAspect="1"/>
          </p:cNvGraphicFramePr>
          <p:nvPr/>
        </p:nvGraphicFramePr>
        <p:xfrm>
          <a:off x="4876800" y="3962400"/>
          <a:ext cx="285750" cy="285750"/>
        </p:xfrm>
        <a:graphic>
          <a:graphicData uri="http://schemas.openxmlformats.org/presentationml/2006/ole">
            <mc:AlternateContent xmlns:mc="http://schemas.openxmlformats.org/markup-compatibility/2006">
              <mc:Choice xmlns:v="urn:schemas-microsoft-com:vml" Requires="v">
                <p:oleObj name="Imagem de bitmap" r:id="rId12" imgW="285866" imgH="285866" progId="Paint.Picture">
                  <p:embed/>
                </p:oleObj>
              </mc:Choice>
              <mc:Fallback>
                <p:oleObj name="Imagem de bitmap" r:id="rId12" imgW="285866" imgH="285866" progId="Paint.Picture">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76800" y="3962400"/>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053" name="Group 32"/>
          <p:cNvGrpSpPr>
            <a:grpSpLocks/>
          </p:cNvGrpSpPr>
          <p:nvPr/>
        </p:nvGrpSpPr>
        <p:grpSpPr bwMode="auto">
          <a:xfrm>
            <a:off x="76200" y="4581525"/>
            <a:ext cx="9067800" cy="1944688"/>
            <a:chOff x="48" y="2886"/>
            <a:chExt cx="5712" cy="1225"/>
          </a:xfrm>
        </p:grpSpPr>
        <p:sp>
          <p:nvSpPr>
            <p:cNvPr id="1054" name="Text Box 2"/>
            <p:cNvSpPr txBox="1">
              <a:spLocks noChangeArrowheads="1"/>
            </p:cNvSpPr>
            <p:nvPr/>
          </p:nvSpPr>
          <p:spPr bwMode="auto">
            <a:xfrm>
              <a:off x="48" y="2886"/>
              <a:ext cx="57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ltLang="pt-BR" sz="1800" b="1">
                  <a:latin typeface="Arial Narrow" pitchFamily="34" charset="0"/>
                </a:rPr>
                <a:t>Legenda</a:t>
              </a:r>
              <a:r>
                <a:rPr lang="pt-BR" altLang="pt-BR" sz="1800">
                  <a:latin typeface="Arial Narrow" pitchFamily="34" charset="0"/>
                </a:rPr>
                <a:t>: ( ) Idade do funcionário. Indicador de situação. Gerência nova a ser criada no plano de um ano </a:t>
              </a:r>
            </a:p>
          </p:txBody>
        </p:sp>
        <p:sp>
          <p:nvSpPr>
            <p:cNvPr id="1055" name="Text Box 14"/>
            <p:cNvSpPr txBox="1">
              <a:spLocks noChangeArrowheads="1"/>
            </p:cNvSpPr>
            <p:nvPr/>
          </p:nvSpPr>
          <p:spPr bwMode="auto">
            <a:xfrm>
              <a:off x="113" y="3188"/>
              <a:ext cx="2061"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ltLang="pt-BR" sz="1800" b="1">
                  <a:latin typeface="Arial Narrow" pitchFamily="34" charset="0"/>
                </a:rPr>
                <a:t>Indicador de Situação</a:t>
              </a:r>
            </a:p>
            <a:p>
              <a:pPr eaLnBrk="1" hangingPunct="1"/>
              <a:r>
                <a:rPr lang="pt-BR" altLang="pt-BR" sz="1800">
                  <a:latin typeface="Arial Narrow" pitchFamily="34" charset="0"/>
                </a:rPr>
                <a:t>S-Segura</a:t>
              </a:r>
            </a:p>
            <a:p>
              <a:pPr eaLnBrk="1" hangingPunct="1"/>
              <a:r>
                <a:rPr lang="pt-BR" altLang="pt-BR" sz="1800">
                  <a:latin typeface="Arial Narrow" pitchFamily="34" charset="0"/>
                </a:rPr>
                <a:t>A-Aparentemente  Segura </a:t>
              </a:r>
            </a:p>
            <a:p>
              <a:pPr eaLnBrk="1" hangingPunct="1"/>
              <a:r>
                <a:rPr lang="pt-BR" altLang="pt-BR" sz="1800">
                  <a:latin typeface="Arial Narrow" pitchFamily="34" charset="0"/>
                </a:rPr>
                <a:t>T- Pode transformar-se em problema</a:t>
              </a:r>
              <a:br>
                <a:rPr lang="pt-BR" altLang="pt-BR" sz="1800">
                  <a:latin typeface="Arial Narrow" pitchFamily="34" charset="0"/>
                </a:rPr>
              </a:br>
              <a:r>
                <a:rPr lang="pt-BR" altLang="pt-BR" sz="1800">
                  <a:latin typeface="Arial Narrow" pitchFamily="34" charset="0"/>
                </a:rPr>
                <a:t>P- Problema</a:t>
              </a:r>
            </a:p>
          </p:txBody>
        </p:sp>
        <p:sp>
          <p:nvSpPr>
            <p:cNvPr id="1056" name="Text Box 15"/>
            <p:cNvSpPr txBox="1">
              <a:spLocks noChangeArrowheads="1"/>
            </p:cNvSpPr>
            <p:nvPr/>
          </p:nvSpPr>
          <p:spPr bwMode="auto">
            <a:xfrm>
              <a:off x="2336" y="3188"/>
              <a:ext cx="859"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ltLang="pt-BR" sz="1800" b="1">
                  <a:latin typeface="Arial Narrow" pitchFamily="34" charset="0"/>
                </a:rPr>
                <a:t>Desempenho</a:t>
              </a:r>
            </a:p>
            <a:p>
              <a:pPr eaLnBrk="1" hangingPunct="1"/>
              <a:r>
                <a:rPr lang="pt-BR" altLang="pt-BR" sz="1800">
                  <a:latin typeface="Arial Narrow" pitchFamily="34" charset="0"/>
                </a:rPr>
                <a:t>4-Excepcional</a:t>
              </a:r>
            </a:p>
            <a:p>
              <a:pPr eaLnBrk="1" hangingPunct="1"/>
              <a:r>
                <a:rPr lang="pt-BR" altLang="pt-BR" sz="1800">
                  <a:latin typeface="Arial Narrow" pitchFamily="34" charset="0"/>
                </a:rPr>
                <a:t>3-Muito bom</a:t>
              </a:r>
            </a:p>
            <a:p>
              <a:pPr eaLnBrk="1" hangingPunct="1"/>
              <a:r>
                <a:rPr lang="pt-BR" altLang="pt-BR" sz="1800">
                  <a:latin typeface="Arial Narrow" pitchFamily="34" charset="0"/>
                </a:rPr>
                <a:t>2-Bom</a:t>
              </a:r>
            </a:p>
            <a:p>
              <a:pPr eaLnBrk="1" hangingPunct="1"/>
              <a:r>
                <a:rPr lang="pt-BR" altLang="pt-BR" sz="1800">
                  <a:latin typeface="Arial Narrow" pitchFamily="34" charset="0"/>
                </a:rPr>
                <a:t>1- Insatisfeito</a:t>
              </a:r>
            </a:p>
          </p:txBody>
        </p:sp>
        <p:sp>
          <p:nvSpPr>
            <p:cNvPr id="1057" name="Text Box 16"/>
            <p:cNvSpPr txBox="1">
              <a:spLocks noChangeArrowheads="1"/>
            </p:cNvSpPr>
            <p:nvPr/>
          </p:nvSpPr>
          <p:spPr bwMode="auto">
            <a:xfrm>
              <a:off x="3334" y="3188"/>
              <a:ext cx="2347" cy="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ltLang="pt-BR" sz="1800" b="1">
                  <a:latin typeface="Arial Narrow" pitchFamily="34" charset="0"/>
                </a:rPr>
                <a:t>Potencial</a:t>
              </a:r>
            </a:p>
            <a:p>
              <a:pPr eaLnBrk="1" hangingPunct="1"/>
              <a:r>
                <a:rPr lang="pt-BR" altLang="pt-BR" sz="1800">
                  <a:latin typeface="Arial Narrow" pitchFamily="34" charset="0"/>
                </a:rPr>
                <a:t>D- Pode assumir posição imediatamente</a:t>
              </a:r>
            </a:p>
            <a:p>
              <a:pPr eaLnBrk="1" hangingPunct="1"/>
              <a:r>
                <a:rPr lang="pt-BR" altLang="pt-BR" sz="1800">
                  <a:latin typeface="Arial Narrow" pitchFamily="34" charset="0"/>
                </a:rPr>
                <a:t>C- pode assumir posição dentro de 2 anos</a:t>
              </a:r>
            </a:p>
            <a:p>
              <a:pPr eaLnBrk="1" hangingPunct="1"/>
              <a:r>
                <a:rPr lang="pt-BR" altLang="pt-BR" sz="1800">
                  <a:latin typeface="Arial Narrow" pitchFamily="34" charset="0"/>
                </a:rPr>
                <a:t>B- Pode mover-se apenas lateralmente</a:t>
              </a:r>
            </a:p>
            <a:p>
              <a:pPr eaLnBrk="1" hangingPunct="1"/>
              <a:r>
                <a:rPr lang="pt-BR" altLang="pt-BR" sz="1800">
                  <a:latin typeface="Arial Narrow" pitchFamily="34" charset="0"/>
                </a:rPr>
                <a:t>A- Limitado a sua posição</a:t>
              </a:r>
            </a:p>
          </p:txBody>
        </p:sp>
      </p:grpSp>
      <p:graphicFrame>
        <p:nvGraphicFramePr>
          <p:cNvPr id="2" name="Diagrama 1"/>
          <p:cNvGraphicFramePr/>
          <p:nvPr/>
        </p:nvGraphicFramePr>
        <p:xfrm>
          <a:off x="755650" y="260350"/>
          <a:ext cx="7704138" cy="446405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mc:AlternateContent xmlns:mc="http://schemas.openxmlformats.org/markup-compatibility/2006" xmlns:p14="http://schemas.microsoft.com/office/powerpoint/2010/main">
        <mc:Choice Requires="p14">
          <p:contentPart p14:bwMode="auto" r:id="rId19">
            <p14:nvContentPartPr>
              <p14:cNvPr id="47" name="Ink 46">
                <a:extLst>
                  <a:ext uri="{FF2B5EF4-FFF2-40B4-BE49-F238E27FC236}">
                    <a16:creationId xmlns:a16="http://schemas.microsoft.com/office/drawing/2014/main" id="{C23D26B6-1B5E-F4C3-7566-D2E065DDFD54}"/>
                  </a:ext>
                </a:extLst>
              </p14:cNvPr>
              <p14:cNvContentPartPr/>
              <p14:nvPr/>
            </p14:nvContentPartPr>
            <p14:xfrm>
              <a:off x="4790189" y="4258995"/>
              <a:ext cx="20880" cy="46440"/>
            </p14:xfrm>
          </p:contentPart>
        </mc:Choice>
        <mc:Fallback xmlns="">
          <p:pic>
            <p:nvPicPr>
              <p:cNvPr id="47" name="Ink 46">
                <a:extLst>
                  <a:ext uri="{FF2B5EF4-FFF2-40B4-BE49-F238E27FC236}">
                    <a16:creationId xmlns:a16="http://schemas.microsoft.com/office/drawing/2014/main" id="{C23D26B6-1B5E-F4C3-7566-D2E065DDFD54}"/>
                  </a:ext>
                </a:extLst>
              </p:cNvPr>
              <p:cNvPicPr/>
              <p:nvPr/>
            </p:nvPicPr>
            <p:blipFill>
              <a:blip r:embed="rId20"/>
              <a:stretch>
                <a:fillRect/>
              </a:stretch>
            </p:blipFill>
            <p:spPr>
              <a:xfrm>
                <a:off x="4781397" y="4250355"/>
                <a:ext cx="38829" cy="640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5" name="Ink 24">
                <a:extLst>
                  <a:ext uri="{FF2B5EF4-FFF2-40B4-BE49-F238E27FC236}">
                    <a16:creationId xmlns:a16="http://schemas.microsoft.com/office/drawing/2014/main" id="{68B24447-67B8-BE1E-71B6-CA70CF6DDDB5}"/>
                  </a:ext>
                </a:extLst>
              </p14:cNvPr>
              <p14:cNvContentPartPr/>
              <p14:nvPr/>
            </p14:nvContentPartPr>
            <p14:xfrm>
              <a:off x="3652589" y="2623875"/>
              <a:ext cx="30960" cy="90000"/>
            </p14:xfrm>
          </p:contentPart>
        </mc:Choice>
        <mc:Fallback xmlns="">
          <p:pic>
            <p:nvPicPr>
              <p:cNvPr id="25" name="Ink 24">
                <a:extLst>
                  <a:ext uri="{FF2B5EF4-FFF2-40B4-BE49-F238E27FC236}">
                    <a16:creationId xmlns:a16="http://schemas.microsoft.com/office/drawing/2014/main" id="{68B24447-67B8-BE1E-71B6-CA70CF6DDDB5}"/>
                  </a:ext>
                </a:extLst>
              </p:cNvPr>
              <p:cNvPicPr/>
              <p:nvPr/>
            </p:nvPicPr>
            <p:blipFill>
              <a:blip r:embed="rId22"/>
              <a:stretch>
                <a:fillRect/>
              </a:stretch>
            </p:blipFill>
            <p:spPr>
              <a:xfrm>
                <a:off x="3643949" y="2614875"/>
                <a:ext cx="48600" cy="107640"/>
              </a:xfrm>
              <a:prstGeom prst="rect">
                <a:avLst/>
              </a:prstGeom>
            </p:spPr>
          </p:pic>
        </mc:Fallback>
      </mc:AlternateContent>
      <p:grpSp>
        <p:nvGrpSpPr>
          <p:cNvPr id="1035" name="Agrupar 1034">
            <a:extLst>
              <a:ext uri="{FF2B5EF4-FFF2-40B4-BE49-F238E27FC236}">
                <a16:creationId xmlns:a16="http://schemas.microsoft.com/office/drawing/2014/main" id="{B9288C00-0B06-6744-864F-6EE8C5EFB699}"/>
              </a:ext>
            </a:extLst>
          </p:cNvPr>
          <p:cNvGrpSpPr/>
          <p:nvPr/>
        </p:nvGrpSpPr>
        <p:grpSpPr>
          <a:xfrm>
            <a:off x="4576709" y="1848435"/>
            <a:ext cx="3016440" cy="501480"/>
            <a:chOff x="4576709" y="1848435"/>
            <a:chExt cx="3016440" cy="501480"/>
          </a:xfrm>
        </p:grpSpPr>
        <mc:AlternateContent xmlns:mc="http://schemas.openxmlformats.org/markup-compatibility/2006" xmlns:p14="http://schemas.microsoft.com/office/powerpoint/2010/main">
          <mc:Choice Requires="p14">
            <p:contentPart p14:bwMode="auto" r:id="rId23">
              <p14:nvContentPartPr>
                <p14:cNvPr id="61" name="Tinta 60">
                  <a:extLst>
                    <a:ext uri="{FF2B5EF4-FFF2-40B4-BE49-F238E27FC236}">
                      <a16:creationId xmlns:a16="http://schemas.microsoft.com/office/drawing/2014/main" id="{E4A998FF-21FD-FD46-9A72-53730FACF211}"/>
                    </a:ext>
                  </a:extLst>
                </p14:cNvPr>
                <p14:cNvContentPartPr/>
                <p14:nvPr/>
              </p14:nvContentPartPr>
              <p14:xfrm>
                <a:off x="7574069" y="2341995"/>
                <a:ext cx="19080" cy="7920"/>
              </p14:xfrm>
            </p:contentPart>
          </mc:Choice>
          <mc:Fallback xmlns="">
            <p:pic>
              <p:nvPicPr>
                <p:cNvPr id="61" name="Tinta 60">
                  <a:extLst>
                    <a:ext uri="{FF2B5EF4-FFF2-40B4-BE49-F238E27FC236}">
                      <a16:creationId xmlns:a16="http://schemas.microsoft.com/office/drawing/2014/main" id="{E4A998FF-21FD-FD46-9A72-53730FACF211}"/>
                    </a:ext>
                  </a:extLst>
                </p:cNvPr>
                <p:cNvPicPr/>
                <p:nvPr/>
              </p:nvPicPr>
              <p:blipFill>
                <a:blip r:embed="rId121"/>
                <a:stretch>
                  <a:fillRect/>
                </a:stretch>
              </p:blipFill>
              <p:spPr>
                <a:xfrm>
                  <a:off x="7565429" y="2332995"/>
                  <a:ext cx="36720" cy="2556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23" name="Ink 22">
                  <a:extLst>
                    <a:ext uri="{FF2B5EF4-FFF2-40B4-BE49-F238E27FC236}">
                      <a16:creationId xmlns:a16="http://schemas.microsoft.com/office/drawing/2014/main" id="{1084FE25-EC5D-196C-847B-DC03E9541F3E}"/>
                    </a:ext>
                  </a:extLst>
                </p14:cNvPr>
                <p14:cNvContentPartPr/>
                <p14:nvPr/>
              </p14:nvContentPartPr>
              <p14:xfrm>
                <a:off x="4576709" y="1848435"/>
                <a:ext cx="8280" cy="3600"/>
              </p14:xfrm>
            </p:contentPart>
          </mc:Choice>
          <mc:Fallback xmlns="">
            <p:pic>
              <p:nvPicPr>
                <p:cNvPr id="23" name="Ink 22">
                  <a:extLst>
                    <a:ext uri="{FF2B5EF4-FFF2-40B4-BE49-F238E27FC236}">
                      <a16:creationId xmlns:a16="http://schemas.microsoft.com/office/drawing/2014/main" id="{1084FE25-EC5D-196C-847B-DC03E9541F3E}"/>
                    </a:ext>
                  </a:extLst>
                </p:cNvPr>
                <p:cNvPicPr/>
                <p:nvPr/>
              </p:nvPicPr>
              <p:blipFill>
                <a:blip r:embed="rId123"/>
                <a:stretch>
                  <a:fillRect/>
                </a:stretch>
              </p:blipFill>
              <p:spPr>
                <a:xfrm>
                  <a:off x="4568069" y="1839435"/>
                  <a:ext cx="25920" cy="21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4">
            <p14:nvContentPartPr>
              <p14:cNvPr id="15" name="Ink 14">
                <a:extLst>
                  <a:ext uri="{FF2B5EF4-FFF2-40B4-BE49-F238E27FC236}">
                    <a16:creationId xmlns:a16="http://schemas.microsoft.com/office/drawing/2014/main" id="{5D6EBEA9-86FF-65CC-0442-7D6B93E45D46}"/>
                  </a:ext>
                </a:extLst>
              </p14:cNvPr>
              <p14:cNvContentPartPr/>
              <p14:nvPr/>
            </p14:nvContentPartPr>
            <p14:xfrm>
              <a:off x="1659629" y="3938235"/>
              <a:ext cx="48600" cy="7920"/>
            </p14:xfrm>
          </p:contentPart>
        </mc:Choice>
        <mc:Fallback xmlns="">
          <p:pic>
            <p:nvPicPr>
              <p:cNvPr id="15" name="Ink 14">
                <a:extLst>
                  <a:ext uri="{FF2B5EF4-FFF2-40B4-BE49-F238E27FC236}">
                    <a16:creationId xmlns:a16="http://schemas.microsoft.com/office/drawing/2014/main" id="{5D6EBEA9-86FF-65CC-0442-7D6B93E45D46}"/>
                  </a:ext>
                </a:extLst>
              </p:cNvPr>
              <p:cNvPicPr/>
              <p:nvPr/>
            </p:nvPicPr>
            <p:blipFill>
              <a:blip r:embed="rId125"/>
              <a:stretch>
                <a:fillRect/>
              </a:stretch>
            </p:blipFill>
            <p:spPr>
              <a:xfrm>
                <a:off x="1650629" y="3929595"/>
                <a:ext cx="66240" cy="25560"/>
              </a:xfrm>
              <a:prstGeom prst="rect">
                <a:avLst/>
              </a:prstGeom>
            </p:spPr>
          </p:pic>
        </mc:Fallback>
      </mc:AlternateContent>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Espaço Reservado para Número de Slide 3"/>
          <p:cNvSpPr>
            <a:spLocks noGrp="1"/>
          </p:cNvSpPr>
          <p:nvPr>
            <p:ph type="sldNum" sz="quarter" idx="12"/>
          </p:nvPr>
        </p:nvSpPr>
        <p:spPr/>
        <p:txBody>
          <a:bodyPr/>
          <a:lstStyle/>
          <a:p>
            <a:pPr>
              <a:defRPr/>
            </a:pPr>
            <a:fld id="{AA6550B7-FFB7-472E-B884-26E036C4E545}" type="slidenum">
              <a:rPr lang="pt-BR"/>
              <a:pPr>
                <a:defRPr/>
              </a:pPr>
              <a:t>37</a:t>
            </a:fld>
            <a:endParaRPr lang="pt-BR"/>
          </a:p>
        </p:txBody>
      </p:sp>
      <p:sp>
        <p:nvSpPr>
          <p:cNvPr id="49155" name="Rectangle 2"/>
          <p:cNvSpPr>
            <a:spLocks noGrp="1" noChangeArrowheads="1"/>
          </p:cNvSpPr>
          <p:nvPr>
            <p:ph type="body" idx="4294967295"/>
          </p:nvPr>
        </p:nvSpPr>
        <p:spPr>
          <a:xfrm>
            <a:off x="0" y="3068638"/>
            <a:ext cx="2819400" cy="3352800"/>
          </a:xfrm>
        </p:spPr>
        <p:txBody>
          <a:bodyPr/>
          <a:lstStyle/>
          <a:p>
            <a:pPr eaLnBrk="1" hangingPunct="1">
              <a:buFont typeface="Wingdings" pitchFamily="2" charset="2"/>
              <a:buNone/>
            </a:pPr>
            <a:r>
              <a:rPr lang="pt-BR" altLang="pt-BR" sz="2000" b="1">
                <a:latin typeface="Arial Narrow" pitchFamily="34" charset="0"/>
              </a:rPr>
              <a:t>Desempenho </a:t>
            </a:r>
          </a:p>
          <a:p>
            <a:pPr eaLnBrk="1" hangingPunct="1">
              <a:buFont typeface="Wingdings" pitchFamily="2" charset="2"/>
              <a:buNone/>
            </a:pPr>
            <a:r>
              <a:rPr lang="pt-BR" altLang="pt-BR" sz="2000" b="1">
                <a:latin typeface="Arial Narrow" pitchFamily="34" charset="0"/>
              </a:rPr>
              <a:t>na posição atual</a:t>
            </a:r>
          </a:p>
          <a:p>
            <a:pPr eaLnBrk="1" hangingPunct="1">
              <a:buFont typeface="Wingdings" pitchFamily="2" charset="2"/>
              <a:buNone/>
            </a:pPr>
            <a:r>
              <a:rPr lang="pt-BR" altLang="pt-BR" sz="2000">
                <a:latin typeface="Arial Narrow" pitchFamily="34" charset="0"/>
              </a:rPr>
              <a:t>O-Excepcional</a:t>
            </a:r>
          </a:p>
          <a:p>
            <a:pPr eaLnBrk="1" hangingPunct="1">
              <a:buFont typeface="Wingdings" pitchFamily="2" charset="2"/>
              <a:buNone/>
            </a:pPr>
            <a:r>
              <a:rPr lang="pt-BR" altLang="pt-BR" sz="2000">
                <a:latin typeface="Arial Narrow" pitchFamily="34" charset="0"/>
              </a:rPr>
              <a:t>A-Acima da expectativa</a:t>
            </a:r>
          </a:p>
          <a:p>
            <a:pPr eaLnBrk="1" hangingPunct="1">
              <a:buFont typeface="Wingdings" pitchFamily="2" charset="2"/>
              <a:buNone/>
            </a:pPr>
            <a:r>
              <a:rPr lang="pt-BR" altLang="pt-BR" sz="2000">
                <a:latin typeface="Arial Narrow" pitchFamily="34" charset="0"/>
              </a:rPr>
              <a:t>S- Satisfatória</a:t>
            </a:r>
          </a:p>
          <a:p>
            <a:pPr eaLnBrk="1" hangingPunct="1">
              <a:buFont typeface="Wingdings" pitchFamily="2" charset="2"/>
              <a:buNone/>
            </a:pPr>
            <a:r>
              <a:rPr lang="pt-BR" altLang="pt-BR" sz="2000">
                <a:latin typeface="Arial Narrow" pitchFamily="34" charset="0"/>
              </a:rPr>
              <a:t>M-Marginal</a:t>
            </a:r>
          </a:p>
          <a:p>
            <a:pPr eaLnBrk="1" hangingPunct="1">
              <a:buFont typeface="Wingdings" pitchFamily="2" charset="2"/>
              <a:buNone/>
            </a:pPr>
            <a:r>
              <a:rPr lang="pt-BR" altLang="pt-BR" sz="2000">
                <a:latin typeface="Arial Narrow" pitchFamily="34" charset="0"/>
              </a:rPr>
              <a:t>I-Insatisfatória</a:t>
            </a:r>
          </a:p>
          <a:p>
            <a:pPr eaLnBrk="1" hangingPunct="1">
              <a:buFont typeface="Wingdings" pitchFamily="2" charset="2"/>
              <a:buNone/>
            </a:pPr>
            <a:r>
              <a:rPr lang="pt-BR" altLang="pt-BR" sz="2000">
                <a:latin typeface="Arial Narrow" pitchFamily="34" charset="0"/>
              </a:rPr>
              <a:t>X- Não foi possível julgar</a:t>
            </a:r>
          </a:p>
          <a:p>
            <a:pPr eaLnBrk="1" hangingPunct="1">
              <a:buFont typeface="Wingdings" pitchFamily="2" charset="2"/>
              <a:buNone/>
            </a:pPr>
            <a:endParaRPr lang="pt-BR" altLang="pt-BR" sz="2000">
              <a:latin typeface="Arial Narrow" pitchFamily="34" charset="0"/>
            </a:endParaRPr>
          </a:p>
        </p:txBody>
      </p:sp>
      <p:sp>
        <p:nvSpPr>
          <p:cNvPr id="49156" name="Text Box 3"/>
          <p:cNvSpPr txBox="1">
            <a:spLocks noChangeArrowheads="1"/>
          </p:cNvSpPr>
          <p:nvPr/>
        </p:nvSpPr>
        <p:spPr bwMode="auto">
          <a:xfrm>
            <a:off x="6705600" y="1557338"/>
            <a:ext cx="24384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ltLang="pt-BR" sz="1800" b="1">
                <a:latin typeface="Arial Narrow" pitchFamily="34" charset="0"/>
              </a:rPr>
              <a:t>Quando estará </a:t>
            </a:r>
          </a:p>
          <a:p>
            <a:pPr eaLnBrk="1" hangingPunct="1"/>
            <a:r>
              <a:rPr lang="pt-BR" altLang="pt-BR" sz="1800" b="1">
                <a:latin typeface="Arial Narrow" pitchFamily="34" charset="0"/>
              </a:rPr>
              <a:t>qualificado para avançar</a:t>
            </a:r>
          </a:p>
          <a:p>
            <a:pPr eaLnBrk="1" hangingPunct="1"/>
            <a:r>
              <a:rPr lang="pt-BR" altLang="pt-BR" sz="1800">
                <a:latin typeface="Arial Narrow" pitchFamily="34" charset="0"/>
              </a:rPr>
              <a:t>N- Pronto</a:t>
            </a:r>
          </a:p>
          <a:p>
            <a:pPr eaLnBrk="1" hangingPunct="1"/>
            <a:r>
              <a:rPr lang="pt-BR" altLang="pt-BR" sz="1800">
                <a:latin typeface="Arial Narrow" pitchFamily="34" charset="0"/>
              </a:rPr>
              <a:t>½- Dentro de 6 meses</a:t>
            </a:r>
          </a:p>
          <a:p>
            <a:pPr eaLnBrk="1" hangingPunct="1"/>
            <a:r>
              <a:rPr lang="pt-BR" altLang="pt-BR" sz="1800">
                <a:latin typeface="Arial Narrow" pitchFamily="34" charset="0"/>
              </a:rPr>
              <a:t>1- dentro de 1 ano</a:t>
            </a:r>
          </a:p>
          <a:p>
            <a:pPr eaLnBrk="1" hangingPunct="1"/>
            <a:r>
              <a:rPr lang="pt-BR" altLang="pt-BR" sz="1800">
                <a:latin typeface="Arial Narrow" pitchFamily="34" charset="0"/>
              </a:rPr>
              <a:t>2- dentro de 2 ano</a:t>
            </a:r>
          </a:p>
          <a:p>
            <a:pPr eaLnBrk="1" hangingPunct="1"/>
            <a:r>
              <a:rPr lang="pt-BR" altLang="pt-BR" sz="1800">
                <a:latin typeface="Arial Narrow" pitchFamily="34" charset="0"/>
              </a:rPr>
              <a:t>3- dentro de 3 ano</a:t>
            </a:r>
          </a:p>
          <a:p>
            <a:pPr eaLnBrk="1" hangingPunct="1"/>
            <a:r>
              <a:rPr lang="pt-BR" altLang="pt-BR" sz="1800">
                <a:latin typeface="Arial Narrow" pitchFamily="34" charset="0"/>
              </a:rPr>
              <a:t>4- dentro de 4 ano</a:t>
            </a:r>
          </a:p>
          <a:p>
            <a:pPr eaLnBrk="1" hangingPunct="1"/>
            <a:r>
              <a:rPr lang="pt-BR" altLang="pt-BR" sz="1800">
                <a:latin typeface="Arial Narrow" pitchFamily="34" charset="0"/>
              </a:rPr>
              <a:t>5- dentro de 5 ano</a:t>
            </a:r>
          </a:p>
          <a:p>
            <a:pPr eaLnBrk="1" hangingPunct="1"/>
            <a:endParaRPr lang="pt-BR" altLang="pt-BR" sz="1800">
              <a:latin typeface="Arial Narrow" pitchFamily="34" charset="0"/>
            </a:endParaRPr>
          </a:p>
        </p:txBody>
      </p:sp>
      <p:sp>
        <p:nvSpPr>
          <p:cNvPr id="49157" name="Text Box 4"/>
          <p:cNvSpPr txBox="1">
            <a:spLocks noChangeArrowheads="1"/>
          </p:cNvSpPr>
          <p:nvPr/>
        </p:nvSpPr>
        <p:spPr bwMode="auto">
          <a:xfrm>
            <a:off x="3132138" y="4221163"/>
            <a:ext cx="56165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ltLang="pt-BR" sz="2000" b="1">
                <a:latin typeface="Arial Narrow" pitchFamily="34" charset="0"/>
              </a:rPr>
              <a:t>Potencial</a:t>
            </a:r>
          </a:p>
          <a:p>
            <a:pPr eaLnBrk="1" hangingPunct="1"/>
            <a:r>
              <a:rPr lang="pt-BR" altLang="pt-BR" sz="2000">
                <a:latin typeface="Arial Narrow" pitchFamily="34" charset="0"/>
              </a:rPr>
              <a:t>0-limitado- habilidade para progredir sem limite previsível</a:t>
            </a:r>
          </a:p>
          <a:p>
            <a:pPr eaLnBrk="1" hangingPunct="1"/>
            <a:r>
              <a:rPr lang="pt-BR" altLang="pt-BR" sz="2000">
                <a:latin typeface="Arial Narrow" pitchFamily="34" charset="0"/>
              </a:rPr>
              <a:t>E-Excepcional- habilidade para progredir 3 degraus a mais</a:t>
            </a:r>
          </a:p>
          <a:p>
            <a:pPr eaLnBrk="1" hangingPunct="1"/>
            <a:r>
              <a:rPr lang="pt-BR" altLang="pt-BR" sz="2000">
                <a:latin typeface="Arial Narrow" pitchFamily="34" charset="0"/>
              </a:rPr>
              <a:t>B-Bom- habilidade para progredir 2 degraus a mais</a:t>
            </a:r>
          </a:p>
          <a:p>
            <a:pPr eaLnBrk="1" hangingPunct="1"/>
            <a:r>
              <a:rPr lang="pt-BR" altLang="pt-BR" sz="2000">
                <a:latin typeface="Arial Narrow" pitchFamily="34" charset="0"/>
              </a:rPr>
              <a:t>L- Limitado- não pode avançar mais do que 1 degrau</a:t>
            </a:r>
          </a:p>
          <a:p>
            <a:pPr eaLnBrk="1" hangingPunct="1"/>
            <a:r>
              <a:rPr lang="pt-BR" altLang="pt-BR" sz="2000">
                <a:latin typeface="Arial Narrow" pitchFamily="34" charset="0"/>
              </a:rPr>
              <a:t>N- Não pode avançar</a:t>
            </a:r>
          </a:p>
          <a:p>
            <a:pPr eaLnBrk="1" hangingPunct="1"/>
            <a:r>
              <a:rPr lang="pt-BR" altLang="pt-BR" sz="2000">
                <a:latin typeface="Arial Narrow" pitchFamily="34" charset="0"/>
              </a:rPr>
              <a:t>X- Não é possível julgar</a:t>
            </a:r>
          </a:p>
        </p:txBody>
      </p:sp>
      <p:graphicFrame>
        <p:nvGraphicFramePr>
          <p:cNvPr id="189445" name="Group 5"/>
          <p:cNvGraphicFramePr>
            <a:graphicFrameLocks noGrp="1"/>
          </p:cNvGraphicFramePr>
          <p:nvPr/>
        </p:nvGraphicFramePr>
        <p:xfrm>
          <a:off x="1524000" y="403225"/>
          <a:ext cx="5105400" cy="3186655"/>
        </p:xfrm>
        <a:graphic>
          <a:graphicData uri="http://schemas.openxmlformats.org/drawingml/2006/table">
            <a:tbl>
              <a:tblPr/>
              <a:tblGrid>
                <a:gridCol w="457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895898">
                <a:tc gridSpan="5">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Gerente de Distrito</a:t>
                      </a:r>
                    </a:p>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J. A. Silva 38 (N)</a:t>
                      </a:r>
                    </a:p>
                  </a:txBody>
                  <a:tcPr marT="45709" marB="4570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457091">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pt-BR" sz="2400" b="1" i="0" u="none" strike="noStrike" cap="none" normalizeH="0" baseline="0">
                        <a:ln>
                          <a:noFill/>
                        </a:ln>
                        <a:solidFill>
                          <a:schemeClr val="tx1"/>
                        </a:solidFill>
                        <a:effectLst/>
                        <a:latin typeface="Arial"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t-BR"/>
                    </a:p>
                  </a:txBody>
                  <a:tcPr/>
                </a:tc>
                <a:tc h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B</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1853">
                <a:tc rowSpan="4">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pt-BR" sz="2400" b="1" i="0" u="none" strike="noStrike" cap="none" normalizeH="0" baseline="0">
                        <a:ln>
                          <a:noFill/>
                        </a:ln>
                        <a:solidFill>
                          <a:schemeClr val="tx1"/>
                        </a:solidFill>
                        <a:effectLst/>
                        <a:latin typeface="Arial" charset="0"/>
                      </a:endParaRPr>
                    </a:p>
                  </a:txBody>
                  <a:tcPr marT="45709" marB="45709"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O</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S. O. Sá  35 (N)</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O</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pt-BR" sz="2400" b="1" i="0" u="none" strike="noStrike" cap="none" normalizeH="0" baseline="0">
                        <a:ln>
                          <a:noFill/>
                        </a:ln>
                        <a:solidFill>
                          <a:schemeClr val="tx1"/>
                        </a:solidFill>
                        <a:effectLst/>
                        <a:latin typeface="Arial" charset="0"/>
                      </a:endParaRPr>
                    </a:p>
                  </a:txBody>
                  <a:tcPr marT="45709" marB="45709"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2"/>
                  </a:ext>
                </a:extLst>
              </a:tr>
              <a:tr h="457091">
                <a:tc v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A</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T.T. Cruz  32 (I)</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B</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pt-BR"/>
                    </a:p>
                  </a:txBody>
                  <a:tcPr/>
                </a:tc>
                <a:extLst>
                  <a:ext uri="{0D108BD9-81ED-4DB2-BD59-A6C34878D82A}">
                    <a16:rowId xmlns:a16="http://schemas.microsoft.com/office/drawing/2014/main" val="10003"/>
                  </a:ext>
                </a:extLst>
              </a:tr>
              <a:tr h="457091">
                <a:tc v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S</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B. P. Bento 30 (2)</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B</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pt-BR"/>
                    </a:p>
                  </a:txBody>
                  <a:tcPr/>
                </a:tc>
                <a:extLst>
                  <a:ext uri="{0D108BD9-81ED-4DB2-BD59-A6C34878D82A}">
                    <a16:rowId xmlns:a16="http://schemas.microsoft.com/office/drawing/2014/main" val="10004"/>
                  </a:ext>
                </a:extLst>
              </a:tr>
              <a:tr h="457091">
                <a:tc vMerge="1">
                  <a:txBody>
                    <a:bodyPr/>
                    <a:lstStyle/>
                    <a:p>
                      <a:endParaRPr lang="pt-BR"/>
                    </a:p>
                  </a:txBody>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A</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S. H. Silva  31  (4)</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400" b="1" i="0" u="none" strike="noStrike" cap="none" normalizeH="0" baseline="0">
                          <a:ln>
                            <a:noFill/>
                          </a:ln>
                          <a:solidFill>
                            <a:schemeClr val="tx1"/>
                          </a:solidFill>
                          <a:effectLst/>
                          <a:latin typeface="Arial" charset="0"/>
                        </a:rPr>
                        <a:t>E</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pt-BR"/>
                    </a:p>
                  </a:txBody>
                  <a:tcPr/>
                </a:tc>
                <a:extLst>
                  <a:ext uri="{0D108BD9-81ED-4DB2-BD59-A6C34878D82A}">
                    <a16:rowId xmlns:a16="http://schemas.microsoft.com/office/drawing/2014/main" val="10005"/>
                  </a:ext>
                </a:extLst>
              </a:tr>
            </a:tbl>
          </a:graphicData>
        </a:graphic>
      </p:graphicFrame>
      <p:sp>
        <p:nvSpPr>
          <p:cNvPr id="49191" name="Text Box 42"/>
          <p:cNvSpPr txBox="1">
            <a:spLocks noChangeArrowheads="1"/>
          </p:cNvSpPr>
          <p:nvPr/>
        </p:nvSpPr>
        <p:spPr bwMode="auto">
          <a:xfrm>
            <a:off x="136525" y="517525"/>
            <a:ext cx="11620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ltLang="pt-BR" sz="1800"/>
              <a:t>Título das </a:t>
            </a:r>
          </a:p>
          <a:p>
            <a:pPr eaLnBrk="1" hangingPunct="1"/>
            <a:r>
              <a:rPr lang="pt-BR" altLang="pt-BR" sz="1800"/>
              <a:t>posições </a:t>
            </a:r>
          </a:p>
          <a:p>
            <a:pPr eaLnBrk="1" hangingPunct="1"/>
            <a:endParaRPr lang="pt-BR" altLang="pt-BR" sz="1800"/>
          </a:p>
          <a:p>
            <a:pPr eaLnBrk="1" hangingPunct="1"/>
            <a:r>
              <a:rPr lang="pt-BR" altLang="pt-BR" sz="1800"/>
              <a:t>Titular</a:t>
            </a:r>
          </a:p>
        </p:txBody>
      </p:sp>
      <p:sp>
        <p:nvSpPr>
          <p:cNvPr id="49192" name="Line 43"/>
          <p:cNvSpPr>
            <a:spLocks noChangeShapeType="1"/>
          </p:cNvSpPr>
          <p:nvPr/>
        </p:nvSpPr>
        <p:spPr bwMode="auto">
          <a:xfrm flipV="1">
            <a:off x="1066800" y="708025"/>
            <a:ext cx="1600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49193" name="Line 44"/>
          <p:cNvSpPr>
            <a:spLocks noChangeShapeType="1"/>
          </p:cNvSpPr>
          <p:nvPr/>
        </p:nvSpPr>
        <p:spPr bwMode="auto">
          <a:xfrm flipV="1">
            <a:off x="1143000" y="1165225"/>
            <a:ext cx="1524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49194" name="Text Box 45"/>
          <p:cNvSpPr txBox="1">
            <a:spLocks noChangeArrowheads="1"/>
          </p:cNvSpPr>
          <p:nvPr/>
        </p:nvSpPr>
        <p:spPr bwMode="auto">
          <a:xfrm>
            <a:off x="2803525" y="3568700"/>
            <a:ext cx="2246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ltLang="pt-BR"/>
              <a:t>Candidato, idade</a:t>
            </a:r>
          </a:p>
        </p:txBody>
      </p:sp>
      <p:sp>
        <p:nvSpPr>
          <p:cNvPr id="49195" name="Line 46"/>
          <p:cNvSpPr>
            <a:spLocks noChangeShapeType="1"/>
          </p:cNvSpPr>
          <p:nvPr/>
        </p:nvSpPr>
        <p:spPr bwMode="auto">
          <a:xfrm flipV="1">
            <a:off x="2971800" y="3527425"/>
            <a:ext cx="3810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49196" name="Line 47"/>
          <p:cNvSpPr>
            <a:spLocks noChangeShapeType="1"/>
          </p:cNvSpPr>
          <p:nvPr/>
        </p:nvSpPr>
        <p:spPr bwMode="auto">
          <a:xfrm flipH="1">
            <a:off x="5410200" y="1851025"/>
            <a:ext cx="1371600" cy="1447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49197" name="Line 48"/>
          <p:cNvSpPr>
            <a:spLocks noChangeShapeType="1"/>
          </p:cNvSpPr>
          <p:nvPr/>
        </p:nvSpPr>
        <p:spPr bwMode="auto">
          <a:xfrm flipH="1">
            <a:off x="3886200" y="3527425"/>
            <a:ext cx="1828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49198" name="Line 49"/>
          <p:cNvSpPr>
            <a:spLocks noChangeShapeType="1"/>
          </p:cNvSpPr>
          <p:nvPr/>
        </p:nvSpPr>
        <p:spPr bwMode="auto">
          <a:xfrm flipH="1">
            <a:off x="1371600" y="2079625"/>
            <a:ext cx="7620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49199" name="Line 50"/>
          <p:cNvSpPr>
            <a:spLocks noChangeShapeType="1"/>
          </p:cNvSpPr>
          <p:nvPr/>
        </p:nvSpPr>
        <p:spPr bwMode="auto">
          <a:xfrm flipH="1">
            <a:off x="990600" y="1698625"/>
            <a:ext cx="6096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49200" name="Line 51"/>
          <p:cNvSpPr>
            <a:spLocks noChangeShapeType="1"/>
          </p:cNvSpPr>
          <p:nvPr/>
        </p:nvSpPr>
        <p:spPr bwMode="auto">
          <a:xfrm flipH="1">
            <a:off x="6019800" y="1774825"/>
            <a:ext cx="457200" cy="259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grpSp>
        <p:nvGrpSpPr>
          <p:cNvPr id="13" name="Agrupar 12">
            <a:extLst>
              <a:ext uri="{FF2B5EF4-FFF2-40B4-BE49-F238E27FC236}">
                <a16:creationId xmlns:a16="http://schemas.microsoft.com/office/drawing/2014/main" id="{65FF7652-CAA1-BC43-A88F-B751573C5215}"/>
              </a:ext>
            </a:extLst>
          </p:cNvPr>
          <p:cNvGrpSpPr/>
          <p:nvPr/>
        </p:nvGrpSpPr>
        <p:grpSpPr>
          <a:xfrm>
            <a:off x="7317749" y="1000275"/>
            <a:ext cx="132480" cy="73800"/>
            <a:chOff x="7317749" y="1000275"/>
            <a:chExt cx="132480" cy="73800"/>
          </a:xfrm>
        </p:grpSpPr>
        <mc:AlternateContent xmlns:mc="http://schemas.openxmlformats.org/markup-compatibility/2006" xmlns:p14="http://schemas.microsoft.com/office/powerpoint/2010/main">
          <mc:Choice Requires="p14">
            <p:contentPart p14:bwMode="auto" r:id="rId3">
              <p14:nvContentPartPr>
                <p14:cNvPr id="52" name="Ink 51">
                  <a:extLst>
                    <a:ext uri="{FF2B5EF4-FFF2-40B4-BE49-F238E27FC236}">
                      <a16:creationId xmlns:a16="http://schemas.microsoft.com/office/drawing/2014/main" id="{E280A44A-8E16-9065-37D1-8C5688C36C75}"/>
                    </a:ext>
                  </a:extLst>
                </p14:cNvPr>
                <p14:cNvContentPartPr/>
                <p14:nvPr/>
              </p14:nvContentPartPr>
              <p14:xfrm>
                <a:off x="7338629" y="1000275"/>
                <a:ext cx="360" cy="73800"/>
              </p14:xfrm>
            </p:contentPart>
          </mc:Choice>
          <mc:Fallback xmlns="">
            <p:pic>
              <p:nvPicPr>
                <p:cNvPr id="52" name="Ink 51">
                  <a:extLst>
                    <a:ext uri="{FF2B5EF4-FFF2-40B4-BE49-F238E27FC236}">
                      <a16:creationId xmlns:a16="http://schemas.microsoft.com/office/drawing/2014/main" id="{E280A44A-8E16-9065-37D1-8C5688C36C75}"/>
                    </a:ext>
                  </a:extLst>
                </p:cNvPr>
                <p:cNvPicPr/>
                <p:nvPr/>
              </p:nvPicPr>
              <p:blipFill>
                <a:blip r:embed="rId4"/>
                <a:stretch>
                  <a:fillRect/>
                </a:stretch>
              </p:blipFill>
              <p:spPr>
                <a:xfrm>
                  <a:off x="7329629" y="991275"/>
                  <a:ext cx="18000" cy="914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2" name="Tinta 11">
                  <a:extLst>
                    <a:ext uri="{FF2B5EF4-FFF2-40B4-BE49-F238E27FC236}">
                      <a16:creationId xmlns:a16="http://schemas.microsoft.com/office/drawing/2014/main" id="{DC02CA80-F017-3647-A013-EBA652DC5931}"/>
                    </a:ext>
                  </a:extLst>
                </p14:cNvPr>
                <p14:cNvContentPartPr/>
                <p14:nvPr/>
              </p14:nvContentPartPr>
              <p14:xfrm>
                <a:off x="7317749" y="1039515"/>
                <a:ext cx="132480" cy="27360"/>
              </p14:xfrm>
            </p:contentPart>
          </mc:Choice>
          <mc:Fallback xmlns="">
            <p:pic>
              <p:nvPicPr>
                <p:cNvPr id="12" name="Tinta 11">
                  <a:extLst>
                    <a:ext uri="{FF2B5EF4-FFF2-40B4-BE49-F238E27FC236}">
                      <a16:creationId xmlns:a16="http://schemas.microsoft.com/office/drawing/2014/main" id="{DC02CA80-F017-3647-A013-EBA652DC5931}"/>
                    </a:ext>
                  </a:extLst>
                </p:cNvPr>
                <p:cNvPicPr/>
                <p:nvPr/>
              </p:nvPicPr>
              <p:blipFill>
                <a:blip r:embed="rId18"/>
                <a:stretch>
                  <a:fillRect/>
                </a:stretch>
              </p:blipFill>
              <p:spPr>
                <a:xfrm>
                  <a:off x="7309109" y="1030515"/>
                  <a:ext cx="150120" cy="45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9">
            <p14:nvContentPartPr>
              <p14:cNvPr id="51" name="Ink 50">
                <a:extLst>
                  <a:ext uri="{FF2B5EF4-FFF2-40B4-BE49-F238E27FC236}">
                    <a16:creationId xmlns:a16="http://schemas.microsoft.com/office/drawing/2014/main" id="{18E28D0B-1306-07B9-46B3-E82F6DF50319}"/>
                  </a:ext>
                </a:extLst>
              </p14:cNvPr>
              <p14:cNvContentPartPr/>
              <p14:nvPr/>
            </p14:nvContentPartPr>
            <p14:xfrm>
              <a:off x="3672389" y="6112275"/>
              <a:ext cx="720" cy="1440"/>
            </p14:xfrm>
          </p:contentPart>
        </mc:Choice>
        <mc:Fallback xmlns="">
          <p:pic>
            <p:nvPicPr>
              <p:cNvPr id="51" name="Ink 50">
                <a:extLst>
                  <a:ext uri="{FF2B5EF4-FFF2-40B4-BE49-F238E27FC236}">
                    <a16:creationId xmlns:a16="http://schemas.microsoft.com/office/drawing/2014/main" id="{18E28D0B-1306-07B9-46B3-E82F6DF50319}"/>
                  </a:ext>
                </a:extLst>
              </p:cNvPr>
              <p:cNvPicPr/>
              <p:nvPr/>
            </p:nvPicPr>
            <p:blipFill>
              <a:blip r:embed="rId20"/>
              <a:stretch>
                <a:fillRect/>
              </a:stretch>
            </p:blipFill>
            <p:spPr>
              <a:xfrm>
                <a:off x="3666389" y="6105075"/>
                <a:ext cx="12480" cy="15552"/>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36" name="Ink 35">
                <a:extLst>
                  <a:ext uri="{FF2B5EF4-FFF2-40B4-BE49-F238E27FC236}">
                    <a16:creationId xmlns:a16="http://schemas.microsoft.com/office/drawing/2014/main" id="{4A36711C-7DA7-9344-30EF-ECFC16655844}"/>
                  </a:ext>
                </a:extLst>
              </p14:cNvPr>
              <p14:cNvContentPartPr/>
              <p14:nvPr/>
            </p14:nvContentPartPr>
            <p14:xfrm>
              <a:off x="5704949" y="3563835"/>
              <a:ext cx="60120" cy="6120"/>
            </p14:xfrm>
          </p:contentPart>
        </mc:Choice>
        <mc:Fallback xmlns="">
          <p:pic>
            <p:nvPicPr>
              <p:cNvPr id="36" name="Ink 35">
                <a:extLst>
                  <a:ext uri="{FF2B5EF4-FFF2-40B4-BE49-F238E27FC236}">
                    <a16:creationId xmlns:a16="http://schemas.microsoft.com/office/drawing/2014/main" id="{4A36711C-7DA7-9344-30EF-ECFC16655844}"/>
                  </a:ext>
                </a:extLst>
              </p:cNvPr>
              <p:cNvPicPr/>
              <p:nvPr/>
            </p:nvPicPr>
            <p:blipFill>
              <a:blip r:embed="rId22"/>
              <a:stretch>
                <a:fillRect/>
              </a:stretch>
            </p:blipFill>
            <p:spPr>
              <a:xfrm>
                <a:off x="5695949" y="3554835"/>
                <a:ext cx="77760"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4" name="Ink 33">
                <a:extLst>
                  <a:ext uri="{FF2B5EF4-FFF2-40B4-BE49-F238E27FC236}">
                    <a16:creationId xmlns:a16="http://schemas.microsoft.com/office/drawing/2014/main" id="{CC97A1E7-B59B-FF8B-38C3-A125F3D960DA}"/>
                  </a:ext>
                </a:extLst>
              </p14:cNvPr>
              <p14:cNvContentPartPr/>
              <p14:nvPr/>
            </p14:nvContentPartPr>
            <p14:xfrm>
              <a:off x="4080629" y="3128235"/>
              <a:ext cx="21600" cy="1440"/>
            </p14:xfrm>
          </p:contentPart>
        </mc:Choice>
        <mc:Fallback xmlns="">
          <p:pic>
            <p:nvPicPr>
              <p:cNvPr id="34" name="Ink 33">
                <a:extLst>
                  <a:ext uri="{FF2B5EF4-FFF2-40B4-BE49-F238E27FC236}">
                    <a16:creationId xmlns:a16="http://schemas.microsoft.com/office/drawing/2014/main" id="{CC97A1E7-B59B-FF8B-38C3-A125F3D960DA}"/>
                  </a:ext>
                </a:extLst>
              </p:cNvPr>
              <p:cNvPicPr/>
              <p:nvPr/>
            </p:nvPicPr>
            <p:blipFill>
              <a:blip r:embed="rId24"/>
              <a:stretch>
                <a:fillRect/>
              </a:stretch>
            </p:blipFill>
            <p:spPr>
              <a:xfrm>
                <a:off x="4071843" y="3119235"/>
                <a:ext cx="39539"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32" name="Ink 31">
                <a:extLst>
                  <a:ext uri="{FF2B5EF4-FFF2-40B4-BE49-F238E27FC236}">
                    <a16:creationId xmlns:a16="http://schemas.microsoft.com/office/drawing/2014/main" id="{A2A09C87-0DD6-354F-CDFB-64A9063983B7}"/>
                  </a:ext>
                </a:extLst>
              </p14:cNvPr>
              <p14:cNvContentPartPr/>
              <p14:nvPr/>
            </p14:nvContentPartPr>
            <p14:xfrm>
              <a:off x="8597189" y="2226435"/>
              <a:ext cx="118800" cy="13320"/>
            </p14:xfrm>
          </p:contentPart>
        </mc:Choice>
        <mc:Fallback xmlns="">
          <p:pic>
            <p:nvPicPr>
              <p:cNvPr id="32" name="Ink 31">
                <a:extLst>
                  <a:ext uri="{FF2B5EF4-FFF2-40B4-BE49-F238E27FC236}">
                    <a16:creationId xmlns:a16="http://schemas.microsoft.com/office/drawing/2014/main" id="{A2A09C87-0DD6-354F-CDFB-64A9063983B7}"/>
                  </a:ext>
                </a:extLst>
              </p:cNvPr>
              <p:cNvPicPr/>
              <p:nvPr/>
            </p:nvPicPr>
            <p:blipFill>
              <a:blip r:embed="rId26"/>
              <a:stretch>
                <a:fillRect/>
              </a:stretch>
            </p:blipFill>
            <p:spPr>
              <a:xfrm>
                <a:off x="8588189" y="2217435"/>
                <a:ext cx="136440" cy="30960"/>
              </a:xfrm>
              <a:prstGeom prst="rect">
                <a:avLst/>
              </a:prstGeom>
            </p:spPr>
          </p:pic>
        </mc:Fallback>
      </mc:AlternateContent>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5867A5E3-8452-4C3E-98D6-65399320F059}" type="slidenum">
              <a:rPr lang="pt-BR"/>
              <a:pPr>
                <a:defRPr/>
              </a:pPr>
              <a:t>38</a:t>
            </a:fld>
            <a:endParaRPr lang="pt-BR"/>
          </a:p>
        </p:txBody>
      </p:sp>
      <p:sp>
        <p:nvSpPr>
          <p:cNvPr id="50179" name="Rectangle 2"/>
          <p:cNvSpPr>
            <a:spLocks noGrp="1" noChangeArrowheads="1"/>
          </p:cNvSpPr>
          <p:nvPr>
            <p:ph type="title"/>
          </p:nvPr>
        </p:nvSpPr>
        <p:spPr/>
        <p:txBody>
          <a:bodyPr/>
          <a:lstStyle/>
          <a:p>
            <a:pPr eaLnBrk="1" hangingPunct="1"/>
            <a:r>
              <a:rPr lang="pt-BR" altLang="pt-BR">
                <a:latin typeface="Georgia" pitchFamily="18" charset="0"/>
              </a:rPr>
              <a:t>Concepções</a:t>
            </a:r>
          </a:p>
        </p:txBody>
      </p:sp>
      <p:sp>
        <p:nvSpPr>
          <p:cNvPr id="50180" name="Rectangle 3"/>
          <p:cNvSpPr>
            <a:spLocks noGrp="1" noChangeArrowheads="1"/>
          </p:cNvSpPr>
          <p:nvPr>
            <p:ph type="body" idx="1"/>
          </p:nvPr>
        </p:nvSpPr>
        <p:spPr>
          <a:xfrm>
            <a:off x="328613" y="1941513"/>
            <a:ext cx="7683500" cy="4114800"/>
          </a:xfrm>
        </p:spPr>
        <p:txBody>
          <a:bodyPr/>
          <a:lstStyle/>
          <a:p>
            <a:pPr eaLnBrk="1" hangingPunct="1">
              <a:lnSpc>
                <a:spcPct val="90000"/>
              </a:lnSpc>
            </a:pPr>
            <a:r>
              <a:rPr lang="pt-BR" altLang="pt-BR">
                <a:latin typeface="Georgia" pitchFamily="18" charset="0"/>
              </a:rPr>
              <a:t>Recolocação interna (ver quadro)</a:t>
            </a:r>
          </a:p>
          <a:p>
            <a:pPr lvl="1" eaLnBrk="1" hangingPunct="1">
              <a:lnSpc>
                <a:spcPct val="90000"/>
              </a:lnSpc>
            </a:pPr>
            <a:r>
              <a:rPr lang="pt-BR" altLang="pt-BR">
                <a:latin typeface="Georgia" pitchFamily="18" charset="0"/>
              </a:rPr>
              <a:t>Projeção de vagas futuras</a:t>
            </a:r>
          </a:p>
          <a:p>
            <a:pPr lvl="1" eaLnBrk="1" hangingPunct="1">
              <a:lnSpc>
                <a:spcPct val="90000"/>
              </a:lnSpc>
            </a:pPr>
            <a:r>
              <a:rPr lang="pt-BR" altLang="pt-BR">
                <a:latin typeface="Georgia" pitchFamily="18" charset="0"/>
              </a:rPr>
              <a:t>Vínculo da carreira ao conjunto de cargos, atrelado a estrutura,</a:t>
            </a:r>
          </a:p>
          <a:p>
            <a:pPr lvl="1" eaLnBrk="1" hangingPunct="1">
              <a:lnSpc>
                <a:spcPct val="90000"/>
              </a:lnSpc>
            </a:pPr>
            <a:r>
              <a:rPr lang="pt-BR" altLang="pt-BR">
                <a:latin typeface="Georgia" pitchFamily="18" charset="0"/>
              </a:rPr>
              <a:t>Alto nível de adesão das pessoas</a:t>
            </a:r>
          </a:p>
          <a:p>
            <a:pPr eaLnBrk="1" hangingPunct="1">
              <a:lnSpc>
                <a:spcPct val="90000"/>
              </a:lnSpc>
            </a:pPr>
            <a:r>
              <a:rPr lang="pt-BR" altLang="pt-BR">
                <a:latin typeface="Georgia" pitchFamily="18" charset="0"/>
              </a:rPr>
              <a:t>Ambiente</a:t>
            </a:r>
          </a:p>
          <a:p>
            <a:pPr lvl="1" eaLnBrk="1" hangingPunct="1">
              <a:lnSpc>
                <a:spcPct val="90000"/>
              </a:lnSpc>
            </a:pPr>
            <a:r>
              <a:rPr lang="pt-BR" altLang="pt-BR">
                <a:latin typeface="Georgia" pitchFamily="18" charset="0"/>
              </a:rPr>
              <a:t>Estável</a:t>
            </a:r>
          </a:p>
          <a:p>
            <a:pPr lvl="1" eaLnBrk="1" hangingPunct="1">
              <a:lnSpc>
                <a:spcPct val="90000"/>
              </a:lnSpc>
            </a:pPr>
            <a:r>
              <a:rPr lang="pt-BR" altLang="pt-BR">
                <a:latin typeface="Georgia" pitchFamily="18" charset="0"/>
              </a:rPr>
              <a:t>Pessoas abrem mão de expectativas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spaço Reservado para Número de Slide 5"/>
          <p:cNvSpPr>
            <a:spLocks noGrp="1"/>
          </p:cNvSpPr>
          <p:nvPr>
            <p:ph type="sldNum" sz="quarter" idx="12"/>
          </p:nvPr>
        </p:nvSpPr>
        <p:spPr/>
        <p:txBody>
          <a:bodyPr/>
          <a:lstStyle/>
          <a:p>
            <a:pPr>
              <a:defRPr/>
            </a:pPr>
            <a:fld id="{A7B7EEEF-1A82-4321-8DDD-4BE63E5CB380}" type="slidenum">
              <a:rPr lang="pt-BR"/>
              <a:pPr>
                <a:defRPr/>
              </a:pPr>
              <a:t>39</a:t>
            </a:fld>
            <a:endParaRPr lang="pt-BR"/>
          </a:p>
        </p:txBody>
      </p:sp>
      <p:sp>
        <p:nvSpPr>
          <p:cNvPr id="51203" name="Rectangle 2"/>
          <p:cNvSpPr>
            <a:spLocks noGrp="1" noChangeArrowheads="1"/>
          </p:cNvSpPr>
          <p:nvPr>
            <p:ph type="title"/>
          </p:nvPr>
        </p:nvSpPr>
        <p:spPr>
          <a:xfrm>
            <a:off x="685800" y="404813"/>
            <a:ext cx="7772400" cy="863600"/>
          </a:xfrm>
        </p:spPr>
        <p:txBody>
          <a:bodyPr/>
          <a:lstStyle/>
          <a:p>
            <a:pPr eaLnBrk="1" hangingPunct="1"/>
            <a:endParaRPr lang="pt-BR" altLang="pt-BR"/>
          </a:p>
        </p:txBody>
      </p:sp>
      <p:graphicFrame>
        <p:nvGraphicFramePr>
          <p:cNvPr id="190496" name="Group 32"/>
          <p:cNvGraphicFramePr>
            <a:graphicFrameLocks noGrp="1"/>
          </p:cNvGraphicFramePr>
          <p:nvPr>
            <p:ph type="tbl" idx="1"/>
          </p:nvPr>
        </p:nvGraphicFramePr>
        <p:xfrm>
          <a:off x="539750" y="1916113"/>
          <a:ext cx="8064500" cy="4248151"/>
        </p:xfrm>
        <a:graphic>
          <a:graphicData uri="http://schemas.openxmlformats.org/drawingml/2006/table">
            <a:tbl>
              <a:tblPr/>
              <a:tblGrid>
                <a:gridCol w="1871663">
                  <a:extLst>
                    <a:ext uri="{9D8B030D-6E8A-4147-A177-3AD203B41FA5}">
                      <a16:colId xmlns:a16="http://schemas.microsoft.com/office/drawing/2014/main" val="20000"/>
                    </a:ext>
                  </a:extLst>
                </a:gridCol>
                <a:gridCol w="2520950">
                  <a:extLst>
                    <a:ext uri="{9D8B030D-6E8A-4147-A177-3AD203B41FA5}">
                      <a16:colId xmlns:a16="http://schemas.microsoft.com/office/drawing/2014/main" val="20001"/>
                    </a:ext>
                  </a:extLst>
                </a:gridCol>
                <a:gridCol w="3671887">
                  <a:extLst>
                    <a:ext uri="{9D8B030D-6E8A-4147-A177-3AD203B41FA5}">
                      <a16:colId xmlns:a16="http://schemas.microsoft.com/office/drawing/2014/main" val="20002"/>
                    </a:ext>
                  </a:extLst>
                </a:gridCol>
              </a:tblGrid>
              <a:tr h="531813">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1" i="0" u="none" strike="noStrike" cap="none" normalizeH="0" baseline="0" dirty="0">
                          <a:ln>
                            <a:noFill/>
                          </a:ln>
                          <a:solidFill>
                            <a:schemeClr val="tx1"/>
                          </a:solidFill>
                          <a:effectLst/>
                          <a:latin typeface="Arial Narrow" pitchFamily="34" charset="0"/>
                        </a:rPr>
                        <a:t>Variável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1" i="0" u="none" strike="noStrike" cap="none" normalizeH="0" baseline="0">
                          <a:ln>
                            <a:noFill/>
                          </a:ln>
                          <a:solidFill>
                            <a:schemeClr val="tx1"/>
                          </a:solidFill>
                          <a:effectLst/>
                          <a:latin typeface="Arial Narrow" pitchFamily="34" charset="0"/>
                        </a:rPr>
                        <a:t>Recolocação interna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1" i="0" u="none" strike="noStrike" cap="none" normalizeH="0" baseline="0" dirty="0">
                          <a:ln>
                            <a:noFill/>
                          </a:ln>
                          <a:solidFill>
                            <a:schemeClr val="tx1"/>
                          </a:solidFill>
                          <a:effectLst/>
                          <a:latin typeface="Arial Narrow" pitchFamily="34" charset="0"/>
                        </a:rPr>
                        <a:t>Sucessão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1813">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Abrangência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De 0 a 12 meses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De 12 a 36 meses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2038">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Prontidão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Os melhores candidatos avaliados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Candidatos com melhor potencial de desenvolvimento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63624">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Nível de comprometimento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Candidatos previamente definidos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Análise das possibilidades quando surge uma necessidade organizacional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8863">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Foco do planejamento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Linhas verticais de sucessão dentro das unidades ou ocupações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dirty="0">
                          <a:ln>
                            <a:noFill/>
                          </a:ln>
                          <a:solidFill>
                            <a:schemeClr val="tx1"/>
                          </a:solidFill>
                          <a:effectLst/>
                          <a:latin typeface="Arial Narrow" pitchFamily="34" charset="0"/>
                        </a:rPr>
                        <a:t>Desenvolvimento de um pool de talentos: candidatos com capacidade para assumir qualquer posição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9A39ABF6-8B49-4CBA-84EA-4C937C567DE3}" type="slidenum">
              <a:rPr lang="pt-BR"/>
              <a:pPr>
                <a:defRPr/>
              </a:pPr>
              <a:t>4</a:t>
            </a:fld>
            <a:endParaRPr lang="pt-BR"/>
          </a:p>
        </p:txBody>
      </p:sp>
      <p:sp>
        <p:nvSpPr>
          <p:cNvPr id="7171" name="Rectangle 2"/>
          <p:cNvSpPr>
            <a:spLocks noGrp="1" noChangeArrowheads="1"/>
          </p:cNvSpPr>
          <p:nvPr>
            <p:ph type="title"/>
          </p:nvPr>
        </p:nvSpPr>
        <p:spPr>
          <a:noFill/>
        </p:spPr>
        <p:txBody>
          <a:bodyPr lIns="92075" tIns="46038" rIns="92075" bIns="46038" anchor="ctr"/>
          <a:lstStyle/>
          <a:p>
            <a:pPr defTabSz="762000" eaLnBrk="1" hangingPunct="1"/>
            <a:r>
              <a:rPr lang="pt-BR" altLang="pt-BR" sz="4000">
                <a:latin typeface="Georgia" pitchFamily="18" charset="0"/>
              </a:rPr>
              <a:t>Carreira</a:t>
            </a:r>
          </a:p>
        </p:txBody>
      </p:sp>
      <p:sp>
        <p:nvSpPr>
          <p:cNvPr id="7172" name="Rectangle 3"/>
          <p:cNvSpPr>
            <a:spLocks noGrp="1" noChangeArrowheads="1"/>
          </p:cNvSpPr>
          <p:nvPr>
            <p:ph type="body" idx="1"/>
          </p:nvPr>
        </p:nvSpPr>
        <p:spPr>
          <a:xfrm>
            <a:off x="827088" y="1828800"/>
            <a:ext cx="7561262" cy="4495800"/>
          </a:xfrm>
          <a:noFill/>
        </p:spPr>
        <p:txBody>
          <a:bodyPr lIns="92075" tIns="46038" rIns="92075" bIns="46038"/>
          <a:lstStyle/>
          <a:p>
            <a:pPr defTabSz="762000" eaLnBrk="1" hangingPunct="1"/>
            <a:r>
              <a:rPr lang="pt-BR" altLang="pt-BR" sz="2400">
                <a:latin typeface="Georgia" pitchFamily="18" charset="0"/>
              </a:rPr>
              <a:t>Da perspectiva do </a:t>
            </a:r>
            <a:r>
              <a:rPr lang="pt-BR" altLang="pt-BR" sz="2400" u="sng">
                <a:latin typeface="Georgia" pitchFamily="18" charset="0"/>
              </a:rPr>
              <a:t>indivíduo</a:t>
            </a:r>
            <a:r>
              <a:rPr lang="pt-BR" altLang="pt-BR" sz="2400">
                <a:latin typeface="Georgia" pitchFamily="18" charset="0"/>
              </a:rPr>
              <a:t>, engloba o entendimento e a avaliação de sua experiência profissional, </a:t>
            </a:r>
          </a:p>
          <a:p>
            <a:pPr defTabSz="762000" eaLnBrk="1" hangingPunct="1"/>
            <a:r>
              <a:rPr lang="pt-BR" altLang="pt-BR" sz="2400">
                <a:latin typeface="Georgia" pitchFamily="18" charset="0"/>
              </a:rPr>
              <a:t>Da perspectiva da </a:t>
            </a:r>
            <a:r>
              <a:rPr lang="pt-BR" altLang="pt-BR" sz="2400" u="sng">
                <a:latin typeface="Georgia" pitchFamily="18" charset="0"/>
              </a:rPr>
              <a:t>organização</a:t>
            </a:r>
            <a:r>
              <a:rPr lang="pt-BR" altLang="pt-BR" sz="2400">
                <a:latin typeface="Georgia" pitchFamily="18" charset="0"/>
              </a:rPr>
              <a:t> engloba políticas, procedimentos e decisões ligadas a espaços ocupacionais, níveis organizacionais, compensação e movimento de pessoas. </a:t>
            </a:r>
          </a:p>
          <a:p>
            <a:pPr defTabSz="762000" eaLnBrk="1" hangingPunct="1"/>
            <a:r>
              <a:rPr lang="pt-BR" altLang="pt-BR" sz="2400">
                <a:latin typeface="Georgia" pitchFamily="18" charset="0"/>
              </a:rPr>
              <a:t>Estas perspectivas são conciliadas pela carreira dentro de um contexto de constante ajuste, desenvolvimento e mudança. (London e Stumph)</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ço Reservado para Número de Slide 5"/>
          <p:cNvSpPr>
            <a:spLocks noGrp="1"/>
          </p:cNvSpPr>
          <p:nvPr>
            <p:ph type="sldNum" sz="quarter" idx="12"/>
          </p:nvPr>
        </p:nvSpPr>
        <p:spPr/>
        <p:txBody>
          <a:bodyPr/>
          <a:lstStyle/>
          <a:p>
            <a:pPr>
              <a:defRPr/>
            </a:pPr>
            <a:fld id="{216E8E76-2676-404B-AE4E-CD2C0BF7E66B}" type="slidenum">
              <a:rPr lang="pt-BR"/>
              <a:pPr>
                <a:defRPr/>
              </a:pPr>
              <a:t>40</a:t>
            </a:fld>
            <a:endParaRPr lang="pt-BR"/>
          </a:p>
        </p:txBody>
      </p:sp>
      <p:graphicFrame>
        <p:nvGraphicFramePr>
          <p:cNvPr id="191520" name="Group 32"/>
          <p:cNvGraphicFramePr>
            <a:graphicFrameLocks noGrp="1"/>
          </p:cNvGraphicFramePr>
          <p:nvPr/>
        </p:nvGraphicFramePr>
        <p:xfrm>
          <a:off x="323850" y="381000"/>
          <a:ext cx="8134350" cy="5778500"/>
        </p:xfrm>
        <a:graphic>
          <a:graphicData uri="http://schemas.openxmlformats.org/drawingml/2006/table">
            <a:tbl>
              <a:tblPr/>
              <a:tblGrid>
                <a:gridCol w="2087563">
                  <a:extLst>
                    <a:ext uri="{9D8B030D-6E8A-4147-A177-3AD203B41FA5}">
                      <a16:colId xmlns:a16="http://schemas.microsoft.com/office/drawing/2014/main" val="20000"/>
                    </a:ext>
                  </a:extLst>
                </a:gridCol>
                <a:gridCol w="2808287">
                  <a:extLst>
                    <a:ext uri="{9D8B030D-6E8A-4147-A177-3AD203B41FA5}">
                      <a16:colId xmlns:a16="http://schemas.microsoft.com/office/drawing/2014/main" val="20001"/>
                    </a:ext>
                  </a:extLst>
                </a:gridCol>
                <a:gridCol w="3238500">
                  <a:extLst>
                    <a:ext uri="{9D8B030D-6E8A-4147-A177-3AD203B41FA5}">
                      <a16:colId xmlns:a16="http://schemas.microsoft.com/office/drawing/2014/main" val="20002"/>
                    </a:ext>
                  </a:extLst>
                </a:gridCol>
              </a:tblGrid>
              <a:tr h="533429">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1" i="0" u="none" strike="noStrike" cap="none" normalizeH="0" baseline="0">
                          <a:ln>
                            <a:noFill/>
                          </a:ln>
                          <a:solidFill>
                            <a:schemeClr val="tx1"/>
                          </a:solidFill>
                          <a:effectLst/>
                          <a:latin typeface="Arial Narrow" pitchFamily="34" charset="0"/>
                        </a:rPr>
                        <a:t>Variável</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1" i="0" u="none" strike="noStrike" cap="none" normalizeH="0" baseline="0">
                          <a:ln>
                            <a:noFill/>
                          </a:ln>
                          <a:solidFill>
                            <a:schemeClr val="tx1"/>
                          </a:solidFill>
                          <a:effectLst/>
                          <a:latin typeface="Arial Narrow" pitchFamily="34" charset="0"/>
                        </a:rPr>
                        <a:t>Recolocação interna</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1" i="0" u="none" strike="noStrike" cap="none" normalizeH="0" baseline="0">
                          <a:ln>
                            <a:noFill/>
                          </a:ln>
                          <a:solidFill>
                            <a:schemeClr val="tx1"/>
                          </a:solidFill>
                          <a:effectLst/>
                          <a:latin typeface="Arial Narrow" pitchFamily="34" charset="0"/>
                        </a:rPr>
                        <a:t>Sucessão</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589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Desenvolvimento do plano de ação</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Usualmente informal: resume-se a um reporte da situação existente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Especifica planos e objetivos para cada pessoa</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15529">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Flexibilidade</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Limitado na estrutura do plano, embora as decisões envolvam grande leque de possibilidades</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Os planos concebidos com flexibilidade, objetivando promover o desenvolvimento e pensando sobre todas as alternativas</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8118">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Aplicação</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As decisões gerenciais são baseadas em observações e experiências pessoais</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Os planos são resultados de dados e discussões de muitos gerentes</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15529">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Como os candidatos são avaliados</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Observação do desempenho no trabalho, demonstração de competência e progressão na ocupação atual</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Narrow" pitchFamily="34" charset="0"/>
                        </a:rPr>
                        <a:t>Avaliação múltipla de diferentes gerentes sobre os candidatos em várias situações de trabalho</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4CC5AFC2-F05F-43AD-91ED-3B0752623E5B}" type="slidenum">
              <a:rPr lang="pt-BR"/>
              <a:pPr>
                <a:defRPr/>
              </a:pPr>
              <a:t>41</a:t>
            </a:fld>
            <a:endParaRPr lang="pt-BR"/>
          </a:p>
        </p:txBody>
      </p:sp>
      <p:sp>
        <p:nvSpPr>
          <p:cNvPr id="53251" name="Rectangle 2"/>
          <p:cNvSpPr>
            <a:spLocks noGrp="1" noChangeArrowheads="1"/>
          </p:cNvSpPr>
          <p:nvPr>
            <p:ph type="title"/>
          </p:nvPr>
        </p:nvSpPr>
        <p:spPr/>
        <p:txBody>
          <a:bodyPr/>
          <a:lstStyle/>
          <a:p>
            <a:pPr eaLnBrk="1" hangingPunct="1"/>
            <a:r>
              <a:rPr lang="pt-BR" altLang="pt-BR">
                <a:latin typeface="Georgia" pitchFamily="18" charset="0"/>
              </a:rPr>
              <a:t>Críticas </a:t>
            </a:r>
          </a:p>
        </p:txBody>
      </p:sp>
      <p:sp>
        <p:nvSpPr>
          <p:cNvPr id="53252" name="Rectangle 3"/>
          <p:cNvSpPr>
            <a:spLocks noGrp="1" noChangeArrowheads="1"/>
          </p:cNvSpPr>
          <p:nvPr>
            <p:ph type="body" idx="1"/>
          </p:nvPr>
        </p:nvSpPr>
        <p:spPr/>
        <p:txBody>
          <a:bodyPr/>
          <a:lstStyle/>
          <a:p>
            <a:pPr eaLnBrk="1" hangingPunct="1"/>
            <a:r>
              <a:rPr lang="pt-BR" altLang="pt-BR">
                <a:latin typeface="Georgia" pitchFamily="18" charset="0"/>
              </a:rPr>
              <a:t>Os requisitos atuais e futuros são pouco considerados</a:t>
            </a:r>
          </a:p>
          <a:p>
            <a:pPr eaLnBrk="1" hangingPunct="1"/>
            <a:r>
              <a:rPr lang="pt-BR" altLang="pt-BR">
                <a:latin typeface="Georgia" pitchFamily="18" charset="0"/>
              </a:rPr>
              <a:t>A identificação do substituto é muito subjetiva</a:t>
            </a:r>
          </a:p>
          <a:p>
            <a:pPr eaLnBrk="1" hangingPunct="1"/>
            <a:r>
              <a:rPr lang="pt-BR" altLang="pt-BR">
                <a:latin typeface="Georgia" pitchFamily="18" charset="0"/>
              </a:rPr>
              <a:t>Planejamento é orientado vertical, sem possibilidades horizontais e diagonais</a:t>
            </a:r>
          </a:p>
          <a:p>
            <a:pPr eaLnBrk="1" hangingPunct="1"/>
            <a:r>
              <a:rPr lang="pt-BR" altLang="pt-BR">
                <a:latin typeface="Georgia" pitchFamily="18" charset="0"/>
              </a:rPr>
              <a:t>Baixa participação das pessoas</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F4562EAB-CC2A-7055-3020-B9135C336F17}"/>
                  </a:ext>
                </a:extLst>
              </p14:cNvPr>
              <p14:cNvContentPartPr/>
              <p14:nvPr/>
            </p14:nvContentPartPr>
            <p14:xfrm>
              <a:off x="8104349" y="4571835"/>
              <a:ext cx="360" cy="140040"/>
            </p14:xfrm>
          </p:contentPart>
        </mc:Choice>
        <mc:Fallback xmlns="">
          <p:pic>
            <p:nvPicPr>
              <p:cNvPr id="12" name="Ink 11">
                <a:extLst>
                  <a:ext uri="{FF2B5EF4-FFF2-40B4-BE49-F238E27FC236}">
                    <a16:creationId xmlns:a16="http://schemas.microsoft.com/office/drawing/2014/main" id="{F4562EAB-CC2A-7055-3020-B9135C336F17}"/>
                  </a:ext>
                </a:extLst>
              </p:cNvPr>
              <p:cNvPicPr/>
              <p:nvPr/>
            </p:nvPicPr>
            <p:blipFill>
              <a:blip r:embed="rId4"/>
              <a:stretch>
                <a:fillRect/>
              </a:stretch>
            </p:blipFill>
            <p:spPr>
              <a:xfrm>
                <a:off x="8095349" y="4562812"/>
                <a:ext cx="18000" cy="157725"/>
              </a:xfrm>
              <a:prstGeom prst="rect">
                <a:avLst/>
              </a:prstGeom>
            </p:spPr>
          </p:pic>
        </mc:Fallback>
      </mc:AlternateContent>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4E02B2DC-04A6-4B75-ADDE-CF9D08EB7403}" type="slidenum">
              <a:rPr lang="pt-BR"/>
              <a:pPr>
                <a:defRPr/>
              </a:pPr>
              <a:t>42</a:t>
            </a:fld>
            <a:endParaRPr lang="pt-BR"/>
          </a:p>
        </p:txBody>
      </p:sp>
      <p:sp>
        <p:nvSpPr>
          <p:cNvPr id="54275" name="Rectangle 2"/>
          <p:cNvSpPr>
            <a:spLocks noGrp="1" noChangeArrowheads="1"/>
          </p:cNvSpPr>
          <p:nvPr>
            <p:ph type="title"/>
          </p:nvPr>
        </p:nvSpPr>
        <p:spPr/>
        <p:txBody>
          <a:bodyPr/>
          <a:lstStyle/>
          <a:p>
            <a:pPr eaLnBrk="1" hangingPunct="1"/>
            <a:r>
              <a:rPr lang="pt-BR" altLang="pt-BR">
                <a:latin typeface="Georgia" pitchFamily="18" charset="0"/>
              </a:rPr>
              <a:t>Processos Sucessórios</a:t>
            </a:r>
          </a:p>
        </p:txBody>
      </p:sp>
      <p:sp>
        <p:nvSpPr>
          <p:cNvPr id="54276" name="Rectangle 3"/>
          <p:cNvSpPr>
            <a:spLocks noGrp="1" noChangeArrowheads="1"/>
          </p:cNvSpPr>
          <p:nvPr>
            <p:ph type="body" idx="1"/>
          </p:nvPr>
        </p:nvSpPr>
        <p:spPr>
          <a:xfrm>
            <a:off x="328613" y="1941513"/>
            <a:ext cx="7523162" cy="4114800"/>
          </a:xfrm>
        </p:spPr>
        <p:txBody>
          <a:bodyPr/>
          <a:lstStyle/>
          <a:p>
            <a:pPr eaLnBrk="1" hangingPunct="1">
              <a:lnSpc>
                <a:spcPct val="90000"/>
              </a:lnSpc>
            </a:pPr>
            <a:r>
              <a:rPr lang="pt-BR" altLang="pt-BR">
                <a:latin typeface="Georgia" pitchFamily="18" charset="0"/>
              </a:rPr>
              <a:t>Os possíveis substitutos para vagas futuras</a:t>
            </a:r>
          </a:p>
          <a:p>
            <a:pPr eaLnBrk="1" hangingPunct="1">
              <a:lnSpc>
                <a:spcPct val="90000"/>
              </a:lnSpc>
            </a:pPr>
            <a:r>
              <a:rPr lang="pt-BR" altLang="pt-BR">
                <a:latin typeface="Georgia" pitchFamily="18" charset="0"/>
              </a:rPr>
              <a:t>Balizadas por diretrizes da empresa e envolver grupo de gestores</a:t>
            </a:r>
          </a:p>
          <a:p>
            <a:pPr eaLnBrk="1" hangingPunct="1">
              <a:lnSpc>
                <a:spcPct val="90000"/>
              </a:lnSpc>
            </a:pPr>
            <a:r>
              <a:rPr lang="pt-BR" altLang="pt-BR">
                <a:latin typeface="Georgia" pitchFamily="18" charset="0"/>
              </a:rPr>
              <a:t>Levar em conta pretensões e inclinações pessoais</a:t>
            </a:r>
          </a:p>
          <a:p>
            <a:pPr eaLnBrk="1" hangingPunct="1">
              <a:lnSpc>
                <a:spcPct val="90000"/>
              </a:lnSpc>
            </a:pPr>
            <a:r>
              <a:rPr lang="pt-BR" altLang="pt-BR">
                <a:latin typeface="Georgia" pitchFamily="18" charset="0"/>
              </a:rPr>
              <a:t>Pensando no que quer a empresa amanhã</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Número de Slide 5"/>
          <p:cNvSpPr>
            <a:spLocks noGrp="1"/>
          </p:cNvSpPr>
          <p:nvPr>
            <p:ph type="sldNum" sz="quarter" idx="12"/>
          </p:nvPr>
        </p:nvSpPr>
        <p:spPr/>
        <p:txBody>
          <a:bodyPr/>
          <a:lstStyle/>
          <a:p>
            <a:pPr>
              <a:defRPr/>
            </a:pPr>
            <a:fld id="{74D8D0A6-36CC-44DB-AEE0-C50B9CC2BB5B}" type="slidenum">
              <a:rPr lang="pt-BR"/>
              <a:pPr>
                <a:defRPr/>
              </a:pPr>
              <a:t>43</a:t>
            </a:fld>
            <a:endParaRPr lang="pt-BR"/>
          </a:p>
        </p:txBody>
      </p:sp>
      <p:sp>
        <p:nvSpPr>
          <p:cNvPr id="55299" name="Rectangle 2"/>
          <p:cNvSpPr>
            <a:spLocks noGrp="1" noChangeArrowheads="1"/>
          </p:cNvSpPr>
          <p:nvPr>
            <p:ph type="title"/>
          </p:nvPr>
        </p:nvSpPr>
        <p:spPr>
          <a:xfrm>
            <a:off x="422275" y="381000"/>
            <a:ext cx="8299450" cy="641350"/>
          </a:xfrm>
        </p:spPr>
        <p:txBody>
          <a:bodyPr/>
          <a:lstStyle/>
          <a:p>
            <a:pPr eaLnBrk="1" hangingPunct="1"/>
            <a:r>
              <a:rPr lang="pt-BR" altLang="pt-BR" sz="3600">
                <a:latin typeface="Georgia" pitchFamily="18" charset="0"/>
              </a:rPr>
              <a:t>Processo de Administração de Sucessão</a:t>
            </a:r>
          </a:p>
        </p:txBody>
      </p:sp>
      <p:graphicFrame>
        <p:nvGraphicFramePr>
          <p:cNvPr id="99450" name="Group 122"/>
          <p:cNvGraphicFramePr>
            <a:graphicFrameLocks noGrp="1"/>
          </p:cNvGraphicFramePr>
          <p:nvPr>
            <p:ph type="tbl" idx="1"/>
          </p:nvPr>
        </p:nvGraphicFramePr>
        <p:xfrm>
          <a:off x="395288" y="1196975"/>
          <a:ext cx="8367712" cy="5232544"/>
        </p:xfrm>
        <a:graphic>
          <a:graphicData uri="http://schemas.openxmlformats.org/drawingml/2006/table">
            <a:tbl>
              <a:tblPr/>
              <a:tblGrid>
                <a:gridCol w="1728787">
                  <a:extLst>
                    <a:ext uri="{9D8B030D-6E8A-4147-A177-3AD203B41FA5}">
                      <a16:colId xmlns:a16="http://schemas.microsoft.com/office/drawing/2014/main" val="20000"/>
                    </a:ext>
                  </a:extLst>
                </a:gridCol>
                <a:gridCol w="2735263">
                  <a:extLst>
                    <a:ext uri="{9D8B030D-6E8A-4147-A177-3AD203B41FA5}">
                      <a16:colId xmlns:a16="http://schemas.microsoft.com/office/drawing/2014/main" val="20001"/>
                    </a:ext>
                  </a:extLst>
                </a:gridCol>
                <a:gridCol w="3903662">
                  <a:extLst>
                    <a:ext uri="{9D8B030D-6E8A-4147-A177-3AD203B41FA5}">
                      <a16:colId xmlns:a16="http://schemas.microsoft.com/office/drawing/2014/main" val="20002"/>
                    </a:ext>
                  </a:extLst>
                </a:gridCol>
              </a:tblGrid>
              <a:tr h="680996">
                <a:tc rowSpan="2">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1" i="0" u="none" strike="noStrike" cap="none" normalizeH="0" baseline="0">
                          <a:ln>
                            <a:noFill/>
                          </a:ln>
                          <a:solidFill>
                            <a:schemeClr val="tx1"/>
                          </a:solidFill>
                          <a:effectLst/>
                          <a:latin typeface="Arial" charset="0"/>
                        </a:rPr>
                        <a:t>Empresa</a:t>
                      </a:r>
                      <a:r>
                        <a:rPr kumimoji="0" lang="pt-BR" sz="1600" b="1" i="0" u="none" strike="noStrike" cap="none" normalizeH="0" baseline="0">
                          <a:ln>
                            <a:noFill/>
                          </a:ln>
                          <a:solidFill>
                            <a:schemeClr val="tx1"/>
                          </a:solidFill>
                          <a:effectLst/>
                          <a:latin typeface="Arial" charset="0"/>
                        </a:rPr>
                        <a:t> </a:t>
                      </a:r>
                    </a:p>
                  </a:txBody>
                  <a:tcPr marT="45717" marB="45717"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gridSpan="2">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charset="0"/>
                        </a:rPr>
                        <a:t>Objetivos, estratégias organizacionais e metas</a:t>
                      </a:r>
                    </a:p>
                  </a:txBody>
                  <a:tcPr marT="45717" marB="45717"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hMerge="1">
                  <a:txBody>
                    <a:bodyPr/>
                    <a:lstStyle/>
                    <a:p>
                      <a:endParaRPr lang="pt-BR"/>
                    </a:p>
                  </a:txBody>
                  <a:tcPr/>
                </a:tc>
                <a:extLst>
                  <a:ext uri="{0D108BD9-81ED-4DB2-BD59-A6C34878D82A}">
                    <a16:rowId xmlns:a16="http://schemas.microsoft.com/office/drawing/2014/main" val="10000"/>
                  </a:ext>
                </a:extLst>
              </a:tr>
              <a:tr h="836562">
                <a:tc vMerge="1">
                  <a:txBody>
                    <a:bodyPr/>
                    <a:lstStyle/>
                    <a:p>
                      <a:endParaRPr lang="pt-BR"/>
                    </a:p>
                  </a:txBody>
                  <a:tcPr/>
                </a:tc>
                <a:tc gridSpan="2">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charset="0"/>
                        </a:rPr>
                        <a:t>Necessidade de RH (quantidade e qualidade) e de mudanças de comportamento organizacional</a:t>
                      </a:r>
                    </a:p>
                  </a:txBody>
                  <a:tcPr marT="45717" marB="45717"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hMerge="1">
                  <a:txBody>
                    <a:bodyPr/>
                    <a:lstStyle/>
                    <a:p>
                      <a:endParaRPr lang="pt-BR"/>
                    </a:p>
                  </a:txBody>
                  <a:tcPr/>
                </a:tc>
                <a:extLst>
                  <a:ext uri="{0D108BD9-81ED-4DB2-BD59-A6C34878D82A}">
                    <a16:rowId xmlns:a16="http://schemas.microsoft.com/office/drawing/2014/main" val="10001"/>
                  </a:ext>
                </a:extLst>
              </a:tr>
              <a:tr h="2468729">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1" i="0" u="none" strike="noStrike" cap="none" normalizeH="0" baseline="0">
                          <a:ln>
                            <a:noFill/>
                          </a:ln>
                          <a:solidFill>
                            <a:schemeClr val="tx1"/>
                          </a:solidFill>
                          <a:effectLst/>
                          <a:latin typeface="Arial" charset="0"/>
                        </a:rPr>
                        <a:t>Gerente</a:t>
                      </a:r>
                    </a:p>
                  </a:txBody>
                  <a:tcPr marT="45717" marB="45717"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Char char="n"/>
                        <a:tabLst/>
                      </a:pPr>
                      <a:r>
                        <a:rPr kumimoji="0" lang="pt-BR" sz="2000" b="1" i="0" u="none" strike="noStrike" cap="none" normalizeH="0" baseline="0">
                          <a:ln>
                            <a:noFill/>
                          </a:ln>
                          <a:solidFill>
                            <a:schemeClr val="tx1"/>
                          </a:solidFill>
                          <a:effectLst/>
                          <a:latin typeface="Arial Narrow" pitchFamily="34" charset="0"/>
                        </a:rPr>
                        <a:t>Capacitação</a:t>
                      </a:r>
                    </a:p>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Char char="n"/>
                        <a:tabLst/>
                      </a:pPr>
                      <a:r>
                        <a:rPr kumimoji="0" lang="pt-BR" sz="2000" b="1" i="0" u="none" strike="noStrike" cap="none" normalizeH="0" baseline="0">
                          <a:ln>
                            <a:noFill/>
                          </a:ln>
                          <a:solidFill>
                            <a:schemeClr val="tx1"/>
                          </a:solidFill>
                          <a:effectLst/>
                          <a:latin typeface="Arial Narrow" pitchFamily="34" charset="0"/>
                        </a:rPr>
                        <a:t>Objetivos e expectativas da empresa</a:t>
                      </a:r>
                    </a:p>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Char char="n"/>
                        <a:tabLst/>
                      </a:pPr>
                      <a:r>
                        <a:rPr kumimoji="0" lang="pt-BR" sz="2000" b="1" i="0" u="none" strike="noStrike" cap="none" normalizeH="0" baseline="0">
                          <a:ln>
                            <a:noFill/>
                          </a:ln>
                          <a:solidFill>
                            <a:schemeClr val="tx1"/>
                          </a:solidFill>
                          <a:effectLst/>
                          <a:latin typeface="Arial Narrow" pitchFamily="34" charset="0"/>
                        </a:rPr>
                        <a:t>Recebe mesmo tratamento</a:t>
                      </a:r>
                    </a:p>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Char char="n"/>
                        <a:tabLst/>
                      </a:pPr>
                      <a:r>
                        <a:rPr kumimoji="0" lang="pt-BR" sz="2000" b="1" i="0" u="none" strike="noStrike" cap="none" normalizeH="0" baseline="0">
                          <a:ln>
                            <a:noFill/>
                          </a:ln>
                          <a:solidFill>
                            <a:schemeClr val="tx1"/>
                          </a:solidFill>
                          <a:effectLst/>
                          <a:latin typeface="Arial Narrow" pitchFamily="34" charset="0"/>
                        </a:rPr>
                        <a:t>Respeitado</a:t>
                      </a:r>
                    </a:p>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Char char="n"/>
                        <a:tabLst/>
                      </a:pPr>
                      <a:r>
                        <a:rPr kumimoji="0" lang="pt-BR" sz="2000" b="1" i="0" u="none" strike="noStrike" cap="none" normalizeH="0" baseline="0">
                          <a:ln>
                            <a:noFill/>
                          </a:ln>
                          <a:solidFill>
                            <a:schemeClr val="tx1"/>
                          </a:solidFill>
                          <a:effectLst/>
                          <a:latin typeface="Arial Narrow" pitchFamily="34" charset="0"/>
                        </a:rPr>
                        <a:t>Informado</a:t>
                      </a:r>
                    </a:p>
                  </a:txBody>
                  <a:tcPr marT="45717" marB="4571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Char char="n"/>
                        <a:tabLst/>
                      </a:pPr>
                      <a:r>
                        <a:rPr kumimoji="0" lang="pt-BR" sz="2000" b="1" i="0" u="none" strike="noStrike" cap="none" normalizeH="0" baseline="0">
                          <a:ln>
                            <a:noFill/>
                          </a:ln>
                          <a:solidFill>
                            <a:schemeClr val="tx1"/>
                          </a:solidFill>
                          <a:effectLst/>
                          <a:latin typeface="Arial Narrow" pitchFamily="34" charset="0"/>
                        </a:rPr>
                        <a:t>Adequação das expectativas da empresa e do profissional</a:t>
                      </a:r>
                    </a:p>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Char char="n"/>
                        <a:tabLst/>
                      </a:pPr>
                      <a:r>
                        <a:rPr kumimoji="0" lang="pt-BR" sz="2000" b="1" i="0" u="none" strike="noStrike" cap="none" normalizeH="0" baseline="0">
                          <a:ln>
                            <a:noFill/>
                          </a:ln>
                          <a:solidFill>
                            <a:schemeClr val="tx1"/>
                          </a:solidFill>
                          <a:effectLst/>
                          <a:latin typeface="Arial Narrow" pitchFamily="34" charset="0"/>
                        </a:rPr>
                        <a:t>Aconselhamento da carreira</a:t>
                      </a:r>
                    </a:p>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Char char="n"/>
                        <a:tabLst/>
                      </a:pPr>
                      <a:r>
                        <a:rPr kumimoji="0" lang="pt-BR" sz="2000" b="1" i="0" u="none" strike="noStrike" cap="none" normalizeH="0" baseline="0">
                          <a:ln>
                            <a:noFill/>
                          </a:ln>
                          <a:solidFill>
                            <a:schemeClr val="tx1"/>
                          </a:solidFill>
                          <a:effectLst/>
                          <a:latin typeface="Arial Narrow" pitchFamily="34" charset="0"/>
                        </a:rPr>
                        <a:t>Recomendação de ajuste de metas e estratégias</a:t>
                      </a:r>
                    </a:p>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Char char="n"/>
                        <a:tabLst/>
                      </a:pPr>
                      <a:r>
                        <a:rPr kumimoji="0" lang="pt-BR" sz="2000" b="1" i="0" u="none" strike="noStrike" cap="none" normalizeH="0" baseline="0">
                          <a:ln>
                            <a:noFill/>
                          </a:ln>
                          <a:solidFill>
                            <a:schemeClr val="tx1"/>
                          </a:solidFill>
                          <a:effectLst/>
                          <a:latin typeface="Arial Narrow" pitchFamily="34" charset="0"/>
                        </a:rPr>
                        <a:t>Suporte a ações especificas de desenvolvimento</a:t>
                      </a:r>
                    </a:p>
                  </a:txBody>
                  <a:tcPr marT="45717" marB="4571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88940">
                <a:tc rowSpan="2">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1" i="0" u="none" strike="noStrike" cap="none" normalizeH="0" baseline="0">
                          <a:ln>
                            <a:noFill/>
                          </a:ln>
                          <a:solidFill>
                            <a:schemeClr val="tx1"/>
                          </a:solidFill>
                          <a:effectLst/>
                          <a:latin typeface="Arial" charset="0"/>
                        </a:rPr>
                        <a:t>Profissional</a:t>
                      </a:r>
                    </a:p>
                  </a:txBody>
                  <a:tcPr marT="45717" marB="45717"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gridSpan="2">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charset="0"/>
                        </a:rPr>
                        <a:t>Expectativas de desenvolvimento profissional e pessoal e avaliação de deficiências e virtudes</a:t>
                      </a:r>
                    </a:p>
                  </a:txBody>
                  <a:tcPr marT="45717" marB="45717"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hMerge="1">
                  <a:txBody>
                    <a:bodyPr/>
                    <a:lstStyle/>
                    <a:p>
                      <a:endParaRPr lang="pt-BR"/>
                    </a:p>
                  </a:txBody>
                  <a:tcPr/>
                </a:tc>
                <a:extLst>
                  <a:ext uri="{0D108BD9-81ED-4DB2-BD59-A6C34878D82A}">
                    <a16:rowId xmlns:a16="http://schemas.microsoft.com/office/drawing/2014/main" val="10003"/>
                  </a:ext>
                </a:extLst>
              </a:tr>
              <a:tr h="457172">
                <a:tc vMerge="1">
                  <a:txBody>
                    <a:bodyPr/>
                    <a:lstStyle/>
                    <a:p>
                      <a:endParaRPr lang="pt-BR"/>
                    </a:p>
                  </a:txBody>
                  <a:tcPr/>
                </a:tc>
                <a:tc gridSpan="2">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pt-BR" sz="2000" b="0" i="0" u="none" strike="noStrike" cap="none" normalizeH="0" baseline="0">
                          <a:ln>
                            <a:noFill/>
                          </a:ln>
                          <a:solidFill>
                            <a:schemeClr val="tx1"/>
                          </a:solidFill>
                          <a:effectLst/>
                          <a:latin typeface="Arial" charset="0"/>
                        </a:rPr>
                        <a:t>Planejamento individual de carreira</a:t>
                      </a:r>
                    </a:p>
                  </a:txBody>
                  <a:tcPr marT="45717" marB="45717"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hMerge="1">
                  <a:txBody>
                    <a:bodyPr/>
                    <a:lstStyle/>
                    <a:p>
                      <a:endParaRPr lang="pt-BR"/>
                    </a:p>
                  </a:txBody>
                  <a:tcPr/>
                </a:tc>
                <a:extLst>
                  <a:ext uri="{0D108BD9-81ED-4DB2-BD59-A6C34878D82A}">
                    <a16:rowId xmlns:a16="http://schemas.microsoft.com/office/drawing/2014/main" val="10004"/>
                  </a:ext>
                </a:extLst>
              </a:tr>
            </a:tbl>
          </a:graphicData>
        </a:graphic>
      </p:graphicFrame>
      <p:sp>
        <p:nvSpPr>
          <p:cNvPr id="55320" name="AutoShape 95"/>
          <p:cNvSpPr>
            <a:spLocks noChangeArrowheads="1"/>
          </p:cNvSpPr>
          <p:nvPr/>
        </p:nvSpPr>
        <p:spPr bwMode="auto">
          <a:xfrm>
            <a:off x="1019175" y="3141663"/>
            <a:ext cx="542925" cy="439737"/>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p:spPr>
        <p:txBody>
          <a:bodyPr wrap="none" anchor="ctr"/>
          <a:lstStyle>
            <a:lvl1pPr defTabSz="762000" eaLnBrk="0" hangingPunct="0">
              <a:defRPr sz="2400">
                <a:solidFill>
                  <a:schemeClr val="tx1"/>
                </a:solidFill>
                <a:latin typeface="Times New Roman" pitchFamily="18" charset="0"/>
              </a:defRPr>
            </a:lvl1pPr>
            <a:lvl2pPr marL="742950" indent="-285750" defTabSz="762000" eaLnBrk="0" hangingPunct="0">
              <a:defRPr sz="2400">
                <a:solidFill>
                  <a:schemeClr val="tx1"/>
                </a:solidFill>
                <a:latin typeface="Times New Roman" pitchFamily="18" charset="0"/>
              </a:defRPr>
            </a:lvl2pPr>
            <a:lvl3pPr marL="1143000" indent="-228600" defTabSz="762000" eaLnBrk="0" hangingPunct="0">
              <a:defRPr sz="2400">
                <a:solidFill>
                  <a:schemeClr val="tx1"/>
                </a:solidFill>
                <a:latin typeface="Times New Roman" pitchFamily="18" charset="0"/>
              </a:defRPr>
            </a:lvl3pPr>
            <a:lvl4pPr marL="1600200" indent="-228600" defTabSz="762000" eaLnBrk="0" hangingPunct="0">
              <a:defRPr sz="2400">
                <a:solidFill>
                  <a:schemeClr val="tx1"/>
                </a:solidFill>
                <a:latin typeface="Times New Roman" pitchFamily="18" charset="0"/>
              </a:defRPr>
            </a:lvl4pPr>
            <a:lvl5pPr marL="2057400" indent="-228600" defTabSz="762000" eaLnBrk="0" hangingPunct="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pt-BR" altLang="pt-BR" sz="2800">
              <a:latin typeface="Tahoma" pitchFamily="34" charset="0"/>
            </a:endParaRPr>
          </a:p>
        </p:txBody>
      </p:sp>
      <p:sp>
        <p:nvSpPr>
          <p:cNvPr id="55321" name="AutoShape 96"/>
          <p:cNvSpPr>
            <a:spLocks noChangeArrowheads="1"/>
          </p:cNvSpPr>
          <p:nvPr/>
        </p:nvSpPr>
        <p:spPr bwMode="auto">
          <a:xfrm>
            <a:off x="1031875" y="4221163"/>
            <a:ext cx="515938" cy="454025"/>
          </a:xfrm>
          <a:prstGeom prst="upArrow">
            <a:avLst>
              <a:gd name="adj1" fmla="val 50000"/>
              <a:gd name="adj2" fmla="val 25000"/>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pt-BR" altLang="pt-B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F47AB-EF29-EB00-09E7-D9285C7D1387}"/>
              </a:ext>
            </a:extLst>
          </p:cNvPr>
          <p:cNvSpPr>
            <a:spLocks noGrp="1"/>
          </p:cNvSpPr>
          <p:nvPr>
            <p:ph type="title"/>
          </p:nvPr>
        </p:nvSpPr>
        <p:spPr/>
        <p:txBody>
          <a:bodyPr/>
          <a:lstStyle/>
          <a:p>
            <a:r>
              <a:rPr lang="en-BR" dirty="0"/>
              <a:t>T</a:t>
            </a:r>
            <a:r>
              <a:rPr lang="en-US" dirty="0"/>
              <a:t>e</a:t>
            </a:r>
            <a:r>
              <a:rPr lang="en-BR" dirty="0"/>
              <a:t>ndencia </a:t>
            </a:r>
          </a:p>
        </p:txBody>
      </p:sp>
      <p:sp>
        <p:nvSpPr>
          <p:cNvPr id="3" name="Content Placeholder 2">
            <a:extLst>
              <a:ext uri="{FF2B5EF4-FFF2-40B4-BE49-F238E27FC236}">
                <a16:creationId xmlns:a16="http://schemas.microsoft.com/office/drawing/2014/main" id="{EF707CAE-B880-B920-31AF-D53D4B19C63A}"/>
              </a:ext>
            </a:extLst>
          </p:cNvPr>
          <p:cNvSpPr>
            <a:spLocks noGrp="1"/>
          </p:cNvSpPr>
          <p:nvPr>
            <p:ph idx="1"/>
          </p:nvPr>
        </p:nvSpPr>
        <p:spPr/>
        <p:txBody>
          <a:bodyPr/>
          <a:lstStyle/>
          <a:p>
            <a:r>
              <a:rPr lang="en-US" dirty="0"/>
              <a:t>C</a:t>
            </a:r>
            <a:r>
              <a:rPr lang="en-BR" dirty="0"/>
              <a:t>omece com estratégia e execução e não com caracteristicas individuais</a:t>
            </a:r>
          </a:p>
          <a:p>
            <a:r>
              <a:rPr lang="en-US" dirty="0"/>
              <a:t>E</a:t>
            </a:r>
            <a:r>
              <a:rPr lang="en-BR" dirty="0"/>
              <a:t>labore um quadro de referencia compartilhado para avaliar e discutir os candidatos</a:t>
            </a:r>
          </a:p>
          <a:p>
            <a:r>
              <a:rPr lang="en-BR" dirty="0"/>
              <a:t>Estruture o processo para mitigar vieses</a:t>
            </a:r>
          </a:p>
        </p:txBody>
      </p:sp>
      <p:sp>
        <p:nvSpPr>
          <p:cNvPr id="4" name="Slide Number Placeholder 3">
            <a:extLst>
              <a:ext uri="{FF2B5EF4-FFF2-40B4-BE49-F238E27FC236}">
                <a16:creationId xmlns:a16="http://schemas.microsoft.com/office/drawing/2014/main" id="{D566C27F-AAFB-123D-6572-0A33C7E1F92C}"/>
              </a:ext>
            </a:extLst>
          </p:cNvPr>
          <p:cNvSpPr>
            <a:spLocks noGrp="1"/>
          </p:cNvSpPr>
          <p:nvPr>
            <p:ph type="sldNum" sz="quarter" idx="12"/>
          </p:nvPr>
        </p:nvSpPr>
        <p:spPr/>
        <p:txBody>
          <a:bodyPr/>
          <a:lstStyle/>
          <a:p>
            <a:pPr>
              <a:defRPr/>
            </a:pPr>
            <a:fld id="{7F509A74-E737-4A14-96DE-4BD3BB37B3E9}" type="slidenum">
              <a:rPr lang="pt-BR" smtClean="0"/>
              <a:pPr>
                <a:defRPr/>
              </a:pPr>
              <a:t>44</a:t>
            </a:fld>
            <a:endParaRPr lang="pt-BR"/>
          </a:p>
        </p:txBody>
      </p:sp>
    </p:spTree>
    <p:extLst>
      <p:ext uri="{BB962C8B-B14F-4D97-AF65-F5344CB8AC3E}">
        <p14:creationId xmlns:p14="http://schemas.microsoft.com/office/powerpoint/2010/main" val="23994599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3EB15-2528-1D21-932A-4278D0644B67}"/>
              </a:ext>
            </a:extLst>
          </p:cNvPr>
          <p:cNvSpPr>
            <a:spLocks noGrp="1"/>
          </p:cNvSpPr>
          <p:nvPr>
            <p:ph type="ctrTitle"/>
          </p:nvPr>
        </p:nvSpPr>
        <p:spPr/>
        <p:txBody>
          <a:bodyPr>
            <a:normAutofit fontScale="90000"/>
          </a:bodyPr>
          <a:lstStyle/>
          <a:p>
            <a:br>
              <a:rPr lang="pt-BR" noProof="0" dirty="0">
                <a:latin typeface="+mn-lt"/>
              </a:rPr>
            </a:br>
            <a:r>
              <a:rPr lang="pt-BR" noProof="0" dirty="0">
                <a:latin typeface="+mn-lt"/>
              </a:rPr>
              <a:t>The new </a:t>
            </a:r>
            <a:r>
              <a:rPr lang="pt-BR" noProof="0" dirty="0" err="1">
                <a:latin typeface="+mn-lt"/>
              </a:rPr>
              <a:t>rules</a:t>
            </a:r>
            <a:r>
              <a:rPr lang="pt-BR" noProof="0" dirty="0">
                <a:latin typeface="+mn-lt"/>
              </a:rPr>
              <a:t> </a:t>
            </a:r>
            <a:r>
              <a:rPr lang="pt-BR" noProof="0" dirty="0" err="1">
                <a:latin typeface="+mn-lt"/>
              </a:rPr>
              <a:t>of</a:t>
            </a:r>
            <a:r>
              <a:rPr lang="pt-BR" noProof="0" dirty="0">
                <a:latin typeface="+mn-lt"/>
              </a:rPr>
              <a:t> </a:t>
            </a:r>
            <a:r>
              <a:rPr lang="pt-BR" noProof="0" dirty="0" err="1">
                <a:latin typeface="+mn-lt"/>
              </a:rPr>
              <a:t>succession</a:t>
            </a:r>
            <a:r>
              <a:rPr lang="pt-BR" noProof="0" dirty="0">
                <a:latin typeface="+mn-lt"/>
              </a:rPr>
              <a:t> </a:t>
            </a:r>
            <a:r>
              <a:rPr lang="pt-BR" noProof="0" dirty="0" err="1">
                <a:latin typeface="+mn-lt"/>
              </a:rPr>
              <a:t>planning</a:t>
            </a:r>
            <a:r>
              <a:rPr lang="pt-BR" noProof="0" dirty="0">
                <a:latin typeface="+mn-lt"/>
              </a:rPr>
              <a:t> </a:t>
            </a:r>
            <a:br>
              <a:rPr lang="pt-BR" noProof="0" dirty="0">
                <a:effectLst/>
                <a:latin typeface="+mn-lt"/>
              </a:rPr>
            </a:br>
            <a:endParaRPr lang="pt-BR" noProof="0" dirty="0">
              <a:latin typeface="+mn-lt"/>
            </a:endParaRPr>
          </a:p>
        </p:txBody>
      </p:sp>
      <p:sp>
        <p:nvSpPr>
          <p:cNvPr id="3" name="Subtitle 2">
            <a:extLst>
              <a:ext uri="{FF2B5EF4-FFF2-40B4-BE49-F238E27FC236}">
                <a16:creationId xmlns:a16="http://schemas.microsoft.com/office/drawing/2014/main" id="{8BB310E5-307C-9B48-787A-FFFC8DDEA76C}"/>
              </a:ext>
            </a:extLst>
          </p:cNvPr>
          <p:cNvSpPr>
            <a:spLocks noGrp="1"/>
          </p:cNvSpPr>
          <p:nvPr>
            <p:ph type="subTitle" idx="1"/>
          </p:nvPr>
        </p:nvSpPr>
        <p:spPr/>
        <p:txBody>
          <a:bodyPr/>
          <a:lstStyle/>
          <a:p>
            <a:r>
              <a:rPr lang="pt-BR" noProof="0" dirty="0">
                <a:latin typeface="+mn-lt"/>
              </a:rPr>
              <a:t>ORGANIZATIONS &amp; PEOPLE | </a:t>
            </a:r>
            <a:r>
              <a:rPr lang="pt-BR" noProof="0" dirty="0" err="1">
                <a:latin typeface="+mn-lt"/>
              </a:rPr>
              <a:t>February</a:t>
            </a:r>
            <a:r>
              <a:rPr lang="pt-BR" noProof="0" dirty="0">
                <a:latin typeface="+mn-lt"/>
              </a:rPr>
              <a:t> 7, 2022</a:t>
            </a:r>
          </a:p>
        </p:txBody>
      </p:sp>
    </p:spTree>
    <p:extLst>
      <p:ext uri="{BB962C8B-B14F-4D97-AF65-F5344CB8AC3E}">
        <p14:creationId xmlns:p14="http://schemas.microsoft.com/office/powerpoint/2010/main" val="14185603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3E416-BA02-1F02-80AA-27F23480949B}"/>
              </a:ext>
            </a:extLst>
          </p:cNvPr>
          <p:cNvSpPr>
            <a:spLocks noGrp="1"/>
          </p:cNvSpPr>
          <p:nvPr>
            <p:ph type="title"/>
          </p:nvPr>
        </p:nvSpPr>
        <p:spPr/>
        <p:txBody>
          <a:bodyPr/>
          <a:lstStyle/>
          <a:p>
            <a:r>
              <a:rPr lang="pt-BR" noProof="0" dirty="0">
                <a:latin typeface="+mn-lt"/>
              </a:rPr>
              <a:t>Limites da prática tradicional</a:t>
            </a:r>
          </a:p>
        </p:txBody>
      </p:sp>
      <p:sp>
        <p:nvSpPr>
          <p:cNvPr id="3" name="Content Placeholder 2">
            <a:extLst>
              <a:ext uri="{FF2B5EF4-FFF2-40B4-BE49-F238E27FC236}">
                <a16:creationId xmlns:a16="http://schemas.microsoft.com/office/drawing/2014/main" id="{CB25C7F3-C3A5-A479-348D-E2F8C5D07100}"/>
              </a:ext>
            </a:extLst>
          </p:cNvPr>
          <p:cNvSpPr>
            <a:spLocks noGrp="1"/>
          </p:cNvSpPr>
          <p:nvPr>
            <p:ph idx="1"/>
          </p:nvPr>
        </p:nvSpPr>
        <p:spPr>
          <a:xfrm>
            <a:off x="328613" y="1700808"/>
            <a:ext cx="8208962" cy="4680520"/>
          </a:xfrm>
        </p:spPr>
        <p:txBody>
          <a:bodyPr>
            <a:normAutofit fontScale="40000" lnSpcReduction="20000"/>
          </a:bodyPr>
          <a:lstStyle/>
          <a:p>
            <a:pPr>
              <a:lnSpc>
                <a:spcPct val="120000"/>
              </a:lnSpc>
            </a:pPr>
            <a:r>
              <a:rPr lang="pt-BR" sz="4000" noProof="0" dirty="0">
                <a:latin typeface="+mn-lt"/>
              </a:rPr>
              <a:t>Os diretores recebem uma pequena lista de candidatos organizados por outros. “ estamos presos as melhores praticas dos anos 1990”</a:t>
            </a:r>
          </a:p>
          <a:p>
            <a:pPr>
              <a:lnSpc>
                <a:spcPct val="120000"/>
              </a:lnSpc>
            </a:pPr>
            <a:r>
              <a:rPr lang="pt-BR" sz="4000" noProof="0" dirty="0">
                <a:latin typeface="+mn-lt"/>
              </a:rPr>
              <a:t>É preciso mudar!</a:t>
            </a:r>
          </a:p>
          <a:p>
            <a:pPr>
              <a:lnSpc>
                <a:spcPct val="120000"/>
              </a:lnSpc>
            </a:pPr>
            <a:r>
              <a:rPr lang="pt-BR" sz="4000" noProof="0" dirty="0">
                <a:latin typeface="+mn-lt"/>
              </a:rPr>
              <a:t>As constantes ondas de crises e desafios nos últimos dois anos – a pandemia, a crise na cadeia global de suprimentos, inflação, a escassez de talentos, a turbulência geopolíticas, assim como crescimento do capitalismo de stakeholders – trouxeram novos desafios para os lideres das organizações.</a:t>
            </a:r>
          </a:p>
          <a:p>
            <a:pPr>
              <a:lnSpc>
                <a:spcPct val="120000"/>
              </a:lnSpc>
            </a:pPr>
            <a:r>
              <a:rPr lang="pt-BR" sz="4000" noProof="0" dirty="0">
                <a:latin typeface="+mn-lt"/>
              </a:rPr>
              <a:t>Essas ondas também embaralharam os planos de sucessão em muitas empresas, já que algumas estrelas em ascensão pareciam perder o equilíbrio quando recebiam novas demandas de liderança, enquanto outras elevavam seus perfis liderando com agilidade e calma durante toda a turbulência.</a:t>
            </a:r>
          </a:p>
          <a:p>
            <a:pPr>
              <a:lnSpc>
                <a:spcPct val="120000"/>
              </a:lnSpc>
            </a:pPr>
            <a:r>
              <a:rPr lang="pt-BR" sz="4000" noProof="0" dirty="0">
                <a:latin typeface="+mn-lt"/>
              </a:rPr>
              <a:t>Consequentemente, a pressão para identificar o líder certo nunca foi tão intensa, e é por isso que repensar o processo de sucessão deve ser uma prioridade nas salas de reuniões em todos os lugares.</a:t>
            </a:r>
          </a:p>
          <a:p>
            <a:endParaRPr lang="pt-BR" noProof="0" dirty="0">
              <a:latin typeface="+mn-lt"/>
            </a:endParaRPr>
          </a:p>
          <a:p>
            <a:endParaRPr lang="pt-BR" noProof="0" dirty="0">
              <a:latin typeface="+mn-lt"/>
            </a:endParaRPr>
          </a:p>
        </p:txBody>
      </p:sp>
    </p:spTree>
    <p:extLst>
      <p:ext uri="{BB962C8B-B14F-4D97-AF65-F5344CB8AC3E}">
        <p14:creationId xmlns:p14="http://schemas.microsoft.com/office/powerpoint/2010/main" val="21169574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7C9D-6B77-4889-D396-DEAAC3787E25}"/>
              </a:ext>
            </a:extLst>
          </p:cNvPr>
          <p:cNvSpPr>
            <a:spLocks noGrp="1"/>
          </p:cNvSpPr>
          <p:nvPr>
            <p:ph type="title"/>
          </p:nvPr>
        </p:nvSpPr>
        <p:spPr/>
        <p:txBody>
          <a:bodyPr/>
          <a:lstStyle/>
          <a:p>
            <a:endParaRPr lang="pt-BR" noProof="0" dirty="0">
              <a:latin typeface="+mn-lt"/>
            </a:endParaRPr>
          </a:p>
        </p:txBody>
      </p:sp>
      <p:sp>
        <p:nvSpPr>
          <p:cNvPr id="3" name="Content Placeholder 2">
            <a:extLst>
              <a:ext uri="{FF2B5EF4-FFF2-40B4-BE49-F238E27FC236}">
                <a16:creationId xmlns:a16="http://schemas.microsoft.com/office/drawing/2014/main" id="{CC7CA6FA-F139-A5CB-CFC0-9873DD299242}"/>
              </a:ext>
            </a:extLst>
          </p:cNvPr>
          <p:cNvSpPr>
            <a:spLocks noGrp="1"/>
          </p:cNvSpPr>
          <p:nvPr>
            <p:ph idx="1"/>
          </p:nvPr>
        </p:nvSpPr>
        <p:spPr/>
        <p:txBody>
          <a:bodyPr>
            <a:normAutofit fontScale="70000" lnSpcReduction="20000"/>
          </a:bodyPr>
          <a:lstStyle/>
          <a:p>
            <a:pPr>
              <a:lnSpc>
                <a:spcPct val="120000"/>
              </a:lnSpc>
            </a:pPr>
            <a:r>
              <a:rPr lang="pt-BR" noProof="0" dirty="0">
                <a:latin typeface="+mn-lt"/>
              </a:rPr>
              <a:t>O problema de identificar os principais candidatos geralmente está em como uma lista curta é gerada. </a:t>
            </a:r>
          </a:p>
          <a:p>
            <a:pPr>
              <a:lnSpc>
                <a:spcPct val="120000"/>
              </a:lnSpc>
            </a:pPr>
            <a:r>
              <a:rPr lang="pt-BR" noProof="0" dirty="0">
                <a:latin typeface="+mn-lt"/>
              </a:rPr>
              <a:t>Tradicionalmente, o foco está em </a:t>
            </a:r>
            <a:r>
              <a:rPr lang="pt-BR" b="1" noProof="0" dirty="0">
                <a:latin typeface="+mn-lt"/>
              </a:rPr>
              <a:t>quem</a:t>
            </a:r>
            <a:r>
              <a:rPr lang="pt-BR" noProof="0" dirty="0">
                <a:latin typeface="+mn-lt"/>
              </a:rPr>
              <a:t> é o líder, sem peso significativo nas habilidades que ele precisa para entregar na estratégia da empresa. </a:t>
            </a:r>
          </a:p>
          <a:p>
            <a:pPr>
              <a:lnSpc>
                <a:spcPct val="120000"/>
              </a:lnSpc>
            </a:pPr>
            <a:r>
              <a:rPr lang="pt-BR" noProof="0" dirty="0">
                <a:latin typeface="+mn-lt"/>
              </a:rPr>
              <a:t>Se as discussões de sucessão devem ser transformadas em um processo mais ascendente para a direção – e os membros devem ter uma compreensão clara do </a:t>
            </a:r>
            <a:r>
              <a:rPr lang="pt-BR" b="1" noProof="0" dirty="0">
                <a:latin typeface="+mn-lt"/>
              </a:rPr>
              <a:t>que</a:t>
            </a:r>
            <a:r>
              <a:rPr lang="pt-BR" noProof="0" dirty="0">
                <a:latin typeface="+mn-lt"/>
              </a:rPr>
              <a:t> a empresa precisa antes de discutir os melhores candidatos – então o processo deve levar em conta três desafios distintos e totalmente previsíveis.</a:t>
            </a:r>
            <a:endParaRPr lang="pt-BR" noProof="0" dirty="0">
              <a:effectLst/>
              <a:latin typeface="+mn-lt"/>
            </a:endParaRPr>
          </a:p>
        </p:txBody>
      </p:sp>
    </p:spTree>
    <p:extLst>
      <p:ext uri="{BB962C8B-B14F-4D97-AF65-F5344CB8AC3E}">
        <p14:creationId xmlns:p14="http://schemas.microsoft.com/office/powerpoint/2010/main" val="26149083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DCD35-5264-EB9A-3815-C92FF7D94C67}"/>
              </a:ext>
            </a:extLst>
          </p:cNvPr>
          <p:cNvSpPr>
            <a:spLocks noGrp="1"/>
          </p:cNvSpPr>
          <p:nvPr>
            <p:ph type="title"/>
          </p:nvPr>
        </p:nvSpPr>
        <p:spPr/>
        <p:txBody>
          <a:bodyPr/>
          <a:lstStyle/>
          <a:p>
            <a:endParaRPr lang="pt-BR" noProof="0" dirty="0">
              <a:latin typeface="+mn-lt"/>
            </a:endParaRPr>
          </a:p>
        </p:txBody>
      </p:sp>
      <p:sp>
        <p:nvSpPr>
          <p:cNvPr id="3" name="Content Placeholder 2">
            <a:extLst>
              <a:ext uri="{FF2B5EF4-FFF2-40B4-BE49-F238E27FC236}">
                <a16:creationId xmlns:a16="http://schemas.microsoft.com/office/drawing/2014/main" id="{90E144BC-EB65-C4E1-6175-FF5285830D38}"/>
              </a:ext>
            </a:extLst>
          </p:cNvPr>
          <p:cNvSpPr>
            <a:spLocks noGrp="1"/>
          </p:cNvSpPr>
          <p:nvPr>
            <p:ph idx="1"/>
          </p:nvPr>
        </p:nvSpPr>
        <p:spPr/>
        <p:txBody>
          <a:bodyPr>
            <a:normAutofit fontScale="62500" lnSpcReduction="20000"/>
          </a:bodyPr>
          <a:lstStyle/>
          <a:p>
            <a:pPr>
              <a:lnSpc>
                <a:spcPct val="120000"/>
              </a:lnSpc>
            </a:pPr>
            <a:r>
              <a:rPr lang="pt-BR" noProof="0" dirty="0">
                <a:latin typeface="+mn-lt"/>
              </a:rPr>
              <a:t>Essa ênfase excessiva em traçar o perfil do próximo executivo desencadeia dois pontos de falha. </a:t>
            </a:r>
          </a:p>
          <a:p>
            <a:pPr marL="728663" lvl="1" indent="-385763">
              <a:lnSpc>
                <a:spcPct val="120000"/>
              </a:lnSpc>
              <a:buFont typeface="+mj-lt"/>
              <a:buAutoNum type="arabicPeriod"/>
            </a:pPr>
            <a:r>
              <a:rPr lang="pt-BR" noProof="0" dirty="0">
                <a:latin typeface="+mn-lt"/>
              </a:rPr>
              <a:t>Ele se inclina diretamente para o viés do “grande líder” (a noção de que a pessoa certa resolverá sozinha todos os problemas da empresa). E ignora os pontos cegos operacionais e culturais incorporados à estratégia da empresa. </a:t>
            </a:r>
          </a:p>
          <a:p>
            <a:pPr marL="728663" lvl="1" indent="-385763">
              <a:lnSpc>
                <a:spcPct val="120000"/>
              </a:lnSpc>
              <a:buFont typeface="+mj-lt"/>
              <a:buAutoNum type="arabicPeriod"/>
            </a:pPr>
            <a:r>
              <a:rPr lang="pt-BR" noProof="0" dirty="0">
                <a:latin typeface="+mn-lt"/>
              </a:rPr>
              <a:t>Em um ambiente de negócios em rápida mudança, essa omissão leva a decisões que rapidamente acabam sendo criticadas.</a:t>
            </a:r>
          </a:p>
          <a:p>
            <a:pPr>
              <a:lnSpc>
                <a:spcPct val="120000"/>
              </a:lnSpc>
            </a:pPr>
            <a:r>
              <a:rPr lang="pt-BR" noProof="0" dirty="0">
                <a:latin typeface="+mn-lt"/>
              </a:rPr>
              <a:t>Sugerimos uma abordagem alternativa, desenvolvida através de nossos anos de experiência como consultores de liderança. </a:t>
            </a:r>
          </a:p>
          <a:p>
            <a:pPr>
              <a:lnSpc>
                <a:spcPct val="120000"/>
              </a:lnSpc>
            </a:pPr>
            <a:r>
              <a:rPr lang="pt-BR" noProof="0" dirty="0">
                <a:latin typeface="+mn-lt"/>
              </a:rPr>
              <a:t>É uma estrutura de três etapas que ajuda a tornar o processo mais rigoroso e gera resultados mais ponderados e focados na estratégia, e às vezes surpreendentes.</a:t>
            </a:r>
            <a:endParaRPr lang="pt-BR" noProof="0" dirty="0">
              <a:effectLst/>
              <a:latin typeface="+mn-lt"/>
            </a:endParaRPr>
          </a:p>
          <a:p>
            <a:endParaRPr lang="pt-BR" noProof="0" dirty="0">
              <a:latin typeface="+mn-lt"/>
            </a:endParaRPr>
          </a:p>
        </p:txBody>
      </p:sp>
    </p:spTree>
    <p:extLst>
      <p:ext uri="{BB962C8B-B14F-4D97-AF65-F5344CB8AC3E}">
        <p14:creationId xmlns:p14="http://schemas.microsoft.com/office/powerpoint/2010/main" val="1408716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F94F-DC46-3BB5-F1D6-C0776FF6BAFA}"/>
              </a:ext>
            </a:extLst>
          </p:cNvPr>
          <p:cNvSpPr>
            <a:spLocks noGrp="1"/>
          </p:cNvSpPr>
          <p:nvPr>
            <p:ph type="title"/>
          </p:nvPr>
        </p:nvSpPr>
        <p:spPr/>
        <p:txBody>
          <a:bodyPr/>
          <a:lstStyle/>
          <a:p>
            <a:r>
              <a:rPr lang="pt-BR" noProof="0" dirty="0" err="1">
                <a:latin typeface="+mn-lt"/>
              </a:rPr>
              <a:t>Tres</a:t>
            </a:r>
            <a:r>
              <a:rPr lang="pt-BR" noProof="0" dirty="0">
                <a:latin typeface="+mn-lt"/>
              </a:rPr>
              <a:t> etapas</a:t>
            </a:r>
          </a:p>
        </p:txBody>
      </p:sp>
      <p:sp>
        <p:nvSpPr>
          <p:cNvPr id="3" name="Content Placeholder 2">
            <a:extLst>
              <a:ext uri="{FF2B5EF4-FFF2-40B4-BE49-F238E27FC236}">
                <a16:creationId xmlns:a16="http://schemas.microsoft.com/office/drawing/2014/main" id="{28F27E40-66C2-44BC-5B27-C0E71FE49633}"/>
              </a:ext>
            </a:extLst>
          </p:cNvPr>
          <p:cNvSpPr>
            <a:spLocks noGrp="1"/>
          </p:cNvSpPr>
          <p:nvPr>
            <p:ph idx="1"/>
          </p:nvPr>
        </p:nvSpPr>
        <p:spPr>
          <a:xfrm>
            <a:off x="328613" y="1844824"/>
            <a:ext cx="8208962" cy="4211489"/>
          </a:xfrm>
        </p:spPr>
        <p:txBody>
          <a:bodyPr>
            <a:normAutofit fontScale="47500" lnSpcReduction="20000"/>
          </a:bodyPr>
          <a:lstStyle/>
          <a:p>
            <a:pPr>
              <a:lnSpc>
                <a:spcPct val="120000"/>
              </a:lnSpc>
            </a:pPr>
            <a:r>
              <a:rPr lang="pt-BR" sz="3800" noProof="0" dirty="0">
                <a:latin typeface="+mn-lt"/>
              </a:rPr>
              <a:t>Por serem previsíveis, esses desafios podem ser antecipados e superados.</a:t>
            </a:r>
          </a:p>
          <a:p>
            <a:pPr>
              <a:lnSpc>
                <a:spcPct val="120000"/>
              </a:lnSpc>
            </a:pPr>
            <a:r>
              <a:rPr lang="pt-BR" sz="3800" noProof="0" dirty="0">
                <a:latin typeface="+mn-lt"/>
              </a:rPr>
              <a:t>Primeiro, comece com </a:t>
            </a:r>
            <a:r>
              <a:rPr lang="pt-BR" sz="3800" b="1" noProof="0" dirty="0">
                <a:latin typeface="+mn-lt"/>
              </a:rPr>
              <a:t>o quê </a:t>
            </a:r>
            <a:r>
              <a:rPr lang="pt-BR" sz="3800" noProof="0" dirty="0">
                <a:latin typeface="+mn-lt"/>
              </a:rPr>
              <a:t>e não </a:t>
            </a:r>
            <a:r>
              <a:rPr lang="pt-BR" sz="3800" b="1" noProof="0" dirty="0">
                <a:latin typeface="+mn-lt"/>
              </a:rPr>
              <a:t>com quem</a:t>
            </a:r>
            <a:r>
              <a:rPr lang="pt-BR" sz="3800" noProof="0" dirty="0">
                <a:latin typeface="+mn-lt"/>
              </a:rPr>
              <a:t>. Fazer isso estabelecerá uma estrutura mais realista e substantiva.</a:t>
            </a:r>
          </a:p>
          <a:p>
            <a:pPr>
              <a:lnSpc>
                <a:spcPct val="120000"/>
              </a:lnSpc>
            </a:pPr>
            <a:r>
              <a:rPr lang="pt-BR" sz="3800" noProof="0" dirty="0">
                <a:latin typeface="+mn-lt"/>
              </a:rPr>
              <a:t>Segundo lugar, deste ponto de vista, tente minimizar explicitamente o ruído na sala de reuniões. Garanta que os diretores estejam usando definições compartilhadas e contextuais do jargão central, como estratégia, agilidade, transformação e execução.</a:t>
            </a:r>
          </a:p>
          <a:p>
            <a:pPr>
              <a:lnSpc>
                <a:spcPct val="120000"/>
              </a:lnSpc>
            </a:pPr>
            <a:r>
              <a:rPr lang="pt-BR" sz="3800" noProof="0" dirty="0">
                <a:latin typeface="+mn-lt"/>
              </a:rPr>
              <a:t>Terceiro, enraíze as análises de acompanhamento dos candidatos nesse entendimento compartilhado e baseie quaisquer avaliações em uma avaliação de evidências de seus históricos e potencial demonstrado para minimizar o viés dos próprios tomadores de decisão.</a:t>
            </a:r>
          </a:p>
          <a:p>
            <a:pPr>
              <a:lnSpc>
                <a:spcPct val="120000"/>
              </a:lnSpc>
            </a:pPr>
            <a:r>
              <a:rPr lang="pt-BR" sz="3800" noProof="0" dirty="0">
                <a:latin typeface="+mn-lt"/>
              </a:rPr>
              <a:t>A seguir, com mais detalhes, estão as etapas necessárias para construir um processo de sucessão mais eficaz no nível do conselho.</a:t>
            </a:r>
          </a:p>
          <a:p>
            <a:endParaRPr lang="pt-BR" noProof="0" dirty="0">
              <a:latin typeface="+mn-lt"/>
            </a:endParaRPr>
          </a:p>
        </p:txBody>
      </p:sp>
    </p:spTree>
    <p:extLst>
      <p:ext uri="{BB962C8B-B14F-4D97-AF65-F5344CB8AC3E}">
        <p14:creationId xmlns:p14="http://schemas.microsoft.com/office/powerpoint/2010/main" val="363315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C2E4BE65-F6A1-4F02-8BE5-ED03C6C3AB05}" type="slidenum">
              <a:rPr lang="pt-BR"/>
              <a:pPr>
                <a:defRPr/>
              </a:pPr>
              <a:t>5</a:t>
            </a:fld>
            <a:endParaRPr lang="pt-BR"/>
          </a:p>
        </p:txBody>
      </p:sp>
      <p:sp>
        <p:nvSpPr>
          <p:cNvPr id="8195" name="Rectangle 2"/>
          <p:cNvSpPr>
            <a:spLocks noGrp="1" noChangeArrowheads="1"/>
          </p:cNvSpPr>
          <p:nvPr>
            <p:ph type="title"/>
          </p:nvPr>
        </p:nvSpPr>
        <p:spPr>
          <a:noFill/>
        </p:spPr>
        <p:txBody>
          <a:bodyPr lIns="92075" tIns="46038" rIns="92075" bIns="46038" anchor="ctr"/>
          <a:lstStyle/>
          <a:p>
            <a:pPr eaLnBrk="1" hangingPunct="1"/>
            <a:r>
              <a:rPr lang="pt-BR" altLang="pt-BR" sz="4000">
                <a:latin typeface="Georgia" pitchFamily="18" charset="0"/>
              </a:rPr>
              <a:t>Planejamento de Carreira (indivíduo)</a:t>
            </a:r>
          </a:p>
        </p:txBody>
      </p:sp>
      <p:sp>
        <p:nvSpPr>
          <p:cNvPr id="8196" name="Rectangle 3"/>
          <p:cNvSpPr>
            <a:spLocks noGrp="1" noChangeArrowheads="1"/>
          </p:cNvSpPr>
          <p:nvPr>
            <p:ph type="body" idx="1"/>
          </p:nvPr>
        </p:nvSpPr>
        <p:spPr>
          <a:xfrm>
            <a:off x="611188" y="1773238"/>
            <a:ext cx="7848600" cy="4535487"/>
          </a:xfrm>
          <a:noFill/>
        </p:spPr>
        <p:txBody>
          <a:bodyPr lIns="92075" tIns="46038" rIns="92075" bIns="46038"/>
          <a:lstStyle/>
          <a:p>
            <a:pPr marL="609600" indent="-609600" eaLnBrk="1" hangingPunct="1">
              <a:lnSpc>
                <a:spcPct val="90000"/>
              </a:lnSpc>
              <a:buFont typeface="Wingdings" pitchFamily="2" charset="2"/>
              <a:buAutoNum type="arabicPeriod"/>
            </a:pPr>
            <a:r>
              <a:rPr lang="pt-BR" altLang="pt-BR" sz="2800">
                <a:latin typeface="Georgia" pitchFamily="18" charset="0"/>
              </a:rPr>
              <a:t>clarificação da identidade individual</a:t>
            </a:r>
          </a:p>
          <a:p>
            <a:pPr marL="990600" lvl="1" indent="-533400" eaLnBrk="1" hangingPunct="1">
              <a:lnSpc>
                <a:spcPct val="90000"/>
              </a:lnSpc>
            </a:pPr>
            <a:r>
              <a:rPr lang="pt-BR" altLang="pt-BR" sz="2400">
                <a:latin typeface="Georgia" pitchFamily="18" charset="0"/>
              </a:rPr>
              <a:t>preferências individuais</a:t>
            </a:r>
          </a:p>
          <a:p>
            <a:pPr marL="609600" indent="-609600" eaLnBrk="1" hangingPunct="1">
              <a:lnSpc>
                <a:spcPct val="90000"/>
              </a:lnSpc>
              <a:buFont typeface="Wingdings" pitchFamily="2" charset="2"/>
              <a:buAutoNum type="arabicPeriod"/>
            </a:pPr>
            <a:r>
              <a:rPr lang="pt-BR" altLang="pt-BR" sz="2800">
                <a:latin typeface="Georgia" pitchFamily="18" charset="0"/>
              </a:rPr>
              <a:t>avaliação de pontos fortes e fracos</a:t>
            </a:r>
          </a:p>
          <a:p>
            <a:pPr marL="990600" lvl="1" indent="-533400" eaLnBrk="1" hangingPunct="1">
              <a:lnSpc>
                <a:spcPct val="90000"/>
              </a:lnSpc>
            </a:pPr>
            <a:r>
              <a:rPr lang="pt-BR" altLang="pt-BR" sz="2400">
                <a:latin typeface="Georgia" pitchFamily="18" charset="0"/>
              </a:rPr>
              <a:t>vantagens ou desvantagens competitivas</a:t>
            </a:r>
          </a:p>
          <a:p>
            <a:pPr marL="990600" lvl="1" indent="-533400" eaLnBrk="1" hangingPunct="1">
              <a:lnSpc>
                <a:spcPct val="90000"/>
              </a:lnSpc>
            </a:pPr>
            <a:r>
              <a:rPr lang="pt-BR" altLang="pt-BR" sz="2400">
                <a:latin typeface="Georgia" pitchFamily="18" charset="0"/>
              </a:rPr>
              <a:t>Qualidade da formação, experiência, resultados obtidos, relações pessoais etc</a:t>
            </a:r>
          </a:p>
          <a:p>
            <a:pPr marL="609600" indent="-609600" eaLnBrk="1" hangingPunct="1">
              <a:lnSpc>
                <a:spcPct val="90000"/>
              </a:lnSpc>
              <a:buFont typeface="Wingdings" pitchFamily="2" charset="2"/>
              <a:buAutoNum type="arabicPeriod"/>
            </a:pPr>
            <a:r>
              <a:rPr lang="pt-BR" altLang="pt-BR" sz="2800">
                <a:latin typeface="Georgia" pitchFamily="18" charset="0"/>
              </a:rPr>
              <a:t>análise do ambiente</a:t>
            </a:r>
          </a:p>
          <a:p>
            <a:pPr marL="990600" lvl="1" indent="-533400" eaLnBrk="1" hangingPunct="1">
              <a:lnSpc>
                <a:spcPct val="90000"/>
              </a:lnSpc>
            </a:pPr>
            <a:r>
              <a:rPr lang="pt-BR" altLang="pt-BR" sz="2400">
                <a:latin typeface="Georgia" pitchFamily="18" charset="0"/>
              </a:rPr>
              <a:t>Dentro da empresa e da ocupação</a:t>
            </a:r>
          </a:p>
          <a:p>
            <a:pPr marL="990600" lvl="1" indent="-533400" eaLnBrk="1" hangingPunct="1">
              <a:lnSpc>
                <a:spcPct val="90000"/>
              </a:lnSpc>
            </a:pPr>
            <a:r>
              <a:rPr lang="pt-BR" altLang="pt-BR" sz="2400">
                <a:latin typeface="Georgia" pitchFamily="18" charset="0"/>
              </a:rPr>
              <a:t>Dentro da empresa e fora da ocupação</a:t>
            </a:r>
          </a:p>
          <a:p>
            <a:pPr marL="990600" lvl="1" indent="-533400" eaLnBrk="1" hangingPunct="1">
              <a:lnSpc>
                <a:spcPct val="90000"/>
              </a:lnSpc>
            </a:pPr>
            <a:r>
              <a:rPr lang="pt-BR" altLang="pt-BR" sz="2400">
                <a:latin typeface="Georgia" pitchFamily="18" charset="0"/>
              </a:rPr>
              <a:t>Dentro da ocupação e fora da empresa</a:t>
            </a:r>
          </a:p>
          <a:p>
            <a:pPr marL="990600" lvl="1" indent="-533400" eaLnBrk="1" hangingPunct="1">
              <a:lnSpc>
                <a:spcPct val="90000"/>
              </a:lnSpc>
            </a:pPr>
            <a:r>
              <a:rPr lang="pt-BR" altLang="pt-BR" sz="2400">
                <a:latin typeface="Georgia" pitchFamily="18" charset="0"/>
              </a:rPr>
              <a:t>Fora da ocupação e fora da empresa</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DEF8F-17B7-F31C-C02C-9BE0D6360C95}"/>
              </a:ext>
            </a:extLst>
          </p:cNvPr>
          <p:cNvSpPr>
            <a:spLocks noGrp="1"/>
          </p:cNvSpPr>
          <p:nvPr>
            <p:ph type="title"/>
          </p:nvPr>
        </p:nvSpPr>
        <p:spPr/>
        <p:txBody>
          <a:bodyPr/>
          <a:lstStyle/>
          <a:p>
            <a:r>
              <a:rPr lang="pt-BR" noProof="0" dirty="0">
                <a:latin typeface="+mn-lt"/>
              </a:rPr>
              <a:t>Etapa 1</a:t>
            </a:r>
          </a:p>
        </p:txBody>
      </p:sp>
      <p:sp>
        <p:nvSpPr>
          <p:cNvPr id="3" name="Content Placeholder 2">
            <a:extLst>
              <a:ext uri="{FF2B5EF4-FFF2-40B4-BE49-F238E27FC236}">
                <a16:creationId xmlns:a16="http://schemas.microsoft.com/office/drawing/2014/main" id="{921645F4-C51D-AB50-786E-C32FB5399E3C}"/>
              </a:ext>
            </a:extLst>
          </p:cNvPr>
          <p:cNvSpPr>
            <a:spLocks noGrp="1"/>
          </p:cNvSpPr>
          <p:nvPr>
            <p:ph idx="1"/>
          </p:nvPr>
        </p:nvSpPr>
        <p:spPr>
          <a:xfrm>
            <a:off x="328613" y="1700808"/>
            <a:ext cx="8208962" cy="4536504"/>
          </a:xfrm>
        </p:spPr>
        <p:txBody>
          <a:bodyPr>
            <a:normAutofit fontScale="92500" lnSpcReduction="10000"/>
          </a:bodyPr>
          <a:lstStyle/>
          <a:p>
            <a:pPr>
              <a:lnSpc>
                <a:spcPct val="120000"/>
              </a:lnSpc>
            </a:pPr>
            <a:r>
              <a:rPr lang="pt-BR" sz="2000" noProof="0" dirty="0">
                <a:latin typeface="+mn-lt"/>
              </a:rPr>
              <a:t>Comece com estratégia e execução, não características individuais.</a:t>
            </a:r>
          </a:p>
          <a:p>
            <a:pPr>
              <a:lnSpc>
                <a:spcPct val="120000"/>
              </a:lnSpc>
            </a:pPr>
            <a:r>
              <a:rPr lang="pt-BR" sz="2000" noProof="0" dirty="0">
                <a:latin typeface="+mn-lt"/>
              </a:rPr>
              <a:t>Certas perguntas fundamentais precisam ser respondidas para iniciar o processo de planejamento sucessório: </a:t>
            </a:r>
          </a:p>
          <a:p>
            <a:pPr>
              <a:lnSpc>
                <a:spcPct val="120000"/>
              </a:lnSpc>
            </a:pPr>
            <a:r>
              <a:rPr lang="pt-BR" sz="2000" noProof="0" dirty="0">
                <a:latin typeface="+mn-lt"/>
              </a:rPr>
              <a:t>Quais problemas nossa estratégia exige que resolvamos? </a:t>
            </a:r>
          </a:p>
          <a:p>
            <a:pPr>
              <a:lnSpc>
                <a:spcPct val="120000"/>
              </a:lnSpc>
            </a:pPr>
            <a:r>
              <a:rPr lang="pt-BR" sz="2000" noProof="0" dirty="0">
                <a:latin typeface="+mn-lt"/>
              </a:rPr>
              <a:t>Como nosso planejamento de sucessão mapeia explicitamente essa estratégia, ao mesmo tempo em que preenche a lacuna entre nossas formas herdadas de trabalhar e como devemos evoluir para o futuro?</a:t>
            </a:r>
          </a:p>
          <a:p>
            <a:pPr>
              <a:lnSpc>
                <a:spcPct val="120000"/>
              </a:lnSpc>
            </a:pPr>
            <a:r>
              <a:rPr lang="pt-BR" sz="2000" noProof="0" dirty="0">
                <a:latin typeface="+mn-lt"/>
              </a:rPr>
              <a:t>Como ele mapeia da nossa cultura atual para a cultura que queremos ter? </a:t>
            </a:r>
          </a:p>
          <a:p>
            <a:pPr>
              <a:lnSpc>
                <a:spcPct val="120000"/>
              </a:lnSpc>
            </a:pPr>
            <a:r>
              <a:rPr lang="pt-BR" sz="2000" noProof="0" dirty="0">
                <a:latin typeface="+mn-lt"/>
              </a:rPr>
              <a:t>Nenhuma dessas perguntas começa com quem será o próximo CEO; </a:t>
            </a:r>
            <a:r>
              <a:rPr lang="pt-BR" sz="2000" b="1" noProof="0" dirty="0">
                <a:latin typeface="+mn-lt"/>
              </a:rPr>
              <a:t>todos se concentram intensamente em criar uma compreensão compartilhada do terreno futuro e da densidade da neblina pela qual a administração terá que navegar.</a:t>
            </a:r>
          </a:p>
        </p:txBody>
      </p:sp>
    </p:spTree>
    <p:extLst>
      <p:ext uri="{BB962C8B-B14F-4D97-AF65-F5344CB8AC3E}">
        <p14:creationId xmlns:p14="http://schemas.microsoft.com/office/powerpoint/2010/main" val="9851317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E1CBB-A150-946E-957E-0562864C1025}"/>
              </a:ext>
            </a:extLst>
          </p:cNvPr>
          <p:cNvSpPr>
            <a:spLocks noGrp="1"/>
          </p:cNvSpPr>
          <p:nvPr>
            <p:ph type="title"/>
          </p:nvPr>
        </p:nvSpPr>
        <p:spPr/>
        <p:txBody>
          <a:bodyPr/>
          <a:lstStyle/>
          <a:p>
            <a:r>
              <a:rPr lang="pt-BR" noProof="0" dirty="0">
                <a:latin typeface="+mn-lt"/>
              </a:rPr>
              <a:t>Etapa 2</a:t>
            </a:r>
          </a:p>
        </p:txBody>
      </p:sp>
      <p:sp>
        <p:nvSpPr>
          <p:cNvPr id="3" name="Content Placeholder 2">
            <a:extLst>
              <a:ext uri="{FF2B5EF4-FFF2-40B4-BE49-F238E27FC236}">
                <a16:creationId xmlns:a16="http://schemas.microsoft.com/office/drawing/2014/main" id="{AFEF8D96-7778-27D1-A749-FE36925718B0}"/>
              </a:ext>
            </a:extLst>
          </p:cNvPr>
          <p:cNvSpPr>
            <a:spLocks noGrp="1"/>
          </p:cNvSpPr>
          <p:nvPr>
            <p:ph idx="1"/>
          </p:nvPr>
        </p:nvSpPr>
        <p:spPr/>
        <p:txBody>
          <a:bodyPr>
            <a:normAutofit fontScale="55000" lnSpcReduction="20000"/>
          </a:bodyPr>
          <a:lstStyle/>
          <a:p>
            <a:pPr>
              <a:lnSpc>
                <a:spcPct val="120000"/>
              </a:lnSpc>
            </a:pPr>
            <a:r>
              <a:rPr lang="pt-BR" noProof="0" dirty="0">
                <a:latin typeface="+mn-lt"/>
              </a:rPr>
              <a:t>Construir uma estrutura compartilhada para avaliar e discutir os candidatos. </a:t>
            </a:r>
          </a:p>
          <a:p>
            <a:pPr>
              <a:lnSpc>
                <a:spcPct val="120000"/>
              </a:lnSpc>
            </a:pPr>
            <a:r>
              <a:rPr lang="pt-BR" noProof="0" dirty="0">
                <a:latin typeface="+mn-lt"/>
              </a:rPr>
              <a:t>Em seu último livro, </a:t>
            </a:r>
            <a:r>
              <a:rPr lang="pt-BR" noProof="0" dirty="0" err="1">
                <a:latin typeface="+mn-lt"/>
              </a:rPr>
              <a:t>Noise</a:t>
            </a:r>
            <a:r>
              <a:rPr lang="pt-BR" noProof="0" dirty="0">
                <a:latin typeface="+mn-lt"/>
              </a:rPr>
              <a:t>: A </a:t>
            </a:r>
            <a:r>
              <a:rPr lang="pt-BR" noProof="0" dirty="0" err="1">
                <a:latin typeface="+mn-lt"/>
              </a:rPr>
              <a:t>Flaw</a:t>
            </a:r>
            <a:r>
              <a:rPr lang="pt-BR" noProof="0" dirty="0">
                <a:latin typeface="+mn-lt"/>
              </a:rPr>
              <a:t> in </a:t>
            </a:r>
            <a:r>
              <a:rPr lang="pt-BR" noProof="0" dirty="0" err="1">
                <a:latin typeface="+mn-lt"/>
              </a:rPr>
              <a:t>Human</a:t>
            </a:r>
            <a:r>
              <a:rPr lang="pt-BR" noProof="0" dirty="0">
                <a:latin typeface="+mn-lt"/>
              </a:rPr>
              <a:t> </a:t>
            </a:r>
            <a:r>
              <a:rPr lang="pt-BR" noProof="0" dirty="0" err="1">
                <a:latin typeface="+mn-lt"/>
              </a:rPr>
              <a:t>Judgment</a:t>
            </a:r>
            <a:r>
              <a:rPr lang="pt-BR" noProof="0" dirty="0">
                <a:latin typeface="+mn-lt"/>
              </a:rPr>
              <a:t>, Daniel Kahneman, economista ganhador do Prêmio Nobel; Olivier </a:t>
            </a:r>
            <a:r>
              <a:rPr lang="pt-BR" noProof="0" dirty="0" err="1">
                <a:latin typeface="+mn-lt"/>
              </a:rPr>
              <a:t>Sibony</a:t>
            </a:r>
            <a:r>
              <a:rPr lang="pt-BR" noProof="0" dirty="0">
                <a:latin typeface="+mn-lt"/>
              </a:rPr>
              <a:t>; e </a:t>
            </a:r>
            <a:r>
              <a:rPr lang="pt-BR" noProof="0" dirty="0" err="1">
                <a:latin typeface="+mn-lt"/>
              </a:rPr>
              <a:t>Cass</a:t>
            </a:r>
            <a:r>
              <a:rPr lang="pt-BR" noProof="0" dirty="0">
                <a:latin typeface="+mn-lt"/>
              </a:rPr>
              <a:t> R. </a:t>
            </a:r>
            <a:r>
              <a:rPr lang="pt-BR" noProof="0" dirty="0" err="1">
                <a:latin typeface="+mn-lt"/>
              </a:rPr>
              <a:t>Sunstein</a:t>
            </a:r>
            <a:r>
              <a:rPr lang="pt-BR" noProof="0" dirty="0">
                <a:latin typeface="+mn-lt"/>
              </a:rPr>
              <a:t> desvendam o fenômeno do “ruído” na tomada de decisões. </a:t>
            </a:r>
          </a:p>
          <a:p>
            <a:pPr>
              <a:lnSpc>
                <a:spcPct val="120000"/>
              </a:lnSpc>
            </a:pPr>
            <a:r>
              <a:rPr lang="pt-BR" noProof="0" dirty="0">
                <a:latin typeface="+mn-lt"/>
              </a:rPr>
              <a:t>O ruído, nesse sentido, é gerado pela falta de clareza e alinhamento sobre os principais critérios que os tomadores de decisão usam para orientar suas escolhas. </a:t>
            </a:r>
          </a:p>
          <a:p>
            <a:pPr>
              <a:lnSpc>
                <a:spcPct val="120000"/>
              </a:lnSpc>
            </a:pPr>
            <a:r>
              <a:rPr lang="pt-BR" noProof="0" dirty="0">
                <a:latin typeface="+mn-lt"/>
              </a:rPr>
              <a:t>No contexto da sucessão, o ruído é criado quando os diretores têm interpretações diferentes, não declaradas e muitas vezes inconscientes da estratégia; suas implicações operacionais e culturais; ou as qualidades, habilidades e experiência que mais importam para eles. Palavras como agilidade, resiliência, estratégia, visão e seguidores, deixadas indefinidas no contexto de negócios específico da organização, inevitavelmente levam a discussões nas salas de reuniões nas quais o ruído no sistema é alto.</a:t>
            </a:r>
            <a:endParaRPr lang="pt-BR" noProof="0" dirty="0">
              <a:effectLst/>
              <a:latin typeface="+mn-lt"/>
            </a:endParaRPr>
          </a:p>
          <a:p>
            <a:endParaRPr lang="pt-BR" noProof="0" dirty="0">
              <a:latin typeface="+mn-lt"/>
            </a:endParaRPr>
          </a:p>
        </p:txBody>
      </p:sp>
    </p:spTree>
    <p:extLst>
      <p:ext uri="{BB962C8B-B14F-4D97-AF65-F5344CB8AC3E}">
        <p14:creationId xmlns:p14="http://schemas.microsoft.com/office/powerpoint/2010/main" val="6772909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A8026-6C0D-215B-F3E0-2B5782FA1359}"/>
              </a:ext>
            </a:extLst>
          </p:cNvPr>
          <p:cNvSpPr>
            <a:spLocks noGrp="1"/>
          </p:cNvSpPr>
          <p:nvPr>
            <p:ph type="title"/>
          </p:nvPr>
        </p:nvSpPr>
        <p:spPr/>
        <p:txBody>
          <a:bodyPr/>
          <a:lstStyle/>
          <a:p>
            <a:r>
              <a:rPr lang="pt-BR" noProof="0" dirty="0">
                <a:latin typeface="+mn-lt"/>
              </a:rPr>
              <a:t>Etapa 3</a:t>
            </a:r>
          </a:p>
        </p:txBody>
      </p:sp>
      <p:sp>
        <p:nvSpPr>
          <p:cNvPr id="3" name="Content Placeholder 2">
            <a:extLst>
              <a:ext uri="{FF2B5EF4-FFF2-40B4-BE49-F238E27FC236}">
                <a16:creationId xmlns:a16="http://schemas.microsoft.com/office/drawing/2014/main" id="{2307826E-0538-E782-2BEE-F8BCA3A89FCD}"/>
              </a:ext>
            </a:extLst>
          </p:cNvPr>
          <p:cNvSpPr>
            <a:spLocks noGrp="1"/>
          </p:cNvSpPr>
          <p:nvPr>
            <p:ph idx="1"/>
          </p:nvPr>
        </p:nvSpPr>
        <p:spPr/>
        <p:txBody>
          <a:bodyPr>
            <a:normAutofit fontScale="70000" lnSpcReduction="20000"/>
          </a:bodyPr>
          <a:lstStyle/>
          <a:p>
            <a:pPr>
              <a:lnSpc>
                <a:spcPct val="120000"/>
              </a:lnSpc>
            </a:pPr>
            <a:r>
              <a:rPr lang="pt-BR" noProof="0" dirty="0">
                <a:latin typeface="+mn-lt"/>
              </a:rPr>
              <a:t>Estruture o processo para mitigar o viés. </a:t>
            </a:r>
          </a:p>
          <a:p>
            <a:pPr>
              <a:lnSpc>
                <a:spcPct val="120000"/>
              </a:lnSpc>
            </a:pPr>
            <a:r>
              <a:rPr lang="pt-BR" noProof="0" dirty="0">
                <a:latin typeface="+mn-lt"/>
              </a:rPr>
              <a:t>Viés é diferente de ruído. </a:t>
            </a:r>
          </a:p>
          <a:p>
            <a:pPr>
              <a:lnSpc>
                <a:spcPct val="120000"/>
              </a:lnSpc>
            </a:pPr>
            <a:r>
              <a:rPr lang="pt-BR" noProof="0" dirty="0">
                <a:latin typeface="+mn-lt"/>
              </a:rPr>
              <a:t>O ruído é a falta de entendimento compartilhado sobre os critérios de decisão, enquanto o viés entra em jogo quando os diretores confiam nas preferências pessoais para avaliar os candidatos em relação a esses critérios. </a:t>
            </a:r>
          </a:p>
          <a:p>
            <a:pPr>
              <a:lnSpc>
                <a:spcPct val="120000"/>
              </a:lnSpc>
            </a:pPr>
            <a:r>
              <a:rPr lang="pt-BR" noProof="0" dirty="0">
                <a:latin typeface="+mn-lt"/>
              </a:rPr>
              <a:t>Apesar de todo o trabalho que foi feito para reduzir preconceitos inconscientes e implícitos por meio de programas de treinamento, há poucas evidências de que isso tenha levado a mudanças radicais no comportamento organizacional. </a:t>
            </a:r>
          </a:p>
        </p:txBody>
      </p:sp>
    </p:spTree>
    <p:extLst>
      <p:ext uri="{BB962C8B-B14F-4D97-AF65-F5344CB8AC3E}">
        <p14:creationId xmlns:p14="http://schemas.microsoft.com/office/powerpoint/2010/main" val="23804402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8DBF0-B343-0FC5-2829-C6A18C3A99F8}"/>
              </a:ext>
            </a:extLst>
          </p:cNvPr>
          <p:cNvSpPr>
            <a:spLocks noGrp="1"/>
          </p:cNvSpPr>
          <p:nvPr>
            <p:ph type="title"/>
          </p:nvPr>
        </p:nvSpPr>
        <p:spPr/>
        <p:txBody>
          <a:bodyPr/>
          <a:lstStyle/>
          <a:p>
            <a:endParaRPr lang="pt-BR" noProof="0" dirty="0">
              <a:latin typeface="+mn-lt"/>
            </a:endParaRPr>
          </a:p>
        </p:txBody>
      </p:sp>
      <p:sp>
        <p:nvSpPr>
          <p:cNvPr id="3" name="Content Placeholder 2">
            <a:extLst>
              <a:ext uri="{FF2B5EF4-FFF2-40B4-BE49-F238E27FC236}">
                <a16:creationId xmlns:a16="http://schemas.microsoft.com/office/drawing/2014/main" id="{A46C2021-89FF-0FB7-035B-F72A45D72332}"/>
              </a:ext>
            </a:extLst>
          </p:cNvPr>
          <p:cNvSpPr>
            <a:spLocks noGrp="1"/>
          </p:cNvSpPr>
          <p:nvPr>
            <p:ph idx="1"/>
          </p:nvPr>
        </p:nvSpPr>
        <p:spPr/>
        <p:txBody>
          <a:bodyPr>
            <a:normAutofit fontScale="62500" lnSpcReduction="20000"/>
          </a:bodyPr>
          <a:lstStyle/>
          <a:p>
            <a:pPr>
              <a:lnSpc>
                <a:spcPct val="120000"/>
              </a:lnSpc>
            </a:pPr>
            <a:r>
              <a:rPr lang="pt-BR" noProof="0" dirty="0">
                <a:latin typeface="+mn-lt"/>
              </a:rPr>
              <a:t>O desafio mais sutil está em primeiro, estruturar as discussões de maneira que mostrem os preconceitos que informam como os membros do conselho veem os vários riscos de negócios e, em seguida, encontrar as melhores maneiras de lidar com esses preconceitos. </a:t>
            </a:r>
          </a:p>
          <a:p>
            <a:pPr>
              <a:lnSpc>
                <a:spcPct val="120000"/>
              </a:lnSpc>
            </a:pPr>
            <a:r>
              <a:rPr lang="pt-BR" noProof="0" dirty="0">
                <a:latin typeface="+mn-lt"/>
              </a:rPr>
              <a:t>Isso requer uma abordagem analítica para avaliar os candidatos nas questões centrais de sua adequação para conduzir a estratégia e simplificar o processo para destacar opiniões divergentes em um pano de fundo de fatos objetivos e experiência no assunto. </a:t>
            </a:r>
          </a:p>
          <a:p>
            <a:pPr>
              <a:lnSpc>
                <a:spcPct val="120000"/>
              </a:lnSpc>
            </a:pPr>
            <a:r>
              <a:rPr lang="pt-BR" noProof="0" dirty="0">
                <a:latin typeface="+mn-lt"/>
              </a:rPr>
              <a:t>A ênfase deve ser em fatos objetivos. Sem essa disciplina, aumenta o risco de o CEO ou o conselho nomear um sucessor com base em um filtro subjetivo de conforto e familiaridade.</a:t>
            </a:r>
          </a:p>
        </p:txBody>
      </p:sp>
    </p:spTree>
    <p:extLst>
      <p:ext uri="{BB962C8B-B14F-4D97-AF65-F5344CB8AC3E}">
        <p14:creationId xmlns:p14="http://schemas.microsoft.com/office/powerpoint/2010/main" val="25465999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1CA64-EE64-B83C-BE7E-2612D6F5F446}"/>
              </a:ext>
            </a:extLst>
          </p:cNvPr>
          <p:cNvSpPr>
            <a:spLocks noGrp="1"/>
          </p:cNvSpPr>
          <p:nvPr>
            <p:ph type="title"/>
          </p:nvPr>
        </p:nvSpPr>
        <p:spPr>
          <a:xfrm>
            <a:off x="238125" y="354658"/>
            <a:ext cx="6478191" cy="1615827"/>
          </a:xfrm>
        </p:spPr>
        <p:txBody>
          <a:bodyPr/>
          <a:lstStyle/>
          <a:p>
            <a:r>
              <a:rPr lang="pt-BR" sz="4950" dirty="0"/>
              <a:t>Enquadrando o problema</a:t>
            </a:r>
          </a:p>
        </p:txBody>
      </p:sp>
      <p:sp>
        <p:nvSpPr>
          <p:cNvPr id="3" name="Content Placeholder 2">
            <a:extLst>
              <a:ext uri="{FF2B5EF4-FFF2-40B4-BE49-F238E27FC236}">
                <a16:creationId xmlns:a16="http://schemas.microsoft.com/office/drawing/2014/main" id="{10F09B70-A5DA-F27A-C69B-F4F32EA37077}"/>
              </a:ext>
            </a:extLst>
          </p:cNvPr>
          <p:cNvSpPr>
            <a:spLocks noGrp="1"/>
          </p:cNvSpPr>
          <p:nvPr>
            <p:ph idx="1"/>
          </p:nvPr>
        </p:nvSpPr>
        <p:spPr/>
        <p:txBody>
          <a:bodyPr>
            <a:normAutofit fontScale="62500" lnSpcReduction="20000"/>
          </a:bodyPr>
          <a:lstStyle/>
          <a:p>
            <a:pPr>
              <a:lnSpc>
                <a:spcPct val="120000"/>
              </a:lnSpc>
            </a:pPr>
            <a:r>
              <a:rPr lang="pt-BR" noProof="0" dirty="0">
                <a:latin typeface="+mn-lt"/>
              </a:rPr>
              <a:t>O objetivo, é claro, não é remover completamente o viés do processo – isso não é realista – mas sim reduzir seu impacto não intencional para que os diretores sejam claros e honestos sobre as trocas deliberadas que estão fazendo. E isso requer uma abordagem mais sistêmica para melhorar a tomada de decisões.</a:t>
            </a:r>
          </a:p>
          <a:p>
            <a:pPr>
              <a:lnSpc>
                <a:spcPct val="120000"/>
              </a:lnSpc>
            </a:pPr>
            <a:r>
              <a:rPr lang="pt-BR" noProof="0" dirty="0">
                <a:latin typeface="+mn-lt"/>
              </a:rPr>
              <a:t>Uma das ferramentas mais eficazes para reduzir o viés é fazer com que os diretores avaliem os candidatos de forma independente e confidencial em critérios acordados e, em seguida, revelem suas pontuações ao mesmo tempo. Por meio desse processo, rapidamente surgem diferenças de opinião, e esses momentos podem ser usados como trampolim para uma discussão que visa fechar as lacunas entre as várias percepções dos pontos fortes e fracos dos candidatos.</a:t>
            </a:r>
          </a:p>
        </p:txBody>
      </p:sp>
    </p:spTree>
    <p:extLst>
      <p:ext uri="{BB962C8B-B14F-4D97-AF65-F5344CB8AC3E}">
        <p14:creationId xmlns:p14="http://schemas.microsoft.com/office/powerpoint/2010/main" val="29845757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A67FC-8E60-3F8D-CE25-BE020E490D82}"/>
              </a:ext>
            </a:extLst>
          </p:cNvPr>
          <p:cNvSpPr>
            <a:spLocks noGrp="1"/>
          </p:cNvSpPr>
          <p:nvPr>
            <p:ph type="title"/>
          </p:nvPr>
        </p:nvSpPr>
        <p:spPr/>
        <p:txBody>
          <a:bodyPr/>
          <a:lstStyle/>
          <a:p>
            <a:r>
              <a:rPr lang="pt-BR" b="1" noProof="0" dirty="0">
                <a:latin typeface="+mn-lt"/>
              </a:rPr>
              <a:t>Regras de envolvimento 1</a:t>
            </a:r>
            <a:endParaRPr lang="pt-BR" noProof="0" dirty="0">
              <a:latin typeface="+mn-lt"/>
            </a:endParaRPr>
          </a:p>
        </p:txBody>
      </p:sp>
      <p:sp>
        <p:nvSpPr>
          <p:cNvPr id="3" name="Content Placeholder 2">
            <a:extLst>
              <a:ext uri="{FF2B5EF4-FFF2-40B4-BE49-F238E27FC236}">
                <a16:creationId xmlns:a16="http://schemas.microsoft.com/office/drawing/2014/main" id="{0CAF8416-0EE6-4281-9AAD-3EEAF599CCF0}"/>
              </a:ext>
            </a:extLst>
          </p:cNvPr>
          <p:cNvSpPr>
            <a:spLocks noGrp="1"/>
          </p:cNvSpPr>
          <p:nvPr>
            <p:ph idx="1"/>
          </p:nvPr>
        </p:nvSpPr>
        <p:spPr>
          <a:xfrm>
            <a:off x="328613" y="1772816"/>
            <a:ext cx="8208962" cy="4283497"/>
          </a:xfrm>
        </p:spPr>
        <p:txBody>
          <a:bodyPr>
            <a:normAutofit fontScale="92500" lnSpcReduction="20000"/>
          </a:bodyPr>
          <a:lstStyle/>
          <a:p>
            <a:r>
              <a:rPr lang="pt-BR" sz="2000" noProof="0" dirty="0">
                <a:latin typeface="+mn-lt"/>
              </a:rPr>
              <a:t>Há dois pontos finais sobre como lidar com o preconceito que precisam ser incorporados em uma estrutura de sucessão para conselhos. </a:t>
            </a:r>
          </a:p>
          <a:p>
            <a:r>
              <a:rPr lang="pt-BR" sz="2000" noProof="0" dirty="0">
                <a:latin typeface="+mn-lt"/>
              </a:rPr>
              <a:t>Não é de surpreender que executivos ambiciosos possam fazer lobby junto aos diretores para ajudar a influenciar sua decisão.</a:t>
            </a:r>
          </a:p>
          <a:p>
            <a:r>
              <a:rPr lang="pt-BR" sz="2000" noProof="0" dirty="0">
                <a:latin typeface="+mn-lt"/>
              </a:rPr>
              <a:t> Deixados para funcionar sem regras básicas claras, esses esforços, na verdade, introduzem preconceito no sistema. </a:t>
            </a:r>
          </a:p>
          <a:p>
            <a:r>
              <a:rPr lang="pt-BR" sz="2000" noProof="0" dirty="0">
                <a:latin typeface="+mn-lt"/>
              </a:rPr>
              <a:t>Sim, os candidatos normalmente têm oportunidades de apresentar seu caso ao conselho, mas deve haver regras de envolvimento para interações entre os candidatos e os diretores individuais. </a:t>
            </a:r>
          </a:p>
          <a:p>
            <a:r>
              <a:rPr lang="pt-BR" sz="2000" noProof="0" dirty="0">
                <a:latin typeface="+mn-lt"/>
              </a:rPr>
              <a:t>É aceitável que eles tenham almoços, jantares informais, discussões paralelas entre as sessões do conselho ou reuniões virtuais? Que nível de campanha é permitido ou desencorajado dentro da organização? Na mídia?</a:t>
            </a:r>
          </a:p>
          <a:p>
            <a:r>
              <a:rPr lang="pt-BR" sz="2000" noProof="0" dirty="0">
                <a:latin typeface="+mn-lt"/>
              </a:rPr>
              <a:t>Declarar as regras, no entanto, não é suficiente: e se alguém as violar? </a:t>
            </a:r>
          </a:p>
          <a:p>
            <a:r>
              <a:rPr lang="pt-BR" sz="2000" noProof="0" dirty="0">
                <a:latin typeface="+mn-lt"/>
              </a:rPr>
              <a:t>O conselho, o CEO, o CHRO e os candidatos estão alinhados nas repercussões? </a:t>
            </a:r>
          </a:p>
        </p:txBody>
      </p:sp>
    </p:spTree>
    <p:extLst>
      <p:ext uri="{BB962C8B-B14F-4D97-AF65-F5344CB8AC3E}">
        <p14:creationId xmlns:p14="http://schemas.microsoft.com/office/powerpoint/2010/main" val="41925510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A67FC-8E60-3F8D-CE25-BE020E490D82}"/>
              </a:ext>
            </a:extLst>
          </p:cNvPr>
          <p:cNvSpPr>
            <a:spLocks noGrp="1"/>
          </p:cNvSpPr>
          <p:nvPr>
            <p:ph type="title"/>
          </p:nvPr>
        </p:nvSpPr>
        <p:spPr/>
        <p:txBody>
          <a:bodyPr/>
          <a:lstStyle/>
          <a:p>
            <a:r>
              <a:rPr lang="pt-BR" b="1" noProof="0" dirty="0">
                <a:latin typeface="+mn-lt"/>
              </a:rPr>
              <a:t>Regras de envolvimento 2 </a:t>
            </a:r>
            <a:endParaRPr lang="pt-BR" noProof="0" dirty="0">
              <a:latin typeface="+mn-lt"/>
            </a:endParaRPr>
          </a:p>
        </p:txBody>
      </p:sp>
      <p:sp>
        <p:nvSpPr>
          <p:cNvPr id="3" name="Content Placeholder 2">
            <a:extLst>
              <a:ext uri="{FF2B5EF4-FFF2-40B4-BE49-F238E27FC236}">
                <a16:creationId xmlns:a16="http://schemas.microsoft.com/office/drawing/2014/main" id="{0CAF8416-0EE6-4281-9AAD-3EEAF599CCF0}"/>
              </a:ext>
            </a:extLst>
          </p:cNvPr>
          <p:cNvSpPr>
            <a:spLocks noGrp="1"/>
          </p:cNvSpPr>
          <p:nvPr>
            <p:ph idx="1"/>
          </p:nvPr>
        </p:nvSpPr>
        <p:spPr/>
        <p:txBody>
          <a:bodyPr>
            <a:normAutofit fontScale="62500" lnSpcReduction="20000"/>
          </a:bodyPr>
          <a:lstStyle/>
          <a:p>
            <a:pPr>
              <a:lnSpc>
                <a:spcPct val="120000"/>
              </a:lnSpc>
            </a:pPr>
            <a:r>
              <a:rPr lang="pt-BR" noProof="0" dirty="0">
                <a:latin typeface="+mn-lt"/>
              </a:rPr>
              <a:t>Por fim, não basta reconhecer que o planejamento sucessório deve ser um processo contínuo e não um evento. </a:t>
            </a:r>
          </a:p>
          <a:p>
            <a:pPr>
              <a:lnSpc>
                <a:spcPct val="120000"/>
              </a:lnSpc>
            </a:pPr>
            <a:r>
              <a:rPr lang="pt-BR" noProof="0" dirty="0">
                <a:latin typeface="+mn-lt"/>
              </a:rPr>
              <a:t>O que desse processo contínuo importa e deve ser tão ágil e dinâmico quanto o próprio negócio. </a:t>
            </a:r>
          </a:p>
          <a:p>
            <a:pPr>
              <a:lnSpc>
                <a:spcPct val="120000"/>
              </a:lnSpc>
            </a:pPr>
            <a:r>
              <a:rPr lang="pt-BR" noProof="0" dirty="0">
                <a:latin typeface="+mn-lt"/>
              </a:rPr>
              <a:t>Uma das razões pelas quais os planos de sucessão de dezembro de 2019 foram em grande parte deixados em pedaços um ano depois foi que o mundo havia mudado. E ainda está mudando. </a:t>
            </a:r>
          </a:p>
          <a:p>
            <a:pPr>
              <a:lnSpc>
                <a:spcPct val="120000"/>
              </a:lnSpc>
            </a:pPr>
            <a:r>
              <a:rPr lang="pt-BR" noProof="0" dirty="0">
                <a:latin typeface="+mn-lt"/>
              </a:rPr>
              <a:t>O objetivo final de um planejamento de sucessão eficaz deve ser apresentar ao conselho, quase a qualquer momento, </a:t>
            </a:r>
            <a:r>
              <a:rPr lang="pt-BR" noProof="0" dirty="0" err="1">
                <a:latin typeface="+mn-lt"/>
              </a:rPr>
              <a:t>opcionalidade</a:t>
            </a:r>
            <a:r>
              <a:rPr lang="pt-BR" noProof="0" dirty="0">
                <a:latin typeface="+mn-lt"/>
              </a:rPr>
              <a:t>, informado pelo contexto e insights, e fornecer aos diretores um processo de verificação orientado por dados para a escolha do próximo CEO ou equipe principal.</a:t>
            </a:r>
            <a:endParaRPr lang="pt-BR" noProof="0" dirty="0">
              <a:effectLst/>
              <a:latin typeface="+mn-lt"/>
            </a:endParaRPr>
          </a:p>
        </p:txBody>
      </p:sp>
    </p:spTree>
    <p:extLst>
      <p:ext uri="{BB962C8B-B14F-4D97-AF65-F5344CB8AC3E}">
        <p14:creationId xmlns:p14="http://schemas.microsoft.com/office/powerpoint/2010/main" val="40258876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7E25D-BE2E-2232-BC3C-AC1BAB75F3E7}"/>
              </a:ext>
            </a:extLst>
          </p:cNvPr>
          <p:cNvSpPr>
            <a:spLocks noGrp="1"/>
          </p:cNvSpPr>
          <p:nvPr>
            <p:ph type="title"/>
          </p:nvPr>
        </p:nvSpPr>
        <p:spPr/>
        <p:txBody>
          <a:bodyPr/>
          <a:lstStyle/>
          <a:p>
            <a:endParaRPr lang="pt-BR" noProof="0" dirty="0">
              <a:latin typeface="+mn-lt"/>
            </a:endParaRPr>
          </a:p>
        </p:txBody>
      </p:sp>
      <p:sp>
        <p:nvSpPr>
          <p:cNvPr id="3" name="Content Placeholder 2">
            <a:extLst>
              <a:ext uri="{FF2B5EF4-FFF2-40B4-BE49-F238E27FC236}">
                <a16:creationId xmlns:a16="http://schemas.microsoft.com/office/drawing/2014/main" id="{8826B29D-91F7-5A55-A8C9-1A3E025A3B84}"/>
              </a:ext>
            </a:extLst>
          </p:cNvPr>
          <p:cNvSpPr>
            <a:spLocks noGrp="1"/>
          </p:cNvSpPr>
          <p:nvPr>
            <p:ph idx="1"/>
          </p:nvPr>
        </p:nvSpPr>
        <p:spPr/>
        <p:txBody>
          <a:bodyPr>
            <a:normAutofit fontScale="62500" lnSpcReduction="20000"/>
          </a:bodyPr>
          <a:lstStyle/>
          <a:p>
            <a:pPr>
              <a:lnSpc>
                <a:spcPct val="120000"/>
              </a:lnSpc>
            </a:pPr>
            <a:r>
              <a:rPr lang="pt-BR" noProof="0" dirty="0">
                <a:latin typeface="+mn-lt"/>
              </a:rPr>
              <a:t>Escolher novos líderes sempre envolve um ato de fé. </a:t>
            </a:r>
          </a:p>
          <a:p>
            <a:pPr>
              <a:lnSpc>
                <a:spcPct val="120000"/>
              </a:lnSpc>
            </a:pPr>
            <a:r>
              <a:rPr lang="pt-BR" noProof="0" dirty="0">
                <a:latin typeface="+mn-lt"/>
              </a:rPr>
              <a:t>Eles vão crescer no papel? Eles podem suportar a pressão que vem com ele? Mas, por muito tempo, o planejamento sucessório se baseou demais na esperança. </a:t>
            </a:r>
          </a:p>
          <a:p>
            <a:pPr>
              <a:lnSpc>
                <a:spcPct val="120000"/>
              </a:lnSpc>
            </a:pPr>
            <a:r>
              <a:rPr lang="pt-BR" noProof="0" dirty="0">
                <a:latin typeface="+mn-lt"/>
              </a:rPr>
              <a:t>Ao dividir o processo de sucessão em suas partes componentes e executá-los na ordem que descrevemos aqui, começando com as necessidades estratégicas da empresa e terminando com a pessoa certa (não o contrário), os conselhos podem ajudar a limitar a influência do ruído, preconceito e esperança. </a:t>
            </a:r>
          </a:p>
          <a:p>
            <a:pPr>
              <a:lnSpc>
                <a:spcPct val="120000"/>
              </a:lnSpc>
            </a:pPr>
            <a:r>
              <a:rPr lang="pt-BR" noProof="0" dirty="0">
                <a:latin typeface="+mn-lt"/>
              </a:rPr>
              <a:t>Eles podem desenvolver uma abordagem mais deliberada e analítica para tomar a decisão certa sobre a pessoa a quem confiarão para liderar e expandir a organização.</a:t>
            </a:r>
          </a:p>
        </p:txBody>
      </p:sp>
    </p:spTree>
    <p:extLst>
      <p:ext uri="{BB962C8B-B14F-4D97-AF65-F5344CB8AC3E}">
        <p14:creationId xmlns:p14="http://schemas.microsoft.com/office/powerpoint/2010/main" val="2238130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12"/>
          </p:nvPr>
        </p:nvSpPr>
        <p:spPr/>
        <p:txBody>
          <a:bodyPr/>
          <a:lstStyle/>
          <a:p>
            <a:pPr>
              <a:defRPr/>
            </a:pPr>
            <a:fld id="{75B80799-3E6E-45C4-9912-2F56B70F05EF}" type="slidenum">
              <a:rPr lang="pt-BR"/>
              <a:pPr>
                <a:defRPr/>
              </a:pPr>
              <a:t>58</a:t>
            </a:fld>
            <a:endParaRPr lang="pt-BR"/>
          </a:p>
        </p:txBody>
      </p:sp>
      <p:sp>
        <p:nvSpPr>
          <p:cNvPr id="73731" name="Rectangle 4"/>
          <p:cNvSpPr>
            <a:spLocks noGrp="1" noChangeArrowheads="1"/>
          </p:cNvSpPr>
          <p:nvPr>
            <p:ph type="ctrTitle"/>
          </p:nvPr>
        </p:nvSpPr>
        <p:spPr/>
        <p:txBody>
          <a:bodyPr/>
          <a:lstStyle/>
          <a:p>
            <a:pPr eaLnBrk="1" hangingPunct="1"/>
            <a:r>
              <a:rPr lang="pt-BR" altLang="pt-BR"/>
              <a:t>Desenho de Carreira</a:t>
            </a:r>
          </a:p>
        </p:txBody>
      </p:sp>
      <p:sp>
        <p:nvSpPr>
          <p:cNvPr id="73732" name="Rectangle 5"/>
          <p:cNvSpPr>
            <a:spLocks noGrp="1" noChangeArrowheads="1"/>
          </p:cNvSpPr>
          <p:nvPr>
            <p:ph type="subTitle" idx="1"/>
          </p:nvPr>
        </p:nvSpPr>
        <p:spPr/>
        <p:txBody>
          <a:bodyPr/>
          <a:lstStyle/>
          <a:p>
            <a:pPr eaLnBrk="1" hangingPunct="1"/>
            <a:endParaRPr lang="pt-BR" altLang="pt-B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67973A92-D914-4D02-B852-DAB94616AF6B}" type="slidenum">
              <a:rPr lang="pt-BR"/>
              <a:pPr>
                <a:defRPr/>
              </a:pPr>
              <a:t>59</a:t>
            </a:fld>
            <a:endParaRPr lang="pt-BR"/>
          </a:p>
        </p:txBody>
      </p:sp>
      <p:sp>
        <p:nvSpPr>
          <p:cNvPr id="74755" name="Rectangle 2"/>
          <p:cNvSpPr>
            <a:spLocks noGrp="1" noChangeArrowheads="1"/>
          </p:cNvSpPr>
          <p:nvPr>
            <p:ph type="title"/>
          </p:nvPr>
        </p:nvSpPr>
        <p:spPr/>
        <p:txBody>
          <a:bodyPr/>
          <a:lstStyle/>
          <a:p>
            <a:pPr eaLnBrk="1" hangingPunct="1"/>
            <a:r>
              <a:rPr lang="pt-BR" altLang="pt-BR">
                <a:latin typeface="Georgia" pitchFamily="18" charset="0"/>
              </a:rPr>
              <a:t>Desenho de carreira</a:t>
            </a:r>
          </a:p>
        </p:txBody>
      </p:sp>
      <p:sp>
        <p:nvSpPr>
          <p:cNvPr id="74756" name="Rectangle 3"/>
          <p:cNvSpPr>
            <a:spLocks noGrp="1" noChangeArrowheads="1"/>
          </p:cNvSpPr>
          <p:nvPr>
            <p:ph type="body" idx="1"/>
          </p:nvPr>
        </p:nvSpPr>
        <p:spPr/>
        <p:txBody>
          <a:bodyPr/>
          <a:lstStyle/>
          <a:p>
            <a:pPr eaLnBrk="1" hangingPunct="1"/>
            <a:r>
              <a:rPr lang="pt-BR" altLang="pt-BR" b="1">
                <a:latin typeface="Georgia" pitchFamily="18" charset="0"/>
              </a:rPr>
              <a:t>Influenciadores</a:t>
            </a:r>
            <a:endParaRPr lang="pt-BR" altLang="pt-BR">
              <a:latin typeface="Georgia" pitchFamily="18" charset="0"/>
            </a:endParaRPr>
          </a:p>
          <a:p>
            <a:pPr lvl="2" eaLnBrk="1" hangingPunct="1"/>
            <a:r>
              <a:rPr lang="pt-BR" altLang="pt-BR">
                <a:latin typeface="Georgia" pitchFamily="18" charset="0"/>
              </a:rPr>
              <a:t>valores organizacionais</a:t>
            </a:r>
          </a:p>
          <a:p>
            <a:pPr lvl="2" eaLnBrk="1" hangingPunct="1"/>
            <a:r>
              <a:rPr lang="pt-BR" altLang="pt-BR">
                <a:latin typeface="Georgia" pitchFamily="18" charset="0"/>
              </a:rPr>
              <a:t>estratégias de negócio e de gestão de pessoas</a:t>
            </a:r>
          </a:p>
          <a:p>
            <a:pPr lvl="2" eaLnBrk="1" hangingPunct="1"/>
            <a:r>
              <a:rPr lang="pt-BR" altLang="pt-BR">
                <a:latin typeface="Georgia" pitchFamily="18" charset="0"/>
              </a:rPr>
              <a:t>especificidade da categoria profissional abrangida pela carreira</a:t>
            </a:r>
          </a:p>
          <a:p>
            <a:pPr lvl="2" eaLnBrk="1" hangingPunct="1"/>
            <a:r>
              <a:rPr lang="pt-BR" altLang="pt-BR">
                <a:latin typeface="Georgia" pitchFamily="18" charset="0"/>
              </a:rPr>
              <a:t>características do mercado de recursos humanos</a:t>
            </a:r>
          </a:p>
          <a:p>
            <a:pPr lvl="2" eaLnBrk="1" hangingPunct="1"/>
            <a:r>
              <a:rPr lang="pt-BR" altLang="pt-BR">
                <a:latin typeface="Georgia" pitchFamily="18" charset="0"/>
              </a:rPr>
              <a:t>inserção da gestão de carreira no contexto da gestão de recursos humanos da empresa</a:t>
            </a:r>
          </a:p>
          <a:p>
            <a:pPr lvl="2" eaLnBrk="1" hangingPunct="1"/>
            <a:r>
              <a:rPr lang="pt-BR" altLang="pt-BR">
                <a:latin typeface="Georgia" pitchFamily="18" charset="0"/>
              </a:rPr>
              <a:t>momento histórico da empresa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39655F7E-4587-43CF-A6D3-5345313E5558}" type="slidenum">
              <a:rPr lang="pt-BR"/>
              <a:pPr>
                <a:defRPr/>
              </a:pPr>
              <a:t>6</a:t>
            </a:fld>
            <a:endParaRPr lang="pt-BR"/>
          </a:p>
        </p:txBody>
      </p:sp>
      <p:sp>
        <p:nvSpPr>
          <p:cNvPr id="9219" name="Rectangle 2"/>
          <p:cNvSpPr>
            <a:spLocks noGrp="1" noChangeArrowheads="1"/>
          </p:cNvSpPr>
          <p:nvPr>
            <p:ph type="title"/>
          </p:nvPr>
        </p:nvSpPr>
        <p:spPr>
          <a:noFill/>
        </p:spPr>
        <p:txBody>
          <a:bodyPr lIns="92075" tIns="46038" rIns="92075" bIns="46038" anchor="ctr"/>
          <a:lstStyle/>
          <a:p>
            <a:pPr defTabSz="762000" eaLnBrk="1" hangingPunct="1"/>
            <a:r>
              <a:rPr lang="pt-BR" altLang="pt-BR" sz="4000">
                <a:latin typeface="Georgia" pitchFamily="18" charset="0"/>
              </a:rPr>
              <a:t>Planejamento de Carreira (indivíduo)</a:t>
            </a:r>
          </a:p>
        </p:txBody>
      </p:sp>
      <p:sp>
        <p:nvSpPr>
          <p:cNvPr id="9220" name="Rectangle 3"/>
          <p:cNvSpPr>
            <a:spLocks noGrp="1" noChangeArrowheads="1"/>
          </p:cNvSpPr>
          <p:nvPr>
            <p:ph type="body" idx="1"/>
          </p:nvPr>
        </p:nvSpPr>
        <p:spPr>
          <a:xfrm>
            <a:off x="755650" y="1752600"/>
            <a:ext cx="7854950" cy="4495800"/>
          </a:xfrm>
          <a:noFill/>
        </p:spPr>
        <p:txBody>
          <a:bodyPr lIns="92075" tIns="46038" rIns="92075" bIns="46038"/>
          <a:lstStyle/>
          <a:p>
            <a:pPr marL="533400" indent="-533400" defTabSz="762000" eaLnBrk="1" hangingPunct="1">
              <a:buFont typeface="Wingdings" pitchFamily="2" charset="2"/>
              <a:buAutoNum type="arabicPeriod" startAt="4"/>
            </a:pPr>
            <a:r>
              <a:rPr lang="pt-BR" altLang="pt-BR" sz="2800">
                <a:latin typeface="Georgia" pitchFamily="18" charset="0"/>
              </a:rPr>
              <a:t>identificação de estratégias de carreira e seu alcance</a:t>
            </a:r>
          </a:p>
          <a:p>
            <a:pPr marL="914400" lvl="1" indent="-457200" defTabSz="762000" eaLnBrk="1" hangingPunct="1"/>
            <a:r>
              <a:rPr lang="pt-BR" altLang="pt-BR" sz="2400">
                <a:latin typeface="Georgia" pitchFamily="18" charset="0"/>
              </a:rPr>
              <a:t>Crescimento – investir mais</a:t>
            </a:r>
          </a:p>
          <a:p>
            <a:pPr marL="914400" lvl="1" indent="-457200" defTabSz="762000" eaLnBrk="1" hangingPunct="1"/>
            <a:r>
              <a:rPr lang="pt-BR" altLang="pt-BR" sz="2400">
                <a:latin typeface="Georgia" pitchFamily="18" charset="0"/>
              </a:rPr>
              <a:t>Desaceleração – busca de nova empresa ou ocupação, curto prazo</a:t>
            </a:r>
          </a:p>
          <a:p>
            <a:pPr marL="914400" lvl="1" indent="-457200" defTabSz="762000" eaLnBrk="1" hangingPunct="1"/>
            <a:r>
              <a:rPr lang="pt-BR" altLang="pt-BR" sz="2400">
                <a:latin typeface="Georgia" pitchFamily="18" charset="0"/>
              </a:rPr>
              <a:t>Diversificação – nova ocupação ou empresa. Cautela, na empresa é mais seguro</a:t>
            </a:r>
          </a:p>
          <a:p>
            <a:pPr marL="914400" lvl="1" indent="-457200" defTabSz="762000" eaLnBrk="1" hangingPunct="1"/>
            <a:r>
              <a:rPr lang="pt-BR" altLang="pt-BR" sz="2400">
                <a:latin typeface="Georgia" pitchFamily="18" charset="0"/>
              </a:rPr>
              <a:t>Integração – ocupação ou empresa complementar ou relacionada</a:t>
            </a:r>
          </a:p>
          <a:p>
            <a:pPr marL="914400" lvl="1" indent="-457200" defTabSz="762000" eaLnBrk="1" hangingPunct="1"/>
            <a:r>
              <a:rPr lang="pt-BR" altLang="pt-BR" sz="2400">
                <a:latin typeface="Georgia" pitchFamily="18" charset="0"/>
              </a:rPr>
              <a:t>Revisão – repensar totalmente a carreira</a:t>
            </a:r>
          </a:p>
          <a:p>
            <a:pPr marL="914400" lvl="1" indent="-457200" defTabSz="762000" eaLnBrk="1" hangingPunct="1"/>
            <a:r>
              <a:rPr lang="pt-BR" altLang="pt-BR" sz="2400">
                <a:latin typeface="Georgia" pitchFamily="18" charset="0"/>
              </a:rPr>
              <a:t>Combinação – combinar duas ou mais estratégias</a:t>
            </a:r>
            <a:endParaRPr lang="pt-BR" altLang="pt-BR" sz="3200">
              <a:latin typeface="Georgia" pitchFamily="18" charset="0"/>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13B66C8A-0B73-4108-9500-9458151677C9}" type="slidenum">
              <a:rPr lang="pt-BR"/>
              <a:pPr>
                <a:defRPr/>
              </a:pPr>
              <a:t>60</a:t>
            </a:fld>
            <a:endParaRPr lang="pt-BR"/>
          </a:p>
        </p:txBody>
      </p:sp>
      <p:sp>
        <p:nvSpPr>
          <p:cNvPr id="75779" name="Rectangle 2"/>
          <p:cNvSpPr>
            <a:spLocks noGrp="1" noChangeArrowheads="1"/>
          </p:cNvSpPr>
          <p:nvPr>
            <p:ph type="title"/>
          </p:nvPr>
        </p:nvSpPr>
        <p:spPr/>
        <p:txBody>
          <a:bodyPr/>
          <a:lstStyle/>
          <a:p>
            <a:pPr eaLnBrk="1" hangingPunct="1"/>
            <a:r>
              <a:rPr lang="pt-BR" altLang="pt-BR">
                <a:latin typeface="Georgia" pitchFamily="18" charset="0"/>
              </a:rPr>
              <a:t>Desenho de carreira</a:t>
            </a:r>
          </a:p>
        </p:txBody>
      </p:sp>
      <p:sp>
        <p:nvSpPr>
          <p:cNvPr id="75780" name="Rectangle 3"/>
          <p:cNvSpPr>
            <a:spLocks noGrp="1" noChangeArrowheads="1"/>
          </p:cNvSpPr>
          <p:nvPr>
            <p:ph type="body" idx="1"/>
          </p:nvPr>
        </p:nvSpPr>
        <p:spPr/>
        <p:txBody>
          <a:bodyPr/>
          <a:lstStyle/>
          <a:p>
            <a:pPr eaLnBrk="1" hangingPunct="1"/>
            <a:r>
              <a:rPr lang="pt-BR" altLang="pt-BR" b="1">
                <a:latin typeface="Georgia" pitchFamily="18" charset="0"/>
              </a:rPr>
              <a:t>Formas de estruturas:</a:t>
            </a:r>
            <a:endParaRPr lang="pt-BR" altLang="pt-BR">
              <a:latin typeface="Georgia" pitchFamily="18" charset="0"/>
            </a:endParaRPr>
          </a:p>
          <a:p>
            <a:pPr lvl="1" eaLnBrk="1" hangingPunct="1"/>
            <a:r>
              <a:rPr lang="pt-BR" altLang="pt-BR">
                <a:latin typeface="Georgia" pitchFamily="18" charset="0"/>
              </a:rPr>
              <a:t>em linha</a:t>
            </a:r>
          </a:p>
          <a:p>
            <a:pPr lvl="1" eaLnBrk="1" hangingPunct="1"/>
            <a:r>
              <a:rPr lang="pt-BR" altLang="pt-BR">
                <a:latin typeface="Georgia" pitchFamily="18" charset="0"/>
              </a:rPr>
              <a:t>em rede</a:t>
            </a:r>
          </a:p>
          <a:p>
            <a:pPr lvl="1" eaLnBrk="1" hangingPunct="1"/>
            <a:r>
              <a:rPr lang="pt-BR" altLang="pt-BR">
                <a:latin typeface="Georgia" pitchFamily="18" charset="0"/>
              </a:rPr>
              <a:t>paralelas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B4C7FFA4-E843-4CDE-9C1C-1720A8669D2C}" type="slidenum">
              <a:rPr lang="pt-BR"/>
              <a:pPr>
                <a:defRPr/>
              </a:pPr>
              <a:t>61</a:t>
            </a:fld>
            <a:endParaRPr lang="pt-BR"/>
          </a:p>
        </p:txBody>
      </p:sp>
      <p:sp>
        <p:nvSpPr>
          <p:cNvPr id="76803" name="Rectangle 2"/>
          <p:cNvSpPr>
            <a:spLocks noGrp="1" noChangeArrowheads="1"/>
          </p:cNvSpPr>
          <p:nvPr>
            <p:ph type="title"/>
          </p:nvPr>
        </p:nvSpPr>
        <p:spPr/>
        <p:txBody>
          <a:bodyPr/>
          <a:lstStyle/>
          <a:p>
            <a:pPr eaLnBrk="1" hangingPunct="1"/>
            <a:r>
              <a:rPr lang="pt-BR" altLang="pt-BR">
                <a:latin typeface="Georgia" pitchFamily="18" charset="0"/>
              </a:rPr>
              <a:t>Estruturas em linha</a:t>
            </a:r>
          </a:p>
        </p:txBody>
      </p:sp>
      <p:sp>
        <p:nvSpPr>
          <p:cNvPr id="76804" name="Rectangle 3"/>
          <p:cNvSpPr>
            <a:spLocks noGrp="1" noChangeArrowheads="1"/>
          </p:cNvSpPr>
          <p:nvPr>
            <p:ph type="body" idx="1"/>
          </p:nvPr>
        </p:nvSpPr>
        <p:spPr>
          <a:xfrm>
            <a:off x="328613" y="1941513"/>
            <a:ext cx="8066087" cy="4114800"/>
          </a:xfrm>
        </p:spPr>
        <p:txBody>
          <a:bodyPr/>
          <a:lstStyle/>
          <a:p>
            <a:pPr eaLnBrk="1" hangingPunct="1"/>
            <a:r>
              <a:rPr lang="pt-BR" altLang="pt-BR">
                <a:latin typeface="Georgia" pitchFamily="18" charset="0"/>
              </a:rPr>
              <a:t>Seqüência de posições está alinhada em uma única direção, não oferecendo outras alternativas</a:t>
            </a:r>
          </a:p>
          <a:p>
            <a:pPr eaLnBrk="1" hangingPunct="1"/>
            <a:r>
              <a:rPr lang="pt-BR" altLang="pt-BR">
                <a:latin typeface="Georgia" pitchFamily="18" charset="0"/>
              </a:rPr>
              <a:t>cada degrau é caracterizado e identificado por um conjunto de responsabilidade e atribuições (job based)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7FDE2C61-09F8-4744-8020-95C067BF8E74}" type="slidenum">
              <a:rPr lang="pt-BR"/>
              <a:pPr>
                <a:defRPr/>
              </a:pPr>
              <a:t>62</a:t>
            </a:fld>
            <a:endParaRPr lang="pt-BR"/>
          </a:p>
        </p:txBody>
      </p:sp>
      <p:sp>
        <p:nvSpPr>
          <p:cNvPr id="77827" name="Rectangle 2"/>
          <p:cNvSpPr>
            <a:spLocks noGrp="1" noChangeArrowheads="1"/>
          </p:cNvSpPr>
          <p:nvPr>
            <p:ph type="title"/>
          </p:nvPr>
        </p:nvSpPr>
        <p:spPr/>
        <p:txBody>
          <a:bodyPr/>
          <a:lstStyle/>
          <a:p>
            <a:pPr eaLnBrk="1" hangingPunct="1"/>
            <a:r>
              <a:rPr lang="pt-BR" altLang="pt-BR">
                <a:latin typeface="Georgia" pitchFamily="18" charset="0"/>
              </a:rPr>
              <a:t>Estruturas em linha</a:t>
            </a:r>
          </a:p>
        </p:txBody>
      </p:sp>
      <p:sp>
        <p:nvSpPr>
          <p:cNvPr id="77828" name="Rectangle 3"/>
          <p:cNvSpPr>
            <a:spLocks noGrp="1" noChangeArrowheads="1"/>
          </p:cNvSpPr>
          <p:nvPr>
            <p:ph type="body" idx="1"/>
          </p:nvPr>
        </p:nvSpPr>
        <p:spPr/>
        <p:txBody>
          <a:bodyPr/>
          <a:lstStyle/>
          <a:p>
            <a:pPr eaLnBrk="1" hangingPunct="1"/>
            <a:r>
              <a:rPr lang="pt-BR" altLang="pt-BR">
                <a:latin typeface="Georgia" pitchFamily="18" charset="0"/>
              </a:rPr>
              <a:t>diferentes atributos da pessoa (skill)</a:t>
            </a:r>
          </a:p>
          <a:p>
            <a:pPr eaLnBrk="1" hangingPunct="1"/>
            <a:r>
              <a:rPr lang="pt-BR" altLang="pt-BR">
                <a:latin typeface="Georgia" pitchFamily="18" charset="0"/>
              </a:rPr>
              <a:t>limitações</a:t>
            </a:r>
          </a:p>
          <a:p>
            <a:pPr lvl="1" eaLnBrk="1" hangingPunct="1"/>
            <a:r>
              <a:rPr lang="pt-BR" altLang="pt-BR">
                <a:latin typeface="Georgia" pitchFamily="18" charset="0"/>
              </a:rPr>
              <a:t>não tem opções</a:t>
            </a:r>
          </a:p>
          <a:p>
            <a:pPr lvl="1" eaLnBrk="1" hangingPunct="1"/>
            <a:r>
              <a:rPr lang="pt-BR" altLang="pt-BR">
                <a:latin typeface="Georgia" pitchFamily="18" charset="0"/>
              </a:rPr>
              <a:t>topo é gerencial</a:t>
            </a:r>
          </a:p>
          <a:p>
            <a:pPr lvl="1" eaLnBrk="1" hangingPunct="1"/>
            <a:r>
              <a:rPr lang="pt-BR" altLang="pt-BR">
                <a:latin typeface="Georgia" pitchFamily="18" charset="0"/>
              </a:rPr>
              <a:t>adequado a estrutura funcional</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288098FC-84B4-4C58-99C2-C0D8794F2B2E}" type="slidenum">
              <a:rPr lang="pt-BR"/>
              <a:pPr>
                <a:defRPr/>
              </a:pPr>
              <a:t>63</a:t>
            </a:fld>
            <a:endParaRPr lang="pt-BR"/>
          </a:p>
        </p:txBody>
      </p:sp>
      <p:sp>
        <p:nvSpPr>
          <p:cNvPr id="78851" name="Rectangle 2"/>
          <p:cNvSpPr>
            <a:spLocks noGrp="1" noChangeArrowheads="1"/>
          </p:cNvSpPr>
          <p:nvPr>
            <p:ph type="title"/>
          </p:nvPr>
        </p:nvSpPr>
        <p:spPr/>
        <p:txBody>
          <a:bodyPr/>
          <a:lstStyle/>
          <a:p>
            <a:pPr eaLnBrk="1" hangingPunct="1"/>
            <a:r>
              <a:rPr lang="pt-BR" altLang="pt-BR">
                <a:latin typeface="Georgia" pitchFamily="18" charset="0"/>
              </a:rPr>
              <a:t>Estrutura em rede</a:t>
            </a:r>
          </a:p>
        </p:txBody>
      </p:sp>
      <p:sp>
        <p:nvSpPr>
          <p:cNvPr id="78852" name="Rectangle 3"/>
          <p:cNvSpPr>
            <a:spLocks noGrp="1" noChangeArrowheads="1"/>
          </p:cNvSpPr>
          <p:nvPr>
            <p:ph type="body" idx="1"/>
          </p:nvPr>
        </p:nvSpPr>
        <p:spPr/>
        <p:txBody>
          <a:bodyPr/>
          <a:lstStyle/>
          <a:p>
            <a:pPr eaLnBrk="1" hangingPunct="1"/>
            <a:r>
              <a:rPr lang="pt-BR" altLang="pt-BR">
                <a:latin typeface="Georgia" pitchFamily="18" charset="0"/>
              </a:rPr>
              <a:t>Várias opções para cada posição da empresa, permitindo a pessoa estabelecer sua trajetória a partir de critérios de acesso previamente estabelecido.</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C73EAD18-7CEF-48DF-A9A6-FCF36C941A50}" type="slidenum">
              <a:rPr lang="pt-BR"/>
              <a:pPr>
                <a:defRPr/>
              </a:pPr>
              <a:t>64</a:t>
            </a:fld>
            <a:endParaRPr lang="pt-BR"/>
          </a:p>
        </p:txBody>
      </p:sp>
      <p:sp>
        <p:nvSpPr>
          <p:cNvPr id="79875" name="Rectangle 2"/>
          <p:cNvSpPr>
            <a:spLocks noGrp="1" noChangeArrowheads="1"/>
          </p:cNvSpPr>
          <p:nvPr>
            <p:ph type="title"/>
          </p:nvPr>
        </p:nvSpPr>
        <p:spPr/>
        <p:txBody>
          <a:bodyPr/>
          <a:lstStyle/>
          <a:p>
            <a:pPr eaLnBrk="1" hangingPunct="1"/>
            <a:r>
              <a:rPr lang="pt-BR" altLang="pt-BR">
                <a:latin typeface="Georgia" pitchFamily="18" charset="0"/>
              </a:rPr>
              <a:t>Estrutura em rede</a:t>
            </a:r>
          </a:p>
        </p:txBody>
      </p:sp>
      <p:sp>
        <p:nvSpPr>
          <p:cNvPr id="79876" name="Rectangle 3"/>
          <p:cNvSpPr>
            <a:spLocks noGrp="1" noChangeArrowheads="1"/>
          </p:cNvSpPr>
          <p:nvPr>
            <p:ph type="body" idx="1"/>
          </p:nvPr>
        </p:nvSpPr>
        <p:spPr/>
        <p:txBody>
          <a:bodyPr/>
          <a:lstStyle/>
          <a:p>
            <a:pPr eaLnBrk="1" hangingPunct="1"/>
            <a:r>
              <a:rPr lang="pt-BR" altLang="pt-BR" b="1">
                <a:latin typeface="Georgia" pitchFamily="18" charset="0"/>
              </a:rPr>
              <a:t>Limitações para a pessoa</a:t>
            </a:r>
            <a:endParaRPr lang="pt-BR" altLang="pt-BR">
              <a:latin typeface="Georgia" pitchFamily="18" charset="0"/>
            </a:endParaRPr>
          </a:p>
          <a:p>
            <a:pPr lvl="1" eaLnBrk="1" hangingPunct="1"/>
            <a:r>
              <a:rPr lang="pt-BR" altLang="pt-BR">
                <a:latin typeface="Georgia" pitchFamily="18" charset="0"/>
              </a:rPr>
              <a:t>alta gerência</a:t>
            </a:r>
          </a:p>
          <a:p>
            <a:pPr lvl="1" eaLnBrk="1" hangingPunct="1"/>
            <a:r>
              <a:rPr lang="pt-BR" altLang="pt-BR">
                <a:latin typeface="Georgia" pitchFamily="18" charset="0"/>
              </a:rPr>
              <a:t>caminhos pré-estabelecidos pela empresa</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96A12136-AF6E-432A-993C-5810A02AFE3B}" type="slidenum">
              <a:rPr lang="pt-BR"/>
              <a:pPr>
                <a:defRPr/>
              </a:pPr>
              <a:t>65</a:t>
            </a:fld>
            <a:endParaRPr lang="pt-BR"/>
          </a:p>
        </p:txBody>
      </p:sp>
      <p:sp>
        <p:nvSpPr>
          <p:cNvPr id="80899" name="Rectangle 2"/>
          <p:cNvSpPr>
            <a:spLocks noGrp="1" noChangeArrowheads="1"/>
          </p:cNvSpPr>
          <p:nvPr>
            <p:ph type="title"/>
          </p:nvPr>
        </p:nvSpPr>
        <p:spPr/>
        <p:txBody>
          <a:bodyPr/>
          <a:lstStyle/>
          <a:p>
            <a:pPr eaLnBrk="1" hangingPunct="1"/>
            <a:r>
              <a:rPr lang="pt-BR" altLang="pt-BR">
                <a:latin typeface="Georgia" pitchFamily="18" charset="0"/>
              </a:rPr>
              <a:t>Estrutura em rede</a:t>
            </a:r>
          </a:p>
        </p:txBody>
      </p:sp>
      <p:sp>
        <p:nvSpPr>
          <p:cNvPr id="80900" name="Rectangle 3"/>
          <p:cNvSpPr>
            <a:spLocks noGrp="1" noChangeArrowheads="1"/>
          </p:cNvSpPr>
          <p:nvPr>
            <p:ph type="body" idx="1"/>
          </p:nvPr>
        </p:nvSpPr>
        <p:spPr/>
        <p:txBody>
          <a:bodyPr/>
          <a:lstStyle/>
          <a:p>
            <a:pPr eaLnBrk="1" hangingPunct="1"/>
            <a:r>
              <a:rPr lang="pt-BR" altLang="pt-BR" b="1">
                <a:latin typeface="Georgia" pitchFamily="18" charset="0"/>
              </a:rPr>
              <a:t>Para a empresa</a:t>
            </a:r>
            <a:endParaRPr lang="pt-BR" altLang="pt-BR">
              <a:latin typeface="Georgia" pitchFamily="18" charset="0"/>
            </a:endParaRPr>
          </a:p>
          <a:p>
            <a:pPr lvl="1" eaLnBrk="1" hangingPunct="1"/>
            <a:r>
              <a:rPr lang="pt-BR" altLang="pt-BR">
                <a:latin typeface="Georgia" pitchFamily="18" charset="0"/>
              </a:rPr>
              <a:t>pouca mobilidade para reconfigurar estruturas organizacionais</a:t>
            </a:r>
          </a:p>
          <a:p>
            <a:pPr lvl="1" eaLnBrk="1" hangingPunct="1"/>
            <a:r>
              <a:rPr lang="pt-BR" altLang="pt-BR">
                <a:latin typeface="Georgia" pitchFamily="18" charset="0"/>
              </a:rPr>
              <a:t>dificuldade para se adequar as expectativas das pessoas às necessidades da empresa.</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FC826E18-2EDB-4996-94B3-CA8DA37363F4}" type="slidenum">
              <a:rPr lang="pt-BR"/>
              <a:pPr>
                <a:defRPr/>
              </a:pPr>
              <a:t>66</a:t>
            </a:fld>
            <a:endParaRPr lang="pt-BR"/>
          </a:p>
        </p:txBody>
      </p:sp>
      <p:sp>
        <p:nvSpPr>
          <p:cNvPr id="81923" name="Rectangle 2"/>
          <p:cNvSpPr>
            <a:spLocks noGrp="1" noChangeArrowheads="1"/>
          </p:cNvSpPr>
          <p:nvPr>
            <p:ph type="title"/>
          </p:nvPr>
        </p:nvSpPr>
        <p:spPr/>
        <p:txBody>
          <a:bodyPr/>
          <a:lstStyle/>
          <a:p>
            <a:pPr eaLnBrk="1" hangingPunct="1"/>
            <a:r>
              <a:rPr lang="pt-BR" altLang="pt-BR">
                <a:latin typeface="Georgia" pitchFamily="18" charset="0"/>
              </a:rPr>
              <a:t>Carreira Paralela</a:t>
            </a:r>
          </a:p>
        </p:txBody>
      </p:sp>
      <p:sp>
        <p:nvSpPr>
          <p:cNvPr id="81924" name="Rectangle 3"/>
          <p:cNvSpPr>
            <a:spLocks noGrp="1" noChangeArrowheads="1"/>
          </p:cNvSpPr>
          <p:nvPr>
            <p:ph type="body" idx="1"/>
          </p:nvPr>
        </p:nvSpPr>
        <p:spPr/>
        <p:txBody>
          <a:bodyPr/>
          <a:lstStyle/>
          <a:p>
            <a:pPr eaLnBrk="1" hangingPunct="1"/>
            <a:r>
              <a:rPr lang="pt-BR" altLang="pt-BR">
                <a:latin typeface="Georgia" pitchFamily="18" charset="0"/>
              </a:rPr>
              <a:t>Seqüência de posições orientadas em duas direções, profissional e gerencial.</a:t>
            </a:r>
          </a:p>
          <a:p>
            <a:pPr eaLnBrk="1" hangingPunct="1"/>
            <a:r>
              <a:rPr lang="pt-BR" altLang="pt-BR">
                <a:latin typeface="Georgia" pitchFamily="18" charset="0"/>
              </a:rPr>
              <a:t>Comum Y.</a:t>
            </a:r>
          </a:p>
          <a:p>
            <a:pPr eaLnBrk="1" hangingPunct="1"/>
            <a:r>
              <a:rPr lang="pt-BR" altLang="pt-BR">
                <a:latin typeface="Georgia" pitchFamily="18" charset="0"/>
              </a:rPr>
              <a:t>Base</a:t>
            </a:r>
          </a:p>
          <a:p>
            <a:pPr lvl="1" eaLnBrk="1" hangingPunct="1"/>
            <a:r>
              <a:rPr lang="pt-BR" altLang="pt-BR">
                <a:latin typeface="Georgia" pitchFamily="18" charset="0"/>
              </a:rPr>
              <a:t>natureza técnica e início de carreira</a:t>
            </a:r>
          </a:p>
          <a:p>
            <a:pPr lvl="1" eaLnBrk="1" hangingPunct="1"/>
            <a:r>
              <a:rPr lang="pt-BR" altLang="pt-BR">
                <a:latin typeface="Georgia" pitchFamily="18" charset="0"/>
              </a:rPr>
              <a:t>número de posições é função da GRH e mercado</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795BC0A4-DCB4-4C3F-8259-378410AAA071}" type="slidenum">
              <a:rPr lang="pt-BR"/>
              <a:pPr>
                <a:defRPr/>
              </a:pPr>
              <a:t>67</a:t>
            </a:fld>
            <a:endParaRPr lang="pt-BR"/>
          </a:p>
        </p:txBody>
      </p:sp>
      <p:sp>
        <p:nvSpPr>
          <p:cNvPr id="82947" name="Rectangle 2"/>
          <p:cNvSpPr>
            <a:spLocks noGrp="1" noChangeArrowheads="1"/>
          </p:cNvSpPr>
          <p:nvPr>
            <p:ph type="title"/>
          </p:nvPr>
        </p:nvSpPr>
        <p:spPr/>
        <p:txBody>
          <a:bodyPr/>
          <a:lstStyle/>
          <a:p>
            <a:pPr eaLnBrk="1" hangingPunct="1"/>
            <a:r>
              <a:rPr lang="pt-BR" altLang="pt-BR">
                <a:latin typeface="Georgia" pitchFamily="18" charset="0"/>
              </a:rPr>
              <a:t>Carreira Paralela</a:t>
            </a:r>
          </a:p>
        </p:txBody>
      </p:sp>
      <p:sp>
        <p:nvSpPr>
          <p:cNvPr id="82948" name="Rectangle 3"/>
          <p:cNvSpPr>
            <a:spLocks noGrp="1" noChangeArrowheads="1"/>
          </p:cNvSpPr>
          <p:nvPr>
            <p:ph type="body" idx="1"/>
          </p:nvPr>
        </p:nvSpPr>
        <p:spPr/>
        <p:txBody>
          <a:bodyPr/>
          <a:lstStyle/>
          <a:p>
            <a:pPr eaLnBrk="1" hangingPunct="1"/>
            <a:r>
              <a:rPr lang="pt-BR" altLang="pt-BR">
                <a:latin typeface="Georgia" pitchFamily="18" charset="0"/>
              </a:rPr>
              <a:t>Braço Técnico</a:t>
            </a:r>
          </a:p>
          <a:p>
            <a:pPr lvl="1" eaLnBrk="1" hangingPunct="1"/>
            <a:r>
              <a:rPr lang="pt-BR" altLang="pt-BR">
                <a:latin typeface="Georgia" pitchFamily="18" charset="0"/>
              </a:rPr>
              <a:t>semelhança em compensação com o gerencial</a:t>
            </a:r>
          </a:p>
          <a:p>
            <a:pPr lvl="1" eaLnBrk="1" hangingPunct="1"/>
            <a:r>
              <a:rPr lang="pt-BR" altLang="pt-BR">
                <a:latin typeface="Georgia" pitchFamily="18" charset="0"/>
              </a:rPr>
              <a:t>não simétricas com o gerencial</a:t>
            </a:r>
          </a:p>
          <a:p>
            <a:pPr lvl="1" eaLnBrk="1" hangingPunct="1"/>
            <a:r>
              <a:rPr lang="pt-BR" altLang="pt-BR">
                <a:latin typeface="Georgia" pitchFamily="18" charset="0"/>
              </a:rPr>
              <a:t>fornecer horizonte para carreira</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D622EAE6-7EFE-424F-9C2E-420E76338B00}" type="slidenum">
              <a:rPr lang="pt-BR"/>
              <a:pPr>
                <a:defRPr/>
              </a:pPr>
              <a:t>68</a:t>
            </a:fld>
            <a:endParaRPr lang="pt-BR"/>
          </a:p>
        </p:txBody>
      </p:sp>
      <p:sp>
        <p:nvSpPr>
          <p:cNvPr id="83971" name="Rectangle 2"/>
          <p:cNvSpPr>
            <a:spLocks noGrp="1" noChangeArrowheads="1"/>
          </p:cNvSpPr>
          <p:nvPr>
            <p:ph type="title"/>
          </p:nvPr>
        </p:nvSpPr>
        <p:spPr/>
        <p:txBody>
          <a:bodyPr/>
          <a:lstStyle/>
          <a:p>
            <a:pPr eaLnBrk="1" hangingPunct="1"/>
            <a:r>
              <a:rPr lang="pt-BR" altLang="pt-BR">
                <a:latin typeface="Georgia" pitchFamily="18" charset="0"/>
              </a:rPr>
              <a:t>Carreira Paralela</a:t>
            </a:r>
          </a:p>
        </p:txBody>
      </p:sp>
      <p:sp>
        <p:nvSpPr>
          <p:cNvPr id="83972" name="Rectangle 3"/>
          <p:cNvSpPr>
            <a:spLocks noGrp="1" noChangeArrowheads="1"/>
          </p:cNvSpPr>
          <p:nvPr>
            <p:ph type="body" idx="1"/>
          </p:nvPr>
        </p:nvSpPr>
        <p:spPr/>
        <p:txBody>
          <a:bodyPr/>
          <a:lstStyle/>
          <a:p>
            <a:pPr eaLnBrk="1" hangingPunct="1"/>
            <a:r>
              <a:rPr lang="pt-BR" altLang="pt-BR">
                <a:latin typeface="Georgia" pitchFamily="18" charset="0"/>
              </a:rPr>
              <a:t>Braço Gerencial </a:t>
            </a:r>
          </a:p>
          <a:p>
            <a:pPr lvl="1" eaLnBrk="1" hangingPunct="1"/>
            <a:r>
              <a:rPr lang="pt-BR" altLang="pt-BR">
                <a:latin typeface="Georgia" pitchFamily="18" charset="0"/>
              </a:rPr>
              <a:t>compatíveis com o espaço organizacional</a:t>
            </a:r>
          </a:p>
          <a:p>
            <a:pPr lvl="1" eaLnBrk="1" hangingPunct="1"/>
            <a:r>
              <a:rPr lang="pt-BR" altLang="pt-BR">
                <a:latin typeface="Georgia" pitchFamily="18" charset="0"/>
              </a:rPr>
              <a:t>compatíveis com demais posições gerenciais</a:t>
            </a:r>
          </a:p>
          <a:p>
            <a:pPr eaLnBrk="1" hangingPunct="1"/>
            <a:endParaRPr lang="pt-BR" altLang="pt-BR">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49622EDA-CF47-4762-8CC9-25A94EDF9159}" type="slidenum">
              <a:rPr lang="pt-BR"/>
              <a:pPr>
                <a:defRPr/>
              </a:pPr>
              <a:t>7</a:t>
            </a:fld>
            <a:endParaRPr lang="pt-BR"/>
          </a:p>
        </p:txBody>
      </p:sp>
      <p:sp>
        <p:nvSpPr>
          <p:cNvPr id="10243" name="Rectangle 2"/>
          <p:cNvSpPr>
            <a:spLocks noGrp="1" noChangeArrowheads="1"/>
          </p:cNvSpPr>
          <p:nvPr>
            <p:ph type="title"/>
          </p:nvPr>
        </p:nvSpPr>
        <p:spPr>
          <a:noFill/>
        </p:spPr>
        <p:txBody>
          <a:bodyPr lIns="92075" tIns="46038" rIns="92075" bIns="46038" anchor="ctr"/>
          <a:lstStyle/>
          <a:p>
            <a:pPr defTabSz="762000" eaLnBrk="1" hangingPunct="1"/>
            <a:r>
              <a:rPr lang="pt-BR" altLang="pt-BR" sz="4000">
                <a:latin typeface="Georgia" pitchFamily="18" charset="0"/>
              </a:rPr>
              <a:t>Planejamento de Carreira (indivíduo)</a:t>
            </a:r>
          </a:p>
        </p:txBody>
      </p:sp>
      <p:sp>
        <p:nvSpPr>
          <p:cNvPr id="10244" name="Rectangle 3"/>
          <p:cNvSpPr>
            <a:spLocks noGrp="1" noChangeArrowheads="1"/>
          </p:cNvSpPr>
          <p:nvPr>
            <p:ph type="body" idx="1"/>
          </p:nvPr>
        </p:nvSpPr>
        <p:spPr>
          <a:xfrm>
            <a:off x="539750" y="1941513"/>
            <a:ext cx="7634288" cy="4114800"/>
          </a:xfrm>
          <a:noFill/>
        </p:spPr>
        <p:txBody>
          <a:bodyPr lIns="92075" tIns="46038" rIns="92075" bIns="46038"/>
          <a:lstStyle/>
          <a:p>
            <a:pPr marL="609600" indent="-609600" defTabSz="762000" eaLnBrk="1" hangingPunct="1">
              <a:buFont typeface="Wingdings" pitchFamily="2" charset="2"/>
              <a:buAutoNum type="arabicPeriod" startAt="5"/>
            </a:pPr>
            <a:r>
              <a:rPr lang="pt-BR" altLang="pt-BR" sz="2800" dirty="0">
                <a:latin typeface="Georgia" pitchFamily="18" charset="0"/>
              </a:rPr>
              <a:t>Seleção de objetivos de carreira</a:t>
            </a:r>
          </a:p>
          <a:p>
            <a:pPr marL="990600" lvl="1" indent="-533400" defTabSz="762000" eaLnBrk="1" hangingPunct="1"/>
            <a:r>
              <a:rPr lang="pt-BR" altLang="pt-BR" sz="2400" dirty="0">
                <a:latin typeface="Georgia" pitchFamily="18" charset="0"/>
              </a:rPr>
              <a:t>Relacionamento interpessoal</a:t>
            </a:r>
          </a:p>
          <a:p>
            <a:pPr marL="990600" lvl="1" indent="-533400" defTabSz="762000" eaLnBrk="1" hangingPunct="1"/>
            <a:r>
              <a:rPr lang="pt-BR" altLang="pt-BR" sz="2400" dirty="0">
                <a:latin typeface="Georgia" pitchFamily="18" charset="0"/>
              </a:rPr>
              <a:t>Desenvolvimento de habilidades</a:t>
            </a:r>
          </a:p>
          <a:p>
            <a:pPr marL="990600" lvl="1" indent="-533400" defTabSz="762000" eaLnBrk="1" hangingPunct="1"/>
            <a:r>
              <a:rPr lang="pt-BR" altLang="pt-BR" sz="2400" dirty="0">
                <a:latin typeface="Georgia" pitchFamily="18" charset="0"/>
              </a:rPr>
              <a:t>Níveis de recompensa</a:t>
            </a:r>
          </a:p>
          <a:p>
            <a:pPr marL="990600" lvl="1" indent="-533400" defTabSz="762000" eaLnBrk="1" hangingPunct="1"/>
            <a:r>
              <a:rPr lang="pt-BR" altLang="pt-BR" sz="2400" dirty="0">
                <a:latin typeface="Georgia" pitchFamily="18" charset="0"/>
              </a:rPr>
              <a:t>Alocação de tempo</a:t>
            </a:r>
          </a:p>
          <a:p>
            <a:pPr marL="609600" indent="-609600" defTabSz="762000" eaLnBrk="1" hangingPunct="1">
              <a:buFont typeface="Wingdings" pitchFamily="2" charset="2"/>
              <a:buAutoNum type="arabicPeriod" startAt="6"/>
            </a:pPr>
            <a:r>
              <a:rPr lang="pt-BR" altLang="pt-BR" sz="2800" dirty="0">
                <a:latin typeface="Georgia" pitchFamily="18" charset="0"/>
              </a:rPr>
              <a:t>Implementação da estratégia de carreira</a:t>
            </a:r>
          </a:p>
          <a:p>
            <a:pPr marL="990600" lvl="1" indent="-533400" defTabSz="762000" eaLnBrk="1" hangingPunct="1"/>
            <a:r>
              <a:rPr lang="pt-BR" altLang="pt-BR" sz="2400" dirty="0">
                <a:latin typeface="Georgia" pitchFamily="18" charset="0"/>
              </a:rPr>
              <a:t>Metas realistas</a:t>
            </a:r>
          </a:p>
          <a:p>
            <a:pPr marL="609600" indent="-609600" defTabSz="762000" eaLnBrk="1" hangingPunct="1">
              <a:buFont typeface="Wingdings" pitchFamily="2" charset="2"/>
              <a:buAutoNum type="arabicPeriod" startAt="7"/>
            </a:pPr>
            <a:r>
              <a:rPr lang="pt-BR" altLang="pt-BR" sz="2800" dirty="0">
                <a:latin typeface="Georgia" pitchFamily="18" charset="0"/>
              </a:rPr>
              <a:t>Avaliação de resultados das estratégias de carreira</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7550CB72-026C-4A91-A03E-8D4E3818EA0F}" type="slidenum">
              <a:rPr lang="pt-BR"/>
              <a:pPr>
                <a:defRPr/>
              </a:pPr>
              <a:t>8</a:t>
            </a:fld>
            <a:endParaRPr lang="pt-BR"/>
          </a:p>
        </p:txBody>
      </p:sp>
      <p:sp>
        <p:nvSpPr>
          <p:cNvPr id="11267" name="Rectangle 2"/>
          <p:cNvSpPr>
            <a:spLocks noGrp="1" noChangeArrowheads="1"/>
          </p:cNvSpPr>
          <p:nvPr>
            <p:ph type="title"/>
          </p:nvPr>
        </p:nvSpPr>
        <p:spPr>
          <a:noFill/>
        </p:spPr>
        <p:txBody>
          <a:bodyPr lIns="92075" tIns="46038" rIns="92075" bIns="46038" anchor="ctr"/>
          <a:lstStyle/>
          <a:p>
            <a:pPr eaLnBrk="1" hangingPunct="1"/>
            <a:r>
              <a:rPr lang="pt-BR" altLang="pt-BR" sz="3600">
                <a:latin typeface="Georgia" pitchFamily="18" charset="0"/>
              </a:rPr>
              <a:t>Carreira como um processo de desenvolvimento integral da pessoa</a:t>
            </a:r>
          </a:p>
        </p:txBody>
      </p:sp>
      <p:sp>
        <p:nvSpPr>
          <p:cNvPr id="11268" name="Rectangle 3"/>
          <p:cNvSpPr>
            <a:spLocks noGrp="1" noChangeArrowheads="1"/>
          </p:cNvSpPr>
          <p:nvPr>
            <p:ph type="body" idx="1"/>
          </p:nvPr>
        </p:nvSpPr>
        <p:spPr>
          <a:xfrm>
            <a:off x="328613" y="2286000"/>
            <a:ext cx="7764462" cy="3770313"/>
          </a:xfrm>
          <a:noFill/>
        </p:spPr>
        <p:txBody>
          <a:bodyPr lIns="92075" tIns="46038" rIns="92075" bIns="46038"/>
          <a:lstStyle/>
          <a:p>
            <a:pPr eaLnBrk="1" hangingPunct="1">
              <a:buFont typeface="Wingdings" pitchFamily="2" charset="2"/>
              <a:buNone/>
            </a:pPr>
            <a:endParaRPr lang="pt-BR" altLang="pt-BR" sz="2000">
              <a:latin typeface="Georgia" pitchFamily="18" charset="0"/>
            </a:endParaRPr>
          </a:p>
          <a:p>
            <a:pPr eaLnBrk="1" hangingPunct="1"/>
            <a:r>
              <a:rPr lang="pt-BR" altLang="pt-BR" sz="2800">
                <a:latin typeface="Georgia" pitchFamily="18" charset="0"/>
              </a:rPr>
              <a:t>É necessário entender a suas necessidades e características da pessoa que são fruto da sua interação com todos os espaços de vida.</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p:txBody>
          <a:bodyPr/>
          <a:lstStyle/>
          <a:p>
            <a:pPr>
              <a:defRPr/>
            </a:pPr>
            <a:fld id="{DFA99018-BF1D-4848-A132-D7F6C642AC14}" type="slidenum">
              <a:rPr lang="pt-BR"/>
              <a:pPr>
                <a:defRPr/>
              </a:pPr>
              <a:t>9</a:t>
            </a:fld>
            <a:endParaRPr lang="pt-BR"/>
          </a:p>
        </p:txBody>
      </p:sp>
      <p:sp>
        <p:nvSpPr>
          <p:cNvPr id="12291" name="Rectangle 2"/>
          <p:cNvSpPr>
            <a:spLocks noGrp="1" noChangeArrowheads="1"/>
          </p:cNvSpPr>
          <p:nvPr>
            <p:ph type="title"/>
          </p:nvPr>
        </p:nvSpPr>
        <p:spPr>
          <a:noFill/>
        </p:spPr>
        <p:txBody>
          <a:bodyPr lIns="92075" tIns="46038" rIns="92075" bIns="46038" anchor="ctr"/>
          <a:lstStyle/>
          <a:p>
            <a:pPr defTabSz="762000" eaLnBrk="1" hangingPunct="1"/>
            <a:r>
              <a:rPr lang="pt-BR" altLang="pt-BR" sz="3600">
                <a:latin typeface="Georgia" pitchFamily="18" charset="0"/>
              </a:rPr>
              <a:t>Carreira como um processo de desenvolvimento integral da pessoa</a:t>
            </a:r>
          </a:p>
        </p:txBody>
      </p:sp>
      <p:sp>
        <p:nvSpPr>
          <p:cNvPr id="12292" name="Rectangle 3"/>
          <p:cNvSpPr>
            <a:spLocks noGrp="1" noChangeArrowheads="1"/>
          </p:cNvSpPr>
          <p:nvPr>
            <p:ph type="body" idx="1"/>
          </p:nvPr>
        </p:nvSpPr>
        <p:spPr>
          <a:xfrm>
            <a:off x="328613" y="1941513"/>
            <a:ext cx="7764462" cy="4114800"/>
          </a:xfrm>
          <a:noFill/>
        </p:spPr>
        <p:txBody>
          <a:bodyPr lIns="92075" tIns="46038" rIns="92075" bIns="46038"/>
          <a:lstStyle/>
          <a:p>
            <a:pPr algn="ctr" defTabSz="762000" eaLnBrk="1" hangingPunct="1">
              <a:buFont typeface="Wingdings" pitchFamily="2" charset="2"/>
              <a:buNone/>
            </a:pPr>
            <a:r>
              <a:rPr lang="pt-BR" altLang="pt-BR" sz="2800" b="1">
                <a:latin typeface="Georgia" pitchFamily="18" charset="0"/>
              </a:rPr>
              <a:t>Três categorias de pressões e problemas</a:t>
            </a:r>
            <a:endParaRPr lang="pt-BR" altLang="pt-BR" sz="2800">
              <a:latin typeface="Georgia" pitchFamily="18" charset="0"/>
            </a:endParaRPr>
          </a:p>
          <a:p>
            <a:pPr lvl="1" defTabSz="762000" eaLnBrk="1" hangingPunct="1"/>
            <a:r>
              <a:rPr lang="pt-BR" altLang="pt-BR">
                <a:latin typeface="Georgia" pitchFamily="18" charset="0"/>
              </a:rPr>
              <a:t>processo biológico e social associado ao envelhecimento</a:t>
            </a:r>
          </a:p>
          <a:p>
            <a:pPr lvl="1" defTabSz="762000" eaLnBrk="1" hangingPunct="1"/>
            <a:r>
              <a:rPr lang="pt-BR" altLang="pt-BR">
                <a:latin typeface="Georgia" pitchFamily="18" charset="0"/>
              </a:rPr>
              <a:t>relações estabelecidas entre a pessoa com sua família</a:t>
            </a:r>
          </a:p>
          <a:p>
            <a:pPr lvl="1" defTabSz="762000" eaLnBrk="1" hangingPunct="1"/>
            <a:r>
              <a:rPr lang="pt-BR" altLang="pt-BR">
                <a:latin typeface="Georgia" pitchFamily="18" charset="0"/>
              </a:rPr>
              <a:t>trabalho ou à construção de carreira</a:t>
            </a:r>
          </a:p>
          <a:p>
            <a:pPr lvl="1" defTabSz="762000" eaLnBrk="1" hangingPunct="1">
              <a:buFont typeface="Wingdings" pitchFamily="2" charset="2"/>
              <a:buNone/>
            </a:pPr>
            <a:endParaRPr lang="pt-BR" altLang="pt-BR" sz="2400">
              <a:latin typeface="Georgia" pitchFamily="18" charset="0"/>
            </a:endParaRPr>
          </a:p>
        </p:txBody>
      </p:sp>
    </p:spTree>
  </p:cSld>
  <p:clrMapOvr>
    <a:masterClrMapping/>
  </p:clrMapOvr>
  <p:transition/>
</p:sld>
</file>

<file path=ppt/theme/theme1.xml><?xml version="1.0" encoding="utf-8"?>
<a:theme xmlns:a="http://schemas.openxmlformats.org/drawingml/2006/main" name="Artes">
  <a:themeElements>
    <a:clrScheme name="Artes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e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tes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es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es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es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es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es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es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Office\Templates\Estruturas de apresentação\Artes.pot</Template>
  <TotalTime>1481</TotalTime>
  <Words>3992</Words>
  <Application>Microsoft Macintosh PowerPoint</Application>
  <PresentationFormat>Apresentação na tela (4:3)</PresentationFormat>
  <Paragraphs>543</Paragraphs>
  <Slides>68</Slides>
  <Notes>56</Notes>
  <HiddenSlides>0</HiddenSlides>
  <MMClips>0</MMClips>
  <ScaleCrop>false</ScaleCrop>
  <HeadingPairs>
    <vt:vector size="8" baseType="variant">
      <vt:variant>
        <vt:lpstr>Fontes usadas</vt:lpstr>
      </vt:variant>
      <vt:variant>
        <vt:i4>6</vt:i4>
      </vt:variant>
      <vt:variant>
        <vt:lpstr>Tema</vt:lpstr>
      </vt:variant>
      <vt:variant>
        <vt:i4>1</vt:i4>
      </vt:variant>
      <vt:variant>
        <vt:lpstr>Servidores OLE inseridos</vt:lpstr>
      </vt:variant>
      <vt:variant>
        <vt:i4>1</vt:i4>
      </vt:variant>
      <vt:variant>
        <vt:lpstr>Títulos de slides</vt:lpstr>
      </vt:variant>
      <vt:variant>
        <vt:i4>68</vt:i4>
      </vt:variant>
    </vt:vector>
  </HeadingPairs>
  <TitlesOfParts>
    <vt:vector size="76" baseType="lpstr">
      <vt:lpstr>Arial</vt:lpstr>
      <vt:lpstr>Arial Narrow</vt:lpstr>
      <vt:lpstr>Georgia</vt:lpstr>
      <vt:lpstr>Tahoma</vt:lpstr>
      <vt:lpstr>Times New Roman</vt:lpstr>
      <vt:lpstr>Wingdings</vt:lpstr>
      <vt:lpstr>Artes</vt:lpstr>
      <vt:lpstr>Imagem de bitmap</vt:lpstr>
      <vt:lpstr>Carreira</vt:lpstr>
      <vt:lpstr>Carreira</vt:lpstr>
      <vt:lpstr>Carreira</vt:lpstr>
      <vt:lpstr>Carreira</vt:lpstr>
      <vt:lpstr>Planejamento de Carreira (indivíduo)</vt:lpstr>
      <vt:lpstr>Planejamento de Carreira (indivíduo)</vt:lpstr>
      <vt:lpstr>Planejamento de Carreira (indivíduo)</vt:lpstr>
      <vt:lpstr>Carreira como um processo de desenvolvimento integral da pessoa</vt:lpstr>
      <vt:lpstr>Carreira como um processo de desenvolvimento integral da pessoa</vt:lpstr>
      <vt:lpstr>Estágios da Carreira</vt:lpstr>
      <vt:lpstr>Carreira como um processo de desenvolvimento integral da pessoa</vt:lpstr>
      <vt:lpstr>Ancoras de Carreira</vt:lpstr>
      <vt:lpstr>Ancora de Carreira – auto imagem</vt:lpstr>
      <vt:lpstr>Auto conceito</vt:lpstr>
      <vt:lpstr>Auto conceito</vt:lpstr>
      <vt:lpstr>Como forma o auto conceito?</vt:lpstr>
      <vt:lpstr>Talentos, motivos e valores (1)</vt:lpstr>
      <vt:lpstr>Talentos, motivos e valores (2)</vt:lpstr>
      <vt:lpstr>Ancora de Carreira</vt:lpstr>
      <vt:lpstr>Competência Técnica Funcional</vt:lpstr>
      <vt:lpstr>Competência Gerencial</vt:lpstr>
      <vt:lpstr>Autonomia/Independência</vt:lpstr>
      <vt:lpstr>Segurança/Estabilidade</vt:lpstr>
      <vt:lpstr>Criatividade empreendedora</vt:lpstr>
      <vt:lpstr>Vontade de servir</vt:lpstr>
      <vt:lpstr>Puro desafio</vt:lpstr>
      <vt:lpstr>Estilo de Vida</vt:lpstr>
      <vt:lpstr>Papel da Empresa na Administração da Carreira</vt:lpstr>
      <vt:lpstr>Sistema de Administração de Carreiras</vt:lpstr>
      <vt:lpstr>Papel da Empresa  na Administração de Carreiras</vt:lpstr>
      <vt:lpstr>Papéis na Administração de Carreiras (2)</vt:lpstr>
      <vt:lpstr>Papéis na Administração de Carreiras (3)</vt:lpstr>
      <vt:lpstr>Processos Sucessórios</vt:lpstr>
      <vt:lpstr>Processos sucessórios </vt:lpstr>
      <vt:lpstr>Crítico</vt:lpstr>
      <vt:lpstr>Apresentação do PowerPoint</vt:lpstr>
      <vt:lpstr>Apresentação do PowerPoint</vt:lpstr>
      <vt:lpstr>Concepções</vt:lpstr>
      <vt:lpstr>Apresentação do PowerPoint</vt:lpstr>
      <vt:lpstr>Apresentação do PowerPoint</vt:lpstr>
      <vt:lpstr>Críticas </vt:lpstr>
      <vt:lpstr>Processos Sucessórios</vt:lpstr>
      <vt:lpstr>Processo de Administração de Sucessão</vt:lpstr>
      <vt:lpstr>Tendencia </vt:lpstr>
      <vt:lpstr> The new rules of succession planning  </vt:lpstr>
      <vt:lpstr>Limites da prática tradicional</vt:lpstr>
      <vt:lpstr>Apresentação do PowerPoint</vt:lpstr>
      <vt:lpstr>Apresentação do PowerPoint</vt:lpstr>
      <vt:lpstr>Tres etapas</vt:lpstr>
      <vt:lpstr>Etapa 1</vt:lpstr>
      <vt:lpstr>Etapa 2</vt:lpstr>
      <vt:lpstr>Etapa 3</vt:lpstr>
      <vt:lpstr>Apresentação do PowerPoint</vt:lpstr>
      <vt:lpstr>Enquadrando o problema</vt:lpstr>
      <vt:lpstr>Regras de envolvimento 1</vt:lpstr>
      <vt:lpstr>Regras de envolvimento 2 </vt:lpstr>
      <vt:lpstr>Apresentação do PowerPoint</vt:lpstr>
      <vt:lpstr>Desenho de Carreira</vt:lpstr>
      <vt:lpstr>Desenho de carreira</vt:lpstr>
      <vt:lpstr>Desenho de carreira</vt:lpstr>
      <vt:lpstr>Estruturas em linha</vt:lpstr>
      <vt:lpstr>Estruturas em linha</vt:lpstr>
      <vt:lpstr>Estrutura em rede</vt:lpstr>
      <vt:lpstr>Estrutura em rede</vt:lpstr>
      <vt:lpstr>Estrutura em rede</vt:lpstr>
      <vt:lpstr>Carreira Paralela</vt:lpstr>
      <vt:lpstr>Carreira Paralela</vt:lpstr>
      <vt:lpstr>Carreira Paralela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Carreira</dc:title>
  <dc:creator>fea</dc:creator>
  <cp:lastModifiedBy>Gilberto Tadeu Shinyashiki</cp:lastModifiedBy>
  <cp:revision>60</cp:revision>
  <cp:lastPrinted>1997-11-25T20:34:17Z</cp:lastPrinted>
  <dcterms:created xsi:type="dcterms:W3CDTF">1997-11-17T18:39:26Z</dcterms:created>
  <dcterms:modified xsi:type="dcterms:W3CDTF">2023-10-04T21:13:26Z</dcterms:modified>
</cp:coreProperties>
</file>