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0" r:id="rId3"/>
    <p:sldId id="323" r:id="rId4"/>
    <p:sldId id="325" r:id="rId5"/>
    <p:sldId id="328" r:id="rId6"/>
    <p:sldId id="329" r:id="rId7"/>
    <p:sldId id="324" r:id="rId8"/>
    <p:sldId id="326" r:id="rId9"/>
    <p:sldId id="327" r:id="rId10"/>
    <p:sldId id="292" r:id="rId11"/>
    <p:sldId id="296" r:id="rId12"/>
    <p:sldId id="297" r:id="rId13"/>
    <p:sldId id="298" r:id="rId14"/>
    <p:sldId id="306" r:id="rId15"/>
    <p:sldId id="307" r:id="rId16"/>
    <p:sldId id="308" r:id="rId17"/>
    <p:sldId id="309" r:id="rId18"/>
    <p:sldId id="310" r:id="rId19"/>
    <p:sldId id="311" r:id="rId20"/>
    <p:sldId id="317" r:id="rId21"/>
    <p:sldId id="318" r:id="rId22"/>
    <p:sldId id="320" r:id="rId23"/>
    <p:sldId id="321" r:id="rId24"/>
    <p:sldId id="322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8A247-EB72-BD44-9C39-DC8D10E8001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79CE5-8270-6B4B-8A2F-BFB603429A5D}">
      <dgm:prSet phldrT="[Text]" custT="1"/>
      <dgm:spPr/>
      <dgm:t>
        <a:bodyPr/>
        <a:lstStyle/>
        <a:p>
          <a:r>
            <a:rPr lang="en-US" sz="2000" b="1" dirty="0" err="1"/>
            <a:t>Geofísica</a:t>
          </a:r>
          <a:r>
            <a:rPr lang="en-US" sz="2000" b="1" dirty="0"/>
            <a:t> </a:t>
          </a:r>
          <a:r>
            <a:rPr lang="en-US" sz="2000" b="1" dirty="0" err="1"/>
            <a:t>Aplicada</a:t>
          </a:r>
          <a:endParaRPr lang="en-US" sz="2000" b="1" dirty="0"/>
        </a:p>
      </dgm:t>
    </dgm:pt>
    <dgm:pt modelId="{0D322D0E-29EE-6744-AD90-BD5E39FDCBC1}" type="parTrans" cxnId="{1FC979B4-02DA-7247-8A3C-0FBA5425A235}">
      <dgm:prSet/>
      <dgm:spPr/>
      <dgm:t>
        <a:bodyPr/>
        <a:lstStyle/>
        <a:p>
          <a:endParaRPr lang="en-US" sz="1400"/>
        </a:p>
      </dgm:t>
    </dgm:pt>
    <dgm:pt modelId="{70804334-370A-7D48-8368-136ED0252D01}" type="sibTrans" cxnId="{1FC979B4-02DA-7247-8A3C-0FBA5425A235}">
      <dgm:prSet/>
      <dgm:spPr/>
      <dgm:t>
        <a:bodyPr/>
        <a:lstStyle/>
        <a:p>
          <a:endParaRPr lang="en-US" sz="1400"/>
        </a:p>
      </dgm:t>
    </dgm:pt>
    <dgm:pt modelId="{1F18FBEC-FE31-154E-8835-4DDF9649C943}">
      <dgm:prSet phldrT="[Text]" custT="1"/>
      <dgm:spPr/>
      <dgm:t>
        <a:bodyPr/>
        <a:lstStyle/>
        <a:p>
          <a:r>
            <a:rPr lang="en-US" sz="1600" b="1" dirty="0" err="1"/>
            <a:t>Métodos</a:t>
          </a:r>
          <a:r>
            <a:rPr lang="en-US" sz="1600" b="1" dirty="0"/>
            <a:t> </a:t>
          </a:r>
          <a:r>
            <a:rPr lang="en-US" sz="1600" b="1" dirty="0" err="1"/>
            <a:t>Geoelétricos</a:t>
          </a:r>
          <a:endParaRPr lang="en-US" sz="1600" b="1" dirty="0"/>
        </a:p>
      </dgm:t>
    </dgm:pt>
    <dgm:pt modelId="{15B65132-E0E5-CE4F-B742-714CF0B2A964}" type="parTrans" cxnId="{E4E07999-7569-DF42-8E64-94C5B4C3D2A6}">
      <dgm:prSet/>
      <dgm:spPr/>
      <dgm:t>
        <a:bodyPr/>
        <a:lstStyle/>
        <a:p>
          <a:endParaRPr lang="en-US" sz="1400"/>
        </a:p>
      </dgm:t>
    </dgm:pt>
    <dgm:pt modelId="{1965A400-0A23-D24F-AABE-57B3427B21BA}" type="sibTrans" cxnId="{E4E07999-7569-DF42-8E64-94C5B4C3D2A6}">
      <dgm:prSet/>
      <dgm:spPr/>
      <dgm:t>
        <a:bodyPr/>
        <a:lstStyle/>
        <a:p>
          <a:endParaRPr lang="en-US" sz="1400"/>
        </a:p>
      </dgm:t>
    </dgm:pt>
    <dgm:pt modelId="{04206F9F-0C23-DE4D-93E2-1C61E049173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Sísmicos</a:t>
          </a:r>
          <a:endParaRPr lang="en-US" sz="1600" dirty="0"/>
        </a:p>
      </dgm:t>
    </dgm:pt>
    <dgm:pt modelId="{FDCBD1DC-F698-5447-A6F9-6BA83CE95C25}" type="parTrans" cxnId="{4F3BE41D-2AD7-1544-A731-921582FA8145}">
      <dgm:prSet/>
      <dgm:spPr/>
      <dgm:t>
        <a:bodyPr/>
        <a:lstStyle/>
        <a:p>
          <a:endParaRPr lang="en-US" sz="1400"/>
        </a:p>
      </dgm:t>
    </dgm:pt>
    <dgm:pt modelId="{AE9CD935-25D8-7340-99DA-6E8666DCC840}" type="sibTrans" cxnId="{4F3BE41D-2AD7-1544-A731-921582FA8145}">
      <dgm:prSet/>
      <dgm:spPr/>
      <dgm:t>
        <a:bodyPr/>
        <a:lstStyle/>
        <a:p>
          <a:endParaRPr lang="en-US" sz="1400"/>
        </a:p>
      </dgm:t>
    </dgm:pt>
    <dgm:pt modelId="{D14A9D41-B567-424F-B3B5-9CE71DD5720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dirty="0" err="1"/>
            <a:t>Métodos</a:t>
          </a:r>
          <a:r>
            <a:rPr lang="en-US" sz="1600" dirty="0"/>
            <a:t> </a:t>
          </a:r>
          <a:r>
            <a:rPr lang="en-US" sz="1600" dirty="0" err="1"/>
            <a:t>Potenciais</a:t>
          </a:r>
          <a:endParaRPr lang="en-US" sz="1600" dirty="0"/>
        </a:p>
      </dgm:t>
    </dgm:pt>
    <dgm:pt modelId="{E3265E49-2D01-5644-B794-64CD782DFE4B}" type="parTrans" cxnId="{2E15494B-FF72-1649-BDFD-E10F0928F02D}">
      <dgm:prSet/>
      <dgm:spPr/>
      <dgm:t>
        <a:bodyPr/>
        <a:lstStyle/>
        <a:p>
          <a:endParaRPr lang="en-US" sz="1400"/>
        </a:p>
      </dgm:t>
    </dgm:pt>
    <dgm:pt modelId="{C9A08484-7151-7048-93EF-FB6148DE5848}" type="sibTrans" cxnId="{2E15494B-FF72-1649-BDFD-E10F0928F02D}">
      <dgm:prSet/>
      <dgm:spPr/>
      <dgm:t>
        <a:bodyPr/>
        <a:lstStyle/>
        <a:p>
          <a:endParaRPr lang="en-US" sz="1400"/>
        </a:p>
      </dgm:t>
    </dgm:pt>
    <dgm:pt modelId="{90CB84EE-7015-EB48-BC76-8AF767C8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Gravimetria</a:t>
          </a:r>
          <a:endParaRPr lang="en-US" sz="1400" dirty="0"/>
        </a:p>
      </dgm:t>
    </dgm:pt>
    <dgm:pt modelId="{FF08BD4C-0328-E443-920C-C6C9D4CE924C}" type="parTrans" cxnId="{7E582DFC-EBBB-7744-B229-9D062245D4D4}">
      <dgm:prSet/>
      <dgm:spPr/>
      <dgm:t>
        <a:bodyPr/>
        <a:lstStyle/>
        <a:p>
          <a:endParaRPr lang="en-US" sz="1400"/>
        </a:p>
      </dgm:t>
    </dgm:pt>
    <dgm:pt modelId="{3EF7878E-9ABC-3C4D-B303-A6A185D8AA3A}" type="sibTrans" cxnId="{7E582DFC-EBBB-7744-B229-9D062245D4D4}">
      <dgm:prSet/>
      <dgm:spPr/>
      <dgm:t>
        <a:bodyPr/>
        <a:lstStyle/>
        <a:p>
          <a:endParaRPr lang="en-US" sz="1400"/>
        </a:p>
      </dgm:t>
    </dgm:pt>
    <dgm:pt modelId="{54114F57-6854-6744-AE79-60360F8347F0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Magnetometria</a:t>
          </a:r>
          <a:endParaRPr lang="en-US" sz="1400" dirty="0"/>
        </a:p>
      </dgm:t>
    </dgm:pt>
    <dgm:pt modelId="{24292FA2-77D0-204E-9616-41F05D52FEA8}" type="parTrans" cxnId="{2ABB986B-7684-0747-8779-4C2ED6B71497}">
      <dgm:prSet/>
      <dgm:spPr/>
      <dgm:t>
        <a:bodyPr/>
        <a:lstStyle/>
        <a:p>
          <a:endParaRPr lang="en-US" sz="1400"/>
        </a:p>
      </dgm:t>
    </dgm:pt>
    <dgm:pt modelId="{955D5E4C-4A82-6649-9EB7-02FA8C1328DB}" type="sibTrans" cxnId="{2ABB986B-7684-0747-8779-4C2ED6B71497}">
      <dgm:prSet/>
      <dgm:spPr/>
      <dgm:t>
        <a:bodyPr/>
        <a:lstStyle/>
        <a:p>
          <a:endParaRPr lang="en-US" sz="1400"/>
        </a:p>
      </dgm:t>
    </dgm:pt>
    <dgm:pt modelId="{5E439236-1B36-5542-B560-82D9D3D001B9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Refração</a:t>
          </a:r>
          <a:endParaRPr lang="en-US" sz="1400" dirty="0"/>
        </a:p>
      </dgm:t>
    </dgm:pt>
    <dgm:pt modelId="{D49EC9C0-716C-D34C-8174-03F59F86D8FE}" type="parTrans" cxnId="{983BB38A-F502-D844-8ECA-1DF0E618EF56}">
      <dgm:prSet/>
      <dgm:spPr/>
      <dgm:t>
        <a:bodyPr/>
        <a:lstStyle/>
        <a:p>
          <a:endParaRPr lang="en-US" sz="1400"/>
        </a:p>
      </dgm:t>
    </dgm:pt>
    <dgm:pt modelId="{BC527B1A-A8ED-4148-9049-6D871247607F}" type="sibTrans" cxnId="{983BB38A-F502-D844-8ECA-1DF0E618EF56}">
      <dgm:prSet/>
      <dgm:spPr/>
      <dgm:t>
        <a:bodyPr/>
        <a:lstStyle/>
        <a:p>
          <a:endParaRPr lang="en-US" sz="1400"/>
        </a:p>
      </dgm:t>
    </dgm:pt>
    <dgm:pt modelId="{B7E5C17B-D8DB-4745-B89D-011FBBBF478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Reflexão</a:t>
          </a:r>
          <a:endParaRPr lang="en-US" sz="1400" dirty="0"/>
        </a:p>
      </dgm:t>
    </dgm:pt>
    <dgm:pt modelId="{8563336D-AFCE-8F4E-AAF2-E3E8AA2E076C}" type="parTrans" cxnId="{A1CEFDCA-E3BF-0C41-A0F0-9E1199CB6416}">
      <dgm:prSet/>
      <dgm:spPr/>
      <dgm:t>
        <a:bodyPr/>
        <a:lstStyle/>
        <a:p>
          <a:endParaRPr lang="en-US" sz="1400"/>
        </a:p>
      </dgm:t>
    </dgm:pt>
    <dgm:pt modelId="{47DF9BA2-563E-B84D-AE30-AD23AFAD833A}" type="sibTrans" cxnId="{A1CEFDCA-E3BF-0C41-A0F0-9E1199CB6416}">
      <dgm:prSet/>
      <dgm:spPr/>
      <dgm:t>
        <a:bodyPr/>
        <a:lstStyle/>
        <a:p>
          <a:endParaRPr lang="en-US" sz="1400"/>
        </a:p>
      </dgm:t>
    </dgm:pt>
    <dgm:pt modelId="{0E650188-9FD5-CC48-A820-5A2EA3E4D78B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Eletrorresistividade</a:t>
          </a:r>
          <a:endParaRPr lang="en-US" sz="1400" b="1" dirty="0"/>
        </a:p>
      </dgm:t>
    </dgm:pt>
    <dgm:pt modelId="{D6E08079-E765-1D40-955E-1F120C16F6A0}" type="parTrans" cxnId="{13F037B0-5C46-684C-A9A9-803842018DB5}">
      <dgm:prSet/>
      <dgm:spPr/>
      <dgm:t>
        <a:bodyPr/>
        <a:lstStyle/>
        <a:p>
          <a:endParaRPr lang="en-US" sz="1400"/>
        </a:p>
      </dgm:t>
    </dgm:pt>
    <dgm:pt modelId="{C302C12C-6AE3-6E48-8A77-34F0ACE26F39}" type="sibTrans" cxnId="{13F037B0-5C46-684C-A9A9-803842018DB5}">
      <dgm:prSet/>
      <dgm:spPr/>
      <dgm:t>
        <a:bodyPr/>
        <a:lstStyle/>
        <a:p>
          <a:endParaRPr lang="en-US" sz="1400"/>
        </a:p>
      </dgm:t>
    </dgm:pt>
    <dgm:pt modelId="{91A59172-E269-804C-BFAC-6678BD758A7E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Polarização</a:t>
          </a:r>
          <a:r>
            <a:rPr lang="en-US" sz="1400" dirty="0"/>
            <a:t> </a:t>
          </a:r>
          <a:r>
            <a:rPr lang="en-US" sz="1400" dirty="0" err="1"/>
            <a:t>Induzida</a:t>
          </a:r>
          <a:endParaRPr lang="en-US" sz="1400" dirty="0"/>
        </a:p>
      </dgm:t>
    </dgm:pt>
    <dgm:pt modelId="{79486037-49D9-D740-8632-4B8DE15AD30C}" type="parTrans" cxnId="{EA00EA55-8B1A-E042-AD3A-98A4C070DBE6}">
      <dgm:prSet/>
      <dgm:spPr/>
      <dgm:t>
        <a:bodyPr/>
        <a:lstStyle/>
        <a:p>
          <a:endParaRPr lang="en-US" sz="1400"/>
        </a:p>
      </dgm:t>
    </dgm:pt>
    <dgm:pt modelId="{62B8C78E-9DB3-194E-B9AD-C4CB5D5C0F0A}" type="sibTrans" cxnId="{EA00EA55-8B1A-E042-AD3A-98A4C070DBE6}">
      <dgm:prSet/>
      <dgm:spPr/>
      <dgm:t>
        <a:bodyPr/>
        <a:lstStyle/>
        <a:p>
          <a:endParaRPr lang="en-US" sz="1400"/>
        </a:p>
      </dgm:t>
    </dgm:pt>
    <dgm:pt modelId="{28BB6127-B287-5045-BDE5-3C29FDFA0951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Potencial</a:t>
          </a:r>
          <a:r>
            <a:rPr lang="en-US" sz="1400" dirty="0"/>
            <a:t> </a:t>
          </a:r>
          <a:r>
            <a:rPr lang="en-US" sz="1400" dirty="0" err="1"/>
            <a:t>Espontâneo</a:t>
          </a:r>
          <a:endParaRPr lang="en-US" sz="1400" dirty="0"/>
        </a:p>
      </dgm:t>
    </dgm:pt>
    <dgm:pt modelId="{33AAC285-B115-0744-A700-561B8F8359B6}" type="parTrans" cxnId="{A5903A63-F078-4E4B-99C5-0E83D5BFB670}">
      <dgm:prSet/>
      <dgm:spPr/>
      <dgm:t>
        <a:bodyPr/>
        <a:lstStyle/>
        <a:p>
          <a:endParaRPr lang="en-US" sz="1400"/>
        </a:p>
      </dgm:t>
    </dgm:pt>
    <dgm:pt modelId="{2551AC41-323C-1A4E-BD83-257ABC437EF2}" type="sibTrans" cxnId="{A5903A63-F078-4E4B-99C5-0E83D5BFB670}">
      <dgm:prSet/>
      <dgm:spPr/>
      <dgm:t>
        <a:bodyPr/>
        <a:lstStyle/>
        <a:p>
          <a:endParaRPr lang="en-US" sz="1400"/>
        </a:p>
      </dgm:t>
    </dgm:pt>
    <dgm:pt modelId="{C3EC2544-CC19-4D42-B578-B9AE5B0D58F4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Eletromagnético</a:t>
          </a:r>
          <a:endParaRPr lang="en-US" sz="1400" b="1" dirty="0"/>
        </a:p>
      </dgm:t>
    </dgm:pt>
    <dgm:pt modelId="{5421CA56-6C94-7748-8121-44E4C57E2587}" type="parTrans" cxnId="{B3D82826-796E-3F41-88EE-FAE198E10ACA}">
      <dgm:prSet/>
      <dgm:spPr/>
      <dgm:t>
        <a:bodyPr/>
        <a:lstStyle/>
        <a:p>
          <a:endParaRPr lang="en-US" sz="1400"/>
        </a:p>
      </dgm:t>
    </dgm:pt>
    <dgm:pt modelId="{7EE56809-3064-5749-B0A0-3D19784F25FF}" type="sibTrans" cxnId="{B3D82826-796E-3F41-88EE-FAE198E10ACA}">
      <dgm:prSet/>
      <dgm:spPr/>
      <dgm:t>
        <a:bodyPr/>
        <a:lstStyle/>
        <a:p>
          <a:endParaRPr lang="en-US" sz="1400"/>
        </a:p>
      </dgm:t>
    </dgm:pt>
    <dgm:pt modelId="{4927BDB1-FC5D-F145-87BF-2B64D365ACF6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/>
            <a:t>Radar de </a:t>
          </a:r>
          <a:r>
            <a:rPr lang="en-US" sz="1400" dirty="0" err="1"/>
            <a:t>penetração</a:t>
          </a:r>
          <a:r>
            <a:rPr lang="en-US" sz="1400" dirty="0"/>
            <a:t> no solo</a:t>
          </a:r>
        </a:p>
      </dgm:t>
    </dgm:pt>
    <dgm:pt modelId="{749D3CF1-594B-3E47-AE56-33167EFAAF92}" type="parTrans" cxnId="{6E6E215A-5D14-5A4F-BD27-34242377AD0D}">
      <dgm:prSet/>
      <dgm:spPr/>
      <dgm:t>
        <a:bodyPr/>
        <a:lstStyle/>
        <a:p>
          <a:endParaRPr lang="en-US" sz="1400"/>
        </a:p>
      </dgm:t>
    </dgm:pt>
    <dgm:pt modelId="{7F45B1CD-4688-134E-8A12-0D42059FBA81}" type="sibTrans" cxnId="{6E6E215A-5D14-5A4F-BD27-34242377AD0D}">
      <dgm:prSet/>
      <dgm:spPr/>
      <dgm:t>
        <a:bodyPr/>
        <a:lstStyle/>
        <a:p>
          <a:endParaRPr lang="en-US" sz="1400"/>
        </a:p>
      </dgm:t>
    </dgm:pt>
    <dgm:pt modelId="{39193A8E-58B3-5143-8687-37529F43B103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Domínio</a:t>
          </a:r>
          <a:r>
            <a:rPr lang="en-US" sz="1400" dirty="0"/>
            <a:t> do tempo</a:t>
          </a:r>
        </a:p>
      </dgm:t>
    </dgm:pt>
    <dgm:pt modelId="{5A0E64C8-2986-8948-AFC2-034D8D54B3BE}" type="parTrans" cxnId="{4203612A-23CD-CD42-9253-1CAB268AB7B3}">
      <dgm:prSet/>
      <dgm:spPr/>
      <dgm:t>
        <a:bodyPr/>
        <a:lstStyle/>
        <a:p>
          <a:endParaRPr lang="en-US" sz="1400"/>
        </a:p>
      </dgm:t>
    </dgm:pt>
    <dgm:pt modelId="{3BF57A0A-813F-8D46-BCFD-11F12E6F768C}" type="sibTrans" cxnId="{4203612A-23CD-CD42-9253-1CAB268AB7B3}">
      <dgm:prSet/>
      <dgm:spPr/>
      <dgm:t>
        <a:bodyPr/>
        <a:lstStyle/>
        <a:p>
          <a:endParaRPr lang="en-US" sz="1400"/>
        </a:p>
      </dgm:t>
    </dgm:pt>
    <dgm:pt modelId="{B1798718-15CE-624F-9AEB-36F5D2126DD5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Baixa</a:t>
          </a:r>
          <a:r>
            <a:rPr lang="en-US" sz="1400" dirty="0"/>
            <a:t> </a:t>
          </a:r>
          <a:r>
            <a:rPr lang="en-US" sz="1400" dirty="0" err="1"/>
            <a:t>frequência</a:t>
          </a:r>
          <a:endParaRPr lang="en-US" sz="1400" dirty="0"/>
        </a:p>
      </dgm:t>
    </dgm:pt>
    <dgm:pt modelId="{31E9A82F-3F3F-0E42-A1B0-772A5388ED7E}" type="parTrans" cxnId="{C54C7064-F846-8E4F-AE77-0F0BC3101D06}">
      <dgm:prSet/>
      <dgm:spPr/>
      <dgm:t>
        <a:bodyPr/>
        <a:lstStyle/>
        <a:p>
          <a:endParaRPr lang="en-US" sz="1400"/>
        </a:p>
      </dgm:t>
    </dgm:pt>
    <dgm:pt modelId="{4B87C490-34E8-A84F-8C0A-762523F7B5E3}" type="sibTrans" cxnId="{C54C7064-F846-8E4F-AE77-0F0BC3101D06}">
      <dgm:prSet/>
      <dgm:spPr/>
      <dgm:t>
        <a:bodyPr/>
        <a:lstStyle/>
        <a:p>
          <a:endParaRPr lang="en-US" sz="1400"/>
        </a:p>
      </dgm:t>
    </dgm:pt>
    <dgm:pt modelId="{BFFCE70F-A1B2-1840-967A-1250DF436E1D}" type="asst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/>
            <a:t>Fonte</a:t>
          </a:r>
          <a:r>
            <a:rPr lang="en-US" sz="1400" dirty="0"/>
            <a:t> </a:t>
          </a:r>
          <a:r>
            <a:rPr lang="en-US" sz="1400" dirty="0" err="1"/>
            <a:t>controlada</a:t>
          </a:r>
          <a:endParaRPr lang="en-US" sz="1400" dirty="0"/>
        </a:p>
      </dgm:t>
    </dgm:pt>
    <dgm:pt modelId="{1A2E3F95-76F3-7243-B8CF-7E92FDD89334}" type="parTrans" cxnId="{9D4B9AC8-9A9E-634F-9C10-498C3A0F67BF}">
      <dgm:prSet/>
      <dgm:spPr/>
      <dgm:t>
        <a:bodyPr/>
        <a:lstStyle/>
        <a:p>
          <a:endParaRPr lang="en-US" sz="1400"/>
        </a:p>
      </dgm:t>
    </dgm:pt>
    <dgm:pt modelId="{C180E4E3-1ADD-6B4D-955E-00B1631DD11A}" type="sibTrans" cxnId="{9D4B9AC8-9A9E-634F-9C10-498C3A0F67BF}">
      <dgm:prSet/>
      <dgm:spPr/>
      <dgm:t>
        <a:bodyPr/>
        <a:lstStyle/>
        <a:p>
          <a:endParaRPr lang="en-US" sz="1400"/>
        </a:p>
      </dgm:t>
    </dgm:pt>
    <dgm:pt modelId="{97F52F9E-50B9-CD43-B1C4-9E6C404B65B0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Indutivo</a:t>
          </a:r>
          <a:endParaRPr lang="en-US" sz="1400" b="1" dirty="0"/>
        </a:p>
      </dgm:t>
    </dgm:pt>
    <dgm:pt modelId="{062696BA-2280-924D-8D90-9BFDD5E6FFB7}" type="parTrans" cxnId="{4ADFC50E-25C0-D34E-83F9-AA1854C44668}">
      <dgm:prSet/>
      <dgm:spPr/>
      <dgm:t>
        <a:bodyPr/>
        <a:lstStyle/>
        <a:p>
          <a:endParaRPr lang="en-US" sz="1400"/>
        </a:p>
      </dgm:t>
    </dgm:pt>
    <dgm:pt modelId="{79C74B04-4C63-6F41-A824-F99DF7B6E3DA}" type="sibTrans" cxnId="{4ADFC50E-25C0-D34E-83F9-AA1854C44668}">
      <dgm:prSet/>
      <dgm:spPr/>
      <dgm:t>
        <a:bodyPr/>
        <a:lstStyle/>
        <a:p>
          <a:endParaRPr lang="en-US" sz="1400"/>
        </a:p>
      </dgm:t>
    </dgm:pt>
    <dgm:pt modelId="{DCCB953D-CD3D-0E4E-956F-AEA12B53DC9B}" type="pres">
      <dgm:prSet presAssocID="{9518A247-EB72-BD44-9C39-DC8D10E800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EF23E6-F2A1-744C-9C58-9A62968B40A8}" type="pres">
      <dgm:prSet presAssocID="{00679CE5-8270-6B4B-8A2F-BFB603429A5D}" presName="hierRoot1" presStyleCnt="0">
        <dgm:presLayoutVars>
          <dgm:hierBranch val="init"/>
        </dgm:presLayoutVars>
      </dgm:prSet>
      <dgm:spPr/>
    </dgm:pt>
    <dgm:pt modelId="{97A675F9-0A1D-9243-8F56-5B4BFF5B1B23}" type="pres">
      <dgm:prSet presAssocID="{00679CE5-8270-6B4B-8A2F-BFB603429A5D}" presName="rootComposite1" presStyleCnt="0"/>
      <dgm:spPr/>
    </dgm:pt>
    <dgm:pt modelId="{F33C9203-CD56-0544-8DE2-A4BAA4005620}" type="pres">
      <dgm:prSet presAssocID="{00679CE5-8270-6B4B-8A2F-BFB603429A5D}" presName="rootText1" presStyleLbl="node0" presStyleIdx="0" presStyleCnt="1" custScaleX="272381">
        <dgm:presLayoutVars>
          <dgm:chPref val="3"/>
        </dgm:presLayoutVars>
      </dgm:prSet>
      <dgm:spPr/>
    </dgm:pt>
    <dgm:pt modelId="{5C1DF8C5-A396-654E-B8D1-3D6D0BED9346}" type="pres">
      <dgm:prSet presAssocID="{00679CE5-8270-6B4B-8A2F-BFB603429A5D}" presName="rootConnector1" presStyleLbl="node1" presStyleIdx="0" presStyleCnt="0"/>
      <dgm:spPr/>
    </dgm:pt>
    <dgm:pt modelId="{7AC4FF30-3E2A-5D4F-91EE-426020075EEA}" type="pres">
      <dgm:prSet presAssocID="{00679CE5-8270-6B4B-8A2F-BFB603429A5D}" presName="hierChild2" presStyleCnt="0"/>
      <dgm:spPr/>
    </dgm:pt>
    <dgm:pt modelId="{D4415FD9-AEA1-774A-A9A8-71D4142D051F}" type="pres">
      <dgm:prSet presAssocID="{15B65132-E0E5-CE4F-B742-714CF0B2A964}" presName="Name37" presStyleLbl="parChTrans1D2" presStyleIdx="0" presStyleCnt="3"/>
      <dgm:spPr/>
    </dgm:pt>
    <dgm:pt modelId="{3D5F8436-3841-324F-9109-4E4CE7FDE905}" type="pres">
      <dgm:prSet presAssocID="{1F18FBEC-FE31-154E-8835-4DDF9649C943}" presName="hierRoot2" presStyleCnt="0">
        <dgm:presLayoutVars>
          <dgm:hierBranch val="init"/>
        </dgm:presLayoutVars>
      </dgm:prSet>
      <dgm:spPr/>
    </dgm:pt>
    <dgm:pt modelId="{8C50894A-4188-684B-B1A2-2FD72BDCF328}" type="pres">
      <dgm:prSet presAssocID="{1F18FBEC-FE31-154E-8835-4DDF9649C943}" presName="rootComposite" presStyleCnt="0"/>
      <dgm:spPr/>
    </dgm:pt>
    <dgm:pt modelId="{9BE843F3-45D2-E545-8D7D-A90B69CD9F43}" type="pres">
      <dgm:prSet presAssocID="{1F18FBEC-FE31-154E-8835-4DDF9649C943}" presName="rootText" presStyleLbl="node2" presStyleIdx="0" presStyleCnt="3" custScaleX="224240">
        <dgm:presLayoutVars>
          <dgm:chPref val="3"/>
        </dgm:presLayoutVars>
      </dgm:prSet>
      <dgm:spPr/>
    </dgm:pt>
    <dgm:pt modelId="{154ED217-9E42-1C4A-A810-38495FEB6F59}" type="pres">
      <dgm:prSet presAssocID="{1F18FBEC-FE31-154E-8835-4DDF9649C943}" presName="rootConnector" presStyleLbl="node2" presStyleIdx="0" presStyleCnt="3"/>
      <dgm:spPr/>
    </dgm:pt>
    <dgm:pt modelId="{8D32285E-DCF5-4242-A98D-1E9CCAF7F99A}" type="pres">
      <dgm:prSet presAssocID="{1F18FBEC-FE31-154E-8835-4DDF9649C943}" presName="hierChild4" presStyleCnt="0"/>
      <dgm:spPr/>
    </dgm:pt>
    <dgm:pt modelId="{AE8D73B7-F36A-E149-8A11-7B260E6A4F08}" type="pres">
      <dgm:prSet presAssocID="{1F18FBEC-FE31-154E-8835-4DDF9649C943}" presName="hierChild5" presStyleCnt="0"/>
      <dgm:spPr/>
    </dgm:pt>
    <dgm:pt modelId="{BA35F4C0-D340-DE4D-9F4D-D7134CB3EBF1}" type="pres">
      <dgm:prSet presAssocID="{D6E08079-E765-1D40-955E-1F120C16F6A0}" presName="Name111" presStyleLbl="parChTrans1D3" presStyleIdx="0" presStyleCnt="9"/>
      <dgm:spPr/>
    </dgm:pt>
    <dgm:pt modelId="{AB803CBB-A85F-DD47-9420-FAFBC7381338}" type="pres">
      <dgm:prSet presAssocID="{0E650188-9FD5-CC48-A820-5A2EA3E4D78B}" presName="hierRoot3" presStyleCnt="0">
        <dgm:presLayoutVars>
          <dgm:hierBranch val="init"/>
        </dgm:presLayoutVars>
      </dgm:prSet>
      <dgm:spPr/>
    </dgm:pt>
    <dgm:pt modelId="{7A891DDA-EA3E-AC4B-A9EB-C1B2F3E7CC7F}" type="pres">
      <dgm:prSet presAssocID="{0E650188-9FD5-CC48-A820-5A2EA3E4D78B}" presName="rootComposite3" presStyleCnt="0"/>
      <dgm:spPr/>
    </dgm:pt>
    <dgm:pt modelId="{60A9D4D4-C6A0-3E42-BC99-E986116E1B82}" type="pres">
      <dgm:prSet presAssocID="{0E650188-9FD5-CC48-A820-5A2EA3E4D78B}" presName="rootText3" presStyleLbl="asst2" presStyleIdx="0" presStyleCnt="13" custScaleX="168061">
        <dgm:presLayoutVars>
          <dgm:chPref val="3"/>
        </dgm:presLayoutVars>
      </dgm:prSet>
      <dgm:spPr/>
    </dgm:pt>
    <dgm:pt modelId="{D9BBE0EF-1ED6-E54B-A065-C7E38BA044E1}" type="pres">
      <dgm:prSet presAssocID="{0E650188-9FD5-CC48-A820-5A2EA3E4D78B}" presName="rootConnector3" presStyleLbl="asst2" presStyleIdx="0" presStyleCnt="13"/>
      <dgm:spPr/>
    </dgm:pt>
    <dgm:pt modelId="{03509B3B-D482-DE45-A946-136369C8A7AF}" type="pres">
      <dgm:prSet presAssocID="{0E650188-9FD5-CC48-A820-5A2EA3E4D78B}" presName="hierChild6" presStyleCnt="0"/>
      <dgm:spPr/>
    </dgm:pt>
    <dgm:pt modelId="{36B3507C-2E4E-9542-89D2-A638ABD63170}" type="pres">
      <dgm:prSet presAssocID="{0E650188-9FD5-CC48-A820-5A2EA3E4D78B}" presName="hierChild7" presStyleCnt="0"/>
      <dgm:spPr/>
    </dgm:pt>
    <dgm:pt modelId="{C4EFED60-A657-A648-9D9D-8D8F83C4CBA0}" type="pres">
      <dgm:prSet presAssocID="{79486037-49D9-D740-8632-4B8DE15AD30C}" presName="Name111" presStyleLbl="parChTrans1D3" presStyleIdx="1" presStyleCnt="9"/>
      <dgm:spPr/>
    </dgm:pt>
    <dgm:pt modelId="{989D446B-1B6E-634E-BAB0-BBE08C15AD04}" type="pres">
      <dgm:prSet presAssocID="{91A59172-E269-804C-BFAC-6678BD758A7E}" presName="hierRoot3" presStyleCnt="0">
        <dgm:presLayoutVars>
          <dgm:hierBranch val="init"/>
        </dgm:presLayoutVars>
      </dgm:prSet>
      <dgm:spPr/>
    </dgm:pt>
    <dgm:pt modelId="{4719BD39-A31F-E340-92E2-1C22DB818741}" type="pres">
      <dgm:prSet presAssocID="{91A59172-E269-804C-BFAC-6678BD758A7E}" presName="rootComposite3" presStyleCnt="0"/>
      <dgm:spPr/>
    </dgm:pt>
    <dgm:pt modelId="{41C265AB-AFB2-6149-90CF-2A365E9D4C28}" type="pres">
      <dgm:prSet presAssocID="{91A59172-E269-804C-BFAC-6678BD758A7E}" presName="rootText3" presStyleLbl="asst2" presStyleIdx="1" presStyleCnt="13" custLinFactX="-45163" custLinFactY="41193" custLinFactNeighborX="-100000" custLinFactNeighborY="100000">
        <dgm:presLayoutVars>
          <dgm:chPref val="3"/>
        </dgm:presLayoutVars>
      </dgm:prSet>
      <dgm:spPr/>
    </dgm:pt>
    <dgm:pt modelId="{0F6EC3B4-DE22-0746-BF76-5FEADD9432B7}" type="pres">
      <dgm:prSet presAssocID="{91A59172-E269-804C-BFAC-6678BD758A7E}" presName="rootConnector3" presStyleLbl="asst2" presStyleIdx="1" presStyleCnt="13"/>
      <dgm:spPr/>
    </dgm:pt>
    <dgm:pt modelId="{DB819879-284F-9741-8D72-5E3B5D2E12CA}" type="pres">
      <dgm:prSet presAssocID="{91A59172-E269-804C-BFAC-6678BD758A7E}" presName="hierChild6" presStyleCnt="0"/>
      <dgm:spPr/>
    </dgm:pt>
    <dgm:pt modelId="{E95631A4-D6EE-AA43-A232-652CC78DEF27}" type="pres">
      <dgm:prSet presAssocID="{91A59172-E269-804C-BFAC-6678BD758A7E}" presName="hierChild7" presStyleCnt="0"/>
      <dgm:spPr/>
    </dgm:pt>
    <dgm:pt modelId="{E5B9D9EC-AC23-464A-9648-66F3CAEDE2B0}" type="pres">
      <dgm:prSet presAssocID="{33AAC285-B115-0744-A700-561B8F8359B6}" presName="Name111" presStyleLbl="parChTrans1D3" presStyleIdx="2" presStyleCnt="9"/>
      <dgm:spPr/>
    </dgm:pt>
    <dgm:pt modelId="{E0EE33B6-1345-754A-AF55-EB00A60519DE}" type="pres">
      <dgm:prSet presAssocID="{28BB6127-B287-5045-BDE5-3C29FDFA0951}" presName="hierRoot3" presStyleCnt="0">
        <dgm:presLayoutVars>
          <dgm:hierBranch val="init"/>
        </dgm:presLayoutVars>
      </dgm:prSet>
      <dgm:spPr/>
    </dgm:pt>
    <dgm:pt modelId="{2797D7CD-06E9-3E46-BA86-F4F8D2BA8D91}" type="pres">
      <dgm:prSet presAssocID="{28BB6127-B287-5045-BDE5-3C29FDFA0951}" presName="rootComposite3" presStyleCnt="0"/>
      <dgm:spPr/>
    </dgm:pt>
    <dgm:pt modelId="{316CABAF-FB71-C849-BEC6-0E7D4928BB65}" type="pres">
      <dgm:prSet presAssocID="{28BB6127-B287-5045-BDE5-3C29FDFA0951}" presName="rootText3" presStyleLbl="asst2" presStyleIdx="2" presStyleCnt="13" custLinFactY="23128" custLinFactNeighborX="-648" custLinFactNeighborY="100000">
        <dgm:presLayoutVars>
          <dgm:chPref val="3"/>
        </dgm:presLayoutVars>
      </dgm:prSet>
      <dgm:spPr/>
    </dgm:pt>
    <dgm:pt modelId="{0EFE62D5-561E-9646-8B97-21E21D7671AD}" type="pres">
      <dgm:prSet presAssocID="{28BB6127-B287-5045-BDE5-3C29FDFA0951}" presName="rootConnector3" presStyleLbl="asst2" presStyleIdx="2" presStyleCnt="13"/>
      <dgm:spPr/>
    </dgm:pt>
    <dgm:pt modelId="{D71DFA53-F53E-BF44-8DF5-2425B12E3436}" type="pres">
      <dgm:prSet presAssocID="{28BB6127-B287-5045-BDE5-3C29FDFA0951}" presName="hierChild6" presStyleCnt="0"/>
      <dgm:spPr/>
    </dgm:pt>
    <dgm:pt modelId="{8F8A2CEB-27F1-0A47-918F-A21861E8520C}" type="pres">
      <dgm:prSet presAssocID="{28BB6127-B287-5045-BDE5-3C29FDFA0951}" presName="hierChild7" presStyleCnt="0"/>
      <dgm:spPr/>
    </dgm:pt>
    <dgm:pt modelId="{2689A7BB-CF3A-0A42-BDB2-6815FCCD8D9B}" type="pres">
      <dgm:prSet presAssocID="{5421CA56-6C94-7748-8121-44E4C57E2587}" presName="Name111" presStyleLbl="parChTrans1D3" presStyleIdx="3" presStyleCnt="9"/>
      <dgm:spPr/>
    </dgm:pt>
    <dgm:pt modelId="{64980E27-FBBD-5E4F-92E4-A2D92A2078CE}" type="pres">
      <dgm:prSet presAssocID="{C3EC2544-CC19-4D42-B578-B9AE5B0D58F4}" presName="hierRoot3" presStyleCnt="0">
        <dgm:presLayoutVars>
          <dgm:hierBranch val="init"/>
        </dgm:presLayoutVars>
      </dgm:prSet>
      <dgm:spPr/>
    </dgm:pt>
    <dgm:pt modelId="{CA8360BE-2DEA-D84B-BEBA-73A9FA13A25E}" type="pres">
      <dgm:prSet presAssocID="{C3EC2544-CC19-4D42-B578-B9AE5B0D58F4}" presName="rootComposite3" presStyleCnt="0"/>
      <dgm:spPr/>
    </dgm:pt>
    <dgm:pt modelId="{D9F6FFCD-2FEC-2D42-A9F0-30E4C304B1B8}" type="pres">
      <dgm:prSet presAssocID="{C3EC2544-CC19-4D42-B578-B9AE5B0D58F4}" presName="rootText3" presStyleLbl="asst2" presStyleIdx="3" presStyleCnt="13" custScaleX="171877" custLinFactNeighborX="-33403" custLinFactNeighborY="-2103">
        <dgm:presLayoutVars>
          <dgm:chPref val="3"/>
        </dgm:presLayoutVars>
      </dgm:prSet>
      <dgm:spPr/>
    </dgm:pt>
    <dgm:pt modelId="{51EE2ED2-BD61-EA4F-9886-73A9A945C6E3}" type="pres">
      <dgm:prSet presAssocID="{C3EC2544-CC19-4D42-B578-B9AE5B0D58F4}" presName="rootConnector3" presStyleLbl="asst2" presStyleIdx="3" presStyleCnt="13"/>
      <dgm:spPr/>
    </dgm:pt>
    <dgm:pt modelId="{75C2B5DD-BE0E-7D4C-B19B-AB6D3460331D}" type="pres">
      <dgm:prSet presAssocID="{C3EC2544-CC19-4D42-B578-B9AE5B0D58F4}" presName="hierChild6" presStyleCnt="0"/>
      <dgm:spPr/>
    </dgm:pt>
    <dgm:pt modelId="{38B2EFF3-79AE-D948-91D7-91400F5506BA}" type="pres">
      <dgm:prSet presAssocID="{C3EC2544-CC19-4D42-B578-B9AE5B0D58F4}" presName="hierChild7" presStyleCnt="0"/>
      <dgm:spPr/>
    </dgm:pt>
    <dgm:pt modelId="{7F1C0DDA-A3C6-B14E-95CD-F3863E02DBEB}" type="pres">
      <dgm:prSet presAssocID="{5A0E64C8-2986-8948-AFC2-034D8D54B3BE}" presName="Name111" presStyleLbl="parChTrans1D4" presStyleIdx="0" presStyleCnt="4"/>
      <dgm:spPr/>
    </dgm:pt>
    <dgm:pt modelId="{7ED412E3-0095-FF44-8660-88A0BC83B4E4}" type="pres">
      <dgm:prSet presAssocID="{39193A8E-58B3-5143-8687-37529F43B103}" presName="hierRoot3" presStyleCnt="0">
        <dgm:presLayoutVars>
          <dgm:hierBranch val="init"/>
        </dgm:presLayoutVars>
      </dgm:prSet>
      <dgm:spPr/>
    </dgm:pt>
    <dgm:pt modelId="{F01301B5-7273-AF4E-AAF7-6CE2F45467E9}" type="pres">
      <dgm:prSet presAssocID="{39193A8E-58B3-5143-8687-37529F43B103}" presName="rootComposite3" presStyleCnt="0"/>
      <dgm:spPr/>
    </dgm:pt>
    <dgm:pt modelId="{FD06F11A-7248-AA42-9794-2904105ECEBF}" type="pres">
      <dgm:prSet presAssocID="{39193A8E-58B3-5143-8687-37529F43B103}" presName="rootText3" presStyleLbl="asst2" presStyleIdx="4" presStyleCnt="13" custLinFactX="66685" custLinFactNeighborX="100000" custLinFactNeighborY="37031">
        <dgm:presLayoutVars>
          <dgm:chPref val="3"/>
        </dgm:presLayoutVars>
      </dgm:prSet>
      <dgm:spPr/>
    </dgm:pt>
    <dgm:pt modelId="{31FED0B1-2284-0F48-BA88-3B5B1ACB66ED}" type="pres">
      <dgm:prSet presAssocID="{39193A8E-58B3-5143-8687-37529F43B103}" presName="rootConnector3" presStyleLbl="asst2" presStyleIdx="4" presStyleCnt="13"/>
      <dgm:spPr/>
    </dgm:pt>
    <dgm:pt modelId="{C256AC77-3347-E24B-90D4-E62477677FAF}" type="pres">
      <dgm:prSet presAssocID="{39193A8E-58B3-5143-8687-37529F43B103}" presName="hierChild6" presStyleCnt="0"/>
      <dgm:spPr/>
    </dgm:pt>
    <dgm:pt modelId="{A862DE29-1A9D-484B-86E1-24E4595A6E12}" type="pres">
      <dgm:prSet presAssocID="{39193A8E-58B3-5143-8687-37529F43B103}" presName="hierChild7" presStyleCnt="0"/>
      <dgm:spPr/>
    </dgm:pt>
    <dgm:pt modelId="{BAFE3958-138F-3443-8922-F610BD90DCB7}" type="pres">
      <dgm:prSet presAssocID="{31E9A82F-3F3F-0E42-A1B0-772A5388ED7E}" presName="Name111" presStyleLbl="parChTrans1D4" presStyleIdx="1" presStyleCnt="4"/>
      <dgm:spPr/>
    </dgm:pt>
    <dgm:pt modelId="{EF715994-C78E-9348-BA2D-6430A4774AF5}" type="pres">
      <dgm:prSet presAssocID="{B1798718-15CE-624F-9AEB-36F5D2126DD5}" presName="hierRoot3" presStyleCnt="0">
        <dgm:presLayoutVars>
          <dgm:hierBranch val="init"/>
        </dgm:presLayoutVars>
      </dgm:prSet>
      <dgm:spPr/>
    </dgm:pt>
    <dgm:pt modelId="{B0855A21-7759-4B4B-836A-C51BF5C1E049}" type="pres">
      <dgm:prSet presAssocID="{B1798718-15CE-624F-9AEB-36F5D2126DD5}" presName="rootComposite3" presStyleCnt="0"/>
      <dgm:spPr/>
    </dgm:pt>
    <dgm:pt modelId="{80834D7B-587F-444A-A7B0-E573A810F423}" type="pres">
      <dgm:prSet presAssocID="{B1798718-15CE-624F-9AEB-36F5D2126DD5}" presName="rootText3" presStyleLbl="asst2" presStyleIdx="5" presStyleCnt="13" custLinFactY="47233" custLinFactNeighborX="45467" custLinFactNeighborY="100000">
        <dgm:presLayoutVars>
          <dgm:chPref val="3"/>
        </dgm:presLayoutVars>
      </dgm:prSet>
      <dgm:spPr/>
    </dgm:pt>
    <dgm:pt modelId="{B845EA95-F822-B04D-B8FB-CE875D7D7764}" type="pres">
      <dgm:prSet presAssocID="{B1798718-15CE-624F-9AEB-36F5D2126DD5}" presName="rootConnector3" presStyleLbl="asst2" presStyleIdx="5" presStyleCnt="13"/>
      <dgm:spPr/>
    </dgm:pt>
    <dgm:pt modelId="{7C8C419F-10E2-2343-A136-9B52E3451EA9}" type="pres">
      <dgm:prSet presAssocID="{B1798718-15CE-624F-9AEB-36F5D2126DD5}" presName="hierChild6" presStyleCnt="0"/>
      <dgm:spPr/>
    </dgm:pt>
    <dgm:pt modelId="{13C46360-3728-7446-BA16-9E3E500A2302}" type="pres">
      <dgm:prSet presAssocID="{B1798718-15CE-624F-9AEB-36F5D2126DD5}" presName="hierChild7" presStyleCnt="0"/>
      <dgm:spPr/>
    </dgm:pt>
    <dgm:pt modelId="{DF0023D7-980F-5244-A383-4158F5C10727}" type="pres">
      <dgm:prSet presAssocID="{1A2E3F95-76F3-7243-B8CF-7E92FDD89334}" presName="Name111" presStyleLbl="parChTrans1D4" presStyleIdx="2" presStyleCnt="4"/>
      <dgm:spPr/>
    </dgm:pt>
    <dgm:pt modelId="{40DF353F-4C6E-4740-BED8-0C3615A79F23}" type="pres">
      <dgm:prSet presAssocID="{BFFCE70F-A1B2-1840-967A-1250DF436E1D}" presName="hierRoot3" presStyleCnt="0">
        <dgm:presLayoutVars>
          <dgm:hierBranch val="init"/>
        </dgm:presLayoutVars>
      </dgm:prSet>
      <dgm:spPr/>
    </dgm:pt>
    <dgm:pt modelId="{FA884EEE-3646-8849-86D1-8CBA9EFED6FF}" type="pres">
      <dgm:prSet presAssocID="{BFFCE70F-A1B2-1840-967A-1250DF436E1D}" presName="rootComposite3" presStyleCnt="0"/>
      <dgm:spPr/>
    </dgm:pt>
    <dgm:pt modelId="{7DCF9135-CE1E-EE47-8D95-7EFE1CD67CC0}" type="pres">
      <dgm:prSet presAssocID="{BFFCE70F-A1B2-1840-967A-1250DF436E1D}" presName="rootText3" presStyleLbl="asst2" presStyleIdx="6" presStyleCnt="13" custLinFactX="66407" custLinFactY="17786" custLinFactNeighborX="100000" custLinFactNeighborY="100000">
        <dgm:presLayoutVars>
          <dgm:chPref val="3"/>
        </dgm:presLayoutVars>
      </dgm:prSet>
      <dgm:spPr/>
    </dgm:pt>
    <dgm:pt modelId="{513DE43E-11C8-D54D-B1A1-C46C5FF37C20}" type="pres">
      <dgm:prSet presAssocID="{BFFCE70F-A1B2-1840-967A-1250DF436E1D}" presName="rootConnector3" presStyleLbl="asst2" presStyleIdx="6" presStyleCnt="13"/>
      <dgm:spPr/>
    </dgm:pt>
    <dgm:pt modelId="{970199A5-E7FC-7142-9112-0CAC369A5487}" type="pres">
      <dgm:prSet presAssocID="{BFFCE70F-A1B2-1840-967A-1250DF436E1D}" presName="hierChild6" presStyleCnt="0"/>
      <dgm:spPr/>
    </dgm:pt>
    <dgm:pt modelId="{52937CC3-E98F-F745-AEEF-7021B3845199}" type="pres">
      <dgm:prSet presAssocID="{BFFCE70F-A1B2-1840-967A-1250DF436E1D}" presName="hierChild7" presStyleCnt="0"/>
      <dgm:spPr/>
    </dgm:pt>
    <dgm:pt modelId="{3F7FA7AF-D937-7D4D-8656-BF10D17AF26F}" type="pres">
      <dgm:prSet presAssocID="{062696BA-2280-924D-8D90-9BFDD5E6FFB7}" presName="Name111" presStyleLbl="parChTrans1D4" presStyleIdx="3" presStyleCnt="4"/>
      <dgm:spPr/>
    </dgm:pt>
    <dgm:pt modelId="{A97AEEDC-82B5-274B-9C3C-596A1201ABB0}" type="pres">
      <dgm:prSet presAssocID="{97F52F9E-50B9-CD43-B1C4-9E6C404B65B0}" presName="hierRoot3" presStyleCnt="0">
        <dgm:presLayoutVars>
          <dgm:hierBranch val="init"/>
        </dgm:presLayoutVars>
      </dgm:prSet>
      <dgm:spPr/>
    </dgm:pt>
    <dgm:pt modelId="{76CFC006-0834-5445-844F-91C22089E950}" type="pres">
      <dgm:prSet presAssocID="{97F52F9E-50B9-CD43-B1C4-9E6C404B65B0}" presName="rootComposite3" presStyleCnt="0"/>
      <dgm:spPr/>
    </dgm:pt>
    <dgm:pt modelId="{53941FEA-DFDE-7C4A-8CD2-12FA5FCFAAD8}" type="pres">
      <dgm:prSet presAssocID="{97F52F9E-50B9-CD43-B1C4-9E6C404B65B0}" presName="rootText3" presStyleLbl="asst2" presStyleIdx="7" presStyleCnt="13" custLinFactY="-100000" custLinFactNeighborX="46795" custLinFactNeighborY="-121677">
        <dgm:presLayoutVars>
          <dgm:chPref val="3"/>
        </dgm:presLayoutVars>
      </dgm:prSet>
      <dgm:spPr/>
    </dgm:pt>
    <dgm:pt modelId="{DD5C14CB-4718-1C4C-AABD-A7B7B4585D70}" type="pres">
      <dgm:prSet presAssocID="{97F52F9E-50B9-CD43-B1C4-9E6C404B65B0}" presName="rootConnector3" presStyleLbl="asst2" presStyleIdx="7" presStyleCnt="13"/>
      <dgm:spPr/>
    </dgm:pt>
    <dgm:pt modelId="{086DF206-E8FE-3746-9A37-58F21C820770}" type="pres">
      <dgm:prSet presAssocID="{97F52F9E-50B9-CD43-B1C4-9E6C404B65B0}" presName="hierChild6" presStyleCnt="0"/>
      <dgm:spPr/>
    </dgm:pt>
    <dgm:pt modelId="{D7DB7F8C-863E-0141-B43A-9AC685478CB8}" type="pres">
      <dgm:prSet presAssocID="{97F52F9E-50B9-CD43-B1C4-9E6C404B65B0}" presName="hierChild7" presStyleCnt="0"/>
      <dgm:spPr/>
    </dgm:pt>
    <dgm:pt modelId="{A8975124-3BC9-D744-914B-728E3C6A4B89}" type="pres">
      <dgm:prSet presAssocID="{749D3CF1-594B-3E47-AE56-33167EFAAF92}" presName="Name111" presStyleLbl="parChTrans1D3" presStyleIdx="4" presStyleCnt="9"/>
      <dgm:spPr/>
    </dgm:pt>
    <dgm:pt modelId="{CB35A64D-AE93-434F-8AF8-EDE78F0951EB}" type="pres">
      <dgm:prSet presAssocID="{4927BDB1-FC5D-F145-87BF-2B64D365ACF6}" presName="hierRoot3" presStyleCnt="0">
        <dgm:presLayoutVars>
          <dgm:hierBranch val="init"/>
        </dgm:presLayoutVars>
      </dgm:prSet>
      <dgm:spPr/>
    </dgm:pt>
    <dgm:pt modelId="{C660DCF7-359F-104A-9FF8-9897E59D06F2}" type="pres">
      <dgm:prSet presAssocID="{4927BDB1-FC5D-F145-87BF-2B64D365ACF6}" presName="rootComposite3" presStyleCnt="0"/>
      <dgm:spPr/>
    </dgm:pt>
    <dgm:pt modelId="{A924581B-C19B-3540-A3C0-92B9192A980C}" type="pres">
      <dgm:prSet presAssocID="{4927BDB1-FC5D-F145-87BF-2B64D365ACF6}" presName="rootText3" presStyleLbl="asst2" presStyleIdx="8" presStyleCnt="13" custLinFactX="94925" custLinFactY="-267693" custLinFactNeighborX="100000" custLinFactNeighborY="-300000">
        <dgm:presLayoutVars>
          <dgm:chPref val="3"/>
        </dgm:presLayoutVars>
      </dgm:prSet>
      <dgm:spPr/>
    </dgm:pt>
    <dgm:pt modelId="{2E3BB309-7640-2F4A-9C1B-9B74608441DC}" type="pres">
      <dgm:prSet presAssocID="{4927BDB1-FC5D-F145-87BF-2B64D365ACF6}" presName="rootConnector3" presStyleLbl="asst2" presStyleIdx="8" presStyleCnt="13"/>
      <dgm:spPr/>
    </dgm:pt>
    <dgm:pt modelId="{2809A0A3-F31D-8D43-8882-CF976AFF4B35}" type="pres">
      <dgm:prSet presAssocID="{4927BDB1-FC5D-F145-87BF-2B64D365ACF6}" presName="hierChild6" presStyleCnt="0"/>
      <dgm:spPr/>
    </dgm:pt>
    <dgm:pt modelId="{1ECE75E8-322E-1545-B4FE-FE05E86744FD}" type="pres">
      <dgm:prSet presAssocID="{4927BDB1-FC5D-F145-87BF-2B64D365ACF6}" presName="hierChild7" presStyleCnt="0"/>
      <dgm:spPr/>
    </dgm:pt>
    <dgm:pt modelId="{E4502EDD-76B4-0743-8D30-33365F8DC460}" type="pres">
      <dgm:prSet presAssocID="{FDCBD1DC-F698-5447-A6F9-6BA83CE95C25}" presName="Name37" presStyleLbl="parChTrans1D2" presStyleIdx="1" presStyleCnt="3"/>
      <dgm:spPr/>
    </dgm:pt>
    <dgm:pt modelId="{DCD55B67-B703-3243-AA18-029D19321243}" type="pres">
      <dgm:prSet presAssocID="{04206F9F-0C23-DE4D-93E2-1C61E0491734}" presName="hierRoot2" presStyleCnt="0">
        <dgm:presLayoutVars>
          <dgm:hierBranch val="init"/>
        </dgm:presLayoutVars>
      </dgm:prSet>
      <dgm:spPr/>
    </dgm:pt>
    <dgm:pt modelId="{F3DB9513-3219-2A49-AACD-D732178E79C9}" type="pres">
      <dgm:prSet presAssocID="{04206F9F-0C23-DE4D-93E2-1C61E0491734}" presName="rootComposite" presStyleCnt="0"/>
      <dgm:spPr/>
    </dgm:pt>
    <dgm:pt modelId="{75EBDC2C-522C-6A48-8A7F-1F2454168BFA}" type="pres">
      <dgm:prSet presAssocID="{04206F9F-0C23-DE4D-93E2-1C61E0491734}" presName="rootText" presStyleLbl="node2" presStyleIdx="1" presStyleCnt="3" custScaleX="222384">
        <dgm:presLayoutVars>
          <dgm:chPref val="3"/>
        </dgm:presLayoutVars>
      </dgm:prSet>
      <dgm:spPr/>
    </dgm:pt>
    <dgm:pt modelId="{CE436F96-7041-B047-92C8-21DFA33C6A02}" type="pres">
      <dgm:prSet presAssocID="{04206F9F-0C23-DE4D-93E2-1C61E0491734}" presName="rootConnector" presStyleLbl="node2" presStyleIdx="1" presStyleCnt="3"/>
      <dgm:spPr/>
    </dgm:pt>
    <dgm:pt modelId="{7932682A-FB9F-8F4D-A68F-4EFE24F11793}" type="pres">
      <dgm:prSet presAssocID="{04206F9F-0C23-DE4D-93E2-1C61E0491734}" presName="hierChild4" presStyleCnt="0"/>
      <dgm:spPr/>
    </dgm:pt>
    <dgm:pt modelId="{C7C8DBEC-0FB9-CB49-83B7-5A5547CC8A05}" type="pres">
      <dgm:prSet presAssocID="{04206F9F-0C23-DE4D-93E2-1C61E0491734}" presName="hierChild5" presStyleCnt="0"/>
      <dgm:spPr/>
    </dgm:pt>
    <dgm:pt modelId="{48625150-5860-FA44-A72D-8A0A9653F08A}" type="pres">
      <dgm:prSet presAssocID="{D49EC9C0-716C-D34C-8174-03F59F86D8FE}" presName="Name111" presStyleLbl="parChTrans1D3" presStyleIdx="5" presStyleCnt="9"/>
      <dgm:spPr/>
    </dgm:pt>
    <dgm:pt modelId="{FBA8217C-8B30-624D-B4CE-6D66E17EE317}" type="pres">
      <dgm:prSet presAssocID="{5E439236-1B36-5542-B560-82D9D3D001B9}" presName="hierRoot3" presStyleCnt="0">
        <dgm:presLayoutVars>
          <dgm:hierBranch val="init"/>
        </dgm:presLayoutVars>
      </dgm:prSet>
      <dgm:spPr/>
    </dgm:pt>
    <dgm:pt modelId="{2BE980EC-9E2E-2243-A44A-E3E51C401F3E}" type="pres">
      <dgm:prSet presAssocID="{5E439236-1B36-5542-B560-82D9D3D001B9}" presName="rootComposite3" presStyleCnt="0"/>
      <dgm:spPr/>
    </dgm:pt>
    <dgm:pt modelId="{5A66F80E-0D72-484C-B059-0FB6C1250451}" type="pres">
      <dgm:prSet presAssocID="{5E439236-1B36-5542-B560-82D9D3D001B9}" presName="rootText3" presStyleLbl="asst2" presStyleIdx="9" presStyleCnt="13">
        <dgm:presLayoutVars>
          <dgm:chPref val="3"/>
        </dgm:presLayoutVars>
      </dgm:prSet>
      <dgm:spPr/>
    </dgm:pt>
    <dgm:pt modelId="{2B58A3FB-63C7-9444-A484-B720E1CFD22C}" type="pres">
      <dgm:prSet presAssocID="{5E439236-1B36-5542-B560-82D9D3D001B9}" presName="rootConnector3" presStyleLbl="asst2" presStyleIdx="9" presStyleCnt="13"/>
      <dgm:spPr/>
    </dgm:pt>
    <dgm:pt modelId="{BD103030-0857-6D45-B6E8-405EEF0E4AAD}" type="pres">
      <dgm:prSet presAssocID="{5E439236-1B36-5542-B560-82D9D3D001B9}" presName="hierChild6" presStyleCnt="0"/>
      <dgm:spPr/>
    </dgm:pt>
    <dgm:pt modelId="{F0CF7E9C-77BC-A949-B2D1-8DD7456743C5}" type="pres">
      <dgm:prSet presAssocID="{5E439236-1B36-5542-B560-82D9D3D001B9}" presName="hierChild7" presStyleCnt="0"/>
      <dgm:spPr/>
    </dgm:pt>
    <dgm:pt modelId="{A3E6CF56-8967-F14F-8427-0EF062187DAC}" type="pres">
      <dgm:prSet presAssocID="{8563336D-AFCE-8F4E-AAF2-E3E8AA2E076C}" presName="Name111" presStyleLbl="parChTrans1D3" presStyleIdx="6" presStyleCnt="9"/>
      <dgm:spPr/>
    </dgm:pt>
    <dgm:pt modelId="{03ADB67C-84A5-124A-BFE4-8817DABC4352}" type="pres">
      <dgm:prSet presAssocID="{B7E5C17B-D8DB-4745-B89D-011FBBBF4785}" presName="hierRoot3" presStyleCnt="0">
        <dgm:presLayoutVars>
          <dgm:hierBranch val="init"/>
        </dgm:presLayoutVars>
      </dgm:prSet>
      <dgm:spPr/>
    </dgm:pt>
    <dgm:pt modelId="{B4060BD0-51BE-9F48-8521-712ADFA1282A}" type="pres">
      <dgm:prSet presAssocID="{B7E5C17B-D8DB-4745-B89D-011FBBBF4785}" presName="rootComposite3" presStyleCnt="0"/>
      <dgm:spPr/>
    </dgm:pt>
    <dgm:pt modelId="{737351E1-A044-9F45-98F3-7281D2FA36F5}" type="pres">
      <dgm:prSet presAssocID="{B7E5C17B-D8DB-4745-B89D-011FBBBF4785}" presName="rootText3" presStyleLbl="asst2" presStyleIdx="10" presStyleCnt="13">
        <dgm:presLayoutVars>
          <dgm:chPref val="3"/>
        </dgm:presLayoutVars>
      </dgm:prSet>
      <dgm:spPr/>
    </dgm:pt>
    <dgm:pt modelId="{39F6EF84-2ADB-754F-ADDA-688FBB4C905E}" type="pres">
      <dgm:prSet presAssocID="{B7E5C17B-D8DB-4745-B89D-011FBBBF4785}" presName="rootConnector3" presStyleLbl="asst2" presStyleIdx="10" presStyleCnt="13"/>
      <dgm:spPr/>
    </dgm:pt>
    <dgm:pt modelId="{8CDB953E-7872-FF45-A374-1BC3D698A85E}" type="pres">
      <dgm:prSet presAssocID="{B7E5C17B-D8DB-4745-B89D-011FBBBF4785}" presName="hierChild6" presStyleCnt="0"/>
      <dgm:spPr/>
    </dgm:pt>
    <dgm:pt modelId="{20E22FB6-06FF-BE4F-BE02-03F16BDCD380}" type="pres">
      <dgm:prSet presAssocID="{B7E5C17B-D8DB-4745-B89D-011FBBBF4785}" presName="hierChild7" presStyleCnt="0"/>
      <dgm:spPr/>
    </dgm:pt>
    <dgm:pt modelId="{50DFF2CB-1EDC-4A4F-B42C-5AD655D83EE2}" type="pres">
      <dgm:prSet presAssocID="{E3265E49-2D01-5644-B794-64CD782DFE4B}" presName="Name37" presStyleLbl="parChTrans1D2" presStyleIdx="2" presStyleCnt="3"/>
      <dgm:spPr/>
    </dgm:pt>
    <dgm:pt modelId="{8A7E9114-8061-8144-9A4A-A48880ED89CE}" type="pres">
      <dgm:prSet presAssocID="{D14A9D41-B567-424F-B3B5-9CE71DD57200}" presName="hierRoot2" presStyleCnt="0">
        <dgm:presLayoutVars>
          <dgm:hierBranch val="init"/>
        </dgm:presLayoutVars>
      </dgm:prSet>
      <dgm:spPr/>
    </dgm:pt>
    <dgm:pt modelId="{B66ECECF-3AAD-DB4B-B5D3-3A2576410471}" type="pres">
      <dgm:prSet presAssocID="{D14A9D41-B567-424F-B3B5-9CE71DD57200}" presName="rootComposite" presStyleCnt="0"/>
      <dgm:spPr/>
    </dgm:pt>
    <dgm:pt modelId="{DAC21AF5-A82D-0D45-98EB-30ED53055BB4}" type="pres">
      <dgm:prSet presAssocID="{D14A9D41-B567-424F-B3B5-9CE71DD57200}" presName="rootText" presStyleLbl="node2" presStyleIdx="2" presStyleCnt="3" custScaleX="227558">
        <dgm:presLayoutVars>
          <dgm:chPref val="3"/>
        </dgm:presLayoutVars>
      </dgm:prSet>
      <dgm:spPr/>
    </dgm:pt>
    <dgm:pt modelId="{7A69B9E8-4EE1-AB4A-AAA2-8559DD2C798D}" type="pres">
      <dgm:prSet presAssocID="{D14A9D41-B567-424F-B3B5-9CE71DD57200}" presName="rootConnector" presStyleLbl="node2" presStyleIdx="2" presStyleCnt="3"/>
      <dgm:spPr/>
    </dgm:pt>
    <dgm:pt modelId="{74B84F27-D862-F941-B459-8BC38D446A67}" type="pres">
      <dgm:prSet presAssocID="{D14A9D41-B567-424F-B3B5-9CE71DD57200}" presName="hierChild4" presStyleCnt="0"/>
      <dgm:spPr/>
    </dgm:pt>
    <dgm:pt modelId="{FE6B8114-4DEC-A840-B0B2-AED110D8BAE1}" type="pres">
      <dgm:prSet presAssocID="{D14A9D41-B567-424F-B3B5-9CE71DD57200}" presName="hierChild5" presStyleCnt="0"/>
      <dgm:spPr/>
    </dgm:pt>
    <dgm:pt modelId="{0BC5BF39-415A-124D-8406-83237576286C}" type="pres">
      <dgm:prSet presAssocID="{FF08BD4C-0328-E443-920C-C6C9D4CE924C}" presName="Name111" presStyleLbl="parChTrans1D3" presStyleIdx="7" presStyleCnt="9"/>
      <dgm:spPr/>
    </dgm:pt>
    <dgm:pt modelId="{42F62B0F-D15B-6842-B5FD-482658A6D5EB}" type="pres">
      <dgm:prSet presAssocID="{90CB84EE-7015-EB48-BC76-8AF767C86DD5}" presName="hierRoot3" presStyleCnt="0">
        <dgm:presLayoutVars>
          <dgm:hierBranch val="init"/>
        </dgm:presLayoutVars>
      </dgm:prSet>
      <dgm:spPr/>
    </dgm:pt>
    <dgm:pt modelId="{F23D0AC6-F4C5-8E47-A20E-8AA4BD6F7BE2}" type="pres">
      <dgm:prSet presAssocID="{90CB84EE-7015-EB48-BC76-8AF767C86DD5}" presName="rootComposite3" presStyleCnt="0"/>
      <dgm:spPr/>
    </dgm:pt>
    <dgm:pt modelId="{EBA72D0C-A2F7-5845-8033-956A03A0E76F}" type="pres">
      <dgm:prSet presAssocID="{90CB84EE-7015-EB48-BC76-8AF767C86DD5}" presName="rootText3" presStyleLbl="asst2" presStyleIdx="11" presStyleCnt="13">
        <dgm:presLayoutVars>
          <dgm:chPref val="3"/>
        </dgm:presLayoutVars>
      </dgm:prSet>
      <dgm:spPr/>
    </dgm:pt>
    <dgm:pt modelId="{D3F0C094-61A6-6145-A772-F6AA11814314}" type="pres">
      <dgm:prSet presAssocID="{90CB84EE-7015-EB48-BC76-8AF767C86DD5}" presName="rootConnector3" presStyleLbl="asst2" presStyleIdx="11" presStyleCnt="13"/>
      <dgm:spPr/>
    </dgm:pt>
    <dgm:pt modelId="{BAEE9BA8-DFED-A146-9F8F-925130C883AC}" type="pres">
      <dgm:prSet presAssocID="{90CB84EE-7015-EB48-BC76-8AF767C86DD5}" presName="hierChild6" presStyleCnt="0"/>
      <dgm:spPr/>
    </dgm:pt>
    <dgm:pt modelId="{A96C1FA7-B5C0-5349-B7B6-2ED0B4F30229}" type="pres">
      <dgm:prSet presAssocID="{90CB84EE-7015-EB48-BC76-8AF767C86DD5}" presName="hierChild7" presStyleCnt="0"/>
      <dgm:spPr/>
    </dgm:pt>
    <dgm:pt modelId="{D65F36EC-A225-A44B-87BE-EE9D7AF00486}" type="pres">
      <dgm:prSet presAssocID="{24292FA2-77D0-204E-9616-41F05D52FEA8}" presName="Name111" presStyleLbl="parChTrans1D3" presStyleIdx="8" presStyleCnt="9"/>
      <dgm:spPr/>
    </dgm:pt>
    <dgm:pt modelId="{C5123559-87E3-684F-9786-5D764E50E9FE}" type="pres">
      <dgm:prSet presAssocID="{54114F57-6854-6744-AE79-60360F8347F0}" presName="hierRoot3" presStyleCnt="0">
        <dgm:presLayoutVars>
          <dgm:hierBranch val="init"/>
        </dgm:presLayoutVars>
      </dgm:prSet>
      <dgm:spPr/>
    </dgm:pt>
    <dgm:pt modelId="{13A7B770-9F25-8744-AF39-2EE0FBD55121}" type="pres">
      <dgm:prSet presAssocID="{54114F57-6854-6744-AE79-60360F8347F0}" presName="rootComposite3" presStyleCnt="0"/>
      <dgm:spPr/>
    </dgm:pt>
    <dgm:pt modelId="{3F0D8AB3-16BD-5D45-A52C-8BC650CB8D8B}" type="pres">
      <dgm:prSet presAssocID="{54114F57-6854-6744-AE79-60360F8347F0}" presName="rootText3" presStyleLbl="asst2" presStyleIdx="12" presStyleCnt="13">
        <dgm:presLayoutVars>
          <dgm:chPref val="3"/>
        </dgm:presLayoutVars>
      </dgm:prSet>
      <dgm:spPr/>
    </dgm:pt>
    <dgm:pt modelId="{C1A1425D-10F8-354E-A303-8ED83E46A295}" type="pres">
      <dgm:prSet presAssocID="{54114F57-6854-6744-AE79-60360F8347F0}" presName="rootConnector3" presStyleLbl="asst2" presStyleIdx="12" presStyleCnt="13"/>
      <dgm:spPr/>
    </dgm:pt>
    <dgm:pt modelId="{23847801-3310-F94F-A100-EE486FD8777A}" type="pres">
      <dgm:prSet presAssocID="{54114F57-6854-6744-AE79-60360F8347F0}" presName="hierChild6" presStyleCnt="0"/>
      <dgm:spPr/>
    </dgm:pt>
    <dgm:pt modelId="{4B9F2C4F-3FE1-7A42-9A52-4BD2692CEE84}" type="pres">
      <dgm:prSet presAssocID="{54114F57-6854-6744-AE79-60360F8347F0}" presName="hierChild7" presStyleCnt="0"/>
      <dgm:spPr/>
    </dgm:pt>
    <dgm:pt modelId="{06FFC54F-B262-264A-B500-0A85F3DFC00D}" type="pres">
      <dgm:prSet presAssocID="{00679CE5-8270-6B4B-8A2F-BFB603429A5D}" presName="hierChild3" presStyleCnt="0"/>
      <dgm:spPr/>
    </dgm:pt>
  </dgm:ptLst>
  <dgm:cxnLst>
    <dgm:cxn modelId="{3A5B3204-E56C-1649-8034-B5E20587BD1C}" type="presOf" srcId="{31E9A82F-3F3F-0E42-A1B0-772A5388ED7E}" destId="{BAFE3958-138F-3443-8922-F610BD90DCB7}" srcOrd="0" destOrd="0" presId="urn:microsoft.com/office/officeart/2005/8/layout/orgChart1"/>
    <dgm:cxn modelId="{80A25705-9362-0A4E-9D53-57655008B2ED}" type="presOf" srcId="{062696BA-2280-924D-8D90-9BFDD5E6FFB7}" destId="{3F7FA7AF-D937-7D4D-8656-BF10D17AF26F}" srcOrd="0" destOrd="0" presId="urn:microsoft.com/office/officeart/2005/8/layout/orgChart1"/>
    <dgm:cxn modelId="{8D8EDD06-9188-8F42-A919-4463AE0E1540}" type="presOf" srcId="{39193A8E-58B3-5143-8687-37529F43B103}" destId="{FD06F11A-7248-AA42-9794-2904105ECEBF}" srcOrd="0" destOrd="0" presId="urn:microsoft.com/office/officeart/2005/8/layout/orgChart1"/>
    <dgm:cxn modelId="{91979908-F39F-0642-8769-105190A8EDE3}" type="presOf" srcId="{BFFCE70F-A1B2-1840-967A-1250DF436E1D}" destId="{7DCF9135-CE1E-EE47-8D95-7EFE1CD67CC0}" srcOrd="0" destOrd="0" presId="urn:microsoft.com/office/officeart/2005/8/layout/orgChart1"/>
    <dgm:cxn modelId="{47C1320E-4625-B542-948D-EA8372225BF4}" type="presOf" srcId="{FDCBD1DC-F698-5447-A6F9-6BA83CE95C25}" destId="{E4502EDD-76B4-0743-8D30-33365F8DC460}" srcOrd="0" destOrd="0" presId="urn:microsoft.com/office/officeart/2005/8/layout/orgChart1"/>
    <dgm:cxn modelId="{4ADFC50E-25C0-D34E-83F9-AA1854C44668}" srcId="{C3EC2544-CC19-4D42-B578-B9AE5B0D58F4}" destId="{97F52F9E-50B9-CD43-B1C4-9E6C404B65B0}" srcOrd="3" destOrd="0" parTransId="{062696BA-2280-924D-8D90-9BFDD5E6FFB7}" sibTransId="{79C74B04-4C63-6F41-A824-F99DF7B6E3DA}"/>
    <dgm:cxn modelId="{5012A711-220D-6B4A-B519-0CD1F6C0FEBC}" type="presOf" srcId="{FF08BD4C-0328-E443-920C-C6C9D4CE924C}" destId="{0BC5BF39-415A-124D-8406-83237576286C}" srcOrd="0" destOrd="0" presId="urn:microsoft.com/office/officeart/2005/8/layout/orgChart1"/>
    <dgm:cxn modelId="{93BFA819-4C95-1741-B553-5C2A08898BFD}" type="presOf" srcId="{0E650188-9FD5-CC48-A820-5A2EA3E4D78B}" destId="{D9BBE0EF-1ED6-E54B-A065-C7E38BA044E1}" srcOrd="1" destOrd="0" presId="urn:microsoft.com/office/officeart/2005/8/layout/orgChart1"/>
    <dgm:cxn modelId="{4F3BE41D-2AD7-1544-A731-921582FA8145}" srcId="{00679CE5-8270-6B4B-8A2F-BFB603429A5D}" destId="{04206F9F-0C23-DE4D-93E2-1C61E0491734}" srcOrd="1" destOrd="0" parTransId="{FDCBD1DC-F698-5447-A6F9-6BA83CE95C25}" sibTransId="{AE9CD935-25D8-7340-99DA-6E8666DCC840}"/>
    <dgm:cxn modelId="{FA582E24-DFD2-084C-833B-99E817A38AF9}" type="presOf" srcId="{97F52F9E-50B9-CD43-B1C4-9E6C404B65B0}" destId="{DD5C14CB-4718-1C4C-AABD-A7B7B4585D70}" srcOrd="1" destOrd="0" presId="urn:microsoft.com/office/officeart/2005/8/layout/orgChart1"/>
    <dgm:cxn modelId="{B3D82826-796E-3F41-88EE-FAE198E10ACA}" srcId="{1F18FBEC-FE31-154E-8835-4DDF9649C943}" destId="{C3EC2544-CC19-4D42-B578-B9AE5B0D58F4}" srcOrd="3" destOrd="0" parTransId="{5421CA56-6C94-7748-8121-44E4C57E2587}" sibTransId="{7EE56809-3064-5749-B0A0-3D19784F25FF}"/>
    <dgm:cxn modelId="{4203612A-23CD-CD42-9253-1CAB268AB7B3}" srcId="{C3EC2544-CC19-4D42-B578-B9AE5B0D58F4}" destId="{39193A8E-58B3-5143-8687-37529F43B103}" srcOrd="0" destOrd="0" parTransId="{5A0E64C8-2986-8948-AFC2-034D8D54B3BE}" sibTransId="{3BF57A0A-813F-8D46-BCFD-11F12E6F768C}"/>
    <dgm:cxn modelId="{DE0DEF2C-B67C-F844-9791-DA7845F65C0F}" type="presOf" srcId="{0E650188-9FD5-CC48-A820-5A2EA3E4D78B}" destId="{60A9D4D4-C6A0-3E42-BC99-E986116E1B82}" srcOrd="0" destOrd="0" presId="urn:microsoft.com/office/officeart/2005/8/layout/orgChart1"/>
    <dgm:cxn modelId="{A7110D39-C4C6-D941-AA55-D9732B27DAE5}" type="presOf" srcId="{D14A9D41-B567-424F-B3B5-9CE71DD57200}" destId="{DAC21AF5-A82D-0D45-98EB-30ED53055BB4}" srcOrd="0" destOrd="0" presId="urn:microsoft.com/office/officeart/2005/8/layout/orgChart1"/>
    <dgm:cxn modelId="{B15F573F-E445-D348-AC05-3E30A5618D03}" type="presOf" srcId="{90CB84EE-7015-EB48-BC76-8AF767C86DD5}" destId="{EBA72D0C-A2F7-5845-8033-956A03A0E76F}" srcOrd="0" destOrd="0" presId="urn:microsoft.com/office/officeart/2005/8/layout/orgChart1"/>
    <dgm:cxn modelId="{EE40175B-367A-8149-B54A-70EEEA8BD7CF}" type="presOf" srcId="{5A0E64C8-2986-8948-AFC2-034D8D54B3BE}" destId="{7F1C0DDA-A3C6-B14E-95CD-F3863E02DBEB}" srcOrd="0" destOrd="0" presId="urn:microsoft.com/office/officeart/2005/8/layout/orgChart1"/>
    <dgm:cxn modelId="{A5903A63-F078-4E4B-99C5-0E83D5BFB670}" srcId="{1F18FBEC-FE31-154E-8835-4DDF9649C943}" destId="{28BB6127-B287-5045-BDE5-3C29FDFA0951}" srcOrd="2" destOrd="0" parTransId="{33AAC285-B115-0744-A700-561B8F8359B6}" sibTransId="{2551AC41-323C-1A4E-BD83-257ABC437EF2}"/>
    <dgm:cxn modelId="{C54C7064-F846-8E4F-AE77-0F0BC3101D06}" srcId="{C3EC2544-CC19-4D42-B578-B9AE5B0D58F4}" destId="{B1798718-15CE-624F-9AEB-36F5D2126DD5}" srcOrd="1" destOrd="0" parTransId="{31E9A82F-3F3F-0E42-A1B0-772A5388ED7E}" sibTransId="{4B87C490-34E8-A84F-8C0A-762523F7B5E3}"/>
    <dgm:cxn modelId="{2E15494B-FF72-1649-BDFD-E10F0928F02D}" srcId="{00679CE5-8270-6B4B-8A2F-BFB603429A5D}" destId="{D14A9D41-B567-424F-B3B5-9CE71DD57200}" srcOrd="2" destOrd="0" parTransId="{E3265E49-2D01-5644-B794-64CD782DFE4B}" sibTransId="{C9A08484-7151-7048-93EF-FB6148DE5848}"/>
    <dgm:cxn modelId="{2ABB986B-7684-0747-8779-4C2ED6B71497}" srcId="{D14A9D41-B567-424F-B3B5-9CE71DD57200}" destId="{54114F57-6854-6744-AE79-60360F8347F0}" srcOrd="1" destOrd="0" parTransId="{24292FA2-77D0-204E-9616-41F05D52FEA8}" sibTransId="{955D5E4C-4A82-6649-9EB7-02FA8C1328DB}"/>
    <dgm:cxn modelId="{3BCB7E6F-0B89-CA49-9EA7-65E590577F74}" type="presOf" srcId="{00679CE5-8270-6B4B-8A2F-BFB603429A5D}" destId="{F33C9203-CD56-0544-8DE2-A4BAA4005620}" srcOrd="0" destOrd="0" presId="urn:microsoft.com/office/officeart/2005/8/layout/orgChart1"/>
    <dgm:cxn modelId="{CCAFFD53-B9EF-2E48-9E4E-F2719F26DD7A}" type="presOf" srcId="{E3265E49-2D01-5644-B794-64CD782DFE4B}" destId="{50DFF2CB-1EDC-4A4F-B42C-5AD655D83EE2}" srcOrd="0" destOrd="0" presId="urn:microsoft.com/office/officeart/2005/8/layout/orgChart1"/>
    <dgm:cxn modelId="{EA00EA55-8B1A-E042-AD3A-98A4C070DBE6}" srcId="{1F18FBEC-FE31-154E-8835-4DDF9649C943}" destId="{91A59172-E269-804C-BFAC-6678BD758A7E}" srcOrd="1" destOrd="0" parTransId="{79486037-49D9-D740-8632-4B8DE15AD30C}" sibTransId="{62B8C78E-9DB3-194E-B9AD-C4CB5D5C0F0A}"/>
    <dgm:cxn modelId="{F3CF8376-D32C-FC41-8E2B-2769EC740351}" type="presOf" srcId="{28BB6127-B287-5045-BDE5-3C29FDFA0951}" destId="{0EFE62D5-561E-9646-8B97-21E21D7671AD}" srcOrd="1" destOrd="0" presId="urn:microsoft.com/office/officeart/2005/8/layout/orgChart1"/>
    <dgm:cxn modelId="{6E6E215A-5D14-5A4F-BD27-34242377AD0D}" srcId="{1F18FBEC-FE31-154E-8835-4DDF9649C943}" destId="{4927BDB1-FC5D-F145-87BF-2B64D365ACF6}" srcOrd="4" destOrd="0" parTransId="{749D3CF1-594B-3E47-AE56-33167EFAAF92}" sibTransId="{7F45B1CD-4688-134E-8A12-0D42059FBA81}"/>
    <dgm:cxn modelId="{E0C7D25A-6CAF-9D41-B58F-DE6CC97531E2}" type="presOf" srcId="{79486037-49D9-D740-8632-4B8DE15AD30C}" destId="{C4EFED60-A657-A648-9D9D-8D8F83C4CBA0}" srcOrd="0" destOrd="0" presId="urn:microsoft.com/office/officeart/2005/8/layout/orgChart1"/>
    <dgm:cxn modelId="{BD20417B-BAE2-4443-A892-568677F399E8}" type="presOf" srcId="{33AAC285-B115-0744-A700-561B8F8359B6}" destId="{E5B9D9EC-AC23-464A-9648-66F3CAEDE2B0}" srcOrd="0" destOrd="0" presId="urn:microsoft.com/office/officeart/2005/8/layout/orgChart1"/>
    <dgm:cxn modelId="{19887C7C-DAF9-D744-9756-72BF9690A62F}" type="presOf" srcId="{54114F57-6854-6744-AE79-60360F8347F0}" destId="{C1A1425D-10F8-354E-A303-8ED83E46A295}" srcOrd="1" destOrd="0" presId="urn:microsoft.com/office/officeart/2005/8/layout/orgChart1"/>
    <dgm:cxn modelId="{5D8B687F-9A43-1C48-A6DB-346FE9D76B6A}" type="presOf" srcId="{1A2E3F95-76F3-7243-B8CF-7E92FDD89334}" destId="{DF0023D7-980F-5244-A383-4158F5C10727}" srcOrd="0" destOrd="0" presId="urn:microsoft.com/office/officeart/2005/8/layout/orgChart1"/>
    <dgm:cxn modelId="{62AFA282-3C1D-4C42-B535-2FDD6A9AC24D}" type="presOf" srcId="{D49EC9C0-716C-D34C-8174-03F59F86D8FE}" destId="{48625150-5860-FA44-A72D-8A0A9653F08A}" srcOrd="0" destOrd="0" presId="urn:microsoft.com/office/officeart/2005/8/layout/orgChart1"/>
    <dgm:cxn modelId="{DE284B83-DA60-2842-9EDA-CD2F37925988}" type="presOf" srcId="{5E439236-1B36-5542-B560-82D9D3D001B9}" destId="{5A66F80E-0D72-484C-B059-0FB6C1250451}" srcOrd="0" destOrd="0" presId="urn:microsoft.com/office/officeart/2005/8/layout/orgChart1"/>
    <dgm:cxn modelId="{6A4A0586-041B-9446-8B0E-F1209F832A07}" type="presOf" srcId="{39193A8E-58B3-5143-8687-37529F43B103}" destId="{31FED0B1-2284-0F48-BA88-3B5B1ACB66ED}" srcOrd="1" destOrd="0" presId="urn:microsoft.com/office/officeart/2005/8/layout/orgChart1"/>
    <dgm:cxn modelId="{3A224786-53B6-2E41-B2F5-62405B38B721}" type="presOf" srcId="{B7E5C17B-D8DB-4745-B89D-011FBBBF4785}" destId="{39F6EF84-2ADB-754F-ADDA-688FBB4C905E}" srcOrd="1" destOrd="0" presId="urn:microsoft.com/office/officeart/2005/8/layout/orgChart1"/>
    <dgm:cxn modelId="{7C8C7689-CF72-1140-B487-B1834AA045D0}" type="presOf" srcId="{C3EC2544-CC19-4D42-B578-B9AE5B0D58F4}" destId="{51EE2ED2-BD61-EA4F-9886-73A9A945C6E3}" srcOrd="1" destOrd="0" presId="urn:microsoft.com/office/officeart/2005/8/layout/orgChart1"/>
    <dgm:cxn modelId="{018C5789-00E8-8B4E-99B6-8C03A760144E}" type="presOf" srcId="{28BB6127-B287-5045-BDE5-3C29FDFA0951}" destId="{316CABAF-FB71-C849-BEC6-0E7D4928BB65}" srcOrd="0" destOrd="0" presId="urn:microsoft.com/office/officeart/2005/8/layout/orgChart1"/>
    <dgm:cxn modelId="{983BB38A-F502-D844-8ECA-1DF0E618EF56}" srcId="{04206F9F-0C23-DE4D-93E2-1C61E0491734}" destId="{5E439236-1B36-5542-B560-82D9D3D001B9}" srcOrd="0" destOrd="0" parTransId="{D49EC9C0-716C-D34C-8174-03F59F86D8FE}" sibTransId="{BC527B1A-A8ED-4148-9049-6D871247607F}"/>
    <dgm:cxn modelId="{DE6CCE8E-93B6-CE42-B219-7F0216190935}" type="presOf" srcId="{5E439236-1B36-5542-B560-82D9D3D001B9}" destId="{2B58A3FB-63C7-9444-A484-B720E1CFD22C}" srcOrd="1" destOrd="0" presId="urn:microsoft.com/office/officeart/2005/8/layout/orgChart1"/>
    <dgm:cxn modelId="{9E847D90-2DF5-464C-A803-E540C9F1E0AA}" type="presOf" srcId="{54114F57-6854-6744-AE79-60360F8347F0}" destId="{3F0D8AB3-16BD-5D45-A52C-8BC650CB8D8B}" srcOrd="0" destOrd="0" presId="urn:microsoft.com/office/officeart/2005/8/layout/orgChart1"/>
    <dgm:cxn modelId="{E4E07999-7569-DF42-8E64-94C5B4C3D2A6}" srcId="{00679CE5-8270-6B4B-8A2F-BFB603429A5D}" destId="{1F18FBEC-FE31-154E-8835-4DDF9649C943}" srcOrd="0" destOrd="0" parTransId="{15B65132-E0E5-CE4F-B742-714CF0B2A964}" sibTransId="{1965A400-0A23-D24F-AABE-57B3427B21BA}"/>
    <dgm:cxn modelId="{C960FE99-662A-6C4E-BDB9-A65BF6E3206E}" type="presOf" srcId="{04206F9F-0C23-DE4D-93E2-1C61E0491734}" destId="{75EBDC2C-522C-6A48-8A7F-1F2454168BFA}" srcOrd="0" destOrd="0" presId="urn:microsoft.com/office/officeart/2005/8/layout/orgChart1"/>
    <dgm:cxn modelId="{F14C779B-A59F-664C-B8EB-19450CFD87A2}" type="presOf" srcId="{1F18FBEC-FE31-154E-8835-4DDF9649C943}" destId="{9BE843F3-45D2-E545-8D7D-A90B69CD9F43}" srcOrd="0" destOrd="0" presId="urn:microsoft.com/office/officeart/2005/8/layout/orgChart1"/>
    <dgm:cxn modelId="{AD8914AE-B003-0E4C-95C5-7726BAB7E029}" type="presOf" srcId="{749D3CF1-594B-3E47-AE56-33167EFAAF92}" destId="{A8975124-3BC9-D744-914B-728E3C6A4B89}" srcOrd="0" destOrd="0" presId="urn:microsoft.com/office/officeart/2005/8/layout/orgChart1"/>
    <dgm:cxn modelId="{103825AF-917E-FB4D-AFA5-BC9D70EE52C3}" type="presOf" srcId="{BFFCE70F-A1B2-1840-967A-1250DF436E1D}" destId="{513DE43E-11C8-D54D-B1A1-C46C5FF37C20}" srcOrd="1" destOrd="0" presId="urn:microsoft.com/office/officeart/2005/8/layout/orgChart1"/>
    <dgm:cxn modelId="{13F037B0-5C46-684C-A9A9-803842018DB5}" srcId="{1F18FBEC-FE31-154E-8835-4DDF9649C943}" destId="{0E650188-9FD5-CC48-A820-5A2EA3E4D78B}" srcOrd="0" destOrd="0" parTransId="{D6E08079-E765-1D40-955E-1F120C16F6A0}" sibTransId="{C302C12C-6AE3-6E48-8A77-34F0ACE26F39}"/>
    <dgm:cxn modelId="{1FC979B4-02DA-7247-8A3C-0FBA5425A235}" srcId="{9518A247-EB72-BD44-9C39-DC8D10E80012}" destId="{00679CE5-8270-6B4B-8A2F-BFB603429A5D}" srcOrd="0" destOrd="0" parTransId="{0D322D0E-29EE-6744-AD90-BD5E39FDCBC1}" sibTransId="{70804334-370A-7D48-8368-136ED0252D01}"/>
    <dgm:cxn modelId="{EF2106B8-597A-5748-AC33-A4FF7AA54849}" type="presOf" srcId="{D14A9D41-B567-424F-B3B5-9CE71DD57200}" destId="{7A69B9E8-4EE1-AB4A-AAA2-8559DD2C798D}" srcOrd="1" destOrd="0" presId="urn:microsoft.com/office/officeart/2005/8/layout/orgChart1"/>
    <dgm:cxn modelId="{3C5A35BD-7F95-2740-9238-2319EB9FC2D5}" type="presOf" srcId="{00679CE5-8270-6B4B-8A2F-BFB603429A5D}" destId="{5C1DF8C5-A396-654E-B8D1-3D6D0BED9346}" srcOrd="1" destOrd="0" presId="urn:microsoft.com/office/officeart/2005/8/layout/orgChart1"/>
    <dgm:cxn modelId="{0B7DFBBD-B848-6E4D-A2BE-9C85D88B0138}" type="presOf" srcId="{B1798718-15CE-624F-9AEB-36F5D2126DD5}" destId="{80834D7B-587F-444A-A7B0-E573A810F423}" srcOrd="0" destOrd="0" presId="urn:microsoft.com/office/officeart/2005/8/layout/orgChart1"/>
    <dgm:cxn modelId="{15952EBE-7105-4E43-B0FD-645964925D09}" type="presOf" srcId="{4927BDB1-FC5D-F145-87BF-2B64D365ACF6}" destId="{A924581B-C19B-3540-A3C0-92B9192A980C}" srcOrd="0" destOrd="0" presId="urn:microsoft.com/office/officeart/2005/8/layout/orgChart1"/>
    <dgm:cxn modelId="{151F58BF-9E49-0C47-B380-711A249F7670}" type="presOf" srcId="{9518A247-EB72-BD44-9C39-DC8D10E80012}" destId="{DCCB953D-CD3D-0E4E-956F-AEA12B53DC9B}" srcOrd="0" destOrd="0" presId="urn:microsoft.com/office/officeart/2005/8/layout/orgChart1"/>
    <dgm:cxn modelId="{BD9BBAC4-CC2E-6F4C-BC82-228B9D77FFC7}" type="presOf" srcId="{1F18FBEC-FE31-154E-8835-4DDF9649C943}" destId="{154ED217-9E42-1C4A-A810-38495FEB6F59}" srcOrd="1" destOrd="0" presId="urn:microsoft.com/office/officeart/2005/8/layout/orgChart1"/>
    <dgm:cxn modelId="{22423EC6-41D1-7347-9C0E-BBD7FBB9F6CC}" type="presOf" srcId="{91A59172-E269-804C-BFAC-6678BD758A7E}" destId="{0F6EC3B4-DE22-0746-BF76-5FEADD9432B7}" srcOrd="1" destOrd="0" presId="urn:microsoft.com/office/officeart/2005/8/layout/orgChart1"/>
    <dgm:cxn modelId="{4EE9A2C7-A6BE-1F47-9D55-382FE7AB84A9}" type="presOf" srcId="{5421CA56-6C94-7748-8121-44E4C57E2587}" destId="{2689A7BB-CF3A-0A42-BDB2-6815FCCD8D9B}" srcOrd="0" destOrd="0" presId="urn:microsoft.com/office/officeart/2005/8/layout/orgChart1"/>
    <dgm:cxn modelId="{9D4B9AC8-9A9E-634F-9C10-498C3A0F67BF}" srcId="{C3EC2544-CC19-4D42-B578-B9AE5B0D58F4}" destId="{BFFCE70F-A1B2-1840-967A-1250DF436E1D}" srcOrd="2" destOrd="0" parTransId="{1A2E3F95-76F3-7243-B8CF-7E92FDD89334}" sibTransId="{C180E4E3-1ADD-6B4D-955E-00B1631DD11A}"/>
    <dgm:cxn modelId="{506DD0C9-6C04-184A-8D18-E5C02E4108FE}" type="presOf" srcId="{4927BDB1-FC5D-F145-87BF-2B64D365ACF6}" destId="{2E3BB309-7640-2F4A-9C1B-9B74608441DC}" srcOrd="1" destOrd="0" presId="urn:microsoft.com/office/officeart/2005/8/layout/orgChart1"/>
    <dgm:cxn modelId="{A1CEFDCA-E3BF-0C41-A0F0-9E1199CB6416}" srcId="{04206F9F-0C23-DE4D-93E2-1C61E0491734}" destId="{B7E5C17B-D8DB-4745-B89D-011FBBBF4785}" srcOrd="1" destOrd="0" parTransId="{8563336D-AFCE-8F4E-AAF2-E3E8AA2E076C}" sibTransId="{47DF9BA2-563E-B84D-AE30-AD23AFAD833A}"/>
    <dgm:cxn modelId="{8B76E6D7-D622-8742-90BE-DC8E41FCFF93}" type="presOf" srcId="{91A59172-E269-804C-BFAC-6678BD758A7E}" destId="{41C265AB-AFB2-6149-90CF-2A365E9D4C28}" srcOrd="0" destOrd="0" presId="urn:microsoft.com/office/officeart/2005/8/layout/orgChart1"/>
    <dgm:cxn modelId="{A58660D9-30DF-DD4F-871B-C75F5565FA8A}" type="presOf" srcId="{90CB84EE-7015-EB48-BC76-8AF767C86DD5}" destId="{D3F0C094-61A6-6145-A772-F6AA11814314}" srcOrd="1" destOrd="0" presId="urn:microsoft.com/office/officeart/2005/8/layout/orgChart1"/>
    <dgm:cxn modelId="{B53086E2-53B4-2145-B3CB-B27623265312}" type="presOf" srcId="{24292FA2-77D0-204E-9616-41F05D52FEA8}" destId="{D65F36EC-A225-A44B-87BE-EE9D7AF00486}" srcOrd="0" destOrd="0" presId="urn:microsoft.com/office/officeart/2005/8/layout/orgChart1"/>
    <dgm:cxn modelId="{77EF49E4-D7CA-D54C-B4A0-5F1F834DCABE}" type="presOf" srcId="{97F52F9E-50B9-CD43-B1C4-9E6C404B65B0}" destId="{53941FEA-DFDE-7C4A-8CD2-12FA5FCFAAD8}" srcOrd="0" destOrd="0" presId="urn:microsoft.com/office/officeart/2005/8/layout/orgChart1"/>
    <dgm:cxn modelId="{001E81E8-E047-DD48-9D69-654767D96943}" type="presOf" srcId="{B7E5C17B-D8DB-4745-B89D-011FBBBF4785}" destId="{737351E1-A044-9F45-98F3-7281D2FA36F5}" srcOrd="0" destOrd="0" presId="urn:microsoft.com/office/officeart/2005/8/layout/orgChart1"/>
    <dgm:cxn modelId="{83701AEB-6A83-6F4D-8A43-8F76184C9361}" type="presOf" srcId="{15B65132-E0E5-CE4F-B742-714CF0B2A964}" destId="{D4415FD9-AEA1-774A-A9A8-71D4142D051F}" srcOrd="0" destOrd="0" presId="urn:microsoft.com/office/officeart/2005/8/layout/orgChart1"/>
    <dgm:cxn modelId="{C383F5ED-DDCC-3C48-99DE-22BA3CB83E30}" type="presOf" srcId="{D6E08079-E765-1D40-955E-1F120C16F6A0}" destId="{BA35F4C0-D340-DE4D-9F4D-D7134CB3EBF1}" srcOrd="0" destOrd="0" presId="urn:microsoft.com/office/officeart/2005/8/layout/orgChart1"/>
    <dgm:cxn modelId="{6ED99FF6-6CAC-9149-B3A5-A1EA5A3A82A6}" type="presOf" srcId="{B1798718-15CE-624F-9AEB-36F5D2126DD5}" destId="{B845EA95-F822-B04D-B8FB-CE875D7D7764}" srcOrd="1" destOrd="0" presId="urn:microsoft.com/office/officeart/2005/8/layout/orgChart1"/>
    <dgm:cxn modelId="{9F7EA4F9-3977-D146-9AEB-0AEF3D15A68B}" type="presOf" srcId="{8563336D-AFCE-8F4E-AAF2-E3E8AA2E076C}" destId="{A3E6CF56-8967-F14F-8427-0EF062187DAC}" srcOrd="0" destOrd="0" presId="urn:microsoft.com/office/officeart/2005/8/layout/orgChart1"/>
    <dgm:cxn modelId="{7E582DFC-EBBB-7744-B229-9D062245D4D4}" srcId="{D14A9D41-B567-424F-B3B5-9CE71DD57200}" destId="{90CB84EE-7015-EB48-BC76-8AF767C86DD5}" srcOrd="0" destOrd="0" parTransId="{FF08BD4C-0328-E443-920C-C6C9D4CE924C}" sibTransId="{3EF7878E-9ABC-3C4D-B303-A6A185D8AA3A}"/>
    <dgm:cxn modelId="{6B82E9FD-F636-5D44-821F-C25436EB911F}" type="presOf" srcId="{04206F9F-0C23-DE4D-93E2-1C61E0491734}" destId="{CE436F96-7041-B047-92C8-21DFA33C6A02}" srcOrd="1" destOrd="0" presId="urn:microsoft.com/office/officeart/2005/8/layout/orgChart1"/>
    <dgm:cxn modelId="{111B4AFE-531E-E24D-8F01-7B9AC81D5346}" type="presOf" srcId="{C3EC2544-CC19-4D42-B578-B9AE5B0D58F4}" destId="{D9F6FFCD-2FEC-2D42-A9F0-30E4C304B1B8}" srcOrd="0" destOrd="0" presId="urn:microsoft.com/office/officeart/2005/8/layout/orgChart1"/>
    <dgm:cxn modelId="{E7BF203D-C608-A147-9201-8898C651868F}" type="presParOf" srcId="{DCCB953D-CD3D-0E4E-956F-AEA12B53DC9B}" destId="{60EF23E6-F2A1-744C-9C58-9A62968B40A8}" srcOrd="0" destOrd="0" presId="urn:microsoft.com/office/officeart/2005/8/layout/orgChart1"/>
    <dgm:cxn modelId="{5321C984-7BDA-0946-B588-A5930AFB5D16}" type="presParOf" srcId="{60EF23E6-F2A1-744C-9C58-9A62968B40A8}" destId="{97A675F9-0A1D-9243-8F56-5B4BFF5B1B23}" srcOrd="0" destOrd="0" presId="urn:microsoft.com/office/officeart/2005/8/layout/orgChart1"/>
    <dgm:cxn modelId="{7F61534A-4ADD-6B47-9BA1-5CE06166C4A9}" type="presParOf" srcId="{97A675F9-0A1D-9243-8F56-5B4BFF5B1B23}" destId="{F33C9203-CD56-0544-8DE2-A4BAA4005620}" srcOrd="0" destOrd="0" presId="urn:microsoft.com/office/officeart/2005/8/layout/orgChart1"/>
    <dgm:cxn modelId="{80D68E06-F1BE-A54E-9AF0-99BFC787FEFB}" type="presParOf" srcId="{97A675F9-0A1D-9243-8F56-5B4BFF5B1B23}" destId="{5C1DF8C5-A396-654E-B8D1-3D6D0BED9346}" srcOrd="1" destOrd="0" presId="urn:microsoft.com/office/officeart/2005/8/layout/orgChart1"/>
    <dgm:cxn modelId="{D82BA70F-B9E1-A845-8FE0-4BCB572B159D}" type="presParOf" srcId="{60EF23E6-F2A1-744C-9C58-9A62968B40A8}" destId="{7AC4FF30-3E2A-5D4F-91EE-426020075EEA}" srcOrd="1" destOrd="0" presId="urn:microsoft.com/office/officeart/2005/8/layout/orgChart1"/>
    <dgm:cxn modelId="{1E068060-E9EC-2A44-BE93-E48A9E589C7F}" type="presParOf" srcId="{7AC4FF30-3E2A-5D4F-91EE-426020075EEA}" destId="{D4415FD9-AEA1-774A-A9A8-71D4142D051F}" srcOrd="0" destOrd="0" presId="urn:microsoft.com/office/officeart/2005/8/layout/orgChart1"/>
    <dgm:cxn modelId="{5D0FDFA3-BB29-A247-991F-0EA903A21E48}" type="presParOf" srcId="{7AC4FF30-3E2A-5D4F-91EE-426020075EEA}" destId="{3D5F8436-3841-324F-9109-4E4CE7FDE905}" srcOrd="1" destOrd="0" presId="urn:microsoft.com/office/officeart/2005/8/layout/orgChart1"/>
    <dgm:cxn modelId="{D203D42A-5382-B74D-B2B1-63B43E291209}" type="presParOf" srcId="{3D5F8436-3841-324F-9109-4E4CE7FDE905}" destId="{8C50894A-4188-684B-B1A2-2FD72BDCF328}" srcOrd="0" destOrd="0" presId="urn:microsoft.com/office/officeart/2005/8/layout/orgChart1"/>
    <dgm:cxn modelId="{DDB28F63-818F-5743-BA19-1896F8A62F62}" type="presParOf" srcId="{8C50894A-4188-684B-B1A2-2FD72BDCF328}" destId="{9BE843F3-45D2-E545-8D7D-A90B69CD9F43}" srcOrd="0" destOrd="0" presId="urn:microsoft.com/office/officeart/2005/8/layout/orgChart1"/>
    <dgm:cxn modelId="{57009DBA-AC3E-5941-87A6-34C846CF20C7}" type="presParOf" srcId="{8C50894A-4188-684B-B1A2-2FD72BDCF328}" destId="{154ED217-9E42-1C4A-A810-38495FEB6F59}" srcOrd="1" destOrd="0" presId="urn:microsoft.com/office/officeart/2005/8/layout/orgChart1"/>
    <dgm:cxn modelId="{8E105857-6415-2F40-8528-74FC7537BBBD}" type="presParOf" srcId="{3D5F8436-3841-324F-9109-4E4CE7FDE905}" destId="{8D32285E-DCF5-4242-A98D-1E9CCAF7F99A}" srcOrd="1" destOrd="0" presId="urn:microsoft.com/office/officeart/2005/8/layout/orgChart1"/>
    <dgm:cxn modelId="{60C10D75-C44F-BD45-B758-3114452E9A55}" type="presParOf" srcId="{3D5F8436-3841-324F-9109-4E4CE7FDE905}" destId="{AE8D73B7-F36A-E149-8A11-7B260E6A4F08}" srcOrd="2" destOrd="0" presId="urn:microsoft.com/office/officeart/2005/8/layout/orgChart1"/>
    <dgm:cxn modelId="{C00A846A-D424-E943-8A15-7F4C3F8B4ACD}" type="presParOf" srcId="{AE8D73B7-F36A-E149-8A11-7B260E6A4F08}" destId="{BA35F4C0-D340-DE4D-9F4D-D7134CB3EBF1}" srcOrd="0" destOrd="0" presId="urn:microsoft.com/office/officeart/2005/8/layout/orgChart1"/>
    <dgm:cxn modelId="{9B47D8B5-60E0-4048-83F8-7A7E30B31673}" type="presParOf" srcId="{AE8D73B7-F36A-E149-8A11-7B260E6A4F08}" destId="{AB803CBB-A85F-DD47-9420-FAFBC7381338}" srcOrd="1" destOrd="0" presId="urn:microsoft.com/office/officeart/2005/8/layout/orgChart1"/>
    <dgm:cxn modelId="{C3427395-5B41-EF4C-B01C-93F5E23BEA78}" type="presParOf" srcId="{AB803CBB-A85F-DD47-9420-FAFBC7381338}" destId="{7A891DDA-EA3E-AC4B-A9EB-C1B2F3E7CC7F}" srcOrd="0" destOrd="0" presId="urn:microsoft.com/office/officeart/2005/8/layout/orgChart1"/>
    <dgm:cxn modelId="{FA6F0A39-B6B8-4341-B4F6-03130DEEB903}" type="presParOf" srcId="{7A891DDA-EA3E-AC4B-A9EB-C1B2F3E7CC7F}" destId="{60A9D4D4-C6A0-3E42-BC99-E986116E1B82}" srcOrd="0" destOrd="0" presId="urn:microsoft.com/office/officeart/2005/8/layout/orgChart1"/>
    <dgm:cxn modelId="{DA994B9A-CED4-AF48-A3AD-0AF3149A5E17}" type="presParOf" srcId="{7A891DDA-EA3E-AC4B-A9EB-C1B2F3E7CC7F}" destId="{D9BBE0EF-1ED6-E54B-A065-C7E38BA044E1}" srcOrd="1" destOrd="0" presId="urn:microsoft.com/office/officeart/2005/8/layout/orgChart1"/>
    <dgm:cxn modelId="{83B08AD3-DC59-604B-B4D4-B5528C5FE871}" type="presParOf" srcId="{AB803CBB-A85F-DD47-9420-FAFBC7381338}" destId="{03509B3B-D482-DE45-A946-136369C8A7AF}" srcOrd="1" destOrd="0" presId="urn:microsoft.com/office/officeart/2005/8/layout/orgChart1"/>
    <dgm:cxn modelId="{81830655-C32C-0341-B3C4-22CCFAF101DF}" type="presParOf" srcId="{AB803CBB-A85F-DD47-9420-FAFBC7381338}" destId="{36B3507C-2E4E-9542-89D2-A638ABD63170}" srcOrd="2" destOrd="0" presId="urn:microsoft.com/office/officeart/2005/8/layout/orgChart1"/>
    <dgm:cxn modelId="{DDF8AEE1-7928-D741-8377-00BB1B3C7C10}" type="presParOf" srcId="{AE8D73B7-F36A-E149-8A11-7B260E6A4F08}" destId="{C4EFED60-A657-A648-9D9D-8D8F83C4CBA0}" srcOrd="2" destOrd="0" presId="urn:microsoft.com/office/officeart/2005/8/layout/orgChart1"/>
    <dgm:cxn modelId="{DD66160E-C5CE-344C-92AA-09291DC3F3F1}" type="presParOf" srcId="{AE8D73B7-F36A-E149-8A11-7B260E6A4F08}" destId="{989D446B-1B6E-634E-BAB0-BBE08C15AD04}" srcOrd="3" destOrd="0" presId="urn:microsoft.com/office/officeart/2005/8/layout/orgChart1"/>
    <dgm:cxn modelId="{A1F951C6-E179-444B-A690-5C6FDE12EAB7}" type="presParOf" srcId="{989D446B-1B6E-634E-BAB0-BBE08C15AD04}" destId="{4719BD39-A31F-E340-92E2-1C22DB818741}" srcOrd="0" destOrd="0" presId="urn:microsoft.com/office/officeart/2005/8/layout/orgChart1"/>
    <dgm:cxn modelId="{61A01C22-DF9E-AF49-B615-FA6CEC90C188}" type="presParOf" srcId="{4719BD39-A31F-E340-92E2-1C22DB818741}" destId="{41C265AB-AFB2-6149-90CF-2A365E9D4C28}" srcOrd="0" destOrd="0" presId="urn:microsoft.com/office/officeart/2005/8/layout/orgChart1"/>
    <dgm:cxn modelId="{948F3ABA-DD68-464C-875E-DC50A822499A}" type="presParOf" srcId="{4719BD39-A31F-E340-92E2-1C22DB818741}" destId="{0F6EC3B4-DE22-0746-BF76-5FEADD9432B7}" srcOrd="1" destOrd="0" presId="urn:microsoft.com/office/officeart/2005/8/layout/orgChart1"/>
    <dgm:cxn modelId="{C3F106BF-C9F6-B34D-B831-35E2BCA2BD6B}" type="presParOf" srcId="{989D446B-1B6E-634E-BAB0-BBE08C15AD04}" destId="{DB819879-284F-9741-8D72-5E3B5D2E12CA}" srcOrd="1" destOrd="0" presId="urn:microsoft.com/office/officeart/2005/8/layout/orgChart1"/>
    <dgm:cxn modelId="{C2445F90-3BCE-844E-BDB7-0D18474EB4FE}" type="presParOf" srcId="{989D446B-1B6E-634E-BAB0-BBE08C15AD04}" destId="{E95631A4-D6EE-AA43-A232-652CC78DEF27}" srcOrd="2" destOrd="0" presId="urn:microsoft.com/office/officeart/2005/8/layout/orgChart1"/>
    <dgm:cxn modelId="{77C4300C-EF61-414F-AB6B-21D4AF09DC1B}" type="presParOf" srcId="{AE8D73B7-F36A-E149-8A11-7B260E6A4F08}" destId="{E5B9D9EC-AC23-464A-9648-66F3CAEDE2B0}" srcOrd="4" destOrd="0" presId="urn:microsoft.com/office/officeart/2005/8/layout/orgChart1"/>
    <dgm:cxn modelId="{391056C3-9A77-CD4E-BBEE-BC3D04C0C01E}" type="presParOf" srcId="{AE8D73B7-F36A-E149-8A11-7B260E6A4F08}" destId="{E0EE33B6-1345-754A-AF55-EB00A60519DE}" srcOrd="5" destOrd="0" presId="urn:microsoft.com/office/officeart/2005/8/layout/orgChart1"/>
    <dgm:cxn modelId="{7CBA6C08-4AE7-CD4E-8370-ECBAB139397F}" type="presParOf" srcId="{E0EE33B6-1345-754A-AF55-EB00A60519DE}" destId="{2797D7CD-06E9-3E46-BA86-F4F8D2BA8D91}" srcOrd="0" destOrd="0" presId="urn:microsoft.com/office/officeart/2005/8/layout/orgChart1"/>
    <dgm:cxn modelId="{85ACD80C-F829-0D48-842F-354CBC245897}" type="presParOf" srcId="{2797D7CD-06E9-3E46-BA86-F4F8D2BA8D91}" destId="{316CABAF-FB71-C849-BEC6-0E7D4928BB65}" srcOrd="0" destOrd="0" presId="urn:microsoft.com/office/officeart/2005/8/layout/orgChart1"/>
    <dgm:cxn modelId="{660F3F86-9A79-564F-8C2F-4C1DDA034728}" type="presParOf" srcId="{2797D7CD-06E9-3E46-BA86-F4F8D2BA8D91}" destId="{0EFE62D5-561E-9646-8B97-21E21D7671AD}" srcOrd="1" destOrd="0" presId="urn:microsoft.com/office/officeart/2005/8/layout/orgChart1"/>
    <dgm:cxn modelId="{4CA3B7CF-F330-F04F-8BCC-BDB82726F3DB}" type="presParOf" srcId="{E0EE33B6-1345-754A-AF55-EB00A60519DE}" destId="{D71DFA53-F53E-BF44-8DF5-2425B12E3436}" srcOrd="1" destOrd="0" presId="urn:microsoft.com/office/officeart/2005/8/layout/orgChart1"/>
    <dgm:cxn modelId="{7814F27B-CCD4-2A4E-845A-8633F4E7BF14}" type="presParOf" srcId="{E0EE33B6-1345-754A-AF55-EB00A60519DE}" destId="{8F8A2CEB-27F1-0A47-918F-A21861E8520C}" srcOrd="2" destOrd="0" presId="urn:microsoft.com/office/officeart/2005/8/layout/orgChart1"/>
    <dgm:cxn modelId="{0C9573DA-2BEB-6C44-9907-961676B86B5D}" type="presParOf" srcId="{AE8D73B7-F36A-E149-8A11-7B260E6A4F08}" destId="{2689A7BB-CF3A-0A42-BDB2-6815FCCD8D9B}" srcOrd="6" destOrd="0" presId="urn:microsoft.com/office/officeart/2005/8/layout/orgChart1"/>
    <dgm:cxn modelId="{194017FE-69E9-C645-A7D3-CAAF6667FEEB}" type="presParOf" srcId="{AE8D73B7-F36A-E149-8A11-7B260E6A4F08}" destId="{64980E27-FBBD-5E4F-92E4-A2D92A2078CE}" srcOrd="7" destOrd="0" presId="urn:microsoft.com/office/officeart/2005/8/layout/orgChart1"/>
    <dgm:cxn modelId="{0EF100CB-B212-4A43-B379-35CDC875BC90}" type="presParOf" srcId="{64980E27-FBBD-5E4F-92E4-A2D92A2078CE}" destId="{CA8360BE-2DEA-D84B-BEBA-73A9FA13A25E}" srcOrd="0" destOrd="0" presId="urn:microsoft.com/office/officeart/2005/8/layout/orgChart1"/>
    <dgm:cxn modelId="{A061FCC0-1295-A64A-9BB3-022E3CD337B5}" type="presParOf" srcId="{CA8360BE-2DEA-D84B-BEBA-73A9FA13A25E}" destId="{D9F6FFCD-2FEC-2D42-A9F0-30E4C304B1B8}" srcOrd="0" destOrd="0" presId="urn:microsoft.com/office/officeart/2005/8/layout/orgChart1"/>
    <dgm:cxn modelId="{E80CF88F-8990-E645-80F0-50DFDD7651E1}" type="presParOf" srcId="{CA8360BE-2DEA-D84B-BEBA-73A9FA13A25E}" destId="{51EE2ED2-BD61-EA4F-9886-73A9A945C6E3}" srcOrd="1" destOrd="0" presId="urn:microsoft.com/office/officeart/2005/8/layout/orgChart1"/>
    <dgm:cxn modelId="{6D75C366-D195-A642-872F-4E78729F50DF}" type="presParOf" srcId="{64980E27-FBBD-5E4F-92E4-A2D92A2078CE}" destId="{75C2B5DD-BE0E-7D4C-B19B-AB6D3460331D}" srcOrd="1" destOrd="0" presId="urn:microsoft.com/office/officeart/2005/8/layout/orgChart1"/>
    <dgm:cxn modelId="{0B731DAC-0C54-CE44-B095-E40BB8C964FD}" type="presParOf" srcId="{64980E27-FBBD-5E4F-92E4-A2D92A2078CE}" destId="{38B2EFF3-79AE-D948-91D7-91400F5506BA}" srcOrd="2" destOrd="0" presId="urn:microsoft.com/office/officeart/2005/8/layout/orgChart1"/>
    <dgm:cxn modelId="{B9658EBE-2207-5543-872A-599EF2719CB8}" type="presParOf" srcId="{38B2EFF3-79AE-D948-91D7-91400F5506BA}" destId="{7F1C0DDA-A3C6-B14E-95CD-F3863E02DBEB}" srcOrd="0" destOrd="0" presId="urn:microsoft.com/office/officeart/2005/8/layout/orgChart1"/>
    <dgm:cxn modelId="{33822E83-6CF2-9C47-B812-FFA52D27CAD7}" type="presParOf" srcId="{38B2EFF3-79AE-D948-91D7-91400F5506BA}" destId="{7ED412E3-0095-FF44-8660-88A0BC83B4E4}" srcOrd="1" destOrd="0" presId="urn:microsoft.com/office/officeart/2005/8/layout/orgChart1"/>
    <dgm:cxn modelId="{EE935783-D0BB-C848-8C18-B1E0504240FD}" type="presParOf" srcId="{7ED412E3-0095-FF44-8660-88A0BC83B4E4}" destId="{F01301B5-7273-AF4E-AAF7-6CE2F45467E9}" srcOrd="0" destOrd="0" presId="urn:microsoft.com/office/officeart/2005/8/layout/orgChart1"/>
    <dgm:cxn modelId="{8AD892B8-5323-0D45-AF05-6B21234F703A}" type="presParOf" srcId="{F01301B5-7273-AF4E-AAF7-6CE2F45467E9}" destId="{FD06F11A-7248-AA42-9794-2904105ECEBF}" srcOrd="0" destOrd="0" presId="urn:microsoft.com/office/officeart/2005/8/layout/orgChart1"/>
    <dgm:cxn modelId="{63116654-A6A3-1C41-B8CF-CBBE38807CB8}" type="presParOf" srcId="{F01301B5-7273-AF4E-AAF7-6CE2F45467E9}" destId="{31FED0B1-2284-0F48-BA88-3B5B1ACB66ED}" srcOrd="1" destOrd="0" presId="urn:microsoft.com/office/officeart/2005/8/layout/orgChart1"/>
    <dgm:cxn modelId="{37315221-B0D4-6349-B6D6-FECA57005FE1}" type="presParOf" srcId="{7ED412E3-0095-FF44-8660-88A0BC83B4E4}" destId="{C256AC77-3347-E24B-90D4-E62477677FAF}" srcOrd="1" destOrd="0" presId="urn:microsoft.com/office/officeart/2005/8/layout/orgChart1"/>
    <dgm:cxn modelId="{61F685EE-30B5-D445-AC9D-15F51E95D081}" type="presParOf" srcId="{7ED412E3-0095-FF44-8660-88A0BC83B4E4}" destId="{A862DE29-1A9D-484B-86E1-24E4595A6E12}" srcOrd="2" destOrd="0" presId="urn:microsoft.com/office/officeart/2005/8/layout/orgChart1"/>
    <dgm:cxn modelId="{A879598A-5368-9E4C-8065-D4A0CBE1C64D}" type="presParOf" srcId="{38B2EFF3-79AE-D948-91D7-91400F5506BA}" destId="{BAFE3958-138F-3443-8922-F610BD90DCB7}" srcOrd="2" destOrd="0" presId="urn:microsoft.com/office/officeart/2005/8/layout/orgChart1"/>
    <dgm:cxn modelId="{9D3C2967-C4EC-BA44-ABD9-229846A02320}" type="presParOf" srcId="{38B2EFF3-79AE-D948-91D7-91400F5506BA}" destId="{EF715994-C78E-9348-BA2D-6430A4774AF5}" srcOrd="3" destOrd="0" presId="urn:microsoft.com/office/officeart/2005/8/layout/orgChart1"/>
    <dgm:cxn modelId="{2D063541-1148-704F-91F5-855CF7F22E2B}" type="presParOf" srcId="{EF715994-C78E-9348-BA2D-6430A4774AF5}" destId="{B0855A21-7759-4B4B-836A-C51BF5C1E049}" srcOrd="0" destOrd="0" presId="urn:microsoft.com/office/officeart/2005/8/layout/orgChart1"/>
    <dgm:cxn modelId="{BEA5F242-8498-404E-9377-F25A5E374035}" type="presParOf" srcId="{B0855A21-7759-4B4B-836A-C51BF5C1E049}" destId="{80834D7B-587F-444A-A7B0-E573A810F423}" srcOrd="0" destOrd="0" presId="urn:microsoft.com/office/officeart/2005/8/layout/orgChart1"/>
    <dgm:cxn modelId="{6AC16CFA-BB45-D74E-BBE1-2C9E9A4FCCF9}" type="presParOf" srcId="{B0855A21-7759-4B4B-836A-C51BF5C1E049}" destId="{B845EA95-F822-B04D-B8FB-CE875D7D7764}" srcOrd="1" destOrd="0" presId="urn:microsoft.com/office/officeart/2005/8/layout/orgChart1"/>
    <dgm:cxn modelId="{9F1296B1-5521-F648-A5B8-F58D679130DB}" type="presParOf" srcId="{EF715994-C78E-9348-BA2D-6430A4774AF5}" destId="{7C8C419F-10E2-2343-A136-9B52E3451EA9}" srcOrd="1" destOrd="0" presId="urn:microsoft.com/office/officeart/2005/8/layout/orgChart1"/>
    <dgm:cxn modelId="{5630F652-7474-4A44-9358-CAEA1FC16899}" type="presParOf" srcId="{EF715994-C78E-9348-BA2D-6430A4774AF5}" destId="{13C46360-3728-7446-BA16-9E3E500A2302}" srcOrd="2" destOrd="0" presId="urn:microsoft.com/office/officeart/2005/8/layout/orgChart1"/>
    <dgm:cxn modelId="{43123326-05F2-5944-BB19-806DB0BE215B}" type="presParOf" srcId="{38B2EFF3-79AE-D948-91D7-91400F5506BA}" destId="{DF0023D7-980F-5244-A383-4158F5C10727}" srcOrd="4" destOrd="0" presId="urn:microsoft.com/office/officeart/2005/8/layout/orgChart1"/>
    <dgm:cxn modelId="{0A2ED00B-DDDA-D24D-9618-FFDF4EBA8ECB}" type="presParOf" srcId="{38B2EFF3-79AE-D948-91D7-91400F5506BA}" destId="{40DF353F-4C6E-4740-BED8-0C3615A79F23}" srcOrd="5" destOrd="0" presId="urn:microsoft.com/office/officeart/2005/8/layout/orgChart1"/>
    <dgm:cxn modelId="{7DA7EB8E-43D9-CF4A-AEBF-D55099CD4DC2}" type="presParOf" srcId="{40DF353F-4C6E-4740-BED8-0C3615A79F23}" destId="{FA884EEE-3646-8849-86D1-8CBA9EFED6FF}" srcOrd="0" destOrd="0" presId="urn:microsoft.com/office/officeart/2005/8/layout/orgChart1"/>
    <dgm:cxn modelId="{3CC9BEE7-1443-1C40-A20B-E21755520D83}" type="presParOf" srcId="{FA884EEE-3646-8849-86D1-8CBA9EFED6FF}" destId="{7DCF9135-CE1E-EE47-8D95-7EFE1CD67CC0}" srcOrd="0" destOrd="0" presId="urn:microsoft.com/office/officeart/2005/8/layout/orgChart1"/>
    <dgm:cxn modelId="{E5BF88BE-3334-B847-B1B2-A8E06C32227F}" type="presParOf" srcId="{FA884EEE-3646-8849-86D1-8CBA9EFED6FF}" destId="{513DE43E-11C8-D54D-B1A1-C46C5FF37C20}" srcOrd="1" destOrd="0" presId="urn:microsoft.com/office/officeart/2005/8/layout/orgChart1"/>
    <dgm:cxn modelId="{9F2D8317-8E05-DE4E-98D5-CE6061039E46}" type="presParOf" srcId="{40DF353F-4C6E-4740-BED8-0C3615A79F23}" destId="{970199A5-E7FC-7142-9112-0CAC369A5487}" srcOrd="1" destOrd="0" presId="urn:microsoft.com/office/officeart/2005/8/layout/orgChart1"/>
    <dgm:cxn modelId="{FCE55D4E-94E8-C041-8D12-9500B5D393DE}" type="presParOf" srcId="{40DF353F-4C6E-4740-BED8-0C3615A79F23}" destId="{52937CC3-E98F-F745-AEEF-7021B3845199}" srcOrd="2" destOrd="0" presId="urn:microsoft.com/office/officeart/2005/8/layout/orgChart1"/>
    <dgm:cxn modelId="{5B7B81D1-AC5A-9144-97F1-7A646EA5C9CA}" type="presParOf" srcId="{38B2EFF3-79AE-D948-91D7-91400F5506BA}" destId="{3F7FA7AF-D937-7D4D-8656-BF10D17AF26F}" srcOrd="6" destOrd="0" presId="urn:microsoft.com/office/officeart/2005/8/layout/orgChart1"/>
    <dgm:cxn modelId="{824912FA-7C9A-FF44-B03A-98A5B747F041}" type="presParOf" srcId="{38B2EFF3-79AE-D948-91D7-91400F5506BA}" destId="{A97AEEDC-82B5-274B-9C3C-596A1201ABB0}" srcOrd="7" destOrd="0" presId="urn:microsoft.com/office/officeart/2005/8/layout/orgChart1"/>
    <dgm:cxn modelId="{82DA2ED2-94AA-4C44-B012-283CD685C68F}" type="presParOf" srcId="{A97AEEDC-82B5-274B-9C3C-596A1201ABB0}" destId="{76CFC006-0834-5445-844F-91C22089E950}" srcOrd="0" destOrd="0" presId="urn:microsoft.com/office/officeart/2005/8/layout/orgChart1"/>
    <dgm:cxn modelId="{5482D425-9CD7-4141-B82E-A39DAB4E2F0A}" type="presParOf" srcId="{76CFC006-0834-5445-844F-91C22089E950}" destId="{53941FEA-DFDE-7C4A-8CD2-12FA5FCFAAD8}" srcOrd="0" destOrd="0" presId="urn:microsoft.com/office/officeart/2005/8/layout/orgChart1"/>
    <dgm:cxn modelId="{E3D82AF4-9389-694F-B73C-0881CAD9C5E1}" type="presParOf" srcId="{76CFC006-0834-5445-844F-91C22089E950}" destId="{DD5C14CB-4718-1C4C-AABD-A7B7B4585D70}" srcOrd="1" destOrd="0" presId="urn:microsoft.com/office/officeart/2005/8/layout/orgChart1"/>
    <dgm:cxn modelId="{6DFBDD69-BFE7-9F4D-A672-9343547221A5}" type="presParOf" srcId="{A97AEEDC-82B5-274B-9C3C-596A1201ABB0}" destId="{086DF206-E8FE-3746-9A37-58F21C820770}" srcOrd="1" destOrd="0" presId="urn:microsoft.com/office/officeart/2005/8/layout/orgChart1"/>
    <dgm:cxn modelId="{D50976D7-5FD6-3D49-8CCE-3C76FC2D7AAC}" type="presParOf" srcId="{A97AEEDC-82B5-274B-9C3C-596A1201ABB0}" destId="{D7DB7F8C-863E-0141-B43A-9AC685478CB8}" srcOrd="2" destOrd="0" presId="urn:microsoft.com/office/officeart/2005/8/layout/orgChart1"/>
    <dgm:cxn modelId="{EF06961F-A12A-1D42-BDE0-7C8DD78F38F1}" type="presParOf" srcId="{AE8D73B7-F36A-E149-8A11-7B260E6A4F08}" destId="{A8975124-3BC9-D744-914B-728E3C6A4B89}" srcOrd="8" destOrd="0" presId="urn:microsoft.com/office/officeart/2005/8/layout/orgChart1"/>
    <dgm:cxn modelId="{B7505E01-F317-0F4F-85DC-EAA131CF5BCF}" type="presParOf" srcId="{AE8D73B7-F36A-E149-8A11-7B260E6A4F08}" destId="{CB35A64D-AE93-434F-8AF8-EDE78F0951EB}" srcOrd="9" destOrd="0" presId="urn:microsoft.com/office/officeart/2005/8/layout/orgChart1"/>
    <dgm:cxn modelId="{8D562F76-A42D-C84F-BC77-F23B692D4164}" type="presParOf" srcId="{CB35A64D-AE93-434F-8AF8-EDE78F0951EB}" destId="{C660DCF7-359F-104A-9FF8-9897E59D06F2}" srcOrd="0" destOrd="0" presId="urn:microsoft.com/office/officeart/2005/8/layout/orgChart1"/>
    <dgm:cxn modelId="{75BADA3B-B161-0D48-89E2-1EF8E474E11A}" type="presParOf" srcId="{C660DCF7-359F-104A-9FF8-9897E59D06F2}" destId="{A924581B-C19B-3540-A3C0-92B9192A980C}" srcOrd="0" destOrd="0" presId="urn:microsoft.com/office/officeart/2005/8/layout/orgChart1"/>
    <dgm:cxn modelId="{7E9CE860-CFC8-344D-B12E-6311C14CC283}" type="presParOf" srcId="{C660DCF7-359F-104A-9FF8-9897E59D06F2}" destId="{2E3BB309-7640-2F4A-9C1B-9B74608441DC}" srcOrd="1" destOrd="0" presId="urn:microsoft.com/office/officeart/2005/8/layout/orgChart1"/>
    <dgm:cxn modelId="{C419CC38-BB57-0E40-8774-81A66D001146}" type="presParOf" srcId="{CB35A64D-AE93-434F-8AF8-EDE78F0951EB}" destId="{2809A0A3-F31D-8D43-8882-CF976AFF4B35}" srcOrd="1" destOrd="0" presId="urn:microsoft.com/office/officeart/2005/8/layout/orgChart1"/>
    <dgm:cxn modelId="{E1267239-E001-DD47-BCFF-FFADB7BB0F8B}" type="presParOf" srcId="{CB35A64D-AE93-434F-8AF8-EDE78F0951EB}" destId="{1ECE75E8-322E-1545-B4FE-FE05E86744FD}" srcOrd="2" destOrd="0" presId="urn:microsoft.com/office/officeart/2005/8/layout/orgChart1"/>
    <dgm:cxn modelId="{D26B85E2-7C0C-044B-8F80-E1776F822548}" type="presParOf" srcId="{7AC4FF30-3E2A-5D4F-91EE-426020075EEA}" destId="{E4502EDD-76B4-0743-8D30-33365F8DC460}" srcOrd="2" destOrd="0" presId="urn:microsoft.com/office/officeart/2005/8/layout/orgChart1"/>
    <dgm:cxn modelId="{15D18878-7316-A346-812E-48EAD78ECB5E}" type="presParOf" srcId="{7AC4FF30-3E2A-5D4F-91EE-426020075EEA}" destId="{DCD55B67-B703-3243-AA18-029D19321243}" srcOrd="3" destOrd="0" presId="urn:microsoft.com/office/officeart/2005/8/layout/orgChart1"/>
    <dgm:cxn modelId="{E974EFA5-0227-DA43-B631-11E9137726A3}" type="presParOf" srcId="{DCD55B67-B703-3243-AA18-029D19321243}" destId="{F3DB9513-3219-2A49-AACD-D732178E79C9}" srcOrd="0" destOrd="0" presId="urn:microsoft.com/office/officeart/2005/8/layout/orgChart1"/>
    <dgm:cxn modelId="{3B688F53-4612-AC41-A2CD-78ED06488131}" type="presParOf" srcId="{F3DB9513-3219-2A49-AACD-D732178E79C9}" destId="{75EBDC2C-522C-6A48-8A7F-1F2454168BFA}" srcOrd="0" destOrd="0" presId="urn:microsoft.com/office/officeart/2005/8/layout/orgChart1"/>
    <dgm:cxn modelId="{0E56550A-9B54-B541-B371-2B42D068A7D0}" type="presParOf" srcId="{F3DB9513-3219-2A49-AACD-D732178E79C9}" destId="{CE436F96-7041-B047-92C8-21DFA33C6A02}" srcOrd="1" destOrd="0" presId="urn:microsoft.com/office/officeart/2005/8/layout/orgChart1"/>
    <dgm:cxn modelId="{1CD002CB-4166-E142-A052-2D7CBBCE6286}" type="presParOf" srcId="{DCD55B67-B703-3243-AA18-029D19321243}" destId="{7932682A-FB9F-8F4D-A68F-4EFE24F11793}" srcOrd="1" destOrd="0" presId="urn:microsoft.com/office/officeart/2005/8/layout/orgChart1"/>
    <dgm:cxn modelId="{F0332177-F2AC-1C49-B88B-CFA33DCC52CB}" type="presParOf" srcId="{DCD55B67-B703-3243-AA18-029D19321243}" destId="{C7C8DBEC-0FB9-CB49-83B7-5A5547CC8A05}" srcOrd="2" destOrd="0" presId="urn:microsoft.com/office/officeart/2005/8/layout/orgChart1"/>
    <dgm:cxn modelId="{BF761EEE-F744-5745-ACFA-71E272FC4CBE}" type="presParOf" srcId="{C7C8DBEC-0FB9-CB49-83B7-5A5547CC8A05}" destId="{48625150-5860-FA44-A72D-8A0A9653F08A}" srcOrd="0" destOrd="0" presId="urn:microsoft.com/office/officeart/2005/8/layout/orgChart1"/>
    <dgm:cxn modelId="{321A688C-A65A-3449-94EA-D061E4A520C9}" type="presParOf" srcId="{C7C8DBEC-0FB9-CB49-83B7-5A5547CC8A05}" destId="{FBA8217C-8B30-624D-B4CE-6D66E17EE317}" srcOrd="1" destOrd="0" presId="urn:microsoft.com/office/officeart/2005/8/layout/orgChart1"/>
    <dgm:cxn modelId="{37EE2F53-1D00-AE4A-94AC-97E4C6F4848C}" type="presParOf" srcId="{FBA8217C-8B30-624D-B4CE-6D66E17EE317}" destId="{2BE980EC-9E2E-2243-A44A-E3E51C401F3E}" srcOrd="0" destOrd="0" presId="urn:microsoft.com/office/officeart/2005/8/layout/orgChart1"/>
    <dgm:cxn modelId="{36AF7733-3BE5-864E-A8A0-C88BF589C620}" type="presParOf" srcId="{2BE980EC-9E2E-2243-A44A-E3E51C401F3E}" destId="{5A66F80E-0D72-484C-B059-0FB6C1250451}" srcOrd="0" destOrd="0" presId="urn:microsoft.com/office/officeart/2005/8/layout/orgChart1"/>
    <dgm:cxn modelId="{0D8D9489-11E8-B94A-AC86-0E545FDE937C}" type="presParOf" srcId="{2BE980EC-9E2E-2243-A44A-E3E51C401F3E}" destId="{2B58A3FB-63C7-9444-A484-B720E1CFD22C}" srcOrd="1" destOrd="0" presId="urn:microsoft.com/office/officeart/2005/8/layout/orgChart1"/>
    <dgm:cxn modelId="{B5E172C6-1287-FE4C-97FC-02AD4423F06E}" type="presParOf" srcId="{FBA8217C-8B30-624D-B4CE-6D66E17EE317}" destId="{BD103030-0857-6D45-B6E8-405EEF0E4AAD}" srcOrd="1" destOrd="0" presId="urn:microsoft.com/office/officeart/2005/8/layout/orgChart1"/>
    <dgm:cxn modelId="{9527D222-F919-494F-A0F4-8A711BF48208}" type="presParOf" srcId="{FBA8217C-8B30-624D-B4CE-6D66E17EE317}" destId="{F0CF7E9C-77BC-A949-B2D1-8DD7456743C5}" srcOrd="2" destOrd="0" presId="urn:microsoft.com/office/officeart/2005/8/layout/orgChart1"/>
    <dgm:cxn modelId="{AE6C3641-EBDA-A34E-9E00-A308440B5980}" type="presParOf" srcId="{C7C8DBEC-0FB9-CB49-83B7-5A5547CC8A05}" destId="{A3E6CF56-8967-F14F-8427-0EF062187DAC}" srcOrd="2" destOrd="0" presId="urn:microsoft.com/office/officeart/2005/8/layout/orgChart1"/>
    <dgm:cxn modelId="{00E79ABD-7394-C846-87CB-86713CB578BF}" type="presParOf" srcId="{C7C8DBEC-0FB9-CB49-83B7-5A5547CC8A05}" destId="{03ADB67C-84A5-124A-BFE4-8817DABC4352}" srcOrd="3" destOrd="0" presId="urn:microsoft.com/office/officeart/2005/8/layout/orgChart1"/>
    <dgm:cxn modelId="{9F0A2973-57D3-0C42-8EB4-ECFC64F0E00E}" type="presParOf" srcId="{03ADB67C-84A5-124A-BFE4-8817DABC4352}" destId="{B4060BD0-51BE-9F48-8521-712ADFA1282A}" srcOrd="0" destOrd="0" presId="urn:microsoft.com/office/officeart/2005/8/layout/orgChart1"/>
    <dgm:cxn modelId="{9CC62BD7-89B1-E840-8758-C4AB1E598107}" type="presParOf" srcId="{B4060BD0-51BE-9F48-8521-712ADFA1282A}" destId="{737351E1-A044-9F45-98F3-7281D2FA36F5}" srcOrd="0" destOrd="0" presId="urn:microsoft.com/office/officeart/2005/8/layout/orgChart1"/>
    <dgm:cxn modelId="{0F1BF91D-DDF9-9B47-883B-1A254A72D3D5}" type="presParOf" srcId="{B4060BD0-51BE-9F48-8521-712ADFA1282A}" destId="{39F6EF84-2ADB-754F-ADDA-688FBB4C905E}" srcOrd="1" destOrd="0" presId="urn:microsoft.com/office/officeart/2005/8/layout/orgChart1"/>
    <dgm:cxn modelId="{83A28126-9341-EC42-9F8F-C6A7236F1A68}" type="presParOf" srcId="{03ADB67C-84A5-124A-BFE4-8817DABC4352}" destId="{8CDB953E-7872-FF45-A374-1BC3D698A85E}" srcOrd="1" destOrd="0" presId="urn:microsoft.com/office/officeart/2005/8/layout/orgChart1"/>
    <dgm:cxn modelId="{66E72B92-529E-0141-ACE0-280BE4D9A1DA}" type="presParOf" srcId="{03ADB67C-84A5-124A-BFE4-8817DABC4352}" destId="{20E22FB6-06FF-BE4F-BE02-03F16BDCD380}" srcOrd="2" destOrd="0" presId="urn:microsoft.com/office/officeart/2005/8/layout/orgChart1"/>
    <dgm:cxn modelId="{A13D2D9D-DED4-784C-8D54-57A491D73036}" type="presParOf" srcId="{7AC4FF30-3E2A-5D4F-91EE-426020075EEA}" destId="{50DFF2CB-1EDC-4A4F-B42C-5AD655D83EE2}" srcOrd="4" destOrd="0" presId="urn:microsoft.com/office/officeart/2005/8/layout/orgChart1"/>
    <dgm:cxn modelId="{9156EF5D-3FB8-0F44-91E2-FCC8AF9F4BBD}" type="presParOf" srcId="{7AC4FF30-3E2A-5D4F-91EE-426020075EEA}" destId="{8A7E9114-8061-8144-9A4A-A48880ED89CE}" srcOrd="5" destOrd="0" presId="urn:microsoft.com/office/officeart/2005/8/layout/orgChart1"/>
    <dgm:cxn modelId="{00C2D3B8-5D1D-7B4E-8423-094C13866BE3}" type="presParOf" srcId="{8A7E9114-8061-8144-9A4A-A48880ED89CE}" destId="{B66ECECF-3AAD-DB4B-B5D3-3A2576410471}" srcOrd="0" destOrd="0" presId="urn:microsoft.com/office/officeart/2005/8/layout/orgChart1"/>
    <dgm:cxn modelId="{305B588C-6C75-6A45-B64A-85F577A2997B}" type="presParOf" srcId="{B66ECECF-3AAD-DB4B-B5D3-3A2576410471}" destId="{DAC21AF5-A82D-0D45-98EB-30ED53055BB4}" srcOrd="0" destOrd="0" presId="urn:microsoft.com/office/officeart/2005/8/layout/orgChart1"/>
    <dgm:cxn modelId="{689C2AA5-7AE8-2D43-B1F2-01FE27CE94AB}" type="presParOf" srcId="{B66ECECF-3AAD-DB4B-B5D3-3A2576410471}" destId="{7A69B9E8-4EE1-AB4A-AAA2-8559DD2C798D}" srcOrd="1" destOrd="0" presId="urn:microsoft.com/office/officeart/2005/8/layout/orgChart1"/>
    <dgm:cxn modelId="{175076E7-397A-1349-B1F5-1195078D17FC}" type="presParOf" srcId="{8A7E9114-8061-8144-9A4A-A48880ED89CE}" destId="{74B84F27-D862-F941-B459-8BC38D446A67}" srcOrd="1" destOrd="0" presId="urn:microsoft.com/office/officeart/2005/8/layout/orgChart1"/>
    <dgm:cxn modelId="{FDA288D0-B40F-AC48-9CDB-B7E7D2C633A5}" type="presParOf" srcId="{8A7E9114-8061-8144-9A4A-A48880ED89CE}" destId="{FE6B8114-4DEC-A840-B0B2-AED110D8BAE1}" srcOrd="2" destOrd="0" presId="urn:microsoft.com/office/officeart/2005/8/layout/orgChart1"/>
    <dgm:cxn modelId="{743CCBFD-D5F2-454E-A5C1-14FF081251D3}" type="presParOf" srcId="{FE6B8114-4DEC-A840-B0B2-AED110D8BAE1}" destId="{0BC5BF39-415A-124D-8406-83237576286C}" srcOrd="0" destOrd="0" presId="urn:microsoft.com/office/officeart/2005/8/layout/orgChart1"/>
    <dgm:cxn modelId="{24545C65-FEE4-404B-96DB-FC1DF2C0F45E}" type="presParOf" srcId="{FE6B8114-4DEC-A840-B0B2-AED110D8BAE1}" destId="{42F62B0F-D15B-6842-B5FD-482658A6D5EB}" srcOrd="1" destOrd="0" presId="urn:microsoft.com/office/officeart/2005/8/layout/orgChart1"/>
    <dgm:cxn modelId="{33D64B14-77B7-B747-9247-B59B4F79EC5B}" type="presParOf" srcId="{42F62B0F-D15B-6842-B5FD-482658A6D5EB}" destId="{F23D0AC6-F4C5-8E47-A20E-8AA4BD6F7BE2}" srcOrd="0" destOrd="0" presId="urn:microsoft.com/office/officeart/2005/8/layout/orgChart1"/>
    <dgm:cxn modelId="{E84A8798-2132-774D-980F-E13F1D7FF39C}" type="presParOf" srcId="{F23D0AC6-F4C5-8E47-A20E-8AA4BD6F7BE2}" destId="{EBA72D0C-A2F7-5845-8033-956A03A0E76F}" srcOrd="0" destOrd="0" presId="urn:microsoft.com/office/officeart/2005/8/layout/orgChart1"/>
    <dgm:cxn modelId="{15A4B1A9-1F3E-AD44-88BF-A18107B7909F}" type="presParOf" srcId="{F23D0AC6-F4C5-8E47-A20E-8AA4BD6F7BE2}" destId="{D3F0C094-61A6-6145-A772-F6AA11814314}" srcOrd="1" destOrd="0" presId="urn:microsoft.com/office/officeart/2005/8/layout/orgChart1"/>
    <dgm:cxn modelId="{5B821815-8D27-C140-ABA8-E6DDA8F8962C}" type="presParOf" srcId="{42F62B0F-D15B-6842-B5FD-482658A6D5EB}" destId="{BAEE9BA8-DFED-A146-9F8F-925130C883AC}" srcOrd="1" destOrd="0" presId="urn:microsoft.com/office/officeart/2005/8/layout/orgChart1"/>
    <dgm:cxn modelId="{94530C48-3D11-974D-A5E6-7417BCB5656B}" type="presParOf" srcId="{42F62B0F-D15B-6842-B5FD-482658A6D5EB}" destId="{A96C1FA7-B5C0-5349-B7B6-2ED0B4F30229}" srcOrd="2" destOrd="0" presId="urn:microsoft.com/office/officeart/2005/8/layout/orgChart1"/>
    <dgm:cxn modelId="{99E5D59F-8EDC-AE4C-A900-1FFC7B016B12}" type="presParOf" srcId="{FE6B8114-4DEC-A840-B0B2-AED110D8BAE1}" destId="{D65F36EC-A225-A44B-87BE-EE9D7AF00486}" srcOrd="2" destOrd="0" presId="urn:microsoft.com/office/officeart/2005/8/layout/orgChart1"/>
    <dgm:cxn modelId="{A7BC964C-9A2B-1D49-840C-52B840041DB6}" type="presParOf" srcId="{FE6B8114-4DEC-A840-B0B2-AED110D8BAE1}" destId="{C5123559-87E3-684F-9786-5D764E50E9FE}" srcOrd="3" destOrd="0" presId="urn:microsoft.com/office/officeart/2005/8/layout/orgChart1"/>
    <dgm:cxn modelId="{DA64760A-079A-3C43-8F87-6B328D998221}" type="presParOf" srcId="{C5123559-87E3-684F-9786-5D764E50E9FE}" destId="{13A7B770-9F25-8744-AF39-2EE0FBD55121}" srcOrd="0" destOrd="0" presId="urn:microsoft.com/office/officeart/2005/8/layout/orgChart1"/>
    <dgm:cxn modelId="{4CADB65D-AFE8-7A44-A85E-C005FB92872C}" type="presParOf" srcId="{13A7B770-9F25-8744-AF39-2EE0FBD55121}" destId="{3F0D8AB3-16BD-5D45-A52C-8BC650CB8D8B}" srcOrd="0" destOrd="0" presId="urn:microsoft.com/office/officeart/2005/8/layout/orgChart1"/>
    <dgm:cxn modelId="{6B8FA269-E31F-E34B-A085-643DE88FBB13}" type="presParOf" srcId="{13A7B770-9F25-8744-AF39-2EE0FBD55121}" destId="{C1A1425D-10F8-354E-A303-8ED83E46A295}" srcOrd="1" destOrd="0" presId="urn:microsoft.com/office/officeart/2005/8/layout/orgChart1"/>
    <dgm:cxn modelId="{6F8876F5-84A0-DD46-BA8C-B37FF93D83A6}" type="presParOf" srcId="{C5123559-87E3-684F-9786-5D764E50E9FE}" destId="{23847801-3310-F94F-A100-EE486FD8777A}" srcOrd="1" destOrd="0" presId="urn:microsoft.com/office/officeart/2005/8/layout/orgChart1"/>
    <dgm:cxn modelId="{6B4D8B54-4C38-6842-8E2D-0B3680B64AD7}" type="presParOf" srcId="{C5123559-87E3-684F-9786-5D764E50E9FE}" destId="{4B9F2C4F-3FE1-7A42-9A52-4BD2692CEE84}" srcOrd="2" destOrd="0" presId="urn:microsoft.com/office/officeart/2005/8/layout/orgChart1"/>
    <dgm:cxn modelId="{8599F746-BBD3-E849-A63F-FEFD9A7877E4}" type="presParOf" srcId="{60EF23E6-F2A1-744C-9C58-9A62968B40A8}" destId="{06FFC54F-B262-264A-B500-0A85F3DFC0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F36EC-A225-A44B-87BE-EE9D7AF00486}">
      <dsp:nvSpPr>
        <dsp:cNvPr id="0" name=""/>
        <dsp:cNvSpPr/>
      </dsp:nvSpPr>
      <dsp:spPr>
        <a:xfrm>
          <a:off x="6902106" y="1155507"/>
          <a:ext cx="100104" cy="438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553"/>
              </a:lnTo>
              <a:lnTo>
                <a:pt x="100104" y="4385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5BF39-415A-124D-8406-83237576286C}">
      <dsp:nvSpPr>
        <dsp:cNvPr id="0" name=""/>
        <dsp:cNvSpPr/>
      </dsp:nvSpPr>
      <dsp:spPr>
        <a:xfrm>
          <a:off x="6802001" y="1155507"/>
          <a:ext cx="100104" cy="438553"/>
        </a:xfrm>
        <a:custGeom>
          <a:avLst/>
          <a:gdLst/>
          <a:ahLst/>
          <a:cxnLst/>
          <a:rect l="0" t="0" r="0" b="0"/>
          <a:pathLst>
            <a:path>
              <a:moveTo>
                <a:pt x="100104" y="0"/>
              </a:moveTo>
              <a:lnTo>
                <a:pt x="100104" y="438553"/>
              </a:lnTo>
              <a:lnTo>
                <a:pt x="0" y="4385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FF2CB-1EDC-4A4F-B42C-5AD655D83EE2}">
      <dsp:nvSpPr>
        <dsp:cNvPr id="0" name=""/>
        <dsp:cNvSpPr/>
      </dsp:nvSpPr>
      <dsp:spPr>
        <a:xfrm>
          <a:off x="4572888" y="478609"/>
          <a:ext cx="2329217" cy="20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04"/>
              </a:lnTo>
              <a:lnTo>
                <a:pt x="2329217" y="100104"/>
              </a:lnTo>
              <a:lnTo>
                <a:pt x="2329217" y="2002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6CF56-8967-F14F-8427-0EF062187DAC}">
      <dsp:nvSpPr>
        <dsp:cNvPr id="0" name=""/>
        <dsp:cNvSpPr/>
      </dsp:nvSpPr>
      <dsp:spPr>
        <a:xfrm>
          <a:off x="4557071" y="1155507"/>
          <a:ext cx="100104" cy="438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553"/>
              </a:lnTo>
              <a:lnTo>
                <a:pt x="100104" y="4385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25150-5860-FA44-A72D-8A0A9653F08A}">
      <dsp:nvSpPr>
        <dsp:cNvPr id="0" name=""/>
        <dsp:cNvSpPr/>
      </dsp:nvSpPr>
      <dsp:spPr>
        <a:xfrm>
          <a:off x="4456967" y="1155507"/>
          <a:ext cx="100104" cy="438553"/>
        </a:xfrm>
        <a:custGeom>
          <a:avLst/>
          <a:gdLst/>
          <a:ahLst/>
          <a:cxnLst/>
          <a:rect l="0" t="0" r="0" b="0"/>
          <a:pathLst>
            <a:path>
              <a:moveTo>
                <a:pt x="100104" y="0"/>
              </a:moveTo>
              <a:lnTo>
                <a:pt x="100104" y="438553"/>
              </a:lnTo>
              <a:lnTo>
                <a:pt x="0" y="4385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02EDD-76B4-0743-8D30-33365F8DC460}">
      <dsp:nvSpPr>
        <dsp:cNvPr id="0" name=""/>
        <dsp:cNvSpPr/>
      </dsp:nvSpPr>
      <dsp:spPr>
        <a:xfrm>
          <a:off x="4511351" y="478609"/>
          <a:ext cx="91440" cy="200209"/>
        </a:xfrm>
        <a:custGeom>
          <a:avLst/>
          <a:gdLst/>
          <a:ahLst/>
          <a:cxnLst/>
          <a:rect l="0" t="0" r="0" b="0"/>
          <a:pathLst>
            <a:path>
              <a:moveTo>
                <a:pt x="61536" y="0"/>
              </a:moveTo>
              <a:lnTo>
                <a:pt x="61536" y="100104"/>
              </a:lnTo>
              <a:lnTo>
                <a:pt x="45720" y="100104"/>
              </a:lnTo>
              <a:lnTo>
                <a:pt x="45720" y="2002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75124-3BC9-D744-914B-728E3C6A4B89}">
      <dsp:nvSpPr>
        <dsp:cNvPr id="0" name=""/>
        <dsp:cNvSpPr/>
      </dsp:nvSpPr>
      <dsp:spPr>
        <a:xfrm>
          <a:off x="2227854" y="1155507"/>
          <a:ext cx="156010" cy="44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017"/>
              </a:lnTo>
              <a:lnTo>
                <a:pt x="156010" y="4400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FA7AF-D937-7D4D-8656-BF10D17AF26F}">
      <dsp:nvSpPr>
        <dsp:cNvPr id="0" name=""/>
        <dsp:cNvSpPr/>
      </dsp:nvSpPr>
      <dsp:spPr>
        <a:xfrm>
          <a:off x="3062985" y="2453560"/>
          <a:ext cx="8646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14487"/>
              </a:lnTo>
              <a:lnTo>
                <a:pt x="864695" y="11448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023D7-980F-5244-A383-4158F5C10727}">
      <dsp:nvSpPr>
        <dsp:cNvPr id="0" name=""/>
        <dsp:cNvSpPr/>
      </dsp:nvSpPr>
      <dsp:spPr>
        <a:xfrm>
          <a:off x="3062985" y="2499280"/>
          <a:ext cx="851462" cy="1686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950"/>
              </a:lnTo>
              <a:lnTo>
                <a:pt x="851462" y="168695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E3958-138F-3443-8922-F610BD90DCB7}">
      <dsp:nvSpPr>
        <dsp:cNvPr id="0" name=""/>
        <dsp:cNvSpPr/>
      </dsp:nvSpPr>
      <dsp:spPr>
        <a:xfrm>
          <a:off x="3062985" y="2499280"/>
          <a:ext cx="852034" cy="1150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422"/>
              </a:lnTo>
              <a:lnTo>
                <a:pt x="852034" y="11504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C0DDA-A3C6-B14E-95CD-F3863E02DBEB}">
      <dsp:nvSpPr>
        <dsp:cNvPr id="0" name=""/>
        <dsp:cNvSpPr/>
      </dsp:nvSpPr>
      <dsp:spPr>
        <a:xfrm>
          <a:off x="3062985" y="2499280"/>
          <a:ext cx="854112" cy="625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1"/>
              </a:lnTo>
              <a:lnTo>
                <a:pt x="854112" y="62510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A7BB-CF3A-0A42-BDB2-6815FCCD8D9B}">
      <dsp:nvSpPr>
        <dsp:cNvPr id="0" name=""/>
        <dsp:cNvSpPr/>
      </dsp:nvSpPr>
      <dsp:spPr>
        <a:xfrm>
          <a:off x="2182134" y="1155507"/>
          <a:ext cx="91440" cy="110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5427"/>
              </a:lnTo>
              <a:lnTo>
                <a:pt x="61531" y="11054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9D9EC-AC23-464A-9648-66F3CAEDE2B0}">
      <dsp:nvSpPr>
        <dsp:cNvPr id="0" name=""/>
        <dsp:cNvSpPr/>
      </dsp:nvSpPr>
      <dsp:spPr>
        <a:xfrm>
          <a:off x="1472693" y="1155507"/>
          <a:ext cx="755161" cy="1702390"/>
        </a:xfrm>
        <a:custGeom>
          <a:avLst/>
          <a:gdLst/>
          <a:ahLst/>
          <a:cxnLst/>
          <a:rect l="0" t="0" r="0" b="0"/>
          <a:pathLst>
            <a:path>
              <a:moveTo>
                <a:pt x="755161" y="0"/>
              </a:moveTo>
              <a:lnTo>
                <a:pt x="755161" y="1702390"/>
              </a:lnTo>
              <a:lnTo>
                <a:pt x="0" y="17023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FED60-A657-A648-9D9D-8D8F83C4CBA0}">
      <dsp:nvSpPr>
        <dsp:cNvPr id="0" name=""/>
        <dsp:cNvSpPr/>
      </dsp:nvSpPr>
      <dsp:spPr>
        <a:xfrm>
          <a:off x="1897384" y="1155507"/>
          <a:ext cx="330469" cy="1111605"/>
        </a:xfrm>
        <a:custGeom>
          <a:avLst/>
          <a:gdLst/>
          <a:ahLst/>
          <a:cxnLst/>
          <a:rect l="0" t="0" r="0" b="0"/>
          <a:pathLst>
            <a:path>
              <a:moveTo>
                <a:pt x="330469" y="0"/>
              </a:moveTo>
              <a:lnTo>
                <a:pt x="330469" y="1111605"/>
              </a:lnTo>
              <a:lnTo>
                <a:pt x="0" y="11116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5F4C0-D340-DE4D-9F4D-D7134CB3EBF1}">
      <dsp:nvSpPr>
        <dsp:cNvPr id="0" name=""/>
        <dsp:cNvSpPr/>
      </dsp:nvSpPr>
      <dsp:spPr>
        <a:xfrm>
          <a:off x="2127749" y="1155507"/>
          <a:ext cx="100104" cy="438553"/>
        </a:xfrm>
        <a:custGeom>
          <a:avLst/>
          <a:gdLst/>
          <a:ahLst/>
          <a:cxnLst/>
          <a:rect l="0" t="0" r="0" b="0"/>
          <a:pathLst>
            <a:path>
              <a:moveTo>
                <a:pt x="100104" y="0"/>
              </a:moveTo>
              <a:lnTo>
                <a:pt x="100104" y="438553"/>
              </a:lnTo>
              <a:lnTo>
                <a:pt x="0" y="43855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15FD9-AEA1-774A-A9A8-71D4142D051F}">
      <dsp:nvSpPr>
        <dsp:cNvPr id="0" name=""/>
        <dsp:cNvSpPr/>
      </dsp:nvSpPr>
      <dsp:spPr>
        <a:xfrm>
          <a:off x="2227854" y="478609"/>
          <a:ext cx="2345034" cy="200209"/>
        </a:xfrm>
        <a:custGeom>
          <a:avLst/>
          <a:gdLst/>
          <a:ahLst/>
          <a:cxnLst/>
          <a:rect l="0" t="0" r="0" b="0"/>
          <a:pathLst>
            <a:path>
              <a:moveTo>
                <a:pt x="2345034" y="0"/>
              </a:moveTo>
              <a:lnTo>
                <a:pt x="2345034" y="100104"/>
              </a:lnTo>
              <a:lnTo>
                <a:pt x="0" y="100104"/>
              </a:lnTo>
              <a:lnTo>
                <a:pt x="0" y="2002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C9203-CD56-0544-8DE2-A4BAA4005620}">
      <dsp:nvSpPr>
        <dsp:cNvPr id="0" name=""/>
        <dsp:cNvSpPr/>
      </dsp:nvSpPr>
      <dsp:spPr>
        <a:xfrm>
          <a:off x="3274477" y="1920"/>
          <a:ext cx="2596821" cy="476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Geofísica</a:t>
          </a:r>
          <a:r>
            <a:rPr lang="en-US" sz="2000" b="1" kern="1200" dirty="0"/>
            <a:t> </a:t>
          </a:r>
          <a:r>
            <a:rPr lang="en-US" sz="2000" b="1" kern="1200" dirty="0" err="1"/>
            <a:t>Aplicada</a:t>
          </a:r>
          <a:endParaRPr lang="en-US" sz="2000" b="1" kern="1200" dirty="0"/>
        </a:p>
      </dsp:txBody>
      <dsp:txXfrm>
        <a:off x="3274477" y="1920"/>
        <a:ext cx="2596821" cy="476689"/>
      </dsp:txXfrm>
    </dsp:sp>
    <dsp:sp modelId="{9BE843F3-45D2-E545-8D7D-A90B69CD9F43}">
      <dsp:nvSpPr>
        <dsp:cNvPr id="0" name=""/>
        <dsp:cNvSpPr/>
      </dsp:nvSpPr>
      <dsp:spPr>
        <a:xfrm>
          <a:off x="1158926" y="678818"/>
          <a:ext cx="2137855" cy="476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Métodos</a:t>
          </a:r>
          <a:r>
            <a:rPr lang="en-US" sz="1600" b="1" kern="1200" dirty="0"/>
            <a:t> </a:t>
          </a:r>
          <a:r>
            <a:rPr lang="en-US" sz="1600" b="1" kern="1200" dirty="0" err="1"/>
            <a:t>Geoelétricos</a:t>
          </a:r>
          <a:endParaRPr lang="en-US" sz="1600" b="1" kern="1200" dirty="0"/>
        </a:p>
      </dsp:txBody>
      <dsp:txXfrm>
        <a:off x="1158926" y="678818"/>
        <a:ext cx="2137855" cy="476689"/>
      </dsp:txXfrm>
    </dsp:sp>
    <dsp:sp modelId="{60A9D4D4-C6A0-3E42-BC99-E986116E1B82}">
      <dsp:nvSpPr>
        <dsp:cNvPr id="0" name=""/>
        <dsp:cNvSpPr/>
      </dsp:nvSpPr>
      <dsp:spPr>
        <a:xfrm>
          <a:off x="525492" y="1355717"/>
          <a:ext cx="1602257" cy="47668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Eletrorresistividade</a:t>
          </a:r>
          <a:endParaRPr lang="en-US" sz="1400" b="1" kern="1200" dirty="0"/>
        </a:p>
      </dsp:txBody>
      <dsp:txXfrm>
        <a:off x="525492" y="1355717"/>
        <a:ext cx="1602257" cy="476689"/>
      </dsp:txXfrm>
    </dsp:sp>
    <dsp:sp modelId="{41C265AB-AFB2-6149-90CF-2A365E9D4C28}">
      <dsp:nvSpPr>
        <dsp:cNvPr id="0" name=""/>
        <dsp:cNvSpPr/>
      </dsp:nvSpPr>
      <dsp:spPr>
        <a:xfrm>
          <a:off x="944006" y="2028769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Polarização</a:t>
          </a:r>
          <a:r>
            <a:rPr lang="en-US" sz="1400" kern="1200" dirty="0"/>
            <a:t> </a:t>
          </a:r>
          <a:r>
            <a:rPr lang="en-US" sz="1400" kern="1200" dirty="0" err="1"/>
            <a:t>Induzida</a:t>
          </a:r>
          <a:endParaRPr lang="en-US" sz="1400" kern="1200" dirty="0"/>
        </a:p>
      </dsp:txBody>
      <dsp:txXfrm>
        <a:off x="944006" y="2028769"/>
        <a:ext cx="953378" cy="476689"/>
      </dsp:txXfrm>
    </dsp:sp>
    <dsp:sp modelId="{316CABAF-FB71-C849-BEC6-0E7D4928BB65}">
      <dsp:nvSpPr>
        <dsp:cNvPr id="0" name=""/>
        <dsp:cNvSpPr/>
      </dsp:nvSpPr>
      <dsp:spPr>
        <a:xfrm>
          <a:off x="519314" y="2619553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Potencial</a:t>
          </a:r>
          <a:r>
            <a:rPr lang="en-US" sz="1400" kern="1200" dirty="0"/>
            <a:t> </a:t>
          </a:r>
          <a:r>
            <a:rPr lang="en-US" sz="1400" kern="1200" dirty="0" err="1"/>
            <a:t>Espontâneo</a:t>
          </a:r>
          <a:endParaRPr lang="en-US" sz="1400" kern="1200" dirty="0"/>
        </a:p>
      </dsp:txBody>
      <dsp:txXfrm>
        <a:off x="519314" y="2619553"/>
        <a:ext cx="953378" cy="476689"/>
      </dsp:txXfrm>
    </dsp:sp>
    <dsp:sp modelId="{D9F6FFCD-2FEC-2D42-A9F0-30E4C304B1B8}">
      <dsp:nvSpPr>
        <dsp:cNvPr id="0" name=""/>
        <dsp:cNvSpPr/>
      </dsp:nvSpPr>
      <dsp:spPr>
        <a:xfrm>
          <a:off x="2243666" y="2022591"/>
          <a:ext cx="1638637" cy="47668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Eletromagnético</a:t>
          </a:r>
          <a:endParaRPr lang="en-US" sz="1400" b="1" kern="1200" dirty="0"/>
        </a:p>
      </dsp:txBody>
      <dsp:txXfrm>
        <a:off x="2243666" y="2022591"/>
        <a:ext cx="1638637" cy="476689"/>
      </dsp:txXfrm>
    </dsp:sp>
    <dsp:sp modelId="{FD06F11A-7248-AA42-9794-2904105ECEBF}">
      <dsp:nvSpPr>
        <dsp:cNvPr id="0" name=""/>
        <dsp:cNvSpPr/>
      </dsp:nvSpPr>
      <dsp:spPr>
        <a:xfrm>
          <a:off x="3917097" y="2886037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Domínio</a:t>
          </a:r>
          <a:r>
            <a:rPr lang="en-US" sz="1400" kern="1200" dirty="0"/>
            <a:t> do tempo</a:t>
          </a:r>
        </a:p>
      </dsp:txBody>
      <dsp:txXfrm>
        <a:off x="3917097" y="2886037"/>
        <a:ext cx="953378" cy="476689"/>
      </dsp:txXfrm>
    </dsp:sp>
    <dsp:sp modelId="{80834D7B-587F-444A-A7B0-E573A810F423}">
      <dsp:nvSpPr>
        <dsp:cNvPr id="0" name=""/>
        <dsp:cNvSpPr/>
      </dsp:nvSpPr>
      <dsp:spPr>
        <a:xfrm>
          <a:off x="3915019" y="3411358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Baixa</a:t>
          </a:r>
          <a:r>
            <a:rPr lang="en-US" sz="1400" kern="1200" dirty="0"/>
            <a:t> </a:t>
          </a:r>
          <a:r>
            <a:rPr lang="en-US" sz="1400" kern="1200" dirty="0" err="1"/>
            <a:t>frequência</a:t>
          </a:r>
          <a:endParaRPr lang="en-US" sz="1400" kern="1200" dirty="0"/>
        </a:p>
      </dsp:txBody>
      <dsp:txXfrm>
        <a:off x="3915019" y="3411358"/>
        <a:ext cx="953378" cy="476689"/>
      </dsp:txXfrm>
    </dsp:sp>
    <dsp:sp modelId="{7DCF9135-CE1E-EE47-8D95-7EFE1CD67CC0}">
      <dsp:nvSpPr>
        <dsp:cNvPr id="0" name=""/>
        <dsp:cNvSpPr/>
      </dsp:nvSpPr>
      <dsp:spPr>
        <a:xfrm>
          <a:off x="3914447" y="3947886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Fonte</a:t>
          </a:r>
          <a:r>
            <a:rPr lang="en-US" sz="1400" kern="1200" dirty="0"/>
            <a:t> </a:t>
          </a:r>
          <a:r>
            <a:rPr lang="en-US" sz="1400" kern="1200" dirty="0" err="1"/>
            <a:t>controlada</a:t>
          </a:r>
          <a:endParaRPr lang="en-US" sz="1400" kern="1200" dirty="0"/>
        </a:p>
      </dsp:txBody>
      <dsp:txXfrm>
        <a:off x="3914447" y="3947886"/>
        <a:ext cx="953378" cy="476689"/>
      </dsp:txXfrm>
    </dsp:sp>
    <dsp:sp modelId="{53941FEA-DFDE-7C4A-8CD2-12FA5FCFAAD8}">
      <dsp:nvSpPr>
        <dsp:cNvPr id="0" name=""/>
        <dsp:cNvSpPr/>
      </dsp:nvSpPr>
      <dsp:spPr>
        <a:xfrm>
          <a:off x="3927680" y="2329702"/>
          <a:ext cx="953378" cy="476689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Indutivo</a:t>
          </a:r>
          <a:endParaRPr lang="en-US" sz="1400" b="1" kern="1200" dirty="0"/>
        </a:p>
      </dsp:txBody>
      <dsp:txXfrm>
        <a:off x="3927680" y="2329702"/>
        <a:ext cx="953378" cy="476689"/>
      </dsp:txXfrm>
    </dsp:sp>
    <dsp:sp modelId="{A924581B-C19B-3540-A3C0-92B9192A980C}">
      <dsp:nvSpPr>
        <dsp:cNvPr id="0" name=""/>
        <dsp:cNvSpPr/>
      </dsp:nvSpPr>
      <dsp:spPr>
        <a:xfrm>
          <a:off x="2383865" y="1357180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Radar de </a:t>
          </a:r>
          <a:r>
            <a:rPr lang="en-US" sz="1400" kern="1200" dirty="0" err="1"/>
            <a:t>penetração</a:t>
          </a:r>
          <a:r>
            <a:rPr lang="en-US" sz="1400" kern="1200" dirty="0"/>
            <a:t> no solo</a:t>
          </a:r>
        </a:p>
      </dsp:txBody>
      <dsp:txXfrm>
        <a:off x="2383865" y="1357180"/>
        <a:ext cx="953378" cy="476689"/>
      </dsp:txXfrm>
    </dsp:sp>
    <dsp:sp modelId="{75EBDC2C-522C-6A48-8A7F-1F2454168BFA}">
      <dsp:nvSpPr>
        <dsp:cNvPr id="0" name=""/>
        <dsp:cNvSpPr/>
      </dsp:nvSpPr>
      <dsp:spPr>
        <a:xfrm>
          <a:off x="3496991" y="678818"/>
          <a:ext cx="2120160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Sísmicos</a:t>
          </a:r>
          <a:endParaRPr lang="en-US" sz="1600" kern="1200" dirty="0"/>
        </a:p>
      </dsp:txBody>
      <dsp:txXfrm>
        <a:off x="3496991" y="678818"/>
        <a:ext cx="2120160" cy="476689"/>
      </dsp:txXfrm>
    </dsp:sp>
    <dsp:sp modelId="{5A66F80E-0D72-484C-B059-0FB6C1250451}">
      <dsp:nvSpPr>
        <dsp:cNvPr id="0" name=""/>
        <dsp:cNvSpPr/>
      </dsp:nvSpPr>
      <dsp:spPr>
        <a:xfrm>
          <a:off x="3503589" y="1355717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Refração</a:t>
          </a:r>
          <a:endParaRPr lang="en-US" sz="1400" kern="1200" dirty="0"/>
        </a:p>
      </dsp:txBody>
      <dsp:txXfrm>
        <a:off x="3503589" y="1355717"/>
        <a:ext cx="953378" cy="476689"/>
      </dsp:txXfrm>
    </dsp:sp>
    <dsp:sp modelId="{737351E1-A044-9F45-98F3-7281D2FA36F5}">
      <dsp:nvSpPr>
        <dsp:cNvPr id="0" name=""/>
        <dsp:cNvSpPr/>
      </dsp:nvSpPr>
      <dsp:spPr>
        <a:xfrm>
          <a:off x="4657176" y="1355717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Reflexão</a:t>
          </a:r>
          <a:endParaRPr lang="en-US" sz="1400" kern="1200" dirty="0"/>
        </a:p>
      </dsp:txBody>
      <dsp:txXfrm>
        <a:off x="4657176" y="1355717"/>
        <a:ext cx="953378" cy="476689"/>
      </dsp:txXfrm>
    </dsp:sp>
    <dsp:sp modelId="{DAC21AF5-A82D-0D45-98EB-30ED53055BB4}">
      <dsp:nvSpPr>
        <dsp:cNvPr id="0" name=""/>
        <dsp:cNvSpPr/>
      </dsp:nvSpPr>
      <dsp:spPr>
        <a:xfrm>
          <a:off x="5817361" y="678818"/>
          <a:ext cx="216948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Métodos</a:t>
          </a:r>
          <a:r>
            <a:rPr lang="en-US" sz="1600" kern="1200" dirty="0"/>
            <a:t> </a:t>
          </a:r>
          <a:r>
            <a:rPr lang="en-US" sz="1600" kern="1200" dirty="0" err="1"/>
            <a:t>Potenciais</a:t>
          </a:r>
          <a:endParaRPr lang="en-US" sz="1600" kern="1200" dirty="0"/>
        </a:p>
      </dsp:txBody>
      <dsp:txXfrm>
        <a:off x="5817361" y="678818"/>
        <a:ext cx="2169488" cy="476689"/>
      </dsp:txXfrm>
    </dsp:sp>
    <dsp:sp modelId="{EBA72D0C-A2F7-5845-8033-956A03A0E76F}">
      <dsp:nvSpPr>
        <dsp:cNvPr id="0" name=""/>
        <dsp:cNvSpPr/>
      </dsp:nvSpPr>
      <dsp:spPr>
        <a:xfrm>
          <a:off x="5848623" y="1355717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Gravimetria</a:t>
          </a:r>
          <a:endParaRPr lang="en-US" sz="1400" kern="1200" dirty="0"/>
        </a:p>
      </dsp:txBody>
      <dsp:txXfrm>
        <a:off x="5848623" y="1355717"/>
        <a:ext cx="953378" cy="476689"/>
      </dsp:txXfrm>
    </dsp:sp>
    <dsp:sp modelId="{3F0D8AB3-16BD-5D45-A52C-8BC650CB8D8B}">
      <dsp:nvSpPr>
        <dsp:cNvPr id="0" name=""/>
        <dsp:cNvSpPr/>
      </dsp:nvSpPr>
      <dsp:spPr>
        <a:xfrm>
          <a:off x="7002210" y="1355717"/>
          <a:ext cx="953378" cy="4766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Magnetometria</a:t>
          </a:r>
          <a:endParaRPr lang="en-US" sz="1400" kern="1200" dirty="0"/>
        </a:p>
      </dsp:txBody>
      <dsp:txXfrm>
        <a:off x="7002210" y="1355717"/>
        <a:ext cx="953378" cy="476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7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0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3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B0E7-D0FC-FD48-9978-8BC7834F326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4F69-35B3-A44C-A018-6BFCF570E0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6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nics.com/html/em34-3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AGG 0116 </a:t>
            </a:r>
            <a:r>
              <a:rPr lang="mr-IN" dirty="0"/>
              <a:t>–</a:t>
            </a:r>
            <a:r>
              <a:rPr lang="pt-BR" dirty="0"/>
              <a:t> Introdução à Geofísica II</a:t>
            </a:r>
            <a:br>
              <a:rPr lang="pt-BR" dirty="0"/>
            </a:br>
            <a:br>
              <a:rPr lang="pt-B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Profa. Andréa Ustra</a:t>
            </a:r>
          </a:p>
          <a:p>
            <a:r>
              <a:rPr lang="pt-BR" dirty="0"/>
              <a:t>Sala D208</a:t>
            </a:r>
          </a:p>
          <a:p>
            <a:r>
              <a:rPr lang="pt-BR" dirty="0" err="1"/>
              <a:t>Email</a:t>
            </a:r>
            <a:r>
              <a:rPr lang="pt-BR" dirty="0"/>
              <a:t>: andrea.ustra@iag.usp.br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0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F85E3-4E93-4703-B361-3B60B3900955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dirty="0"/>
              <a:t>Métodos </a:t>
            </a:r>
            <a:r>
              <a:rPr lang="pt-BR" sz="3300" dirty="0" err="1"/>
              <a:t>geoelétricos</a:t>
            </a:r>
            <a:endParaRPr lang="pt-BR" sz="33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3253EA-00B0-42DF-8F44-A6DD21C4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4" y="1678974"/>
            <a:ext cx="4492679" cy="43322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5C3A0D6-DB49-4EBF-A42D-2F78EDE61BF7}"/>
              </a:ext>
            </a:extLst>
          </p:cNvPr>
          <p:cNvSpPr/>
          <p:nvPr/>
        </p:nvSpPr>
        <p:spPr>
          <a:xfrm>
            <a:off x="5123249" y="3039975"/>
            <a:ext cx="3496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31F20"/>
                </a:solidFill>
                <a:latin typeface="AdvOT46dcae81"/>
              </a:rPr>
              <a:t>ERT(1) and ERT(5) -  1 and 5 m spaced electrode arrays, respectively.</a:t>
            </a:r>
          </a:p>
          <a:p>
            <a:endParaRPr lang="en-US" sz="900" dirty="0">
              <a:solidFill>
                <a:srgbClr val="231F20"/>
              </a:solidFill>
              <a:latin typeface="AdvOT46dcae81"/>
            </a:endParaRPr>
          </a:p>
          <a:p>
            <a:r>
              <a:rPr lang="en-US" sz="900" dirty="0">
                <a:solidFill>
                  <a:srgbClr val="231F20"/>
                </a:solidFill>
                <a:latin typeface="AdvOT46dcae81"/>
              </a:rPr>
              <a:t>FDEM(1) and FDEM(3.5) - 1 m coil and 3.5 m coil instruments, respectively. </a:t>
            </a:r>
          </a:p>
          <a:p>
            <a:endParaRPr lang="en-US" sz="900" dirty="0">
              <a:solidFill>
                <a:srgbClr val="231F20"/>
              </a:solidFill>
              <a:latin typeface="AdvOT46dcae81"/>
            </a:endParaRPr>
          </a:p>
          <a:p>
            <a:r>
              <a:rPr lang="en-US" sz="900" dirty="0">
                <a:solidFill>
                  <a:srgbClr val="231F20"/>
                </a:solidFill>
                <a:latin typeface="AdvOT46dcae81"/>
              </a:rPr>
              <a:t>TDEM - 50 m loop sounding at multiple stations </a:t>
            </a:r>
            <a:r>
              <a:rPr lang="pt-BR" sz="900" dirty="0" err="1">
                <a:solidFill>
                  <a:srgbClr val="231F20"/>
                </a:solidFill>
                <a:latin typeface="AdvOT46dcae81"/>
              </a:rPr>
              <a:t>along</a:t>
            </a:r>
            <a:r>
              <a:rPr lang="pt-BR" sz="900" dirty="0">
                <a:solidFill>
                  <a:srgbClr val="231F20"/>
                </a:solidFill>
                <a:latin typeface="AdvOT46dcae81"/>
              </a:rPr>
              <a:t> a </a:t>
            </a:r>
            <a:r>
              <a:rPr lang="pt-BR" sz="900" dirty="0" err="1">
                <a:solidFill>
                  <a:srgbClr val="231F20"/>
                </a:solidFill>
                <a:latin typeface="AdvOT46dcae81"/>
              </a:rPr>
              <a:t>transect</a:t>
            </a:r>
            <a:r>
              <a:rPr lang="pt-BR" sz="900" dirty="0">
                <a:solidFill>
                  <a:srgbClr val="231F20"/>
                </a:solidFill>
                <a:latin typeface="AdvOT46dcae81"/>
              </a:rPr>
              <a:t> .</a:t>
            </a:r>
          </a:p>
          <a:p>
            <a:endParaRPr lang="pt-BR" sz="900" dirty="0">
              <a:solidFill>
                <a:srgbClr val="231F20"/>
              </a:solidFill>
              <a:latin typeface="AdvOT46dcae81"/>
            </a:endParaRPr>
          </a:p>
          <a:p>
            <a:r>
              <a:rPr lang="pt-BR" sz="900" dirty="0">
                <a:solidFill>
                  <a:srgbClr val="231F20"/>
                </a:solidFill>
                <a:latin typeface="AdvOT46dcae81"/>
              </a:rPr>
              <a:t>(</a:t>
            </a:r>
            <a:r>
              <a:rPr lang="pt-BR" sz="900" dirty="0" err="1">
                <a:solidFill>
                  <a:srgbClr val="231F20"/>
                </a:solidFill>
                <a:latin typeface="AdvOT46dcae81"/>
              </a:rPr>
              <a:t>Binley</a:t>
            </a:r>
            <a:r>
              <a:rPr lang="pt-BR" sz="900" dirty="0">
                <a:solidFill>
                  <a:srgbClr val="231F20"/>
                </a:solidFill>
                <a:latin typeface="AdvOT46dcae81"/>
              </a:rPr>
              <a:t> et al., 2015)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05132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19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Eletromagnético indutivo</a:t>
            </a:r>
            <a:endParaRPr lang="en-US" dirty="0"/>
          </a:p>
        </p:txBody>
      </p:sp>
      <p:pic>
        <p:nvPicPr>
          <p:cNvPr id="2" name="Picture 1" descr="gWem34hm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7649"/>
            <a:ext cx="2540000" cy="2006600"/>
          </a:xfrm>
          <a:prstGeom prst="rect">
            <a:avLst/>
          </a:prstGeom>
        </p:spPr>
      </p:pic>
      <p:pic>
        <p:nvPicPr>
          <p:cNvPr id="3" name="Picture 2" descr="em38mk2_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29" y="4677176"/>
            <a:ext cx="2540000" cy="1638300"/>
          </a:xfrm>
          <a:prstGeom prst="rect">
            <a:avLst/>
          </a:prstGeom>
        </p:spPr>
      </p:pic>
      <p:pic>
        <p:nvPicPr>
          <p:cNvPr id="7" name="Picture 6" descr="th_em31s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557649"/>
            <a:ext cx="2540000" cy="194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3771" y="613081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0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9843"/>
            <a:ext cx="8296606" cy="542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319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Eletromagnético indutivo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847" y="5097606"/>
            <a:ext cx="1892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90" y="1121708"/>
            <a:ext cx="965200" cy="104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728" y="1121708"/>
            <a:ext cx="2933700" cy="101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319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Eletromagnético indutivo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1414"/>
            <a:ext cx="9144000" cy="2371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58" y="4988575"/>
            <a:ext cx="7607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0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1341438"/>
            <a:ext cx="28194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pt-BR" sz="1800" b="1">
                <a:latin typeface="Arial" charset="0"/>
              </a:rPr>
              <a:t>Exemplo - </a:t>
            </a:r>
          </a:p>
          <a:p>
            <a:pPr eaLnBrk="0" hangingPunct="0"/>
            <a:r>
              <a:rPr lang="pt-BR" sz="1800" b="1">
                <a:latin typeface="Arial" charset="0"/>
              </a:rPr>
              <a:t>Lixão de Cuiabá - MT</a:t>
            </a:r>
            <a:endParaRPr lang="pt-BR" sz="180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138" y="228600"/>
            <a:ext cx="5884862" cy="662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5130800" y="4260850"/>
            <a:ext cx="685800" cy="3810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086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240462" cy="47355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619250" y="1052513"/>
            <a:ext cx="60960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pt-BR" sz="1800" b="1" dirty="0">
                <a:solidFill>
                  <a:srgbClr val="FFFFFF"/>
                </a:solidFill>
                <a:latin typeface="Arial" charset="0"/>
              </a:rPr>
              <a:t>Exemplo de aplicação em lixão - Cuiabá MT</a:t>
            </a:r>
          </a:p>
        </p:txBody>
      </p:sp>
    </p:spTree>
    <p:extLst>
      <p:ext uri="{BB962C8B-B14F-4D97-AF65-F5344CB8AC3E}">
        <p14:creationId xmlns:p14="http://schemas.microsoft.com/office/powerpoint/2010/main" val="33443175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664" y="0"/>
            <a:ext cx="7000336" cy="6858000"/>
          </a:xfrm>
          <a:prstGeom prst="rect">
            <a:avLst/>
          </a:prstGeom>
          <a:solidFill>
            <a:srgbClr val="FFFFFF"/>
          </a:solidFill>
          <a:ln w="9525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eta para baixo 7"/>
          <p:cNvSpPr/>
          <p:nvPr/>
        </p:nvSpPr>
        <p:spPr>
          <a:xfrm rot="15611610">
            <a:off x="5722881" y="2104904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9757090">
            <a:off x="5845076" y="3261223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19261574">
            <a:off x="6653518" y="4589885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386774">
            <a:off x="5097158" y="3598224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934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0"/>
            <a:ext cx="7131050" cy="6715125"/>
          </a:xfrm>
          <a:prstGeom prst="rect">
            <a:avLst/>
          </a:prstGeom>
          <a:solidFill>
            <a:srgbClr val="FFFFFF"/>
          </a:solidFill>
          <a:ln w="22225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eta para baixo 7"/>
          <p:cNvSpPr/>
          <p:nvPr/>
        </p:nvSpPr>
        <p:spPr>
          <a:xfrm rot="15611610">
            <a:off x="5722881" y="2104904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9757090">
            <a:off x="5845076" y="3261223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19261574">
            <a:off x="6653518" y="4589885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699126">
            <a:off x="5097158" y="3598224"/>
            <a:ext cx="301062" cy="7721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0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50825" y="1484313"/>
            <a:ext cx="20574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pt-BR" sz="1800" b="1">
                <a:latin typeface="Arial" charset="0"/>
              </a:rPr>
              <a:t>Exemplo 2 - </a:t>
            </a:r>
          </a:p>
          <a:p>
            <a:pPr eaLnBrk="0" hangingPunct="0"/>
            <a:r>
              <a:rPr lang="pt-BR" sz="1800" b="1">
                <a:latin typeface="Arial" charset="0"/>
              </a:rPr>
              <a:t>Lixão de Mogi</a:t>
            </a:r>
          </a:p>
          <a:p>
            <a:pPr eaLnBrk="0" hangingPunct="0"/>
            <a:r>
              <a:rPr lang="pt-BR" sz="1800" b="1">
                <a:latin typeface="Arial" charset="0"/>
              </a:rPr>
              <a:t> das Cruzes - SP</a:t>
            </a:r>
            <a:endParaRPr lang="pt-BR" sz="1800"/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42875"/>
            <a:ext cx="6143625" cy="6715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197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549275"/>
            <a:ext cx="5916612" cy="6165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3732" name="Text Box 8"/>
          <p:cNvSpPr txBox="1">
            <a:spLocks noChangeArrowheads="1"/>
          </p:cNvSpPr>
          <p:nvPr/>
        </p:nvSpPr>
        <p:spPr bwMode="auto">
          <a:xfrm>
            <a:off x="522288" y="1574800"/>
            <a:ext cx="16716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600">
                <a:solidFill>
                  <a:schemeClr val="tx2"/>
                </a:solidFill>
                <a:latin typeface="Tahoma" pitchFamily="34" charset="0"/>
              </a:rPr>
              <a:t>Cabo 10m </a:t>
            </a:r>
          </a:p>
          <a:p>
            <a:pPr algn="l"/>
            <a:r>
              <a:rPr lang="pt-BR" sz="1600">
                <a:solidFill>
                  <a:schemeClr val="tx2"/>
                </a:solidFill>
                <a:latin typeface="Tahoma" pitchFamily="34" charset="0"/>
              </a:rPr>
              <a:t>bobinas verticais</a:t>
            </a:r>
          </a:p>
          <a:p>
            <a:pPr algn="l"/>
            <a:r>
              <a:rPr lang="pt-BR" sz="1600">
                <a:solidFill>
                  <a:schemeClr val="tx2"/>
                </a:solidFill>
                <a:latin typeface="Tahoma" pitchFamily="34" charset="0"/>
              </a:rPr>
              <a:t>Prof ~7,5 m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019925" y="3500438"/>
            <a:ext cx="720725" cy="720725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46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7965871"/>
              </p:ext>
            </p:extLst>
          </p:nvPr>
        </p:nvGraphicFramePr>
        <p:xfrm>
          <a:off x="441158" y="1168066"/>
          <a:ext cx="8512343" cy="454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4E1790A-781F-4E78-8D97-6F14A8E9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32" y="2809400"/>
            <a:ext cx="3517300" cy="277866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22EDFF-76B9-4AEB-A016-AA15ECB52A5D}"/>
              </a:ext>
            </a:extLst>
          </p:cNvPr>
          <p:cNvSpPr/>
          <p:nvPr/>
        </p:nvSpPr>
        <p:spPr>
          <a:xfrm>
            <a:off x="3486730" y="5709986"/>
            <a:ext cx="157607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600" dirty="0">
                <a:hlinkClick r:id="rId8"/>
              </a:rPr>
              <a:t>http://www.geonics.com/html/em34-3.html</a:t>
            </a:r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392271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ChangeArrowheads="1"/>
          </p:cNvSpPr>
          <p:nvPr/>
        </p:nvSpPr>
        <p:spPr bwMode="auto">
          <a:xfrm>
            <a:off x="461554" y="785813"/>
            <a:ext cx="843162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20000"/>
              </a:lnSpc>
              <a:spcBef>
                <a:spcPct val="20000"/>
              </a:spcBef>
            </a:pPr>
            <a:r>
              <a:rPr lang="pt-BR" sz="1600" b="1" dirty="0">
                <a:latin typeface="Tahoma" pitchFamily="34" charset="0"/>
                <a:cs typeface="Tahoma" pitchFamily="34" charset="0"/>
              </a:rPr>
              <a:t>Contaminação compostos orgânicos</a:t>
            </a:r>
          </a:p>
          <a:p>
            <a:pPr marL="381000" indent="-3810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dirty="0">
                <a:latin typeface="Tahoma" pitchFamily="34" charset="0"/>
                <a:cs typeface="Tahoma" pitchFamily="34" charset="0"/>
              </a:rPr>
              <a:t>A contaminação se dá por dois grupos de compostos com comportamento distintos nos </a:t>
            </a:r>
            <a:r>
              <a:rPr lang="pt-BR" sz="1600" dirty="0" err="1">
                <a:latin typeface="Tahoma" pitchFamily="34" charset="0"/>
                <a:cs typeface="Tahoma" pitchFamily="34" charset="0"/>
              </a:rPr>
              <a:t>aqüíferos</a:t>
            </a:r>
            <a:r>
              <a:rPr lang="pt-BR" sz="16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381000" indent="-3810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dirty="0">
                <a:latin typeface="Tahoma" pitchFamily="34" charset="0"/>
                <a:cs typeface="Tahoma" pitchFamily="34" charset="0"/>
              </a:rPr>
              <a:t>Ambos são parcialmente miscíveis em água, (BTEX e organoclorados)</a:t>
            </a:r>
          </a:p>
          <a:p>
            <a:pPr marL="381000" indent="-381000" algn="just">
              <a:lnSpc>
                <a:spcPct val="120000"/>
              </a:lnSpc>
              <a:spcBef>
                <a:spcPct val="20000"/>
              </a:spcBef>
            </a:pP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5779" name="Picture 25" descr="Localizacao_linh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856932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7663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5" descr="Linha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43063"/>
            <a:ext cx="5448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1" descr="Linha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4286250"/>
            <a:ext cx="5324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1946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CFC369-3BE6-4307-BFE0-5DE7EBE8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133600"/>
            <a:ext cx="7153275" cy="25908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7B49E1C-A8CD-464C-A8FF-898C4D8974F0}"/>
              </a:ext>
            </a:extLst>
          </p:cNvPr>
          <p:cNvSpPr/>
          <p:nvPr/>
        </p:nvSpPr>
        <p:spPr>
          <a:xfrm>
            <a:off x="1399901" y="5780204"/>
            <a:ext cx="634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Milson and </a:t>
            </a:r>
            <a:r>
              <a:rPr lang="en-US" dirty="0" err="1"/>
              <a:t>Erksen</a:t>
            </a:r>
            <a:r>
              <a:rPr lang="en-US" dirty="0"/>
              <a:t>. 2011. Field Geophysics. 4</a:t>
            </a:r>
            <a:r>
              <a:rPr lang="en-US" baseline="30000" dirty="0"/>
              <a:t>th</a:t>
            </a:r>
            <a:r>
              <a:rPr lang="en-US" dirty="0"/>
              <a:t> ed. Wiley-</a:t>
            </a:r>
            <a:r>
              <a:rPr lang="en-US" dirty="0" err="1"/>
              <a:t>Brackwell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229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78EAD9-78F4-4861-B0DB-BAF10DC3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219325"/>
            <a:ext cx="6067425" cy="241935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3D31781-9C0C-4889-8717-6592156AF979}"/>
              </a:ext>
            </a:extLst>
          </p:cNvPr>
          <p:cNvSpPr/>
          <p:nvPr/>
        </p:nvSpPr>
        <p:spPr>
          <a:xfrm>
            <a:off x="1399901" y="5780204"/>
            <a:ext cx="634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Milson and </a:t>
            </a:r>
            <a:r>
              <a:rPr lang="en-US" dirty="0" err="1"/>
              <a:t>Erksen</a:t>
            </a:r>
            <a:r>
              <a:rPr lang="en-US" dirty="0"/>
              <a:t>. 2011. Field Geophysics. 4</a:t>
            </a:r>
            <a:r>
              <a:rPr lang="en-US" baseline="30000" dirty="0"/>
              <a:t>th</a:t>
            </a:r>
            <a:r>
              <a:rPr lang="en-US" dirty="0"/>
              <a:t> ed. Wiley-</a:t>
            </a:r>
            <a:r>
              <a:rPr lang="en-US" dirty="0" err="1"/>
              <a:t>Brackwell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72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5876D6-8B33-4526-BEF3-8011E1FD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090737"/>
            <a:ext cx="6267450" cy="26765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637603F-0FC4-488E-83D0-B5D767A92FC1}"/>
              </a:ext>
            </a:extLst>
          </p:cNvPr>
          <p:cNvSpPr/>
          <p:nvPr/>
        </p:nvSpPr>
        <p:spPr>
          <a:xfrm>
            <a:off x="1399901" y="5780204"/>
            <a:ext cx="634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Milson and </a:t>
            </a:r>
            <a:r>
              <a:rPr lang="en-US" dirty="0" err="1"/>
              <a:t>Erksen</a:t>
            </a:r>
            <a:r>
              <a:rPr lang="en-US" dirty="0"/>
              <a:t>. 2011. Field Geophysics. 4</a:t>
            </a:r>
            <a:r>
              <a:rPr lang="en-US" baseline="30000" dirty="0"/>
              <a:t>th</a:t>
            </a:r>
            <a:r>
              <a:rPr lang="en-US" dirty="0"/>
              <a:t> ed. Wiley-</a:t>
            </a:r>
            <a:r>
              <a:rPr lang="en-US" dirty="0" err="1"/>
              <a:t>Brackwell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476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7910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8253">
            <a:off x="3481388" y="2038350"/>
            <a:ext cx="5286375" cy="39719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eta para a direita listrada 4"/>
          <p:cNvSpPr/>
          <p:nvPr/>
        </p:nvSpPr>
        <p:spPr>
          <a:xfrm rot="17556456">
            <a:off x="1274763" y="3852863"/>
            <a:ext cx="785812" cy="5000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6" name="Seta para a direita listrada 5"/>
          <p:cNvSpPr/>
          <p:nvPr/>
        </p:nvSpPr>
        <p:spPr>
          <a:xfrm rot="19566109">
            <a:off x="2644775" y="2033588"/>
            <a:ext cx="785813" cy="5000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7" name="Seta para a direita listrada 6"/>
          <p:cNvSpPr/>
          <p:nvPr/>
        </p:nvSpPr>
        <p:spPr>
          <a:xfrm rot="18600620">
            <a:off x="1765300" y="2854325"/>
            <a:ext cx="785813" cy="5000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5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626C-29E0-48E8-A26E-92B42FE7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Eletromagnéticos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2DCBF-35C8-4027-A248-B5488F94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Medem a resposta do meio a sinais eletromagnéticos transmitidas por uma bobina </a:t>
            </a:r>
          </a:p>
        </p:txBody>
      </p:sp>
    </p:spTree>
    <p:extLst>
      <p:ext uri="{BB962C8B-B14F-4D97-AF65-F5344CB8AC3E}">
        <p14:creationId xmlns:p14="http://schemas.microsoft.com/office/powerpoint/2010/main" val="151725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626C-29E0-48E8-A26E-92B42FE7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Eletromagnéticos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2DCBF-35C8-4027-A248-B5488F94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Medem a resposta do meio a sinais eletromagnéticos transmitidas por uma bobina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Bobina produz um campo magnético alternado (“primário”)</a:t>
            </a:r>
          </a:p>
        </p:txBody>
      </p:sp>
    </p:spTree>
    <p:extLst>
      <p:ext uri="{BB962C8B-B14F-4D97-AF65-F5344CB8AC3E}">
        <p14:creationId xmlns:p14="http://schemas.microsoft.com/office/powerpoint/2010/main" val="139583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626C-29E0-48E8-A26E-92B42FE7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Eletromagnéticos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2DCBF-35C8-4027-A248-B5488F94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Medem a resposta do meio a sinais eletromagnéticos transmitidas por uma bobina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Bobina produz um campo magnético alternado (“primário”) </a:t>
            </a:r>
            <a:r>
              <a:rPr lang="pt-BR" dirty="0">
                <a:sym typeface="Wingdings" panose="05000000000000000000" pitchFamily="2" charset="2"/>
              </a:rPr>
              <a:t> induz corrente elétrica alternada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59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626C-29E0-48E8-A26E-92B42FE7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Eletromagnéticos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2DCBF-35C8-4027-A248-B5488F94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Medem a resposta do meio a sinais eletromagnéticos transmitidas por uma bobina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Bobina produz um campo magnético alternado (“primário”) </a:t>
            </a:r>
            <a:r>
              <a:rPr lang="pt-BR" dirty="0">
                <a:sym typeface="Wingdings" panose="05000000000000000000" pitchFamily="2" charset="2"/>
              </a:rPr>
              <a:t> induz corrente elétrica alternada  induz </a:t>
            </a:r>
            <a:r>
              <a:rPr lang="pt-BR" dirty="0"/>
              <a:t>um campo magnético alternado (“secundário”) </a:t>
            </a:r>
          </a:p>
        </p:txBody>
      </p:sp>
    </p:spTree>
    <p:extLst>
      <p:ext uri="{BB962C8B-B14F-4D97-AF65-F5344CB8AC3E}">
        <p14:creationId xmlns:p14="http://schemas.microsoft.com/office/powerpoint/2010/main" val="370883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2191F-554E-4F2C-93A8-0731CD61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Eletromagnéticos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D25B1-BFA2-40FD-9596-27B046D65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Campo alternado no domínio da frequência ou tempo</a:t>
            </a:r>
          </a:p>
        </p:txBody>
      </p:sp>
    </p:spTree>
    <p:extLst>
      <p:ext uri="{BB962C8B-B14F-4D97-AF65-F5344CB8AC3E}">
        <p14:creationId xmlns:p14="http://schemas.microsoft.com/office/powerpoint/2010/main" val="410076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2191F-554E-4F2C-93A8-0731CD61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Eletromagnéticos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D25B1-BFA2-40FD-9596-27B046D65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Campo alternado no domínio da frequência ou tempo</a:t>
            </a:r>
          </a:p>
          <a:p>
            <a:endParaRPr lang="pt-BR" dirty="0"/>
          </a:p>
          <a:p>
            <a:r>
              <a:rPr lang="pt-BR" dirty="0"/>
              <a:t>Alta frequência </a:t>
            </a:r>
            <a:r>
              <a:rPr lang="pt-BR" dirty="0">
                <a:sym typeface="Wingdings" panose="05000000000000000000" pitchFamily="2" charset="2"/>
              </a:rPr>
              <a:t> alta resolução e pouca penetração vertical do sinal</a:t>
            </a:r>
          </a:p>
        </p:txBody>
      </p:sp>
    </p:spTree>
    <p:extLst>
      <p:ext uri="{BB962C8B-B14F-4D97-AF65-F5344CB8AC3E}">
        <p14:creationId xmlns:p14="http://schemas.microsoft.com/office/powerpoint/2010/main" val="386591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2191F-554E-4F2C-93A8-0731CD61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Eletromagnéticos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D25B1-BFA2-40FD-9596-27B046D65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Campo alternado no domínio da frequência ou tempo</a:t>
            </a:r>
          </a:p>
          <a:p>
            <a:endParaRPr lang="pt-BR" dirty="0"/>
          </a:p>
          <a:p>
            <a:r>
              <a:rPr lang="pt-BR" dirty="0"/>
              <a:t>Alta frequência </a:t>
            </a:r>
            <a:r>
              <a:rPr lang="pt-BR" dirty="0">
                <a:sym typeface="Wingdings" panose="05000000000000000000" pitchFamily="2" charset="2"/>
              </a:rPr>
              <a:t> alta resolução e pouca penetração vertical do sinal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>
                <a:sym typeface="Wingdings" panose="05000000000000000000" pitchFamily="2" charset="2"/>
              </a:rPr>
              <a:t>Baixa frequência  resolução menor e maior penetração vertical do sinal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30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406</Words>
  <Application>Microsoft Office PowerPoint</Application>
  <PresentationFormat>Apresentação na tela (4:3)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AdvOT46dcae81</vt:lpstr>
      <vt:lpstr>Arial</vt:lpstr>
      <vt:lpstr>Calibri</vt:lpstr>
      <vt:lpstr>Tahoma</vt:lpstr>
      <vt:lpstr>Wingdings</vt:lpstr>
      <vt:lpstr>Office Theme</vt:lpstr>
      <vt:lpstr>AGG 0116 – Introdução à Geofísica II  </vt:lpstr>
      <vt:lpstr>Apresentação do PowerPoint</vt:lpstr>
      <vt:lpstr>Métodos Eletromagnéticos</vt:lpstr>
      <vt:lpstr>Métodos Eletromagnéticos</vt:lpstr>
      <vt:lpstr>Métodos Eletromagnéticos</vt:lpstr>
      <vt:lpstr>Métodos Eletromagnéticos</vt:lpstr>
      <vt:lpstr>Métodos Eletromagnéticos</vt:lpstr>
      <vt:lpstr>Métodos Eletromagnéticos</vt:lpstr>
      <vt:lpstr>Métodos Eletromagnéticos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Geofísica como ferramenta para investigação em áreas contaminadas</dc:title>
  <dc:creator>Andrea</dc:creator>
  <cp:lastModifiedBy>andrea</cp:lastModifiedBy>
  <cp:revision>35</cp:revision>
  <dcterms:created xsi:type="dcterms:W3CDTF">2019-01-03T20:53:17Z</dcterms:created>
  <dcterms:modified xsi:type="dcterms:W3CDTF">2019-10-16T12:36:22Z</dcterms:modified>
</cp:coreProperties>
</file>