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15119350"/>
  <p:notesSz cx="9932988" cy="143637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323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932988" cy="14363700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932988" cy="14363700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931400" cy="1436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931400" cy="1436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29577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800" tIns="70920" rIns="136800" bIns="709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5624513" y="0"/>
            <a:ext cx="4297362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800" tIns="70920" rIns="136800" bIns="709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2814638" y="725488"/>
            <a:ext cx="4297362" cy="60769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6823075"/>
            <a:ext cx="7939087" cy="64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800" tIns="70920" rIns="136800" bIns="709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13641388"/>
            <a:ext cx="429577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800" tIns="70920" rIns="136800" bIns="709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5624513" y="13641388"/>
            <a:ext cx="429736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800" tIns="70920" rIns="136800" bIns="709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3A5C3605-0DBC-4DB6-9AD5-B12FE0F377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3519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1D2E12-C549-4050-A289-4432A3AF1CAB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105150" y="1077913"/>
            <a:ext cx="3724275" cy="5386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92188" y="6823075"/>
            <a:ext cx="7942262" cy="64595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344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675" y="2474913"/>
            <a:ext cx="8018463" cy="52625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675" y="7940675"/>
            <a:ext cx="8018463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A0A609-1FE3-4253-8A57-8D9D9CFE5C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503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D9BFFA-4A54-4897-A8F4-E3210BDDE7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502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586663" y="468313"/>
            <a:ext cx="2241550" cy="127492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57250" y="468313"/>
            <a:ext cx="6577013" cy="127492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BEB508-EACD-4277-9726-1502E76365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52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44" y="-78811"/>
            <a:ext cx="9778832" cy="159119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6" y="4882059"/>
            <a:ext cx="7848872" cy="7772400"/>
          </a:xfrm>
          <a:prstGeom prst="rect">
            <a:avLst/>
          </a:prstGeom>
        </p:spPr>
      </p:pic>
      <p:sp>
        <p:nvSpPr>
          <p:cNvPr id="8" name="Semicírculos 7"/>
          <p:cNvSpPr/>
          <p:nvPr userDrawn="1"/>
        </p:nvSpPr>
        <p:spPr bwMode="auto">
          <a:xfrm>
            <a:off x="1314025" y="4810051"/>
            <a:ext cx="7992321" cy="7844408"/>
          </a:xfrm>
          <a:prstGeom prst="blockArc">
            <a:avLst>
              <a:gd name="adj1" fmla="val 10800000"/>
              <a:gd name="adj2" fmla="val 10797089"/>
              <a:gd name="adj3" fmla="val 6538"/>
            </a:avLst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535344" y="13580676"/>
            <a:ext cx="9778887" cy="27671"/>
          </a:xfrm>
          <a:prstGeom prst="line">
            <a:avLst/>
          </a:prstGeom>
          <a:noFill/>
          <a:ln w="9360">
            <a:solidFill>
              <a:schemeClr val="accent6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2104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26AD2E-5FAD-47EC-B99B-968BBE6CCB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700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250" y="3768725"/>
            <a:ext cx="9220200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30250" y="10118725"/>
            <a:ext cx="9220200" cy="3306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353565-3C6C-469C-A7BA-F1BDA427EF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51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57250" y="3717925"/>
            <a:ext cx="4408488" cy="9499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18138" y="3717925"/>
            <a:ext cx="4410075" cy="9499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F3870C-8960-4743-A098-2096B49951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630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804863"/>
            <a:ext cx="9221788" cy="292258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36600" y="3706813"/>
            <a:ext cx="4522788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6600" y="5522913"/>
            <a:ext cx="4522788" cy="81232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13375" y="3706813"/>
            <a:ext cx="4545013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13375" y="5522913"/>
            <a:ext cx="4545013" cy="81232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FF5F7E-A1E3-4807-8D2D-DC72E48F1C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747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B053B5-24A2-48F1-BB8D-B0DE1FF321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581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76D16A-8A97-482D-9762-BD0AEAA80A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5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8050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45013" y="2176463"/>
            <a:ext cx="5413375" cy="10744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36600" y="4535488"/>
            <a:ext cx="3448050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E3F886-723E-4AA5-B900-5929A8BFE4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580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8050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45013" y="2176463"/>
            <a:ext cx="5413375" cy="10744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36600" y="4535488"/>
            <a:ext cx="3448050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7EDD96-30EE-4303-B6C3-3689714EBB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849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468313"/>
            <a:ext cx="8970963" cy="3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240" tIns="78120" rIns="156240" bIns="781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3717925"/>
            <a:ext cx="8970963" cy="949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240" tIns="78120" rIns="156240" bIns="781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Click to edit the outline text format</a:t>
            </a:r>
          </a:p>
          <a:p>
            <a:pPr lvl="1"/>
            <a:r>
              <a:rPr lang="en-GB" altLang="pt-BR" smtClean="0"/>
              <a:t>Second Outline Level</a:t>
            </a:r>
          </a:p>
          <a:p>
            <a:pPr lvl="2"/>
            <a:r>
              <a:rPr lang="en-GB" altLang="pt-BR" smtClean="0"/>
              <a:t>Third Outline Level</a:t>
            </a:r>
          </a:p>
          <a:p>
            <a:pPr lvl="3"/>
            <a:r>
              <a:rPr lang="en-GB" altLang="pt-BR" smtClean="0"/>
              <a:t>Fourth Outline Level</a:t>
            </a:r>
          </a:p>
          <a:p>
            <a:pPr lvl="4"/>
            <a:r>
              <a:rPr lang="en-GB" altLang="pt-BR" smtClean="0"/>
              <a:t>Fifth Outline Level</a:t>
            </a:r>
          </a:p>
          <a:p>
            <a:pPr lvl="4"/>
            <a:r>
              <a:rPr lang="en-GB" altLang="pt-BR" smtClean="0"/>
              <a:t>Sixth Outline Level</a:t>
            </a:r>
          </a:p>
          <a:p>
            <a:pPr lvl="4"/>
            <a:r>
              <a:rPr lang="en-GB" altLang="pt-BR" smtClean="0"/>
              <a:t>Seventh Outline Level</a:t>
            </a:r>
          </a:p>
          <a:p>
            <a:pPr lvl="4"/>
            <a:r>
              <a:rPr lang="en-GB" altLang="pt-BR" smtClean="0"/>
              <a:t>Eighth Outline Level</a:t>
            </a:r>
          </a:p>
          <a:p>
            <a:pPr lvl="4"/>
            <a:r>
              <a:rPr lang="en-GB" altLang="pt-BR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57250" y="13474700"/>
            <a:ext cx="23225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240" tIns="78120" rIns="156240" bIns="781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pt-BR" alt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767138" y="13474700"/>
            <a:ext cx="31527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240" tIns="78120" rIns="156240" bIns="781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05700" y="13474700"/>
            <a:ext cx="23225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240" tIns="78120" rIns="156240" bIns="781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805881A5-A6C9-49E4-91A4-44169FCB693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>
        <a:spcBef>
          <a:spcPts val="12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10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9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7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3706" y="13637224"/>
            <a:ext cx="5160963" cy="148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9800" tIns="57240" rIns="109800" bIns="57240">
            <a:spAutoFit/>
          </a:bodyPr>
          <a:lstStyle>
            <a:lvl1pPr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11250" algn="l"/>
                <a:tab pos="2227263" algn="l"/>
                <a:tab pos="3341688" algn="l"/>
                <a:tab pos="4456113" algn="l"/>
                <a:tab pos="5572125" algn="l"/>
                <a:tab pos="6686550" algn="l"/>
                <a:tab pos="7800975" algn="l"/>
                <a:tab pos="8916988" algn="l"/>
                <a:tab pos="10031413" algn="l"/>
                <a:tab pos="11145838" algn="l"/>
                <a:tab pos="12260263" algn="l"/>
                <a:tab pos="12593638" algn="l"/>
                <a:tab pos="1314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Integrantes:  		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t-BR" altLang="pt-BR" sz="240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t-BR" altLang="pt-BR" sz="240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t-BR" altLang="pt-BR" sz="24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Professor Orientador:</a:t>
            </a:r>
            <a:r>
              <a:rPr lang="pt-BR" altLang="pt-BR" sz="24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pt-BR" altLang="pt-BR" sz="2400">
              <a:solidFill>
                <a:schemeClr val="accent6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9838" y="1654175"/>
            <a:ext cx="67167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9800" tIns="57240" rIns="109800" bIns="5724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PSI3591 </a:t>
            </a:r>
            <a:r>
              <a:rPr lang="pt-BR" altLang="pt-BR" sz="2400" b="1">
                <a:latin typeface="Calibri" panose="020F0502020204030204" pitchFamily="34" charset="0"/>
                <a:cs typeface="Calibri" panose="020F0502020204030204" pitchFamily="34" charset="0"/>
              </a:rPr>
              <a:t>– Projeto de Formatura </a:t>
            </a:r>
            <a:r>
              <a:rPr lang="pt-BR" altLang="pt-BR" sz="2400" b="1">
                <a:latin typeface="Calibri" panose="020F0502020204030204" pitchFamily="34" charset="0"/>
                <a:cs typeface="Calibri" panose="020F0502020204030204" pitchFamily="34" charset="0"/>
              </a:rPr>
              <a:t>I      </a:t>
            </a:r>
            <a:r>
              <a:rPr lang="pt-BR" altLang="pt-BR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altLang="pt-BR" sz="24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pt-BR" altLang="pt-BR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BR" altLang="pt-BR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35344" y="13580676"/>
            <a:ext cx="9778887" cy="27671"/>
          </a:xfrm>
          <a:prstGeom prst="line">
            <a:avLst/>
          </a:prstGeom>
          <a:noFill/>
          <a:ln w="9360">
            <a:solidFill>
              <a:schemeClr val="accent6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2104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033963" y="5008563"/>
            <a:ext cx="243046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3706" y="3203789"/>
            <a:ext cx="9180513" cy="224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1600" tIns="55800" rIns="111600" bIns="55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</a:pPr>
            <a:r>
              <a:rPr lang="pt-BR" altLang="pt-BR" sz="2200"/>
              <a:t>Dicas:</a:t>
            </a:r>
          </a:p>
          <a:p>
            <a:pPr>
              <a:spcBef>
                <a:spcPts val="1063"/>
              </a:spcBef>
              <a:buClrTx/>
              <a:buFontTx/>
              <a:buNone/>
            </a:pPr>
            <a:r>
              <a:rPr lang="pt-BR" smtClean="0"/>
              <a:t>Destaquem a </a:t>
            </a:r>
            <a:r>
              <a:rPr lang="pt-BR"/>
              <a:t>finalidade do produto, quais suas qualidades, qual o público que ele pretende atender, como ele vai ser disponibilizado e qual a seu custo </a:t>
            </a:r>
            <a:r>
              <a:rPr lang="pt-BR"/>
              <a:t>previsto</a:t>
            </a:r>
            <a:r>
              <a:rPr lang="pt-BR" smtClean="0"/>
              <a:t>.</a:t>
            </a:r>
          </a:p>
          <a:p>
            <a:pPr>
              <a:spcBef>
                <a:spcPts val="1063"/>
              </a:spcBef>
              <a:buClrTx/>
              <a:buFontTx/>
              <a:buNone/>
            </a:pPr>
            <a:r>
              <a:rPr lang="pt-BR" altLang="pt-BR" smtClean="0"/>
              <a:t>O </a:t>
            </a:r>
            <a:r>
              <a:rPr lang="pt-BR" altLang="pt-BR"/>
              <a:t>pôster deve ser auto-explicativo: quando a pessoa lê, deve ficar com uma </a:t>
            </a:r>
            <a:r>
              <a:rPr lang="pt-BR" altLang="pt-BR"/>
              <a:t>boa </a:t>
            </a:r>
            <a:r>
              <a:rPr lang="pt-BR" altLang="pt-BR" smtClean="0"/>
              <a:t>noção do que é o projeto. Os detalhes podem </a:t>
            </a:r>
            <a:r>
              <a:rPr lang="pt-BR" altLang="pt-BR"/>
              <a:t>ser explicados pessoalmente.</a:t>
            </a:r>
          </a:p>
          <a:p>
            <a:pPr>
              <a:spcBef>
                <a:spcPts val="1063"/>
              </a:spcBef>
              <a:buClrTx/>
              <a:buFontTx/>
              <a:buNone/>
            </a:pPr>
            <a:endParaRPr lang="pt-BR" altLang="pt-BR" sz="1700"/>
          </a:p>
        </p:txBody>
      </p:sp>
      <p:grpSp>
        <p:nvGrpSpPr>
          <p:cNvPr id="7" name="Grupo 6"/>
          <p:cNvGrpSpPr/>
          <p:nvPr/>
        </p:nvGrpSpPr>
        <p:grpSpPr>
          <a:xfrm>
            <a:off x="535345" y="2240092"/>
            <a:ext cx="9778886" cy="711071"/>
            <a:chOff x="449362" y="2105121"/>
            <a:chExt cx="9864869" cy="711071"/>
          </a:xfrm>
          <a:solidFill>
            <a:srgbClr val="012169"/>
          </a:solidFill>
        </p:grpSpPr>
        <p:pic>
          <p:nvPicPr>
            <p:cNvPr id="20" name="Imagem 19"/>
            <p:cNvPicPr>
              <a:picLocks noChangeAspect="1"/>
            </p:cNvPicPr>
            <p:nvPr/>
          </p:nvPicPr>
          <p:blipFill rotWithShape="1">
            <a:blip r:embed="rId3"/>
            <a:srcRect l="41167" r="8322"/>
            <a:stretch/>
          </p:blipFill>
          <p:spPr>
            <a:xfrm>
              <a:off x="449362" y="2114413"/>
              <a:ext cx="9864869" cy="701779"/>
            </a:xfrm>
            <a:prstGeom prst="rect">
              <a:avLst/>
            </a:prstGeom>
            <a:grpFill/>
          </p:spPr>
        </p:pic>
        <p:sp>
          <p:nvSpPr>
            <p:cNvPr id="3" name="CaixaDeTexto 2"/>
            <p:cNvSpPr txBox="1"/>
            <p:nvPr/>
          </p:nvSpPr>
          <p:spPr>
            <a:xfrm>
              <a:off x="449363" y="2105121"/>
              <a:ext cx="1789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mtClean="0">
                  <a:latin typeface="Calibri" panose="020F0502020204030204" pitchFamily="34" charset="0"/>
                  <a:cs typeface="Calibri" panose="020F0502020204030204" pitchFamily="34" charset="0"/>
                </a:rPr>
                <a:t>Tema:</a:t>
              </a:r>
              <a:endParaRPr lang="pt-BR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69219" y="2373073"/>
            <a:ext cx="7329488" cy="45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9800" tIns="57240" rIns="109800" bIns="5724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DO TRABALHO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79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Times New Roman</vt:lpstr>
      <vt:lpstr>Arial</vt:lpstr>
      <vt:lpstr>Droid Sans Fallback</vt:lpstr>
      <vt:lpstr>Berlin Sans FB Demi</vt:lpstr>
      <vt:lpstr>Arial Black</vt:lpstr>
      <vt:lpstr>Tahoma</vt:lpstr>
      <vt:lpstr>宋体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Usuário do Windows</cp:lastModifiedBy>
  <cp:revision>32</cp:revision>
  <cp:lastPrinted>2012-06-25T20:11:57Z</cp:lastPrinted>
  <dcterms:created xsi:type="dcterms:W3CDTF">2009-12-07T20:17:42Z</dcterms:created>
  <dcterms:modified xsi:type="dcterms:W3CDTF">2021-01-21T13:02:24Z</dcterms:modified>
</cp:coreProperties>
</file>