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9911" autoAdjust="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411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007022-06A0-4F4F-839B-E9CEA3828757}" type="datetime1">
              <a:rPr lang="pt-BR" smtClean="0"/>
              <a:t>05/11/2018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4B95DC-465E-43BE-845D-396316C31BBF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A descrição da aula deve ser breve.</a:t>
            </a:r>
          </a:p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103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3" name="Retângu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4" name="Retângu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5" name="Retângu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6" name="Retângu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7" name="Retângu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0" name="Retângulo arredondado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1" name="Retângulo arredondado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10" name="Retângu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11" name="Retângu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B573DD8F-43E1-4FF1-AAE3-4C36FF610002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D18C39-1B97-42CD-AD2F-6FFEE33D0FBE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noProof="0" dirty="0"/>
              <a:t>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pt-BR" noProof="0" dirty="0"/>
              <a:t>Clique para editar o texto Mestre</a:t>
            </a:r>
          </a:p>
          <a:p>
            <a:pPr lvl="1" rtl="0" eaLnBrk="1" latinLnBrk="0" hangingPunct="1"/>
            <a:r>
              <a:rPr lang="pt-BR" noProof="0" dirty="0"/>
              <a:t>Segundo nível</a:t>
            </a:r>
          </a:p>
          <a:p>
            <a:pPr lvl="2" rtl="0" eaLnBrk="1" latinLnBrk="0" hangingPunct="1"/>
            <a:r>
              <a:rPr lang="pt-BR" noProof="0" dirty="0"/>
              <a:t>Terceiro nível</a:t>
            </a:r>
          </a:p>
          <a:p>
            <a:pPr lvl="3" rtl="0" eaLnBrk="1" latinLnBrk="0" hangingPunct="1"/>
            <a:r>
              <a:rPr lang="pt-BR" noProof="0" dirty="0"/>
              <a:t>Quarto nível</a:t>
            </a:r>
          </a:p>
          <a:p>
            <a:pPr lvl="4" rtl="0" eaLnBrk="1" latinLnBrk="0" hangingPunct="1"/>
            <a:r>
              <a:rPr lang="pt-BR" noProof="0" dirty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3FC38-E1FC-41C7-B75F-07DC0510ACA6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ADFCAE-A983-4BCF-BF31-FED25A77B7FE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kumimoji="0"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6A196-942E-4C98-8B85-0CCDCC97F28F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17C08-CFB2-4949-A043-FC10382DFDAF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35E1BC-2297-46A4-A075-6024946D485C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27" name="Espaço Reservado para o Número do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58DF568F-22EC-4C10-A541-818AB92F7279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D68595-97CE-4B6A-AFA9-A84DB1CC0C76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pt-BR" noProof="0" dirty="0"/>
              <a:t>Editar o estilo do título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DE855A-53F9-4640-9993-01E1A326509F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BR" noProof="0"/>
              <a:t>Clique no ícone para adicionar uma imagem</a:t>
            </a:r>
            <a:endParaRPr kumimoji="0"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0D20EF-DBC4-4FBE-9A01-076152AFD127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108" y="6390872"/>
            <a:ext cx="1834292" cy="36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0" name="Retângu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1" name="Retângu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2" name="Retângu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3" name="Retângulo arredondado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 useBgFill="1">
        <p:nvSpPr>
          <p:cNvPr id="34" name="Retângulo arredondado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5" name="Retângu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8" name="Retângu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39" name="Retângu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40" name="Retângu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sz="1800" noProof="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C2D030EE-0086-4DBE-941D-5372F9EFE774}" type="datetime1">
              <a:rPr lang="pt-BR" noProof="0" smtClean="0"/>
              <a:t>05/11/2018</a:t>
            </a:fld>
            <a:endParaRPr lang="pt-BR" noProof="0" dirty="0"/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43992"/>
            <a:ext cx="10972800" cy="1066800"/>
          </a:xfrm>
        </p:spPr>
        <p:txBody>
          <a:bodyPr rtlCol="0"/>
          <a:lstStyle/>
          <a:p>
            <a:pPr rtl="0"/>
            <a:r>
              <a:rPr lang="pt-BR" dirty="0"/>
              <a:t>ADG - Discente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810792"/>
            <a:ext cx="10972800" cy="4763744"/>
          </a:xfrm>
        </p:spPr>
        <p:txBody>
          <a:bodyPr rtlCol="0">
            <a:normAutofit/>
          </a:bodyPr>
          <a:lstStyle/>
          <a:p>
            <a:r>
              <a:rPr lang="pt-BR" sz="2000" dirty="0"/>
              <a:t>O Discente deve ter o APP instalado responder ao questionário</a:t>
            </a:r>
          </a:p>
          <a:p>
            <a:r>
              <a:rPr lang="pt-BR" sz="2000" dirty="0"/>
              <a:t>A sequência abaixo ilustra como proceder: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32150" y="5436759"/>
            <a:ext cx="27584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Discente informa: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Usuário: ESALQ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Código passado pelo docente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E Clicar: Avaliar disciplina</a:t>
            </a:r>
          </a:p>
          <a:p>
            <a:r>
              <a:rPr lang="pt-BR" dirty="0"/>
              <a:t>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63690" y="5436759"/>
            <a:ext cx="3624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Início do processo de avaliação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 sessão permanece aberta 15 minutos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8580644" y="5398580"/>
            <a:ext cx="300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Finalizar o questionário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Clicar em: Enviar resposta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30" y="2646759"/>
            <a:ext cx="1695797" cy="27900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643" y="2608182"/>
            <a:ext cx="1695797" cy="2790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51" y="2645376"/>
            <a:ext cx="1526074" cy="27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de treinamento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31_TF03460604" id="{7D00459F-910B-42F9-A983-1CCC5F40C051}" vid="{B294A6CE-FDAB-4BBE-8239-0A032BF562B0}"/>
    </a:ext>
  </a:extLst>
</a:theme>
</file>

<file path=ppt/theme/theme2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treinamento</Template>
  <TotalTime>405</TotalTime>
  <Words>64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 2</vt:lpstr>
      <vt:lpstr>Apresentação de treinamento</vt:lpstr>
      <vt:lpstr>ADG - Discente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de uso do APP de avaliação de disciplina</dc:title>
  <dc:creator>Luciano Tapia</dc:creator>
  <cp:lastModifiedBy>Raquel</cp:lastModifiedBy>
  <cp:revision>17</cp:revision>
  <dcterms:created xsi:type="dcterms:W3CDTF">2018-10-16T18:52:11Z</dcterms:created>
  <dcterms:modified xsi:type="dcterms:W3CDTF">2018-11-05T17:57:12Z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