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4" r:id="rId3"/>
    <p:sldMasterId id="2147483734" r:id="rId4"/>
    <p:sldMasterId id="2147483749" r:id="rId5"/>
    <p:sldMasterId id="2147483764" r:id="rId6"/>
    <p:sldMasterId id="2147483778" r:id="rId7"/>
    <p:sldMasterId id="2147483792" r:id="rId8"/>
    <p:sldMasterId id="2147483807" r:id="rId9"/>
  </p:sldMasterIdLst>
  <p:notesMasterIdLst>
    <p:notesMasterId r:id="rId67"/>
  </p:notesMasterIdLst>
  <p:sldIdLst>
    <p:sldId id="389" r:id="rId10"/>
    <p:sldId id="316" r:id="rId11"/>
    <p:sldId id="393" r:id="rId12"/>
    <p:sldId id="320" r:id="rId13"/>
    <p:sldId id="412" r:id="rId14"/>
    <p:sldId id="340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34" r:id="rId26"/>
    <p:sldId id="435" r:id="rId27"/>
    <p:sldId id="414" r:id="rId28"/>
    <p:sldId id="351" r:id="rId29"/>
    <p:sldId id="352" r:id="rId30"/>
    <p:sldId id="356" r:id="rId31"/>
    <p:sldId id="359" r:id="rId32"/>
    <p:sldId id="360" r:id="rId33"/>
    <p:sldId id="362" r:id="rId34"/>
    <p:sldId id="394" r:id="rId35"/>
    <p:sldId id="267" r:id="rId36"/>
    <p:sldId id="415" r:id="rId37"/>
    <p:sldId id="416" r:id="rId38"/>
    <p:sldId id="270" r:id="rId39"/>
    <p:sldId id="269" r:id="rId40"/>
    <p:sldId id="271" r:id="rId41"/>
    <p:sldId id="272" r:id="rId42"/>
    <p:sldId id="273" r:id="rId43"/>
    <p:sldId id="274" r:id="rId44"/>
    <p:sldId id="398" r:id="rId45"/>
    <p:sldId id="275" r:id="rId46"/>
    <p:sldId id="276" r:id="rId47"/>
    <p:sldId id="380" r:id="rId48"/>
    <p:sldId id="419" r:id="rId49"/>
    <p:sldId id="384" r:id="rId50"/>
    <p:sldId id="385" r:id="rId51"/>
    <p:sldId id="38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284" r:id="rId60"/>
    <p:sldId id="285" r:id="rId61"/>
    <p:sldId id="408" r:id="rId62"/>
    <p:sldId id="409" r:id="rId63"/>
    <p:sldId id="410" r:id="rId64"/>
    <p:sldId id="422" r:id="rId65"/>
    <p:sldId id="436" r:id="rId6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00FF"/>
    <a:srgbClr val="F82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71B2-1AA0-4A94-8751-8BB6DED1A2D6}" type="datetimeFigureOut">
              <a:rPr lang="pt-BR" smtClean="0"/>
              <a:t>19/10/2020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D56D-10E8-43C4-8924-54FECB674A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65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68E1939-0DF1-411B-B126-FCE8F3AF958B}" type="slidenum">
              <a:rPr lang="pt-BR" sz="1200" b="0">
                <a:solidFill>
                  <a:srgbClr val="000000"/>
                </a:solidFill>
              </a:rPr>
              <a:pPr eaLnBrk="1" hangingPunct="1"/>
              <a:t>2</a:t>
            </a:fld>
            <a:endParaRPr lang="pt-BR" sz="1200" b="0">
              <a:solidFill>
                <a:srgbClr val="000000"/>
              </a:solidFill>
            </a:endParaRPr>
          </a:p>
        </p:txBody>
      </p:sp>
      <p:sp>
        <p:nvSpPr>
          <p:cNvPr id="25190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8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" name="Espaço Reservado para Número de Slide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B3A9F5-F567-4691-86EC-2ED37DBB98BE}" type="slidenum">
              <a:rPr lang="pt-BR" sz="1200" b="0" smtClean="0">
                <a:solidFill>
                  <a:srgbClr val="000000"/>
                </a:solidFill>
                <a:latin typeface="Calibri" panose="020F0502020204030204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 sz="1200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0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spcBef>
                <a:spcPct val="30000"/>
              </a:spcBef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93700">
              <a:spcBef>
                <a:spcPct val="30000"/>
              </a:spcBef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93700">
              <a:spcBef>
                <a:spcPct val="30000"/>
              </a:spcBef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93700">
              <a:spcBef>
                <a:spcPct val="30000"/>
              </a:spcBef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93700">
              <a:spcBef>
                <a:spcPct val="30000"/>
              </a:spcBef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937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937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937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937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fld id="{37E9FF88-A43B-41C9-BC47-B436246DF290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 algn="r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32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72159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8612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9515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22DD62E-6C5E-4B91-8EA6-3101B2ED8E5F}" type="slidenum">
              <a:rPr lang="pt-BR" sz="1200" b="0">
                <a:solidFill>
                  <a:srgbClr val="000000"/>
                </a:solidFill>
              </a:rPr>
              <a:pPr eaLnBrk="1" hangingPunct="1"/>
              <a:t>39</a:t>
            </a:fld>
            <a:endParaRPr lang="pt-BR" sz="1200" b="0">
              <a:solidFill>
                <a:srgbClr val="000000"/>
              </a:solidFill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80728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9847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B79F8-0469-48F8-A90E-AD3F73067CD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8338-E6A7-4A09-8BD5-2379F3B7F23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503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4E4CD-3F7B-47B7-85D4-01875836187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202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3F46F-D705-43D1-B915-1D244ED6013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521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74DD-6671-4DFC-A74E-B6ABF994C83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31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CE387-07EA-42E8-A90E-846AD3F4939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601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6790A-2FF0-4BBA-AEB1-A40DB0B77EC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594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F27F-2B6B-4A79-BDCE-AA747420CF3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873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D98F-9B2B-451F-BDC7-28A92E00A21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921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9E659-B1FE-46E2-B27F-BEA918AD50A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838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E80F1-D418-401D-900A-F790ACD8C42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533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E5DEF-A52A-40C9-9E8B-B7CE75D1AAD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6FA53-946D-4A83-9913-F36BF2C9C6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21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119811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2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3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4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5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6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7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8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19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0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1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2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3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4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5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6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7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8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29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0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1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2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3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4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5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6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7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8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9839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19840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19843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119844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119845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E76BEB5-2A82-4F46-B94D-6975E3BF808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281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DC81C-FDC8-4B3E-AAD6-A4064035C20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356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195B1-219E-4755-B256-EEA758F2FA7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28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3E064-B72A-4E05-824D-EEAC2C8F6D6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632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643187"/>
            <a:ext cx="105156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DA94E-7EB8-42DB-9C25-B933B4C7F0E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80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39CF6-A6D8-4ADC-A2B6-42564537459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405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15692-8B29-46AD-8C4A-E0946C1E200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148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0DE6-A1CC-4490-A463-6774F8800B2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32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C9665-074C-4474-BAFF-E380864E4C1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513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D5CD5-D55B-4362-86E1-792F49D6AEC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83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7283-0FBB-4C95-B426-C182FAF9A895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1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4BB7C-117B-4C11-8030-3A55C150A35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049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A163478-ADCA-4BBD-8A50-2648827E83F0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190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4BAF32E-F586-4011-BBCC-C336362ED995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7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6A71B-B500-47F0-B134-2D560E1C4B1D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8D43572-39F3-4D91-9F85-19A21D47836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99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3280A-5C41-4F98-9A30-3C2AC2011E9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0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7CA4-A65E-4EE2-BDD8-EFF6317D375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1FEE4-2347-44EC-966F-8F1BE11C29D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1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37B0-92AF-4918-9502-98EF400AB7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78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7FD7C-C94D-46C7-861C-6D83F565924D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C13BC-C24F-4E1E-AC40-3A5383B561C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5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776E5-DF7A-461F-AC13-6741CF7FE2D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7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C5461-C360-4851-9A07-F780FD755A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3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BDC7C-4727-4DF9-8C05-914018F760D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4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94CCA-C79A-4AFD-AA16-FCF9BC3674EC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4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CC6B-3221-464F-B3F9-6490348F012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A6DEC-BB37-495C-BC3B-A4D7DCA50F7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95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D6DB0-3F21-4E83-91E2-569E3F52E51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54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7EA1-C98F-416A-A9D8-FBBB90C1B1F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65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8D43572-39F3-4D91-9F85-19A21D47836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4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3280A-5C41-4F98-9A30-3C2AC2011E9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6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54F0-B0C5-479E-83DF-3164F4972762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7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7CA4-A65E-4EE2-BDD8-EFF6317D375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2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1FEE4-2347-44EC-966F-8F1BE11C29D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39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37B0-92AF-4918-9502-98EF400AB7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1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7FD7C-C94D-46C7-861C-6D83F565924D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08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776E5-DF7A-461F-AC13-6741CF7FE2D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85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C5461-C360-4851-9A07-F780FD755A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42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BDC7C-4727-4DF9-8C05-914018F760D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80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94CCA-C79A-4AFD-AA16-FCF9BC3674EC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20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CC6B-3221-464F-B3F9-6490348F012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7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A6DEC-BB37-495C-BC3B-A4D7DCA50F7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0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68B17-FDFA-48A5-AE4B-97E6E8462A3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1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D6DB0-3F21-4E83-91E2-569E3F52E51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58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7EA1-C98F-416A-A9D8-FBBB90C1B1F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26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8D43572-39F3-4D91-9F85-19A21D47836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12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3280A-5C41-4F98-9A30-3C2AC2011E9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420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7CA4-A65E-4EE2-BDD8-EFF6317D375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16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1FEE4-2347-44EC-966F-8F1BE11C29D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51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37B0-92AF-4918-9502-98EF400AB7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88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7FD7C-C94D-46C7-861C-6D83F565924D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04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776E5-DF7A-461F-AC13-6741CF7FE2D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5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C5461-C360-4851-9A07-F780FD755A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6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73882-C793-4C9E-8FC7-4D6648AB056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6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BDC7C-4727-4DF9-8C05-914018F760D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71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94CCA-C79A-4AFD-AA16-FCF9BC3674EC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85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CC6B-3221-464F-B3F9-6490348F012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26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A6DEC-BB37-495C-BC3B-A4D7DCA50F7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58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D6DB0-3F21-4E83-91E2-569E3F52E51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89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7EA1-C98F-416A-A9D8-FBBB90C1B1F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34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8D43572-39F3-4D91-9F85-19A21D47836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59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3280A-5C41-4F98-9A30-3C2AC2011E9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626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7CA4-A65E-4EE2-BDD8-EFF6317D375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52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1FEE4-2347-44EC-966F-8F1BE11C29DF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8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CF1FB-DF3E-4F88-8BD1-BFEAE391EAB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44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61417"/>
            <a:ext cx="10972800" cy="76944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37B0-92AF-4918-9502-98EF400AB7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54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7FD7C-C94D-46C7-861C-6D83F565924D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08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776E5-DF7A-461F-AC13-6741CF7FE2D3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36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C5461-C360-4851-9A07-F780FD755AB2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9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BDC7C-4727-4DF9-8C05-914018F760D6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86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94CCA-C79A-4AFD-AA16-FCF9BC3674EC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44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CC6B-3221-464F-B3F9-6490348F0124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87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A6DEC-BB37-495C-BC3B-A4D7DCA50F7A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73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D6DB0-3F21-4E83-91E2-569E3F52E51B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71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7EA1-C98F-416A-A9D8-FBBB90C1B1F1}" type="slidenum">
              <a:rPr lang="pt-BR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2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D21D-130B-48A7-8BD7-E2DD589887A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32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B3A97B-B34C-4E32-A9C5-141E8925D4F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27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1B2C-C7EA-4F9E-86D1-1B5C597B773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09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96F6-6047-48A6-9235-68BC7A9A30C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32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622FC-19CF-4193-8CAE-98F17D665AD4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640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643187"/>
            <a:ext cx="105156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9EA6C-EC3A-4D55-B61F-7478BDD3643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18D3-5DDF-46A8-8F81-E887CA94E9D1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49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69D0-2DB3-465F-8032-B5107D7801A0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092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B4AAC-34B8-4802-9356-4637CE6AC2C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25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CBA8E-8BB7-4EC7-A775-9F367A747F1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31D3D-3700-43C7-988F-77E32EBBBBC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6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A7FA8-2D4D-4042-A02F-A583F94E7687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88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DB0DB-38FA-4198-84C1-86AFA72DB7F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57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D37BC-A703-41E9-8A9D-5F8666F084A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04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06CC-57B3-4081-BC72-D1805FC9A902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29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8CE585-E8DE-4957-8EE3-4600F2369C5B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0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876F1-FCC1-461A-A598-A3301D43299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59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2623484"/>
            <a:ext cx="10515600" cy="19389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9ED9-F498-4148-933B-BBA4C61824B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560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4BCC1-6D2C-4FAE-8493-5DAE5C620DE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76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643187"/>
            <a:ext cx="105156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DD62A-BBAA-4809-A630-078B28ED639C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03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810BE-2A83-400D-8B58-3C6710DDA9C5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86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660EA-1626-49E6-A274-50DDD67976D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3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28F5-3017-441C-A8CE-135CC896D2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39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A535-490A-4550-9ED4-A483F8DD571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7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0C8C2-8EC4-4533-B4E0-7CB32E932F6F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C5D6F-BA2A-483E-A9D3-B8BCF22EFCC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9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12758" y="465138"/>
            <a:ext cx="1538883" cy="56308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65138"/>
            <a:ext cx="7569200" cy="56308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4AA2-D755-4457-A2F5-76F0E3922FF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38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FB28-244F-42B1-B6B2-DE7DBD422553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616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5CC6F-4FF8-4258-9B47-93F722EABCC7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86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-14288"/>
            <a:ext cx="12206817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41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2235200" y="2134225"/>
            <a:ext cx="9652000" cy="14465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9842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2235200" y="4572001"/>
            <a:ext cx="85344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FE4B72-7BD5-402B-850C-91686AEE244E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787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BEF21-0DA6-4882-BC3F-5E7798E8B4C6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152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C5650-0716-4B14-83AE-D4CD26199658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616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96381"/>
            <a:ext cx="10363200" cy="76944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7D5F-AAC5-46D0-A76F-DB3A08732FEA}" type="slidenum">
              <a:rPr lang="pt-BR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9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D6FF9-E211-41C9-94A4-4EE7CCB5F4A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5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40B61-2653-4FAF-8511-1C4F4AA535FC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461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40B61-2653-4FAF-8511-1C4F4AA535FC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36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40B61-2653-4FAF-8511-1C4F4AA535FC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787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48 h 4320"/>
                <a:gd name="T2" fmla="*/ 1737 w 1737"/>
                <a:gd name="T3" fmla="*/ 435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36 h 4320"/>
                <a:gd name="T2" fmla="*/ 1737 w 1737"/>
                <a:gd name="T3" fmla="*/ 4347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36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151 h 4420"/>
                <a:gd name="T2" fmla="*/ 1739 w 1739"/>
                <a:gd name="T3" fmla="*/ 4156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151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96 h 4338"/>
                <a:gd name="T4" fmla="*/ 2080 w 2080"/>
                <a:gd name="T5" fmla="*/ 4296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 h 4320"/>
                <a:gd name="T2" fmla="*/ 1737 w 1737"/>
                <a:gd name="T3" fmla="*/ 3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 h 4420"/>
                <a:gd name="T2" fmla="*/ 1739 w 1739"/>
                <a:gd name="T3" fmla="*/ 3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3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3 h 4338"/>
                <a:gd name="T4" fmla="*/ 2080 w 2080"/>
                <a:gd name="T5" fmla="*/ 3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40B61-2653-4FAF-8511-1C4F4AA535FC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51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0A40F3-A18D-45DC-8897-6429CFB9C581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280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7EF34-47F2-4104-8F48-50F221E3E25E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553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61 h 4320"/>
                <a:gd name="T2" fmla="*/ 1737 w 1737"/>
                <a:gd name="T3" fmla="*/ 4372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6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45 h 4320"/>
                <a:gd name="T2" fmla="*/ 1737 w 1737"/>
                <a:gd name="T3" fmla="*/ 4356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45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066 h 4420"/>
                <a:gd name="T2" fmla="*/ 1739 w 1739"/>
                <a:gd name="T3" fmla="*/ 4071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066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282 h 4338"/>
                <a:gd name="T4" fmla="*/ 2080 w 2080"/>
                <a:gd name="T5" fmla="*/ 4282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smtClean="0">
                <a:solidFill>
                  <a:srgbClr val="FFFFFF"/>
                </a:solidFill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10D4C-8729-4345-B0BD-5E6F44725F23}" type="slidenum">
              <a:rPr lang="pt-B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996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Group 2"/>
          <p:cNvGrpSpPr>
            <a:grpSpLocks/>
          </p:cNvGrpSpPr>
          <p:nvPr/>
        </p:nvGrpSpPr>
        <p:grpSpPr bwMode="auto">
          <a:xfrm>
            <a:off x="0" y="0"/>
            <a:ext cx="12192000" cy="7405688"/>
            <a:chOff x="0" y="-9"/>
            <a:chExt cx="5760" cy="4665"/>
          </a:xfrm>
        </p:grpSpPr>
        <p:sp>
          <p:nvSpPr>
            <p:cNvPr id="11878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8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8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4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8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799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0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1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2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3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4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5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6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7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8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09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0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1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2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8813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8814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827"/>
            <a:ext cx="1036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881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8816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03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  <p:sp>
        <p:nvSpPr>
          <p:cNvPr id="118817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1584" y="631348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  <p:sp>
        <p:nvSpPr>
          <p:cNvPr id="11881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3584" y="6313488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740E2F-19D1-45A0-88B3-0C9CC0389BF8}" type="slidenum">
              <a:rPr lang="pt-B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76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media2.wma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9.wma"/><Relationship Id="rId7" Type="http://schemas.openxmlformats.org/officeDocument/2006/relationships/image" Target="../media/image33.jpeg"/><Relationship Id="rId2" Type="http://schemas.microsoft.com/office/2007/relationships/media" Target="../media/media29.wm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7.wma"/><Relationship Id="rId7" Type="http://schemas.openxmlformats.org/officeDocument/2006/relationships/image" Target="../media/image41.png"/><Relationship Id="rId2" Type="http://schemas.microsoft.com/office/2007/relationships/media" Target="../media/media37.wma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4.png"/><Relationship Id="rId5" Type="http://schemas.openxmlformats.org/officeDocument/2006/relationships/image" Target="../media/image43.wmf"/><Relationship Id="rId4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7" Type="http://schemas.openxmlformats.org/officeDocument/2006/relationships/image" Target="../media/image4.png"/><Relationship Id="rId2" Type="http://schemas.microsoft.com/office/2007/relationships/media" Target="../media/media47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ma"/><Relationship Id="rId7" Type="http://schemas.openxmlformats.org/officeDocument/2006/relationships/image" Target="../media/image15.png"/><Relationship Id="rId2" Type="http://schemas.microsoft.com/office/2007/relationships/media" Target="../media/media5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8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0.wma"/><Relationship Id="rId7" Type="http://schemas.openxmlformats.org/officeDocument/2006/relationships/image" Target="../media/image52.wmf"/><Relationship Id="rId2" Type="http://schemas.microsoft.com/office/2007/relationships/media" Target="../media/media50.wm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53.wma"/><Relationship Id="rId1" Type="http://schemas.microsoft.com/office/2007/relationships/media" Target="../media/media53.wm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5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55.wma"/><Relationship Id="rId1" Type="http://schemas.microsoft.com/office/2007/relationships/media" Target="../media/media55.wm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533" y="311847"/>
            <a:ext cx="10363200" cy="646331"/>
          </a:xfrm>
        </p:spPr>
        <p:txBody>
          <a:bodyPr/>
          <a:lstStyle/>
          <a:p>
            <a:r>
              <a:rPr lang="pt-BR" sz="3600" dirty="0" smtClean="0">
                <a:solidFill>
                  <a:schemeClr val="tx1"/>
                </a:solidFill>
              </a:rPr>
              <a:t>Disciplina RNM 4005</a:t>
            </a:r>
            <a:endParaRPr lang="pt-BR" sz="3600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1071069"/>
            <a:ext cx="4521415" cy="45461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52463" y="1559504"/>
            <a:ext cx="69539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   Hormônios </a:t>
            </a:r>
            <a:r>
              <a:rPr lang="pt-BR" sz="60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pt-BR" sz="60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pt-BR" sz="60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           </a:t>
            </a:r>
            <a:r>
              <a:rPr lang="pt-BR" sz="48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e</a:t>
            </a:r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/>
            </a:r>
            <a:b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pt-BR" sz="4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   </a:t>
            </a: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Mecanismos 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de           </a:t>
            </a: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Transdução 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do </a:t>
            </a:r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40000"/>
                        <a:lumOff val="6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atin typeface="Arial" pitchFamily="34" charset="0"/>
                <a:cs typeface="Arial" pitchFamily="34" charset="0"/>
              </a:rPr>
              <a:t>Sinal</a:t>
            </a:r>
            <a:endParaRPr lang="pt-BR" sz="5400" b="1" i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53718" y="5630369"/>
            <a:ext cx="5758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pt-BR" altLang="pt-BR" sz="2800" i="1" dirty="0"/>
              <a:t>Profa. Dra. Isis do Carmo </a:t>
            </a:r>
            <a:r>
              <a:rPr lang="pt-BR" altLang="pt-BR" sz="2800" i="1" dirty="0" err="1"/>
              <a:t>Kettelhut</a:t>
            </a:r>
            <a:endParaRPr lang="en-US" altLang="pt-BR" sz="2800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953718" y="6284011"/>
            <a:ext cx="9155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/>
              <a:t>Primeiro Ano Curso Nutrição e Metabolismo – FMRP - USP</a:t>
            </a:r>
            <a:endParaRPr lang="pt-BR" sz="2400" u="sng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2"/>
    </mc:Choice>
    <mc:Fallback xmlns="">
      <p:transition spd="slow" advTm="2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2"/>
    </mc:Choice>
    <mc:Fallback xmlns="">
      <p:transition spd="slow" advTm="2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1" x="6446838" y="4116388"/>
          <p14:tracePt t="7406" x="6446838" y="4098925"/>
          <p14:tracePt t="7590" x="6465888" y="4089400"/>
          <p14:tracePt t="7598" x="6483350" y="4089400"/>
          <p14:tracePt t="7606" x="6510338" y="4081463"/>
          <p14:tracePt t="7617" x="6599238" y="4071938"/>
          <p14:tracePt t="7635" x="6705600" y="4071938"/>
          <p14:tracePt t="7651" x="6848475" y="4054475"/>
          <p14:tracePt t="7668" x="6946900" y="4037013"/>
          <p14:tracePt t="7685" x="7062788" y="4017963"/>
          <p14:tracePt t="7701" x="7134225" y="4000500"/>
          <p14:tracePt t="7718" x="7205663" y="3990975"/>
          <p14:tracePt t="7718" x="7242175" y="3983038"/>
          <p14:tracePt t="7735" x="7286625" y="3965575"/>
          <p14:tracePt t="7752" x="7331075" y="3956050"/>
          <p14:tracePt t="7768" x="7358063" y="3938588"/>
          <p14:tracePt t="7785" x="7375525" y="3938588"/>
          <p14:tracePt t="7802" x="7385050" y="3929063"/>
          <p14:tracePt t="7818" x="7394575" y="3919538"/>
          <p14:tracePt t="8519" x="7394575" y="3911600"/>
          <p14:tracePt t="8527" x="7394575" y="3902075"/>
          <p14:tracePt t="8536" x="7394575" y="3857625"/>
          <p14:tracePt t="8553" x="7394575" y="3786188"/>
          <p14:tracePt t="8570" x="7394575" y="3670300"/>
          <p14:tracePt t="8587" x="7394575" y="3527425"/>
          <p14:tracePt t="8603" x="7394575" y="3394075"/>
          <p14:tracePt t="8620" x="7394575" y="3241675"/>
          <p14:tracePt t="8636" x="7394575" y="3027363"/>
          <p14:tracePt t="8652" x="7375525" y="2847975"/>
          <p14:tracePt t="8669" x="7367588" y="2616200"/>
          <p14:tracePt t="8686" x="7323138" y="2259013"/>
          <p14:tracePt t="8702" x="7286625" y="2027238"/>
          <p14:tracePt t="8719" x="7242175" y="1785938"/>
          <p14:tracePt t="8737" x="7170738" y="1571625"/>
          <p14:tracePt t="8753" x="7089775" y="1393825"/>
          <p14:tracePt t="8769" x="7010400" y="1223963"/>
          <p14:tracePt t="8786" x="6911975" y="1116013"/>
          <p14:tracePt t="8802" x="6831013" y="1009650"/>
          <p14:tracePt t="8820" x="6751638" y="955675"/>
          <p14:tracePt t="8836" x="6670675" y="911225"/>
          <p14:tracePt t="8853" x="6599238" y="866775"/>
          <p14:tracePt t="8870" x="6446838" y="822325"/>
          <p14:tracePt t="8886" x="6313488" y="795338"/>
          <p14:tracePt t="8903" x="6180138" y="785813"/>
          <p14:tracePt t="8920" x="6010275" y="785813"/>
          <p14:tracePt t="8936" x="5830888" y="785813"/>
          <p14:tracePt t="8953" x="5653088" y="785813"/>
          <p14:tracePt t="8970" x="5483225" y="785813"/>
          <p14:tracePt t="8986" x="5340350" y="785813"/>
          <p14:tracePt t="9003" x="5214938" y="785813"/>
          <p14:tracePt t="9020" x="5108575" y="785813"/>
          <p14:tracePt t="9037" x="5010150" y="785813"/>
          <p14:tracePt t="9053" x="4848225" y="795338"/>
          <p14:tracePt t="9070" x="4751388" y="812800"/>
          <p14:tracePt t="9086" x="4643438" y="839788"/>
          <p14:tracePt t="9103" x="4545013" y="857250"/>
          <p14:tracePt t="9120" x="4438650" y="893763"/>
          <p14:tracePt t="9137" x="4330700" y="928688"/>
          <p14:tracePt t="9153" x="4224338" y="965200"/>
          <p14:tracePt t="9170" x="4143375" y="1009650"/>
          <p14:tracePt t="9187" x="4044950" y="1044575"/>
          <p14:tracePt t="9204" x="3990975" y="1062038"/>
          <p14:tracePt t="9220" x="3946525" y="1081088"/>
          <p14:tracePt t="9237" x="3919538" y="1089025"/>
          <p14:tracePt t="9255" x="3894138" y="1098550"/>
          <p14:tracePt t="9271" x="3884613" y="1108075"/>
          <p14:tracePt t="9287" x="3875088" y="1108075"/>
          <p14:tracePt t="9318" x="3867150" y="1108075"/>
          <p14:tracePt t="9398" x="3857625" y="1108075"/>
          <p14:tracePt t="9430" x="3848100" y="1108075"/>
          <p14:tracePt t="9446" x="3840163" y="1116013"/>
          <p14:tracePt t="9462" x="3830638" y="1125538"/>
          <p14:tracePt t="9470" x="3822700" y="1125538"/>
          <p14:tracePt t="9478" x="3813175" y="1125538"/>
          <p14:tracePt t="9598" x="3795713" y="1125538"/>
          <p14:tracePt t="9614" x="3776663" y="1125538"/>
          <p14:tracePt t="9622" x="3759200" y="1125538"/>
          <p14:tracePt t="9630" x="3724275" y="1116013"/>
          <p14:tracePt t="9638" x="3616325" y="1089025"/>
          <p14:tracePt t="9654" x="3500438" y="1062038"/>
          <p14:tracePt t="9671" x="3384550" y="1044575"/>
          <p14:tracePt t="9688" x="3276600" y="1027113"/>
          <p14:tracePt t="9704" x="3214688" y="1027113"/>
          <p14:tracePt t="9721" x="3152775" y="1027113"/>
          <p14:tracePt t="9738" x="3108325" y="1027113"/>
          <p14:tracePt t="9755" x="3071813" y="1027113"/>
          <p14:tracePt t="9771" x="3036888" y="1027113"/>
          <p14:tracePt t="9788" x="3027363" y="1027113"/>
          <p14:tracePt t="10110" x="3027363" y="1017588"/>
          <p14:tracePt t="10126" x="3027363" y="1009650"/>
          <p14:tracePt t="10134" x="3036888" y="1009650"/>
          <p14:tracePt t="10150" x="3054350" y="1009650"/>
          <p14:tracePt t="10158" x="3081338" y="1009650"/>
          <p14:tracePt t="10172" x="3160713" y="1009650"/>
          <p14:tracePt t="10189" x="3322638" y="1027113"/>
          <p14:tracePt t="10189" x="3411538" y="1044575"/>
          <p14:tracePt t="10206" x="3625850" y="1081088"/>
          <p14:tracePt t="10222" x="3867150" y="1133475"/>
          <p14:tracePt t="10239" x="4133850" y="1187450"/>
          <p14:tracePt t="10256" x="4375150" y="1214438"/>
          <p14:tracePt t="10274" x="4598988" y="1250950"/>
          <p14:tracePt t="10289" x="4813300" y="1258888"/>
          <p14:tracePt t="10306" x="5018088" y="1258888"/>
          <p14:tracePt t="10322" x="5241925" y="1258888"/>
          <p14:tracePt t="10339" x="5483225" y="1258888"/>
          <p14:tracePt t="10356" x="5724525" y="1258888"/>
          <p14:tracePt t="10373" x="5956300" y="1258888"/>
          <p14:tracePt t="10389" x="6161088" y="1258888"/>
          <p14:tracePt t="10389" x="6269038" y="1258888"/>
          <p14:tracePt t="10406" x="6446838" y="1258888"/>
          <p14:tracePt t="10422" x="6616700" y="1258888"/>
          <p14:tracePt t="10439" x="6769100" y="1258888"/>
          <p14:tracePt t="10456" x="6911975" y="1258888"/>
          <p14:tracePt t="10473" x="7081838" y="1258888"/>
          <p14:tracePt t="10489" x="7251700" y="1258888"/>
          <p14:tracePt t="10506" x="7446963" y="1258888"/>
          <p14:tracePt t="10523" x="7616825" y="1258888"/>
          <p14:tracePt t="10540" x="7813675" y="1258888"/>
          <p14:tracePt t="10556" x="8001000" y="1258888"/>
          <p14:tracePt t="10573" x="8153400" y="1258888"/>
          <p14:tracePt t="10590" x="8367713" y="1250950"/>
          <p14:tracePt t="10606" x="8466138" y="1231900"/>
          <p14:tracePt t="10623" x="8572500" y="1214438"/>
          <p14:tracePt t="10640" x="8661400" y="1196975"/>
          <p14:tracePt t="10656" x="8742363" y="1179513"/>
          <p14:tracePt t="10673" x="8858250" y="1152525"/>
          <p14:tracePt t="10690" x="8947150" y="1125538"/>
          <p14:tracePt t="10707" x="9045575" y="1098550"/>
          <p14:tracePt t="10723" x="9126538" y="1071563"/>
          <p14:tracePt t="10740" x="9197975" y="1062038"/>
          <p14:tracePt t="10757" x="9286875" y="1044575"/>
          <p14:tracePt t="10773" x="9447213" y="1017588"/>
          <p14:tracePt t="10790" x="9545638" y="1000125"/>
          <p14:tracePt t="10807" x="9626600" y="982663"/>
          <p14:tracePt t="10823" x="9688513" y="965200"/>
          <p14:tracePt t="10840" x="9725025" y="946150"/>
          <p14:tracePt t="10857" x="9759950" y="938213"/>
          <p14:tracePt t="10873" x="9777413" y="928688"/>
          <p14:tracePt t="10890" x="9786938" y="928688"/>
          <p14:tracePt t="10907" x="9796463" y="928688"/>
          <p14:tracePt t="10923" x="9804400" y="928688"/>
          <p14:tracePt t="10940" x="9831388" y="928688"/>
          <p14:tracePt t="10957" x="9840913" y="928688"/>
          <p14:tracePt t="10973" x="9867900" y="938213"/>
          <p14:tracePt t="10990" x="9885363" y="938213"/>
          <p14:tracePt t="11007" x="9920288" y="955675"/>
          <p14:tracePt t="11024" x="9956800" y="965200"/>
          <p14:tracePt t="11041" x="9991725" y="982663"/>
          <p14:tracePt t="11057" x="10037763" y="1000125"/>
          <p14:tracePt t="11074" x="10072688" y="1009650"/>
          <p14:tracePt t="11091" x="10099675" y="1027113"/>
          <p14:tracePt t="11107" x="10109200" y="1027113"/>
          <p14:tracePt t="11124" x="10117138" y="1036638"/>
          <p14:tracePt t="11198" x="10126663" y="1044575"/>
          <p14:tracePt t="11206" x="10134600" y="1062038"/>
          <p14:tracePt t="11214" x="10144125" y="1081088"/>
          <p14:tracePt t="11224" x="10153650" y="1108075"/>
          <p14:tracePt t="11241" x="10180638" y="1133475"/>
          <p14:tracePt t="11258" x="10188575" y="1143000"/>
          <p14:tracePt t="11274" x="10188575" y="1152525"/>
          <p14:tracePt t="11814" x="10188575" y="1179513"/>
          <p14:tracePt t="11822" x="10161588" y="1204913"/>
          <p14:tracePt t="11830" x="10126663" y="1268413"/>
          <p14:tracePt t="11842" x="10001250" y="1374775"/>
          <p14:tracePt t="11859" x="9804400" y="1544638"/>
          <p14:tracePt t="11875" x="9483725" y="1768475"/>
          <p14:tracePt t="11892" x="9063038" y="2027238"/>
          <p14:tracePt t="11909" x="8528050" y="2339975"/>
          <p14:tracePt t="11909" x="8259763" y="2500313"/>
          <p14:tracePt t="11926" x="7661275" y="2874963"/>
          <p14:tracePt t="11943" x="7037388" y="3205163"/>
          <p14:tracePt t="11959" x="6419850" y="3482975"/>
          <p14:tracePt t="11976" x="5875338" y="3697288"/>
          <p14:tracePt t="11992" x="5438775" y="3884613"/>
          <p14:tracePt t="12009" x="5099050" y="4027488"/>
          <p14:tracePt t="12026" x="4848225" y="4089400"/>
          <p14:tracePt t="12042" x="4633913" y="4133850"/>
          <p14:tracePt t="12059" x="4465638" y="4179888"/>
          <p14:tracePt t="12076" x="4330700" y="4187825"/>
          <p14:tracePt t="12092" x="4187825" y="4187825"/>
          <p14:tracePt t="12109" x="4010025" y="4187825"/>
          <p14:tracePt t="12126" x="3857625" y="4179888"/>
          <p14:tracePt t="12143" x="3724275" y="4152900"/>
          <p14:tracePt t="12159" x="3581400" y="4133850"/>
          <p14:tracePt t="12176" x="3419475" y="4089400"/>
          <p14:tracePt t="12193" x="3259138" y="4054475"/>
          <p14:tracePt t="12209" x="3098800" y="3990975"/>
          <p14:tracePt t="12226" x="2946400" y="3929063"/>
          <p14:tracePt t="12243" x="2813050" y="3867150"/>
          <p14:tracePt t="12260" x="2697163" y="3776663"/>
          <p14:tracePt t="12276" x="2581275" y="3697288"/>
          <p14:tracePt t="12294" x="2482850" y="3598863"/>
          <p14:tracePt t="12294" x="2446338" y="3571875"/>
          <p14:tracePt t="12310" x="2366963" y="3490913"/>
          <p14:tracePt t="12326" x="2312988" y="3429000"/>
          <p14:tracePt t="12343" x="2276475" y="3357563"/>
          <p14:tracePt t="12360" x="2259013" y="3313113"/>
          <p14:tracePt t="12377" x="2251075" y="3276600"/>
          <p14:tracePt t="12393" x="2241550" y="3268663"/>
          <p14:tracePt t="12410" x="2241550" y="3251200"/>
          <p14:tracePt t="12427" x="2241550" y="3241675"/>
          <p14:tracePt t="12443" x="2241550" y="3232150"/>
          <p14:tracePt t="12460" x="2241550" y="3224213"/>
          <p14:tracePt t="12476" x="2276475" y="3197225"/>
          <p14:tracePt t="12493" x="2527300" y="3133725"/>
          <p14:tracePt t="12510" x="2928938" y="3108325"/>
          <p14:tracePt t="12527" x="3554413" y="3108325"/>
          <p14:tracePt t="12544" x="4419600" y="3108325"/>
          <p14:tracePt t="12560" x="5357813" y="3108325"/>
          <p14:tracePt t="12577" x="6296025" y="3108325"/>
          <p14:tracePt t="12593" x="7215188" y="3108325"/>
          <p14:tracePt t="12610" x="8010525" y="3108325"/>
          <p14:tracePt t="12627" x="8609013" y="3108325"/>
          <p14:tracePt t="12644" x="8983663" y="3108325"/>
          <p14:tracePt t="12660" x="9188450" y="3108325"/>
          <p14:tracePt t="12677" x="9277350" y="3125788"/>
          <p14:tracePt t="12677" x="9304338" y="3133725"/>
          <p14:tracePt t="12694" x="9340850" y="3152775"/>
          <p14:tracePt t="12710" x="9367838" y="3197225"/>
          <p14:tracePt t="12727" x="9412288" y="3241675"/>
          <p14:tracePt t="12744" x="9456738" y="3313113"/>
          <p14:tracePt t="12761" x="9518650" y="3402013"/>
          <p14:tracePt t="12777" x="9617075" y="3509963"/>
          <p14:tracePt t="12795" x="9705975" y="3625850"/>
          <p14:tracePt t="12811" x="9786938" y="3741738"/>
          <p14:tracePt t="12827" x="9848850" y="3830638"/>
          <p14:tracePt t="12845" x="9875838" y="3902075"/>
          <p14:tracePt t="12861" x="9885363" y="3946525"/>
          <p14:tracePt t="12877" x="9875838" y="4017963"/>
          <p14:tracePt t="12894" x="9823450" y="4054475"/>
          <p14:tracePt t="12911" x="9752013" y="4081463"/>
          <p14:tracePt t="12928" x="9599613" y="4125913"/>
          <p14:tracePt t="12944" x="9402763" y="4143375"/>
          <p14:tracePt t="12961" x="9161463" y="4143375"/>
          <p14:tracePt t="12978" x="8867775" y="4143375"/>
          <p14:tracePt t="12994" x="8537575" y="4143375"/>
          <p14:tracePt t="13011" x="8215313" y="4143375"/>
          <p14:tracePt t="13028" x="7912100" y="4143375"/>
          <p14:tracePt t="13045" x="7670800" y="4143375"/>
          <p14:tracePt t="13061" x="7429500" y="4143375"/>
          <p14:tracePt t="13078" x="7331075" y="4143375"/>
          <p14:tracePt t="13094" x="7259638" y="4143375"/>
          <p14:tracePt t="13112" x="7224713" y="4125913"/>
          <p14:tracePt t="13128" x="7161213" y="4116388"/>
          <p14:tracePt t="13145" x="7081838" y="4081463"/>
          <p14:tracePt t="13161" x="7000875" y="4044950"/>
          <p14:tracePt t="13178" x="6929438" y="4010025"/>
          <p14:tracePt t="13195" x="6848475" y="3956050"/>
          <p14:tracePt t="13212" x="6786563" y="3919538"/>
          <p14:tracePt t="13228" x="6742113" y="3884613"/>
          <p14:tracePt t="13245" x="6688138" y="3848100"/>
          <p14:tracePt t="13262" x="6670675" y="3848100"/>
          <p14:tracePt t="13278" x="6661150" y="3848100"/>
          <p14:tracePt t="13598" x="6653213" y="3848100"/>
          <p14:tracePt t="13790" x="6643688" y="3848100"/>
          <p14:tracePt t="13806" x="6643688" y="3857625"/>
          <p14:tracePt t="13854" x="6643688" y="3840163"/>
          <p14:tracePt t="14918" x="6634163" y="3813175"/>
          <p14:tracePt t="14926" x="6616700" y="3786188"/>
          <p14:tracePt t="14934" x="6608763" y="3759200"/>
          <p14:tracePt t="14948" x="6554788" y="3670300"/>
          <p14:tracePt t="14965" x="6473825" y="3544888"/>
          <p14:tracePt t="14965" x="6411913" y="3482975"/>
          <p14:tracePt t="14983" x="6276975" y="3322638"/>
          <p14:tracePt t="14998" x="6143625" y="3143250"/>
          <p14:tracePt t="15015" x="6018213" y="2946400"/>
          <p14:tracePt t="15032" x="5884863" y="2768600"/>
          <p14:tracePt t="15048" x="5768975" y="2589213"/>
          <p14:tracePt t="15065" x="5688013" y="2428875"/>
          <p14:tracePt t="15082" x="5634038" y="2276475"/>
          <p14:tracePt t="15098" x="5581650" y="2125663"/>
          <p14:tracePt t="15115" x="5527675" y="1990725"/>
          <p14:tracePt t="15132" x="5483225" y="1857375"/>
          <p14:tracePt t="15149" x="5456238" y="1741488"/>
          <p14:tracePt t="15166" x="5429250" y="1581150"/>
          <p14:tracePt t="15182" x="5394325" y="1455738"/>
          <p14:tracePt t="15199" x="5330825" y="1312863"/>
          <p14:tracePt t="15216" x="5276850" y="1152525"/>
          <p14:tracePt t="15232" x="5224463" y="1009650"/>
          <p14:tracePt t="15249" x="5170488" y="884238"/>
          <p14:tracePt t="15266" x="5126038" y="776288"/>
          <p14:tracePt t="15283" x="5099050" y="704850"/>
          <p14:tracePt t="15299" x="5062538" y="642938"/>
          <p14:tracePt t="15316" x="5054600" y="615950"/>
          <p14:tracePt t="15333" x="5045075" y="615950"/>
          <p14:tracePt t="15349" x="5037138" y="615950"/>
          <p14:tracePt t="15438" x="5027613" y="615950"/>
          <p14:tracePt t="15446" x="5018088" y="615950"/>
          <p14:tracePt t="15454" x="5000625" y="615950"/>
          <p14:tracePt t="15466" x="4965700" y="615950"/>
          <p14:tracePt t="15483" x="4929188" y="615950"/>
          <p14:tracePt t="15499" x="4894263" y="615950"/>
          <p14:tracePt t="15516" x="4875213" y="615950"/>
          <p14:tracePt t="15533" x="4830763" y="615950"/>
          <p14:tracePt t="15549" x="4768850" y="652463"/>
          <p14:tracePt t="15566" x="4732338" y="687388"/>
          <p14:tracePt t="15583" x="4697413" y="741363"/>
          <p14:tracePt t="15599" x="4652963" y="812800"/>
          <p14:tracePt t="15616" x="4608513" y="893763"/>
          <p14:tracePt t="15633" x="4562475" y="990600"/>
          <p14:tracePt t="15650" x="4518025" y="1098550"/>
          <p14:tracePt t="15666" x="4483100" y="1223963"/>
          <p14:tracePt t="15683" x="4446588" y="1347788"/>
          <p14:tracePt t="15700" x="4419600" y="1482725"/>
          <p14:tracePt t="15717" x="4394200" y="1608138"/>
          <p14:tracePt t="15733" x="4367213" y="1751013"/>
          <p14:tracePt t="15750" x="4348163" y="1822450"/>
          <p14:tracePt t="15766" x="4340225" y="1866900"/>
          <p14:tracePt t="15783" x="4330700" y="1901825"/>
          <p14:tracePt t="15800" x="4330700" y="1911350"/>
          <p14:tracePt t="15816" x="4330700" y="1919288"/>
          <p14:tracePt t="15833" x="4330700" y="1928813"/>
          <p14:tracePt t="15958" x="4330700" y="1946275"/>
          <p14:tracePt t="15974" x="4330700" y="1965325"/>
          <p14:tracePt t="15982" x="4330700" y="1982788"/>
          <p14:tracePt t="15990" x="4330700" y="2009775"/>
          <p14:tracePt t="16000" x="4340225" y="2044700"/>
          <p14:tracePt t="16017" x="4348163" y="2089150"/>
          <p14:tracePt t="16034" x="4348163" y="2116138"/>
          <p14:tracePt t="16050" x="4357688" y="2133600"/>
          <p14:tracePt t="16067" x="4367213" y="2160588"/>
          <p14:tracePt t="16084" x="4375150" y="2170113"/>
          <p14:tracePt t="16101" x="4384675" y="2179638"/>
          <p14:tracePt t="16117" x="4429125" y="2187575"/>
          <p14:tracePt t="16134" x="4500563" y="2187575"/>
          <p14:tracePt t="16151" x="4660900" y="2187575"/>
          <p14:tracePt t="16167" x="4857750" y="2143125"/>
          <p14:tracePt t="16184" x="5089525" y="2108200"/>
          <p14:tracePt t="16201" x="5357813" y="2054225"/>
          <p14:tracePt t="16217" x="5680075" y="2000250"/>
          <p14:tracePt t="16234" x="6072188" y="1955800"/>
          <p14:tracePt t="16251" x="6510338" y="1919288"/>
          <p14:tracePt t="16268" x="6973888" y="1893888"/>
          <p14:tracePt t="16284" x="7439025" y="1839913"/>
          <p14:tracePt t="16301" x="8072438" y="1714500"/>
          <p14:tracePt t="16318" x="8429625" y="1643063"/>
          <p14:tracePt t="16334" x="8732838" y="1544638"/>
          <p14:tracePt t="16352" x="8947150" y="1455738"/>
          <p14:tracePt t="16368" x="9090025" y="1374775"/>
          <p14:tracePt t="16384" x="9170988" y="1285875"/>
          <p14:tracePt t="16401" x="9224963" y="1214438"/>
          <p14:tracePt t="16418" x="9251950" y="1152525"/>
          <p14:tracePt t="16434" x="9269413" y="1116013"/>
          <p14:tracePt t="16451" x="9296400" y="1071563"/>
          <p14:tracePt t="16468" x="9304338" y="1044575"/>
          <p14:tracePt t="16485" x="9323388" y="1009650"/>
          <p14:tracePt t="16501" x="9348788" y="973138"/>
          <p14:tracePt t="16518" x="9367838" y="946150"/>
          <p14:tracePt t="16535" x="9394825" y="919163"/>
          <p14:tracePt t="16552" x="9429750" y="901700"/>
          <p14:tracePt t="16568" x="9466263" y="874713"/>
          <p14:tracePt t="16585" x="9491663" y="866775"/>
          <p14:tracePt t="16602" x="9528175" y="857250"/>
          <p14:tracePt t="16618" x="9555163" y="847725"/>
          <p14:tracePt t="16636" x="9572625" y="847725"/>
          <p14:tracePt t="16652" x="9582150" y="847725"/>
          <p14:tracePt t="16668" x="9599613" y="847725"/>
          <p14:tracePt t="16686" x="9609138" y="847725"/>
          <p14:tracePt t="16702" x="9626600" y="847725"/>
          <p14:tracePt t="16742" x="9634538" y="866775"/>
          <p14:tracePt t="16758" x="9634538" y="884238"/>
          <p14:tracePt t="16777" x="9644063" y="893763"/>
          <p14:tracePt t="16782" x="9653588" y="919163"/>
          <p14:tracePt t="16790" x="9653588" y="946150"/>
          <p14:tracePt t="16802" x="9653588" y="1009650"/>
          <p14:tracePt t="16819" x="9653588" y="1108075"/>
          <p14:tracePt t="16835" x="9634538" y="1223963"/>
          <p14:tracePt t="16852" x="9609138" y="1347788"/>
          <p14:tracePt t="16869" x="9572625" y="1473200"/>
          <p14:tracePt t="16869" x="9537700" y="1544638"/>
          <p14:tracePt t="16886" x="9491663" y="1670050"/>
          <p14:tracePt t="16902" x="9447213" y="1803400"/>
          <p14:tracePt t="16919" x="9402763" y="1928813"/>
          <p14:tracePt t="16936" x="9358313" y="2054225"/>
          <p14:tracePt t="16952" x="9304338" y="2170113"/>
          <p14:tracePt t="16969" x="9269413" y="2276475"/>
          <p14:tracePt t="16986" x="9224963" y="2366963"/>
          <p14:tracePt t="17002" x="9188450" y="2465388"/>
          <p14:tracePt t="17019" x="9161463" y="2536825"/>
          <p14:tracePt t="17036" x="9126538" y="2608263"/>
          <p14:tracePt t="17052" x="9109075" y="2652713"/>
          <p14:tracePt t="17069" x="9082088" y="2714625"/>
          <p14:tracePt t="17086" x="9063038" y="2759075"/>
          <p14:tracePt t="17103" x="9055100" y="2776538"/>
          <p14:tracePt t="17119" x="9055100" y="2759075"/>
          <p14:tracePt t="17206" x="9082088" y="2724150"/>
          <p14:tracePt t="17214" x="9109075" y="2697163"/>
          <p14:tracePt t="17222" x="9144000" y="2652713"/>
          <p14:tracePt t="17236" x="9242425" y="2527300"/>
          <p14:tracePt t="17253" x="9340850" y="2384425"/>
          <p14:tracePt t="17253" x="9385300" y="2303463"/>
          <p14:tracePt t="17270" x="9491663" y="2108200"/>
          <p14:tracePt t="17286" x="9590088" y="1911350"/>
          <p14:tracePt t="17303" x="9680575" y="1697038"/>
          <p14:tracePt t="17320" x="9759950" y="1490663"/>
          <p14:tracePt t="17336" x="9831388" y="1330325"/>
          <p14:tracePt t="17353" x="9885363" y="1196975"/>
          <p14:tracePt t="17370" x="9912350" y="1116013"/>
          <p14:tracePt t="17387" x="9920288" y="1089025"/>
          <p14:tracePt t="17403" x="9920288" y="1081088"/>
          <p14:tracePt t="17420" x="9920288" y="1089025"/>
          <p14:tracePt t="17478" x="9912350" y="1108075"/>
          <p14:tracePt t="17486" x="9894888" y="1125538"/>
          <p14:tracePt t="17494" x="9875838" y="1169988"/>
          <p14:tracePt t="17503" x="9804400" y="1268413"/>
          <p14:tracePt t="17520" x="9715500" y="1438275"/>
          <p14:tracePt t="17537" x="9617075" y="1616075"/>
          <p14:tracePt t="17553" x="9528175" y="1822450"/>
          <p14:tracePt t="17570" x="9439275" y="2009775"/>
          <p14:tracePt t="17587" x="9367838" y="2179638"/>
          <p14:tracePt t="17603" x="9313863" y="2312988"/>
          <p14:tracePt t="17620" x="9269413" y="2411413"/>
          <p14:tracePt t="17637" x="9242425" y="2500313"/>
          <p14:tracePt t="17654" x="9242425" y="2527300"/>
          <p14:tracePt t="17670" x="9242425" y="2536825"/>
          <p14:tracePt t="17687" x="9242425" y="2509838"/>
          <p14:tracePt t="18574" x="9242425" y="2482850"/>
          <p14:tracePt t="18582" x="9251950" y="2455863"/>
          <p14:tracePt t="18590" x="9259888" y="2428875"/>
          <p14:tracePt t="18605" x="9277350" y="2312988"/>
          <p14:tracePt t="18622" x="9286875" y="2224088"/>
          <p14:tracePt t="18639" x="9286875" y="2125663"/>
          <p14:tracePt t="18656" x="9286875" y="2027238"/>
          <p14:tracePt t="18672" x="9286875" y="1928813"/>
          <p14:tracePt t="18690" x="9286875" y="1839913"/>
          <p14:tracePt t="18706" x="9286875" y="1751013"/>
          <p14:tracePt t="18722" x="9286875" y="1687513"/>
          <p14:tracePt t="18739" x="9286875" y="1652588"/>
          <p14:tracePt t="18756" x="9286875" y="1616075"/>
          <p14:tracePt t="18773" x="9286875" y="1598613"/>
          <p14:tracePt t="18789" x="9277350" y="1598613"/>
          <p14:tracePt t="18814" x="9259888" y="1598613"/>
          <p14:tracePt t="18822" x="9161463" y="1598613"/>
          <p14:tracePt t="18839" x="8947150" y="1598613"/>
          <p14:tracePt t="18856" x="8599488" y="1598613"/>
          <p14:tracePt t="18873" x="8126413" y="1598613"/>
          <p14:tracePt t="18890" x="7653338" y="1598613"/>
          <p14:tracePt t="18906" x="7161213" y="1625600"/>
          <p14:tracePt t="18923" x="6688138" y="1687513"/>
          <p14:tracePt t="18940" x="6259513" y="1768475"/>
          <p14:tracePt t="18956" x="5688013" y="1866900"/>
          <p14:tracePt t="18974" x="5411788" y="1928813"/>
          <p14:tracePt t="18990" x="5197475" y="1973263"/>
          <p14:tracePt t="19006" x="5018088" y="1982788"/>
          <p14:tracePt t="19023" x="4894263" y="2000250"/>
          <p14:tracePt t="19040" x="4803775" y="2000250"/>
          <p14:tracePt t="19056" x="4732338" y="2000250"/>
          <p14:tracePt t="19073" x="4660900" y="2000250"/>
          <p14:tracePt t="19090" x="4572000" y="2000250"/>
          <p14:tracePt t="19106" x="4491038" y="2000250"/>
          <p14:tracePt t="19123" x="4419600" y="2000250"/>
          <p14:tracePt t="19140" x="4330700" y="1990725"/>
          <p14:tracePt t="19157" x="4268788" y="1982788"/>
          <p14:tracePt t="19157" x="4232275" y="1973263"/>
          <p14:tracePt t="19174" x="4179888" y="1965325"/>
          <p14:tracePt t="19190" x="4116388" y="1955800"/>
          <p14:tracePt t="19207" x="4037013" y="1938338"/>
          <p14:tracePt t="19223" x="3946525" y="1938338"/>
          <p14:tracePt t="19240" x="3848100" y="1938338"/>
          <p14:tracePt t="19257" x="3732213" y="1946275"/>
          <p14:tracePt t="19274" x="3652838" y="1965325"/>
          <p14:tracePt t="19290" x="3581400" y="1982788"/>
          <p14:tracePt t="19307" x="3536950" y="2009775"/>
          <p14:tracePt t="19324" x="3500438" y="2027238"/>
          <p14:tracePt t="19340" x="3473450" y="2044700"/>
          <p14:tracePt t="19357" x="3446463" y="2081213"/>
          <p14:tracePt t="19374" x="3438525" y="2108200"/>
          <p14:tracePt t="19391" x="3429000" y="2152650"/>
          <p14:tracePt t="19407" x="3429000" y="2187575"/>
          <p14:tracePt t="19424" x="3438525" y="2259013"/>
          <p14:tracePt t="19441" x="3465513" y="2330450"/>
          <p14:tracePt t="19457" x="3527425" y="2401888"/>
          <p14:tracePt t="19474" x="3625850" y="2490788"/>
          <p14:tracePt t="19490" x="3776663" y="2589213"/>
          <p14:tracePt t="19507" x="3965575" y="2679700"/>
          <p14:tracePt t="19524" x="4232275" y="2759075"/>
          <p14:tracePt t="19541" x="4572000" y="2830513"/>
          <p14:tracePt t="19541" x="4768850" y="2867025"/>
          <p14:tracePt t="19558" x="5276850" y="2973388"/>
          <p14:tracePt t="19574" x="5813425" y="3071813"/>
          <p14:tracePt t="19591" x="6340475" y="3179763"/>
          <p14:tracePt t="19608" x="6777038" y="3259138"/>
          <p14:tracePt t="19624" x="7116763" y="3295650"/>
          <p14:tracePt t="19641" x="7367588" y="3303588"/>
          <p14:tracePt t="19658" x="7608888" y="3303588"/>
          <p14:tracePt t="19674" x="7823200" y="3303588"/>
          <p14:tracePt t="19691" x="8045450" y="3295650"/>
          <p14:tracePt t="19708" x="8242300" y="3268663"/>
          <p14:tracePt t="19724" x="8439150" y="3251200"/>
          <p14:tracePt t="19741" x="8688388" y="3179763"/>
          <p14:tracePt t="19758" x="8823325" y="3098800"/>
          <p14:tracePt t="19774" x="8947150" y="3017838"/>
          <p14:tracePt t="19791" x="9045575" y="2928938"/>
          <p14:tracePt t="19808" x="9117013" y="2813050"/>
          <p14:tracePt t="19825" x="9197975" y="2679700"/>
          <p14:tracePt t="19841" x="9251950" y="2544763"/>
          <p14:tracePt t="19858" x="9304338" y="2384425"/>
          <p14:tracePt t="19875" x="9340850" y="2232025"/>
          <p14:tracePt t="19892" x="9358313" y="2098675"/>
          <p14:tracePt t="19908" x="9358313" y="1990725"/>
          <p14:tracePt t="19925" x="9340850" y="1803400"/>
          <p14:tracePt t="19942" x="9286875" y="1704975"/>
          <p14:tracePt t="19958" x="9224963" y="1616075"/>
          <p14:tracePt t="19975" x="9134475" y="1500188"/>
          <p14:tracePt t="19992" x="9018588" y="1401763"/>
          <p14:tracePt t="20008" x="8894763" y="1303338"/>
          <p14:tracePt t="20025" x="8769350" y="1204913"/>
          <p14:tracePt t="20042" x="8634413" y="1098550"/>
          <p14:tracePt t="20058" x="8483600" y="965200"/>
          <p14:tracePt t="20075" x="8331200" y="866775"/>
          <p14:tracePt t="20092" x="8161338" y="785813"/>
          <p14:tracePt t="20108" x="7966075" y="723900"/>
          <p14:tracePt t="20125" x="7626350" y="660400"/>
          <p14:tracePt t="20142" x="7402513" y="652463"/>
          <p14:tracePt t="20159" x="7170738" y="652463"/>
          <p14:tracePt t="20175" x="6894513" y="652463"/>
          <p14:tracePt t="20192" x="6661150" y="687388"/>
          <p14:tracePt t="20209" x="6429375" y="731838"/>
          <p14:tracePt t="20225" x="6224588" y="768350"/>
          <p14:tracePt t="20242" x="6018213" y="812800"/>
          <p14:tracePt t="20259" x="5875338" y="822325"/>
          <p14:tracePt t="20275" x="5705475" y="822325"/>
          <p14:tracePt t="20292" x="5545138" y="822325"/>
          <p14:tracePt t="20309" x="5276850" y="822325"/>
          <p14:tracePt t="20326" x="5108575" y="822325"/>
          <p14:tracePt t="20342" x="4956175" y="839788"/>
          <p14:tracePt t="20359" x="4830763" y="866775"/>
          <p14:tracePt t="20376" x="4714875" y="893763"/>
          <p14:tracePt t="20392" x="4608513" y="938213"/>
          <p14:tracePt t="20410" x="4500563" y="982663"/>
          <p14:tracePt t="20426" x="4402138" y="1027113"/>
          <p14:tracePt t="20443" x="4322763" y="1081088"/>
          <p14:tracePt t="20459" x="4232275" y="1143000"/>
          <p14:tracePt t="20476" x="4133850" y="1231900"/>
          <p14:tracePt t="20493" x="4037013" y="1330325"/>
          <p14:tracePt t="20509" x="3946525" y="1455738"/>
          <p14:tracePt t="20526" x="3840163" y="1652588"/>
          <p14:tracePt t="20543" x="3795713" y="1776413"/>
          <p14:tracePt t="20560" x="3741738" y="1874838"/>
          <p14:tracePt t="20576" x="3714750" y="1982788"/>
          <p14:tracePt t="20593" x="3705225" y="2062163"/>
          <p14:tracePt t="20609" x="3705225" y="2143125"/>
          <p14:tracePt t="20626" x="3705225" y="2232025"/>
          <p14:tracePt t="20643" x="3724275" y="2330450"/>
          <p14:tracePt t="20660" x="3751263" y="2428875"/>
          <p14:tracePt t="20676" x="3795713" y="2536825"/>
          <p14:tracePt t="20693" x="3911600" y="2687638"/>
          <p14:tracePt t="20710" x="4054475" y="2803525"/>
          <p14:tracePt t="20726" x="4268788" y="2928938"/>
          <p14:tracePt t="20743" x="4589463" y="3062288"/>
          <p14:tracePt t="20760" x="5000625" y="3232150"/>
          <p14:tracePt t="20777" x="5491163" y="3411538"/>
          <p14:tracePt t="20793" x="5956300" y="3517900"/>
          <p14:tracePt t="20810" x="6394450" y="3616325"/>
          <p14:tracePt t="20827" x="6777038" y="3697288"/>
          <p14:tracePt t="20843" x="7072313" y="3732213"/>
          <p14:tracePt t="20860" x="7331075" y="3732213"/>
          <p14:tracePt t="20877" x="7554913" y="3732213"/>
          <p14:tracePt t="20877" x="7680325" y="3724275"/>
          <p14:tracePt t="20894" x="7867650" y="3697288"/>
          <p14:tracePt t="20910" x="8001000" y="3679825"/>
          <p14:tracePt t="20927" x="8108950" y="3660775"/>
          <p14:tracePt t="20944" x="8153400" y="3652838"/>
          <p14:tracePt t="20960" x="8170863" y="3643313"/>
          <p14:tracePt t="20977" x="8170863" y="3633788"/>
          <p14:tracePt t="2099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slide 09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1"/>
    </mc:Choice>
    <mc:Fallback xmlns="">
      <p:transition spd="slow" advTm="2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3" x="8188325" y="3482975"/>
          <p14:tracePt t="3435" x="8180388" y="3482975"/>
          <p14:tracePt t="3746" x="8180388" y="3490913"/>
          <p14:tracePt t="3755" x="8188325" y="3500438"/>
          <p14:tracePt t="3762" x="8205788" y="3500438"/>
          <p14:tracePt t="3770" x="8232775" y="3509963"/>
          <p14:tracePt t="3783" x="8304213" y="3544888"/>
          <p14:tracePt t="3800" x="8420100" y="3589338"/>
          <p14:tracePt t="3816" x="8582025" y="3625850"/>
          <p14:tracePt t="3832" x="8769350" y="3652838"/>
          <p14:tracePt t="3849" x="9028113" y="3714750"/>
          <p14:tracePt t="3866" x="9180513" y="3741738"/>
          <p14:tracePt t="3882" x="9304338" y="3768725"/>
          <p14:tracePt t="3899" x="9412288" y="3786188"/>
          <p14:tracePt t="3916" x="9491663" y="3813175"/>
          <p14:tracePt t="3932" x="9545638" y="3830638"/>
          <p14:tracePt t="3949" x="9582150" y="3848100"/>
          <p14:tracePt t="3966" x="9609138" y="3867150"/>
          <p14:tracePt t="3983" x="9634538" y="3894138"/>
          <p14:tracePt t="3999" x="9653588" y="3919538"/>
          <p14:tracePt t="4016" x="9688513" y="3965575"/>
          <p14:tracePt t="4034" x="9698038" y="3983038"/>
          <p14:tracePt t="4049" x="9715500" y="4017963"/>
          <p14:tracePt t="4066" x="9715500" y="4027488"/>
          <p14:tracePt t="4082" x="9715500" y="4044950"/>
          <p14:tracePt t="4100" x="9715500" y="4062413"/>
          <p14:tracePt t="4117" x="9715500" y="4098925"/>
          <p14:tracePt t="4134" x="9705975" y="4152900"/>
          <p14:tracePt t="4151" x="9680575" y="4205288"/>
          <p14:tracePt t="4167" x="9644063" y="4259263"/>
          <p14:tracePt t="4184" x="9617075" y="4348163"/>
          <p14:tracePt t="4201" x="9582150" y="4419600"/>
          <p14:tracePt t="4217" x="9555163" y="4527550"/>
          <p14:tracePt t="4234" x="9537700" y="4697413"/>
          <p14:tracePt t="4251" x="9545638" y="4813300"/>
          <p14:tracePt t="4267" x="9582150" y="4911725"/>
          <p14:tracePt t="4284" x="9644063" y="5027613"/>
          <p14:tracePt t="4301" x="9705975" y="5126038"/>
          <p14:tracePt t="4317" x="9777413" y="5205413"/>
          <p14:tracePt t="4334" x="9858375" y="5313363"/>
          <p14:tracePt t="4351" x="9947275" y="5367338"/>
          <p14:tracePt t="4367" x="10037763" y="5419725"/>
          <p14:tracePt t="4384" x="10109200" y="5456238"/>
          <p14:tracePt t="4401" x="10198100" y="5483225"/>
          <p14:tracePt t="4418" x="10367963" y="5483225"/>
          <p14:tracePt t="4434" x="10501313" y="5483225"/>
          <p14:tracePt t="4451" x="10617200" y="5456238"/>
          <p14:tracePt t="4468" x="10698163" y="5411788"/>
          <p14:tracePt t="4484" x="10725150" y="5384800"/>
          <p14:tracePt t="4501" x="10742613" y="5357813"/>
          <p14:tracePt t="4518" x="10742613" y="5340350"/>
          <p14:tracePt t="4535" x="10742613" y="5303838"/>
          <p14:tracePt t="4551" x="10742613" y="5276850"/>
          <p14:tracePt t="4568" x="10725150" y="5241925"/>
          <p14:tracePt t="4584" x="10706100" y="5205413"/>
          <p14:tracePt t="4602" x="10671175" y="5160963"/>
          <p14:tracePt t="4602" x="10634663" y="5133975"/>
          <p14:tracePt t="4619" x="10545763" y="5081588"/>
          <p14:tracePt t="4635" x="10466388" y="5045075"/>
          <p14:tracePt t="4651" x="10367963" y="5000625"/>
          <p14:tracePt t="4668" x="10269538" y="4965700"/>
          <p14:tracePt t="4685" x="10161588" y="4946650"/>
          <p14:tracePt t="4702" x="10072688" y="4929188"/>
          <p14:tracePt t="4718" x="10001250" y="4919663"/>
          <p14:tracePt t="4735" x="9920288" y="4919663"/>
          <p14:tracePt t="4752" x="9848850" y="4938713"/>
          <p14:tracePt t="4768" x="9813925" y="4956175"/>
          <p14:tracePt t="4785" x="9769475" y="4983163"/>
          <p14:tracePt t="4802" x="9715500" y="5062538"/>
          <p14:tracePt t="4819" x="9688513" y="5108575"/>
          <p14:tracePt t="4835" x="9688513" y="5143500"/>
          <p14:tracePt t="4852" x="9680575" y="5187950"/>
          <p14:tracePt t="4868" x="9680575" y="5214938"/>
          <p14:tracePt t="4885" x="9680575" y="5241925"/>
          <p14:tracePt t="4902" x="9680575" y="5276850"/>
          <p14:tracePt t="4918" x="9698038" y="5286375"/>
          <p14:tracePt t="4935" x="9732963" y="5295900"/>
          <p14:tracePt t="4952" x="9796463" y="5295900"/>
          <p14:tracePt t="4969" x="9912350" y="5295900"/>
          <p14:tracePt t="4986" x="10055225" y="5295900"/>
          <p14:tracePt t="4986" x="10126663" y="5295900"/>
          <p14:tracePt t="5002" x="10233025" y="5276850"/>
          <p14:tracePt t="5019" x="10296525" y="5259388"/>
          <p14:tracePt t="5035" x="10313988" y="5232400"/>
          <p14:tracePt t="5052" x="10331450" y="5197475"/>
          <p14:tracePt t="5069" x="10331450" y="5180013"/>
          <p14:tracePt t="5085" x="10331450" y="5133975"/>
          <p14:tracePt t="5102" x="10331450" y="5089525"/>
          <p14:tracePt t="5119" x="10331450" y="5045075"/>
          <p14:tracePt t="5136" x="10331450" y="4991100"/>
          <p14:tracePt t="5152" x="10313988" y="4929188"/>
          <p14:tracePt t="5169" x="10287000" y="4884738"/>
          <p14:tracePt t="5186" x="10242550" y="4830763"/>
          <p14:tracePt t="5203" x="10198100" y="4795838"/>
          <p14:tracePt t="5219" x="10171113" y="4776788"/>
          <p14:tracePt t="5236" x="10126663" y="4768850"/>
          <p14:tracePt t="5253" x="10090150" y="4759325"/>
          <p14:tracePt t="5269" x="10045700" y="4759325"/>
          <p14:tracePt t="5286" x="10001250" y="4759325"/>
          <p14:tracePt t="5302" x="9966325" y="4759325"/>
          <p14:tracePt t="5319" x="9902825" y="4759325"/>
          <p14:tracePt t="5336" x="9858375" y="4768850"/>
          <p14:tracePt t="5353" x="9796463" y="4803775"/>
          <p14:tracePt t="5370" x="9742488" y="4840288"/>
          <p14:tracePt t="5387" x="9715500" y="4884738"/>
          <p14:tracePt t="5403" x="9705975" y="4919663"/>
          <p14:tracePt t="5419" x="9698038" y="4956175"/>
          <p14:tracePt t="5436" x="9698038" y="4991100"/>
          <p14:tracePt t="5453" x="9698038" y="5037138"/>
          <p14:tracePt t="5470" x="9698038" y="5054600"/>
          <p14:tracePt t="5487" x="9698038" y="5089525"/>
          <p14:tracePt t="5503" x="9698038" y="5108575"/>
          <p14:tracePt t="5520" x="9705975" y="5126038"/>
          <p14:tracePt t="5537" x="9725025" y="5143500"/>
          <p14:tracePt t="5553" x="9742488" y="5143500"/>
          <p14:tracePt t="5570" x="9813925" y="5160963"/>
          <p14:tracePt t="5587" x="9912350" y="5160963"/>
          <p14:tracePt t="5604" x="10028238" y="5160963"/>
          <p14:tracePt t="5620" x="10134600" y="5160963"/>
          <p14:tracePt t="5637" x="10225088" y="5153025"/>
          <p14:tracePt t="5653" x="10260013" y="5143500"/>
          <p14:tracePt t="5670" x="10287000" y="5116513"/>
          <p14:tracePt t="5687" x="10304463" y="5089525"/>
          <p14:tracePt t="5703" x="10313988" y="5045075"/>
          <p14:tracePt t="5720" x="10323513" y="5010150"/>
          <p14:tracePt t="5737" x="10323513" y="4973638"/>
          <p14:tracePt t="5754" x="10323513" y="4911725"/>
          <p14:tracePt t="5771" x="10323513" y="4848225"/>
          <p14:tracePt t="5787" x="10313988" y="4795838"/>
          <p14:tracePt t="5804" x="10304463" y="4759325"/>
          <p14:tracePt t="5820" x="10277475" y="4714875"/>
          <p14:tracePt t="5837" x="10260013" y="4679950"/>
          <p14:tracePt t="5854" x="10225088" y="4652963"/>
          <p14:tracePt t="5870" x="10206038" y="4633913"/>
          <p14:tracePt t="5887" x="10171113" y="4625975"/>
          <p14:tracePt t="5904" x="10134600" y="4625975"/>
          <p14:tracePt t="5921" x="10109200" y="4625975"/>
          <p14:tracePt t="5937" x="10072688" y="4625975"/>
          <p14:tracePt t="5937" x="10045700" y="4625975"/>
          <p14:tracePt t="5954" x="10010775" y="4643438"/>
          <p14:tracePt t="5971" x="9956800" y="4660900"/>
          <p14:tracePt t="5987" x="9902825" y="4687888"/>
          <p14:tracePt t="6004" x="9848850" y="4741863"/>
          <p14:tracePt t="6021" x="9813925" y="4776788"/>
          <p14:tracePt t="6037" x="9796463" y="4822825"/>
          <p14:tracePt t="6054" x="9796463" y="4857750"/>
          <p14:tracePt t="6071" x="9786938" y="4902200"/>
          <p14:tracePt t="6087" x="9786938" y="4946650"/>
          <p14:tracePt t="6104" x="9786938" y="4991100"/>
          <p14:tracePt t="6121" x="9786938" y="5037138"/>
          <p14:tracePt t="6138" x="9813925" y="5099050"/>
          <p14:tracePt t="6155" x="9840913" y="5133975"/>
          <p14:tracePt t="6171" x="9867900" y="5160963"/>
          <p14:tracePt t="6188" x="9902825" y="5187950"/>
          <p14:tracePt t="6205" x="9939338" y="5197475"/>
          <p14:tracePt t="6221" x="9983788" y="5197475"/>
          <p14:tracePt t="6238" x="10045700" y="5197475"/>
          <p14:tracePt t="6255" x="10126663" y="5197475"/>
          <p14:tracePt t="6271" x="10180638" y="5180013"/>
          <p14:tracePt t="6288" x="10225088" y="5153025"/>
          <p14:tracePt t="6305" x="10252075" y="5108575"/>
          <p14:tracePt t="6321" x="10260013" y="5072063"/>
          <p14:tracePt t="6321" x="10277475" y="5045075"/>
          <p14:tracePt t="6338" x="10287000" y="4991100"/>
          <p14:tracePt t="6355" x="10287000" y="4946650"/>
          <p14:tracePt t="6372" x="10287000" y="4902200"/>
          <p14:tracePt t="6388" x="10277475" y="4848225"/>
          <p14:tracePt t="6405" x="10252075" y="4822825"/>
          <p14:tracePt t="6421" x="10225088" y="4795838"/>
          <p14:tracePt t="6438" x="10215563" y="4776788"/>
          <p14:tracePt t="6455" x="10180638" y="4776788"/>
          <p14:tracePt t="6472" x="10153650" y="4768850"/>
          <p14:tracePt t="6488" x="10117138" y="4768850"/>
          <p14:tracePt t="6506" x="10090150" y="4768850"/>
          <p14:tracePt t="6506" x="10063163" y="4768850"/>
          <p14:tracePt t="6522" x="10037763" y="4768850"/>
          <p14:tracePt t="6539" x="9991725" y="4768850"/>
          <p14:tracePt t="6555" x="9974263" y="4768850"/>
          <p14:tracePt t="6572" x="9939338" y="4795838"/>
          <p14:tracePt t="6588" x="9912350" y="4822825"/>
          <p14:tracePt t="6605" x="9894888" y="4840288"/>
          <p14:tracePt t="6622" x="9885363" y="4875213"/>
          <p14:tracePt t="6639" x="9867900" y="4911725"/>
          <p14:tracePt t="6656" x="9858375" y="4938713"/>
          <p14:tracePt t="6672" x="9858375" y="4965700"/>
          <p14:tracePt t="6689" x="9858375" y="4991100"/>
          <p14:tracePt t="6706" x="9867900" y="5037138"/>
          <p14:tracePt t="6722" x="9875838" y="5062538"/>
          <p14:tracePt t="6739" x="9894888" y="5081588"/>
          <p14:tracePt t="6755" x="9920288" y="5099050"/>
          <p14:tracePt t="6773" x="9956800" y="5116513"/>
          <p14:tracePt t="6789" x="10010775" y="5116513"/>
          <p14:tracePt t="6806" x="10082213" y="5116513"/>
          <p14:tracePt t="6822" x="10153650" y="5116513"/>
          <p14:tracePt t="6839" x="10233025" y="5116513"/>
          <p14:tracePt t="6856" x="10269538" y="5099050"/>
          <p14:tracePt t="6872" x="10304463" y="5072063"/>
          <p14:tracePt t="6889" x="10323513" y="5045075"/>
          <p14:tracePt t="6889" x="10331450" y="5027613"/>
          <p14:tracePt t="6906" x="10331450" y="5010150"/>
          <p14:tracePt t="6923" x="10331450" y="4965700"/>
          <p14:tracePt t="6939" x="10331450" y="4919663"/>
          <p14:tracePt t="6956" x="10323513" y="4867275"/>
          <p14:tracePt t="6973" x="10304463" y="4813300"/>
          <p14:tracePt t="6989" x="10277475" y="4768850"/>
          <p14:tracePt t="7006" x="10252075" y="4741863"/>
          <p14:tracePt t="7023" x="10233025" y="4724400"/>
          <p14:tracePt t="7040" x="10206038" y="4705350"/>
          <p14:tracePt t="7056" x="10171113" y="4697413"/>
          <p14:tracePt t="7073" x="10134600" y="4697413"/>
          <p14:tracePt t="7090" x="10045700" y="4697413"/>
          <p14:tracePt t="7107" x="9991725" y="4714875"/>
          <p14:tracePt t="7123" x="9920288" y="4741863"/>
          <p14:tracePt t="7140" x="9848850" y="4786313"/>
          <p14:tracePt t="7157" x="9804400" y="4830763"/>
          <p14:tracePt t="7173" x="9769475" y="4875213"/>
          <p14:tracePt t="7190" x="9752013" y="4938713"/>
          <p14:tracePt t="7206" x="9732963" y="4973638"/>
          <p14:tracePt t="7223" x="9732963" y="4991100"/>
          <p14:tracePt t="7240" x="9732963" y="5018088"/>
          <p14:tracePt t="7256" x="9732963" y="5045075"/>
          <p14:tracePt t="7274" x="9732963" y="5062538"/>
          <p14:tracePt t="7274" x="9742488" y="5081588"/>
          <p14:tracePt t="7290" x="9752013" y="5108575"/>
          <p14:tracePt t="7307" x="9769475" y="5126038"/>
          <p14:tracePt t="7323" x="9796463" y="5153025"/>
          <p14:tracePt t="7340" x="9840913" y="5170488"/>
          <p14:tracePt t="7357" x="9920288" y="5187950"/>
          <p14:tracePt t="7374" x="10018713" y="5187950"/>
          <p14:tracePt t="7390" x="10134600" y="5187950"/>
          <p14:tracePt t="7407" x="10260013" y="5180013"/>
          <p14:tracePt t="7423" x="10348913" y="5153025"/>
          <p14:tracePt t="7440" x="10402888" y="5133975"/>
          <p14:tracePt t="7457" x="10429875" y="5099050"/>
          <p14:tracePt t="7473" x="10447338" y="5027613"/>
          <p14:tracePt t="7490" x="10456863" y="4965700"/>
          <p14:tracePt t="7507" x="10456863" y="4919663"/>
          <p14:tracePt t="7524" x="10456863" y="4867275"/>
          <p14:tracePt t="7541" x="10456863" y="4786313"/>
          <p14:tracePt t="7557" x="10429875" y="4741863"/>
          <p14:tracePt t="7574" x="10394950" y="4697413"/>
          <p14:tracePt t="7591" x="10367963" y="4670425"/>
          <p14:tracePt t="7607" x="10323513" y="4652963"/>
          <p14:tracePt t="7624" x="10287000" y="4633913"/>
          <p14:tracePt t="7641" x="10225088" y="4625975"/>
          <p14:tracePt t="7657" x="10153650" y="4625975"/>
          <p14:tracePt t="7674" x="10082213" y="4625975"/>
          <p14:tracePt t="7691" x="10010775" y="4633913"/>
          <p14:tracePt t="7707" x="9939338" y="4660900"/>
          <p14:tracePt t="7724" x="9885363" y="4697413"/>
          <p14:tracePt t="7741" x="9831388" y="4741863"/>
          <p14:tracePt t="7757" x="9796463" y="4795838"/>
          <p14:tracePt t="7774" x="9769475" y="4830763"/>
          <p14:tracePt t="7791" x="9759950" y="4875213"/>
          <p14:tracePt t="7808" x="9732963" y="4894263"/>
          <p14:tracePt t="7824" x="9715500" y="4919663"/>
          <p14:tracePt t="7841" x="9715500" y="4938713"/>
          <p14:tracePt t="7857" x="9715500" y="4991100"/>
          <p14:tracePt t="7875" x="9725025" y="5018088"/>
          <p14:tracePt t="7891" x="9732963" y="5045075"/>
          <p14:tracePt t="7908" x="9759950" y="5072063"/>
          <p14:tracePt t="7925" x="9804400" y="5089525"/>
          <p14:tracePt t="7941" x="9848850" y="5108575"/>
          <p14:tracePt t="7958" x="9902825" y="5116513"/>
          <p14:tracePt t="7975" x="9956800" y="5116513"/>
          <p14:tracePt t="7991" x="10010775" y="5116513"/>
          <p14:tracePt t="8008" x="10063163" y="5108575"/>
          <p14:tracePt t="8025" x="10082213" y="5089525"/>
          <p14:tracePt t="8041" x="10109200" y="5062538"/>
          <p14:tracePt t="8058" x="10126663" y="5027613"/>
          <p14:tracePt t="8075" x="10134600" y="4991100"/>
          <p14:tracePt t="8091" x="10153650" y="4938713"/>
          <p14:tracePt t="8108" x="10161588" y="4902200"/>
          <p14:tracePt t="8125" x="10161588" y="4857750"/>
          <p14:tracePt t="8142" x="10161588" y="4803775"/>
          <p14:tracePt t="8158" x="10161588" y="4776788"/>
          <p14:tracePt t="8175" x="10144125" y="4759325"/>
          <p14:tracePt t="8192" x="10126663" y="4741863"/>
          <p14:tracePt t="8208" x="10109200" y="4732338"/>
          <p14:tracePt t="8225" x="10082213" y="4732338"/>
          <p14:tracePt t="8225" x="10072688" y="4732338"/>
          <p14:tracePt t="8242" x="10028238" y="4724400"/>
          <p14:tracePt t="8258" x="9991725" y="4724400"/>
          <p14:tracePt t="8275" x="9947275" y="4724400"/>
          <p14:tracePt t="8292" x="9902825" y="4724400"/>
          <p14:tracePt t="8309" x="9867900" y="4741863"/>
          <p14:tracePt t="8325" x="9840913" y="4768850"/>
          <p14:tracePt t="8342" x="9813925" y="4795838"/>
          <p14:tracePt t="8359" x="9804400" y="4822825"/>
          <p14:tracePt t="8375" x="9786938" y="4857750"/>
          <p14:tracePt t="8392" x="9786938" y="4875213"/>
          <p14:tracePt t="8409" x="9786938" y="4902200"/>
          <p14:tracePt t="8426" x="9786938" y="4946650"/>
          <p14:tracePt t="8442" x="9786938" y="4991100"/>
          <p14:tracePt t="8459" x="9804400" y="5037138"/>
          <p14:tracePt t="8476" x="9831388" y="5081588"/>
          <p14:tracePt t="8493" x="9867900" y="5108575"/>
          <p14:tracePt t="8509" x="9920288" y="5133975"/>
          <p14:tracePt t="8526" x="9983788" y="5143500"/>
          <p14:tracePt t="8543" x="10055225" y="5143500"/>
          <p14:tracePt t="8559" x="10099675" y="5143500"/>
          <p14:tracePt t="8576" x="10153650" y="5143500"/>
          <p14:tracePt t="8593" x="10171113" y="5133975"/>
          <p14:tracePt t="8609" x="10171113" y="5116513"/>
          <p14:tracePt t="8609" x="10180638" y="5099050"/>
          <p14:tracePt t="8626" x="10188575" y="5072063"/>
          <p14:tracePt t="8643" x="10206038" y="5037138"/>
          <p14:tracePt t="8659" x="10215563" y="5000625"/>
          <p14:tracePt t="8676" x="10215563" y="4965700"/>
          <p14:tracePt t="8693" x="10215563" y="4946650"/>
          <p14:tracePt t="8710" x="10215563" y="4911725"/>
          <p14:tracePt t="8726" x="10215563" y="4902200"/>
          <p14:tracePt t="8743" x="10206038" y="4884738"/>
          <p14:tracePt t="8760" x="10198100" y="4875213"/>
          <p14:tracePt t="8776" x="10198100" y="4867275"/>
          <p14:tracePt t="8874" x="10188575" y="4867275"/>
          <p14:tracePt t="9170" x="10171113" y="4867275"/>
          <p14:tracePt t="9178" x="10153650" y="4867275"/>
          <p14:tracePt t="9186" x="10126663" y="4867275"/>
          <p14:tracePt t="9194" x="10082213" y="4867275"/>
          <p14:tracePt t="9211" x="10045700" y="4867275"/>
          <p14:tracePt t="9227" x="10010775" y="4857750"/>
          <p14:tracePt t="9244" x="9991725" y="4848225"/>
          <p14:tracePt t="9260" x="9983788" y="4848225"/>
          <p14:tracePt t="9277" x="9974263" y="4848225"/>
          <p14:tracePt t="9294" x="9966325" y="4848225"/>
          <p14:tracePt t="9310" x="9956800" y="4848225"/>
          <p14:tracePt t="9327" x="9939338" y="4848225"/>
          <p14:tracePt t="9344" x="9929813" y="4848225"/>
          <p14:tracePt t="9361" x="9920288" y="4848225"/>
          <p14:tracePt t="9377" x="9912350" y="4848225"/>
          <p14:tracePt t="9394" x="9902825" y="4848225"/>
          <p14:tracePt t="9434" x="9894888" y="4848225"/>
          <p14:tracePt t="9458" x="9867900" y="4857750"/>
          <p14:tracePt t="9474" x="9867900" y="4867275"/>
          <p14:tracePt t="9482" x="9858375" y="4867275"/>
          <p14:tracePt t="9494" x="9840913" y="4884738"/>
          <p14:tracePt t="9511" x="9831388" y="4884738"/>
          <p14:tracePt t="9528" x="9823450" y="4894263"/>
          <p14:tracePt t="9545" x="9813925" y="4894263"/>
          <p14:tracePt t="9561" x="9813925" y="4902200"/>
          <p14:tracePt t="9578" x="9804400" y="4919663"/>
          <p14:tracePt t="9594" x="9796463" y="4929188"/>
          <p14:tracePt t="9611" x="9796463" y="4946650"/>
          <p14:tracePt t="9628" x="9786938" y="4965700"/>
          <p14:tracePt t="9644" x="9786938" y="4991100"/>
          <p14:tracePt t="9661" x="9786938" y="5010150"/>
          <p14:tracePt t="9678" x="9786938" y="5018088"/>
          <p14:tracePt t="9695" x="9786938" y="5027613"/>
          <p14:tracePt t="9754" x="9804400" y="5027613"/>
          <p14:tracePt t="9770" x="9831388" y="5027613"/>
          <p14:tracePt t="9778" x="9858375" y="5018088"/>
          <p14:tracePt t="9786" x="9885363" y="5018088"/>
          <p14:tracePt t="9794" x="9974263" y="5010150"/>
          <p14:tracePt t="9812" x="10037763" y="4991100"/>
          <p14:tracePt t="9828" x="10082213" y="4973638"/>
          <p14:tracePt t="9845" x="10109200" y="4956175"/>
          <p14:tracePt t="9862" x="10126663" y="4938713"/>
          <p14:tracePt t="9878" x="10134600" y="4911725"/>
          <p14:tracePt t="9895" x="10144125" y="4884738"/>
          <p14:tracePt t="9912" x="10144125" y="4857750"/>
          <p14:tracePt t="9928" x="10144125" y="4822825"/>
          <p14:tracePt t="9945" x="10144125" y="4795838"/>
          <p14:tracePt t="9945" x="10144125" y="4768850"/>
          <p14:tracePt t="9963" x="10126663" y="4741863"/>
          <p14:tracePt t="9979" x="10126663" y="4724400"/>
          <p14:tracePt t="9995" x="10109200" y="4705350"/>
          <p14:tracePt t="10012" x="10099675" y="4705350"/>
          <p14:tracePt t="10034" x="10090150" y="4705350"/>
          <p14:tracePt t="10045" x="10055225" y="4705350"/>
          <p14:tracePt t="10062" x="9991725" y="4724400"/>
          <p14:tracePt t="10079" x="9939338" y="4741863"/>
          <p14:tracePt t="10095" x="9858375" y="4786313"/>
          <p14:tracePt t="10113" x="9813925" y="4813300"/>
          <p14:tracePt t="10129" x="9769475" y="4840288"/>
          <p14:tracePt t="10146" x="9742488" y="4884738"/>
          <p14:tracePt t="10163" x="9732963" y="4919663"/>
          <p14:tracePt t="10179" x="9725025" y="4946650"/>
          <p14:tracePt t="10196" x="9725025" y="4965700"/>
          <p14:tracePt t="10213" x="9725025" y="4983163"/>
          <p14:tracePt t="10229" x="9725025" y="5010150"/>
          <p14:tracePt t="10246" x="9725025" y="5037138"/>
          <p14:tracePt t="10263" x="9742488" y="5062538"/>
          <p14:tracePt t="10279" x="9769475" y="5089525"/>
          <p14:tracePt t="10296" x="9796463" y="5116513"/>
          <p14:tracePt t="10313" x="9823450" y="5126038"/>
          <p14:tracePt t="10329" x="9885363" y="5133975"/>
          <p14:tracePt t="10346" x="9939338" y="5133975"/>
          <p14:tracePt t="10363" x="9991725" y="5133975"/>
          <p14:tracePt t="10379" x="10028238" y="5108575"/>
          <p14:tracePt t="10396" x="10055225" y="5099050"/>
          <p14:tracePt t="10414" x="10072688" y="5081588"/>
          <p14:tracePt t="10429" x="10090150" y="5054600"/>
          <p14:tracePt t="10446" x="10109200" y="5027613"/>
          <p14:tracePt t="10463" x="10109200" y="5010150"/>
          <p14:tracePt t="10480" x="10117138" y="4983163"/>
          <p14:tracePt t="10496" x="10126663" y="4956175"/>
          <p14:tracePt t="10496" x="10126663" y="4938713"/>
          <p14:tracePt t="10514" x="10126663" y="4929188"/>
          <p14:tracePt t="10530" x="10126663" y="4894263"/>
          <p14:tracePt t="10547" x="10126663" y="4875213"/>
          <p14:tracePt t="10564" x="10117138" y="4857750"/>
          <p14:tracePt t="10580" x="10117138" y="4848225"/>
          <p14:tracePt t="10596" x="10109200" y="4848225"/>
          <p14:tracePt t="10613" x="10099675" y="4840288"/>
          <p14:tracePt t="10630" x="10072688" y="4822825"/>
          <p14:tracePt t="10647" x="10045700" y="4822825"/>
          <p14:tracePt t="10663" x="10028238" y="4822825"/>
          <p14:tracePt t="10680" x="10001250" y="4822825"/>
          <p14:tracePt t="10697" x="9983788" y="4822825"/>
          <p14:tracePt t="10714" x="9966325" y="4822825"/>
          <p14:tracePt t="10730" x="9956800" y="4822825"/>
          <p14:tracePt t="10746" x="9939338" y="4822825"/>
          <p14:tracePt t="10763" x="9920288" y="4830763"/>
          <p14:tracePt t="10780" x="9902825" y="4848225"/>
          <p14:tracePt t="10797" x="9875838" y="4884738"/>
          <p14:tracePt t="10814" x="9858375" y="4919663"/>
          <p14:tracePt t="10830" x="9848850" y="4938713"/>
          <p14:tracePt t="10847" x="9848850" y="4956175"/>
          <p14:tracePt t="10864" x="9848850" y="4965700"/>
          <p14:tracePt t="10880" x="9848850" y="4973638"/>
          <p14:tracePt t="10897" x="9840913" y="4983163"/>
          <p14:tracePt t="10914" x="9840913" y="4991100"/>
          <p14:tracePt t="10986" x="9840913" y="5000625"/>
          <p14:tracePt t="10994" x="9840913" y="5010150"/>
          <p14:tracePt t="11017" x="9840913" y="5018088"/>
          <p14:tracePt t="11025" x="9848850" y="5018088"/>
          <p14:tracePt t="11049" x="9875838" y="5027613"/>
          <p14:tracePt t="11057" x="9902825" y="5037138"/>
          <p14:tracePt t="11073" x="9912350" y="5037138"/>
          <p14:tracePt t="11081" x="9929813" y="5037138"/>
          <p14:tracePt t="11096" x="9974263" y="5037138"/>
          <p14:tracePt t="11113" x="10001250" y="5037138"/>
          <p14:tracePt t="11130" x="10018713" y="5037138"/>
          <p14:tracePt t="11147" x="10028238" y="5027613"/>
          <p14:tracePt t="11163" x="10055225" y="5018088"/>
          <p14:tracePt t="11180" x="10055225" y="4991100"/>
          <p14:tracePt t="11197" x="10055225" y="4983163"/>
          <p14:tracePt t="11214" x="10037763" y="4983163"/>
          <p14:tracePt t="11369" x="10028238" y="4983163"/>
          <p14:tracePt t="11377" x="10018713" y="5000625"/>
          <p14:tracePt t="11385" x="10001250" y="5000625"/>
          <p14:tracePt t="11397" x="9966325" y="5018088"/>
          <p14:tracePt t="11414" x="9939338" y="5037138"/>
          <p14:tracePt t="11431" x="9912350" y="5045075"/>
          <p14:tracePt t="11447" x="9875838" y="5045075"/>
          <p14:tracePt t="11464" x="9831388" y="5045075"/>
          <p14:tracePt t="11464" x="9823450" y="5045075"/>
          <p14:tracePt t="11481" x="9796463" y="5045075"/>
          <p14:tracePt t="11497" x="9769475" y="5045075"/>
          <p14:tracePt t="11514" x="9759950" y="5045075"/>
          <p14:tracePt t="11531" x="9742488" y="5045075"/>
          <p14:tracePt t="11547" x="9732963" y="5045075"/>
          <p14:tracePt t="11564" x="9725025" y="5045075"/>
          <p14:tracePt t="11581" x="9715500" y="5045075"/>
          <p14:tracePt t="11597" x="9698038" y="5045075"/>
          <p14:tracePt t="11614" x="9680575" y="5045075"/>
          <p14:tracePt t="11631" x="9671050" y="5045075"/>
          <p14:tracePt t="11647" x="9661525" y="5045075"/>
          <p14:tracePt t="11697" x="9653588" y="5045075"/>
          <p14:tracePt t="11713" x="9644063" y="5045075"/>
          <p14:tracePt t="11721" x="9626600" y="5045075"/>
          <p14:tracePt t="11731" x="9599613" y="5045075"/>
          <p14:tracePt t="11748" x="9563100" y="5045075"/>
          <p14:tracePt t="11764" x="9528175" y="5045075"/>
          <p14:tracePt t="11782" x="9501188" y="5045075"/>
          <p14:tracePt t="11798" x="9466263" y="5045075"/>
          <p14:tracePt t="11815" x="9429750" y="5045075"/>
          <p14:tracePt t="11831" x="9420225" y="5045075"/>
          <p14:tracePt t="11848" x="9394825" y="5037138"/>
          <p14:tracePt t="11865" x="9358313" y="5037138"/>
          <p14:tracePt t="11882" x="9323388" y="5027613"/>
          <p14:tracePt t="11898" x="9286875" y="5027613"/>
          <p14:tracePt t="11915" x="9232900" y="5027613"/>
          <p14:tracePt t="11932" x="9197975" y="5010150"/>
          <p14:tracePt t="11948" x="9161463" y="5010150"/>
          <p14:tracePt t="11965" x="9126538" y="5010150"/>
          <p14:tracePt t="11982" x="9063038" y="5000625"/>
          <p14:tracePt t="11998" x="9028113" y="5000625"/>
          <p14:tracePt t="12015" x="9001125" y="5000625"/>
          <p14:tracePt t="12032" x="8983663" y="5000625"/>
          <p14:tracePt t="12048" x="8956675" y="5000625"/>
          <p14:tracePt t="12065" x="8920163" y="5000625"/>
          <p14:tracePt t="12082" x="8894763" y="5000625"/>
          <p14:tracePt t="12098" x="8867775" y="5000625"/>
          <p14:tracePt t="12115" x="8858250" y="5000625"/>
          <p14:tracePt t="12132" x="8831263" y="5010150"/>
          <p14:tracePt t="12149" x="8823325" y="5010150"/>
          <p14:tracePt t="12165" x="8813800" y="5010150"/>
          <p14:tracePt t="12217" x="8804275" y="5010150"/>
          <p14:tracePt t="12233" x="8796338" y="5010150"/>
          <p14:tracePt t="12241" x="8786813" y="5010150"/>
          <p14:tracePt t="12249" x="8742363" y="5010150"/>
          <p14:tracePt t="12265" x="8715375" y="5010150"/>
          <p14:tracePt t="12283" x="8670925" y="5010150"/>
          <p14:tracePt t="12299" x="8634413" y="5010150"/>
          <p14:tracePt t="12316" x="8589963" y="5010150"/>
          <p14:tracePt t="12333" x="8537575" y="5010150"/>
          <p14:tracePt t="12349" x="8456613" y="5018088"/>
          <p14:tracePt t="12366" x="8394700" y="5018088"/>
          <p14:tracePt t="12383" x="8331200" y="5018088"/>
          <p14:tracePt t="12399" x="8277225" y="5018088"/>
          <p14:tracePt t="12416" x="8232775" y="5018088"/>
          <p14:tracePt t="12416" x="8215313" y="5018088"/>
          <p14:tracePt t="12433" x="8180388" y="5018088"/>
          <p14:tracePt t="12449" x="8108950" y="5018088"/>
          <p14:tracePt t="12466" x="8037513" y="5018088"/>
          <p14:tracePt t="12482" x="7956550" y="5018088"/>
          <p14:tracePt t="12499" x="7885113" y="5018088"/>
          <p14:tracePt t="12516" x="7813675" y="5010150"/>
          <p14:tracePt t="12533" x="7759700" y="4991100"/>
          <p14:tracePt t="12549" x="7697788" y="4983163"/>
          <p14:tracePt t="12566" x="7634288" y="4973638"/>
          <p14:tracePt t="12583" x="7554913" y="4956175"/>
          <p14:tracePt t="12600" x="7466013" y="4938713"/>
          <p14:tracePt t="12616" x="7358063" y="4919663"/>
          <p14:tracePt t="12616" x="7313613" y="4911725"/>
          <p14:tracePt t="12633" x="7205663" y="4894263"/>
          <p14:tracePt t="12650" x="7089775" y="4875213"/>
          <p14:tracePt t="12666" x="7000875" y="4857750"/>
          <p14:tracePt t="12683" x="6911975" y="4840288"/>
          <p14:tracePt t="12700" x="6813550" y="4813300"/>
          <p14:tracePt t="12716" x="6715125" y="4795838"/>
          <p14:tracePt t="12733" x="6608763" y="4776788"/>
          <p14:tracePt t="12750" x="6500813" y="4759325"/>
          <p14:tracePt t="12766" x="6367463" y="4732338"/>
          <p14:tracePt t="12783" x="6269038" y="4705350"/>
          <p14:tracePt t="12800" x="6143625" y="4679950"/>
          <p14:tracePt t="12800" x="6072188" y="4670425"/>
          <p14:tracePt t="12817" x="5965825" y="4652963"/>
          <p14:tracePt t="12833" x="5857875" y="4633913"/>
          <p14:tracePt t="12850" x="5759450" y="4625975"/>
          <p14:tracePt t="12867" x="5670550" y="4625975"/>
          <p14:tracePt t="12883" x="5581650" y="4616450"/>
          <p14:tracePt t="12900" x="5456238" y="4589463"/>
          <p14:tracePt t="12917" x="5357813" y="4581525"/>
          <p14:tracePt t="12934" x="5268913" y="4562475"/>
          <p14:tracePt t="12950" x="5187950" y="4545013"/>
          <p14:tracePt t="12967" x="5108575" y="4537075"/>
          <p14:tracePt t="12984" x="5037138" y="4500563"/>
          <p14:tracePt t="13001" x="4938713" y="4465638"/>
          <p14:tracePt t="13017" x="4884738" y="4438650"/>
          <p14:tracePt t="13034" x="4848225" y="4429125"/>
          <p14:tracePt t="13050" x="4822825" y="4419600"/>
          <p14:tracePt t="13067" x="4786313" y="4419600"/>
          <p14:tracePt t="13084" x="4724400" y="4402138"/>
          <p14:tracePt t="13101" x="4660900" y="4384675"/>
          <p14:tracePt t="13117" x="4562475" y="4367213"/>
          <p14:tracePt t="13134" x="4483100" y="4357688"/>
          <p14:tracePt t="13151" x="4402138" y="4330700"/>
          <p14:tracePt t="13167" x="4348163" y="4303713"/>
          <p14:tracePt t="13184" x="4286250" y="4286250"/>
          <p14:tracePt t="13184" x="4268788" y="4276725"/>
          <p14:tracePt t="13201" x="4232275" y="4268788"/>
          <p14:tracePt t="13218" x="4205288" y="4251325"/>
          <p14:tracePt t="13234" x="4179888" y="4241800"/>
          <p14:tracePt t="13251" x="4152900" y="4232275"/>
          <p14:tracePt t="13268" x="4108450" y="4214813"/>
          <p14:tracePt t="13284" x="4071938" y="4197350"/>
          <p14:tracePt t="13301" x="4037013" y="4187825"/>
          <p14:tracePt t="13318" x="4010025" y="4170363"/>
          <p14:tracePt t="13334" x="3973513" y="4160838"/>
          <p14:tracePt t="13351" x="3946525" y="4152900"/>
          <p14:tracePt t="13368" x="3919538" y="4133850"/>
          <p14:tracePt t="13384" x="3884613" y="4116388"/>
          <p14:tracePt t="13402" x="3867150" y="4108450"/>
          <p14:tracePt t="13418" x="3840163" y="4098925"/>
          <p14:tracePt t="13434" x="3813175" y="4089400"/>
          <p14:tracePt t="13451" x="3786188" y="4081463"/>
          <p14:tracePt t="13468" x="3759200" y="4071938"/>
          <p14:tracePt t="13485" x="3751263" y="4062413"/>
          <p14:tracePt t="13501" x="3741738" y="4054475"/>
          <p14:tracePt t="13518" x="3732213" y="4054475"/>
          <p14:tracePt t="13535" x="3724275" y="4054475"/>
          <p14:tracePt t="13551" x="3714750" y="4044950"/>
          <p14:tracePt t="13568" x="3705225" y="4037013"/>
          <p14:tracePt t="13585" x="3697288" y="4027488"/>
          <p14:tracePt t="13602" x="3670300" y="4017963"/>
          <p14:tracePt t="13618" x="3643313" y="4010025"/>
          <p14:tracePt t="13635" x="3643313" y="4000500"/>
          <p14:tracePt t="13652" x="3633788" y="3990975"/>
          <p14:tracePt t="13745" x="3633788" y="3983038"/>
          <p14:tracePt t="13761" x="3625850" y="3973513"/>
          <p14:tracePt t="13769" x="3625850" y="3965575"/>
          <p14:tracePt t="13793" x="3616325" y="3965575"/>
          <p14:tracePt t="13801" x="3616325" y="3956050"/>
          <p14:tracePt t="13809" x="3608388" y="3946525"/>
          <p14:tracePt t="13857" x="3643313" y="3946525"/>
          <p14:tracePt t="14105" x="3679825" y="3938588"/>
          <p14:tracePt t="14113" x="3732213" y="3929063"/>
          <p14:tracePt t="14121" x="3795713" y="3929063"/>
          <p14:tracePt t="14136" x="3938588" y="3929063"/>
          <p14:tracePt t="14153" x="4152900" y="3929063"/>
          <p14:tracePt t="14170" x="4251325" y="3929063"/>
          <p14:tracePt t="14186" x="4348163" y="3929063"/>
          <p14:tracePt t="14203" x="4438650" y="3929063"/>
          <p14:tracePt t="14219" x="4545013" y="3929063"/>
          <p14:tracePt t="14236" x="4660900" y="3938588"/>
          <p14:tracePt t="14253" x="4795838" y="3938588"/>
          <p14:tracePt t="14269" x="4938713" y="3938588"/>
          <p14:tracePt t="14286" x="5072063" y="3938588"/>
          <p14:tracePt t="14303" x="5187950" y="3938588"/>
          <p14:tracePt t="14320" x="5276850" y="3938588"/>
          <p14:tracePt t="14336" x="5348288" y="3938588"/>
          <p14:tracePt t="14353" x="5375275" y="3938588"/>
          <p14:tracePt t="14370" x="5402263" y="3938588"/>
          <p14:tracePt t="14386" x="5429250" y="3938588"/>
          <p14:tracePt t="14403" x="5456238" y="3938588"/>
          <p14:tracePt t="14420" x="5491163" y="3938588"/>
          <p14:tracePt t="14436" x="5527675" y="3938588"/>
          <p14:tracePt t="14454" x="5554663" y="3938588"/>
          <p14:tracePt t="14470" x="5581650" y="3938588"/>
          <p14:tracePt t="14487" x="5616575" y="3938588"/>
          <p14:tracePt t="14503" x="5643563" y="3938588"/>
          <p14:tracePt t="14520" x="5688013" y="3938588"/>
          <p14:tracePt t="14520" x="5705475" y="3938588"/>
          <p14:tracePt t="14537" x="5732463" y="3938588"/>
          <p14:tracePt t="14553" x="5751513" y="3946525"/>
          <p14:tracePt t="14570" x="5776913" y="3946525"/>
          <p14:tracePt t="14587" x="5786438" y="3956050"/>
          <p14:tracePt t="14603" x="5803900" y="3965575"/>
          <p14:tracePt t="14620" x="5813425" y="3973513"/>
          <p14:tracePt t="14637" x="5830888" y="4000500"/>
          <p14:tracePt t="14654" x="5840413" y="4037013"/>
          <p14:tracePt t="14670" x="5857875" y="4081463"/>
          <p14:tracePt t="14687" x="5857875" y="4116388"/>
          <p14:tracePt t="14704" x="5857875" y="4187825"/>
          <p14:tracePt t="14720" x="5857875" y="4313238"/>
          <p14:tracePt t="14737" x="5848350" y="4375150"/>
          <p14:tracePt t="14754" x="5822950" y="4465638"/>
          <p14:tracePt t="14770" x="5803900" y="4537075"/>
          <p14:tracePt t="14787" x="5759450" y="4608513"/>
          <p14:tracePt t="14804" x="5715000" y="4660900"/>
          <p14:tracePt t="14821" x="5680075" y="4705350"/>
          <p14:tracePt t="14838" x="5661025" y="4741863"/>
          <p14:tracePt t="14854" x="5643563" y="4776788"/>
          <p14:tracePt t="14871" x="5626100" y="4803775"/>
          <p14:tracePt t="14887" x="5626100" y="4813300"/>
          <p14:tracePt t="14904" x="5608638" y="4848225"/>
          <p14:tracePt t="14922" x="5599113" y="4894263"/>
          <p14:tracePt t="14938" x="5599113" y="4911725"/>
          <p14:tracePt t="14954" x="5599113" y="4956175"/>
          <p14:tracePt t="14971" x="5599113" y="5010150"/>
          <p14:tracePt t="14988" x="5599113" y="5054600"/>
          <p14:tracePt t="15004" x="5599113" y="5116513"/>
          <p14:tracePt t="15021" x="5616575" y="5170488"/>
          <p14:tracePt t="15038" x="5626100" y="5214938"/>
          <p14:tracePt t="15054" x="5661025" y="5268913"/>
          <p14:tracePt t="15071" x="5705475" y="5330825"/>
          <p14:tracePt t="15088" x="5776913" y="5375275"/>
          <p14:tracePt t="15104" x="5894388" y="5456238"/>
          <p14:tracePt t="15122" x="5983288" y="5510213"/>
          <p14:tracePt t="15138" x="6062663" y="5554663"/>
          <p14:tracePt t="15155" x="6153150" y="5599113"/>
          <p14:tracePt t="15172" x="6259513" y="5643563"/>
          <p14:tracePt t="15188" x="6340475" y="5680075"/>
          <p14:tracePt t="15205" x="6419850" y="5705475"/>
          <p14:tracePt t="15222" x="6518275" y="5732463"/>
          <p14:tracePt t="15238" x="6599238" y="5751513"/>
          <p14:tracePt t="15255" x="6715125" y="5776913"/>
          <p14:tracePt t="15271" x="6840538" y="5795963"/>
          <p14:tracePt t="15288" x="7072313" y="5813425"/>
          <p14:tracePt t="15305" x="7215188" y="5822950"/>
          <p14:tracePt t="15322" x="7358063" y="5822950"/>
          <p14:tracePt t="15338" x="7456488" y="5822950"/>
          <p14:tracePt t="15355" x="7527925" y="5803900"/>
          <p14:tracePt t="15372" x="7562850" y="5776913"/>
          <p14:tracePt t="15388" x="7581900" y="5741988"/>
          <p14:tracePt t="15405" x="7599363" y="5705475"/>
          <p14:tracePt t="15422" x="7608888" y="5661025"/>
          <p14:tracePt t="15439" x="7608888" y="5616575"/>
          <p14:tracePt t="15455" x="7608888" y="5554663"/>
          <p14:tracePt t="15472" x="7608888" y="5465763"/>
          <p14:tracePt t="15472" x="7608888" y="5402263"/>
          <p14:tracePt t="15489" x="7589838" y="5295900"/>
          <p14:tracePt t="15506" x="7572375" y="5205413"/>
          <p14:tracePt t="15522" x="7545388" y="5099050"/>
          <p14:tracePt t="15539" x="7510463" y="5000625"/>
          <p14:tracePt t="15555" x="7466013" y="4902200"/>
          <p14:tracePt t="15572" x="7402513" y="4795838"/>
          <p14:tracePt t="15589" x="7340600" y="4697413"/>
          <p14:tracePt t="15606" x="7286625" y="4608513"/>
          <p14:tracePt t="15622" x="7215188" y="4518025"/>
          <p14:tracePt t="15640" x="7161213" y="4446588"/>
          <p14:tracePt t="15656" x="7108825" y="4384675"/>
          <p14:tracePt t="15673" x="7081838" y="4340225"/>
          <p14:tracePt t="15689" x="7062788" y="4313238"/>
          <p14:tracePt t="15706" x="7054850" y="4303713"/>
          <p14:tracePt t="15722" x="7054850" y="4286250"/>
          <p14:tracePt t="15739" x="7054850" y="4268788"/>
          <p14:tracePt t="15756" x="7045325" y="4259263"/>
          <p14:tracePt t="15772" x="7045325" y="4251325"/>
          <p14:tracePt t="15789" x="7045325" y="4232275"/>
          <p14:tracePt t="15806" x="7045325" y="4224338"/>
          <p14:tracePt t="15822" x="7045325" y="4197350"/>
          <p14:tracePt t="15839" x="7081838" y="4170363"/>
          <p14:tracePt t="15856" x="7153275" y="4152900"/>
          <p14:tracePt t="15856" x="7197725" y="4143375"/>
          <p14:tracePt t="15873" x="7313613" y="4116388"/>
          <p14:tracePt t="15890" x="7456488" y="4081463"/>
          <p14:tracePt t="15906" x="7643813" y="4062413"/>
          <p14:tracePt t="15923" x="7804150" y="4054475"/>
          <p14:tracePt t="15939" x="7974013" y="4054475"/>
          <p14:tracePt t="15956" x="8134350" y="4054475"/>
          <p14:tracePt t="15973" x="8269288" y="4054475"/>
          <p14:tracePt t="15990" x="8385175" y="4054475"/>
          <p14:tracePt t="16006" x="8491538" y="4054475"/>
          <p14:tracePt t="16028" x="8562975" y="4054475"/>
          <p14:tracePt t="16040" x="8634413" y="4054475"/>
          <p14:tracePt t="16040" x="8680450" y="4054475"/>
          <p14:tracePt t="16057" x="8732838" y="4054475"/>
          <p14:tracePt t="16073" x="8769350" y="4054475"/>
          <p14:tracePt t="16090" x="8796338" y="4054475"/>
          <p14:tracePt t="16106" x="8804275" y="4054475"/>
          <p14:tracePt t="16123" x="8813800" y="4054475"/>
          <p14:tracePt t="16145" x="8823325" y="4054475"/>
          <p14:tracePt t="16161" x="8840788" y="4054475"/>
          <p14:tracePt t="16173" x="8858250" y="4054475"/>
          <p14:tracePt t="16190" x="8912225" y="4054475"/>
          <p14:tracePt t="16207" x="8947150" y="4054475"/>
          <p14:tracePt t="16223" x="8983663" y="4054475"/>
          <p14:tracePt t="16240" x="9037638" y="4054475"/>
          <p14:tracePt t="16257" x="9055100" y="4054475"/>
          <p14:tracePt t="16274" x="9063038" y="4054475"/>
          <p14:tracePt t="16321" x="9072563" y="4054475"/>
          <p14:tracePt t="16369" x="9063038" y="4054475"/>
          <p14:tracePt t="16593" x="9055100" y="4054475"/>
          <p14:tracePt t="16601" x="9045575" y="4054475"/>
          <p14:tracePt t="16609" x="9001125" y="4062413"/>
          <p14:tracePt t="16624" x="8858250" y="4081463"/>
          <p14:tracePt t="16642" x="8724900" y="4089400"/>
          <p14:tracePt t="16657" x="8555038" y="4089400"/>
          <p14:tracePt t="16674" x="8358188" y="4089400"/>
          <p14:tracePt t="16691" x="8188325" y="4089400"/>
          <p14:tracePt t="16708" x="8018463" y="4089400"/>
          <p14:tracePt t="16724" x="7848600" y="4089400"/>
          <p14:tracePt t="16741" x="7688263" y="4089400"/>
          <p14:tracePt t="16758" x="7554913" y="4089400"/>
          <p14:tracePt t="16774" x="7439025" y="4089400"/>
          <p14:tracePt t="16791" x="7340600" y="4089400"/>
          <p14:tracePt t="16808" x="7251700" y="4098925"/>
          <p14:tracePt t="16808" x="7224713" y="4098925"/>
          <p14:tracePt t="16825" x="7134225" y="4098925"/>
          <p14:tracePt t="16841" x="7062788" y="4098925"/>
          <p14:tracePt t="16858" x="6991350" y="4098925"/>
          <p14:tracePt t="16875" x="6919913" y="4098925"/>
          <p14:tracePt t="16891" x="6894513" y="4108450"/>
          <p14:tracePt t="16908" x="6884988" y="4108450"/>
          <p14:tracePt t="16925" x="6867525" y="4116388"/>
          <p14:tracePt t="17105" x="6848475" y="4116388"/>
          <p14:tracePt t="17113" x="6831013" y="4125913"/>
          <p14:tracePt t="17121" x="6804025" y="4133850"/>
          <p14:tracePt t="17129" x="6777038" y="4133850"/>
          <p14:tracePt t="17143" x="6661150" y="4160838"/>
          <p14:tracePt t="17159" x="6581775" y="4179888"/>
          <p14:tracePt t="17175" x="6527800" y="4179888"/>
          <p14:tracePt t="17192" x="6483350" y="4197350"/>
          <p14:tracePt t="17209" x="6473825" y="4197350"/>
          <p14:tracePt t="17233" x="6456363" y="4205288"/>
          <p14:tracePt t="17257" x="6456363" y="4214813"/>
          <p14:tracePt t="17265" x="6446838" y="4214813"/>
          <p14:tracePt t="17275" x="6419850" y="4224338"/>
          <p14:tracePt t="17292" x="6384925" y="4232275"/>
          <p14:tracePt t="17309" x="6357938" y="4241800"/>
          <p14:tracePt t="17326" x="6330950" y="4259263"/>
          <p14:tracePt t="17342" x="6323013" y="4259263"/>
          <p14:tracePt t="17359" x="6313488" y="4268788"/>
          <p14:tracePt t="17375" x="6296025" y="4268788"/>
          <p14:tracePt t="17392" x="6251575" y="4286250"/>
          <p14:tracePt t="17409" x="6215063" y="4295775"/>
          <p14:tracePt t="17426" x="6161088" y="4322763"/>
          <p14:tracePt t="17442" x="6126163" y="4348163"/>
          <p14:tracePt t="17459" x="6072188" y="4357688"/>
          <p14:tracePt t="17476" x="6045200" y="4384675"/>
          <p14:tracePt t="17493" x="6018213" y="4394200"/>
          <p14:tracePt t="17509" x="5991225" y="4411663"/>
          <p14:tracePt t="17526" x="5983288" y="4419600"/>
          <p14:tracePt t="17543" x="5965825" y="4438650"/>
          <p14:tracePt t="17559" x="5946775" y="4446588"/>
          <p14:tracePt t="17576" x="5919788" y="4465638"/>
          <p14:tracePt t="17593" x="5902325" y="4483100"/>
          <p14:tracePt t="17609" x="5894388" y="4491038"/>
          <p14:tracePt t="17626" x="5875338" y="4500563"/>
          <p14:tracePt t="17643" x="5867400" y="4510088"/>
          <p14:tracePt t="17665" x="5867400" y="4518025"/>
          <p14:tracePt t="17681" x="5857875" y="4518025"/>
          <p14:tracePt t="17697" x="5848350" y="4527550"/>
          <p14:tracePt t="17709" x="5840413" y="4537075"/>
          <p14:tracePt t="17729" x="5830888" y="4545013"/>
          <p14:tracePt t="17745" x="5822950" y="4545013"/>
          <p14:tracePt t="17761" x="5813425" y="4554538"/>
          <p14:tracePt t="17776" x="5795963" y="4562475"/>
          <p14:tracePt t="17793" x="5786438" y="4572000"/>
          <p14:tracePt t="17810" x="5768975" y="4581525"/>
          <p14:tracePt t="17827" x="5759450" y="4589463"/>
          <p14:tracePt t="17857" x="5751513" y="4589463"/>
          <p14:tracePt t="17873" x="5741988" y="4589463"/>
          <p14:tracePt t="17897" x="5732463" y="4598988"/>
          <p14:tracePt t="18065" x="5724525" y="4608513"/>
          <p14:tracePt t="18089" x="5724525" y="4616450"/>
          <p14:tracePt t="18113" x="5715000" y="4616450"/>
          <p14:tracePt t="18137" x="5715000" y="4625975"/>
          <p14:tracePt t="18153" x="5715000" y="4633913"/>
          <p14:tracePt t="18553" x="5705475" y="4633913"/>
          <p14:tracePt t="1866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827"/>
            <a:ext cx="10363200" cy="1446550"/>
          </a:xfrm>
        </p:spPr>
        <p:txBody>
          <a:bodyPr/>
          <a:lstStyle/>
          <a:p>
            <a:r>
              <a:rPr lang="pt-BR"/>
              <a:t>Classificação dos sinais químicos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4000"/>
              <a:t>Quanto à sua </a:t>
            </a:r>
            <a:r>
              <a:rPr lang="pt-BR" sz="3600"/>
              <a:t>natureza</a:t>
            </a:r>
            <a:r>
              <a:rPr lang="pt-BR" sz="4000"/>
              <a:t> química</a:t>
            </a:r>
            <a:r>
              <a:rPr lang="pt-BR" sz="4400"/>
              <a:t>:</a:t>
            </a:r>
          </a:p>
        </p:txBody>
      </p:sp>
      <p:sp>
        <p:nvSpPr>
          <p:cNvPr id="663556" name="Text Box 4"/>
          <p:cNvSpPr txBox="1">
            <a:spLocks noChangeArrowheads="1"/>
          </p:cNvSpPr>
          <p:nvPr/>
        </p:nvSpPr>
        <p:spPr bwMode="auto">
          <a:xfrm>
            <a:off x="3352801" y="3733801"/>
            <a:ext cx="2486643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>
                <a:solidFill>
                  <a:srgbClr val="FFFFCC"/>
                </a:solidFill>
                <a:latin typeface="Calibri" panose="020F0502020204030204" pitchFamily="34" charset="0"/>
              </a:rPr>
              <a:t>Esteróides</a:t>
            </a:r>
          </a:p>
        </p:txBody>
      </p:sp>
      <p:sp>
        <p:nvSpPr>
          <p:cNvPr id="663558" name="Rectangle 6"/>
          <p:cNvSpPr>
            <a:spLocks noChangeArrowheads="1"/>
          </p:cNvSpPr>
          <p:nvPr/>
        </p:nvSpPr>
        <p:spPr bwMode="auto">
          <a:xfrm>
            <a:off x="3352800" y="3048001"/>
            <a:ext cx="462017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>
                <a:solidFill>
                  <a:srgbClr val="DDDDDD"/>
                </a:solidFill>
                <a:latin typeface="Calibri" panose="020F0502020204030204" pitchFamily="34" charset="0"/>
              </a:rPr>
              <a:t>Proteínas e peptídeos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5"/>
    </mc:Choice>
    <mc:Fallback xmlns="">
      <p:transition spd="slow" advTm="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355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slide 81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1" y="1"/>
            <a:ext cx="4041775" cy="67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5"/>
    </mc:Choice>
    <mc:Fallback xmlns="">
      <p:transition spd="slow" advTm="6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2" x="6688138" y="5160963"/>
          <p14:tracePt t="6569" x="6688138" y="5153025"/>
          <p14:tracePt t="6577" x="6688138" y="5143500"/>
          <p14:tracePt t="6585" x="6688138" y="5126038"/>
          <p14:tracePt t="6603" x="6688138" y="5081588"/>
          <p14:tracePt t="6619" x="6688138" y="5045075"/>
          <p14:tracePt t="6636" x="6688138" y="4991100"/>
          <p14:tracePt t="6653" x="6688138" y="4929188"/>
          <p14:tracePt t="6669" x="6688138" y="4867275"/>
          <p14:tracePt t="6686" x="6688138" y="4776788"/>
          <p14:tracePt t="6703" x="6688138" y="4679950"/>
          <p14:tracePt t="6719" x="6688138" y="4581525"/>
          <p14:tracePt t="6736" x="6688138" y="4402138"/>
          <p14:tracePt t="6753" x="6688138" y="4268788"/>
          <p14:tracePt t="6769" x="6688138" y="4133850"/>
          <p14:tracePt t="6786" x="6688138" y="4017963"/>
          <p14:tracePt t="6803" x="6688138" y="3911600"/>
          <p14:tracePt t="6819" x="6688138" y="3803650"/>
          <p14:tracePt t="6836" x="6688138" y="3732213"/>
          <p14:tracePt t="6853" x="6688138" y="3643313"/>
          <p14:tracePt t="6871" x="6688138" y="3536950"/>
          <p14:tracePt t="6886" x="6661150" y="3438525"/>
          <p14:tracePt t="6903" x="6643688" y="3322638"/>
          <p14:tracePt t="6920" x="6634163" y="3205163"/>
          <p14:tracePt t="6936" x="6626225" y="3000375"/>
          <p14:tracePt t="6953" x="6608763" y="2840038"/>
          <p14:tracePt t="6970" x="6572250" y="2660650"/>
          <p14:tracePt t="6986" x="6545263" y="2490788"/>
          <p14:tracePt t="7003" x="6518275" y="2322513"/>
          <p14:tracePt t="7020" x="6500813" y="2125663"/>
          <p14:tracePt t="7037" x="6465888" y="1938338"/>
          <p14:tracePt t="7053" x="6429375" y="1751013"/>
          <p14:tracePt t="7070" x="6411913" y="1562100"/>
          <p14:tracePt t="7087" x="6384925" y="1393825"/>
          <p14:tracePt t="7103" x="6340475" y="1214438"/>
          <p14:tracePt t="7120" x="6303963" y="1054100"/>
          <p14:tracePt t="7120" x="6276975" y="973138"/>
          <p14:tracePt t="7137" x="6215063" y="822325"/>
          <p14:tracePt t="7154" x="6170613" y="669925"/>
          <p14:tracePt t="7170" x="6116638" y="554038"/>
          <p14:tracePt t="7187" x="6054725" y="419100"/>
          <p14:tracePt t="7203" x="6010275" y="303213"/>
          <p14:tracePt t="7220" x="5965825" y="196850"/>
          <p14:tracePt t="7237" x="5919788" y="107950"/>
          <p14:tracePt t="7253" x="5875338" y="44450"/>
          <p14:tracePt t="7270" x="5848350" y="0"/>
          <p14:tracePt t="7287" x="5822950" y="0"/>
          <p14:tracePt t="7304" x="5795963" y="0"/>
          <p14:tracePt t="7304" x="5786438" y="0"/>
          <p14:tracePt t="7321" x="5759450" y="0"/>
          <p14:tracePt t="7337" x="5732463" y="0"/>
          <p14:tracePt t="7354" x="5715000" y="0"/>
          <p14:tracePt t="7371" x="5697538" y="0"/>
          <p14:tracePt t="7388" x="5680075" y="0"/>
          <p14:tracePt t="7404" x="5670550" y="0"/>
          <p14:tracePt t="7421" x="5634038" y="0"/>
          <p14:tracePt t="7437" x="5608638" y="0"/>
          <p14:tracePt t="7454" x="5581650" y="0"/>
          <p14:tracePt t="7471" x="5554663" y="0"/>
          <p14:tracePt t="7487" x="5545138" y="0"/>
          <p14:tracePt t="7504" x="5500688" y="0"/>
          <p14:tracePt t="7521" x="5483225" y="9525"/>
          <p14:tracePt t="7538" x="5438775" y="36513"/>
          <p14:tracePt t="7554" x="5394325" y="61913"/>
          <p14:tracePt t="7571" x="5303838" y="107950"/>
          <p14:tracePt t="7588" x="5224463" y="142875"/>
          <p14:tracePt t="7604" x="5133975" y="196850"/>
          <p14:tracePt t="7621" x="5062538" y="250825"/>
          <p14:tracePt t="7638" x="4991100" y="295275"/>
          <p14:tracePt t="7654" x="4911725" y="347663"/>
          <p14:tracePt t="7671" x="4840288" y="393700"/>
          <p14:tracePt t="7688" x="4776788" y="438150"/>
          <p14:tracePt t="7704" x="4687888" y="482600"/>
          <p14:tracePt t="7721" x="4643438" y="509588"/>
          <p14:tracePt t="7738" x="4608513" y="536575"/>
          <p14:tracePt t="7755" x="4581525" y="544513"/>
          <p14:tracePt t="7771" x="4562475" y="561975"/>
          <p14:tracePt t="7788" x="4537075" y="581025"/>
          <p14:tracePt t="7805" x="4510088" y="608013"/>
          <p14:tracePt t="7821" x="4491038" y="633413"/>
          <p14:tracePt t="7838" x="4473575" y="669925"/>
          <p14:tracePt t="7855" x="4473575" y="679450"/>
          <p14:tracePt t="7871" x="4465638" y="704850"/>
          <p14:tracePt t="7871" x="4465638" y="714375"/>
          <p14:tracePt t="7889" x="4465638" y="731838"/>
          <p14:tracePt t="7905" x="4465638" y="750888"/>
          <p14:tracePt t="7921" x="4465638" y="768350"/>
          <p14:tracePt t="7938" x="4465638" y="785813"/>
          <p14:tracePt t="7955" x="4465638" y="812800"/>
          <p14:tracePt t="7972" x="4473575" y="822325"/>
          <p14:tracePt t="7988" x="4483100" y="839788"/>
          <p14:tracePt t="8005" x="4491038" y="847725"/>
          <p14:tracePt t="8021" x="4500563" y="857250"/>
          <p14:tracePt t="8039" x="4510088" y="857250"/>
          <p14:tracePt t="8055" x="4545013" y="874713"/>
          <p14:tracePt t="8072" x="4572000" y="874713"/>
          <p14:tracePt t="8089" x="4670425" y="874713"/>
          <p14:tracePt t="8105" x="4759325" y="874713"/>
          <p14:tracePt t="8122" x="4848225" y="866775"/>
          <p14:tracePt t="8139" x="4911725" y="839788"/>
          <p14:tracePt t="8155" x="4965700" y="822325"/>
          <p14:tracePt t="8172" x="5010150" y="803275"/>
          <p14:tracePt t="8189" x="5045075" y="795338"/>
          <p14:tracePt t="8206" x="5062538" y="785813"/>
          <p14:tracePt t="8222" x="5072063" y="768350"/>
          <p14:tracePt t="8239" x="5089525" y="750888"/>
          <p14:tracePt t="8256" x="5099050" y="731838"/>
          <p14:tracePt t="8256" x="5099050" y="723900"/>
          <p14:tracePt t="8273" x="5108575" y="696913"/>
          <p14:tracePt t="8289" x="5126038" y="660400"/>
          <p14:tracePt t="8306" x="5133975" y="633413"/>
          <p14:tracePt t="8323" x="5143500" y="598488"/>
          <p14:tracePt t="8339" x="5153025" y="561975"/>
          <p14:tracePt t="8356" x="5153025" y="554038"/>
          <p14:tracePt t="8372" x="5153025" y="527050"/>
          <p14:tracePt t="8389" x="5153025" y="500063"/>
          <p14:tracePt t="8407" x="5153025" y="482600"/>
          <p14:tracePt t="8423" x="5153025" y="465138"/>
          <p14:tracePt t="8440" x="5153025" y="428625"/>
          <p14:tracePt t="8456" x="5153025" y="411163"/>
          <p14:tracePt t="8474" x="5153025" y="401638"/>
          <p14:tracePt t="8489" x="5143500" y="384175"/>
          <p14:tracePt t="8506" x="5133975" y="366713"/>
          <p14:tracePt t="8523" x="5133975" y="357188"/>
          <p14:tracePt t="8539" x="5126038" y="347663"/>
          <p14:tracePt t="8556" x="5116513" y="347663"/>
          <p14:tracePt t="8573" x="5099050" y="339725"/>
          <p14:tracePt t="8590" x="5081588" y="322263"/>
          <p14:tracePt t="8606" x="5037138" y="322263"/>
          <p14:tracePt t="8623" x="4991100" y="312738"/>
          <p14:tracePt t="8640" x="4946650" y="303213"/>
          <p14:tracePt t="8640" x="4919663" y="303213"/>
          <p14:tracePt t="8657" x="4875213" y="303213"/>
          <p14:tracePt t="8673" x="4848225" y="303213"/>
          <p14:tracePt t="8690" x="4830763" y="303213"/>
          <p14:tracePt t="8706" x="4822825" y="303213"/>
          <p14:tracePt t="8723" x="4786313" y="303213"/>
          <p14:tracePt t="8740" x="4759325" y="303213"/>
          <p14:tracePt t="8756" x="4714875" y="322263"/>
          <p14:tracePt t="8773" x="4679950" y="330200"/>
          <p14:tracePt t="8790" x="4652963" y="347663"/>
          <p14:tracePt t="8807" x="4633913" y="357188"/>
          <p14:tracePt t="8823" x="4616450" y="374650"/>
          <p14:tracePt t="8840" x="4608513" y="401638"/>
          <p14:tracePt t="8857" x="4589463" y="438150"/>
          <p14:tracePt t="8873" x="4572000" y="465138"/>
          <p14:tracePt t="8890" x="4562475" y="500063"/>
          <p14:tracePt t="8907" x="4562475" y="517525"/>
          <p14:tracePt t="8923" x="4554538" y="544513"/>
          <p14:tracePt t="8940" x="4545013" y="561975"/>
          <p14:tracePt t="8957" x="4537075" y="608013"/>
          <p14:tracePt t="8974" x="4537075" y="625475"/>
          <p14:tracePt t="8990" x="4537075" y="660400"/>
          <p14:tracePt t="9007" x="4537075" y="679450"/>
          <p14:tracePt t="9024" x="4537075" y="723900"/>
          <p14:tracePt t="9041" x="4537075" y="758825"/>
          <p14:tracePt t="9057" x="4545013" y="785813"/>
          <p14:tracePt t="9074" x="4554538" y="795338"/>
          <p14:tracePt t="9090" x="4572000" y="812800"/>
          <p14:tracePt t="9107" x="4589463" y="812800"/>
          <p14:tracePt t="9123" x="4625975" y="812800"/>
          <p14:tracePt t="9140" x="4679950" y="812800"/>
          <p14:tracePt t="9157" x="4741863" y="812800"/>
          <p14:tracePt t="9173" x="4822825" y="812800"/>
          <p14:tracePt t="9190" x="4902200" y="795338"/>
          <p14:tracePt t="9207" x="4965700" y="768350"/>
          <p14:tracePt t="9223" x="5027613" y="731838"/>
          <p14:tracePt t="9240" x="5054600" y="704850"/>
          <p14:tracePt t="9257" x="5081588" y="687388"/>
          <p14:tracePt t="9273" x="5108575" y="652463"/>
          <p14:tracePt t="9290" x="5133975" y="608013"/>
          <p14:tracePt t="9307" x="5153025" y="571500"/>
          <p14:tracePt t="9323" x="5170488" y="527050"/>
          <p14:tracePt t="9340" x="5187950" y="482600"/>
          <p14:tracePt t="9357" x="5205413" y="446088"/>
          <p14:tracePt t="9373" x="5214938" y="419100"/>
          <p14:tracePt t="9390" x="5214938" y="393700"/>
          <p14:tracePt t="9408" x="5214938" y="357188"/>
          <p14:tracePt t="9424" x="5214938" y="339725"/>
          <p14:tracePt t="9440" x="5214938" y="330200"/>
          <p14:tracePt t="9457" x="5214938" y="322263"/>
          <p14:tracePt t="9480" x="5214938" y="303213"/>
          <p14:tracePt t="9512" x="5205413" y="295275"/>
          <p14:tracePt t="9520" x="5197475" y="285750"/>
          <p14:tracePt t="9528" x="5180013" y="276225"/>
          <p14:tracePt t="9544" x="5160963" y="276225"/>
          <p14:tracePt t="9557" x="5116513" y="258763"/>
          <p14:tracePt t="9574" x="5081588" y="250825"/>
          <p14:tracePt t="9591" x="5037138" y="231775"/>
          <p14:tracePt t="9607" x="4991100" y="223838"/>
          <p14:tracePt t="9624" x="4973638" y="223838"/>
          <p14:tracePt t="9641" x="4946650" y="223838"/>
          <p14:tracePt t="9657" x="4911725" y="223838"/>
          <p14:tracePt t="9674" x="4867275" y="223838"/>
          <p14:tracePt t="9691" x="4795838" y="223838"/>
          <p14:tracePt t="9707" x="4751388" y="231775"/>
          <p14:tracePt t="9724" x="4705350" y="241300"/>
          <p14:tracePt t="9741" x="4670425" y="241300"/>
          <p14:tracePt t="9757" x="4633913" y="258763"/>
          <p14:tracePt t="9774" x="4608513" y="268288"/>
          <p14:tracePt t="9791" x="4572000" y="295275"/>
          <p14:tracePt t="9808" x="4545013" y="312738"/>
          <p14:tracePt t="9824" x="4518025" y="322263"/>
          <p14:tracePt t="9841" x="4510088" y="339725"/>
          <p14:tracePt t="9858" x="4473575" y="357188"/>
          <p14:tracePt t="9875" x="4456113" y="374650"/>
          <p14:tracePt t="9891" x="4446588" y="393700"/>
          <p14:tracePt t="9908" x="4419600" y="428625"/>
          <p14:tracePt t="9925" x="4411663" y="465138"/>
          <p14:tracePt t="9941" x="4384675" y="490538"/>
          <p14:tracePt t="9958" x="4375150" y="517525"/>
          <p14:tracePt t="9975" x="4375150" y="527050"/>
          <p14:tracePt t="9975" x="4375150" y="544513"/>
          <p14:tracePt t="9992" x="4367213" y="561975"/>
          <p14:tracePt t="10008" x="4367213" y="581025"/>
          <p14:tracePt t="10025" x="4367213" y="608013"/>
          <p14:tracePt t="10042" x="4367213" y="633413"/>
          <p14:tracePt t="10058" x="4367213" y="652463"/>
          <p14:tracePt t="10075" x="4367213" y="669925"/>
          <p14:tracePt t="10092" x="4375150" y="687388"/>
          <p14:tracePt t="10108" x="4384675" y="696913"/>
          <p14:tracePt t="10125" x="4384675" y="704850"/>
          <p14:tracePt t="10142" x="4411663" y="714375"/>
          <p14:tracePt t="10159" x="4438650" y="723900"/>
          <p14:tracePt t="10175" x="4510088" y="750888"/>
          <p14:tracePt t="10192" x="4562475" y="758825"/>
          <p14:tracePt t="10208" x="4589463" y="758825"/>
          <p14:tracePt t="10225" x="4633913" y="758825"/>
          <p14:tracePt t="10242" x="4660900" y="758825"/>
          <p14:tracePt t="10258" x="4679950" y="758825"/>
          <p14:tracePt t="10275" x="4705350" y="758825"/>
          <p14:tracePt t="10292" x="4724400" y="758825"/>
          <p14:tracePt t="10308" x="4751388" y="750888"/>
          <p14:tracePt t="10325" x="4803775" y="741363"/>
          <p14:tracePt t="10342" x="4848225" y="731838"/>
          <p14:tracePt t="10359" x="4875213" y="714375"/>
          <p14:tracePt t="10359" x="4894263" y="714375"/>
          <p14:tracePt t="10376" x="4919663" y="687388"/>
          <p14:tracePt t="10393" x="4965700" y="679450"/>
          <p14:tracePt t="10409" x="5000625" y="652463"/>
          <p14:tracePt t="10426" x="5037138" y="633413"/>
          <p14:tracePt t="10442" x="5062538" y="598488"/>
          <p14:tracePt t="10459" x="5089525" y="561975"/>
          <p14:tracePt t="10476" x="5116513" y="527050"/>
          <p14:tracePt t="10492" x="5143500" y="482600"/>
          <p14:tracePt t="10509" x="5160963" y="446088"/>
          <p14:tracePt t="10526" x="5160963" y="419100"/>
          <p14:tracePt t="10542" x="5160963" y="401638"/>
          <p14:tracePt t="10559" x="5170488" y="384175"/>
          <p14:tracePt t="10576" x="5170488" y="374650"/>
          <p14:tracePt t="10592" x="5170488" y="366713"/>
          <p14:tracePt t="10609" x="5170488" y="357188"/>
          <p14:tracePt t="10640" x="5170488" y="339725"/>
          <p14:tracePt t="10672" x="5160963" y="330200"/>
          <p14:tracePt t="10688" x="5160963" y="322263"/>
          <p14:tracePt t="10704" x="5153025" y="312738"/>
          <p14:tracePt t="10712" x="5143500" y="303213"/>
          <p14:tracePt t="10728" x="5143500" y="295275"/>
          <p14:tracePt t="10736" x="5133975" y="295275"/>
          <p14:tracePt t="10752" x="5116513" y="285750"/>
          <p14:tracePt t="10760" x="5116513" y="276225"/>
          <p14:tracePt t="10776" x="5089525" y="276225"/>
          <p14:tracePt t="10793" x="5062538" y="276225"/>
          <p14:tracePt t="10810" x="5045075" y="276225"/>
          <p14:tracePt t="10826" x="5010150" y="276225"/>
          <p14:tracePt t="10843" x="4973638" y="276225"/>
          <p14:tracePt t="10860" x="4938713" y="276225"/>
          <p14:tracePt t="10877" x="4884738" y="276225"/>
          <p14:tracePt t="10893" x="4857750" y="276225"/>
          <p14:tracePt t="10910" x="4822825" y="276225"/>
          <p14:tracePt t="10927" x="4795838" y="295275"/>
          <p14:tracePt t="10927" x="4786313" y="295275"/>
          <p14:tracePt t="10944" x="4759325" y="303213"/>
          <p14:tracePt t="10960" x="4732338" y="312738"/>
          <p14:tracePt t="10977" x="4714875" y="322263"/>
          <p14:tracePt t="10993" x="4697413" y="330200"/>
          <p14:tracePt t="11010" x="4679950" y="366713"/>
          <p14:tracePt t="11027" x="4670425" y="393700"/>
          <p14:tracePt t="11043" x="4660900" y="419100"/>
          <p14:tracePt t="11060" x="4643438" y="438150"/>
          <p14:tracePt t="11077" x="4625975" y="465138"/>
          <p14:tracePt t="11093" x="4608513" y="490538"/>
          <p14:tracePt t="11110" x="4589463" y="517525"/>
          <p14:tracePt t="11127" x="4572000" y="571500"/>
          <p14:tracePt t="11144" x="4545013" y="608013"/>
          <p14:tracePt t="11161" x="4537075" y="633413"/>
          <p14:tracePt t="11177" x="4537075" y="652463"/>
          <p14:tracePt t="11193" x="4537075" y="669925"/>
          <p14:tracePt t="11210" x="4537075" y="679450"/>
          <p14:tracePt t="11227" x="4527550" y="696913"/>
          <p14:tracePt t="11244" x="4527550" y="704850"/>
          <p14:tracePt t="11260" x="4527550" y="714375"/>
          <p14:tracePt t="11277" x="4527550" y="723900"/>
          <p14:tracePt t="11296" x="4527550" y="731838"/>
          <p14:tracePt t="11311" x="4527550" y="741363"/>
          <p14:tracePt t="11327" x="4527550" y="758825"/>
          <p14:tracePt t="11344" x="4537075" y="768350"/>
          <p14:tracePt t="11361" x="4545013" y="785813"/>
          <p14:tracePt t="11377" x="4562475" y="795338"/>
          <p14:tracePt t="11394" x="4589463" y="812800"/>
          <p14:tracePt t="11411" x="4608513" y="822325"/>
          <p14:tracePt t="11427" x="4633913" y="822325"/>
          <p14:tracePt t="11445" x="4670425" y="822325"/>
          <p14:tracePt t="11462" x="4714875" y="822325"/>
          <p14:tracePt t="11478" x="4768850" y="822325"/>
          <p14:tracePt t="11494" x="4813300" y="822325"/>
          <p14:tracePt t="11511" x="4884738" y="795338"/>
          <p14:tracePt t="11528" x="4911725" y="785813"/>
          <p14:tracePt t="11544" x="4938713" y="768350"/>
          <p14:tracePt t="11562" x="4973638" y="750888"/>
          <p14:tracePt t="11578" x="4991100" y="731838"/>
          <p14:tracePt t="11594" x="5000625" y="723900"/>
          <p14:tracePt t="11612" x="5010150" y="723900"/>
          <p14:tracePt t="11632" x="5018088" y="714375"/>
          <p14:tracePt t="11647" x="5027613" y="704850"/>
          <p14:tracePt t="11664" x="5037138" y="696913"/>
          <p14:tracePt t="11688" x="5027613" y="696913"/>
          <p14:tracePt t="11896" x="5000625" y="704850"/>
          <p14:tracePt t="11904" x="4973638" y="704850"/>
          <p14:tracePt t="11912" x="4919663" y="704850"/>
          <p14:tracePt t="11928" x="4848225" y="704850"/>
          <p14:tracePt t="11946" x="4795838" y="704850"/>
          <p14:tracePt t="11962" x="4759325" y="704850"/>
          <p14:tracePt t="11979" x="4732338" y="704850"/>
          <p14:tracePt t="11995" x="4724400" y="704850"/>
          <p14:tracePt t="12023" x="4705350" y="704850"/>
          <p14:tracePt t="12040" x="4697413" y="704850"/>
          <p14:tracePt t="12048" x="4679950" y="704850"/>
          <p14:tracePt t="12062" x="4643438" y="704850"/>
          <p14:tracePt t="12079" x="4598988" y="704850"/>
          <p14:tracePt t="12096" x="4589463" y="704850"/>
          <p14:tracePt t="12112" x="4581525" y="696913"/>
          <p14:tracePt t="12184" x="4572000" y="696913"/>
          <p14:tracePt t="12208" x="4554538" y="696913"/>
          <p14:tracePt t="12224" x="4537075" y="696913"/>
          <p14:tracePt t="12240" x="4527550" y="696913"/>
          <p14:tracePt t="12247" x="4518025" y="696913"/>
          <p14:tracePt t="12264" x="4510088" y="696913"/>
          <p14:tracePt t="12272" x="4537075" y="696913"/>
          <p14:tracePt t="12504" x="4581525" y="696913"/>
          <p14:tracePt t="12512" x="4643438" y="696913"/>
          <p14:tracePt t="12519" x="4724400" y="696913"/>
          <p14:tracePt t="12530" x="4840288" y="696913"/>
          <p14:tracePt t="12547" x="4919663" y="696913"/>
          <p14:tracePt t="12563" x="4946650" y="696913"/>
          <p14:tracePt t="12580" x="4956175" y="687388"/>
          <p14:tracePt t="13023" x="4956175" y="679450"/>
          <p14:tracePt t="13040" x="4956175" y="660400"/>
          <p14:tracePt t="13048" x="4946650" y="642938"/>
          <p14:tracePt t="13056" x="4946650" y="625475"/>
          <p14:tracePt t="13064" x="4929188" y="581025"/>
          <p14:tracePt t="13081" x="4919663" y="536575"/>
          <p14:tracePt t="13097" x="4911725" y="509588"/>
          <p14:tracePt t="13114" x="4902200" y="473075"/>
          <p14:tracePt t="13131" x="4884738" y="446088"/>
          <p14:tracePt t="13148" x="4884738" y="438150"/>
          <p14:tracePt t="13583" x="4902200" y="438150"/>
          <p14:tracePt t="13608" x="4919663" y="438150"/>
          <p14:tracePt t="13616" x="4929188" y="438150"/>
          <p14:tracePt t="13624" x="4956175" y="446088"/>
          <p14:tracePt t="13632" x="4973638" y="446088"/>
          <p14:tracePt t="13649" x="5010150" y="446088"/>
          <p14:tracePt t="13666" x="5018088" y="446088"/>
          <p14:tracePt t="13682" x="5027613" y="446088"/>
          <p14:tracePt t="13783" x="5037138" y="446088"/>
          <p14:tracePt t="13792" x="5045075" y="446088"/>
          <p14:tracePt t="13800" x="5072063" y="446088"/>
          <p14:tracePt t="13816" x="5089525" y="446088"/>
          <p14:tracePt t="13832" x="5099050" y="446088"/>
          <p14:tracePt t="13849" x="5108575" y="446088"/>
          <p14:tracePt t="14024" x="5116513" y="455613"/>
          <p14:tracePt t="14032" x="5133975" y="465138"/>
          <p14:tracePt t="14061" x="5133975" y="473075"/>
          <p14:tracePt t="15160" x="5133975" y="482600"/>
          <p14:tracePt t="15376" x="5133975" y="490538"/>
          <p14:tracePt t="15392" x="5133975" y="500063"/>
          <p14:tracePt t="15416" x="5143500" y="517525"/>
          <p14:tracePt t="15447" x="5153025" y="517525"/>
          <p14:tracePt t="15456" x="5153025" y="536575"/>
          <p14:tracePt t="15504" x="5160963" y="536575"/>
          <p14:tracePt t="15520" x="5160963" y="544513"/>
          <p14:tracePt t="15528" x="5170488" y="544513"/>
          <p14:tracePt t="15536" x="5180013" y="554038"/>
          <p14:tracePt t="15553" x="5187950" y="554038"/>
          <p14:tracePt t="15569" x="5214938" y="571500"/>
          <p14:tracePt t="15586" x="5259388" y="581025"/>
          <p14:tracePt t="15602" x="5295900" y="588963"/>
          <p14:tracePt t="15619" x="5340350" y="598488"/>
          <p14:tracePt t="15637" x="5411788" y="608013"/>
          <p14:tracePt t="15653" x="5446713" y="608013"/>
          <p14:tracePt t="15669" x="5483225" y="608013"/>
          <p14:tracePt t="15686" x="5527675" y="608013"/>
          <p14:tracePt t="15703" x="5581650" y="608013"/>
          <p14:tracePt t="15720" x="5634038" y="608013"/>
          <p14:tracePt t="15736" x="5697538" y="608013"/>
          <p14:tracePt t="15753" x="5759450" y="608013"/>
          <p14:tracePt t="15769" x="5822950" y="608013"/>
          <p14:tracePt t="15786" x="5884863" y="608013"/>
          <p14:tracePt t="15803" x="5938838" y="608013"/>
          <p14:tracePt t="15820" x="5983288" y="608013"/>
          <p14:tracePt t="15836" x="6010275" y="608013"/>
          <p14:tracePt t="15853" x="6027738" y="608013"/>
          <p14:tracePt t="15870" x="6045200" y="608013"/>
          <p14:tracePt t="15887" x="6062663" y="608013"/>
          <p14:tracePt t="15903" x="6089650" y="608013"/>
          <p14:tracePt t="15920" x="6108700" y="608013"/>
          <p14:tracePt t="15936" x="6134100" y="608013"/>
          <p14:tracePt t="15953" x="6161088" y="608013"/>
          <p14:tracePt t="15970" x="6180138" y="608013"/>
          <p14:tracePt t="15986" x="6188075" y="608013"/>
          <p14:tracePt t="16007" x="6215063" y="608013"/>
          <p14:tracePt t="16020" x="6251575" y="608013"/>
          <p14:tracePt t="16037" x="6286500" y="608013"/>
          <p14:tracePt t="16053" x="6330950" y="608013"/>
          <p14:tracePt t="16070" x="6367463" y="598488"/>
          <p14:tracePt t="16087" x="6411913" y="588963"/>
          <p14:tracePt t="16104" x="6419850" y="588963"/>
          <p14:tracePt t="16120" x="6438900" y="581025"/>
          <p14:tracePt t="16137" x="6473825" y="571500"/>
          <p14:tracePt t="16154" x="6491288" y="571500"/>
          <p14:tracePt t="16170" x="6545263" y="561975"/>
          <p14:tracePt t="16187" x="6581775" y="554038"/>
          <p14:tracePt t="16204" x="6616700" y="554038"/>
          <p14:tracePt t="16221" x="6643688" y="544513"/>
          <p14:tracePt t="16237" x="6653213" y="544513"/>
          <p14:tracePt t="16254" x="6670675" y="544513"/>
          <p14:tracePt t="16335" x="6680200" y="544513"/>
          <p14:tracePt t="16352" x="6688138" y="544513"/>
          <p14:tracePt t="16360" x="6705600" y="544513"/>
          <p14:tracePt t="16370" x="6715125" y="544513"/>
          <p14:tracePt t="16387" x="6724650" y="544513"/>
          <p14:tracePt t="16404" x="6732588" y="544513"/>
          <p14:tracePt t="16431" x="6742113" y="544513"/>
          <p14:tracePt t="16440" x="6751638" y="544513"/>
          <p14:tracePt t="16456" x="6759575" y="544513"/>
          <p14:tracePt t="16471" x="6796088" y="544513"/>
          <p14:tracePt t="16488" x="6823075" y="544513"/>
          <p14:tracePt t="16505" x="6858000" y="544513"/>
          <p14:tracePt t="16521" x="6884988" y="544513"/>
          <p14:tracePt t="16538" x="6919913" y="544513"/>
          <p14:tracePt t="16554" x="6938963" y="544513"/>
          <p14:tracePt t="16571" x="6946900" y="544513"/>
          <p14:tracePt t="16588" x="6965950" y="544513"/>
          <p14:tracePt t="16604" x="6983413" y="544513"/>
          <p14:tracePt t="16621" x="7000875" y="544513"/>
          <p14:tracePt t="16638" x="7027863" y="544513"/>
          <p14:tracePt t="16655" x="7072313" y="544513"/>
          <p14:tracePt t="16672" x="7108825" y="536575"/>
          <p14:tracePt t="16688" x="7116763" y="527050"/>
          <p14:tracePt t="16704" x="7134225" y="517525"/>
          <p14:tracePt t="16722" x="7153275" y="517525"/>
          <p14:tracePt t="16738" x="7161213" y="517525"/>
          <p14:tracePt t="16800" x="7170738" y="517525"/>
          <p14:tracePt t="16815" x="7180263" y="517525"/>
          <p14:tracePt t="16831" x="7188200" y="517525"/>
          <p14:tracePt t="16847" x="7197725" y="517525"/>
          <p14:tracePt t="16856" x="7205663" y="517525"/>
          <p14:tracePt t="16863" x="7215188" y="517525"/>
          <p14:tracePt t="16880" x="7224713" y="509588"/>
          <p14:tracePt t="16888" x="7232650" y="509588"/>
          <p14:tracePt t="16905" x="7242175" y="509588"/>
          <p14:tracePt t="16960" x="7251700" y="509588"/>
          <p14:tracePt t="17000" x="7259638" y="500063"/>
          <p14:tracePt t="17008" x="7269163" y="500063"/>
          <p14:tracePt t="17031" x="7277100" y="500063"/>
          <p14:tracePt t="17191" x="7286625" y="500063"/>
          <p14:tracePt t="17207" x="7296150" y="500063"/>
          <p14:tracePt t="17271" x="7304088" y="500063"/>
          <p14:tracePt t="17343" x="7313613" y="500063"/>
          <p14:tracePt t="17360" x="7323138" y="500063"/>
          <p14:tracePt t="17368" x="7331075" y="500063"/>
          <p14:tracePt t="17511" x="7340600" y="500063"/>
          <p14:tracePt t="18207" x="7348538" y="509588"/>
          <p14:tracePt t="18240" x="7358063" y="517525"/>
          <p14:tracePt t="18263" x="7358063" y="527050"/>
          <p14:tracePt t="18312" x="7358063" y="536575"/>
          <p14:tracePt t="18320" x="7367588" y="536575"/>
          <p14:tracePt t="18328" x="7367588" y="544513"/>
          <p14:tracePt t="18341" x="7367588" y="554038"/>
          <p14:tracePt t="18358" x="7375525" y="561975"/>
          <p14:tracePt t="18374" x="7385050" y="581025"/>
          <p14:tracePt t="18392" x="7385050" y="588963"/>
          <p14:tracePt t="18408" x="7385050" y="598488"/>
          <p14:tracePt t="18425" x="7394575" y="608013"/>
          <p14:tracePt t="18442" x="7394575" y="615950"/>
          <p14:tracePt t="18500" x="7394575" y="625475"/>
          <p14:tracePt t="18520" x="7394575" y="633413"/>
          <p14:tracePt t="18552" x="7394575" y="642938"/>
          <p14:tracePt t="18575" x="7394575" y="652463"/>
          <p14:tracePt t="18591" x="7394575" y="660400"/>
          <p14:tracePt t="18599" x="7394575" y="669925"/>
          <p14:tracePt t="18615" x="7394575" y="679450"/>
          <p14:tracePt t="18631" x="7394575" y="687388"/>
          <p14:tracePt t="18642" x="7394575" y="696913"/>
          <p14:tracePt t="18658" x="7394575" y="704850"/>
          <p14:tracePt t="18675" x="7385050" y="741363"/>
          <p14:tracePt t="18692" x="7375525" y="750888"/>
          <p14:tracePt t="18709" x="7375525" y="758825"/>
          <p14:tracePt t="18725" x="7367588" y="758825"/>
          <p14:tracePt t="18742" x="7367588" y="768350"/>
          <p14:tracePt t="18759" x="7358063" y="776288"/>
          <p14:tracePt t="18796" x="7348538" y="776288"/>
          <p14:tracePt t="18799" x="7348538" y="785813"/>
          <p14:tracePt t="18809" x="7340600" y="795338"/>
          <p14:tracePt t="18826" x="7323138" y="803275"/>
          <p14:tracePt t="18842" x="7313613" y="822325"/>
          <p14:tracePt t="18859" x="7286625" y="830263"/>
          <p14:tracePt t="18876" x="7269163" y="839788"/>
          <p14:tracePt t="18892" x="7251700" y="847725"/>
          <p14:tracePt t="18909" x="7232650" y="866775"/>
          <p14:tracePt t="18926" x="7224713" y="866775"/>
          <p14:tracePt t="18942" x="7215188" y="866775"/>
          <p14:tracePt t="18959" x="7215188" y="874713"/>
          <p14:tracePt t="18976" x="7205663" y="874713"/>
          <p14:tracePt t="18999" x="7197725" y="884238"/>
          <p14:tracePt t="19009" x="7180263" y="884238"/>
          <p14:tracePt t="19026" x="7170738" y="884238"/>
          <p14:tracePt t="19043" x="7143750" y="901700"/>
          <p14:tracePt t="19059" x="7134225" y="901700"/>
          <p14:tracePt t="19076" x="7116763" y="901700"/>
          <p14:tracePt t="19093" x="7108825" y="911225"/>
          <p14:tracePt t="19109" x="7089775" y="911225"/>
          <p14:tracePt t="19128" x="7072313" y="919163"/>
          <p14:tracePt t="19144" x="7045325" y="938213"/>
          <p14:tracePt t="19160" x="7027863" y="938213"/>
          <p14:tracePt t="19176" x="6983413" y="955675"/>
          <p14:tracePt t="19193" x="6946900" y="973138"/>
          <p14:tracePt t="19210" x="6902450" y="1000125"/>
          <p14:tracePt t="19227" x="6848475" y="1027113"/>
          <p14:tracePt t="19243" x="6813550" y="1044575"/>
          <p14:tracePt t="19260" x="6777038" y="1071563"/>
          <p14:tracePt t="19277" x="6751638" y="1081088"/>
          <p14:tracePt t="19293" x="6732588" y="1098550"/>
          <p14:tracePt t="19310" x="6715125" y="1108075"/>
          <p14:tracePt t="19327" x="6680200" y="1125538"/>
          <p14:tracePt t="19343" x="6661150" y="1152525"/>
          <p14:tracePt t="19360" x="6653213" y="1160463"/>
          <p14:tracePt t="19377" x="6643688" y="1179513"/>
          <p14:tracePt t="19393" x="6626225" y="1196975"/>
          <p14:tracePt t="19410" x="6616700" y="1214438"/>
          <p14:tracePt t="19427" x="6608763" y="1223963"/>
          <p14:tracePt t="19443" x="6589713" y="1241425"/>
          <p14:tracePt t="19460" x="6581775" y="1250950"/>
          <p14:tracePt t="19477" x="6572250" y="1268413"/>
          <p14:tracePt t="19494" x="6562725" y="1276350"/>
          <p14:tracePt t="19511" x="6545263" y="1285875"/>
          <p14:tracePt t="19511" x="6537325" y="1295400"/>
          <p14:tracePt t="19528" x="6510338" y="1303338"/>
          <p14:tracePt t="19544" x="6473825" y="1322388"/>
          <p14:tracePt t="19560" x="6456363" y="1339850"/>
          <p14:tracePt t="19577" x="6438900" y="1347788"/>
          <p14:tracePt t="19594" x="6419850" y="1357313"/>
          <p14:tracePt t="19610" x="6402388" y="1366838"/>
          <p14:tracePt t="19627" x="6384925" y="1374775"/>
          <p14:tracePt t="19644" x="6367463" y="1384300"/>
          <p14:tracePt t="19661" x="6340475" y="1401763"/>
          <p14:tracePt t="19677" x="6323013" y="1411288"/>
          <p14:tracePt t="19694" x="6296025" y="1419225"/>
          <p14:tracePt t="19711" x="6259513" y="1438275"/>
          <p14:tracePt t="19728" x="6242050" y="1455738"/>
          <p14:tracePt t="19744" x="6224588" y="1465263"/>
          <p14:tracePt t="19761" x="6215063" y="1473200"/>
          <p14:tracePt t="19784" x="6205538" y="1482725"/>
          <p14:tracePt t="19872" x="6197600" y="1482725"/>
          <p14:tracePt t="20167" x="6188075" y="1482725"/>
          <p14:tracePt t="21160" x="6170613" y="1490663"/>
          <p14:tracePt t="21271" x="6161088" y="1500188"/>
          <p14:tracePt t="21279" x="6153150" y="1500188"/>
          <p14:tracePt t="21287" x="6143625" y="1509713"/>
          <p14:tracePt t="21297" x="6126163" y="1509713"/>
          <p14:tracePt t="21314" x="6116638" y="1509713"/>
          <p14:tracePt t="21330" x="6108700" y="1509713"/>
          <p14:tracePt t="21559" x="6099175" y="1509713"/>
          <p14:tracePt t="21567" x="6089650" y="1509713"/>
          <p14:tracePt t="21583" x="6072188" y="1509713"/>
          <p14:tracePt t="21591" x="6062663" y="1517650"/>
          <p14:tracePt t="21607" x="6045200" y="1527175"/>
          <p14:tracePt t="21615" x="6037263" y="1527175"/>
          <p14:tracePt t="21632" x="6027738" y="1527175"/>
          <p14:tracePt t="21648" x="6018213" y="1527175"/>
          <p14:tracePt t="21664" x="6000750" y="1536700"/>
          <p14:tracePt t="21815" x="6000750" y="1544638"/>
          <p14:tracePt t="21823" x="5991225" y="1544638"/>
          <p14:tracePt t="21831" x="5965825" y="1562100"/>
          <p14:tracePt t="21848" x="5938838" y="1589088"/>
          <p14:tracePt t="21865" x="5919788" y="1608138"/>
          <p14:tracePt t="21882" x="5894388" y="1633538"/>
          <p14:tracePt t="21898" x="5875338" y="1652588"/>
          <p14:tracePt t="21915" x="5867400" y="1660525"/>
          <p14:tracePt t="21932" x="5848350" y="1679575"/>
          <p14:tracePt t="21949" x="5848350" y="1697038"/>
          <p14:tracePt t="21965" x="5840413" y="1704975"/>
          <p14:tracePt t="21982" x="5822950" y="1731963"/>
          <p14:tracePt t="21999" x="5803900" y="1768475"/>
          <p14:tracePt t="22015" x="5795963" y="1785938"/>
          <p14:tracePt t="22033" x="5776913" y="1803400"/>
          <p14:tracePt t="22049" x="5759450" y="1830388"/>
          <p14:tracePt t="22065" x="5751513" y="1857375"/>
          <p14:tracePt t="22082" x="5741988" y="1884363"/>
          <p14:tracePt t="22099" x="5724525" y="1901825"/>
          <p14:tracePt t="22115" x="5715000" y="1928813"/>
          <p14:tracePt t="22132" x="5705475" y="1955800"/>
          <p14:tracePt t="22149" x="5697538" y="1973263"/>
          <p14:tracePt t="22165" x="5688013" y="2000250"/>
          <p14:tracePt t="22182" x="5680075" y="2017713"/>
          <p14:tracePt t="22199" x="5661025" y="2054225"/>
          <p14:tracePt t="22216" x="5661025" y="2081213"/>
          <p14:tracePt t="22232" x="5643563" y="2133600"/>
          <p14:tracePt t="22249" x="5643563" y="2170113"/>
          <p14:tracePt t="22266" x="5634038" y="2224088"/>
          <p14:tracePt t="22282" x="5616575" y="2286000"/>
          <p14:tracePt t="22299" x="5608638" y="2322513"/>
          <p14:tracePt t="22316" x="5599113" y="2393950"/>
          <p14:tracePt t="22333" x="5589588" y="2438400"/>
          <p14:tracePt t="22349" x="5572125" y="2482850"/>
          <p14:tracePt t="22366" x="5572125" y="2527300"/>
          <p14:tracePt t="22383" x="5572125" y="2589213"/>
          <p14:tracePt t="22400" x="5572125" y="2643188"/>
          <p14:tracePt t="22416" x="5572125" y="2687638"/>
          <p14:tracePt t="22433" x="5572125" y="2724150"/>
          <p14:tracePt t="22449" x="5572125" y="2751138"/>
          <p14:tracePt t="22466" x="5572125" y="2776538"/>
          <p14:tracePt t="22483" x="5572125" y="2786063"/>
          <p14:tracePt t="22499" x="5572125" y="2803525"/>
          <p14:tracePt t="22516" x="5572125" y="2822575"/>
          <p14:tracePt t="22533" x="5572125" y="2847975"/>
          <p14:tracePt t="22550" x="5572125" y="2867025"/>
          <p14:tracePt t="22566" x="5572125" y="2901950"/>
          <p14:tracePt t="22566" x="5581650" y="2928938"/>
          <p14:tracePt t="22584" x="5589588" y="2965450"/>
          <p14:tracePt t="22600" x="5599113" y="3009900"/>
          <p14:tracePt t="22616" x="5608638" y="3036888"/>
          <p14:tracePt t="22633" x="5608638" y="3054350"/>
          <p14:tracePt t="22650" x="5616575" y="3081338"/>
          <p14:tracePt t="22667" x="5616575" y="3108325"/>
          <p14:tracePt t="22683" x="5616575" y="3133725"/>
          <p14:tracePt t="22700" x="5634038" y="3170238"/>
          <p14:tracePt t="22717" x="5643563" y="3205163"/>
          <p14:tracePt t="22733" x="5643563" y="3241675"/>
          <p14:tracePt t="22750" x="5653088" y="3286125"/>
          <p14:tracePt t="22767" x="5670550" y="3375025"/>
          <p14:tracePt t="22783" x="5680075" y="3419475"/>
          <p14:tracePt t="22800" x="5688013" y="3455988"/>
          <p14:tracePt t="22817" x="5688013" y="3509963"/>
          <p14:tracePt t="22833" x="5688013" y="3554413"/>
          <p14:tracePt t="22850" x="5688013" y="3589338"/>
          <p14:tracePt t="22867" x="5688013" y="3633788"/>
          <p14:tracePt t="22884" x="5688013" y="3687763"/>
          <p14:tracePt t="22900" x="5688013" y="3724275"/>
          <p14:tracePt t="22917" x="5688013" y="3751263"/>
          <p14:tracePt t="22934" x="5688013" y="3768725"/>
          <p14:tracePt t="22950" x="5688013" y="3786188"/>
          <p14:tracePt t="22950" x="5688013" y="3795713"/>
          <p14:tracePt t="22967" x="5688013" y="3813175"/>
          <p14:tracePt t="22984" x="5715000" y="3848100"/>
          <p14:tracePt t="23001" x="5724525" y="3867150"/>
          <p14:tracePt t="23017" x="5724525" y="3884613"/>
          <p14:tracePt t="23034" x="5732463" y="3919538"/>
          <p14:tracePt t="23051" x="5732463" y="3929063"/>
          <p14:tracePt t="23067" x="5732463" y="3946525"/>
          <p14:tracePt t="23084" x="5732463" y="3956050"/>
          <p14:tracePt t="23101" x="5732463" y="3973513"/>
          <p14:tracePt t="23117" x="5732463" y="3983038"/>
          <p14:tracePt t="23134" x="5732463" y="4000500"/>
          <p14:tracePt t="23151" x="5732463" y="4027488"/>
          <p14:tracePt t="23168" x="5732463" y="4037013"/>
          <p14:tracePt t="23184" x="5732463" y="4062413"/>
          <p14:tracePt t="23201" x="5732463" y="4081463"/>
          <p14:tracePt t="23218" x="5732463" y="4098925"/>
          <p14:tracePt t="23234" x="5732463" y="4133850"/>
          <p14:tracePt t="23251" x="5732463" y="4152900"/>
          <p14:tracePt t="23268" x="5732463" y="4170363"/>
          <p14:tracePt t="23284" x="5732463" y="4197350"/>
          <p14:tracePt t="23301" x="5732463" y="4224338"/>
          <p14:tracePt t="23318" x="5732463" y="4241800"/>
          <p14:tracePt t="23335" x="5732463" y="4268788"/>
          <p14:tracePt t="23335" x="5732463" y="4286250"/>
          <p14:tracePt t="23352" x="5732463" y="4322763"/>
          <p14:tracePt t="23368" x="5732463" y="4348163"/>
          <p14:tracePt t="23385" x="5732463" y="4384675"/>
          <p14:tracePt t="23401" x="5732463" y="4419600"/>
          <p14:tracePt t="23418" x="5732463" y="4446588"/>
          <p14:tracePt t="23435" x="5732463" y="4491038"/>
          <p14:tracePt t="23451" x="5732463" y="4518025"/>
          <p14:tracePt t="23468" x="5732463" y="4562475"/>
          <p14:tracePt t="23485" x="5732463" y="4598988"/>
          <p14:tracePt t="23502" x="5732463" y="4633913"/>
          <p14:tracePt t="23518" x="5732463" y="4687888"/>
          <p14:tracePt t="23518" x="5732463" y="4705350"/>
          <p14:tracePt t="23536" x="5732463" y="4741863"/>
          <p14:tracePt t="23552" x="5732463" y="4776788"/>
          <p14:tracePt t="23568" x="5732463" y="4813300"/>
          <p14:tracePt t="23585" x="5732463" y="4848225"/>
          <p14:tracePt t="23602" x="5732463" y="4867275"/>
          <p14:tracePt t="23619" x="5732463" y="4894263"/>
          <p14:tracePt t="23635" x="5732463" y="4902200"/>
          <p14:tracePt t="23652" x="5732463" y="4911725"/>
          <p14:tracePt t="23668" x="5732463" y="4919663"/>
          <p14:tracePt t="23685" x="5732463" y="4946650"/>
          <p14:tracePt t="23702" x="5732463" y="4965700"/>
          <p14:tracePt t="23719" x="5732463" y="4991100"/>
          <p14:tracePt t="23735" x="5741988" y="5010150"/>
          <p14:tracePt t="23752" x="5741988" y="5018088"/>
          <p14:tracePt t="23769" x="5741988" y="5027613"/>
          <p14:tracePt t="23799" x="5741988" y="5037138"/>
          <p14:tracePt t="23855" x="5751513" y="5054600"/>
          <p14:tracePt t="23871" x="5751513" y="5062538"/>
          <p14:tracePt t="23887" x="5751513" y="5072063"/>
          <p14:tracePt t="23911" x="5751513" y="5081588"/>
          <p14:tracePt t="23991" x="5751513" y="5089525"/>
          <p14:tracePt t="24015" x="5751513" y="5099050"/>
          <p14:tracePt t="24039" x="5751513" y="5108575"/>
          <p14:tracePt t="24055" x="5751513" y="5116513"/>
          <p14:tracePt t="24103" x="5751513" y="5126038"/>
          <p14:tracePt t="24192" x="5751513" y="5133975"/>
          <p14:tracePt t="24215" x="5751513" y="5143500"/>
          <p14:tracePt t="24223" x="5751513" y="5153025"/>
          <p14:tracePt t="24247" x="5751513" y="5160963"/>
          <p14:tracePt t="24631" x="5751513" y="5170488"/>
          <p14:tracePt t="24639" x="5751513" y="5180013"/>
          <p14:tracePt t="24655" x="5751513" y="5187950"/>
          <p14:tracePt t="24671" x="5751513" y="5197475"/>
          <p14:tracePt t="24679" x="5751513" y="5205413"/>
          <p14:tracePt t="24687" x="5751513" y="5214938"/>
          <p14:tracePt t="24704" x="5751513" y="5232400"/>
          <p14:tracePt t="24720" x="5751513" y="5241925"/>
          <p14:tracePt t="24743" x="5751513" y="5251450"/>
          <p14:tracePt t="24783" x="5751513" y="5259388"/>
          <p14:tracePt t="24799" x="5751513" y="5268913"/>
          <p14:tracePt t="24807" x="5751513" y="5276850"/>
          <p14:tracePt t="24815" x="5751513" y="5286375"/>
          <p14:tracePt t="24831" x="5751513" y="5295900"/>
          <p14:tracePt t="24847" x="5751513" y="5303838"/>
          <p14:tracePt t="24855" x="5741988" y="5313363"/>
          <p14:tracePt t="24879" x="5741988" y="5322888"/>
          <p14:tracePt t="24927" x="5732463" y="5340350"/>
          <p14:tracePt t="24951" x="5732463" y="5348288"/>
          <p14:tracePt t="24999" x="5732463" y="5357813"/>
          <p14:tracePt t="25007" x="5724525" y="5367338"/>
          <p14:tracePt t="25015" x="5715000" y="5375275"/>
          <p14:tracePt t="25032" x="5715000" y="5384800"/>
          <p14:tracePt t="25047" x="5715000" y="5394325"/>
          <p14:tracePt t="25055" x="5705475" y="5402263"/>
          <p14:tracePt t="25071" x="5705475" y="5411788"/>
          <p14:tracePt t="25088" x="5697538" y="5429250"/>
          <p14:tracePt t="25105" x="5697538" y="5438775"/>
          <p14:tracePt t="25122" x="5680075" y="5456238"/>
          <p14:tracePt t="25138" x="5680075" y="5465763"/>
          <p14:tracePt t="25155" x="5680075" y="5483225"/>
          <p14:tracePt t="25171" x="5680075" y="5491163"/>
          <p14:tracePt t="25188" x="5670550" y="5510213"/>
          <p14:tracePt t="25205" x="5661025" y="5510213"/>
          <p14:tracePt t="25221" x="5661025" y="5518150"/>
          <p14:tracePt t="25239" x="5661025" y="5527675"/>
          <p14:tracePt t="25255" x="5661025" y="5545138"/>
          <p14:tracePt t="25272" x="5661025" y="5554663"/>
          <p14:tracePt t="25288" x="5661025" y="5572125"/>
          <p14:tracePt t="25305" x="5661025" y="5589588"/>
          <p14:tracePt t="25322" x="5661025" y="5599113"/>
          <p14:tracePt t="25338" x="5661025" y="5626100"/>
          <p14:tracePt t="25355" x="5661025" y="5634038"/>
          <p14:tracePt t="25372" x="5661025" y="5653088"/>
          <p14:tracePt t="25389" x="5661025" y="5661025"/>
          <p14:tracePt t="25405" x="5661025" y="5670550"/>
          <p14:tracePt t="25422" x="5661025" y="5680075"/>
          <p14:tracePt t="25439" x="5661025" y="5705475"/>
          <p14:tracePt t="25456" x="5661025" y="5715000"/>
          <p14:tracePt t="25472" x="5661025" y="5724525"/>
          <p14:tracePt t="25489" x="5661025" y="5741988"/>
          <p14:tracePt t="25506" x="5661025" y="5768975"/>
          <p14:tracePt t="25522" x="5661025" y="5776913"/>
          <p14:tracePt t="25539" x="5661025" y="5795963"/>
          <p14:tracePt t="25555" x="5661025" y="5803900"/>
          <p14:tracePt t="25572" x="5661025" y="5813425"/>
          <p14:tracePt t="25589" x="5661025" y="5822950"/>
          <p14:tracePt t="25606" x="5661025" y="5848350"/>
          <p14:tracePt t="25622" x="5661025" y="5875338"/>
          <p14:tracePt t="25640" x="5661025" y="5884863"/>
          <p14:tracePt t="25656" x="5661025" y="5902325"/>
          <p14:tracePt t="25672" x="5661025" y="5929313"/>
          <p14:tracePt t="25689" x="5661025" y="5938838"/>
          <p14:tracePt t="25706" x="5661025" y="5965825"/>
          <p14:tracePt t="25723" x="5661025" y="5983288"/>
          <p14:tracePt t="25740" x="5661025" y="6000750"/>
          <p14:tracePt t="25756" x="5661025" y="6018213"/>
          <p14:tracePt t="25773" x="5661025" y="6037263"/>
          <p14:tracePt t="25789" x="5661025" y="6054725"/>
          <p14:tracePt t="25806" x="5661025" y="6081713"/>
          <p14:tracePt t="25823" x="5661025" y="6116638"/>
          <p14:tracePt t="25840" x="5661025" y="6134100"/>
          <p14:tracePt t="25856" x="5661025" y="6161088"/>
          <p14:tracePt t="25873" x="5661025" y="6197600"/>
          <p14:tracePt t="25890" x="5661025" y="6215063"/>
          <p14:tracePt t="25906" x="5653088" y="6242050"/>
          <p14:tracePt t="25923" x="5653088" y="6259513"/>
          <p14:tracePt t="25940" x="5653088" y="6269038"/>
          <p14:tracePt t="25956" x="5653088" y="6296025"/>
          <p14:tracePt t="25973" x="5653088" y="6313488"/>
          <p14:tracePt t="25990" x="5653088" y="6330950"/>
          <p14:tracePt t="25990" x="5653088" y="6340475"/>
          <p14:tracePt t="26007" x="5653088" y="6348413"/>
          <p14:tracePt t="26024" x="5653088" y="6357938"/>
          <p14:tracePt t="26055" x="5653088" y="6367463"/>
          <p14:tracePt t="26087" x="5653088" y="6375400"/>
          <p14:tracePt t="26095" x="5653088" y="6384925"/>
          <p14:tracePt t="26119" x="5653088" y="6394450"/>
          <p14:tracePt t="26135" x="5653088" y="6402388"/>
          <p14:tracePt t="26159" x="5653088" y="6411913"/>
          <p14:tracePt t="26215" x="5653088" y="6419850"/>
          <p14:tracePt t="26232" x="5653088" y="6429375"/>
          <p14:tracePt t="26311" x="5653088" y="6438900"/>
          <p14:tracePt t="26327" x="5653088" y="6446838"/>
          <p14:tracePt t="26511" x="5653088" y="6456363"/>
          <p14:tracePt t="26551" x="5653088" y="6465888"/>
          <p14:tracePt t="26567" x="5653088" y="6473825"/>
          <p14:tracePt t="26583" x="5643563" y="6483350"/>
          <p14:tracePt t="26712" x="5634038" y="6483350"/>
          <p14:tracePt t="26743" x="5616575" y="6483350"/>
          <p14:tracePt t="27079" x="5626100" y="6473825"/>
          <p14:tracePt t="27143" x="5626100" y="6465888"/>
          <p14:tracePt t="27151" x="5643563" y="6465888"/>
          <p14:tracePt t="27159" x="5661025" y="6456363"/>
          <p14:tracePt t="27176" x="5688013" y="6446838"/>
          <p14:tracePt t="27192" x="5724525" y="6438900"/>
          <p14:tracePt t="27209" x="5732463" y="6438900"/>
          <p14:tracePt t="27231" x="5741988" y="6438900"/>
          <p14:tracePt t="27242" x="5768975" y="6419850"/>
          <p14:tracePt t="27259" x="5786438" y="6411913"/>
          <p14:tracePt t="27276" x="5803900" y="6402388"/>
          <p14:tracePt t="27292" x="5813425" y="6394450"/>
          <p14:tracePt t="27309" x="5830888" y="6384925"/>
          <p14:tracePt t="27326" x="5840413" y="6375400"/>
          <p14:tracePt t="27342" x="5848350" y="6348413"/>
          <p14:tracePt t="27359" x="5857875" y="6330950"/>
          <p14:tracePt t="27376" x="5867400" y="6303963"/>
          <p14:tracePt t="27393" x="5875338" y="6286500"/>
          <p14:tracePt t="27409" x="5875338" y="6269038"/>
          <p14:tracePt t="27426" x="5884863" y="6232525"/>
          <p14:tracePt t="27443" x="5894388" y="6205538"/>
          <p14:tracePt t="27460" x="5894388" y="6180138"/>
          <p14:tracePt t="27476" x="5902325" y="6143625"/>
          <p14:tracePt t="27493" x="5902325" y="6116638"/>
          <p14:tracePt t="27510" x="5902325" y="6089650"/>
          <p14:tracePt t="27526" x="5902325" y="6072188"/>
          <p14:tracePt t="27543" x="5902325" y="6054725"/>
          <p14:tracePt t="27560" x="5902325" y="6037263"/>
          <p14:tracePt t="27576" x="5902325" y="6027738"/>
          <p14:tracePt t="27593" x="5902325" y="6018213"/>
          <p14:tracePt t="27610" x="5894388" y="5991225"/>
          <p14:tracePt t="27626" x="5875338" y="5973763"/>
          <p14:tracePt t="27643" x="5857875" y="5946775"/>
          <p14:tracePt t="27661" x="5830888" y="5929313"/>
          <p14:tracePt t="27677" x="5803900" y="5911850"/>
          <p14:tracePt t="27693" x="5751513" y="5884863"/>
          <p14:tracePt t="27710" x="5705475" y="5848350"/>
          <p14:tracePt t="27727" x="5634038" y="5813425"/>
          <p14:tracePt t="27743" x="5608638" y="5803900"/>
          <p14:tracePt t="27760" x="5581650" y="5786438"/>
          <p14:tracePt t="27777" x="5562600" y="5776913"/>
          <p14:tracePt t="27793" x="5554663" y="5768975"/>
          <p14:tracePt t="27810" x="5554663" y="5759450"/>
          <p14:tracePt t="27839" x="5545138" y="5751513"/>
          <p14:tracePt t="27863" x="5537200" y="5732463"/>
          <p14:tracePt t="27879" x="5537200" y="5715000"/>
          <p14:tracePt t="27903" x="5527675" y="5697538"/>
          <p14:tracePt t="27911" x="5527675" y="5688013"/>
          <p14:tracePt t="27919" x="5527675" y="5680075"/>
          <p14:tracePt t="27927" x="5518150" y="5643563"/>
          <p14:tracePt t="27943" x="5518150" y="5599113"/>
          <p14:tracePt t="27960" x="5510213" y="5554663"/>
          <p14:tracePt t="27977" x="5500688" y="5500688"/>
          <p14:tracePt t="27994" x="5500688" y="5465763"/>
          <p14:tracePt t="28011" x="5500688" y="5411788"/>
          <p14:tracePt t="28028" x="5500688" y="5348288"/>
          <p14:tracePt t="28044" x="5510213" y="5303838"/>
          <p14:tracePt t="28061" x="5518150" y="5232400"/>
          <p14:tracePt t="28077" x="5537200" y="5187950"/>
          <p14:tracePt t="28094" x="5545138" y="5133975"/>
          <p14:tracePt t="28111" x="5554663" y="5099050"/>
          <p14:tracePt t="28127" x="5572125" y="5062538"/>
          <p14:tracePt t="28144" x="5581650" y="5027613"/>
          <p14:tracePt t="28161" x="5589588" y="4991100"/>
          <p14:tracePt t="28178" x="5608638" y="4938713"/>
          <p14:tracePt t="28194" x="5634038" y="4894263"/>
          <p14:tracePt t="28211" x="5661025" y="4830763"/>
          <p14:tracePt t="28228" x="5670550" y="4786313"/>
          <p14:tracePt t="28244" x="5688013" y="4741863"/>
          <p14:tracePt t="28261" x="5697538" y="4697413"/>
          <p14:tracePt t="28278" x="5715000" y="4652963"/>
          <p14:tracePt t="28295" x="5732463" y="4608513"/>
          <p14:tracePt t="28311" x="5741988" y="4598988"/>
          <p14:tracePt t="28959" x="5741988" y="4616450"/>
          <p14:tracePt t="29135" x="5741988" y="4625975"/>
          <p14:tracePt t="29143" x="5741988" y="4633913"/>
          <p14:tracePt t="29151" x="5741988" y="4643438"/>
          <p14:tracePt t="29163" x="5741988" y="4652963"/>
          <p14:tracePt t="29183" x="5741988" y="4660900"/>
          <p14:tracePt t="29520" x="5741988" y="4670425"/>
          <p14:tracePt t="29535" x="5732463" y="4670425"/>
          <p14:tracePt t="29543" x="5724525" y="4679950"/>
          <p14:tracePt t="29551" x="5715000" y="4687888"/>
          <p14:tracePt t="29563" x="5661025" y="4705350"/>
          <p14:tracePt t="29580" x="5616575" y="4724400"/>
          <p14:tracePt t="29597" x="5562600" y="4751388"/>
          <p14:tracePt t="29614" x="5527675" y="4759325"/>
          <p14:tracePt t="29631" x="5491163" y="4786313"/>
          <p14:tracePt t="29647" x="5483225" y="4803775"/>
          <p14:tracePt t="29664" x="5473700" y="4830763"/>
          <p14:tracePt t="29681" x="5456238" y="4857750"/>
          <p14:tracePt t="29697" x="5446713" y="4919663"/>
          <p14:tracePt t="29714" x="5446713" y="4956175"/>
          <p14:tracePt t="29731" x="5446713" y="4991100"/>
          <p14:tracePt t="29747" x="5446713" y="5027613"/>
          <p14:tracePt t="29764" x="5456238" y="5054600"/>
          <p14:tracePt t="29781" x="5473700" y="5072063"/>
          <p14:tracePt t="29797" x="5483225" y="5081588"/>
          <p14:tracePt t="29814" x="5518150" y="5089525"/>
          <p14:tracePt t="29814" x="5545138" y="5089525"/>
          <p14:tracePt t="29832" x="5643563" y="5089525"/>
          <p14:tracePt t="29848" x="5751513" y="5089525"/>
          <p14:tracePt t="29864" x="5875338" y="5089525"/>
          <p14:tracePt t="29881" x="6000750" y="5081588"/>
          <p14:tracePt t="29898" x="6062663" y="5054600"/>
          <p14:tracePt t="29914" x="6089650" y="5027613"/>
          <p14:tracePt t="29931" x="6108700" y="5010150"/>
          <p14:tracePt t="29948" x="6116638" y="4983163"/>
          <p14:tracePt t="29964" x="6126163" y="4946650"/>
          <p14:tracePt t="29981" x="6134100" y="4911725"/>
          <p14:tracePt t="29998" x="6143625" y="4867275"/>
          <p14:tracePt t="30014" x="6143625" y="4803775"/>
          <p14:tracePt t="30031" x="6143625" y="4768850"/>
          <p14:tracePt t="30048" x="6143625" y="4724400"/>
          <p14:tracePt t="30065" x="6126163" y="4679950"/>
          <p14:tracePt t="30081" x="6116638" y="4643438"/>
          <p14:tracePt t="30098" x="6099175" y="4608513"/>
          <p14:tracePt t="30115" x="6081713" y="4589463"/>
          <p14:tracePt t="30131" x="6072188" y="4562475"/>
          <p14:tracePt t="30148" x="6045200" y="4537075"/>
          <p14:tracePt t="30165" x="6027738" y="4518025"/>
          <p14:tracePt t="30182" x="6010275" y="4491038"/>
          <p14:tracePt t="30182" x="5983288" y="4483100"/>
          <p14:tracePt t="30200" x="5956300" y="4465638"/>
          <p14:tracePt t="30215" x="5902325" y="4446588"/>
          <p14:tracePt t="30232" x="5840413" y="4438650"/>
          <p14:tracePt t="30248" x="5776913" y="4429125"/>
          <p14:tracePt t="30265" x="5715000" y="4411663"/>
          <p14:tracePt t="30282" x="5670550" y="4411663"/>
          <p14:tracePt t="30298" x="5643563" y="4411663"/>
          <p14:tracePt t="30315" x="5634038" y="4411663"/>
          <p14:tracePt t="30332" x="5616575" y="4411663"/>
          <p14:tracePt t="30349" x="5581650" y="4419600"/>
          <p14:tracePt t="30365" x="5562600" y="4438650"/>
          <p14:tracePt t="30382" x="5545138" y="4456113"/>
          <p14:tracePt t="30399" x="5527675" y="4510088"/>
          <p14:tracePt t="30415" x="5510213" y="4545013"/>
          <p14:tracePt t="30432" x="5500688" y="4589463"/>
          <p14:tracePt t="30449" x="5491163" y="4643438"/>
          <p14:tracePt t="30466" x="5491163" y="4679950"/>
          <p14:tracePt t="30482" x="5491163" y="4705350"/>
          <p14:tracePt t="30499" x="5491163" y="4724400"/>
          <p14:tracePt t="30515" x="5491163" y="4732338"/>
          <p14:tracePt t="30532" x="5491163" y="4751388"/>
          <p14:tracePt t="30549" x="5491163" y="4776788"/>
          <p14:tracePt t="30566" x="5510213" y="4803775"/>
          <p14:tracePt t="30582" x="5572125" y="4848225"/>
          <p14:tracePt t="30599" x="5626100" y="4884738"/>
          <p14:tracePt t="30616" x="5688013" y="4894263"/>
          <p14:tracePt t="30632" x="5751513" y="4902200"/>
          <p14:tracePt t="30649" x="5813425" y="4902200"/>
          <p14:tracePt t="30666" x="5867400" y="4902200"/>
          <p14:tracePt t="30682" x="5911850" y="4894263"/>
          <p14:tracePt t="30699" x="5946775" y="4875213"/>
          <p14:tracePt t="30716" x="5983288" y="4848225"/>
          <p14:tracePt t="30733" x="6018213" y="4822825"/>
          <p14:tracePt t="30749" x="6045200" y="4776788"/>
          <p14:tracePt t="30766" x="6054725" y="4732338"/>
          <p14:tracePt t="30783" x="6072188" y="4687888"/>
          <p14:tracePt t="30800" x="6072188" y="4660900"/>
          <p14:tracePt t="30816" x="6072188" y="4633913"/>
          <p14:tracePt t="30833" x="6072188" y="4616450"/>
          <p14:tracePt t="30849" x="6072188" y="4589463"/>
          <p14:tracePt t="30866" x="6072188" y="4581525"/>
          <p14:tracePt t="30883" x="6062663" y="4554538"/>
          <p14:tracePt t="30900" x="6045200" y="4527550"/>
          <p14:tracePt t="30916" x="6027738" y="4500563"/>
          <p14:tracePt t="30933" x="6000750" y="4473575"/>
          <p14:tracePt t="30950" x="5973763" y="4446588"/>
          <p14:tracePt t="30966" x="5911850" y="4411663"/>
          <p14:tracePt t="30983" x="5857875" y="4367213"/>
          <p14:tracePt t="31000" x="5768975" y="4340225"/>
          <p14:tracePt t="31016" x="5688013" y="4303713"/>
          <p14:tracePt t="31033" x="5616575" y="4268788"/>
          <p14:tracePt t="31050" x="5581650" y="4259263"/>
          <p14:tracePt t="31067" x="5554663" y="4259263"/>
          <p14:tracePt t="31083" x="5537200" y="4259263"/>
          <p14:tracePt t="31100" x="5518150" y="4259263"/>
          <p14:tracePt t="31116" x="5483225" y="4268788"/>
          <p14:tracePt t="31133" x="5438775" y="4303713"/>
          <p14:tracePt t="31150" x="5340350" y="4384675"/>
          <p14:tracePt t="31167" x="5295900" y="4438650"/>
          <p14:tracePt t="31184" x="5259388" y="4500563"/>
          <p14:tracePt t="31201" x="5241925" y="4537075"/>
          <p14:tracePt t="31217" x="5224463" y="4589463"/>
          <p14:tracePt t="31234" x="5214938" y="4616450"/>
          <p14:tracePt t="31250" x="5214938" y="4660900"/>
          <p14:tracePt t="31267" x="5214938" y="4687888"/>
          <p14:tracePt t="31284" x="5214938" y="4714875"/>
          <p14:tracePt t="31301" x="5214938" y="4741863"/>
          <p14:tracePt t="31317" x="5214938" y="4786313"/>
          <p14:tracePt t="31334" x="5241925" y="4813300"/>
          <p14:tracePt t="31334" x="5259388" y="4830763"/>
          <p14:tracePt t="31352" x="5303838" y="4857750"/>
          <p14:tracePt t="31367" x="5357813" y="4884738"/>
          <p14:tracePt t="31384" x="5411788" y="4894263"/>
          <p14:tracePt t="31401" x="5483225" y="4894263"/>
          <p14:tracePt t="31417" x="5562600" y="4894263"/>
          <p14:tracePt t="31434" x="5634038" y="4894263"/>
          <p14:tracePt t="31451" x="5724525" y="4894263"/>
          <p14:tracePt t="31468" x="5776913" y="4875213"/>
          <p14:tracePt t="31484" x="5813425" y="4857750"/>
          <p14:tracePt t="31501" x="5848350" y="4848225"/>
          <p14:tracePt t="31517" x="5884863" y="4822825"/>
          <p14:tracePt t="31534" x="5929313" y="4768850"/>
          <p14:tracePt t="31551" x="5956300" y="4732338"/>
          <p14:tracePt t="31568" x="5973763" y="4679950"/>
          <p14:tracePt t="31584" x="5991225" y="4633913"/>
          <p14:tracePt t="31601" x="6000750" y="4598988"/>
          <p14:tracePt t="31618" x="6000750" y="4572000"/>
          <p14:tracePt t="31634" x="6000750" y="4537075"/>
          <p14:tracePt t="31651" x="6010275" y="4510088"/>
          <p14:tracePt t="31668" x="6010275" y="4491038"/>
          <p14:tracePt t="31684" x="6010275" y="4473575"/>
          <p14:tracePt t="31701" x="6010275" y="4465638"/>
          <p14:tracePt t="31718" x="6010275" y="4446588"/>
          <p14:tracePt t="31718" x="6010275" y="4438650"/>
          <p14:tracePt t="31735" x="6000750" y="4429125"/>
          <p14:tracePt t="31759" x="6000750" y="4419600"/>
          <p14:tracePt t="31768" x="5983288" y="4411663"/>
          <p14:tracePt t="31785" x="5965825" y="4394200"/>
          <p14:tracePt t="31801" x="5946775" y="4384675"/>
          <p14:tracePt t="31818" x="5929313" y="4375150"/>
          <p14:tracePt t="31835" x="5911850" y="4367213"/>
          <p14:tracePt t="31851" x="5875338" y="4357688"/>
          <p14:tracePt t="31868" x="5857875" y="4357688"/>
          <p14:tracePt t="31885" x="5840413" y="4357688"/>
          <p14:tracePt t="31901" x="5813425" y="4357688"/>
          <p14:tracePt t="31918" x="5768975" y="4357688"/>
          <p14:tracePt t="31935" x="5741988" y="4375150"/>
          <p14:tracePt t="31952" x="5724525" y="4384675"/>
          <p14:tracePt t="31968" x="5697538" y="4411663"/>
          <p14:tracePt t="31985" x="5670550" y="4429125"/>
          <p14:tracePt t="32002" x="5661025" y="4456113"/>
          <p14:tracePt t="32018" x="5634038" y="4483100"/>
          <p14:tracePt t="32035" x="5616575" y="4510088"/>
          <p14:tracePt t="32052" x="5599113" y="4554538"/>
          <p14:tracePt t="32069" x="5589588" y="4589463"/>
          <p14:tracePt t="32085" x="5589588" y="4625975"/>
          <p14:tracePt t="32102" x="5581650" y="4660900"/>
          <p14:tracePt t="32102" x="5581650" y="4679950"/>
          <p14:tracePt t="32119" x="5581650" y="4705350"/>
          <p14:tracePt t="32136" x="5581650" y="4714875"/>
          <p14:tracePt t="32152" x="5589588" y="4732338"/>
          <p14:tracePt t="32169" x="5608638" y="4751388"/>
          <p14:tracePt t="32186" x="5616575" y="4759325"/>
          <p14:tracePt t="32202" x="5643563" y="4768850"/>
          <p14:tracePt t="32219" x="5697538" y="4776788"/>
          <p14:tracePt t="32236" x="5759450" y="4786313"/>
          <p14:tracePt t="32252" x="5830888" y="4786313"/>
          <p14:tracePt t="32269" x="5911850" y="4776788"/>
          <p14:tracePt t="32286" x="5946775" y="4759325"/>
          <p14:tracePt t="32302" x="5991225" y="4741863"/>
          <p14:tracePt t="32319" x="6000750" y="4724400"/>
          <p14:tracePt t="32336" x="6010275" y="4705350"/>
          <p14:tracePt t="32352" x="6018213" y="4679950"/>
          <p14:tracePt t="32369" x="6027738" y="4633913"/>
          <p14:tracePt t="32386" x="6027738" y="4608513"/>
          <p14:tracePt t="32403" x="6027738" y="4572000"/>
          <p14:tracePt t="32419" x="6027738" y="4527550"/>
          <p14:tracePt t="32436" x="6027738" y="4500563"/>
          <p14:tracePt t="32453" x="6027738" y="4473575"/>
          <p14:tracePt t="32470" x="6027738" y="4465638"/>
          <p14:tracePt t="32486" x="6018213" y="4446588"/>
          <p14:tracePt t="32503" x="6000750" y="4429125"/>
          <p14:tracePt t="32520" x="5973763" y="4419600"/>
          <p14:tracePt t="32536" x="5919788" y="4411663"/>
          <p14:tracePt t="32553" x="5867400" y="4384675"/>
          <p14:tracePt t="32570" x="5803900" y="4375150"/>
          <p14:tracePt t="32586" x="5759450" y="4375150"/>
          <p14:tracePt t="32603" x="5732463" y="4375150"/>
          <p14:tracePt t="32620" x="5715000" y="4375150"/>
          <p14:tracePt t="32636" x="5697538" y="4375150"/>
          <p14:tracePt t="32653" x="5670550" y="4394200"/>
          <p14:tracePt t="32670" x="5634038" y="4419600"/>
          <p14:tracePt t="32687" x="5581650" y="4491038"/>
          <p14:tracePt t="32703" x="5545138" y="4562475"/>
          <p14:tracePt t="32720" x="5527675" y="4633913"/>
          <p14:tracePt t="32737" x="5510213" y="4679950"/>
          <p14:tracePt t="32753" x="5510213" y="4697413"/>
          <p14:tracePt t="32770" x="5510213" y="4714875"/>
          <p14:tracePt t="32787" x="5510213" y="4724400"/>
          <p14:tracePt t="32803" x="5510213" y="4732338"/>
          <p14:tracePt t="32820" x="5510213" y="4741863"/>
          <p14:tracePt t="32836" x="5510213" y="4759325"/>
          <p14:tracePt t="32853" x="5510213" y="4786313"/>
          <p14:tracePt t="32871" x="5527675" y="4813300"/>
          <p14:tracePt t="32887" x="5545138" y="4830763"/>
          <p14:tracePt t="32904" x="5562600" y="4840288"/>
          <p14:tracePt t="32920" x="5599113" y="4840288"/>
          <p14:tracePt t="32937" x="5661025" y="4840288"/>
          <p14:tracePt t="32954" x="5759450" y="4840288"/>
          <p14:tracePt t="32971" x="5840413" y="4822825"/>
          <p14:tracePt t="32987" x="5911850" y="4803775"/>
          <p14:tracePt t="33004" x="5938838" y="4776788"/>
          <p14:tracePt t="33021" x="5965825" y="4751388"/>
          <p14:tracePt t="33037" x="5983288" y="4714875"/>
          <p14:tracePt t="33054" x="5991225" y="4679950"/>
          <p14:tracePt t="33071" x="6010275" y="4625975"/>
          <p14:tracePt t="33087" x="6018213" y="4598988"/>
          <p14:tracePt t="33104" x="6018213" y="4562475"/>
          <p14:tracePt t="33121" x="6018213" y="4527550"/>
          <p14:tracePt t="33137" x="6010275" y="4510088"/>
          <p14:tracePt t="33154" x="6000750" y="4483100"/>
          <p14:tracePt t="33171" x="5983288" y="4465638"/>
          <p14:tracePt t="33187" x="5973763" y="4456113"/>
          <p14:tracePt t="33204" x="5956300" y="4429125"/>
          <p14:tracePt t="33221" x="5919788" y="4411663"/>
          <p14:tracePt t="33238" x="5875338" y="4375150"/>
          <p14:tracePt t="33254" x="5786438" y="4340225"/>
          <p14:tracePt t="33271" x="5724525" y="4322763"/>
          <p14:tracePt t="33288" x="5697538" y="4313238"/>
          <p14:tracePt t="33304" x="5661025" y="4303713"/>
          <p14:tracePt t="33321" x="5643563" y="4303713"/>
          <p14:tracePt t="33338" x="5626100" y="4303713"/>
          <p14:tracePt t="33354" x="5599113" y="4303713"/>
          <p14:tracePt t="33371" x="5562600" y="4322763"/>
          <p14:tracePt t="33388" x="5527675" y="4348163"/>
          <p14:tracePt t="33405" x="5483225" y="4394200"/>
          <p14:tracePt t="33421" x="5438775" y="4483100"/>
          <p14:tracePt t="33438" x="5402263" y="4562475"/>
          <p14:tracePt t="33438" x="5394325" y="4608513"/>
          <p14:tracePt t="33455" x="5375275" y="4670425"/>
          <p14:tracePt t="33471" x="5357813" y="4724400"/>
          <p14:tracePt t="33488" x="5357813" y="4759325"/>
          <p14:tracePt t="33505" x="5357813" y="4803775"/>
          <p14:tracePt t="33522" x="5357813" y="4822825"/>
          <p14:tracePt t="33538" x="5357813" y="4867275"/>
          <p14:tracePt t="33555" x="5357813" y="4875213"/>
          <p14:tracePt t="33572" x="5367338" y="4894263"/>
          <p14:tracePt t="33588" x="5375275" y="4911725"/>
          <p14:tracePt t="33605" x="5394325" y="4919663"/>
          <p14:tracePt t="33622" x="5429250" y="4938713"/>
          <p14:tracePt t="33638" x="5491163" y="4938713"/>
          <p14:tracePt t="33655" x="5562600" y="4938713"/>
          <p14:tracePt t="33672" x="5626100" y="4938713"/>
          <p14:tracePt t="33688" x="5697538" y="4938713"/>
          <p14:tracePt t="33705" x="5732463" y="4919663"/>
          <p14:tracePt t="33722" x="5759450" y="4911725"/>
          <p14:tracePt t="33738" x="5776913" y="4902200"/>
          <p14:tracePt t="33756" x="5795963" y="4884738"/>
          <p14:tracePt t="33772" x="5803900" y="4867275"/>
          <p14:tracePt t="33789" x="5822950" y="4840288"/>
          <p14:tracePt t="33805" x="5830888" y="4803775"/>
          <p14:tracePt t="33822" x="5848350" y="4741863"/>
          <p14:tracePt t="33839" x="5867400" y="4705350"/>
          <p14:tracePt t="33855" x="5884863" y="4660900"/>
          <p14:tracePt t="33872" x="5894388" y="4633913"/>
          <p14:tracePt t="33889" x="5902325" y="4608513"/>
          <p14:tracePt t="33906" x="5902325" y="4581525"/>
          <p14:tracePt t="33922" x="5902325" y="4554538"/>
          <p14:tracePt t="33939" x="5902325" y="4537075"/>
          <p14:tracePt t="33956" x="5902325" y="4518025"/>
          <p14:tracePt t="33972" x="5894388" y="4510088"/>
          <p14:tracePt t="33989" x="5884863" y="4483100"/>
          <p14:tracePt t="34006" x="5875338" y="4465638"/>
          <p14:tracePt t="34023" x="5867400" y="4456113"/>
          <p14:tracePt t="34039" x="5867400" y="4446588"/>
          <p14:tracePt t="34056" x="5857875" y="4429125"/>
          <p14:tracePt t="34072" x="5848350" y="4429125"/>
          <p14:tracePt t="34095" x="5830888" y="4419600"/>
          <p14:tracePt t="34119" x="5813425" y="4419600"/>
          <p14:tracePt t="34135" x="5786438" y="4419600"/>
          <p14:tracePt t="34143" x="5759450" y="4419600"/>
          <p14:tracePt t="34156" x="5715000" y="4419600"/>
          <p14:tracePt t="34173" x="5680075" y="4419600"/>
          <p14:tracePt t="34190" x="5661025" y="4419600"/>
          <p14:tracePt t="34206" x="5653088" y="4419600"/>
          <p14:tracePt t="34223" x="5643563" y="4419600"/>
          <p14:tracePt t="34255" x="5626100" y="4419600"/>
          <p14:tracePt t="34263" x="5616575" y="4438650"/>
          <p14:tracePt t="34273" x="5589588" y="4465638"/>
          <p14:tracePt t="34290" x="5572125" y="4491038"/>
          <p14:tracePt t="34306" x="5562600" y="4527550"/>
          <p14:tracePt t="34323" x="5554663" y="4554538"/>
          <p14:tracePt t="34340" x="5545138" y="4589463"/>
          <p14:tracePt t="34356" x="5545138" y="4608513"/>
          <p14:tracePt t="34373" x="5545138" y="4633913"/>
          <p14:tracePt t="34390" x="5545138" y="4652963"/>
          <p14:tracePt t="34407" x="5545138" y="4697413"/>
          <p14:tracePt t="34423" x="5562600" y="4741863"/>
          <p14:tracePt t="34440" x="5581650" y="4768850"/>
          <p14:tracePt t="34457" x="5599113" y="4795838"/>
          <p14:tracePt t="34473" x="5626100" y="4813300"/>
          <p14:tracePt t="34490" x="5643563" y="4830763"/>
          <p14:tracePt t="34507" x="5670550" y="4840288"/>
          <p14:tracePt t="34523" x="5697538" y="4840288"/>
          <p14:tracePt t="34540" x="5732463" y="4840288"/>
          <p14:tracePt t="34557" x="5795963" y="4840288"/>
          <p14:tracePt t="34574" x="5894388" y="4830763"/>
          <p14:tracePt t="34590" x="5983288" y="4813300"/>
          <p14:tracePt t="34607" x="6027738" y="4795838"/>
          <p14:tracePt t="34624" x="6062663" y="4786313"/>
          <p14:tracePt t="34641" x="6081713" y="4768850"/>
          <p14:tracePt t="34657" x="6081713" y="4751388"/>
          <p14:tracePt t="34674" x="6099175" y="4714875"/>
          <p14:tracePt t="34691" x="6099175" y="4679950"/>
          <p14:tracePt t="34707" x="6108700" y="4643438"/>
          <p14:tracePt t="34724" x="6108700" y="4598988"/>
          <p14:tracePt t="34741" x="6108700" y="4562475"/>
          <p14:tracePt t="34757" x="6108700" y="4537075"/>
          <p14:tracePt t="34774" x="6089650" y="4491038"/>
          <p14:tracePt t="34791" x="6089650" y="4473575"/>
          <p14:tracePt t="34807" x="6072188" y="4456113"/>
          <p14:tracePt t="34824" x="6054725" y="4438650"/>
          <p14:tracePt t="34841" x="6000750" y="4419600"/>
          <p14:tracePt t="34857" x="5956300" y="4419600"/>
          <p14:tracePt t="34874" x="5902325" y="4419600"/>
          <p14:tracePt t="34891" x="5822950" y="4419600"/>
          <p14:tracePt t="34908" x="5768975" y="4419600"/>
          <p14:tracePt t="34924" x="5715000" y="4419600"/>
          <p14:tracePt t="34941" x="5670550" y="4429125"/>
          <p14:tracePt t="34958" x="5634038" y="4446588"/>
          <p14:tracePt t="34975" x="5589588" y="4456113"/>
          <p14:tracePt t="34992" x="5562600" y="4465638"/>
          <p14:tracePt t="35008" x="5562600" y="4473575"/>
          <p14:tracePt t="35025" x="5545138" y="4483100"/>
          <p14:tracePt t="35042" x="5537200" y="4491038"/>
          <p14:tracePt t="35063" x="5537200" y="4510088"/>
          <p14:tracePt t="35079" x="5527675" y="4518025"/>
          <p14:tracePt t="35091" x="5510213" y="4545013"/>
          <p14:tracePt t="35108" x="5491163" y="4581525"/>
          <p14:tracePt t="35125" x="5473700" y="4608513"/>
          <p14:tracePt t="35141" x="5465763" y="4643438"/>
          <p14:tracePt t="35158" x="5465763" y="4660900"/>
          <p14:tracePt t="35175" x="5465763" y="4670425"/>
          <p14:tracePt t="35191" x="5465763" y="4660900"/>
          <p14:tracePt t="35775" x="5473700" y="4643438"/>
          <p14:tracePt t="35783" x="5483225" y="4633913"/>
          <p14:tracePt t="35792" x="5510213" y="4589463"/>
          <p14:tracePt t="35809" x="5545138" y="4537075"/>
          <p14:tracePt t="35826" x="5589588" y="4456113"/>
          <p14:tracePt t="35843" x="5626100" y="4375150"/>
          <p14:tracePt t="35860" x="5653088" y="4295775"/>
          <p14:tracePt t="35876" x="5680075" y="4232275"/>
          <p14:tracePt t="35893" x="5705475" y="4179888"/>
          <p14:tracePt t="35910" x="5732463" y="4133850"/>
          <p14:tracePt t="35926" x="5751513" y="4071938"/>
          <p14:tracePt t="35943" x="5768975" y="4037013"/>
          <p14:tracePt t="35960" x="5786438" y="3983038"/>
          <p14:tracePt t="35976" x="5822950" y="3938588"/>
          <p14:tracePt t="35993" x="5848350" y="3875088"/>
          <p14:tracePt t="36010" x="5884863" y="3813175"/>
          <p14:tracePt t="36027" x="5929313" y="3732213"/>
          <p14:tracePt t="36043" x="5983288" y="3652838"/>
          <p14:tracePt t="36060" x="6027738" y="3571875"/>
          <p14:tracePt t="36077" x="6081713" y="3465513"/>
          <p14:tracePt t="36093" x="6126163" y="3357563"/>
          <p14:tracePt t="36110" x="6205538" y="3170238"/>
          <p14:tracePt t="36127" x="6242050" y="3054350"/>
          <p14:tracePt t="36143" x="6269038" y="2946400"/>
          <p14:tracePt t="36160" x="6313488" y="2840038"/>
          <p14:tracePt t="36177" x="6348413" y="2741613"/>
          <p14:tracePt t="36193" x="6384925" y="2670175"/>
          <p14:tracePt t="36210" x="6411913" y="2598738"/>
          <p14:tracePt t="36227" x="6429375" y="2544763"/>
          <p14:tracePt t="36244" x="6438900" y="2517775"/>
          <p14:tracePt t="36260" x="6446838" y="2500313"/>
          <p14:tracePt t="36277" x="6446838" y="2490788"/>
          <p14:tracePt t="36294" x="6456363" y="2490788"/>
          <p14:tracePt t="36399" x="6473825" y="2500313"/>
          <p14:tracePt t="36423" x="6473825" y="2527300"/>
          <p14:tracePt t="36431" x="6491288" y="2544763"/>
          <p14:tracePt t="36439" x="6510338" y="2571750"/>
          <p14:tracePt t="36447" x="6527800" y="2608263"/>
          <p14:tracePt t="36461" x="6581775" y="2714625"/>
          <p14:tracePt t="36478" x="6653213" y="2822575"/>
          <p14:tracePt t="36494" x="6759575" y="2990850"/>
          <p14:tracePt t="36511" x="6831013" y="3098800"/>
          <p14:tracePt t="36528" x="6884988" y="3205163"/>
          <p14:tracePt t="36544" x="6919913" y="3276600"/>
          <p14:tracePt t="36561" x="6965950" y="3340100"/>
          <p14:tracePt t="36578" x="7000875" y="3394075"/>
          <p14:tracePt t="36594" x="7027863" y="3429000"/>
          <p14:tracePt t="36611" x="7045325" y="3465513"/>
          <p14:tracePt t="36628" x="7062788" y="3490913"/>
          <p14:tracePt t="36644" x="7081838" y="3500438"/>
          <p14:tracePt t="36661" x="7081838" y="3509963"/>
          <p14:tracePt t="36678" x="7089775" y="3517900"/>
          <p14:tracePt t="36694" x="7089775" y="3536950"/>
          <p14:tracePt t="36711" x="7089775" y="3554413"/>
          <p14:tracePt t="36728" x="7089775" y="3571875"/>
          <p14:tracePt t="36744" x="7089775" y="3608388"/>
          <p14:tracePt t="36761" x="7089775" y="3643313"/>
          <p14:tracePt t="36778" x="7089775" y="3687763"/>
          <p14:tracePt t="36795" x="7089775" y="3724275"/>
          <p14:tracePt t="36811" x="7089775" y="3776663"/>
          <p14:tracePt t="36828" x="7081838" y="3830638"/>
          <p14:tracePt t="36845" x="7072313" y="3867150"/>
          <p14:tracePt t="36861" x="7045325" y="3919538"/>
          <p14:tracePt t="36878" x="7037388" y="3965575"/>
          <p14:tracePt t="36895" x="7018338" y="4037013"/>
          <p14:tracePt t="36912" x="7010400" y="4071938"/>
          <p14:tracePt t="36929" x="6983413" y="4108450"/>
          <p14:tracePt t="36945" x="6973888" y="4143375"/>
          <p14:tracePt t="36962" x="6965950" y="4160838"/>
          <p14:tracePt t="36978" x="6965950" y="4197350"/>
          <p14:tracePt t="36995" x="6946900" y="4224338"/>
          <p14:tracePt t="37012" x="6938963" y="4259263"/>
          <p14:tracePt t="37029" x="6929438" y="4313238"/>
          <p14:tracePt t="37045" x="6911975" y="4367213"/>
          <p14:tracePt t="37062" x="6902450" y="4419600"/>
          <p14:tracePt t="37062" x="6902450" y="4456113"/>
          <p14:tracePt t="37079" x="6884988" y="4518025"/>
          <p14:tracePt t="37095" x="6875463" y="4554538"/>
          <p14:tracePt t="37112" x="6867525" y="4616450"/>
          <p14:tracePt t="37129" x="6867525" y="4670425"/>
          <p14:tracePt t="37145" x="6858000" y="4724400"/>
          <p14:tracePt t="37162" x="6840538" y="4795838"/>
          <p14:tracePt t="37179" x="6831013" y="4840288"/>
          <p14:tracePt t="37195" x="6823075" y="4911725"/>
          <p14:tracePt t="37212" x="6804025" y="4946650"/>
          <p14:tracePt t="37229" x="6796088" y="4991100"/>
          <p14:tracePt t="37246" x="6796088" y="5010150"/>
          <p14:tracePt t="37262" x="6786563" y="5072063"/>
          <p14:tracePt t="37279" x="6777038" y="5089525"/>
          <p14:tracePt t="37296" x="6769100" y="5116513"/>
          <p14:tracePt t="37312" x="6769100" y="5153025"/>
          <p14:tracePt t="37329" x="6769100" y="5160963"/>
          <p14:tracePt t="37346" x="6759575" y="5187950"/>
          <p14:tracePt t="37362" x="6759575" y="5214938"/>
          <p14:tracePt t="37379" x="6759575" y="5251450"/>
          <p14:tracePt t="37396" x="6759575" y="5286375"/>
          <p14:tracePt t="37413" x="6759575" y="5303838"/>
          <p14:tracePt t="37429" x="6751638" y="5330825"/>
          <p14:tracePt t="37446" x="6742113" y="5367338"/>
          <p14:tracePt t="37463" x="6742113" y="5402263"/>
          <p14:tracePt t="37479" x="6742113" y="5419725"/>
          <p14:tracePt t="37496" x="6742113" y="5446713"/>
          <p14:tracePt t="37513" x="6742113" y="5465763"/>
          <p14:tracePt t="37529" x="6742113" y="5473700"/>
          <p14:tracePt t="37546" x="6742113" y="5500688"/>
          <p14:tracePt t="37563" x="6742113" y="5510213"/>
          <p14:tracePt t="37579" x="6742113" y="5518150"/>
          <p14:tracePt t="37596" x="6742113" y="5527675"/>
          <p14:tracePt t="37613" x="6742113" y="5537200"/>
          <p14:tracePt t="37630" x="6742113" y="5545138"/>
          <p14:tracePt t="37646" x="6742113" y="5572125"/>
          <p14:tracePt t="37663" x="6742113" y="5581650"/>
          <p14:tracePt t="37679" x="6742113" y="5589588"/>
          <p14:tracePt t="37696" x="6742113" y="5599113"/>
          <p14:tracePt t="37713" x="6742113" y="5608638"/>
          <p14:tracePt t="37730" x="6742113" y="5616575"/>
          <p14:tracePt t="37746" x="6742113" y="5626100"/>
          <p14:tracePt t="37763" x="6742113" y="5634038"/>
          <p14:tracePt t="37780" x="6742113" y="5643563"/>
          <p14:tracePt t="37797" x="6742113" y="5653088"/>
          <p14:tracePt t="37815" x="6742113" y="5661025"/>
          <p14:tracePt t="37831" x="6742113" y="5670550"/>
          <p14:tracePt t="37847" x="6742113" y="5680075"/>
          <p14:tracePt t="37863" x="6742113" y="5688013"/>
          <p14:tracePt t="37880" x="6742113" y="5697538"/>
          <p14:tracePt t="37935" x="6742113" y="5705475"/>
          <p14:tracePt t="37943" x="6742113" y="5715000"/>
          <p14:tracePt t="37959" x="6742113" y="5724525"/>
          <p14:tracePt t="38007" x="6742113" y="5732463"/>
          <p14:tracePt t="38023" x="6742113" y="5741988"/>
          <p14:tracePt t="38039" x="6742113" y="5751513"/>
          <p14:tracePt t="38063" x="6751638" y="5759450"/>
          <p14:tracePt t="38215" x="6777038" y="5768975"/>
          <p14:tracePt t="38231" x="6786563" y="5768975"/>
          <p14:tracePt t="38239" x="6813550" y="5768975"/>
          <p14:tracePt t="38247" x="6902450" y="5759450"/>
          <p14:tracePt t="38278" x="6929438" y="5751513"/>
          <p14:tracePt t="38281" x="6956425" y="5724525"/>
          <p14:tracePt t="38298" x="6973888" y="5715000"/>
          <p14:tracePt t="38314" x="6973888" y="5697538"/>
          <p14:tracePt t="38331" x="6983413" y="5680075"/>
          <p14:tracePt t="38348" x="6983413" y="5661025"/>
          <p14:tracePt t="38365" x="6983413" y="5653088"/>
          <p14:tracePt t="38381" x="6983413" y="5634038"/>
          <p14:tracePt t="38398" x="6983413" y="5616575"/>
          <p14:tracePt t="38398" x="6983413" y="5599113"/>
          <p14:tracePt t="38415" x="6965950" y="5581650"/>
          <p14:tracePt t="38431" x="6929438" y="5545138"/>
          <p14:tracePt t="38448" x="6884988" y="5527675"/>
          <p14:tracePt t="38465" x="6848475" y="5500688"/>
          <p14:tracePt t="38481" x="6823075" y="5500688"/>
          <p14:tracePt t="38498" x="6786563" y="5500688"/>
          <p14:tracePt t="38515" x="6777038" y="5500688"/>
          <p14:tracePt t="38531" x="6759575" y="5500688"/>
          <p14:tracePt t="38548" x="6732588" y="5510213"/>
          <p14:tracePt t="38565" x="6705600" y="5537200"/>
          <p14:tracePt t="38581" x="6670675" y="5562600"/>
          <p14:tracePt t="38581" x="6653213" y="5562600"/>
          <p14:tracePt t="38599" x="6616700" y="5589588"/>
          <p14:tracePt t="38615" x="6589713" y="5608638"/>
          <p14:tracePt t="38632" x="6581775" y="5626100"/>
          <p14:tracePt t="38648" x="6581775" y="5634038"/>
          <p14:tracePt t="38687" x="6572250" y="5653088"/>
          <p14:tracePt t="38703" x="6572250" y="5661025"/>
          <p14:tracePt t="38719" x="6572250" y="5670550"/>
          <p14:tracePt t="38727" x="6572250" y="5688013"/>
          <p14:tracePt t="38735" x="6562725" y="5697538"/>
          <p14:tracePt t="38748" x="6562725" y="5705475"/>
          <p14:tracePt t="38765" x="6562725" y="5715000"/>
          <p14:tracePt t="38782" x="6572250" y="5732463"/>
          <p14:tracePt t="38799" x="6589713" y="5741988"/>
          <p14:tracePt t="38816" x="6608763" y="5759450"/>
          <p14:tracePt t="38832" x="6634163" y="5759450"/>
          <p14:tracePt t="38849" x="6661150" y="5759450"/>
          <p14:tracePt t="38865" x="6705600" y="5759450"/>
          <p14:tracePt t="38882" x="6751638" y="5751513"/>
          <p14:tracePt t="38899" x="6777038" y="5741988"/>
          <p14:tracePt t="38916" x="6796088" y="5732463"/>
          <p14:tracePt t="38932" x="6813550" y="5715000"/>
          <p14:tracePt t="38949" x="6831013" y="5705475"/>
          <p14:tracePt t="38966" x="6848475" y="5680075"/>
          <p14:tracePt t="38966" x="6848475" y="5670550"/>
          <p14:tracePt t="38983" x="6867525" y="5653088"/>
          <p14:tracePt t="38999" x="6875463" y="5643563"/>
          <p14:tracePt t="39015" x="6875463" y="5626100"/>
          <p14:tracePt t="39033" x="6875463" y="5616575"/>
          <p14:tracePt t="39049" x="6875463" y="5608638"/>
          <p14:tracePt t="39071" x="6875463" y="5599113"/>
          <p14:tracePt t="39087" x="6875463" y="5589588"/>
          <p14:tracePt t="39099" x="6875463" y="5572125"/>
          <p14:tracePt t="39116" x="6867525" y="5554663"/>
          <p14:tracePt t="39133" x="6858000" y="5554663"/>
          <p14:tracePt t="39149" x="6840538" y="5545138"/>
          <p14:tracePt t="39166" x="6823075" y="5537200"/>
          <p14:tracePt t="39183" x="6813550" y="5537200"/>
          <p14:tracePt t="39199" x="6796088" y="5537200"/>
          <p14:tracePt t="39216" x="6786563" y="5537200"/>
          <p14:tracePt t="39233" x="6769100" y="5537200"/>
          <p14:tracePt t="39407" x="6769100" y="5545138"/>
          <p14:tracePt t="39431" x="6759575" y="5554663"/>
          <p14:tracePt t="39439" x="6751638" y="5562600"/>
          <p14:tracePt t="39455" x="6742113" y="5562600"/>
          <p14:tracePt t="39591" x="6742113" y="5572125"/>
          <p14:tracePt t="39607" x="6732588" y="5581650"/>
          <p14:tracePt t="39631" x="6732588" y="5589588"/>
          <p14:tracePt t="39639" x="6724650" y="5589588"/>
          <p14:tracePt t="40639" x="6724650" y="5581650"/>
          <p14:tracePt t="40655" x="6724650" y="5562600"/>
          <p14:tracePt t="40663" x="6732588" y="5562600"/>
          <p14:tracePt t="40671" x="6742113" y="5545138"/>
          <p14:tracePt t="40686" x="6751638" y="5527675"/>
          <p14:tracePt t="40686" x="6769100" y="5510213"/>
          <p14:tracePt t="40703" x="6796088" y="5500688"/>
          <p14:tracePt t="40719" x="6823075" y="5483225"/>
          <p14:tracePt t="40736" x="6848475" y="5456238"/>
          <p14:tracePt t="40753" x="6894513" y="5446713"/>
          <p14:tracePt t="40769" x="6938963" y="5429250"/>
          <p14:tracePt t="40786" x="6973888" y="5411788"/>
          <p14:tracePt t="40803" x="7018338" y="5384800"/>
          <p14:tracePt t="40819" x="7062788" y="5357813"/>
          <p14:tracePt t="40836" x="7099300" y="5340350"/>
          <p14:tracePt t="40853" x="7143750" y="5322888"/>
          <p14:tracePt t="40870" x="7180263" y="5303838"/>
          <p14:tracePt t="40870" x="7197725" y="5295900"/>
          <p14:tracePt t="40887" x="7215188" y="5276850"/>
          <p14:tracePt t="40903" x="7232650" y="5268913"/>
          <p14:tracePt t="40919" x="7242175" y="5251450"/>
          <p14:tracePt t="40936" x="7269163" y="5241925"/>
          <p14:tracePt t="40953" x="7286625" y="5224463"/>
          <p14:tracePt t="40971" x="7304088" y="5205413"/>
          <p14:tracePt t="40986" x="7331075" y="5187950"/>
          <p14:tracePt t="41004" x="7358063" y="5170488"/>
          <p14:tracePt t="41021" x="7367588" y="5153025"/>
          <p14:tracePt t="41038" x="7375525" y="5143500"/>
          <p14:tracePt t="41054" x="7385050" y="5143500"/>
          <p14:tracePt t="41071" x="7412038" y="5126038"/>
          <p14:tracePt t="41088" x="7429500" y="5116513"/>
          <p14:tracePt t="41104" x="7456488" y="5089525"/>
          <p14:tracePt t="41121" x="7483475" y="5054600"/>
          <p14:tracePt t="41138" x="7510463" y="5027613"/>
          <p14:tracePt t="41154" x="7537450" y="4991100"/>
          <p14:tracePt t="41171" x="7554913" y="4956175"/>
          <p14:tracePt t="41188" x="7572375" y="4929188"/>
          <p14:tracePt t="41204" x="7581900" y="4919663"/>
          <p14:tracePt t="41221" x="7581900" y="4911725"/>
          <p14:tracePt t="41248" x="7589838" y="4902200"/>
          <p14:tracePt t="41328" x="7589838" y="4894263"/>
          <p14:tracePt t="41360" x="7599363" y="4884738"/>
          <p14:tracePt t="41384" x="7608888" y="4875213"/>
          <p14:tracePt t="41392" x="7608888" y="4867275"/>
          <p14:tracePt t="41424" x="7616825" y="4857750"/>
          <p14:tracePt t="41440" x="7616825" y="4848225"/>
          <p14:tracePt t="41456" x="7616825" y="4840288"/>
          <p14:tracePt t="41472" x="7616825" y="4830763"/>
          <p14:tracePt t="41488" x="7626350" y="4803775"/>
          <p14:tracePt t="41504" x="7626350" y="4795838"/>
          <p14:tracePt t="41520" x="7626350" y="4786313"/>
          <p14:tracePt t="41536" x="7626350" y="4776788"/>
          <p14:tracePt t="41551" x="7626350" y="4768850"/>
          <p14:tracePt t="41600" x="7626350" y="4759325"/>
          <p14:tracePt t="41624" x="7634288" y="4751388"/>
          <p14:tracePt t="41632" x="7643813" y="4741863"/>
          <p14:tracePt t="41656" x="7653338" y="4741863"/>
          <p14:tracePt t="41664" x="7653338" y="4724400"/>
          <p14:tracePt t="41680" x="7661275" y="4724400"/>
          <p14:tracePt t="41688" x="7680325" y="4714875"/>
          <p14:tracePt t="41705" x="7688263" y="4714875"/>
          <p14:tracePt t="41722" x="7705725" y="4705350"/>
          <p14:tracePt t="41739" x="7715250" y="4697413"/>
          <p14:tracePt t="41755" x="7732713" y="4697413"/>
          <p14:tracePt t="41772" x="7732713" y="4687888"/>
          <p14:tracePt t="41789" x="7732713" y="4679950"/>
          <p14:tracePt t="41816" x="7742238" y="4679950"/>
          <p14:tracePt t="41840" x="7742238" y="4670425"/>
          <p14:tracePt t="41848" x="7759700" y="4670425"/>
          <p14:tracePt t="41864" x="7769225" y="4660900"/>
          <p14:tracePt t="41872" x="7777163" y="4652963"/>
          <p14:tracePt t="41889" x="7786688" y="4643438"/>
          <p14:tracePt t="41928" x="7786688" y="4633913"/>
          <p14:tracePt t="41952" x="7786688" y="4625975"/>
          <p14:tracePt t="41968" x="7796213" y="4625975"/>
          <p14:tracePt t="41976" x="7804150" y="4616450"/>
          <p14:tracePt t="41984" x="7804150" y="4608513"/>
          <p14:tracePt t="42000" x="7804150" y="4598988"/>
          <p14:tracePt t="42008" x="7804150" y="4581525"/>
          <p14:tracePt t="42023" x="7804150" y="4545013"/>
          <p14:tracePt t="42040" x="7804150" y="4537075"/>
          <p14:tracePt t="42056" x="7804150" y="4518025"/>
          <p14:tracePt t="42073" x="7804150" y="4500563"/>
          <p14:tracePt t="42089" x="7796213" y="4491038"/>
          <p14:tracePt t="42106" x="7796213" y="4483100"/>
          <p14:tracePt t="42123" x="7777163" y="4473575"/>
          <p14:tracePt t="42140" x="7769225" y="4473575"/>
          <p14:tracePt t="42160" x="7759700" y="4473575"/>
          <p14:tracePt t="42173" x="7724775" y="4483100"/>
          <p14:tracePt t="42190" x="7688263" y="4510088"/>
          <p14:tracePt t="42207" x="7653338" y="4554538"/>
          <p14:tracePt t="42207" x="7653338" y="4572000"/>
          <p14:tracePt t="42224" x="7634288" y="4616450"/>
          <p14:tracePt t="42240" x="7626350" y="4643438"/>
          <p14:tracePt t="42256" x="7599363" y="4670425"/>
          <p14:tracePt t="42273" x="7599363" y="4697413"/>
          <p14:tracePt t="42290" x="7599363" y="4714875"/>
          <p14:tracePt t="42307" x="7599363" y="4732338"/>
          <p14:tracePt t="42323" x="7599363" y="4751388"/>
          <p14:tracePt t="42340" x="7608888" y="4776788"/>
          <p14:tracePt t="42357" x="7616825" y="4803775"/>
          <p14:tracePt t="42374" x="7634288" y="4830763"/>
          <p14:tracePt t="42390" x="7661275" y="4848225"/>
          <p14:tracePt t="42407" x="7697788" y="4884738"/>
          <p14:tracePt t="42424" x="7732713" y="4894263"/>
          <p14:tracePt t="42440" x="7769225" y="4911725"/>
          <p14:tracePt t="42457" x="7786688" y="4911725"/>
          <p14:tracePt t="42474" x="7823200" y="4911725"/>
          <p14:tracePt t="42491" x="7848600" y="4911725"/>
          <p14:tracePt t="42507" x="7885113" y="4902200"/>
          <p14:tracePt t="42524" x="7902575" y="4894263"/>
          <p14:tracePt t="42540" x="7929563" y="4875213"/>
          <p14:tracePt t="42557" x="7956550" y="4848225"/>
          <p14:tracePt t="42574" x="7983538" y="4813300"/>
          <p14:tracePt t="42591" x="8001000" y="4786313"/>
          <p14:tracePt t="42607" x="8018463" y="4724400"/>
          <p14:tracePt t="42624" x="8027988" y="4697413"/>
          <p14:tracePt t="42641" x="8027988" y="4670425"/>
          <p14:tracePt t="42657" x="8027988" y="4643438"/>
          <p14:tracePt t="42674" x="8027988" y="4633913"/>
          <p14:tracePt t="42691" x="8027988" y="4616450"/>
          <p14:tracePt t="42707" x="8027988" y="4608513"/>
          <p14:tracePt t="42724" x="8018463" y="4589463"/>
          <p14:tracePt t="42744" x="8010525" y="4581525"/>
          <p14:tracePt t="42757" x="7991475" y="4562475"/>
          <p14:tracePt t="42774" x="7939088" y="4554538"/>
          <p14:tracePt t="42791" x="7867650" y="4527550"/>
          <p14:tracePt t="42808" x="7831138" y="4527550"/>
          <p14:tracePt t="42825" x="7796213" y="4510088"/>
          <p14:tracePt t="42842" x="7777163" y="4510088"/>
          <p14:tracePt t="42858" x="7769225" y="4500563"/>
          <p14:tracePt t="42875" x="7759700" y="4500563"/>
          <p14:tracePt t="42904" x="7751763" y="4500563"/>
          <p14:tracePt t="42912" x="7732713" y="4500563"/>
          <p14:tracePt t="42924" x="7715250" y="4500563"/>
          <p14:tracePt t="42941" x="7670800" y="4510088"/>
          <p14:tracePt t="42958" x="7653338" y="4527550"/>
          <p14:tracePt t="42975" x="7626350" y="4537075"/>
          <p14:tracePt t="42992" x="7616825" y="4545013"/>
          <p14:tracePt t="43008" x="7608888" y="4562475"/>
          <p14:tracePt t="43025" x="7608888" y="4581525"/>
          <p14:tracePt t="43042" x="7608888" y="4598988"/>
          <p14:tracePt t="43058" x="7599363" y="4633913"/>
          <p14:tracePt t="43075" x="7589838" y="4652963"/>
          <p14:tracePt t="43092" x="7589838" y="4687888"/>
          <p14:tracePt t="43108" x="7589838" y="4724400"/>
          <p14:tracePt t="43125" x="7589838" y="4732338"/>
          <p14:tracePt t="43141" x="7599363" y="4751388"/>
          <p14:tracePt t="43158" x="7608888" y="4768850"/>
          <p14:tracePt t="43175" x="7616825" y="4768850"/>
          <p14:tracePt t="43232" x="7634288" y="4768850"/>
          <p14:tracePt t="43248" x="7653338" y="4768850"/>
          <p14:tracePt t="43256" x="7697788" y="4768850"/>
          <p14:tracePt t="43264" x="7732713" y="4759325"/>
          <p14:tracePt t="43275" x="7813675" y="4751388"/>
          <p14:tracePt t="43292" x="7875588" y="4724400"/>
          <p14:tracePt t="43309" x="7912100" y="4714875"/>
          <p14:tracePt t="43325" x="7929563" y="4687888"/>
          <p14:tracePt t="43342" x="7939088" y="4687888"/>
          <p14:tracePt t="43359" x="7947025" y="4660900"/>
          <p14:tracePt t="43359" x="7947025" y="4652963"/>
          <p14:tracePt t="43376" x="7947025" y="4633913"/>
          <p14:tracePt t="43393" x="7966075" y="4589463"/>
          <p14:tracePt t="43410" x="7966075" y="4545013"/>
          <p14:tracePt t="43426" x="7966075" y="4518025"/>
          <p14:tracePt t="43442" x="7966075" y="4500563"/>
          <p14:tracePt t="43459" x="7966075" y="4483100"/>
          <p14:tracePt t="43476" x="7966075" y="4473575"/>
          <p14:tracePt t="43492" x="7966075" y="4465638"/>
          <p14:tracePt t="43520" x="7956550" y="4456113"/>
          <p14:tracePt t="43544" x="7947025" y="4446588"/>
          <p14:tracePt t="43551" x="7939088" y="4446588"/>
          <p14:tracePt t="43560" x="7902575" y="4446588"/>
          <p14:tracePt t="43576" x="7840663" y="4446588"/>
          <p14:tracePt t="43592" x="7777163" y="4446588"/>
          <p14:tracePt t="43609" x="7715250" y="4465638"/>
          <p14:tracePt t="43626" x="7670800" y="4473575"/>
          <p14:tracePt t="43643" x="7643813" y="4500563"/>
          <p14:tracePt t="43659" x="7626350" y="4510088"/>
          <p14:tracePt t="43676" x="7616825" y="4518025"/>
          <p14:tracePt t="43693" x="7608888" y="4537075"/>
          <p14:tracePt t="43709" x="7599363" y="4545013"/>
          <p14:tracePt t="43726" x="7599363" y="4572000"/>
          <p14:tracePt t="43743" x="7589838" y="4608513"/>
          <p14:tracePt t="43760" x="7589838" y="4643438"/>
          <p14:tracePt t="43776" x="7589838" y="4670425"/>
          <p14:tracePt t="43793" x="7599363" y="4705350"/>
          <p14:tracePt t="43810" x="7608888" y="4724400"/>
          <p14:tracePt t="43826" x="7608888" y="4732338"/>
          <p14:tracePt t="43896" x="7626350" y="4732338"/>
          <p14:tracePt t="43912" x="7634288" y="4732338"/>
          <p14:tracePt t="43919" x="7653338" y="4732338"/>
          <p14:tracePt t="43928" x="7688263" y="4732338"/>
          <p14:tracePt t="43943" x="7777163" y="4705350"/>
          <p14:tracePt t="43960" x="7813675" y="4714875"/>
          <p14:tracePt t="43977" x="7823200" y="4714875"/>
          <p14:tracePt t="43993" x="7831138" y="4714875"/>
          <p14:tracePt t="44159" x="7831138" y="4724400"/>
          <p14:tracePt t="44168" x="7813675" y="4732338"/>
          <p14:tracePt t="44177" x="7732713" y="4751388"/>
          <p14:tracePt t="44194" x="7599363" y="4786313"/>
          <p14:tracePt t="44210" x="7394575" y="4830763"/>
          <p14:tracePt t="44227" x="7215188" y="4867275"/>
          <p14:tracePt t="44244" x="7027863" y="4894263"/>
          <p14:tracePt t="44261" x="6867525" y="4929188"/>
          <p14:tracePt t="44277" x="6724650" y="4938713"/>
          <p14:tracePt t="44294" x="6581775" y="4938713"/>
          <p14:tracePt t="44311" x="6429375" y="4938713"/>
          <p14:tracePt t="44327" x="6170613" y="4938713"/>
          <p14:tracePt t="44344" x="5991225" y="4938713"/>
          <p14:tracePt t="44361" x="5857875" y="4938713"/>
          <p14:tracePt t="44377" x="5759450" y="4938713"/>
          <p14:tracePt t="44394" x="5688013" y="4938713"/>
          <p14:tracePt t="44412" x="5616575" y="4938713"/>
          <p14:tracePt t="44428" x="5554663" y="4938713"/>
          <p14:tracePt t="44444" x="5473700" y="4938713"/>
          <p14:tracePt t="44461" x="5367338" y="4938713"/>
          <p14:tracePt t="44478" x="5268913" y="4938713"/>
          <p14:tracePt t="44494" x="5187950" y="4938713"/>
          <p14:tracePt t="44494" x="5143500" y="4938713"/>
          <p14:tracePt t="44512" x="5081588" y="4938713"/>
          <p14:tracePt t="44528" x="5037138" y="4929188"/>
          <p14:tracePt t="44544" x="4983163" y="4919663"/>
          <p14:tracePt t="44561" x="4956175" y="4911725"/>
          <p14:tracePt t="44578" x="4938713" y="4894263"/>
          <p14:tracePt t="44595" x="4919663" y="4884738"/>
          <p14:tracePt t="44612" x="4911725" y="4875213"/>
          <p14:tracePt t="44628" x="4894263" y="4867275"/>
          <p14:tracePt t="44645" x="4884738" y="4857750"/>
          <p14:tracePt t="44661" x="4875213" y="4848225"/>
          <p14:tracePt t="44678" x="4867275" y="4840288"/>
          <p14:tracePt t="44695" x="4867275" y="4813300"/>
          <p14:tracePt t="44712" x="4867275" y="4776788"/>
          <p14:tracePt t="44728" x="4867275" y="4732338"/>
          <p14:tracePt t="44745" x="4867275" y="4679950"/>
          <p14:tracePt t="44762" x="4867275" y="4616450"/>
          <p14:tracePt t="44778" x="4867275" y="4537075"/>
          <p14:tracePt t="44796" x="4867275" y="4456113"/>
          <p14:tracePt t="44812" x="4867275" y="4348163"/>
          <p14:tracePt t="44828" x="4867275" y="4241800"/>
          <p14:tracePt t="44845" x="4875213" y="4160838"/>
          <p14:tracePt t="44863" x="4884738" y="4062413"/>
          <p14:tracePt t="44879" x="4884738" y="3983038"/>
          <p14:tracePt t="44896" x="4884738" y="3911600"/>
          <p14:tracePt t="44913" x="4884738" y="3813175"/>
          <p14:tracePt t="44929" x="4884738" y="3759200"/>
          <p14:tracePt t="44945" x="4884738" y="3732213"/>
          <p14:tracePt t="44962" x="4884738" y="3697288"/>
          <p14:tracePt t="44979" x="4884738" y="3670300"/>
          <p14:tracePt t="44996" x="4884738" y="3652838"/>
          <p14:tracePt t="45012" x="4884738" y="3643313"/>
          <p14:tracePt t="45029" x="4884738" y="3633788"/>
          <p14:tracePt t="45046" x="4884738" y="3625850"/>
          <p14:tracePt t="45064" x="4875213" y="3616325"/>
          <p14:tracePt t="45159" x="4867275" y="3625850"/>
          <p14:tracePt t="45175" x="4857750" y="3660775"/>
          <p14:tracePt t="45184" x="4830763" y="3687763"/>
          <p14:tracePt t="45196" x="4786313" y="3776663"/>
          <p14:tracePt t="45213" x="4741863" y="3875088"/>
          <p14:tracePt t="45229" x="4697413" y="4000500"/>
          <p14:tracePt t="45246" x="4670425" y="4116388"/>
          <p14:tracePt t="45263" x="4633913" y="4259263"/>
          <p14:tracePt t="45280" x="4625975" y="4313238"/>
          <p14:tracePt t="45296" x="4625975" y="4375150"/>
          <p14:tracePt t="45313" x="4608513" y="4429125"/>
          <p14:tracePt t="45329" x="4589463" y="4473575"/>
          <p14:tracePt t="45346" x="4589463" y="4527550"/>
          <p14:tracePt t="45363" x="4581525" y="4581525"/>
          <p14:tracePt t="45379" x="4562475" y="4633913"/>
          <p14:tracePt t="45396" x="4554538" y="4705350"/>
          <p14:tracePt t="45413" x="4537075" y="4776788"/>
          <p14:tracePt t="45430" x="4518025" y="4857750"/>
          <p14:tracePt t="45446" x="4500563" y="4929188"/>
          <p14:tracePt t="45463" x="4473575" y="5081588"/>
          <p14:tracePt t="45480" x="4456113" y="5153025"/>
          <p14:tracePt t="45496" x="4438650" y="5214938"/>
          <p14:tracePt t="45513" x="4438650" y="5251450"/>
          <p14:tracePt t="45530" x="4438650" y="5276850"/>
          <p14:tracePt t="45546" x="4438650" y="5303838"/>
          <p14:tracePt t="45563" x="4438650" y="5322888"/>
          <p14:tracePt t="45580" x="4429125" y="5348288"/>
          <p14:tracePt t="45596" x="4429125" y="5357813"/>
          <p14:tracePt t="45613" x="4419600" y="5375275"/>
          <p14:tracePt t="45630" x="4411663" y="5394325"/>
          <p14:tracePt t="45646" x="4411663" y="5411788"/>
          <p14:tracePt t="45664" x="4411663" y="5429250"/>
          <p14:tracePt t="45680" x="4402138" y="5465763"/>
          <p14:tracePt t="45697" x="4402138" y="5483225"/>
          <p14:tracePt t="45713" x="4394200" y="5527675"/>
          <p14:tracePt t="45730" x="4394200" y="5554663"/>
          <p14:tracePt t="45747" x="4384675" y="5581650"/>
          <p14:tracePt t="45764" x="4384675" y="5589588"/>
          <p14:tracePt t="45780" x="4384675" y="5608638"/>
          <p14:tracePt t="45797" x="4384675" y="5626100"/>
          <p14:tracePt t="45814" x="4384675" y="5634038"/>
          <p14:tracePt t="45830" x="4384675" y="5653088"/>
          <p14:tracePt t="45847" x="4384675" y="5670550"/>
          <p14:tracePt t="45864" x="4384675" y="5688013"/>
          <p14:tracePt t="45880" x="4384675" y="5697538"/>
          <p14:tracePt t="45903" x="4384675" y="5705475"/>
          <p14:tracePt t="45951" x="4384675" y="5715000"/>
          <p14:tracePt t="45968" x="4394200" y="5724525"/>
          <p14:tracePt t="45976" x="4394200" y="5732463"/>
          <p14:tracePt t="45992" x="4402138" y="5741988"/>
          <p14:tracePt t="46000" x="4402138" y="5751513"/>
          <p14:tracePt t="46016" x="4411663" y="5759450"/>
          <p14:tracePt t="46071" x="4419600" y="5759450"/>
          <p14:tracePt t="46095" x="4419600" y="5768975"/>
          <p14:tracePt t="46111" x="4438650" y="5776913"/>
          <p14:tracePt t="46144" x="4438650" y="5786438"/>
          <p14:tracePt t="46168" x="4446588" y="5795963"/>
          <p14:tracePt t="46183" x="4446588" y="5803900"/>
          <p14:tracePt t="46207" x="4456113" y="5803900"/>
          <p14:tracePt t="46216" x="4465638" y="5813425"/>
          <p14:tracePt t="46223" x="4465638" y="5822950"/>
          <p14:tracePt t="46263" x="4473575" y="5830888"/>
          <p14:tracePt t="46303" x="4483100" y="5840413"/>
          <p14:tracePt t="46320" x="4491038" y="5848350"/>
          <p14:tracePt t="46336" x="4491038" y="5857875"/>
          <p14:tracePt t="46360" x="4491038" y="5867400"/>
          <p14:tracePt t="46368" x="4500563" y="5884863"/>
          <p14:tracePt t="46408" x="4500563" y="5894388"/>
          <p14:tracePt t="46440" x="4500563" y="5902325"/>
          <p14:tracePt t="46456" x="4500563" y="5911850"/>
          <p14:tracePt t="46463" x="4500563" y="5919788"/>
          <p14:tracePt t="46479" x="4500563" y="5929313"/>
          <p14:tracePt t="46495" x="4500563" y="5938838"/>
          <p14:tracePt t="46512" x="4500563" y="5946775"/>
          <p14:tracePt t="46567" x="4510088" y="5956300"/>
          <p14:tracePt t="46584" x="4518025" y="5965825"/>
          <p14:tracePt t="46599" x="4537075" y="5965825"/>
          <p14:tracePt t="46616" x="4554538" y="5973763"/>
          <p14:tracePt t="46623" x="4572000" y="5973763"/>
          <p14:tracePt t="46639" x="4589463" y="5973763"/>
          <p14:tracePt t="46648" x="4608513" y="5973763"/>
          <p14:tracePt t="46665" x="4643438" y="5973763"/>
          <p14:tracePt t="46682" x="4679950" y="5965825"/>
          <p14:tracePt t="46699" x="4697413" y="5956300"/>
          <p14:tracePt t="46715" x="4705350" y="5919788"/>
          <p14:tracePt t="46732" x="4714875" y="5884863"/>
          <p14:tracePt t="46749" x="4732338" y="5848350"/>
          <p14:tracePt t="46766" x="4732338" y="5830888"/>
          <p14:tracePt t="46782" x="4732338" y="5803900"/>
          <p14:tracePt t="46799" x="4732338" y="5768975"/>
          <p14:tracePt t="46816" x="4732338" y="5759450"/>
          <p14:tracePt t="46832" x="4724400" y="5759450"/>
          <p14:tracePt t="46911" x="4714875" y="5759450"/>
          <p14:tracePt t="46920" x="4697413" y="5759450"/>
          <p14:tracePt t="46928" x="4670425" y="5759450"/>
          <p14:tracePt t="46936" x="4633913" y="5759450"/>
          <p14:tracePt t="46949" x="4589463" y="5759450"/>
          <p14:tracePt t="46966" x="4545013" y="5759450"/>
          <p14:tracePt t="46983" x="4527550" y="5768975"/>
          <p14:tracePt t="46999" x="4518025" y="5768975"/>
          <p14:tracePt t="47016" x="4510088" y="5776913"/>
          <p14:tracePt t="47033" x="4500563" y="5795963"/>
          <p14:tracePt t="47049" x="4491038" y="5813425"/>
          <p14:tracePt t="47066" x="4483100" y="5830888"/>
          <p14:tracePt t="47083" x="4473575" y="5848350"/>
          <p14:tracePt t="47099" x="4473575" y="5867400"/>
          <p14:tracePt t="47116" x="4473575" y="5875338"/>
          <p14:tracePt t="47133" x="4473575" y="5884863"/>
          <p14:tracePt t="47149" x="4473575" y="5894388"/>
          <p14:tracePt t="47168" x="4473575" y="5902325"/>
          <p14:tracePt t="47183" x="4491038" y="5919788"/>
          <p14:tracePt t="47200" x="4554538" y="5929313"/>
          <p14:tracePt t="47216" x="4616450" y="5929313"/>
          <p14:tracePt t="47233" x="4697413" y="5929313"/>
          <p14:tracePt t="47250" x="4751388" y="5929313"/>
          <p14:tracePt t="47266" x="4786313" y="5929313"/>
          <p14:tracePt t="47283" x="4830763" y="5929313"/>
          <p14:tracePt t="47300" x="4840288" y="5929313"/>
          <p14:tracePt t="47316" x="4857750" y="5919788"/>
          <p14:tracePt t="47333" x="4867275" y="5911850"/>
          <p14:tracePt t="47350" x="4875213" y="5884863"/>
          <p14:tracePt t="47367" x="4884738" y="5867400"/>
          <p14:tracePt t="47384" x="4894263" y="5840413"/>
          <p14:tracePt t="47400" x="4894263" y="5830888"/>
          <p14:tracePt t="47417" x="4894263" y="5813425"/>
          <p14:tracePt t="47433" x="4894263" y="5795963"/>
          <p14:tracePt t="47451" x="4894263" y="5768975"/>
          <p14:tracePt t="47467" x="4875213" y="5751513"/>
          <p14:tracePt t="47484" x="4848225" y="5724525"/>
          <p14:tracePt t="47500" x="4803775" y="5697538"/>
          <p14:tracePt t="47517" x="4732338" y="5680075"/>
          <p14:tracePt t="47534" x="4643438" y="5661025"/>
          <p14:tracePt t="47550" x="4545013" y="5634038"/>
          <p14:tracePt t="47567" x="4411663" y="5626100"/>
          <p14:tracePt t="47584" x="4348163" y="5626100"/>
          <p14:tracePt t="47601" x="4322763" y="5626100"/>
          <p14:tracePt t="47617" x="4303713" y="5626100"/>
          <p14:tracePt t="47634" x="4286250" y="5643563"/>
          <p14:tracePt t="47651" x="4259263" y="5670550"/>
          <p14:tracePt t="47667" x="4241800" y="5715000"/>
          <p14:tracePt t="47684" x="4224338" y="5751513"/>
          <p14:tracePt t="47701" x="4214813" y="5768975"/>
          <p14:tracePt t="47717" x="4214813" y="5795963"/>
          <p14:tracePt t="47734" x="4214813" y="5813425"/>
          <p14:tracePt t="47751" x="4214813" y="5822950"/>
          <p14:tracePt t="47768" x="4214813" y="5830888"/>
          <p14:tracePt t="47784" x="4214813" y="5867400"/>
          <p14:tracePt t="47801" x="4214813" y="5875338"/>
          <p14:tracePt t="47817" x="4232275" y="5894388"/>
          <p14:tracePt t="47834" x="4276725" y="5902325"/>
          <p14:tracePt t="47851" x="4322763" y="5902325"/>
          <p14:tracePt t="47868" x="4384675" y="5902325"/>
          <p14:tracePt t="47884" x="4465638" y="5902325"/>
          <p14:tracePt t="47901" x="4545013" y="5902325"/>
          <p14:tracePt t="47918" x="4589463" y="5902325"/>
          <p14:tracePt t="47935" x="4625975" y="5884863"/>
          <p14:tracePt t="47935" x="4643438" y="5875338"/>
          <p14:tracePt t="47953" x="4652963" y="5857875"/>
          <p14:tracePt t="47968" x="4660900" y="5840413"/>
          <p14:tracePt t="47984" x="4660900" y="5795963"/>
          <p14:tracePt t="48001" x="4660900" y="5768975"/>
          <p14:tracePt t="48018" x="4660900" y="5741988"/>
          <p14:tracePt t="48035" x="4660900" y="5732463"/>
          <p14:tracePt t="48052" x="4660900" y="5715000"/>
          <p14:tracePt t="48068" x="4660900" y="5705475"/>
          <p14:tracePt t="48176" x="4660900" y="5697538"/>
          <p14:tracePt t="48184" x="4652963" y="5697538"/>
          <p14:tracePt t="48200" x="4633913" y="5697538"/>
          <p14:tracePt t="48208" x="4616450" y="5688013"/>
          <p14:tracePt t="48218" x="4589463" y="5688013"/>
          <p14:tracePt t="48235" x="4554538" y="5688013"/>
          <p14:tracePt t="48252" x="4527550" y="5688013"/>
          <p14:tracePt t="48268" x="4518025" y="5688013"/>
          <p14:tracePt t="49247" x="4518025" y="5680075"/>
          <p14:tracePt t="49264" x="4518025" y="5670550"/>
          <p14:tracePt t="49271" x="4518025" y="5653088"/>
          <p14:tracePt t="49280" x="4510088" y="5643563"/>
          <p14:tracePt t="49287" x="4491038" y="5608638"/>
          <p14:tracePt t="49304" x="4483100" y="5581650"/>
          <p14:tracePt t="49321" x="4473575" y="5554663"/>
          <p14:tracePt t="4932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588"/>
            <a:ext cx="8534400" cy="6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9"/>
    </mc:Choice>
    <mc:Fallback xmlns="">
      <p:transition spd="slow" advTm="1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10" x="6653213" y="4643438"/>
          <p14:tracePt t="11417" x="6643688" y="4643438"/>
          <p14:tracePt t="11665" x="6643688" y="4660900"/>
          <p14:tracePt t="11688" x="6653213" y="4679950"/>
          <p14:tracePt t="11696" x="6688138" y="4687888"/>
          <p14:tracePt t="11704" x="6894513" y="4768850"/>
          <p14:tracePt t="11733" x="7089775" y="4803775"/>
          <p14:tracePt t="11749" x="7313613" y="4848225"/>
          <p14:tracePt t="11766" x="7518400" y="4867275"/>
          <p14:tracePt t="11783" x="7670800" y="4867275"/>
          <p14:tracePt t="11799" x="7840663" y="4867275"/>
          <p14:tracePt t="11816" x="7902575" y="4867275"/>
          <p14:tracePt t="11833" x="7947025" y="4867275"/>
          <p14:tracePt t="11849" x="7956550" y="4857750"/>
          <p14:tracePt t="11866" x="7966075" y="4857750"/>
          <p14:tracePt t="11968" x="7956550" y="4848225"/>
          <p14:tracePt t="11976" x="7929563" y="4848225"/>
          <p14:tracePt t="11984" x="7813675" y="4822825"/>
          <p14:tracePt t="12000" x="7286625" y="4714875"/>
          <p14:tracePt t="12032" x="7072313" y="4679950"/>
          <p14:tracePt t="12040" x="6902450" y="4633913"/>
          <p14:tracePt t="12049" x="6572250" y="4589463"/>
          <p14:tracePt t="12066" x="6340475" y="4537075"/>
          <p14:tracePt t="12084" x="6180138" y="4500563"/>
          <p14:tracePt t="12100" x="6072188" y="4483100"/>
          <p14:tracePt t="12116" x="6037263" y="4483100"/>
          <p14:tracePt t="12133" x="6027738" y="4483100"/>
          <p14:tracePt t="12150" x="6018213" y="4483100"/>
          <p14:tracePt t="12167" x="6000750" y="4483100"/>
          <p14:tracePt t="12167" x="5991225" y="4483100"/>
          <p14:tracePt t="12184" x="5946775" y="4483100"/>
          <p14:tracePt t="12200" x="5902325" y="4483100"/>
          <p14:tracePt t="12216" x="5830888" y="4491038"/>
          <p14:tracePt t="12233" x="5795963" y="4500563"/>
          <p14:tracePt t="12250" x="5768975" y="4510088"/>
          <p14:tracePt t="12267" x="5751513" y="4518025"/>
          <p14:tracePt t="12283" x="5741988" y="4527550"/>
          <p14:tracePt t="12300" x="5732463" y="4537075"/>
          <p14:tracePt t="12316" x="5732463" y="4545013"/>
          <p14:tracePt t="12333" x="5732463" y="4572000"/>
          <p14:tracePt t="12350" x="5732463" y="4598988"/>
          <p14:tracePt t="12367" x="5751513" y="4652963"/>
          <p14:tracePt t="12384" x="5795963" y="4714875"/>
          <p14:tracePt t="12400" x="5919788" y="4795838"/>
          <p14:tracePt t="12417" x="6126163" y="4875213"/>
          <p14:tracePt t="12434" x="6438900" y="4938713"/>
          <p14:tracePt t="12451" x="6813550" y="4991100"/>
          <p14:tracePt t="12467" x="7153275" y="5018088"/>
          <p14:tracePt t="12484" x="7419975" y="5018088"/>
          <p14:tracePt t="12500" x="7670800" y="5018088"/>
          <p14:tracePt t="12517" x="7894638" y="4991100"/>
          <p14:tracePt t="12534" x="8054975" y="4973638"/>
          <p14:tracePt t="12550" x="8170863" y="4946650"/>
          <p14:tracePt t="12550" x="8215313" y="4929188"/>
          <p14:tracePt t="12568" x="8277225" y="4902200"/>
          <p14:tracePt t="12584" x="8304213" y="4875213"/>
          <p14:tracePt t="12601" x="8313738" y="4848225"/>
          <p14:tracePt t="12617" x="8313738" y="4830763"/>
          <p14:tracePt t="12634" x="8313738" y="4803775"/>
          <p14:tracePt t="12651" x="8313738" y="4776788"/>
          <p14:tracePt t="12668" x="8313738" y="4751388"/>
          <p14:tracePt t="12684" x="8286750" y="4724400"/>
          <p14:tracePt t="12701" x="8242300" y="4687888"/>
          <p14:tracePt t="12718" x="8153400" y="4616450"/>
          <p14:tracePt t="12734" x="8027988" y="4554538"/>
          <p14:tracePt t="12751" x="7759700" y="4411663"/>
          <p14:tracePt t="12768" x="7554913" y="4322763"/>
          <p14:tracePt t="12784" x="7358063" y="4241800"/>
          <p14:tracePt t="12801" x="7153275" y="4160838"/>
          <p14:tracePt t="12818" x="6956425" y="4098925"/>
          <p14:tracePt t="12834" x="6777038" y="4062413"/>
          <p14:tracePt t="12851" x="6634163" y="4044950"/>
          <p14:tracePt t="12868" x="6518275" y="4044950"/>
          <p14:tracePt t="12885" x="6419850" y="4044950"/>
          <p14:tracePt t="12901" x="6330950" y="4062413"/>
          <p14:tracePt t="12918" x="6259513" y="4081463"/>
          <p14:tracePt t="12935" x="6161088" y="4125913"/>
          <p14:tracePt t="12952" x="6099175" y="4170363"/>
          <p14:tracePt t="12968" x="6045200" y="4214813"/>
          <p14:tracePt t="12985" x="5991225" y="4276725"/>
          <p14:tracePt t="13002" x="5965825" y="4322763"/>
          <p14:tracePt t="13018" x="5956300" y="4367213"/>
          <p14:tracePt t="13035" x="5938838" y="4402138"/>
          <p14:tracePt t="13051" x="5938838" y="4446588"/>
          <p14:tracePt t="13068" x="5938838" y="4491038"/>
          <p14:tracePt t="13085" x="5965825" y="4562475"/>
          <p14:tracePt t="13102" x="6018213" y="4616450"/>
          <p14:tracePt t="13118" x="6116638" y="4687888"/>
          <p14:tracePt t="13118" x="6180138" y="4724400"/>
          <p14:tracePt t="13136" x="6357938" y="4786313"/>
          <p14:tracePt t="13152" x="6581775" y="4830763"/>
          <p14:tracePt t="13168" x="6804025" y="4867275"/>
          <p14:tracePt t="13186" x="7010400" y="4875213"/>
          <p14:tracePt t="13202" x="7205663" y="4875213"/>
          <p14:tracePt t="13218" x="7375525" y="4875213"/>
          <p14:tracePt t="13235" x="7527925" y="4867275"/>
          <p14:tracePt t="13252" x="7626350" y="4848225"/>
          <p14:tracePt t="13269" x="7688263" y="4822825"/>
          <p14:tracePt t="13285" x="7732713" y="4795838"/>
          <p14:tracePt t="13303" x="7769225" y="4768850"/>
          <p14:tracePt t="13319" x="7786688" y="4741863"/>
          <p14:tracePt t="13336" x="7786688" y="4714875"/>
          <p14:tracePt t="13353" x="7786688" y="4697413"/>
          <p14:tracePt t="13369" x="7786688" y="4679950"/>
          <p14:tracePt t="13385" x="7786688" y="4660900"/>
          <p14:tracePt t="13403" x="7786688" y="4643438"/>
          <p14:tracePt t="13419" x="7786688" y="4616450"/>
          <p14:tracePt t="13436" x="7742238" y="4581525"/>
          <p14:tracePt t="13453" x="7670800" y="4527550"/>
          <p14:tracePt t="13469" x="7572375" y="4500563"/>
          <p14:tracePt t="13486" x="7419975" y="4438650"/>
          <p14:tracePt t="13503" x="7251700" y="4402138"/>
          <p14:tracePt t="13503" x="7161213" y="4384675"/>
          <p14:tracePt t="13520" x="6973888" y="4340225"/>
          <p14:tracePt t="13536" x="6813550" y="4303713"/>
          <p14:tracePt t="13553" x="6688138" y="4286250"/>
          <p14:tracePt t="13569" x="6616700" y="4268788"/>
          <p14:tracePt t="13586" x="6581775" y="4268788"/>
          <p14:tracePt t="13603" x="6518275" y="4268788"/>
          <p14:tracePt t="13619" x="6483350" y="4276725"/>
          <p14:tracePt t="13636" x="6394450" y="4295775"/>
          <p14:tracePt t="13653" x="6303963" y="4322763"/>
          <p14:tracePt t="13669" x="6232525" y="4357688"/>
          <p14:tracePt t="13686" x="6170613" y="4394200"/>
          <p14:tracePt t="13686" x="6143625" y="4411663"/>
          <p14:tracePt t="13704" x="6099175" y="4446588"/>
          <p14:tracePt t="13720" x="6072188" y="4483100"/>
          <p14:tracePt t="13736" x="6062663" y="4527550"/>
          <p14:tracePt t="13753" x="6062663" y="4554538"/>
          <p14:tracePt t="13770" x="6062663" y="4589463"/>
          <p14:tracePt t="13786" x="6062663" y="4616450"/>
          <p14:tracePt t="13803" x="6062663" y="4660900"/>
          <p14:tracePt t="13820" x="6081713" y="4697413"/>
          <p14:tracePt t="13836" x="6143625" y="4751388"/>
          <p14:tracePt t="13853" x="6251575" y="4795838"/>
          <p14:tracePt t="13870" x="6446838" y="4840288"/>
          <p14:tracePt t="13887" x="6956425" y="4911725"/>
          <p14:tracePt t="13904" x="7358063" y="4911725"/>
          <p14:tracePt t="13920" x="7786688" y="4911725"/>
          <p14:tracePt t="13937" x="8161338" y="4911725"/>
          <p14:tracePt t="13953" x="8402638" y="4911725"/>
          <p14:tracePt t="13970" x="8537575" y="4902200"/>
          <p14:tracePt t="13987" x="8599488" y="4884738"/>
          <p14:tracePt t="14003" x="8609013" y="4875213"/>
          <p14:tracePt t="14020" x="8616950" y="4867275"/>
          <p14:tracePt t="14037" x="8616950" y="4857750"/>
          <p14:tracePt t="14053" x="8616950" y="4840288"/>
          <p14:tracePt t="14070" x="8609013" y="4822825"/>
          <p14:tracePt t="14070" x="8589963" y="4813300"/>
          <p14:tracePt t="14088" x="8562975" y="4786313"/>
          <p14:tracePt t="14104" x="8483600" y="4751388"/>
          <p14:tracePt t="14120" x="8323263" y="4679950"/>
          <p14:tracePt t="14137" x="8089900" y="4608513"/>
          <p14:tracePt t="14154" x="7813675" y="4554538"/>
          <p14:tracePt t="14170" x="7500938" y="4483100"/>
          <p14:tracePt t="14187" x="7232650" y="4429125"/>
          <p14:tracePt t="14204" x="7010400" y="4402138"/>
          <p14:tracePt t="14221" x="6858000" y="4394200"/>
          <p14:tracePt t="14237" x="6715125" y="4394200"/>
          <p14:tracePt t="14254" x="6608763" y="4429125"/>
          <p14:tracePt t="14271" x="6446838" y="4518025"/>
          <p14:tracePt t="14288" x="6340475" y="4608513"/>
          <p14:tracePt t="14304" x="6269038" y="4697413"/>
          <p14:tracePt t="14321" x="6242050" y="4776788"/>
          <p14:tracePt t="14338" x="6215063" y="4840288"/>
          <p14:tracePt t="14354" x="6215063" y="4867275"/>
          <p14:tracePt t="14371" x="6215063" y="4902200"/>
          <p14:tracePt t="14387" x="6242050" y="4938713"/>
          <p14:tracePt t="14404" x="6313488" y="4983163"/>
          <p14:tracePt t="14421" x="6438900" y="5018088"/>
          <p14:tracePt t="14438" x="6661150" y="5037138"/>
          <p14:tracePt t="14454" x="6902450" y="5037138"/>
          <p14:tracePt t="14454" x="7027863" y="5037138"/>
          <p14:tracePt t="14472" x="7242175" y="5037138"/>
          <p14:tracePt t="14488" x="7402513" y="5037138"/>
          <p14:tracePt t="14504" x="7466013" y="5018088"/>
          <p14:tracePt t="14521" x="7473950" y="5018088"/>
          <p14:tracePt t="14538" x="7483475" y="5010150"/>
          <p14:tracePt t="15509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slide 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7188"/>
            <a:ext cx="8458200" cy="6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4"/>
    </mc:Choice>
    <mc:Fallback xmlns="">
      <p:transition spd="slow" advTm="1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827"/>
            <a:ext cx="10363200" cy="1446550"/>
          </a:xfrm>
        </p:spPr>
        <p:txBody>
          <a:bodyPr/>
          <a:lstStyle/>
          <a:p>
            <a:r>
              <a:rPr lang="pt-BR"/>
              <a:t>Classificação dos sinais químicos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4000"/>
              <a:t>Quanto à sua </a:t>
            </a:r>
            <a:r>
              <a:rPr lang="pt-BR" sz="3600"/>
              <a:t>natureza</a:t>
            </a:r>
            <a:r>
              <a:rPr lang="pt-BR" sz="4000"/>
              <a:t> química</a:t>
            </a:r>
            <a:r>
              <a:rPr lang="pt-BR" sz="4400"/>
              <a:t>:</a:t>
            </a:r>
          </a:p>
        </p:txBody>
      </p:sp>
      <p:sp>
        <p:nvSpPr>
          <p:cNvPr id="664580" name="Text Box 4"/>
          <p:cNvSpPr txBox="1">
            <a:spLocks noChangeArrowheads="1"/>
          </p:cNvSpPr>
          <p:nvPr/>
        </p:nvSpPr>
        <p:spPr bwMode="auto">
          <a:xfrm>
            <a:off x="3352801" y="3733801"/>
            <a:ext cx="24866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>
                <a:solidFill>
                  <a:srgbClr val="DDDDDD"/>
                </a:solidFill>
                <a:latin typeface="Calibri" panose="020F0502020204030204" pitchFamily="34" charset="0"/>
              </a:rPr>
              <a:t>Esteróides</a:t>
            </a:r>
          </a:p>
        </p:txBody>
      </p:sp>
      <p:sp>
        <p:nvSpPr>
          <p:cNvPr id="664581" name="Text Box 5"/>
          <p:cNvSpPr txBox="1">
            <a:spLocks noChangeArrowheads="1"/>
          </p:cNvSpPr>
          <p:nvPr/>
        </p:nvSpPr>
        <p:spPr bwMode="auto">
          <a:xfrm>
            <a:off x="3352800" y="4495801"/>
            <a:ext cx="6835204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>
                <a:solidFill>
                  <a:srgbClr val="FFFFCC"/>
                </a:solidFill>
                <a:latin typeface="Calibri" panose="020F0502020204030204" pitchFamily="34" charset="0"/>
              </a:rPr>
              <a:t>Derivados de aminoácidos </a:t>
            </a:r>
            <a:r>
              <a:rPr lang="pt-BR" sz="2800">
                <a:solidFill>
                  <a:srgbClr val="FFFFCC"/>
                </a:solidFill>
                <a:latin typeface="Calibri" panose="020F0502020204030204" pitchFamily="34" charset="0"/>
              </a:rPr>
              <a:t>(aminas)</a:t>
            </a:r>
          </a:p>
        </p:txBody>
      </p:sp>
      <p:sp>
        <p:nvSpPr>
          <p:cNvPr id="664582" name="Rectangle 6"/>
          <p:cNvSpPr>
            <a:spLocks noChangeArrowheads="1"/>
          </p:cNvSpPr>
          <p:nvPr/>
        </p:nvSpPr>
        <p:spPr bwMode="auto">
          <a:xfrm>
            <a:off x="3352800" y="3048001"/>
            <a:ext cx="462017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>
                <a:solidFill>
                  <a:srgbClr val="DDDDDD"/>
                </a:solidFill>
                <a:latin typeface="Calibri" panose="020F0502020204030204" pitchFamily="34" charset="0"/>
              </a:rPr>
              <a:t>Proteínas e peptídeos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4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2"/>
    </mc:Choice>
    <mc:Fallback xmlns="">
      <p:transition spd="slow" advTm="1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458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04800"/>
            <a:ext cx="50673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0"/>
    </mc:Choice>
    <mc:Fallback xmlns="">
      <p:transition spd="slow" advTm="4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5" x="6661150" y="5375275"/>
          <p14:tracePt t="2841" x="6661150" y="5367338"/>
          <p14:tracePt t="3105" x="6661150" y="5357813"/>
          <p14:tracePt t="3113" x="6670675" y="5340350"/>
          <p14:tracePt t="3121" x="6688138" y="5259388"/>
          <p14:tracePt t="3152" x="6732588" y="5160963"/>
          <p14:tracePt t="3169" x="6769100" y="5054600"/>
          <p14:tracePt t="3186" x="6867525" y="4786313"/>
          <p14:tracePt t="3219" x="6894513" y="4705350"/>
          <p14:tracePt t="3225" x="6983413" y="4465638"/>
          <p14:tracePt t="3256" x="7018338" y="4303713"/>
          <p14:tracePt t="3270" x="7081838" y="4133850"/>
          <p14:tracePt t="3287" x="7170738" y="3875088"/>
          <p14:tracePt t="3318" x="7180263" y="3803650"/>
          <p14:tracePt t="3321" x="7224713" y="3598863"/>
          <p14:tracePt t="3352" x="7232650" y="3527425"/>
          <p14:tracePt t="3353" x="7269163" y="3348038"/>
          <p14:tracePt t="3353" x="7277100" y="3295650"/>
          <p14:tracePt t="3385" x="7296150" y="3241675"/>
          <p14:tracePt t="3393" x="7331075" y="3081338"/>
          <p14:tracePt t="3424" x="7358063" y="2946400"/>
          <p14:tracePt t="3436" x="7385050" y="2830513"/>
          <p14:tracePt t="3454" x="7466013" y="2581275"/>
          <p14:tracePt t="3486" x="7491413" y="2509838"/>
          <p14:tracePt t="3489" x="7554913" y="2295525"/>
          <p14:tracePt t="3520" x="7599363" y="2152650"/>
          <p14:tracePt t="3520" x="7634288" y="2089150"/>
          <p14:tracePt t="3537" x="7688263" y="1955800"/>
          <p14:tracePt t="3554" x="7786688" y="1679575"/>
          <p14:tracePt t="3586" x="7823200" y="1598613"/>
          <p14:tracePt t="3593" x="7894638" y="1393825"/>
          <p14:tracePt t="3624" x="7920038" y="1285875"/>
          <p14:tracePt t="3637" x="7947025" y="1179513"/>
          <p14:tracePt t="3654" x="7966075" y="1071563"/>
          <p14:tracePt t="3686" x="7966075" y="1044575"/>
          <p14:tracePt t="3689" x="7966075" y="982663"/>
          <p14:tracePt t="3720" x="7966075" y="973138"/>
          <p14:tracePt t="3721" x="7966075" y="946150"/>
          <p14:tracePt t="3752" x="7966075" y="938213"/>
          <p14:tracePt t="3771" x="7966075" y="928688"/>
          <p14:tracePt t="3937" x="7966075" y="919163"/>
          <p14:tracePt t="3945" x="7956550" y="919163"/>
          <p14:tracePt t="4017" x="7947025" y="919163"/>
          <p14:tracePt t="4025" x="7939088" y="919163"/>
          <p14:tracePt t="4057" x="7929563" y="919163"/>
          <p14:tracePt t="4105" x="7920038" y="919163"/>
          <p14:tracePt t="4113" x="7912100" y="919163"/>
          <p14:tracePt t="4129" x="7894638" y="919163"/>
          <p14:tracePt t="4161" x="7885113" y="919163"/>
          <p14:tracePt t="4192" x="7848600" y="928688"/>
          <p14:tracePt t="4205" x="7823200" y="928688"/>
          <p14:tracePt t="4222" x="7769225" y="946150"/>
          <p14:tracePt t="4254" x="7751763" y="955675"/>
          <p14:tracePt t="4257" x="7715250" y="973138"/>
          <p14:tracePt t="4288" x="7705725" y="973138"/>
          <p14:tracePt t="4297" x="7697788" y="982663"/>
          <p14:tracePt t="4328" x="7680325" y="982663"/>
          <p14:tracePt t="4338" x="7670800" y="990600"/>
          <p14:tracePt t="4355" x="7634288" y="1017588"/>
          <p14:tracePt t="4387" x="7616825" y="1036638"/>
          <p14:tracePt t="4393" x="7581900" y="1062038"/>
          <p14:tracePt t="4424" x="7545388" y="1071563"/>
          <p14:tracePt t="4439" x="7518400" y="1089025"/>
          <p14:tracePt t="4456" x="7466013" y="1108075"/>
          <p14:tracePt t="4488" x="7456488" y="1116013"/>
          <p14:tracePt t="4489" x="7439025" y="1125538"/>
          <p14:tracePt t="4521" x="7429500" y="1133475"/>
          <p14:tracePt t="4539" x="7419975" y="1143000"/>
          <p14:tracePt t="4617" x="7419975" y="1152525"/>
          <p14:tracePt t="4625" x="7412038" y="1152525"/>
          <p14:tracePt t="4633" x="7402513" y="1160463"/>
          <p14:tracePt t="4656" x="7394575" y="1179513"/>
          <p14:tracePt t="4687" x="7375525" y="1179513"/>
          <p14:tracePt t="5689" x="7375525" y="1187450"/>
          <p14:tracePt t="5705" x="7367588" y="1187450"/>
          <p14:tracePt t="5724" x="7358063" y="1187450"/>
          <p14:tracePt t="5741" x="7340600" y="1187450"/>
          <p14:tracePt t="5773" x="7331075" y="1187450"/>
          <p14:tracePt t="5793" x="7323138" y="1187450"/>
          <p14:tracePt t="5825" x="7304088" y="1187450"/>
          <p14:tracePt t="5841" x="7242175" y="1187450"/>
          <p14:tracePt t="5873" x="7224713" y="1187450"/>
          <p14:tracePt t="5881" x="7197725" y="1187450"/>
          <p14:tracePt t="5908" x="7188200" y="1187450"/>
          <p14:tracePt t="5969" x="7180263" y="1187450"/>
          <p14:tracePt t="5985" x="7170738" y="1187450"/>
          <p14:tracePt t="6001" x="7153275" y="1196975"/>
          <p14:tracePt t="6009" x="7143750" y="1214438"/>
          <p14:tracePt t="6040" x="7134225" y="1214438"/>
          <p14:tracePt t="6042" x="7089775" y="1241425"/>
          <p14:tracePt t="6072" x="7081838" y="1258888"/>
          <p14:tracePt t="6080" x="7062788" y="1268413"/>
          <p14:tracePt t="6108" x="7054850" y="1312863"/>
          <p14:tracePt t="6139" x="7054850" y="1322388"/>
          <p14:tracePt t="6152" x="7045325" y="1330325"/>
          <p14:tracePt t="6174" x="7045325" y="1347788"/>
          <p14:tracePt t="6206" x="7045325" y="1357313"/>
          <p14:tracePt t="6208" x="7045325" y="1366838"/>
          <p14:tracePt t="6239" x="7045325" y="1374775"/>
          <p14:tracePt t="6241" x="7045325" y="1401763"/>
          <p14:tracePt t="6273" x="7054850" y="1401763"/>
          <p14:tracePt t="6280" x="7081838" y="1411288"/>
          <p14:tracePt t="6308" x="7089775" y="1411288"/>
          <p14:tracePt t="6339" x="7099300" y="1411288"/>
          <p14:tracePt t="6360" x="7108825" y="1411288"/>
          <p14:tracePt t="6375" x="7180263" y="1401763"/>
          <p14:tracePt t="6406" x="7224713" y="1393825"/>
          <p14:tracePt t="6408" x="7340600" y="1384300"/>
          <p14:tracePt t="6439" x="7375525" y="1366838"/>
          <p14:tracePt t="6441" x="7527925" y="1322388"/>
          <p14:tracePt t="6473" x="7545388" y="1322388"/>
          <p14:tracePt t="6480" x="7608888" y="1295400"/>
          <p14:tracePt t="6508" x="7661275" y="1276350"/>
          <p14:tracePt t="6540" x="7661275" y="1268413"/>
          <p14:tracePt t="6544" x="7697788" y="1241425"/>
          <p14:tracePt t="6575" x="7705725" y="1241425"/>
          <p14:tracePt t="6576" x="7751763" y="1196975"/>
          <p14:tracePt t="6608" x="7759700" y="1187450"/>
          <p14:tracePt t="6616" x="7777163" y="1160463"/>
          <p14:tracePt t="6643" x="7786688" y="1143000"/>
          <p14:tracePt t="6674" x="7786688" y="1133475"/>
          <p14:tracePt t="6680" x="7786688" y="1125538"/>
          <p14:tracePt t="6709" x="7786688" y="1098550"/>
          <p14:tracePt t="6740" x="7786688" y="1089025"/>
          <p14:tracePt t="6744" x="7786688" y="1054100"/>
          <p14:tracePt t="6775" x="7777163" y="1036638"/>
          <p14:tracePt t="6776" x="7751763" y="973138"/>
          <p14:tracePt t="6809" x="7732713" y="965200"/>
          <p14:tracePt t="6816" x="7724775" y="955675"/>
          <p14:tracePt t="6842" x="7697788" y="928688"/>
          <p14:tracePt t="6874" x="7688263" y="919163"/>
          <p14:tracePt t="6888" x="7688263" y="911225"/>
          <p14:tracePt t="6909" x="7626350" y="893763"/>
          <p14:tracePt t="6940" x="7599363" y="893763"/>
          <p14:tracePt t="6944" x="7491413" y="874713"/>
          <p14:tracePt t="6975" x="7446963" y="874713"/>
          <p14:tracePt t="6976" x="7331075" y="874713"/>
          <p14:tracePt t="7008" x="7304088" y="874713"/>
          <p14:tracePt t="7016" x="7232650" y="874713"/>
          <p14:tracePt t="7043" x="7134225" y="901700"/>
          <p14:tracePt t="7074" x="7108825" y="911225"/>
          <p14:tracePt t="7080" x="7037388" y="955675"/>
          <p14:tracePt t="7109" x="6956425" y="1017588"/>
          <p14:tracePt t="7141" x="6938963" y="1027113"/>
          <p14:tracePt t="7144" x="6894513" y="1062038"/>
          <p14:tracePt t="7175" x="6875463" y="1071563"/>
          <p14:tracePt t="7176" x="6840538" y="1116013"/>
          <p14:tracePt t="7209" x="6831013" y="1133475"/>
          <p14:tracePt t="7216" x="6823075" y="1160463"/>
          <p14:tracePt t="7243" x="6796088" y="1223963"/>
          <p14:tracePt t="7276" x="6796088" y="1231900"/>
          <p14:tracePt t="7280" x="6796088" y="1285875"/>
          <p14:tracePt t="7310" x="6796088" y="1366838"/>
          <p14:tracePt t="7341" x="6796088" y="1384300"/>
          <p14:tracePt t="7344" x="6804025" y="1419225"/>
          <p14:tracePt t="7375" x="6804025" y="1428750"/>
          <p14:tracePt t="7376" x="6831013" y="1465263"/>
          <p14:tracePt t="7408" x="6840538" y="1473200"/>
          <p14:tracePt t="7424" x="6848475" y="1473200"/>
          <p14:tracePt t="7444" x="6965950" y="1482725"/>
          <p14:tracePt t="7475" x="7010400" y="1482725"/>
          <p14:tracePt t="7480" x="7197725" y="1482725"/>
          <p14:tracePt t="7510" x="7402513" y="1482725"/>
          <p14:tracePt t="7542" x="7439025" y="1482725"/>
          <p14:tracePt t="7544" x="7491413" y="1473200"/>
          <p14:tracePt t="7575" x="7510463" y="1473200"/>
          <p14:tracePt t="7577" x="7572375" y="1446213"/>
          <p14:tracePt t="7577" x="7608888" y="1438275"/>
          <p14:tracePt t="7608" x="7643813" y="1428750"/>
          <p14:tracePt t="7616" x="7796213" y="1366838"/>
          <p14:tracePt t="7644" x="7983538" y="1268413"/>
          <p14:tracePt t="7675" x="8027988" y="1241425"/>
          <p14:tracePt t="7680" x="8108950" y="1187450"/>
          <p14:tracePt t="7711" x="8126413" y="1179513"/>
          <p14:tracePt t="7713" x="8170863" y="1116013"/>
          <p14:tracePt t="7745" x="8180388" y="1108075"/>
          <p14:tracePt t="7752" x="8197850" y="1071563"/>
          <p14:tracePt t="7778" x="8197850" y="1027113"/>
          <p14:tracePt t="7809" x="8197850" y="1017588"/>
          <p14:tracePt t="7816" x="8188325" y="946150"/>
          <p14:tracePt t="7844" x="8108950" y="839788"/>
          <p14:tracePt t="7876" x="8072438" y="803275"/>
          <p14:tracePt t="7880" x="8001000" y="731838"/>
          <p14:tracePt t="7911" x="7983538" y="723900"/>
          <p14:tracePt t="7913" x="7902575" y="679450"/>
          <p14:tracePt t="7944" x="7894638" y="679450"/>
          <p14:tracePt t="7952" x="7823200" y="669925"/>
          <p14:tracePt t="7978" x="7661275" y="669925"/>
          <p14:tracePt t="8009" x="7599363" y="669925"/>
          <p14:tracePt t="8016" x="7429500" y="669925"/>
          <p14:tracePt t="8045" x="7215188" y="679450"/>
          <p14:tracePt t="8076" x="7170738" y="687388"/>
          <p14:tracePt t="8080" x="7108825" y="714375"/>
          <p14:tracePt t="8111" x="7081838" y="714375"/>
          <p14:tracePt t="8113" x="7027863" y="768350"/>
          <p14:tracePt t="8144" x="7000875" y="776288"/>
          <p14:tracePt t="8152" x="6946900" y="839788"/>
          <p14:tracePt t="8178" x="6867525" y="973138"/>
          <p14:tracePt t="8210" x="6858000" y="1009650"/>
          <p14:tracePt t="8216" x="6796088" y="1116013"/>
          <p14:tracePt t="8246" x="6742113" y="1258888"/>
          <p14:tracePt t="8278" x="6742113" y="1303338"/>
          <p14:tracePt t="8280" x="6742113" y="1366838"/>
          <p14:tracePt t="8311" x="6742113" y="1384300"/>
          <p14:tracePt t="8313" x="6769100" y="1473200"/>
          <p14:tracePt t="8344" x="6777038" y="1490663"/>
          <p14:tracePt t="8352" x="6804025" y="1536700"/>
          <p14:tracePt t="8379" x="6884988" y="1608138"/>
          <p14:tracePt t="8410" x="6902450" y="1616075"/>
          <p14:tracePt t="8416" x="6956425" y="1633538"/>
          <p14:tracePt t="8446" x="7081838" y="1670050"/>
          <p14:tracePt t="8477" x="7108825" y="1670050"/>
          <p14:tracePt t="8480" x="7269163" y="1670050"/>
          <p14:tracePt t="8511" x="7348538" y="1670050"/>
          <p14:tracePt t="8513" x="7562850" y="1660525"/>
          <p14:tracePt t="8544" x="7616825" y="1652588"/>
          <p14:tracePt t="8546" x="7796213" y="1589088"/>
          <p14:tracePt t="8577" x="7823200" y="1571625"/>
          <p14:tracePt t="8584" x="7875588" y="1536700"/>
          <p14:tracePt t="8613" x="7929563" y="1482725"/>
          <p14:tracePt t="8644" x="7939088" y="1455738"/>
          <p14:tracePt t="8648" x="7956550" y="1401763"/>
          <p14:tracePt t="8680" x="7966075" y="1366838"/>
          <p14:tracePt t="8681" x="7966075" y="1295400"/>
          <p14:tracePt t="8714" x="7966075" y="1204913"/>
          <p14:tracePt t="8745" x="7966075" y="1179513"/>
          <p14:tracePt t="8752" x="7939088" y="1116013"/>
          <p14:tracePt t="8780" x="7885113" y="1044575"/>
          <p14:tracePt t="8811" x="7867650" y="1017588"/>
          <p14:tracePt t="8816" x="7796213" y="955675"/>
          <p14:tracePt t="8846" x="7680325" y="893763"/>
          <p14:tracePt t="8878" x="7661275" y="874713"/>
          <p14:tracePt t="8880" x="7589838" y="857250"/>
          <p14:tracePt t="8912" x="7572375" y="847725"/>
          <p14:tracePt t="8913" x="7491413" y="847725"/>
          <p14:tracePt t="8944" x="7439025" y="847725"/>
          <p14:tracePt t="8946" x="7197725" y="884238"/>
          <p14:tracePt t="8978" x="7143750" y="901700"/>
          <p14:tracePt t="8984" x="7018338" y="938213"/>
          <p14:tracePt t="9014" x="6938963" y="990600"/>
          <p14:tracePt t="9046" x="6929438" y="1000125"/>
          <p14:tracePt t="9048" x="6902450" y="1044575"/>
          <p14:tracePt t="9079" x="6884988" y="1062038"/>
          <p14:tracePt t="9081" x="6858000" y="1133475"/>
          <p14:tracePt t="9112" x="6858000" y="1152525"/>
          <p14:tracePt t="9120" x="6840538" y="1223963"/>
          <p14:tracePt t="9147" x="6840538" y="1347788"/>
          <p14:tracePt t="9178" x="6840538" y="1384300"/>
          <p14:tracePt t="9184" x="6848475" y="1517650"/>
          <p14:tracePt t="9214" x="6919913" y="1660525"/>
          <p14:tracePt t="9245" x="6938963" y="1687513"/>
          <p14:tracePt t="9248" x="7018338" y="1751013"/>
          <p14:tracePt t="9279" x="7054850" y="1776413"/>
          <p14:tracePt t="9280" x="7188200" y="1822450"/>
          <p14:tracePt t="9313" x="7232650" y="1830388"/>
          <p14:tracePt t="9320" x="7340600" y="1830388"/>
          <p14:tracePt t="9347" x="7510463" y="1830388"/>
          <p14:tracePt t="9379" x="7545388" y="1830388"/>
          <p14:tracePt t="9384" x="7643813" y="1830388"/>
          <p14:tracePt t="9414" x="7715250" y="1822450"/>
          <p14:tracePt t="9445" x="7742238" y="1822450"/>
          <p14:tracePt t="9448" x="7751763" y="1822450"/>
          <p14:tracePt t="11446" x="7769225" y="1822450"/>
          <p14:tracePt t="11536" x="7769225" y="1812925"/>
          <p14:tracePt t="11584" x="7769225" y="1803400"/>
          <p14:tracePt t="11640" x="7769225" y="1795463"/>
          <p14:tracePt t="11664" x="7769225" y="1785938"/>
          <p14:tracePt t="11688" x="7769225" y="1776413"/>
          <p14:tracePt t="11752" x="7769225" y="1768475"/>
          <p14:tracePt t="11760" x="7769225" y="1751013"/>
          <p14:tracePt t="11791" x="7769225" y="1731963"/>
          <p14:tracePt t="11802" x="7751763" y="1679575"/>
          <p14:tracePt t="11835" x="7751763" y="1670050"/>
          <p14:tracePt t="11840" x="7732713" y="1643063"/>
          <p14:tracePt t="11871" x="7732713" y="1633538"/>
          <p14:tracePt t="11886" x="7724775" y="1625600"/>
          <p14:tracePt t="11903" x="7724775" y="1616075"/>
          <p14:tracePt t="12040" x="7724775" y="1608138"/>
          <p14:tracePt t="12160" x="7715250" y="1598613"/>
          <p14:tracePt t="12216" x="7705725" y="1598613"/>
          <p14:tracePt t="12240" x="7697788" y="1589088"/>
          <p14:tracePt t="12264" x="7688263" y="1581150"/>
          <p14:tracePt t="12320" x="7688263" y="1571625"/>
          <p14:tracePt t="12352" x="7680325" y="1571625"/>
          <p14:tracePt t="12370" x="7670800" y="1562100"/>
          <p14:tracePt t="12387" x="7661275" y="1562100"/>
          <p14:tracePt t="12418" x="7643813" y="1544638"/>
          <p14:tracePt t="12536" x="7626350" y="1544638"/>
          <p14:tracePt t="13696" x="7626350" y="1554163"/>
          <p14:tracePt t="14480" x="7616825" y="1571625"/>
          <p14:tracePt t="14488" x="7616825" y="1581150"/>
          <p14:tracePt t="14504" x="7616825" y="1598613"/>
          <p14:tracePt t="14534" x="7608888" y="1608138"/>
          <p14:tracePt t="14544" x="7608888" y="1625600"/>
          <p14:tracePt t="15192" x="7599363" y="1643063"/>
          <p14:tracePt t="15208" x="7599363" y="1652588"/>
          <p14:tracePt t="15216" x="7589838" y="1697038"/>
          <p14:tracePt t="15246" x="7581900" y="1724025"/>
          <p14:tracePt t="15259" x="7572375" y="1741488"/>
          <p14:tracePt t="19446" x="7572375" y="1731963"/>
          <p14:tracePt t="19503" x="7572375" y="1724025"/>
          <p14:tracePt t="19528" x="7572375" y="1704975"/>
          <p14:tracePt t="19583" x="7572375" y="1697038"/>
          <p14:tracePt t="19608" x="7572375" y="1687513"/>
          <p14:tracePt t="19639" x="7572375" y="1679575"/>
          <p14:tracePt t="19651" x="7572375" y="1660525"/>
          <p14:tracePt t="19668" x="7554913" y="1625600"/>
          <p14:tracePt t="19699" x="7554913" y="1616075"/>
          <p14:tracePt t="19718" x="7554913" y="1608138"/>
          <p14:tracePt t="19736" x="7554913" y="1598613"/>
          <p14:tracePt t="19736" x="7554913" y="1589088"/>
          <p14:tracePt t="19767" x="7545388" y="1581150"/>
          <p14:tracePt t="19785" x="7545388" y="1571625"/>
          <p14:tracePt t="19807" x="7537450" y="1544638"/>
          <p14:tracePt t="19838" x="7537450" y="1536700"/>
          <p14:tracePt t="19863" x="7527925" y="1527175"/>
          <p14:tracePt t="19872" x="7518400" y="1517650"/>
          <p14:tracePt t="19902" x="7518400" y="1500188"/>
          <p14:tracePt t="19918" x="7510463" y="1490663"/>
          <p14:tracePt t="19936" x="7491413" y="1465263"/>
          <p14:tracePt t="19968" x="7491413" y="1455738"/>
          <p14:tracePt t="19985" x="7483475" y="1428750"/>
          <p14:tracePt t="20002" x="7456488" y="1384300"/>
          <p14:tracePt t="20033" x="7456488" y="1374775"/>
          <p14:tracePt t="20052" x="7439025" y="1357313"/>
          <p14:tracePt t="20069" x="7439025" y="1347788"/>
          <p14:tracePt t="20144" x="7429500" y="1347788"/>
          <p14:tracePt t="20184" x="7419975" y="1347788"/>
          <p14:tracePt t="20304" x="7412038" y="1339850"/>
          <p14:tracePt t="20320" x="7402513" y="1330325"/>
          <p14:tracePt t="20376" x="7402513" y="1322388"/>
          <p14:tracePt t="20391" x="7385050" y="1322388"/>
          <p14:tracePt t="20408" x="7367588" y="1303338"/>
          <p14:tracePt t="20436" x="7358063" y="1303338"/>
          <p14:tracePt t="20454" x="7348538" y="1295400"/>
          <p14:tracePt t="20485" x="7340600" y="1295400"/>
          <p14:tracePt t="20503" x="7331075" y="1295400"/>
          <p14:tracePt t="20608" x="7323138" y="1295400"/>
          <p14:tracePt t="20671" x="7313613" y="1295400"/>
          <p14:tracePt t="20679" x="7296150" y="1303338"/>
          <p14:tracePt t="20688" x="7277100" y="1330325"/>
          <p14:tracePt t="20718" x="7251700" y="1374775"/>
          <p14:tracePt t="20737" x="7232650" y="1411288"/>
          <p14:tracePt t="20754" x="7224713" y="1500188"/>
          <p14:tracePt t="20784" x="7205663" y="1581150"/>
          <p14:tracePt t="20803" x="7197725" y="1643063"/>
          <p14:tracePt t="20820" x="7197725" y="1768475"/>
          <p14:tracePt t="20851" x="7197725" y="1830388"/>
          <p14:tracePt t="20870" x="7205663" y="1901825"/>
          <p14:tracePt t="20870" x="7205663" y="1919288"/>
          <p14:tracePt t="20887" x="7205663" y="2009775"/>
          <p14:tracePt t="20918" x="7224713" y="2125663"/>
          <p14:tracePt t="20937" x="7232650" y="2170113"/>
          <p14:tracePt t="20954" x="7232650" y="2303463"/>
          <p14:tracePt t="20986" x="7242175" y="2374900"/>
          <p14:tracePt t="21004" x="7251700" y="2438400"/>
          <p14:tracePt t="21021" x="7251700" y="2589213"/>
          <p14:tracePt t="21052" x="7251700" y="2679700"/>
          <p14:tracePt t="21071" x="7251700" y="2830513"/>
          <p14:tracePt t="21088" x="7251700" y="3071813"/>
          <p14:tracePt t="21120" x="7251700" y="3205163"/>
          <p14:tracePt t="21137" x="7251700" y="3357563"/>
          <p14:tracePt t="21154" x="7251700" y="3652838"/>
          <p14:tracePt t="21185" x="7251700" y="3786188"/>
          <p14:tracePt t="21204" x="7251700" y="3929063"/>
          <p14:tracePt t="21221" x="7251700" y="4214813"/>
          <p14:tracePt t="21252" x="7251700" y="4357688"/>
          <p14:tracePt t="21252" x="7251700" y="4419600"/>
          <p14:tracePt t="21272" x="7251700" y="4545013"/>
          <p14:tracePt t="21288" x="7251700" y="4803775"/>
          <p14:tracePt t="21319" x="7251700" y="4911725"/>
          <p14:tracePt t="21338" x="7251700" y="5037138"/>
          <p14:tracePt t="21355" x="7251700" y="5276850"/>
          <p14:tracePt t="21386" x="7251700" y="5384800"/>
          <p14:tracePt t="21404" x="7251700" y="5456238"/>
          <p14:tracePt t="21422" x="7269163" y="5572125"/>
          <p14:tracePt t="21453" x="7269163" y="5589588"/>
          <p14:tracePt t="21471" x="7269163" y="5608638"/>
          <p14:tracePt t="21488" x="7269163" y="5643563"/>
          <p14:tracePt t="21519" x="7269163" y="5661025"/>
          <p14:tracePt t="21538" x="7269163" y="5680075"/>
          <p14:tracePt t="21555" x="7269163" y="5697538"/>
          <p14:tracePt t="21586" x="7269163" y="5705475"/>
          <p14:tracePt t="21605" x="7269163" y="5732463"/>
          <p14:tracePt t="21622" x="7269163" y="5776913"/>
          <p14:tracePt t="21654" x="7269163" y="5822950"/>
          <p14:tracePt t="21672" x="7269163" y="5857875"/>
          <p14:tracePt t="21689" x="7269163" y="5919788"/>
          <p14:tracePt t="21720" x="7269163" y="5956300"/>
          <p14:tracePt t="21739" x="7259638" y="5973763"/>
          <p14:tracePt t="21756" x="7259638" y="5991225"/>
          <p14:tracePt t="21786" x="7259638" y="6000750"/>
          <p14:tracePt t="21895" x="7259638" y="6010275"/>
          <p14:tracePt t="21911" x="7251700" y="6027738"/>
          <p14:tracePt t="21922" x="7251700" y="6062663"/>
          <p14:tracePt t="21953" x="7251700" y="6072188"/>
          <p14:tracePt t="21972" x="7242175" y="6081713"/>
          <p14:tracePt t="22039" x="7242175" y="6089650"/>
          <p14:tracePt t="22063" x="7242175" y="6099175"/>
          <p14:tracePt t="22071" x="7242175" y="6134100"/>
          <p14:tracePt t="22102" x="7242175" y="6153150"/>
          <p14:tracePt t="22106" x="7242175" y="6170613"/>
          <p14:tracePt t="22123" x="7242175" y="6188075"/>
          <p14:tracePt t="22154" x="7232650" y="6188075"/>
          <p14:tracePt t="23031" x="7224713" y="6197600"/>
          <p14:tracePt t="23047" x="7224713" y="6205538"/>
          <p14:tracePt t="23119" x="7215188" y="6215063"/>
          <p14:tracePt t="23191" x="7215188" y="6224588"/>
          <p14:tracePt t="26197" x="7215188" y="6232525"/>
          <p14:tracePt t="26535" x="7215188" y="6224588"/>
          <p14:tracePt t="26655" x="7215188" y="6205538"/>
          <p14:tracePt t="26664" x="7224713" y="6188075"/>
          <p14:tracePt t="26671" x="7224713" y="6170613"/>
          <p14:tracePt t="26682" x="7232650" y="6027738"/>
          <p14:tracePt t="26713" x="7259638" y="5929313"/>
          <p14:tracePt t="26732" x="7277100" y="5830888"/>
          <p14:tracePt t="26749" x="7304088" y="5643563"/>
          <p14:tracePt t="26780" x="7304088" y="5589588"/>
          <p14:tracePt t="26799" x="7304088" y="5537200"/>
          <p14:tracePt t="26816" x="7304088" y="5500688"/>
          <p14:tracePt t="26846" x="7304088" y="5473700"/>
          <p14:tracePt t="26866" x="7304088" y="5465763"/>
          <p14:tracePt t="26882" x="7286625" y="5402263"/>
          <p14:tracePt t="26913" x="7269163" y="5375275"/>
          <p14:tracePt t="26932" x="7242175" y="5348288"/>
          <p14:tracePt t="26949" x="7126288" y="5251450"/>
          <p14:tracePt t="26980" x="7010400" y="5187950"/>
          <p14:tracePt t="26999" x="6946900" y="5133975"/>
          <p14:tracePt t="27016" x="6813550" y="5037138"/>
          <p14:tracePt t="27048" x="6751638" y="4983163"/>
          <p14:tracePt t="27066" x="6697663" y="4938713"/>
          <p14:tracePt t="27083" x="6626225" y="4884738"/>
          <p14:tracePt t="27114" x="6589713" y="4867275"/>
          <p14:tracePt t="27133" x="6562725" y="4848225"/>
          <p14:tracePt t="27150" x="6500813" y="4813300"/>
          <p14:tracePt t="27181" x="6402388" y="4795838"/>
          <p14:tracePt t="27199" x="6323013" y="4776788"/>
          <p14:tracePt t="27217" x="6232525" y="4759325"/>
          <p14:tracePt t="27248" x="6143625" y="4759325"/>
          <p14:tracePt t="27266" x="6099175" y="4751388"/>
          <p14:tracePt t="27283" x="6037263" y="4751388"/>
          <p14:tracePt t="27314" x="6027738" y="4751388"/>
          <p14:tracePt t="27333" x="6010275" y="4751388"/>
          <p14:tracePt t="27360" x="6010275" y="4741863"/>
          <p14:tracePt t="27390" x="5991225" y="4741863"/>
          <p14:tracePt t="27415" x="5983288" y="4741863"/>
          <p14:tracePt t="28423" x="5973763" y="4741863"/>
          <p14:tracePt t="28471" x="5973763" y="4751388"/>
          <p14:tracePt t="28583" x="5965825" y="4759325"/>
          <p14:tracePt t="28599" x="5965825" y="4768850"/>
          <p14:tracePt t="28615" x="5965825" y="4786313"/>
          <p14:tracePt t="28646" x="5965825" y="4795838"/>
          <p14:tracePt t="28652" x="5965825" y="4803775"/>
          <p14:tracePt t="28669" x="5965825" y="4822825"/>
          <p14:tracePt t="28701" x="5965825" y="4830763"/>
          <p14:tracePt t="28759" x="5956300" y="4830763"/>
          <p14:tracePt t="29319" x="5956300" y="4840288"/>
          <p14:tracePt t="29351" x="5956300" y="4848225"/>
          <p14:tracePt t="29367" x="5956300" y="4857750"/>
          <p14:tracePt t="29383" x="5965825" y="4894263"/>
          <p14:tracePt t="29413" x="5983288" y="4902200"/>
          <p14:tracePt t="29420" x="6010275" y="4929188"/>
          <p14:tracePt t="29438" x="6089650" y="4991100"/>
          <p14:tracePt t="29469" x="6232525" y="5072063"/>
          <p14:tracePt t="29487" x="6340475" y="5126038"/>
          <p14:tracePt t="29505" x="6599238" y="5224463"/>
          <p14:tracePt t="29535" x="6732588" y="5268913"/>
          <p14:tracePt t="29554" x="6831013" y="5295900"/>
          <p14:tracePt t="29571" x="6991350" y="5322888"/>
          <p14:tracePt t="29602" x="7027863" y="5322888"/>
          <p14:tracePt t="29621" x="7062788" y="5322888"/>
          <p14:tracePt t="29638" x="7081838" y="5322888"/>
          <p14:tracePt t="29669" x="7081838" y="5330825"/>
          <p14:tracePt t="29752" x="7081838" y="5340350"/>
          <p14:tracePt t="29767" x="7081838" y="5348288"/>
          <p14:tracePt t="29775" x="7089775" y="5384800"/>
          <p14:tracePt t="29783" x="7108825" y="5456238"/>
          <p14:tracePt t="29815" x="7116763" y="5500688"/>
          <p14:tracePt t="29821" x="7134225" y="5599113"/>
          <p14:tracePt t="29838" x="7161213" y="5768975"/>
          <p14:tracePt t="29869" x="7161213" y="5875338"/>
          <p14:tracePt t="29888" x="7161213" y="5919788"/>
          <p14:tracePt t="29905" x="7161213" y="5991225"/>
          <p14:tracePt t="29936" x="7161213" y="6037263"/>
          <p14:tracePt t="29955" x="7161213" y="6081713"/>
          <p14:tracePt t="29972" x="7161213" y="6205538"/>
          <p14:tracePt t="30003" x="7161213" y="6269038"/>
          <p14:tracePt t="30022" x="7153275" y="6323013"/>
          <p14:tracePt t="30039" x="7143750" y="6357938"/>
          <p14:tracePt t="30071" x="7143750" y="6375400"/>
          <p14:tracePt t="30089" x="7143750" y="6402388"/>
          <p14:tracePt t="30106" x="7143750" y="6429375"/>
          <p14:tracePt t="30136" x="7134225" y="6438900"/>
          <p14:tracePt t="30155" x="7134225" y="6446838"/>
          <p14:tracePt t="30172" x="7134225" y="6465888"/>
          <p14:tracePt t="30203" x="7134225" y="6473825"/>
          <p14:tracePt t="31447" x="7143750" y="6473825"/>
          <p14:tracePt t="31487" x="7153275" y="6473825"/>
          <p14:tracePt t="31519" x="7153275" y="6456363"/>
          <p14:tracePt t="31599" x="7153275" y="6446838"/>
          <p14:tracePt t="31607" x="7134225" y="6438900"/>
          <p14:tracePt t="31615" x="7045325" y="6394450"/>
          <p14:tracePt t="31647" x="6973888" y="6367463"/>
          <p14:tracePt t="31658" x="6919913" y="6330950"/>
          <p14:tracePt t="31675" x="6884988" y="6313488"/>
          <p14:tracePt t="31707" x="6867525" y="6303963"/>
          <p14:tracePt t="31759" x="6858000" y="6296025"/>
          <p14:tracePt t="31783" x="6848475" y="6296025"/>
          <p14:tracePt t="31792" x="6813550" y="6286500"/>
          <p14:tracePt t="31809" x="6742113" y="6269038"/>
          <p14:tracePt t="31841" x="6724650" y="6269038"/>
          <p14:tracePt t="31859" x="6715125" y="6269038"/>
          <p14:tracePt t="31876" x="6705600" y="6269038"/>
          <p14:tracePt t="31919" x="6680200" y="6269038"/>
          <p14:tracePt t="31935" x="6661150" y="6276975"/>
          <p14:tracePt t="31944" x="6616700" y="6296025"/>
          <p14:tracePt t="31975" x="6589713" y="6313488"/>
          <p14:tracePt t="31993" x="6581775" y="6323013"/>
          <p14:tracePt t="32015" x="6581775" y="6330950"/>
          <p14:tracePt t="32055" x="6581775" y="6340475"/>
          <p14:tracePt t="32064" x="6581775" y="6348413"/>
          <p14:tracePt t="32079" x="6581775" y="6357938"/>
          <p14:tracePt t="32109" x="6581775" y="6367463"/>
          <p14:tracePt t="32127" x="6589713" y="6375400"/>
          <p14:tracePt t="32159" x="6670675" y="6375400"/>
          <p14:tracePt t="32159" x="6724650" y="6357938"/>
          <p14:tracePt t="32191" x="6769100" y="6348413"/>
          <p14:tracePt t="32199" x="6804025" y="6340475"/>
          <p14:tracePt t="32210" x="6867525" y="6303963"/>
          <p14:tracePt t="32241" x="6875463" y="6303963"/>
          <p14:tracePt t="32259" x="6884988" y="6296025"/>
          <p14:tracePt t="32276" x="6884988" y="6224588"/>
          <p14:tracePt t="32308" x="6884988" y="6170613"/>
          <p14:tracePt t="32326" x="6858000" y="6099175"/>
          <p14:tracePt t="32343" x="6813550" y="6037263"/>
          <p14:tracePt t="32375" x="6769100" y="6010275"/>
          <p14:tracePt t="32393" x="6742113" y="6010275"/>
          <p14:tracePt t="32410" x="6616700" y="6018213"/>
          <p14:tracePt t="32442" x="6527800" y="6054725"/>
          <p14:tracePt t="32460" x="6446838" y="6081713"/>
          <p14:tracePt t="32477" x="6348413" y="6153150"/>
          <p14:tracePt t="32509" x="6330950" y="6180138"/>
          <p14:tracePt t="32527" x="6330950" y="6188075"/>
          <p14:tracePt t="32544" x="6330950" y="6215063"/>
          <p14:tracePt t="32576" x="6330950" y="6224588"/>
          <p14:tracePt t="32607" x="6330950" y="6232525"/>
          <p14:tracePt t="32623" x="6330950" y="6242050"/>
          <p14:tracePt t="32935" x="6330950" y="6224588"/>
          <p14:tracePt t="32991" x="6330950" y="6197600"/>
          <p14:tracePt t="32999" x="6330950" y="6170613"/>
          <p14:tracePt t="33007" x="6330950" y="6153150"/>
          <p14:tracePt t="33015" x="6330950" y="6054725"/>
          <p14:tracePt t="33046" x="6330950" y="5973763"/>
          <p14:tracePt t="33061" x="6330950" y="5884863"/>
          <p14:tracePt t="33078" x="6330950" y="5688013"/>
          <p14:tracePt t="33110" x="6330950" y="5527675"/>
          <p14:tracePt t="33128" x="6330950" y="5438775"/>
          <p14:tracePt t="33145" x="6330950" y="5276850"/>
          <p14:tracePt t="33177" x="6330950" y="5224463"/>
          <p14:tracePt t="33195" x="6330950" y="5170488"/>
          <p14:tracePt t="33212" x="6330950" y="5072063"/>
          <p14:tracePt t="33244" x="6330950" y="5018088"/>
          <p14:tracePt t="33262" x="6330950" y="4965700"/>
          <p14:tracePt t="33279" x="6330950" y="4840288"/>
          <p14:tracePt t="33310" x="6330950" y="4751388"/>
          <p14:tracePt t="33328" x="6330950" y="4670425"/>
          <p14:tracePt t="33345" x="6330950" y="4545013"/>
          <p14:tracePt t="33377" x="6330950" y="4491038"/>
          <p14:tracePt t="33395" x="6330950" y="4438650"/>
          <p14:tracePt t="33412" x="6357938" y="4402138"/>
          <p14:tracePt t="33444" x="6357938" y="4419600"/>
          <p14:tracePt t="33671" x="6357938" y="4446588"/>
          <p14:tracePt t="33681" x="6357938" y="4465638"/>
          <p14:tracePt t="33687" x="6348413" y="4598988"/>
          <p14:tracePt t="33718" x="6330950" y="4724400"/>
          <p14:tracePt t="33729" x="6323013" y="4848225"/>
          <p14:tracePt t="33746" x="6323013" y="5153025"/>
          <p14:tracePt t="33778" x="6323013" y="5295900"/>
          <p14:tracePt t="33796" x="6323013" y="5429250"/>
          <p14:tracePt t="33813" x="6323013" y="5670550"/>
          <p14:tracePt t="33845" x="6323013" y="5795963"/>
          <p14:tracePt t="33863" x="6323013" y="5867400"/>
          <p14:tracePt t="33880" x="6323013" y="5983288"/>
          <p14:tracePt t="33911" x="6323013" y="6089650"/>
          <p14:tracePt t="33930" x="6323013" y="6180138"/>
          <p14:tracePt t="33947" x="6323013" y="6357938"/>
          <p14:tracePt t="33978" x="6313488" y="6429375"/>
          <p14:tracePt t="33996" x="6296025" y="6483350"/>
          <p14:tracePt t="34013" x="6276975" y="6545263"/>
          <p14:tracePt t="34045" x="6276975" y="6562725"/>
          <p14:tracePt t="34063" x="6286500" y="6545263"/>
          <p14:tracePt t="34191" x="6296025" y="6518275"/>
          <p14:tracePt t="34199" x="6296025" y="6500813"/>
          <p14:tracePt t="34207" x="6313488" y="6367463"/>
          <p14:tracePt t="34238" x="6323013" y="6313488"/>
          <p14:tracePt t="34247" x="6330950" y="6161088"/>
          <p14:tracePt t="34264" x="6330950" y="5973763"/>
          <p14:tracePt t="34296" x="6330950" y="5884863"/>
          <p14:tracePt t="34314" x="6330950" y="5813425"/>
          <p14:tracePt t="34331" x="6330950" y="5626100"/>
          <p14:tracePt t="34363" x="6330950" y="5537200"/>
          <p14:tracePt t="34380" x="6330950" y="5465763"/>
          <p14:tracePt t="34397" x="6330950" y="5313363"/>
          <p14:tracePt t="34428" x="6330950" y="5205413"/>
          <p14:tracePt t="34448" x="6330950" y="5143500"/>
          <p14:tracePt t="34464" x="6330950" y="5062538"/>
          <p14:tracePt t="34496" x="6330950" y="5018088"/>
          <p14:tracePt t="34514" x="6330950" y="4983163"/>
          <p14:tracePt t="34531" x="6330950" y="4946650"/>
          <p14:tracePt t="34563" x="6330950" y="4938713"/>
          <p14:tracePt t="34583" x="6330950" y="4929188"/>
          <p14:tracePt t="34598" x="6330950" y="4919663"/>
          <p14:tracePt t="34629" x="6330950" y="4902200"/>
          <p14:tracePt t="34648" x="6330950" y="4894263"/>
          <p14:tracePt t="34665" x="6330950" y="4902200"/>
          <p14:tracePt t="34815" x="6330950" y="4929188"/>
          <p14:tracePt t="34823" x="6303963" y="5045075"/>
          <p14:tracePt t="34854" x="6286500" y="5153025"/>
          <p14:tracePt t="34865" x="6242050" y="5419725"/>
          <p14:tracePt t="34896" x="6242050" y="5562600"/>
          <p14:tracePt t="34915" x="6232525" y="5688013"/>
          <p14:tracePt t="34932" x="6232525" y="5830888"/>
          <p14:tracePt t="34964" x="6224588" y="5884863"/>
          <p14:tracePt t="34982" x="6224588" y="5911850"/>
          <p14:tracePt t="34982" x="6224588" y="5929313"/>
          <p14:tracePt t="34999" x="6224588" y="5983288"/>
          <p14:tracePt t="34999" x="6224588" y="6000750"/>
          <p14:tracePt t="35031" x="6224588" y="6037263"/>
          <p14:tracePt t="35048" x="6224588" y="6062663"/>
          <p14:tracePt t="35066" x="6224588" y="6108700"/>
          <p14:tracePt t="35097" x="6224588" y="6126163"/>
          <p14:tracePt t="35115" x="6224588" y="6134100"/>
          <p14:tracePt t="35132" x="6224588" y="6116638"/>
          <p14:tracePt t="35287" x="6232525" y="6099175"/>
          <p14:tracePt t="35295" x="6269038" y="6010275"/>
          <p14:tracePt t="35326" x="6276975" y="5965825"/>
          <p14:tracePt t="35332" x="6296025" y="5867400"/>
          <p14:tracePt t="35364" x="6296025" y="5813425"/>
          <p14:tracePt t="35382" x="6313488" y="5670550"/>
          <p14:tracePt t="35400" x="6313488" y="5527675"/>
          <p14:tracePt t="35400" x="6313488" y="5473700"/>
          <p14:tracePt t="35432" x="6313488" y="5402263"/>
          <p14:tracePt t="35449" x="6313488" y="5322888"/>
          <p14:tracePt t="35466" x="6313488" y="5224463"/>
          <p14:tracePt t="35498" x="6313488" y="5197475"/>
          <p14:tracePt t="35516" x="6313488" y="5170488"/>
          <p14:tracePt t="35533" x="6313488" y="5133975"/>
          <p14:tracePt t="35565" x="6313488" y="5126038"/>
          <p14:tracePt t="35583" x="6313488" y="5116513"/>
          <p14:tracePt t="35600" x="6313488" y="5099050"/>
          <p14:tracePt t="35631" x="6313488" y="5089525"/>
          <p14:tracePt t="35649" x="6313488" y="5099050"/>
          <p14:tracePt t="35815" x="6303963" y="5126038"/>
          <p14:tracePt t="35823" x="6276975" y="5251450"/>
          <p14:tracePt t="35854" x="6276975" y="5348288"/>
          <p14:tracePt t="35867" x="6251575" y="5608638"/>
          <p14:tracePt t="35898" x="6242050" y="5697538"/>
          <p14:tracePt t="35917" x="6242050" y="5813425"/>
          <p14:tracePt t="35934" x="6242050" y="5973763"/>
          <p14:tracePt t="35966" x="6242050" y="6054725"/>
          <p14:tracePt t="35984" x="6242050" y="6099175"/>
          <p14:tracePt t="36001" x="6242050" y="6161088"/>
          <p14:tracePt t="36033" x="6242050" y="6180138"/>
          <p14:tracePt t="36051" x="6242050" y="6188075"/>
          <p14:tracePt t="36067" x="6242050" y="6197600"/>
          <p14:tracePt t="36099" x="6242050" y="6205538"/>
          <p14:tracePt t="36117" x="6242050" y="6215063"/>
          <p14:tracePt t="36135" x="6242050" y="6197600"/>
          <p14:tracePt t="36311" x="6259513" y="6170613"/>
          <p14:tracePt t="36319" x="6296025" y="6037263"/>
          <p14:tracePt t="36350" x="6313488" y="5983288"/>
          <p14:tracePt t="36352" x="6402388" y="5732463"/>
          <p14:tracePt t="36383" x="6419850" y="5608638"/>
          <p14:tracePt t="36401" x="6438900" y="5527675"/>
          <p14:tracePt t="36418" x="6465888" y="5357813"/>
          <p14:tracePt t="36450" x="6483350" y="5286375"/>
          <p14:tracePt t="36468" x="6500813" y="5205413"/>
          <p14:tracePt t="36485" x="6527800" y="5081588"/>
          <p14:tracePt t="36516" x="6545263" y="5000625"/>
          <p14:tracePt t="36535" x="6545263" y="4929188"/>
          <p14:tracePt t="36552" x="6572250" y="4848225"/>
          <p14:tracePt t="36584" x="6572250" y="4822825"/>
          <p14:tracePt t="36602" x="6572250" y="4786313"/>
          <p14:tracePt t="36619" x="6572250" y="4759325"/>
          <p14:tracePt t="36651" x="6572250" y="4776788"/>
          <p14:tracePt t="36815" x="6572250" y="4803775"/>
          <p14:tracePt t="36823" x="6562725" y="4830763"/>
          <p14:tracePt t="36835" x="6527800" y="5018088"/>
          <p14:tracePt t="36867" x="6510338" y="5143500"/>
          <p14:tracePt t="36885" x="6510338" y="5268913"/>
          <p14:tracePt t="36885" x="6500813" y="5348288"/>
          <p14:tracePt t="36903" x="6500813" y="5545138"/>
          <p14:tracePt t="36934" x="6500813" y="5732463"/>
          <p14:tracePt t="36952" x="6500813" y="5848350"/>
          <p14:tracePt t="36969" x="6500813" y="6018213"/>
          <p14:tracePt t="37001" x="6500813" y="6099175"/>
          <p14:tracePt t="37019" x="6500813" y="6161088"/>
          <p14:tracePt t="37036" x="6500813" y="6242050"/>
          <p14:tracePt t="37068" x="6500813" y="6286500"/>
          <p14:tracePt t="37086" x="6500813" y="6323013"/>
          <p14:tracePt t="37103" x="6510338" y="6303963"/>
          <p14:tracePt t="37271" x="6510338" y="6286500"/>
          <p14:tracePt t="37279" x="6510338" y="6259513"/>
          <p14:tracePt t="37287" x="6527800" y="6161088"/>
          <p14:tracePt t="37318" x="6527800" y="6037263"/>
          <p14:tracePt t="37336" x="6527800" y="5938838"/>
          <p14:tracePt t="37353" x="6527800" y="5705475"/>
          <p14:tracePt t="37385" x="6527800" y="5581650"/>
          <p14:tracePt t="37403" x="6527800" y="5483225"/>
          <p14:tracePt t="37420" x="6527800" y="5330825"/>
          <p14:tracePt t="37452" x="6527800" y="5276850"/>
          <p14:tracePt t="37470" x="6527800" y="5205413"/>
          <p14:tracePt t="37487" x="6527800" y="5180013"/>
          <p14:tracePt t="37518" x="6527800" y="5170488"/>
          <p14:tracePt t="37537" x="6537325" y="5160963"/>
          <p14:tracePt t="37743" x="6554788" y="5160963"/>
          <p14:tracePt t="37767" x="6562725" y="5160963"/>
          <p14:tracePt t="37783" x="6599238" y="5160963"/>
          <p14:tracePt t="37804" x="6661150" y="5160963"/>
          <p14:tracePt t="37821" x="6965950" y="5160963"/>
          <p14:tracePt t="37853" x="7161213" y="5160963"/>
          <p14:tracePt t="37871" x="7394575" y="5153025"/>
          <p14:tracePt t="37888" x="7518400" y="5116513"/>
          <p14:tracePt t="37919" x="7537450" y="5099050"/>
          <p14:tracePt t="37938" x="7545388" y="5072063"/>
          <p14:tracePt t="37955" x="7554913" y="5045075"/>
          <p14:tracePt t="37986" x="7554913" y="5027613"/>
          <p14:tracePt t="38004" x="7554913" y="5018088"/>
          <p14:tracePt t="38022" x="7554913" y="4983163"/>
          <p14:tracePt t="38053" x="7527925" y="4956175"/>
          <p14:tracePt t="38071" x="7491413" y="4929188"/>
          <p14:tracePt t="38088" x="7419975" y="4884738"/>
          <p14:tracePt t="38088" x="7385050" y="4857750"/>
          <p14:tracePt t="38119" x="7331075" y="4840288"/>
          <p14:tracePt t="38138" x="7277100" y="4803775"/>
          <p14:tracePt t="38155" x="7205663" y="4768850"/>
          <p14:tracePt t="38186" x="7188200" y="4751388"/>
          <p14:tracePt t="38206" x="7170738" y="4741863"/>
          <p14:tracePt t="38222" x="7161213" y="4732338"/>
          <p14:tracePt t="38254" x="7161213" y="4741863"/>
          <p14:tracePt t="38327" x="7161213" y="4751388"/>
          <p14:tracePt t="38335" x="7161213" y="4759325"/>
          <p14:tracePt t="38343" x="7161213" y="4776788"/>
          <p14:tracePt t="38355" x="7296150" y="4822825"/>
          <p14:tracePt t="38386" x="7473950" y="4867275"/>
          <p14:tracePt t="38405" x="7724775" y="4894263"/>
          <p14:tracePt t="38422" x="8259763" y="4902200"/>
          <p14:tracePt t="38454" x="8518525" y="4884738"/>
          <p14:tracePt t="38472" x="8572500" y="4875213"/>
          <p14:tracePt t="38489" x="8589963" y="4857750"/>
          <p14:tracePt t="38520" x="8599488" y="4848225"/>
          <p14:tracePt t="38539" x="8599488" y="4840288"/>
          <p14:tracePt t="38559" x="8599488" y="4803775"/>
          <p14:tracePt t="38590" x="8599488" y="4768850"/>
          <p14:tracePt t="38606" x="8599488" y="4724400"/>
          <p14:tracePt t="38623" x="8562975" y="4562475"/>
          <p14:tracePt t="38654" x="8491538" y="4411663"/>
          <p14:tracePt t="38672" x="8429625" y="4313238"/>
          <p14:tracePt t="38689" x="8313738" y="4170363"/>
          <p14:tracePt t="38721" x="8259763" y="4125913"/>
          <p14:tracePt t="38739" x="8197850" y="4098925"/>
          <p14:tracePt t="38756" x="8018463" y="4081463"/>
          <p14:tracePt t="38788" x="7875588" y="4081463"/>
          <p14:tracePt t="38806" x="7608888" y="4081463"/>
          <p14:tracePt t="38823" x="7375525" y="4116388"/>
          <p14:tracePt t="38854" x="7224713" y="4143375"/>
          <p14:tracePt t="38873" x="7170738" y="4160838"/>
          <p14:tracePt t="38890" x="7062788" y="4197350"/>
          <p14:tracePt t="38921" x="7000875" y="4232275"/>
          <p14:tracePt t="38940" x="6965950" y="4259263"/>
          <p14:tracePt t="38957" x="6858000" y="4357688"/>
          <p14:tracePt t="38988" x="6804025" y="4429125"/>
          <p14:tracePt t="39006" x="6759575" y="4537075"/>
          <p14:tracePt t="39024" x="6732588" y="4679950"/>
          <p14:tracePt t="39055" x="6724650" y="4751388"/>
          <p14:tracePt t="39073" x="6724650" y="4803775"/>
          <p14:tracePt t="39090" x="6742113" y="4911725"/>
          <p14:tracePt t="39121" x="6777038" y="4946650"/>
          <p14:tracePt t="39140" x="6840538" y="5000625"/>
          <p14:tracePt t="39157" x="7108825" y="5081588"/>
          <p14:tracePt t="39188" x="7429500" y="5116513"/>
          <p14:tracePt t="39207" x="7634288" y="5116513"/>
          <p14:tracePt t="39224" x="8010525" y="5116513"/>
          <p14:tracePt t="39255" x="8153400" y="5089525"/>
          <p14:tracePt t="39274" x="8242300" y="5054600"/>
          <p14:tracePt t="39291" x="8367713" y="4991100"/>
          <p14:tracePt t="39322" x="8412163" y="4946650"/>
          <p14:tracePt t="39341" x="8429625" y="4911725"/>
          <p14:tracePt t="39357" x="8447088" y="4840288"/>
          <p14:tracePt t="39389" x="8456613" y="4795838"/>
          <p14:tracePt t="39407" x="8456613" y="4759325"/>
          <p14:tracePt t="39424" x="8412163" y="4660900"/>
          <p14:tracePt t="39455" x="8375650" y="4608513"/>
          <p14:tracePt t="39474" x="8313738" y="4545013"/>
          <p14:tracePt t="39492" x="8072438" y="4394200"/>
          <p14:tracePt t="39523" x="7939088" y="4330700"/>
          <p14:tracePt t="39541" x="7786688" y="4268788"/>
          <p14:tracePt t="39558" x="7527925" y="4187825"/>
          <p14:tracePt t="39590" x="7348538" y="4179888"/>
          <p14:tracePt t="39608" x="7224713" y="4187825"/>
          <p14:tracePt t="39625" x="6983413" y="4268788"/>
          <p14:tracePt t="39656" x="6848475" y="4340225"/>
          <p14:tracePt t="39674" x="6724650" y="4402138"/>
          <p14:tracePt t="39691" x="6599238" y="4518025"/>
          <p14:tracePt t="39723" x="6572250" y="4572000"/>
          <p14:tracePt t="39741" x="6562725" y="4608513"/>
          <p14:tracePt t="39758" x="6554788" y="4670425"/>
          <p14:tracePt t="39790" x="6554788" y="4741863"/>
          <p14:tracePt t="39808" x="6581775" y="4786313"/>
          <p14:tracePt t="39825" x="6697663" y="4875213"/>
          <p14:tracePt t="39856" x="6831013" y="4919663"/>
          <p14:tracePt t="39875" x="7027863" y="4973638"/>
          <p14:tracePt t="39892" x="7491413" y="5018088"/>
          <p14:tracePt t="39923" x="7697788" y="5018088"/>
          <p14:tracePt t="39942" x="7858125" y="5018088"/>
          <p14:tracePt t="39942" x="7894638" y="5018088"/>
          <p14:tracePt t="39959" x="7966075" y="5010150"/>
          <p14:tracePt t="39990" x="7983538" y="4991100"/>
          <p14:tracePt t="40008" x="8010525" y="4973638"/>
          <p14:tracePt t="40026" x="8027988" y="4956175"/>
          <p14:tracePt t="4319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15926"/>
            <a:ext cx="8480425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08" x="8242300" y="4732338"/>
          <p14:tracePt t="11256" x="8242300" y="4724400"/>
          <p14:tracePt t="11343" x="8242300" y="4714875"/>
          <p14:tracePt t="11367" x="8242300" y="4705350"/>
          <p14:tracePt t="11406" x="8242300" y="4697413"/>
          <p14:tracePt t="11422" x="8242300" y="4687888"/>
          <p14:tracePt t="11436" x="8232775" y="4652963"/>
          <p14:tracePt t="11467" x="8180388" y="4652963"/>
          <p14:tracePt t="11467" x="8143875" y="4652963"/>
          <p14:tracePt t="11486" x="7983538" y="4670425"/>
          <p14:tracePt t="11503" x="7429500" y="4803775"/>
          <p14:tracePt t="11534" x="7037388" y="4875213"/>
          <p14:tracePt t="11553" x="6697663" y="4956175"/>
          <p14:tracePt t="11569" x="6205538" y="5126038"/>
          <p14:tracePt t="11601" x="6037263" y="5187950"/>
          <p14:tracePt t="11620" x="5894388" y="5251450"/>
          <p14:tracePt t="11636" x="5715000" y="5330825"/>
          <p14:tracePt t="11668" x="5572125" y="5384800"/>
          <p14:tracePt t="11687" x="5473700" y="5419725"/>
          <p14:tracePt t="11703" x="5276850" y="5510213"/>
          <p14:tracePt t="11735" x="5224463" y="5527675"/>
          <p14:tracePt t="11754" x="5197475" y="5545138"/>
          <p14:tracePt t="11770" x="5170488" y="5554663"/>
          <p14:tracePt t="11802" x="5153025" y="5562600"/>
          <p14:tracePt t="11820" x="5126038" y="5572125"/>
          <p14:tracePt t="11838" x="5062538" y="5589588"/>
          <p14:tracePt t="11870" x="5010150" y="5626100"/>
          <p14:tracePt t="11888" x="4973638" y="5653088"/>
          <p14:tracePt t="11905" x="4884738" y="5724525"/>
          <p14:tracePt t="11935" x="4840288" y="5759450"/>
          <p14:tracePt t="11954" x="4786313" y="5786438"/>
          <p14:tracePt t="11971" x="4687888" y="5830888"/>
          <p14:tracePt t="12003" x="4652963" y="5840413"/>
          <p14:tracePt t="12021" x="4608513" y="5857875"/>
          <p14:tracePt t="12038" x="4491038" y="5857875"/>
          <p14:tracePt t="12070" x="4429125" y="5830888"/>
          <p14:tracePt t="12088" x="4394200" y="5830888"/>
          <p14:tracePt t="12106" x="4330700" y="5822950"/>
          <p14:tracePt t="12137" x="4295775" y="5822950"/>
          <p14:tracePt t="12155" x="4241800" y="5822950"/>
          <p14:tracePt t="12172" x="4143375" y="5822950"/>
          <p14:tracePt t="12203" x="4081463" y="5830888"/>
          <p14:tracePt t="12221" x="4010025" y="5840413"/>
          <p14:tracePt t="12239" x="3894138" y="5867400"/>
          <p14:tracePt t="12271" x="3830638" y="5867400"/>
          <p14:tracePt t="12288" x="3786188" y="5867400"/>
          <p14:tracePt t="12305" x="3714750" y="5867400"/>
          <p14:tracePt t="12336" x="3670300" y="5867400"/>
          <p14:tracePt t="12355" x="3643313" y="5857875"/>
          <p14:tracePt t="12372" x="3589338" y="5840413"/>
          <p14:tracePt t="12403" x="3581400" y="5830888"/>
          <p14:tracePt t="12422" x="3562350" y="5830888"/>
          <p14:tracePt t="12439" x="3527425" y="5813425"/>
          <p14:tracePt t="12471" x="3500438" y="5813425"/>
          <p14:tracePt t="12489" x="3490913" y="5803900"/>
          <p14:tracePt t="12591" x="3490913" y="5795963"/>
          <p14:tracePt t="12607" x="3490913" y="5776913"/>
          <p14:tracePt t="12615" x="3490913" y="5759450"/>
          <p14:tracePt t="12624" x="3490913" y="5688013"/>
          <p14:tracePt t="12655" x="3490913" y="5589588"/>
          <p14:tracePt t="12673" x="3490913" y="5554663"/>
          <p14:tracePt t="12690" x="3490913" y="5510213"/>
          <p14:tracePt t="12721" x="3482975" y="5500688"/>
          <p14:tracePt t="12847" x="3482975" y="5491163"/>
          <p14:tracePt t="12855" x="3473450" y="5491163"/>
          <p14:tracePt t="12919" x="3455988" y="5483225"/>
          <p14:tracePt t="12967" x="3455988" y="5473700"/>
          <p14:tracePt t="13191" x="3455988" y="5465763"/>
          <p14:tracePt t="13199" x="3465513" y="5465763"/>
          <p14:tracePt t="13215" x="3473450" y="5465763"/>
          <p14:tracePt t="13224" x="3490913" y="5446713"/>
          <p14:tracePt t="13255" x="3509963" y="5438775"/>
          <p14:tracePt t="13274" x="3517900" y="5419725"/>
          <p14:tracePt t="13291" x="3562350" y="5348288"/>
          <p14:tracePt t="13322" x="3571875" y="5340350"/>
          <p14:tracePt t="13327" x="3608388" y="5276850"/>
          <p14:tracePt t="13357" x="3652838" y="5170488"/>
          <p14:tracePt t="13389" x="3660775" y="5143500"/>
          <p14:tracePt t="13391" x="3697288" y="5027613"/>
          <p14:tracePt t="13391" x="3714750" y="5000625"/>
          <p14:tracePt t="13424" x="3732213" y="4973638"/>
          <p14:tracePt t="13431" x="3759200" y="4884738"/>
          <p14:tracePt t="13462" x="3776663" y="4840288"/>
          <p14:tracePt t="13475" x="3786188" y="4813300"/>
          <p14:tracePt t="13491" x="3786188" y="4714875"/>
          <p14:tracePt t="13523" x="3786188" y="4705350"/>
          <p14:tracePt t="13527" x="3795713" y="4652963"/>
          <p14:tracePt t="13559" x="3813175" y="4616450"/>
          <p14:tracePt t="13574" x="3830638" y="4572000"/>
          <p14:tracePt t="13591" x="3857625" y="4518025"/>
          <p14:tracePt t="13591" x="3867150" y="4500563"/>
          <p14:tracePt t="13623" x="3867150" y="4483100"/>
          <p14:tracePt t="13631" x="3902075" y="4429125"/>
          <p14:tracePt t="13662" x="3919538" y="4394200"/>
          <p14:tracePt t="13674" x="3938588" y="4357688"/>
          <p14:tracePt t="13691" x="3965575" y="4313238"/>
          <p14:tracePt t="13723" x="3965575" y="4303713"/>
          <p14:tracePt t="13727" x="3965575" y="4295775"/>
          <p14:tracePt t="13757" x="3965575" y="4286250"/>
          <p14:tracePt t="14007" x="3956050" y="4276725"/>
          <p14:tracePt t="14063" x="3946525" y="4276725"/>
          <p14:tracePt t="14159" x="3938588" y="4276725"/>
          <p14:tracePt t="14175" x="3929063" y="4295775"/>
          <p14:tracePt t="14192" x="3902075" y="4357688"/>
          <p14:tracePt t="14224" x="3902075" y="4384675"/>
          <p14:tracePt t="14242" x="3902075" y="4394200"/>
          <p14:tracePt t="14259" x="3902075" y="4384675"/>
          <p14:tracePt t="16108" x="3902075" y="4375150"/>
          <p14:tracePt t="16222" x="3911600" y="4367213"/>
          <p14:tracePt t="16238" x="3919538" y="4348163"/>
          <p14:tracePt t="17031" x="3929063" y="4340225"/>
          <p14:tracePt t="17046" x="3938588" y="4330700"/>
          <p14:tracePt t="17070" x="3946525" y="4313238"/>
          <p14:tracePt t="17098" x="3956050" y="4313238"/>
          <p14:tracePt t="17119" x="3956050" y="4330700"/>
          <p14:tracePt t="17599" x="3956050" y="4367213"/>
          <p14:tracePt t="17607" x="3956050" y="4419600"/>
          <p14:tracePt t="17615" x="3956050" y="4491038"/>
          <p14:tracePt t="17633" x="3956050" y="4670425"/>
          <p14:tracePt t="17663" x="3956050" y="4759325"/>
          <p14:tracePt t="17682" x="3938588" y="4813300"/>
          <p14:tracePt t="17698" x="3919538" y="4911725"/>
          <p14:tracePt t="17730" x="3919538" y="4929188"/>
          <p14:tracePt t="17749" x="3911600" y="4956175"/>
          <p14:tracePt t="17767" x="3894138" y="4991100"/>
          <p14:tracePt t="17767" x="3894138" y="5000625"/>
          <p14:tracePt t="17799" x="3894138" y="5010150"/>
          <p14:tracePt t="17816" x="3884613" y="5018088"/>
          <p14:tracePt t="17833" x="3867150" y="5018088"/>
          <p14:tracePt t="18134" x="3857625" y="5000625"/>
          <p14:tracePt t="18142" x="3759200" y="4929188"/>
          <p14:tracePt t="18173" x="3633788" y="4857750"/>
          <p14:tracePt t="18182" x="3482975" y="4776788"/>
          <p14:tracePt t="18182" x="3465513" y="4759325"/>
          <p14:tracePt t="18214" x="3429000" y="4751388"/>
          <p14:tracePt t="18233" x="3394075" y="4751388"/>
          <p14:tracePt t="18250" x="3330575" y="4732338"/>
          <p14:tracePt t="18281" x="3303588" y="4732338"/>
          <p14:tracePt t="18299" x="3286125" y="4732338"/>
          <p14:tracePt t="18316" x="3259138" y="4732338"/>
          <p14:tracePt t="18348" x="3232150" y="4724400"/>
          <p14:tracePt t="18366" x="3214688" y="4714875"/>
          <p14:tracePt t="18383" x="3187700" y="4697413"/>
          <p14:tracePt t="18383" x="3170238" y="4697413"/>
          <p14:tracePt t="18414" x="3152775" y="4679950"/>
          <p14:tracePt t="18433" x="3125788" y="4670425"/>
          <p14:tracePt t="18450" x="3089275" y="4643438"/>
          <p14:tracePt t="18482" x="3089275" y="4633913"/>
          <p14:tracePt t="18500" x="3071813" y="4616450"/>
          <p14:tracePt t="18517" x="3071813" y="4608513"/>
          <p14:tracePt t="18548" x="3062288" y="4589463"/>
          <p14:tracePt t="18566" x="3044825" y="4562475"/>
          <p14:tracePt t="18583" x="3044825" y="4537075"/>
          <p14:tracePt t="18615" x="3036888" y="4527550"/>
          <p14:tracePt t="18638" x="3036888" y="4518025"/>
          <p14:tracePt t="18654" x="3036888" y="4510088"/>
          <p14:tracePt t="18684" x="3036888" y="4500563"/>
          <p14:tracePt t="18700" x="3027363" y="4483100"/>
          <p14:tracePt t="18717" x="3027363" y="4473575"/>
          <p14:tracePt t="18748" x="3017838" y="4456113"/>
          <p14:tracePt t="18767" x="3017838" y="4446588"/>
          <p14:tracePt t="18784" x="3009900" y="4438650"/>
          <p14:tracePt t="18814" x="3017838" y="4438650"/>
          <p14:tracePt t="19790" x="3036888" y="4438650"/>
          <p14:tracePt t="19806" x="3044825" y="4446588"/>
          <p14:tracePt t="19822" x="3071813" y="4456113"/>
          <p14:tracePt t="19852" x="3098800" y="4465638"/>
          <p14:tracePt t="19852" x="3116263" y="4473575"/>
          <p14:tracePt t="19870" x="3152775" y="4483100"/>
          <p14:tracePt t="19901" x="3170238" y="4491038"/>
          <p14:tracePt t="19919" x="3179763" y="4500563"/>
          <p14:tracePt t="19942" x="3224213" y="4510088"/>
          <p14:tracePt t="19973" x="3259138" y="4518025"/>
          <p14:tracePt t="19986" x="3295650" y="4527550"/>
          <p14:tracePt t="20004" x="3340100" y="4527550"/>
          <p14:tracePt t="20035" x="3357563" y="4527550"/>
          <p14:tracePt t="20053" x="3384550" y="4527550"/>
          <p14:tracePt t="20053" x="3419475" y="4527550"/>
          <p14:tracePt t="20070" x="3500438" y="4518025"/>
          <p14:tracePt t="20070" x="3527425" y="4510088"/>
          <p14:tracePt t="20102" x="3581400" y="4491038"/>
          <p14:tracePt t="20120" x="3616325" y="4483100"/>
          <p14:tracePt t="20137" x="3670300" y="4456113"/>
          <p14:tracePt t="20168" x="3679825" y="4446588"/>
          <p14:tracePt t="20186" x="3687763" y="4438650"/>
          <p14:tracePt t="20204" x="3687763" y="4429125"/>
          <p14:tracePt t="20235" x="3687763" y="4411663"/>
          <p14:tracePt t="20262" x="3679825" y="4411663"/>
          <p14:tracePt t="20278" x="3643313" y="4402138"/>
          <p14:tracePt t="20309" x="3589338" y="4402138"/>
          <p14:tracePt t="20320" x="3517900" y="4402138"/>
          <p14:tracePt t="20337" x="3402013" y="4402138"/>
          <p14:tracePt t="20368" x="3367088" y="4411663"/>
          <p14:tracePt t="20387" x="3357563" y="4419600"/>
          <p14:tracePt t="20404" x="3330575" y="4438650"/>
          <p14:tracePt t="20435" x="3322638" y="4446588"/>
          <p14:tracePt t="20453" x="3303588" y="4483100"/>
          <p14:tracePt t="20471" x="3303588" y="4545013"/>
          <p14:tracePt t="20502" x="3303588" y="4616450"/>
          <p14:tracePt t="20521" x="3303588" y="4660900"/>
          <p14:tracePt t="20538" x="3286125" y="4776788"/>
          <p14:tracePt t="20569" x="3286125" y="4822825"/>
          <p14:tracePt t="20587" x="3295650" y="4857750"/>
          <p14:tracePt t="20604" x="3367088" y="4894263"/>
          <p14:tracePt t="20636" x="3465513" y="4929188"/>
          <p14:tracePt t="20654" x="3554413" y="4946650"/>
          <p14:tracePt t="20671" x="3840163" y="4991100"/>
          <p14:tracePt t="20703" x="3973513" y="4991100"/>
          <p14:tracePt t="20721" x="4108450" y="4991100"/>
          <p14:tracePt t="20738" x="4268788" y="4991100"/>
          <p14:tracePt t="20769" x="4313238" y="4991100"/>
          <p14:tracePt t="20788" x="4357688" y="4983163"/>
          <p14:tracePt t="20805" x="4446588" y="4946650"/>
          <p14:tracePt t="20836" x="4537075" y="4894263"/>
          <p14:tracePt t="20854" x="4589463" y="4848225"/>
          <p14:tracePt t="20871" x="4670425" y="4786313"/>
          <p14:tracePt t="20903" x="4679950" y="4751388"/>
          <p14:tracePt t="20921" x="4687888" y="4741863"/>
          <p14:tracePt t="20938" x="4697413" y="4697413"/>
          <p14:tracePt t="20969" x="4697413" y="4679950"/>
          <p14:tracePt t="20988" x="4687888" y="4652963"/>
          <p14:tracePt t="21005" x="4633913" y="4589463"/>
          <p14:tracePt t="21038" x="4554538" y="4545013"/>
          <p14:tracePt t="21055" x="4483100" y="4500563"/>
          <p14:tracePt t="21072" x="4330700" y="4411663"/>
          <p14:tracePt t="21105" x="4268788" y="4394200"/>
          <p14:tracePt t="21122" x="4214813" y="4367213"/>
          <p14:tracePt t="21139" x="4108450" y="4340225"/>
          <p14:tracePt t="21170" x="4071938" y="4330700"/>
          <p14:tracePt t="21188" x="4027488" y="4330700"/>
          <p14:tracePt t="21205" x="3911600" y="4330700"/>
          <p14:tracePt t="21237" x="3830638" y="4330700"/>
          <p14:tracePt t="21255" x="3776663" y="4330700"/>
          <p14:tracePt t="21273" x="3679825" y="4348163"/>
          <p14:tracePt t="21304" x="3652838" y="4367213"/>
          <p14:tracePt t="21322" x="3608388" y="4384675"/>
          <p14:tracePt t="21339" x="3517900" y="4438650"/>
          <p14:tracePt t="21371" x="3482975" y="4473575"/>
          <p14:tracePt t="21389" x="3429000" y="4554538"/>
          <p14:tracePt t="21406" x="3367088" y="4687888"/>
          <p14:tracePt t="21438" x="3348038" y="4751388"/>
          <p14:tracePt t="21456" x="3330575" y="4795838"/>
          <p14:tracePt t="21473" x="3313113" y="4857750"/>
          <p14:tracePt t="21504" x="3313113" y="4894263"/>
          <p14:tracePt t="21523" x="3313113" y="4902200"/>
          <p14:tracePt t="21539" x="3322638" y="4929188"/>
          <p14:tracePt t="21571" x="3330575" y="4929188"/>
          <p14:tracePt t="21589" x="3384550" y="4946650"/>
          <p14:tracePt t="21606" x="3482975" y="4965700"/>
          <p14:tracePt t="21638" x="3562350" y="4973638"/>
          <p14:tracePt t="21656" x="3652838" y="4983163"/>
          <p14:tracePt t="21673" x="3857625" y="4983163"/>
          <p14:tracePt t="21705" x="3946525" y="4983163"/>
          <p14:tracePt t="21723" x="4010025" y="4983163"/>
          <p14:tracePt t="21741" x="4125913" y="4973638"/>
          <p14:tracePt t="21772" x="4160838" y="4965700"/>
          <p14:tracePt t="21790" x="4179888" y="4956175"/>
          <p14:tracePt t="21806" x="4187825" y="4956175"/>
          <p14:tracePt t="22858" x="4205288" y="4946650"/>
          <p14:tracePt t="23550" x="4214813" y="4938713"/>
          <p14:tracePt t="23558" x="4224338" y="4929188"/>
          <p14:tracePt t="23566" x="4259263" y="4902200"/>
          <p14:tracePt t="23597" x="4286250" y="4884738"/>
          <p14:tracePt t="23610" x="4295775" y="4875213"/>
          <p14:tracePt t="23627" x="4295775" y="4857750"/>
          <p14:tracePt t="23658" x="4286250" y="4857750"/>
          <p14:tracePt t="23958" x="4251325" y="4857750"/>
          <p14:tracePt t="23966" x="4205288" y="4875213"/>
          <p14:tracePt t="23977" x="4116388" y="4911725"/>
          <p14:tracePt t="23994" x="3919538" y="4965700"/>
          <p14:tracePt t="24026" x="3857625" y="5000625"/>
          <p14:tracePt t="24044" x="3803650" y="5027613"/>
          <p14:tracePt t="24061" x="3759200" y="5089525"/>
          <p14:tracePt t="24093" x="3741738" y="5116513"/>
          <p14:tracePt t="24111" x="3741738" y="5126038"/>
          <p14:tracePt t="24128" x="3732213" y="5160963"/>
          <p14:tracePt t="24159" x="3732213" y="5180013"/>
          <p14:tracePt t="24181" x="3741738" y="5197475"/>
          <p14:tracePt t="24198" x="3768725" y="5224463"/>
          <p14:tracePt t="24229" x="3803650" y="5251450"/>
          <p14:tracePt t="24245" x="3867150" y="5286375"/>
          <p14:tracePt t="24262" x="3956050" y="5322888"/>
          <p14:tracePt t="24294" x="3973513" y="5322888"/>
          <p14:tracePt t="24312" x="4017963" y="5330825"/>
          <p14:tracePt t="24328" x="4108450" y="5348288"/>
          <p14:tracePt t="24359" x="4170363" y="5348288"/>
          <p14:tracePt t="24378" x="4224338" y="5348288"/>
          <p14:tracePt t="24395" x="4313238" y="5348288"/>
          <p14:tracePt t="24426" x="4340225" y="5348288"/>
          <p14:tracePt t="24445" x="4357688" y="5348288"/>
          <p14:tracePt t="24462" x="4367213" y="5348288"/>
          <p14:tracePt t="24493" x="4375150" y="5330825"/>
          <p14:tracePt t="24512" x="4384675" y="5330825"/>
          <p14:tracePt t="24542" x="4394200" y="5330825"/>
          <p14:tracePt t="24573" x="4402138" y="5322888"/>
          <p14:tracePt t="24578" x="4402138" y="5313363"/>
          <p14:tracePt t="24606" x="4402138" y="5295900"/>
          <p14:tracePt t="24637" x="4402138" y="5286375"/>
          <p14:tracePt t="24654" x="4394200" y="5276850"/>
          <p14:tracePt t="24678" x="4394200" y="5268913"/>
          <p14:tracePt t="24709" x="4384675" y="5259388"/>
          <p14:tracePt t="24712" x="4375150" y="5259388"/>
          <p14:tracePt t="24750" x="4295775" y="5259388"/>
          <p14:tracePt t="24779" x="4205288" y="5259388"/>
          <p14:tracePt t="24796" x="4089400" y="5295900"/>
          <p14:tracePt t="24827" x="4062413" y="5322888"/>
          <p14:tracePt t="24846" x="4037013" y="5340350"/>
          <p14:tracePt t="24863" x="4017963" y="5367338"/>
          <p14:tracePt t="24894" x="4010025" y="5384800"/>
          <p14:tracePt t="24912" x="4000500" y="5402263"/>
          <p14:tracePt t="24930" x="3983038" y="5429250"/>
          <p14:tracePt t="24961" x="3983038" y="5446713"/>
          <p14:tracePt t="24979" x="3973513" y="5456238"/>
          <p14:tracePt t="24996" x="3973513" y="5483225"/>
          <p14:tracePt t="25027" x="3973513" y="5510213"/>
          <p14:tracePt t="25047" x="3973513" y="5527675"/>
          <p14:tracePt t="25063" x="4017963" y="5589588"/>
          <p14:tracePt t="25094" x="4062413" y="5608638"/>
          <p14:tracePt t="25113" x="4143375" y="5643563"/>
          <p14:tracePt t="25130" x="4402138" y="5680075"/>
          <p14:tracePt t="25161" x="4510088" y="5680075"/>
          <p14:tracePt t="25180" x="4589463" y="5680075"/>
          <p14:tracePt t="25197" x="4643438" y="5680075"/>
          <p14:tracePt t="25228" x="4670425" y="5661025"/>
          <p14:tracePt t="25247" x="4687888" y="5643563"/>
          <p14:tracePt t="25263" x="4697413" y="5634038"/>
          <p14:tracePt t="25295" x="4705350" y="5634038"/>
          <p14:tracePt t="26206" x="4714875" y="5634038"/>
          <p14:tracePt t="26214" x="4776788" y="5634038"/>
          <p14:tracePt t="26232" x="4911725" y="5634038"/>
          <p14:tracePt t="26249" x="5375275" y="5634038"/>
          <p14:tracePt t="26280" x="5680075" y="5634038"/>
          <p14:tracePt t="26298" x="5946775" y="5634038"/>
          <p14:tracePt t="26316" x="6419850" y="5626100"/>
          <p14:tracePt t="26347" x="6572250" y="5616575"/>
          <p14:tracePt t="26347" x="6643688" y="5599113"/>
          <p14:tracePt t="26366" x="6751638" y="5589588"/>
          <p14:tracePt t="26382" x="6919913" y="5554663"/>
          <p14:tracePt t="26414" x="7000875" y="5537200"/>
          <p14:tracePt t="26432" x="7108825" y="5518150"/>
          <p14:tracePt t="26449" x="7385050" y="5483225"/>
          <p14:tracePt t="26481" x="7562850" y="5473700"/>
          <p14:tracePt t="26499" x="7724775" y="5465763"/>
          <p14:tracePt t="26516" x="8054975" y="5465763"/>
          <p14:tracePt t="26548" x="8215313" y="5465763"/>
          <p14:tracePt t="26566" x="8304213" y="5465763"/>
          <p14:tracePt t="26583" x="8456613" y="5465763"/>
          <p14:tracePt t="26615" x="8555038" y="5465763"/>
          <p14:tracePt t="26632" x="8653463" y="5465763"/>
          <p14:tracePt t="26650" x="8848725" y="5465763"/>
          <p14:tracePt t="26682" x="8920163" y="5465763"/>
          <p14:tracePt t="26700" x="9018588" y="5473700"/>
          <p14:tracePt t="26716" x="9205913" y="5510213"/>
          <p14:tracePt t="26748" x="9304338" y="5510213"/>
          <p14:tracePt t="26766" x="9367838" y="5510213"/>
          <p14:tracePt t="26783" x="9483725" y="5510213"/>
          <p14:tracePt t="26814" x="9510713" y="5510213"/>
          <p14:tracePt t="26833" x="9518650" y="5510213"/>
          <p14:tracePt t="26850" x="9528175" y="5510213"/>
          <p14:tracePt t="27102" x="9537700" y="5510213"/>
          <p14:tracePt t="27518" x="9545638" y="5510213"/>
          <p14:tracePt t="27525" x="9555163" y="5510213"/>
          <p14:tracePt t="27582" x="9555163" y="5500688"/>
          <p14:tracePt t="27590" x="9555163" y="5491163"/>
          <p14:tracePt t="27601" x="9447213" y="5411788"/>
          <p14:tracePt t="27634" x="9367838" y="5340350"/>
          <p14:tracePt t="27652" x="9304338" y="5295900"/>
          <p14:tracePt t="27668" x="9224963" y="5197475"/>
          <p14:tracePt t="27700" x="9180513" y="5143500"/>
          <p14:tracePt t="27718" x="9170988" y="5116513"/>
          <p14:tracePt t="27735" x="9144000" y="5072063"/>
          <p14:tracePt t="27766" x="9134475" y="5062538"/>
          <p14:tracePt t="27785" x="9126538" y="5045075"/>
          <p14:tracePt t="27802" x="9099550" y="5018088"/>
          <p14:tracePt t="27833" x="9090025" y="5000625"/>
          <p14:tracePt t="27852" x="9072563" y="4991100"/>
          <p14:tracePt t="27869" x="9037638" y="4965700"/>
          <p14:tracePt t="27900" x="9001125" y="4956175"/>
          <p14:tracePt t="27918" x="8947150" y="4946650"/>
          <p14:tracePt t="27935" x="8848725" y="4938713"/>
          <p14:tracePt t="27967" x="8796338" y="4938713"/>
          <p14:tracePt t="27985" x="8751888" y="4938713"/>
          <p14:tracePt t="28002" x="8653463" y="4938713"/>
          <p14:tracePt t="28033" x="8616950" y="4938713"/>
          <p14:tracePt t="28052" x="8589963" y="4938713"/>
          <p14:tracePt t="28069" x="8572500" y="4938713"/>
          <p14:tracePt t="28101" x="8562975" y="4938713"/>
          <p14:tracePt t="28661" x="8562975" y="4919663"/>
          <p14:tracePt t="28686" x="8562975" y="4911725"/>
          <p14:tracePt t="28701" x="8562975" y="4902200"/>
          <p14:tracePt t="28710" x="8555038" y="4848225"/>
          <p14:tracePt t="28740" x="8555038" y="4830763"/>
          <p14:tracePt t="28753" x="8545513" y="4803775"/>
          <p14:tracePt t="28770" x="8528050" y="4741863"/>
          <p14:tracePt t="28802" x="8510588" y="4714875"/>
          <p14:tracePt t="28820" x="8510588" y="4705350"/>
          <p14:tracePt t="28820" x="8501063" y="4687888"/>
          <p14:tracePt t="28838" x="8491538" y="4652963"/>
          <p14:tracePt t="28869" x="8483600" y="4633913"/>
          <p14:tracePt t="28887" x="8483600" y="4625975"/>
          <p14:tracePt t="28904" x="8474075" y="4581525"/>
          <p14:tracePt t="28935" x="8466138" y="4554538"/>
          <p14:tracePt t="28954" x="8466138" y="4527550"/>
          <p14:tracePt t="28971" x="8447088" y="4473575"/>
          <p14:tracePt t="29003" x="8447088" y="4456113"/>
          <p14:tracePt t="29021" x="8447088" y="4429125"/>
          <p14:tracePt t="29038" x="8447088" y="4402138"/>
          <p14:tracePt t="29038" x="8447088" y="4394200"/>
          <p14:tracePt t="29070" x="8439150" y="4375150"/>
          <p14:tracePt t="29087" x="8439150" y="4367213"/>
          <p14:tracePt t="29104" x="8439150" y="4348163"/>
          <p14:tracePt t="29137" x="8439150" y="4340225"/>
          <p14:tracePt t="29154" x="8429625" y="4357688"/>
          <p14:tracePt t="29854" x="8420100" y="4375150"/>
          <p14:tracePt t="29862" x="8420100" y="4402138"/>
          <p14:tracePt t="29872" x="8412163" y="4446588"/>
          <p14:tracePt t="29889" x="8385175" y="4562475"/>
          <p14:tracePt t="29921" x="8385175" y="4589463"/>
          <p14:tracePt t="29939" x="8375650" y="4652963"/>
          <p14:tracePt t="29956" x="8375650" y="4724400"/>
          <p14:tracePt t="29988" x="8375650" y="4786313"/>
          <p14:tracePt t="30006" x="8375650" y="4813300"/>
          <p14:tracePt t="30023" x="8375650" y="4875213"/>
          <p14:tracePt t="30055" x="8375650" y="4894263"/>
          <p14:tracePt t="30073" x="8375650" y="4919663"/>
          <p14:tracePt t="30090" x="8375650" y="4956175"/>
          <p14:tracePt t="30121" x="8375650" y="4983163"/>
          <p14:tracePt t="30139" x="8375650" y="5000625"/>
          <p14:tracePt t="30157" x="8385175" y="5037138"/>
          <p14:tracePt t="30189" x="8394700" y="5062538"/>
          <p14:tracePt t="30207" x="8394700" y="5081588"/>
          <p14:tracePt t="30223" x="8402638" y="5133975"/>
          <p14:tracePt t="30255" x="8402638" y="5143500"/>
          <p14:tracePt t="30273" x="8402638" y="5153025"/>
          <p14:tracePt t="30290" x="8412163" y="5153025"/>
          <p14:tracePt t="30462" x="8412163" y="5143500"/>
          <p14:tracePt t="30501" x="8412163" y="5133975"/>
          <p14:tracePt t="30510" x="8412163" y="5126038"/>
          <p14:tracePt t="30518" x="8367713" y="5054600"/>
          <p14:tracePt t="30549" x="8348663" y="5027613"/>
          <p14:tracePt t="30557" x="8224838" y="4919663"/>
          <p14:tracePt t="30574" x="8054975" y="4776788"/>
          <p14:tracePt t="30605" x="7902575" y="4643438"/>
          <p14:tracePt t="30624" x="7813675" y="4589463"/>
          <p14:tracePt t="30641" x="7705725" y="4491038"/>
          <p14:tracePt t="30673" x="7688263" y="4473575"/>
          <p14:tracePt t="30691" x="7680325" y="4456113"/>
          <p14:tracePt t="30708" x="7670800" y="4446588"/>
          <p14:tracePt t="30739" x="7670800" y="4429125"/>
          <p14:tracePt t="30758" x="7661275" y="4429125"/>
          <p14:tracePt t="30774" x="7626350" y="4402138"/>
          <p14:tracePt t="30806" x="7599363" y="4384675"/>
          <p14:tracePt t="30824" x="7545388" y="4367213"/>
          <p14:tracePt t="30842" x="7402513" y="4313238"/>
          <p14:tracePt t="30873" x="7367588" y="4295775"/>
          <p14:tracePt t="30891" x="7340600" y="4286250"/>
          <p14:tracePt t="30908" x="7340600" y="4295775"/>
          <p14:tracePt t="31358" x="7348538" y="4313238"/>
          <p14:tracePt t="31366" x="7358063" y="4330700"/>
          <p14:tracePt t="31375" x="7412038" y="4456113"/>
          <p14:tracePt t="31406" x="7429500" y="4537075"/>
          <p14:tracePt t="31426" x="7446963" y="4616450"/>
          <p14:tracePt t="31443" x="7483475" y="4759325"/>
          <p14:tracePt t="31474" x="7491413" y="4803775"/>
          <p14:tracePt t="31492" x="7500938" y="4857750"/>
          <p14:tracePt t="31492" x="7500938" y="4875213"/>
          <p14:tracePt t="31510" x="7510463" y="4929188"/>
          <p14:tracePt t="31510" x="7510463" y="4938713"/>
          <p14:tracePt t="31542" x="7510463" y="4965700"/>
          <p14:tracePt t="31559" x="7510463" y="4983163"/>
          <p14:tracePt t="31576" x="7510463" y="5037138"/>
          <p14:tracePt t="31607" x="7510463" y="5062538"/>
          <p14:tracePt t="31626" x="7510463" y="5081588"/>
          <p14:tracePt t="31643" x="7510463" y="5108575"/>
          <p14:tracePt t="31674" x="7510463" y="5116513"/>
          <p14:tracePt t="31693" x="7510463" y="5126038"/>
          <p14:tracePt t="31710" x="7510463" y="5133975"/>
          <p14:tracePt t="32478" x="7518400" y="5143500"/>
          <p14:tracePt t="32486" x="7589838" y="5187950"/>
          <p14:tracePt t="32511" x="7688263" y="5241925"/>
          <p14:tracePt t="32528" x="7991475" y="5419725"/>
          <p14:tracePt t="32560" x="8108950" y="5491163"/>
          <p14:tracePt t="32578" x="8205788" y="5554663"/>
          <p14:tracePt t="32595" x="8277225" y="5599113"/>
          <p14:tracePt t="32626" x="8286750" y="5608638"/>
          <p14:tracePt t="32644" x="8323263" y="5616575"/>
          <p14:tracePt t="32662" x="8348663" y="5634038"/>
          <p14:tracePt t="32662" x="8358188" y="5643563"/>
          <p14:tracePt t="32694" x="8367713" y="5643563"/>
          <p14:tracePt t="32711" x="8375650" y="5653088"/>
          <p14:tracePt t="32728" x="8385175" y="5653088"/>
          <p14:tracePt t="32917" x="8412163" y="5661025"/>
          <p14:tracePt t="32934" x="8429625" y="5670550"/>
          <p14:tracePt t="32941" x="8466138" y="5680075"/>
          <p14:tracePt t="32950" x="8742363" y="5724525"/>
          <p14:tracePt t="32980" x="9001125" y="5768975"/>
          <p14:tracePt t="32995" x="9269413" y="5795963"/>
          <p14:tracePt t="33012" x="9644063" y="5813425"/>
          <p14:tracePt t="33044" x="9742488" y="5813425"/>
          <p14:tracePt t="33062" x="9752013" y="5813425"/>
          <p14:tracePt t="33079" x="9759950" y="5813425"/>
          <p14:tracePt t="33125" x="9769475" y="5813425"/>
          <p14:tracePt t="33213" x="9777413" y="5813425"/>
          <p14:tracePt t="33245" x="9786938" y="5813425"/>
          <p14:tracePt t="33270" x="9796463" y="5813425"/>
          <p14:tracePt t="33286" x="9823450" y="5803900"/>
          <p14:tracePt t="3331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grpSp>
          <p:nvGrpSpPr>
            <p:cNvPr id="11270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1272" name="Picture 4" descr="snapshot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273" name="Line 5"/>
              <p:cNvSpPr>
                <a:spLocks noChangeShapeType="1"/>
              </p:cNvSpPr>
              <p:nvPr/>
            </p:nvSpPr>
            <p:spPr bwMode="auto">
              <a:xfrm flipV="1">
                <a:off x="1056" y="2880"/>
                <a:ext cx="624" cy="28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74" name="Text Box 6"/>
              <p:cNvSpPr txBox="1">
                <a:spLocks noChangeArrowheads="1"/>
              </p:cNvSpPr>
              <p:nvPr/>
            </p:nvSpPr>
            <p:spPr bwMode="auto">
              <a:xfrm>
                <a:off x="182" y="3177"/>
                <a:ext cx="1091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pt-BR" altLang="pt-BR" sz="280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Nutrientes</a:t>
                </a:r>
              </a:p>
            </p:txBody>
          </p:sp>
        </p:grpSp>
        <p:sp>
          <p:nvSpPr>
            <p:cNvPr id="11271" name="AutoShape 7"/>
            <p:cNvSpPr>
              <a:spLocks noChangeArrowheads="1"/>
            </p:cNvSpPr>
            <p:nvPr/>
          </p:nvSpPr>
          <p:spPr bwMode="auto">
            <a:xfrm rot="-1922834">
              <a:off x="1998" y="2700"/>
              <a:ext cx="144" cy="144"/>
            </a:xfrm>
            <a:prstGeom prst="octagon">
              <a:avLst>
                <a:gd name="adj" fmla="val 2928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pt-BR" altLang="pt-BR" sz="2400">
                <a:solidFill>
                  <a:srgbClr val="000000"/>
                </a:solidFill>
              </a:endParaRPr>
            </a:p>
          </p:txBody>
        </p:sp>
      </p:grp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4924425" y="2809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4727575" y="476250"/>
            <a:ext cx="2160588" cy="64928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FF3300"/>
              </a:solidFill>
            </a:endParaRPr>
          </a:p>
        </p:txBody>
      </p:sp>
      <p:sp>
        <p:nvSpPr>
          <p:cNvPr id="1126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3000" y="3200400"/>
            <a:ext cx="914400" cy="1143000"/>
          </a:xfrm>
          <a:prstGeom prst="actionButtonHelp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963766" y="4116386"/>
            <a:ext cx="287337" cy="215900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58859"/>
      </p:ext>
    </p:extLst>
  </p:cSld>
  <p:clrMapOvr>
    <a:masterClrMapping/>
  </p:clrMapOvr>
  <p:transition spd="slow" advTm="115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468" x="5491163" y="1276350"/>
          <p14:tracePt t="18476" x="5491163" y="1285875"/>
          <p14:tracePt t="18980" x="5500688" y="1295400"/>
          <p14:tracePt t="19004" x="5518150" y="1295400"/>
          <p14:tracePt t="19012" x="5518150" y="1285875"/>
          <p14:tracePt t="19028" x="5527675" y="1276350"/>
          <p14:tracePt t="19044" x="5527675" y="1268413"/>
          <p14:tracePt t="19052" x="5537200" y="1268413"/>
          <p14:tracePt t="19084" x="5537200" y="1258888"/>
          <p14:tracePt t="19092" x="5537200" y="1250950"/>
          <p14:tracePt t="19116" x="5545138" y="1241425"/>
          <p14:tracePt t="19164" x="5545138" y="1223963"/>
          <p14:tracePt t="19468" x="5545138" y="1214438"/>
          <p14:tracePt t="19628" x="5545138" y="1231900"/>
          <p14:tracePt t="19637" x="5545138" y="1250950"/>
          <p14:tracePt t="19648" x="5545138" y="1285875"/>
          <p14:tracePt t="19665" x="5518150" y="1357313"/>
          <p14:tracePt t="19682" x="5500688" y="1438275"/>
          <p14:tracePt t="19699" x="5483225" y="1517650"/>
          <p14:tracePt t="19700" x="5473700" y="1554163"/>
          <p14:tracePt t="19716" x="5465763" y="1598613"/>
          <p14:tracePt t="19716" x="5456238" y="1633538"/>
          <p14:tracePt t="19733" x="5438775" y="1714500"/>
          <p14:tracePt t="19749" x="5419725" y="1812925"/>
          <p14:tracePt t="19765" x="5394325" y="1919288"/>
          <p14:tracePt t="19782" x="5375275" y="2044700"/>
          <p14:tracePt t="19799" x="5348288" y="2160588"/>
          <p14:tracePt t="19815" x="5330825" y="2276475"/>
          <p14:tracePt t="19832" x="5322888" y="2357438"/>
          <p14:tracePt t="19849" x="5303838" y="2438400"/>
          <p14:tracePt t="19866" x="5303838" y="2490788"/>
          <p14:tracePt t="19882" x="5303838" y="2554288"/>
          <p14:tracePt t="19899" x="5303838" y="2616200"/>
          <p14:tracePt t="19900" x="5303838" y="2652713"/>
          <p14:tracePt t="19916" x="5303838" y="2714625"/>
          <p14:tracePt t="19933" x="5303838" y="2776538"/>
          <p14:tracePt t="19949" x="5322888" y="2822575"/>
          <p14:tracePt t="19966" x="5340350" y="2874963"/>
          <p14:tracePt t="19982" x="5348288" y="2901950"/>
          <p14:tracePt t="19999" x="5357813" y="2928938"/>
          <p14:tracePt t="20016" x="5367338" y="2946400"/>
          <p14:tracePt t="20140" x="5375275" y="2955925"/>
          <p14:tracePt t="20148" x="5375275" y="2965450"/>
          <p14:tracePt t="20164" x="5394325" y="2973388"/>
          <p14:tracePt t="20988" x="0" y="0"/>
        </p14:tracePtLst>
        <p14:tracePtLst>
          <p14:tracePt t="24572" x="5446713" y="1108075"/>
          <p14:tracePt t="24588" x="5456238" y="1108075"/>
          <p14:tracePt t="24612" x="5456238" y="1116013"/>
          <p14:tracePt t="24652" x="5456238" y="1125538"/>
          <p14:tracePt t="24660" x="5465763" y="1133475"/>
          <p14:tracePt t="24677" x="5465763" y="1143000"/>
          <p14:tracePt t="24684" x="5465763" y="1152525"/>
          <p14:tracePt t="24693" x="5465763" y="1160463"/>
          <p14:tracePt t="24709" x="5465763" y="1179513"/>
          <p14:tracePt t="24725" x="5465763" y="1214438"/>
          <p14:tracePt t="24742" x="5465763" y="1250950"/>
          <p14:tracePt t="24759" x="5465763" y="1285875"/>
          <p14:tracePt t="24775" x="5465763" y="1330325"/>
          <p14:tracePt t="24792" x="5465763" y="1366838"/>
          <p14:tracePt t="24809" x="5465763" y="1401763"/>
          <p14:tracePt t="24826" x="5465763" y="1446213"/>
          <p14:tracePt t="24843" x="5465763" y="1490663"/>
          <p14:tracePt t="24844" x="5465763" y="1509713"/>
          <p14:tracePt t="24859" x="5465763" y="1527175"/>
          <p14:tracePt t="24860" x="5465763" y="1554163"/>
          <p14:tracePt t="24876" x="5465763" y="1616075"/>
          <p14:tracePt t="24893" x="5465763" y="1652588"/>
          <p14:tracePt t="24909" x="5465763" y="1704975"/>
          <p14:tracePt t="24926" x="5465763" y="1751013"/>
          <p14:tracePt t="24942" x="5465763" y="1785938"/>
          <p14:tracePt t="24959" x="5465763" y="1839913"/>
          <p14:tracePt t="24976" x="5465763" y="1893888"/>
          <p14:tracePt t="24993" x="5465763" y="1965325"/>
          <p14:tracePt t="25009" x="5465763" y="2027238"/>
          <p14:tracePt t="25026" x="5465763" y="2098675"/>
          <p14:tracePt t="25043" x="5473700" y="2170113"/>
          <p14:tracePt t="25044" x="5483225" y="2197100"/>
          <p14:tracePt t="25060" x="5491163" y="2251075"/>
          <p14:tracePt t="25076" x="5500688" y="2295525"/>
          <p14:tracePt t="25093" x="5500688" y="2330450"/>
          <p14:tracePt t="25109" x="5500688" y="2374900"/>
          <p14:tracePt t="25126" x="5518150" y="2411413"/>
          <p14:tracePt t="25143" x="5518150" y="2438400"/>
          <p14:tracePt t="25160" x="5527675" y="2473325"/>
          <p14:tracePt t="25176" x="5527675" y="2490788"/>
          <p14:tracePt t="25193" x="5527675" y="2536825"/>
          <p14:tracePt t="25210" x="5537200" y="2554288"/>
          <p14:tracePt t="25226" x="5545138" y="2589213"/>
          <p14:tracePt t="25243" x="5554663" y="2616200"/>
          <p14:tracePt t="25244" x="5554663" y="2652713"/>
          <p14:tracePt t="25260" x="5562600" y="2687638"/>
          <p14:tracePt t="25277" x="5562600" y="2724150"/>
          <p14:tracePt t="25293" x="5572125" y="2776538"/>
          <p14:tracePt t="25310" x="5581650" y="2813050"/>
          <p14:tracePt t="25327" x="5589588" y="2867025"/>
          <p14:tracePt t="25343" x="5589588" y="2894013"/>
          <p14:tracePt t="25360" x="5589588" y="2928938"/>
          <p14:tracePt t="25377" x="5589588" y="2946400"/>
          <p14:tracePt t="25393" x="5589588" y="2965450"/>
          <p14:tracePt t="25410" x="5589588" y="2973388"/>
          <p14:tracePt t="25427" x="5589588" y="2990850"/>
          <p14:tracePt t="25444" x="5589588" y="3009900"/>
          <p14:tracePt t="25460" x="5589588" y="3027363"/>
          <p14:tracePt t="25477" x="5589588" y="3044825"/>
          <p14:tracePt t="25494" x="5589588" y="3062288"/>
          <p14:tracePt t="25510" x="5589588" y="3089275"/>
          <p14:tracePt t="25527" x="5589588" y="3108325"/>
          <p14:tracePt t="25543" x="5599113" y="3125788"/>
          <p14:tracePt t="25560" x="5608638" y="3152775"/>
          <p14:tracePt t="25579" x="5608638" y="3160713"/>
          <p14:tracePt t="25603" x="5616575" y="3160713"/>
          <p14:tracePt t="25620" x="5626100" y="3160713"/>
          <p14:tracePt t="25628" x="5634038" y="3160713"/>
          <p14:tracePt t="25644" x="5670550" y="3160713"/>
          <p14:tracePt t="25660" x="5741988" y="3152775"/>
          <p14:tracePt t="25677" x="5803900" y="3125788"/>
          <p14:tracePt t="25693" x="5848350" y="3098800"/>
          <p14:tracePt t="25710" x="5857875" y="3081338"/>
          <p14:tracePt t="25727" x="5867400" y="3071813"/>
          <p14:tracePt t="25744" x="5867400" y="3054350"/>
          <p14:tracePt t="25760" x="5867400" y="3036888"/>
          <p14:tracePt t="25777" x="5867400" y="3000375"/>
          <p14:tracePt t="25794" x="5867400" y="2982913"/>
          <p14:tracePt t="25812" x="5840413" y="2946400"/>
          <p14:tracePt t="25813" x="5840413" y="2928938"/>
          <p14:tracePt t="25828" x="5795963" y="2911475"/>
          <p14:tracePt t="25845" x="5741988" y="2874963"/>
          <p14:tracePt t="25861" x="5688013" y="2847975"/>
          <p14:tracePt t="25878" x="5643563" y="2840038"/>
          <p14:tracePt t="25894" x="5626100" y="2830513"/>
          <p14:tracePt t="25916" x="5616575" y="2830513"/>
          <p14:tracePt t="25932" x="5608638" y="2830513"/>
          <p14:tracePt t="25944" x="5589588" y="2830513"/>
          <p14:tracePt t="25961" x="5554663" y="2830513"/>
          <p14:tracePt t="25978" x="5518150" y="2840038"/>
          <p14:tracePt t="25994" x="5465763" y="2857500"/>
          <p14:tracePt t="26012" x="5411788" y="2874963"/>
          <p14:tracePt t="26028" x="5330825" y="2919413"/>
          <p14:tracePt t="26044" x="5303838" y="2938463"/>
          <p14:tracePt t="26061" x="5295900" y="2955925"/>
          <p14:tracePt t="26078" x="5286375" y="2965450"/>
          <p14:tracePt t="26094" x="5286375" y="2973388"/>
          <p14:tracePt t="26111" x="5286375" y="3000375"/>
          <p14:tracePt t="26128" x="5286375" y="3036888"/>
          <p14:tracePt t="26145" x="5286375" y="3062288"/>
          <p14:tracePt t="26162" x="5286375" y="3098800"/>
          <p14:tracePt t="26178" x="5303838" y="3125788"/>
          <p14:tracePt t="26195" x="5322888" y="3152775"/>
          <p14:tracePt t="26196" x="5322888" y="3170238"/>
          <p14:tracePt t="26212" x="5340350" y="3179763"/>
          <p14:tracePt t="26228" x="5367338" y="3187700"/>
          <p14:tracePt t="26244" x="5411788" y="3214688"/>
          <p14:tracePt t="26261" x="5438775" y="3214688"/>
          <p14:tracePt t="26278" x="5483225" y="3214688"/>
          <p14:tracePt t="26294" x="5527675" y="3214688"/>
          <p14:tracePt t="26311" x="5572125" y="3197225"/>
          <p14:tracePt t="26328" x="5608638" y="3187700"/>
          <p14:tracePt t="26344" x="5626100" y="3160713"/>
          <p14:tracePt t="26362" x="5643563" y="3133725"/>
          <p14:tracePt t="26378" x="5653088" y="3098800"/>
          <p14:tracePt t="26395" x="5670550" y="3071813"/>
          <p14:tracePt t="26412" x="5680075" y="3044825"/>
          <p14:tracePt t="26428" x="5688013" y="2990850"/>
          <p14:tracePt t="26445" x="5688013" y="2955925"/>
          <p14:tracePt t="26462" x="5688013" y="2919413"/>
          <p14:tracePt t="26478" x="5688013" y="2884488"/>
          <p14:tracePt t="26495" x="5688013" y="2857500"/>
          <p14:tracePt t="26511" x="5680075" y="2830513"/>
          <p14:tracePt t="26528" x="5680075" y="2822575"/>
          <p14:tracePt t="26545" x="5680075" y="2803525"/>
          <p14:tracePt t="26579" x="5661025" y="2803525"/>
          <p14:tracePt t="26587" x="5643563" y="2803525"/>
          <p14:tracePt t="26596" x="5626100" y="2803525"/>
          <p14:tracePt t="26612" x="5581650" y="2803525"/>
          <p14:tracePt t="26628" x="5518150" y="2803525"/>
          <p14:tracePt t="26645" x="5473700" y="2803525"/>
          <p14:tracePt t="26662" x="5446713" y="2803525"/>
          <p14:tracePt t="26679" x="5446713" y="2813050"/>
          <p14:tracePt t="26696" x="5429250" y="2830513"/>
          <p14:tracePt t="26712" x="5411788" y="2857500"/>
          <p14:tracePt t="26730" x="5394325" y="2901950"/>
          <p14:tracePt t="26746" x="5394325" y="2946400"/>
          <p14:tracePt t="26763" x="5394325" y="3000375"/>
          <p14:tracePt t="26763" x="5394325" y="3017838"/>
          <p14:tracePt t="26780" x="5394325" y="3062288"/>
          <p14:tracePt t="26796" x="5394325" y="3089275"/>
          <p14:tracePt t="26813" x="5402263" y="3125788"/>
          <p14:tracePt t="26830" x="5402263" y="3143250"/>
          <p14:tracePt t="26846" x="5419725" y="3160713"/>
          <p14:tracePt t="26862" x="5438775" y="3187700"/>
          <p14:tracePt t="26879" x="5465763" y="3197225"/>
          <p14:tracePt t="26896" x="5500688" y="3214688"/>
          <p14:tracePt t="26913" x="5545138" y="3224213"/>
          <p14:tracePt t="26931" x="5581650" y="3232150"/>
          <p14:tracePt t="26947" x="5616575" y="3251200"/>
          <p14:tracePt t="26964" x="5626100" y="3251200"/>
          <p14:tracePt t="26980" x="5634038" y="3251200"/>
          <p14:tracePt t="26997" x="5643563" y="3232150"/>
          <p14:tracePt t="27013" x="5661025" y="3197225"/>
          <p14:tracePt t="27030" x="5670550" y="3160713"/>
          <p14:tracePt t="27047" x="5680075" y="3125788"/>
          <p14:tracePt t="27063" x="5680075" y="3081338"/>
          <p14:tracePt t="27080" x="5680075" y="3044825"/>
          <p14:tracePt t="27097" x="5680075" y="2990850"/>
          <p14:tracePt t="27113" x="5680075" y="2946400"/>
          <p14:tracePt t="27130" x="5680075" y="2911475"/>
          <p14:tracePt t="27148" x="5680075" y="2867025"/>
          <p14:tracePt t="27164" x="5670550" y="2847975"/>
          <p14:tracePt t="27195" x="5670550" y="2840038"/>
          <p14:tracePt t="27228" x="5661025" y="2840038"/>
          <p14:tracePt t="27236" x="5634038" y="2840038"/>
          <p14:tracePt t="27247" x="5608638" y="2840038"/>
          <p14:tracePt t="27264" x="5545138" y="2840038"/>
          <p14:tracePt t="27281" x="5473700" y="2840038"/>
          <p14:tracePt t="27297" x="5419725" y="2840038"/>
          <p14:tracePt t="27321" x="5367338" y="2840038"/>
          <p14:tracePt t="27331" x="5357813" y="2840038"/>
          <p14:tracePt t="27348" x="5340350" y="2867025"/>
          <p14:tracePt t="27365" x="5330825" y="2884488"/>
          <p14:tracePt t="27381" x="5322888" y="2919413"/>
          <p14:tracePt t="27397" x="5322888" y="2955925"/>
          <p14:tracePt t="27416" x="5322888" y="2973388"/>
          <p14:tracePt t="27431" x="5322888" y="3017838"/>
          <p14:tracePt t="27447" x="5330825" y="3027363"/>
          <p14:tracePt t="27563" x="5340350" y="3036888"/>
          <p14:tracePt t="27756" x="5340350" y="3044825"/>
          <p14:tracePt t="27765" x="5348288" y="3044825"/>
          <p14:tracePt t="27780" x="5348288" y="3062288"/>
          <p14:tracePt t="27787" x="5357813" y="3062288"/>
          <p14:tracePt t="27799" x="5357813" y="3071813"/>
          <p14:tracePt t="27815" x="5384800" y="3089275"/>
          <p14:tracePt t="27832" x="5411788" y="3098800"/>
          <p14:tracePt t="27848" x="5438775" y="3116263"/>
          <p14:tracePt t="27865" x="5473700" y="3125788"/>
          <p14:tracePt t="27883" x="5510213" y="3143250"/>
          <p14:tracePt t="27899" x="5537200" y="3143250"/>
          <p14:tracePt t="27901" x="5554663" y="3143250"/>
          <p14:tracePt t="27915" x="5581650" y="3143250"/>
          <p14:tracePt t="27932" x="5634038" y="3143250"/>
          <p14:tracePt t="27950" x="5653088" y="3143250"/>
          <p14:tracePt t="27966" x="5697538" y="3143250"/>
          <p14:tracePt t="27982" x="5732463" y="3125788"/>
          <p14:tracePt t="27999" x="5751513" y="3125788"/>
          <p14:tracePt t="28016" x="5776913" y="3108325"/>
          <p14:tracePt t="28033" x="5795963" y="3098800"/>
          <p14:tracePt t="28050" x="5803900" y="3089275"/>
          <p14:tracePt t="28066" x="5822950" y="3081338"/>
          <p14:tracePt t="28082" x="5822950" y="3071813"/>
          <p14:tracePt t="28099" x="5830888" y="3054350"/>
          <p14:tracePt t="28100" x="5830888" y="3044825"/>
          <p14:tracePt t="28124" x="5840413" y="3017838"/>
          <p14:tracePt t="28133" x="5840413" y="3009900"/>
          <p14:tracePt t="28149" x="5848350" y="2965450"/>
          <p14:tracePt t="28166" x="5857875" y="2928938"/>
          <p14:tracePt t="28183" x="5857875" y="2884488"/>
          <p14:tracePt t="28199" x="5857875" y="2840038"/>
          <p14:tracePt t="28216" x="5857875" y="2786063"/>
          <p14:tracePt t="28232" x="5857875" y="2741613"/>
          <p14:tracePt t="28249" x="5857875" y="2670175"/>
          <p14:tracePt t="28266" x="5857875" y="2608263"/>
          <p14:tracePt t="28282" x="5857875" y="2544763"/>
          <p14:tracePt t="28299" x="5857875" y="2490788"/>
          <p14:tracePt t="28300" x="5857875" y="2473325"/>
          <p14:tracePt t="28316" x="5857875" y="2428875"/>
          <p14:tracePt t="28333" x="5867400" y="2401888"/>
          <p14:tracePt t="28349" x="5875338" y="2366963"/>
          <p14:tracePt t="28366" x="5884863" y="2339975"/>
          <p14:tracePt t="28383" x="5884863" y="2295525"/>
          <p14:tracePt t="28399" x="5902325" y="2232025"/>
          <p14:tracePt t="28416" x="5902325" y="2205038"/>
          <p14:tracePt t="28432" x="5902325" y="2160588"/>
          <p14:tracePt t="28449" x="5902325" y="2133600"/>
          <p14:tracePt t="28466" x="5902325" y="2098675"/>
          <p14:tracePt t="28483" x="5884863" y="2054225"/>
          <p14:tracePt t="28484" x="5875338" y="2036763"/>
          <p14:tracePt t="28500" x="5867400" y="1990725"/>
          <p14:tracePt t="28517" x="5857875" y="1938338"/>
          <p14:tracePt t="28532" x="5848350" y="1901825"/>
          <p14:tracePt t="28549" x="5830888" y="1857375"/>
          <p14:tracePt t="28566" x="5830888" y="1830388"/>
          <p14:tracePt t="28583" x="5830888" y="1785938"/>
          <p14:tracePt t="28600" x="5813425" y="1731963"/>
          <p14:tracePt t="28616" x="5795963" y="1643063"/>
          <p14:tracePt t="28633" x="5768975" y="1536700"/>
          <p14:tracePt t="28634" x="0" y="0"/>
        </p14:tracePtLst>
        <p14:tracePtLst>
          <p14:tracePt t="34540" x="5608638" y="795338"/>
          <p14:tracePt t="34555" x="5608638" y="785813"/>
          <p14:tracePt t="34731" x="5608638" y="795338"/>
          <p14:tracePt t="34740" x="5608638" y="812800"/>
          <p14:tracePt t="34748" x="5608638" y="830263"/>
          <p14:tracePt t="34762" x="5608638" y="857250"/>
          <p14:tracePt t="34779" x="5599113" y="893763"/>
          <p14:tracePt t="34780" x="5589588" y="919163"/>
          <p14:tracePt t="34796" x="5589588" y="946150"/>
          <p14:tracePt t="34812" x="5572125" y="1009650"/>
          <p14:tracePt t="34829" x="5562600" y="1062038"/>
          <p14:tracePt t="34846" x="5554663" y="1116013"/>
          <p14:tracePt t="34862" x="5545138" y="1152525"/>
          <p14:tracePt t="34879" x="5537200" y="1204913"/>
          <p14:tracePt t="34896" x="5518150" y="1268413"/>
          <p14:tracePt t="34912" x="5518150" y="1303338"/>
          <p14:tracePt t="34929" x="5518150" y="1357313"/>
          <p14:tracePt t="34946" x="5518150" y="1401763"/>
          <p14:tracePt t="34962" x="5518150" y="1465263"/>
          <p14:tracePt t="34964" x="5518150" y="1490663"/>
          <p14:tracePt t="34979" x="5518150" y="1509713"/>
          <p14:tracePt t="34996" x="5518150" y="1571625"/>
          <p14:tracePt t="35012" x="5518150" y="1625600"/>
          <p14:tracePt t="35029" x="5518150" y="1679575"/>
          <p14:tracePt t="35046" x="5518150" y="1751013"/>
          <p14:tracePt t="35062" x="5518150" y="1812925"/>
          <p14:tracePt t="35079" x="5518150" y="1884363"/>
          <p14:tracePt t="35096" x="5518150" y="1973263"/>
          <p14:tracePt t="35113" x="5518150" y="2062163"/>
          <p14:tracePt t="35129" x="5518150" y="2152650"/>
          <p14:tracePt t="35146" x="5518150" y="2251075"/>
          <p14:tracePt t="35163" x="5518150" y="2347913"/>
          <p14:tracePt t="35180" x="5518150" y="2473325"/>
          <p14:tracePt t="35196" x="5527675" y="2536825"/>
          <p14:tracePt t="35213" x="5545138" y="2581275"/>
          <p14:tracePt t="35230" x="5554663" y="2625725"/>
          <p14:tracePt t="35246" x="5581650" y="2660650"/>
          <p14:tracePt t="35263" x="5581650" y="2679700"/>
          <p14:tracePt t="35280" x="5589588" y="2705100"/>
          <p14:tracePt t="35296" x="5599113" y="2741613"/>
          <p14:tracePt t="35313" x="5599113" y="2759075"/>
          <p14:tracePt t="35330" x="5608638" y="2803525"/>
          <p14:tracePt t="35347" x="5616575" y="2830513"/>
          <p14:tracePt t="35348" x="5616575" y="2847975"/>
          <p14:tracePt t="35363" x="5626100" y="2867025"/>
          <p14:tracePt t="35380" x="5626100" y="2901950"/>
          <p14:tracePt t="35397" x="5634038" y="2919413"/>
          <p14:tracePt t="35413" x="5643563" y="2928938"/>
          <p14:tracePt t="35435" x="5643563" y="2938463"/>
          <p14:tracePt t="35451" x="5643563" y="2946400"/>
          <p14:tracePt t="35463" x="5643563" y="2955925"/>
          <p14:tracePt t="35480" x="5643563" y="2965450"/>
          <p14:tracePt t="35497" x="5643563" y="2982913"/>
          <p14:tracePt t="35514" x="5643563" y="3000375"/>
          <p14:tracePt t="35530" x="5643563" y="3009900"/>
          <p14:tracePt t="36347" x="5643563" y="3000375"/>
          <p14:tracePt t="36355" x="5643563" y="2982913"/>
          <p14:tracePt t="36366" x="5643563" y="2965450"/>
          <p14:tracePt t="36382" x="5643563" y="2938463"/>
          <p14:tracePt t="36399" x="5634038" y="2884488"/>
          <p14:tracePt t="36415" x="5626100" y="2857500"/>
          <p14:tracePt t="36432" x="5608638" y="2830513"/>
          <p14:tracePt t="36449" x="5599113" y="2822575"/>
          <p14:tracePt t="36465" x="5589588" y="2803525"/>
          <p14:tracePt t="36483" x="5589588" y="2795588"/>
          <p14:tracePt t="36500" x="5581650" y="2795588"/>
          <p14:tracePt t="36539" x="5581650" y="2786063"/>
          <p14:tracePt t="36547" x="5572125" y="2776538"/>
          <p14:tracePt t="36563" x="5562600" y="2768600"/>
          <p14:tracePt t="36571" x="5554663" y="2768600"/>
          <p14:tracePt t="36587" x="5537200" y="2759075"/>
          <p14:tracePt t="36603" x="5527675" y="2759075"/>
          <p14:tracePt t="36616" x="5510213" y="2759075"/>
          <p14:tracePt t="36632" x="5491163" y="2759075"/>
          <p14:tracePt t="36649" x="5456238" y="2759075"/>
          <p14:tracePt t="36666" x="5429250" y="2768600"/>
          <p14:tracePt t="36682" x="5402263" y="2786063"/>
          <p14:tracePt t="36699" x="5384800" y="2803525"/>
          <p14:tracePt t="36700" x="5384800" y="2813050"/>
          <p14:tracePt t="36716" x="5375275" y="2822575"/>
          <p14:tracePt t="36733" x="5375275" y="2847975"/>
          <p14:tracePt t="36749" x="5375275" y="2867025"/>
          <p14:tracePt t="36766" x="5375275" y="2901950"/>
          <p14:tracePt t="36783" x="5375275" y="2928938"/>
          <p14:tracePt t="36799" x="5375275" y="2955925"/>
          <p14:tracePt t="36816" x="5384800" y="2973388"/>
          <p14:tracePt t="36833" x="5384800" y="3000375"/>
          <p14:tracePt t="36850" x="5384800" y="3009900"/>
          <p14:tracePt t="36868" x="5394325" y="3017838"/>
          <p14:tracePt t="36884" x="5402263" y="3036888"/>
          <p14:tracePt t="36900" x="5411788" y="3054350"/>
          <p14:tracePt t="36916" x="5438775" y="3081338"/>
          <p14:tracePt t="36933" x="5456238" y="3098800"/>
          <p14:tracePt t="36950" x="5491163" y="3125788"/>
          <p14:tracePt t="36966" x="5518150" y="3133725"/>
          <p14:tracePt t="36983" x="5554663" y="3160713"/>
          <p14:tracePt t="37000" x="5581650" y="3179763"/>
          <p14:tracePt t="37017" x="5608638" y="3187700"/>
          <p14:tracePt t="37033" x="5616575" y="3197225"/>
          <p14:tracePt t="37050" x="5634038" y="3197225"/>
          <p14:tracePt t="37052" x="5653088" y="3197225"/>
          <p14:tracePt t="37067" x="5661025" y="3187700"/>
          <p14:tracePt t="37084" x="5697538" y="3170238"/>
          <p14:tracePt t="37084" x="5705475" y="3152775"/>
          <p14:tracePt t="37100" x="5741988" y="3116263"/>
          <p14:tracePt t="37117" x="5759450" y="3089275"/>
          <p14:tracePt t="37134" x="5776913" y="3054350"/>
          <p14:tracePt t="37150" x="5786438" y="3036888"/>
          <p14:tracePt t="37167" x="5795963" y="3017838"/>
          <p14:tracePt t="37183" x="5795963" y="2973388"/>
          <p14:tracePt t="37200" x="5795963" y="2965450"/>
          <p14:tracePt t="37217" x="5795963" y="2928938"/>
          <p14:tracePt t="37234" x="5795963" y="2894013"/>
          <p14:tracePt t="37251" x="5795963" y="2874963"/>
          <p14:tracePt t="37267" x="5786438" y="2857500"/>
          <p14:tracePt t="37268" x="5786438" y="2847975"/>
          <p14:tracePt t="37284" x="5776913" y="2830513"/>
          <p14:tracePt t="37300" x="5768975" y="2822575"/>
          <p14:tracePt t="37317" x="5759450" y="2822575"/>
          <p14:tracePt t="37334" x="5732463" y="2803525"/>
          <p14:tracePt t="37351" x="5705475" y="2795588"/>
          <p14:tracePt t="37367" x="5670550" y="2776538"/>
          <p14:tracePt t="37384" x="5634038" y="2776538"/>
          <p14:tracePt t="37401" x="5599113" y="2768600"/>
          <p14:tracePt t="37418" x="5545138" y="2759075"/>
          <p14:tracePt t="37434" x="5510213" y="2759075"/>
          <p14:tracePt t="37451" x="5465763" y="2759075"/>
          <p14:tracePt t="37452" x="5456238" y="2759075"/>
          <p14:tracePt t="37467" x="5419725" y="2759075"/>
          <p14:tracePt t="37484" x="5384800" y="2768600"/>
          <p14:tracePt t="37501" x="5348288" y="2786063"/>
          <p14:tracePt t="37517" x="5322888" y="2813050"/>
          <p14:tracePt t="37534" x="5303838" y="2840038"/>
          <p14:tracePt t="37551" x="5286375" y="2874963"/>
          <p14:tracePt t="37568" x="5268913" y="2911475"/>
          <p14:tracePt t="37584" x="5268913" y="2928938"/>
          <p14:tracePt t="37601" x="5268913" y="2965450"/>
          <p14:tracePt t="37618" x="5268913" y="2990850"/>
          <p14:tracePt t="37634" x="5268913" y="3036888"/>
          <p14:tracePt t="37652" x="5286375" y="3062288"/>
          <p14:tracePt t="37652" x="5286375" y="3081338"/>
          <p14:tracePt t="37668" x="5303838" y="3108325"/>
          <p14:tracePt t="37684" x="5330825" y="3133725"/>
          <p14:tracePt t="37701" x="5340350" y="3143250"/>
          <p14:tracePt t="37718" x="5348288" y="3160713"/>
          <p14:tracePt t="37735" x="5367338" y="3179763"/>
          <p14:tracePt t="37752" x="5394325" y="3197225"/>
          <p14:tracePt t="37768" x="5419725" y="3205163"/>
          <p14:tracePt t="37785" x="5465763" y="3214688"/>
          <p14:tracePt t="37802" x="5518150" y="3224213"/>
          <p14:tracePt t="37818" x="5572125" y="3224213"/>
          <p14:tracePt t="37835" x="5634038" y="3224213"/>
          <p14:tracePt t="37835" x="5661025" y="3224213"/>
          <p14:tracePt t="37852" x="5715000" y="3224213"/>
          <p14:tracePt t="37868" x="5751513" y="3214688"/>
          <p14:tracePt t="37885" x="5776913" y="3187700"/>
          <p14:tracePt t="37902" x="5803900" y="3152775"/>
          <p14:tracePt t="37918" x="5822950" y="3125788"/>
          <p14:tracePt t="37935" x="5830888" y="3081338"/>
          <p14:tracePt t="37952" x="5848350" y="3036888"/>
          <p14:tracePt t="37968" x="5848350" y="3000375"/>
          <p14:tracePt t="37985" x="5848350" y="2938463"/>
          <p14:tracePt t="38003" x="5848350" y="2857500"/>
          <p14:tracePt t="38018" x="5848350" y="2830513"/>
          <p14:tracePt t="38035" x="5848350" y="2786063"/>
          <p14:tracePt t="38036" x="5840413" y="2759075"/>
          <p14:tracePt t="38052" x="5840413" y="2714625"/>
          <p14:tracePt t="38068" x="5822950" y="2697163"/>
          <p14:tracePt t="38085" x="5813425" y="2679700"/>
          <p14:tracePt t="38102" x="5795963" y="2660650"/>
          <p14:tracePt t="38119" x="5776913" y="2660650"/>
          <p14:tracePt t="38135" x="5751513" y="2660650"/>
          <p14:tracePt t="38152" x="5697538" y="2643188"/>
          <p14:tracePt t="38169" x="5670550" y="2643188"/>
          <p14:tracePt t="38185" x="5616575" y="2643188"/>
          <p14:tracePt t="38202" x="5562600" y="2643188"/>
          <p14:tracePt t="38219" x="5510213" y="2652713"/>
          <p14:tracePt t="38220" x="5491163" y="2660650"/>
          <p14:tracePt t="38236" x="5456238" y="2670175"/>
          <p14:tracePt t="38252" x="5429250" y="2679700"/>
          <p14:tracePt t="38269" x="5411788" y="2697163"/>
          <p14:tracePt t="38286" x="5394325" y="2714625"/>
          <p14:tracePt t="38302" x="5384800" y="2741613"/>
          <p14:tracePt t="38319" x="5375275" y="2776538"/>
          <p14:tracePt t="38336" x="5367338" y="2803525"/>
          <p14:tracePt t="38353" x="5357813" y="2830513"/>
          <p14:tracePt t="38369" x="5357813" y="2867025"/>
          <p14:tracePt t="38386" x="5357813" y="2894013"/>
          <p14:tracePt t="38403" x="5357813" y="2946400"/>
          <p14:tracePt t="38420" x="5375275" y="3000375"/>
          <p14:tracePt t="38436" x="5384800" y="3017838"/>
          <p14:tracePt t="38453" x="5411788" y="3044825"/>
          <p14:tracePt t="38470" x="5429250" y="3071813"/>
          <p14:tracePt t="38486" x="5465763" y="3098800"/>
          <p14:tracePt t="38505" x="5510213" y="3125788"/>
          <p14:tracePt t="38520" x="5545138" y="3152775"/>
          <p14:tracePt t="38536" x="5599113" y="3170238"/>
          <p14:tracePt t="38553" x="5643563" y="3187700"/>
          <p14:tracePt t="38569" x="5688013" y="3187700"/>
          <p14:tracePt t="38586" x="5705475" y="3187700"/>
          <p14:tracePt t="38604" x="5732463" y="3187700"/>
          <p14:tracePt t="38620" x="5751513" y="3187700"/>
          <p14:tracePt t="38637" x="5803900" y="3187700"/>
          <p14:tracePt t="38654" x="5857875" y="3170238"/>
          <p14:tracePt t="38670" x="5902325" y="3143250"/>
          <p14:tracePt t="38687" x="5946775" y="3116263"/>
          <p14:tracePt t="38703" x="5983288" y="3081338"/>
          <p14:tracePt t="38720" x="6000750" y="3044825"/>
          <p14:tracePt t="38737" x="6018213" y="3000375"/>
          <p14:tracePt t="38753" x="6018213" y="2965450"/>
          <p14:tracePt t="38770" x="6018213" y="2911475"/>
          <p14:tracePt t="38787" x="6018213" y="2847975"/>
          <p14:tracePt t="38788" x="6010275" y="2822575"/>
          <p14:tracePt t="38804" x="6000750" y="2786063"/>
          <p14:tracePt t="38820" x="5991225" y="2751138"/>
          <p14:tracePt t="38822" x="0" y="0"/>
        </p14:tracePtLst>
        <p14:tracePtLst>
          <p14:tracePt t="45837" x="5680075" y="3276600"/>
          <p14:tracePt t="45972" x="5670550" y="3276600"/>
          <p14:tracePt t="45980" x="5643563" y="3268663"/>
          <p14:tracePt t="45988" x="5626100" y="3268663"/>
          <p14:tracePt t="46002" x="5589588" y="3268663"/>
          <p14:tracePt t="46019" x="5500688" y="3268663"/>
          <p14:tracePt t="46035" x="5429250" y="3268663"/>
          <p14:tracePt t="46036" x="5402263" y="3268663"/>
          <p14:tracePt t="46053" x="5348288" y="3268663"/>
          <p14:tracePt t="46069" x="5330825" y="3268663"/>
          <p14:tracePt t="46085" x="5313363" y="3276600"/>
          <p14:tracePt t="46101" x="5295900" y="3303588"/>
          <p14:tracePt t="46118" x="5276850" y="3340100"/>
          <p14:tracePt t="46135" x="5268913" y="3375025"/>
          <p14:tracePt t="46151" x="5251450" y="3429000"/>
          <p14:tracePt t="46168" x="5241925" y="3465513"/>
          <p14:tracePt t="46185" x="5241925" y="3500438"/>
          <p14:tracePt t="46202" x="5241925" y="3527425"/>
          <p14:tracePt t="46218" x="5241925" y="3554413"/>
          <p14:tracePt t="46235" x="5241925" y="3581400"/>
          <p14:tracePt t="46252" x="5241925" y="3608388"/>
          <p14:tracePt t="46269" x="5241925" y="3616325"/>
          <p14:tracePt t="46286" x="5241925" y="3633788"/>
          <p14:tracePt t="46302" x="5241925" y="3652838"/>
          <p14:tracePt t="46319" x="5241925" y="3670300"/>
          <p14:tracePt t="46336" x="5241925" y="3697288"/>
          <p14:tracePt t="46353" x="5241925" y="3724275"/>
          <p14:tracePt t="46369" x="5241925" y="3759200"/>
          <p14:tracePt t="46385" x="5241925" y="3795713"/>
          <p14:tracePt t="46402" x="5241925" y="3840163"/>
          <p14:tracePt t="46419" x="5259388" y="3867150"/>
          <p14:tracePt t="46420" x="5259388" y="3875088"/>
          <p14:tracePt t="46436" x="5276850" y="3911600"/>
          <p14:tracePt t="46452" x="5286375" y="3938588"/>
          <p14:tracePt t="46469" x="5303838" y="3965575"/>
          <p14:tracePt t="46485" x="5313363" y="3983038"/>
          <p14:tracePt t="46502" x="5340350" y="4017963"/>
          <p14:tracePt t="46519" x="5367338" y="4044950"/>
          <p14:tracePt t="46536" x="5394325" y="4062413"/>
          <p14:tracePt t="46553" x="5419725" y="4081463"/>
          <p14:tracePt t="46569" x="5438775" y="4098925"/>
          <p14:tracePt t="46586" x="5456238" y="4108450"/>
          <p14:tracePt t="46603" x="5473700" y="4116388"/>
          <p14:tracePt t="46604" x="5483225" y="4125913"/>
          <p14:tracePt t="46620" x="5500688" y="4133850"/>
          <p14:tracePt t="46636" x="5510213" y="4143375"/>
          <p14:tracePt t="46653" x="5537200" y="4152900"/>
          <p14:tracePt t="46670" x="5562600" y="4152900"/>
          <p14:tracePt t="46686" x="5599113" y="4160838"/>
          <p14:tracePt t="46703" x="5661025" y="4170363"/>
          <p14:tracePt t="46720" x="5715000" y="4187825"/>
          <p14:tracePt t="46737" x="5768975" y="4197350"/>
          <p14:tracePt t="46753" x="5830888" y="4197350"/>
          <p14:tracePt t="46770" x="5911850" y="4197350"/>
          <p14:tracePt t="46787" x="5965825" y="4197350"/>
          <p14:tracePt t="46804" x="6054725" y="4187825"/>
          <p14:tracePt t="46820" x="6081713" y="4179888"/>
          <p14:tracePt t="46837" x="6089650" y="4152900"/>
          <p14:tracePt t="46853" x="6108700" y="4125913"/>
          <p14:tracePt t="46870" x="6116638" y="4089400"/>
          <p14:tracePt t="46887" x="6134100" y="4054475"/>
          <p14:tracePt t="46904" x="6134100" y="4010025"/>
          <p14:tracePt t="46920" x="6143625" y="3973513"/>
          <p14:tracePt t="46937" x="6143625" y="3938588"/>
          <p14:tracePt t="46954" x="6143625" y="3884613"/>
          <p14:tracePt t="46956" x="6143625" y="3848100"/>
          <p14:tracePt t="46970" x="6143625" y="3830638"/>
          <p14:tracePt t="46988" x="6143625" y="3776663"/>
          <p14:tracePt t="47004" x="6143625" y="3751263"/>
          <p14:tracePt t="47022" x="6126163" y="3679825"/>
          <p14:tracePt t="47037" x="6108700" y="3633788"/>
          <p14:tracePt t="47053" x="6081713" y="3598863"/>
          <p14:tracePt t="47070" x="6045200" y="3562350"/>
          <p14:tracePt t="47086" x="6000750" y="3527425"/>
          <p14:tracePt t="47103" x="5938838" y="3500438"/>
          <p14:tracePt t="47120" x="5884863" y="3465513"/>
          <p14:tracePt t="47137" x="5822950" y="3446463"/>
          <p14:tracePt t="47154" x="5776913" y="3429000"/>
          <p14:tracePt t="47171" x="5741988" y="3411538"/>
          <p14:tracePt t="47172" x="5724525" y="3402013"/>
          <p14:tracePt t="47188" x="5688013" y="3394075"/>
          <p14:tracePt t="47204" x="5653088" y="3375025"/>
          <p14:tracePt t="47221" x="5643563" y="3375025"/>
          <p14:tracePt t="47238" x="5608638" y="3375025"/>
          <p14:tracePt t="47254" x="5581650" y="3375025"/>
          <p14:tracePt t="47271" x="5537200" y="3375025"/>
          <p14:tracePt t="47288" x="5491163" y="3375025"/>
          <p14:tracePt t="47304" x="5438775" y="3394075"/>
          <p14:tracePt t="47321" x="5394325" y="3402013"/>
          <p14:tracePt t="47338" x="5348288" y="3429000"/>
          <p14:tracePt t="47354" x="5322888" y="3446463"/>
          <p14:tracePt t="47372" x="5276850" y="3482975"/>
          <p14:tracePt t="47388" x="5259388" y="3500438"/>
          <p14:tracePt t="47405" x="5232400" y="3527425"/>
          <p14:tracePt t="47422" x="5214938" y="3544888"/>
          <p14:tracePt t="47438" x="5205413" y="3581400"/>
          <p14:tracePt t="47454" x="5197475" y="3608388"/>
          <p14:tracePt t="47471" x="5187950" y="3643313"/>
          <p14:tracePt t="47488" x="5180013" y="3687763"/>
          <p14:tracePt t="47504" x="5170488" y="3741738"/>
          <p14:tracePt t="47522" x="5153025" y="3813175"/>
          <p14:tracePt t="47538" x="5153025" y="3867150"/>
          <p14:tracePt t="47554" x="5153025" y="3919538"/>
          <p14:tracePt t="47556" x="5160963" y="3956050"/>
          <p14:tracePt t="47572" x="5180013" y="4010025"/>
          <p14:tracePt t="47588" x="5187950" y="4044950"/>
          <p14:tracePt t="47605" x="5205413" y="4081463"/>
          <p14:tracePt t="47622" x="5224463" y="4108450"/>
          <p14:tracePt t="47638" x="5224463" y="4116388"/>
          <p14:tracePt t="47655" x="5224463" y="4133850"/>
          <p14:tracePt t="47672" x="5224463" y="4143375"/>
          <p14:tracePt t="47688" x="5224463" y="4170363"/>
          <p14:tracePt t="47705" x="5241925" y="4197350"/>
          <p14:tracePt t="47722" x="5251450" y="4224338"/>
          <p14:tracePt t="47738" x="5251450" y="4259263"/>
          <p14:tracePt t="47755" x="5268913" y="4295775"/>
          <p14:tracePt t="47772" x="5286375" y="4313238"/>
          <p14:tracePt t="47788" x="5295900" y="4322763"/>
          <p14:tracePt t="47805" x="5303838" y="4340225"/>
          <p14:tracePt t="47822" x="5313363" y="4357688"/>
          <p14:tracePt t="47838" x="5330825" y="4375150"/>
          <p14:tracePt t="47855" x="5367338" y="4394200"/>
          <p14:tracePt t="47872" x="5411788" y="4411663"/>
          <p14:tracePt t="47889" x="5473700" y="4419600"/>
          <p14:tracePt t="47905" x="5518150" y="4419600"/>
          <p14:tracePt t="47922" x="5572125" y="4419600"/>
          <p14:tracePt t="47939" x="5626100" y="4419600"/>
          <p14:tracePt t="47940" x="5643563" y="4411663"/>
          <p14:tracePt t="47956" x="5670550" y="4402138"/>
          <p14:tracePt t="47972" x="5697538" y="4384675"/>
          <p14:tracePt t="47989" x="5705475" y="4375150"/>
          <p14:tracePt t="48005" x="5732463" y="4357688"/>
          <p14:tracePt t="48022" x="5751513" y="4348163"/>
          <p14:tracePt t="48039" x="5768975" y="4340225"/>
          <p14:tracePt t="48055" x="5795963" y="4322763"/>
          <p14:tracePt t="48072" x="5830888" y="4295775"/>
          <p14:tracePt t="48089" x="5875338" y="4268788"/>
          <p14:tracePt t="48106" x="5911850" y="4241800"/>
          <p14:tracePt t="48122" x="5938838" y="4224338"/>
          <p14:tracePt t="48124" x="5956300" y="4214813"/>
          <p14:tracePt t="48140" x="5965825" y="4197350"/>
          <p14:tracePt t="48156" x="6000750" y="4143375"/>
          <p14:tracePt t="48172" x="6010275" y="4108450"/>
          <p14:tracePt t="48190" x="6027738" y="4062413"/>
          <p14:tracePt t="48206" x="6037263" y="4017963"/>
          <p14:tracePt t="48223" x="6037263" y="3973513"/>
          <p14:tracePt t="48240" x="6037263" y="3929063"/>
          <p14:tracePt t="48256" x="6037263" y="3884613"/>
          <p14:tracePt t="48273" x="6037263" y="3840163"/>
          <p14:tracePt t="48290" x="6037263" y="3803650"/>
          <p14:tracePt t="48306" x="6037263" y="3768725"/>
          <p14:tracePt t="48324" x="6027738" y="3705225"/>
          <p14:tracePt t="48340" x="6018213" y="3670300"/>
          <p14:tracePt t="48357" x="6010275" y="3633788"/>
          <p14:tracePt t="48373" x="6000750" y="3598863"/>
          <p14:tracePt t="48390" x="5973763" y="3562350"/>
          <p14:tracePt t="48407" x="5956300" y="3527425"/>
          <p14:tracePt t="48423" x="5929313" y="3482975"/>
          <p14:tracePt t="48440" x="5894388" y="3438525"/>
          <p14:tracePt t="48457" x="5867400" y="3402013"/>
          <p14:tracePt t="48473" x="5840413" y="3367088"/>
          <p14:tracePt t="48490" x="5803900" y="3322638"/>
          <p14:tracePt t="48492" x="5795963" y="3313113"/>
          <p14:tracePt t="48507" x="5776913" y="3303588"/>
          <p14:tracePt t="48524" x="5732463" y="3268663"/>
          <p14:tracePt t="48540" x="5680075" y="3214688"/>
          <p14:tracePt t="48556" x="5626100" y="3197225"/>
          <p14:tracePt t="48573" x="5589588" y="3179763"/>
          <p14:tracePt t="48590" x="5554663" y="3170238"/>
          <p14:tracePt t="48606" x="5527675" y="3152775"/>
          <p14:tracePt t="48623" x="5500688" y="3152775"/>
          <p14:tracePt t="48640" x="5473700" y="3152775"/>
          <p14:tracePt t="48656" x="5429250" y="3152775"/>
          <p14:tracePt t="48673" x="5375275" y="3152775"/>
          <p14:tracePt t="48691" x="5322888" y="3152775"/>
          <p14:tracePt t="48708" x="5241925" y="3152775"/>
          <p14:tracePt t="48724" x="5187950" y="3152775"/>
          <p14:tracePt t="48741" x="5153025" y="3152775"/>
          <p14:tracePt t="48757" x="5099050" y="3160713"/>
          <p14:tracePt t="48774" x="5072063" y="3170238"/>
          <p14:tracePt t="48791" x="5045075" y="3197225"/>
          <p14:tracePt t="48807" x="5010150" y="3224213"/>
          <p14:tracePt t="48824" x="4983163" y="3251200"/>
          <p14:tracePt t="48841" x="4956175" y="3295650"/>
          <p14:tracePt t="48857" x="4938713" y="3340100"/>
          <p14:tracePt t="48874" x="4919663" y="3375025"/>
          <p14:tracePt t="48892" x="4911725" y="3429000"/>
          <p14:tracePt t="48892" x="4911725" y="3446463"/>
          <p14:tracePt t="48908" x="4894263" y="3500438"/>
          <p14:tracePt t="48924" x="4894263" y="3544888"/>
          <p14:tracePt t="48941" x="4894263" y="3598863"/>
          <p14:tracePt t="48958" x="4894263" y="3670300"/>
          <p14:tracePt t="48974" x="4894263" y="3732213"/>
          <p14:tracePt t="48991" x="4894263" y="3786188"/>
          <p14:tracePt t="49008" x="4902200" y="3848100"/>
          <p14:tracePt t="49024" x="4902200" y="3894138"/>
          <p14:tracePt t="49041" x="4919663" y="3938588"/>
          <p14:tracePt t="49057" x="4929188" y="3973513"/>
          <p14:tracePt t="49074" x="4929188" y="4010025"/>
          <p14:tracePt t="49091" x="4946650" y="4044950"/>
          <p14:tracePt t="49092" x="4956175" y="4062413"/>
          <p14:tracePt t="49108" x="4973638" y="4098925"/>
          <p14:tracePt t="49125" x="4983163" y="4133850"/>
          <p14:tracePt t="49141" x="5010150" y="4170363"/>
          <p14:tracePt t="49158" x="5037138" y="4214813"/>
          <p14:tracePt t="49175" x="5072063" y="4241800"/>
          <p14:tracePt t="49191" x="5108575" y="4268788"/>
          <p14:tracePt t="49208" x="5143500" y="4295775"/>
          <p14:tracePt t="49225" x="5170488" y="4313238"/>
          <p14:tracePt t="49242" x="5205413" y="4330700"/>
          <p14:tracePt t="49258" x="5241925" y="4340225"/>
          <p14:tracePt t="49275" x="5295900" y="4367213"/>
          <p14:tracePt t="49276" x="5313363" y="4375150"/>
          <p14:tracePt t="49292" x="5384800" y="4384675"/>
          <p14:tracePt t="49308" x="5456238" y="4394200"/>
          <p14:tracePt t="49325" x="5510213" y="4394200"/>
          <p14:tracePt t="49342" x="5562600" y="4394200"/>
          <p14:tracePt t="49358" x="5608638" y="4394200"/>
          <p14:tracePt t="49375" x="5653088" y="4394200"/>
          <p14:tracePt t="49392" x="5670550" y="4394200"/>
          <p14:tracePt t="49408" x="5705475" y="4394200"/>
          <p14:tracePt t="49425" x="5732463" y="4384675"/>
          <p14:tracePt t="49442" x="5768975" y="4375150"/>
          <p14:tracePt t="49458" x="5813425" y="4348163"/>
          <p14:tracePt t="49475" x="5894388" y="4322763"/>
          <p14:tracePt t="49492" x="5956300" y="4295775"/>
          <p14:tracePt t="49508" x="6027738" y="4259263"/>
          <p14:tracePt t="49525" x="6089650" y="4224338"/>
          <p14:tracePt t="49542" x="6126163" y="4179888"/>
          <p14:tracePt t="49559" x="6180138" y="4143375"/>
          <p14:tracePt t="49575" x="6205538" y="4108450"/>
          <p14:tracePt t="49592" x="6232525" y="4062413"/>
          <p14:tracePt t="49609" x="6251575" y="4027488"/>
          <p14:tracePt t="49625" x="6251575" y="4000500"/>
          <p14:tracePt t="49643" x="6269038" y="3965575"/>
          <p14:tracePt t="49645" x="6269038" y="3956050"/>
          <p14:tracePt t="49659" x="6276975" y="3919538"/>
          <p14:tracePt t="49676" x="6276975" y="3884613"/>
          <p14:tracePt t="49692" x="6276975" y="3857625"/>
          <p14:tracePt t="49709" x="6276975" y="3822700"/>
          <p14:tracePt t="49726" x="6276975" y="3795713"/>
          <p14:tracePt t="49742" x="6276975" y="3741738"/>
          <p14:tracePt t="49760" x="6276975" y="3724275"/>
          <p14:tracePt t="49793" x="6251575" y="3633788"/>
          <p14:tracePt t="49825" x="6224588" y="3562350"/>
          <p14:tracePt t="49829" x="6215063" y="3536950"/>
          <p14:tracePt t="49843" x="6205538" y="3517900"/>
          <p14:tracePt t="49860" x="6161088" y="3446463"/>
          <p14:tracePt t="49876" x="6116638" y="3384550"/>
          <p14:tracePt t="49893" x="6072188" y="3330575"/>
          <p14:tracePt t="49910" x="6037263" y="3295650"/>
          <p14:tracePt t="49926" x="6000750" y="3259138"/>
          <p14:tracePt t="49943" x="5946775" y="3224213"/>
          <p14:tracePt t="49959" x="5902325" y="3205163"/>
          <p14:tracePt t="49976" x="5875338" y="3197225"/>
          <p14:tracePt t="49993" x="5857875" y="3197225"/>
          <p14:tracePt t="50009" x="5830888" y="3197225"/>
          <p14:tracePt t="50026" x="5795963" y="3197225"/>
          <p14:tracePt t="50027" x="5776913" y="3197225"/>
          <p14:tracePt t="50043" x="5732463" y="3197225"/>
          <p14:tracePt t="50060" x="5705475" y="3197225"/>
          <p14:tracePt t="50076" x="5634038" y="3197225"/>
          <p14:tracePt t="50093" x="5589588" y="3197225"/>
          <p14:tracePt t="50110" x="5537200" y="3197225"/>
          <p14:tracePt t="50126" x="5500688" y="3197225"/>
          <p14:tracePt t="50143" x="5465763" y="3205163"/>
          <p14:tracePt t="50160" x="5438775" y="3214688"/>
          <p14:tracePt t="50177" x="5402263" y="3224213"/>
          <p14:tracePt t="50193" x="5384800" y="3232150"/>
          <p14:tracePt t="50210" x="5348288" y="3241675"/>
          <p14:tracePt t="50227" x="5322888" y="3259138"/>
          <p14:tracePt t="50244" x="5276850" y="3303588"/>
          <p14:tracePt t="50260" x="5241925" y="3330575"/>
          <p14:tracePt t="50277" x="5214938" y="3357563"/>
          <p14:tracePt t="50293" x="5197475" y="3384550"/>
          <p14:tracePt t="50310" x="5170488" y="3411538"/>
          <p14:tracePt t="50327" x="5153025" y="3455988"/>
          <p14:tracePt t="50343" x="5126038" y="3500438"/>
          <p14:tracePt t="50360" x="5099050" y="3536950"/>
          <p14:tracePt t="50377" x="5072063" y="3589338"/>
          <p14:tracePt t="50394" x="5062538" y="3633788"/>
          <p14:tracePt t="50410" x="5045075" y="3679825"/>
          <p14:tracePt t="50412" x="5045075" y="3705225"/>
          <p14:tracePt t="50427" x="5037138" y="3751263"/>
          <p14:tracePt t="50444" x="5037138" y="3786188"/>
          <p14:tracePt t="50461" x="5037138" y="3830638"/>
          <p14:tracePt t="50477" x="5037138" y="3875088"/>
          <p14:tracePt t="50494" x="5037138" y="3902075"/>
          <p14:tracePt t="50512" x="5037138" y="3938588"/>
          <p14:tracePt t="50527" x="5037138" y="3973513"/>
          <p14:tracePt t="50544" x="5037138" y="4010025"/>
          <p14:tracePt t="50561" x="5037138" y="4037013"/>
          <p14:tracePt t="50577" x="5037138" y="4081463"/>
          <p14:tracePt t="50594" x="5037138" y="4116388"/>
          <p14:tracePt t="50611" x="5037138" y="4152900"/>
          <p14:tracePt t="50612" x="5037138" y="4170363"/>
          <p14:tracePt t="50628" x="5037138" y="4197350"/>
          <p14:tracePt t="50644" x="5045075" y="4224338"/>
          <p14:tracePt t="50661" x="5054600" y="4251325"/>
          <p14:tracePt t="50678" x="5072063" y="4276725"/>
          <p14:tracePt t="50694" x="5099050" y="4322763"/>
          <p14:tracePt t="50711" x="5133975" y="4367213"/>
          <p14:tracePt t="50728" x="5170488" y="4402138"/>
          <p14:tracePt t="50744" x="5214938" y="4438650"/>
          <p14:tracePt t="50761" x="5276850" y="4483100"/>
          <p14:tracePt t="50778" x="5340350" y="4510088"/>
          <p14:tracePt t="50795" x="5384800" y="4527550"/>
          <p14:tracePt t="50812" x="5438775" y="4545013"/>
          <p14:tracePt t="50828" x="5456238" y="4554538"/>
          <p14:tracePt t="50844" x="5473700" y="4554538"/>
          <p14:tracePt t="50861" x="5491163" y="4554538"/>
          <p14:tracePt t="50878" x="5518150" y="4554538"/>
          <p14:tracePt t="50895" x="5554663" y="4554538"/>
          <p14:tracePt t="50912" x="5608638" y="4554538"/>
          <p14:tracePt t="50928" x="5661025" y="4545013"/>
          <p14:tracePt t="50945" x="5732463" y="4527550"/>
          <p14:tracePt t="50962" x="5795963" y="4518025"/>
          <p14:tracePt t="50978" x="5848350" y="4483100"/>
          <p14:tracePt t="50995" x="5894388" y="4465638"/>
          <p14:tracePt t="50996" x="5929313" y="4446588"/>
          <p14:tracePt t="51012" x="5956300" y="4429125"/>
          <p14:tracePt t="51028" x="6010275" y="4375150"/>
          <p14:tracePt t="51045" x="6037263" y="4348163"/>
          <p14:tracePt t="51062" x="6045200" y="4313238"/>
          <p14:tracePt t="51078" x="6062663" y="4276725"/>
          <p14:tracePt t="51095" x="6072188" y="4259263"/>
          <p14:tracePt t="51112" x="6081713" y="4232275"/>
          <p14:tracePt t="51128" x="6089650" y="4187825"/>
          <p14:tracePt t="51145" x="6099175" y="4143375"/>
          <p14:tracePt t="51162" x="6116638" y="4108450"/>
          <p14:tracePt t="51164" x="6116638" y="4089400"/>
          <p14:tracePt t="51178" x="6116638" y="4071938"/>
          <p14:tracePt t="51196" x="6116638" y="4010025"/>
          <p14:tracePt t="51212" x="6116638" y="3956050"/>
          <p14:tracePt t="51229" x="6116638" y="3911600"/>
          <p14:tracePt t="51245" x="6116638" y="3867150"/>
          <p14:tracePt t="51262" x="6116638" y="3803650"/>
          <p14:tracePt t="51279" x="6108700" y="3759200"/>
          <p14:tracePt t="51295" x="6099175" y="3724275"/>
          <p14:tracePt t="51312" x="6099175" y="3670300"/>
          <p14:tracePt t="51329" x="6081713" y="3625850"/>
          <p14:tracePt t="51345" x="6072188" y="3589338"/>
          <p14:tracePt t="51362" x="6072188" y="3554413"/>
          <p14:tracePt t="51379" x="6045200" y="3500438"/>
          <p14:tracePt t="51396" x="6037263" y="3473450"/>
          <p14:tracePt t="51413" x="6027738" y="3465513"/>
          <p14:tracePt t="51429" x="6027738" y="3446463"/>
          <p14:tracePt t="51446" x="6018213" y="3429000"/>
          <p14:tracePt t="51463" x="5991225" y="3402013"/>
          <p14:tracePt t="51479" x="5965825" y="3375025"/>
          <p14:tracePt t="51496" x="5946775" y="3348038"/>
          <p14:tracePt t="51513" x="5902325" y="3322638"/>
          <p14:tracePt t="51529" x="5857875" y="3295650"/>
          <p14:tracePt t="51546" x="5803900" y="3268663"/>
          <p14:tracePt t="51563" x="5741988" y="3224213"/>
          <p14:tracePt t="51580" x="5697538" y="3214688"/>
          <p14:tracePt t="51596" x="5653088" y="3197225"/>
          <p14:tracePt t="51613" x="5616575" y="3187700"/>
          <p14:tracePt t="51629" x="5562600" y="3187700"/>
          <p14:tracePt t="51646" x="5491163" y="3187700"/>
          <p14:tracePt t="51663" x="5438775" y="3197225"/>
          <p14:tracePt t="51680" x="5394325" y="3205163"/>
          <p14:tracePt t="51696" x="5357813" y="3214688"/>
          <p14:tracePt t="51713" x="5348288" y="3224213"/>
          <p14:tracePt t="51730" x="5340350" y="3224213"/>
          <p14:tracePt t="51746" x="5313363" y="3241675"/>
          <p14:tracePt t="51764" x="5276850" y="3259138"/>
          <p14:tracePt t="51780" x="5259388" y="3268663"/>
          <p14:tracePt t="51796" x="5232400" y="3286125"/>
          <p14:tracePt t="51813" x="5214938" y="3303588"/>
          <p14:tracePt t="51830" x="5197475" y="3313113"/>
          <p14:tracePt t="51847" x="5187950" y="3330575"/>
          <p14:tracePt t="51863" x="5187950" y="3348038"/>
          <p14:tracePt t="51880" x="5170488" y="3367088"/>
          <p14:tracePt t="51897" x="5160963" y="3394075"/>
          <p14:tracePt t="51913" x="5133975" y="3429000"/>
          <p14:tracePt t="51930" x="5116513" y="3465513"/>
          <p14:tracePt t="51947" x="5089525" y="3500438"/>
          <p14:tracePt t="51948" x="5081588" y="3517900"/>
          <p14:tracePt t="51964" x="5054600" y="3562350"/>
          <p14:tracePt t="51980" x="5027613" y="3608388"/>
          <p14:tracePt t="51997" x="5018088" y="3633788"/>
          <p14:tracePt t="52014" x="5010150" y="3660775"/>
          <p14:tracePt t="52030" x="5010150" y="3679825"/>
          <p14:tracePt t="52047" x="5010150" y="3705225"/>
          <p14:tracePt t="52064" x="5010150" y="3732213"/>
          <p14:tracePt t="52080" x="5010150" y="3751263"/>
          <p14:tracePt t="52097" x="5010150" y="3776663"/>
          <p14:tracePt t="52114" x="5010150" y="3795713"/>
          <p14:tracePt t="52131" x="5010150" y="3813175"/>
          <p14:tracePt t="52132" x="5010150" y="3830638"/>
          <p14:tracePt t="52148" x="5010150" y="3848100"/>
          <p14:tracePt t="52164" x="5010150" y="3875088"/>
          <p14:tracePt t="52181" x="5010150" y="3911600"/>
          <p14:tracePt t="52197" x="5018088" y="3946525"/>
          <p14:tracePt t="52214" x="5027613" y="3973513"/>
          <p14:tracePt t="52231" x="5045075" y="4027488"/>
          <p14:tracePt t="52247" x="5054600" y="4062413"/>
          <p14:tracePt t="52264" x="5072063" y="4108450"/>
          <p14:tracePt t="52281" x="5081588" y="4133850"/>
          <p14:tracePt t="52297" x="5099050" y="4152900"/>
          <p14:tracePt t="52314" x="5099050" y="4179888"/>
          <p14:tracePt t="52331" x="5116513" y="4187825"/>
          <p14:tracePt t="52348" x="5116513" y="4214813"/>
          <p14:tracePt t="52364" x="5126038" y="4224338"/>
          <p14:tracePt t="52381" x="5133975" y="4241800"/>
          <p14:tracePt t="52398" x="5143500" y="4259263"/>
          <p14:tracePt t="52415" x="5170488" y="4268788"/>
          <p14:tracePt t="52431" x="5187950" y="4286250"/>
          <p14:tracePt t="52448" x="5214938" y="4303713"/>
          <p14:tracePt t="52464" x="5241925" y="4322763"/>
          <p14:tracePt t="52481" x="5268913" y="4330700"/>
          <p14:tracePt t="52498" x="5276850" y="4340225"/>
          <p14:tracePt t="52515" x="5295900" y="4340225"/>
          <p14:tracePt t="52532" x="5367338" y="4367213"/>
          <p14:tracePt t="52548" x="5411788" y="4375150"/>
          <p14:tracePt t="52565" x="5473700" y="4384675"/>
          <p14:tracePt t="52582" x="5545138" y="4402138"/>
          <p14:tracePt t="52598" x="5589588" y="4402138"/>
          <p14:tracePt t="52615" x="5634038" y="4402138"/>
          <p14:tracePt t="52632" x="5653088" y="4402138"/>
          <p14:tracePt t="52648" x="5670550" y="4402138"/>
          <p14:tracePt t="52665" x="5697538" y="4402138"/>
          <p14:tracePt t="52682" x="5724525" y="4402138"/>
          <p14:tracePt t="52684" x="5741988" y="4394200"/>
          <p14:tracePt t="52699" x="5751513" y="4384675"/>
          <p14:tracePt t="52700" x="5776913" y="4375150"/>
          <p14:tracePt t="52715" x="5803900" y="4367213"/>
          <p14:tracePt t="52732" x="5848350" y="4357688"/>
          <p14:tracePt t="52748" x="5894388" y="4340225"/>
          <p14:tracePt t="52765" x="5929313" y="4330700"/>
          <p14:tracePt t="52782" x="5956300" y="4303713"/>
          <p14:tracePt t="52799" x="5983288" y="4276725"/>
          <p14:tracePt t="52815" x="6000750" y="4251325"/>
          <p14:tracePt t="52832" x="6018213" y="4214813"/>
          <p14:tracePt t="52849" x="6027738" y="4187825"/>
          <p14:tracePt t="52865" x="6054725" y="4152900"/>
          <p14:tracePt t="52882" x="6062663" y="4116388"/>
          <p14:tracePt t="52899" x="6072188" y="4098925"/>
          <p14:tracePt t="52900" x="6072188" y="4081463"/>
          <p14:tracePt t="52915" x="6081713" y="4037013"/>
          <p14:tracePt t="52932" x="6089650" y="4000500"/>
          <p14:tracePt t="52949" x="6108700" y="3929063"/>
          <p14:tracePt t="52965" x="6116638" y="3875088"/>
          <p14:tracePt t="52982" x="6116638" y="3822700"/>
          <p14:tracePt t="52999" x="6116638" y="3768725"/>
          <p14:tracePt t="53016" x="6116638" y="3714750"/>
          <p14:tracePt t="53032" x="6116638" y="3660775"/>
          <p14:tracePt t="53049" x="6116638" y="3616325"/>
          <p14:tracePt t="53066" x="6116638" y="3571875"/>
          <p14:tracePt t="53083" x="6116638" y="3527425"/>
          <p14:tracePt t="53084" x="6116638" y="3517900"/>
          <p14:tracePt t="53100" x="6116638" y="3482975"/>
          <p14:tracePt t="53116" x="6116638" y="3455988"/>
          <p14:tracePt t="53133" x="6108700" y="3429000"/>
          <p14:tracePt t="53149" x="6099175" y="3402013"/>
          <p14:tracePt t="53166" x="6081713" y="3375025"/>
          <p14:tracePt t="53182" x="6072188" y="3367088"/>
          <p14:tracePt t="53199" x="6062663" y="3340100"/>
          <p14:tracePt t="53216" x="6045200" y="3313113"/>
          <p14:tracePt t="53233" x="6027738" y="3286125"/>
          <p14:tracePt t="53249" x="6010275" y="3259138"/>
          <p14:tracePt t="53266" x="5983288" y="3251200"/>
          <p14:tracePt t="53283" x="5946775" y="3232150"/>
          <p14:tracePt t="53284" x="5929313" y="3224213"/>
          <p14:tracePt t="53300" x="5894388" y="3214688"/>
          <p14:tracePt t="53316" x="5830888" y="3205163"/>
          <p14:tracePt t="53333" x="5768975" y="3197225"/>
          <p14:tracePt t="53350" x="5715000" y="3179763"/>
          <p14:tracePt t="53366" x="5653088" y="3170238"/>
          <p14:tracePt t="53383" x="5608638" y="3160713"/>
          <p14:tracePt t="53400" x="5562600" y="3160713"/>
          <p14:tracePt t="53416" x="5518150" y="3160713"/>
          <p14:tracePt t="53433" x="5483225" y="3160713"/>
          <p14:tracePt t="53450" x="5429250" y="3170238"/>
          <p14:tracePt t="53466" x="5394325" y="3179763"/>
          <p14:tracePt t="53468" x="5375275" y="3179763"/>
          <p14:tracePt t="53484" x="5303838" y="3197225"/>
          <p14:tracePt t="53500" x="5251450" y="3214688"/>
          <p14:tracePt t="53517" x="5187950" y="3241675"/>
          <p14:tracePt t="53533" x="5126038" y="3268663"/>
          <p14:tracePt t="53550" x="5089525" y="3295650"/>
          <p14:tracePt t="53567" x="5045075" y="3330575"/>
          <p14:tracePt t="53583" x="5027613" y="3367088"/>
          <p14:tracePt t="53600" x="5010150" y="3402013"/>
          <p14:tracePt t="53617" x="4991100" y="3419475"/>
          <p14:tracePt t="53634" x="4983163" y="3446463"/>
          <p14:tracePt t="53651" x="4973638" y="3455988"/>
          <p14:tracePt t="53667" x="4965700" y="3473450"/>
          <p14:tracePt t="53684" x="4965700" y="3482975"/>
          <p14:tracePt t="53716" x="4965700" y="3490913"/>
          <p14:tracePt t="53732" x="4956175" y="3500438"/>
          <p14:tracePt t="53747" x="4956175" y="3517900"/>
          <p14:tracePt t="53771" x="4946650" y="3527425"/>
          <p14:tracePt t="53779" x="4938713" y="3544888"/>
          <p14:tracePt t="53788" x="4938713" y="3554413"/>
          <p14:tracePt t="53804" x="4938713" y="3562350"/>
          <p14:tracePt t="53817" x="4938713" y="3571875"/>
          <p14:tracePt t="53834" x="4929188" y="3608388"/>
          <p14:tracePt t="53851" x="4929188" y="3633788"/>
          <p14:tracePt t="53868" x="4929188" y="3679825"/>
          <p14:tracePt t="53884" x="4929188" y="3714750"/>
          <p14:tracePt t="53901" x="4929188" y="3751263"/>
          <p14:tracePt t="53917" x="4956175" y="3795713"/>
          <p14:tracePt t="53934" x="4991100" y="3840163"/>
          <p14:tracePt t="53951" x="5045075" y="3894138"/>
          <p14:tracePt t="53967" x="5126038" y="3956050"/>
          <p14:tracePt t="53984" x="5241925" y="4017963"/>
          <p14:tracePt t="54001" x="5340350" y="4071938"/>
          <p14:tracePt t="54018" x="5411788" y="4108450"/>
          <p14:tracePt t="54034" x="5473700" y="4152900"/>
          <p14:tracePt t="54036" x="5491163" y="4160838"/>
          <p14:tracePt t="54051" x="5510213" y="4179888"/>
          <p14:tracePt t="54068" x="5554663" y="4197350"/>
          <p14:tracePt t="54085" x="5572125" y="4214813"/>
          <p14:tracePt t="54102" x="5589588" y="4224338"/>
          <p14:tracePt t="54118" x="5599113" y="4232275"/>
          <p14:tracePt t="54135" x="5616575" y="4241800"/>
          <p14:tracePt t="54152" x="5626100" y="4259263"/>
          <p14:tracePt t="54168" x="5634038" y="4295775"/>
          <p14:tracePt t="54185" x="5653088" y="4330700"/>
          <p14:tracePt t="54202" x="5670550" y="4394200"/>
          <p14:tracePt t="54218" x="5688013" y="4438650"/>
          <p14:tracePt t="54236" x="5715000" y="4500563"/>
          <p14:tracePt t="54252" x="5724525" y="4545013"/>
          <p14:tracePt t="54269" x="5732463" y="4589463"/>
          <p14:tracePt t="54285" x="5741988" y="4625975"/>
          <p14:tracePt t="54302" x="5751513" y="4679950"/>
          <p14:tracePt t="54319" x="5759450" y="4724400"/>
          <p14:tracePt t="54335" x="5776913" y="4776788"/>
          <p14:tracePt t="54352" x="5776913" y="4803775"/>
          <p14:tracePt t="54368" x="5786438" y="4848225"/>
          <p14:tracePt t="54385" x="5803900" y="4894263"/>
          <p14:tracePt t="54402" x="5813425" y="4929188"/>
          <p14:tracePt t="54418" x="5813425" y="4956175"/>
          <p14:tracePt t="54419" x="5813425" y="4983163"/>
          <p14:tracePt t="54435" x="5822950" y="5018088"/>
          <p14:tracePt t="54452" x="5830888" y="5062538"/>
          <p14:tracePt t="54468" x="5830888" y="5108575"/>
          <p14:tracePt t="54485" x="5830888" y="5187950"/>
          <p14:tracePt t="54502" x="5830888" y="5268913"/>
          <p14:tracePt t="54519" x="5830888" y="5367338"/>
          <p14:tracePt t="54535" x="5830888" y="5473700"/>
          <p14:tracePt t="54552" x="5840413" y="5581650"/>
          <p14:tracePt t="54569" x="5840413" y="5643563"/>
          <p14:tracePt t="54585" x="5840413" y="5688013"/>
          <p14:tracePt t="54602" x="5840413" y="5705475"/>
          <p14:tracePt t="54619" x="5840413" y="5724525"/>
          <p14:tracePt t="54635" x="5840413" y="5751513"/>
          <p14:tracePt t="54652" x="5840413" y="5759450"/>
          <p14:tracePt t="54669" x="5822950" y="5786438"/>
          <p14:tracePt t="54686" x="5803900" y="5822950"/>
          <p14:tracePt t="54702" x="5795963" y="5848350"/>
          <p14:tracePt t="54719" x="5786438" y="5867400"/>
          <p14:tracePt t="54736" x="5776913" y="5875338"/>
          <p14:tracePt t="54756" x="5768975" y="5875338"/>
          <p14:tracePt t="54769" x="5768975" y="5884863"/>
          <p14:tracePt t="54786" x="5741988" y="5894388"/>
          <p14:tracePt t="54802" x="5732463" y="5911850"/>
          <p14:tracePt t="54804" x="5724525" y="5919788"/>
          <p14:tracePt t="54820" x="5715000" y="5938838"/>
          <p14:tracePt t="54836" x="5705475" y="5946775"/>
          <p14:tracePt t="54932" x="5697538" y="5956300"/>
          <p14:tracePt t="54940" x="5688013" y="5965825"/>
          <p14:tracePt t="54953" x="5670550" y="5965825"/>
          <p14:tracePt t="54970" x="5643563" y="5983288"/>
          <p14:tracePt t="54987" x="5616575" y="5991225"/>
          <p14:tracePt t="54988" x="5608638" y="6000750"/>
          <p14:tracePt t="55092" x="5599113" y="6000750"/>
          <p14:tracePt t="55172" x="5599113" y="6010275"/>
          <p14:tracePt t="55180" x="5599113" y="6018213"/>
          <p14:tracePt t="55188" x="5589588" y="6027738"/>
          <p14:tracePt t="55204" x="5572125" y="6037263"/>
          <p14:tracePt t="55221" x="5554663" y="6045200"/>
          <p14:tracePt t="55237" x="5537200" y="6054725"/>
          <p14:tracePt t="55253" x="5537200" y="6062663"/>
          <p14:tracePt t="55747" x="5527675" y="6062663"/>
          <p14:tracePt t="55924" x="5518150" y="6072188"/>
          <p14:tracePt t="57524" x="5518150" y="6054725"/>
          <p14:tracePt t="57532" x="5527675" y="6027738"/>
          <p14:tracePt t="57542" x="5527675" y="5991225"/>
          <p14:tracePt t="57559" x="5572125" y="5919788"/>
          <p14:tracePt t="57575" x="5608638" y="5848350"/>
          <p14:tracePt t="57592" x="5626100" y="5776913"/>
          <p14:tracePt t="57593" x="0" y="0"/>
        </p14:tracePtLst>
        <p14:tracePtLst>
          <p14:tracePt t="58179" x="5929313" y="3652838"/>
          <p14:tracePt t="58180" x="5919788" y="3633788"/>
          <p14:tracePt t="58193" x="5911850" y="3633788"/>
          <p14:tracePt t="58210" x="5884863" y="3616325"/>
          <p14:tracePt t="58227" x="5848350" y="3589338"/>
          <p14:tracePt t="58228" x="5813425" y="3581400"/>
          <p14:tracePt t="58244" x="5759450" y="3554413"/>
          <p14:tracePt t="58260" x="5688013" y="3536950"/>
          <p14:tracePt t="58276" x="5608638" y="3509963"/>
          <p14:tracePt t="58293" x="5537200" y="3490913"/>
          <p14:tracePt t="58310" x="5491163" y="3490913"/>
          <p14:tracePt t="58327" x="5438775" y="3482975"/>
          <p14:tracePt t="58343" x="5375275" y="3465513"/>
          <p14:tracePt t="58360" x="5330825" y="3465513"/>
          <p14:tracePt t="58377" x="5259388" y="3465513"/>
          <p14:tracePt t="58393" x="5170488" y="3465513"/>
          <p14:tracePt t="58410" x="5099050" y="3482975"/>
          <p14:tracePt t="58412" x="5054600" y="3500438"/>
          <p14:tracePt t="58427" x="4991100" y="3517900"/>
          <p14:tracePt t="58444" x="4938713" y="3554413"/>
          <p14:tracePt t="58460" x="4902200" y="3589338"/>
          <p14:tracePt t="58477" x="4884738" y="3625850"/>
          <p14:tracePt t="58494" x="4867275" y="3652838"/>
          <p14:tracePt t="58511" x="4848225" y="3697288"/>
          <p14:tracePt t="58526" x="4840288" y="3751263"/>
          <p14:tracePt t="58543" x="4840288" y="3795713"/>
          <p14:tracePt t="58560" x="4840288" y="3848100"/>
          <p14:tracePt t="58577" x="4840288" y="3902075"/>
          <p14:tracePt t="58593" x="4848225" y="3973513"/>
          <p14:tracePt t="58610" x="4867275" y="4044950"/>
          <p14:tracePt t="58627" x="4875213" y="4108450"/>
          <p14:tracePt t="58644" x="4911725" y="4197350"/>
          <p14:tracePt t="58662" x="4929188" y="4259263"/>
          <p14:tracePt t="58677" x="4956175" y="4303713"/>
          <p14:tracePt t="58693" x="4983163" y="4340225"/>
          <p14:tracePt t="58710" x="5010150" y="4375150"/>
          <p14:tracePt t="58727" x="5037138" y="4402138"/>
          <p14:tracePt t="58743" x="5072063" y="4419600"/>
          <p14:tracePt t="58760" x="5143500" y="4438650"/>
          <p14:tracePt t="58777" x="5205413" y="4446588"/>
          <p14:tracePt t="58794" x="5313363" y="4446588"/>
          <p14:tracePt t="58812" x="5483225" y="4446588"/>
          <p14:tracePt t="58828" x="5581650" y="4446588"/>
          <p14:tracePt t="58845" x="5670550" y="4446588"/>
          <p14:tracePt t="58861" x="5715000" y="4438650"/>
          <p14:tracePt t="58878" x="5759450" y="4419600"/>
          <p14:tracePt t="58894" x="5822950" y="4394200"/>
          <p14:tracePt t="58911" x="5867400" y="4375150"/>
          <p14:tracePt t="58928" x="5956300" y="4340225"/>
          <p14:tracePt t="58944" x="6010275" y="4322763"/>
          <p14:tracePt t="58961" x="6062663" y="4276725"/>
          <p14:tracePt t="58978" x="6089650" y="4232275"/>
          <p14:tracePt t="58995" x="6108700" y="4197350"/>
          <p14:tracePt t="58996" x="6108700" y="4170363"/>
          <p14:tracePt t="59013" x="6116638" y="4125913"/>
          <p14:tracePt t="59028" x="6134100" y="4062413"/>
          <p14:tracePt t="59045" x="6143625" y="4000500"/>
          <p14:tracePt t="59062" x="6153150" y="3956050"/>
          <p14:tracePt t="59078" x="6153150" y="3902075"/>
          <p14:tracePt t="59095" x="6170613" y="3830638"/>
          <p14:tracePt t="59112" x="6170613" y="3803650"/>
          <p14:tracePt t="59128" x="6170613" y="3759200"/>
          <p14:tracePt t="59145" x="6170613" y="3741738"/>
          <p14:tracePt t="59162" x="6170613" y="3714750"/>
          <p14:tracePt t="59178" x="6161088" y="3687763"/>
          <p14:tracePt t="59196" x="6143625" y="3652838"/>
          <p14:tracePt t="59212" x="6126163" y="3633788"/>
          <p14:tracePt t="59229" x="6116638" y="3616325"/>
          <p14:tracePt t="59245" x="6072188" y="3589338"/>
          <p14:tracePt t="59262" x="6027738" y="3562350"/>
          <p14:tracePt t="59278" x="5973763" y="3544888"/>
          <p14:tracePt t="59295" x="5894388" y="3509963"/>
          <p14:tracePt t="59312" x="5830888" y="3500438"/>
          <p14:tracePt t="59329" x="5795963" y="3482975"/>
          <p14:tracePt t="59345" x="5768975" y="3473450"/>
          <p14:tracePt t="59362" x="5732463" y="3465513"/>
          <p14:tracePt t="59379" x="5724525" y="3455988"/>
          <p14:tracePt t="59380" x="5705475" y="3455988"/>
          <p14:tracePt t="59396" x="5688013" y="3446463"/>
          <p14:tracePt t="59412" x="5661025" y="3438525"/>
          <p14:tracePt t="59429" x="5634038" y="3438525"/>
          <p14:tracePt t="59445" x="5599113" y="3438525"/>
          <p14:tracePt t="59462" x="5562600" y="3438525"/>
          <p14:tracePt t="59479" x="5500688" y="3438525"/>
          <p14:tracePt t="59496" x="5456238" y="3438525"/>
          <p14:tracePt t="59513" x="5402263" y="3455988"/>
          <p14:tracePt t="59529" x="5357813" y="3482975"/>
          <p14:tracePt t="59546" x="5313363" y="3500438"/>
          <p14:tracePt t="59563" x="5214938" y="3554413"/>
          <p14:tracePt t="59580" x="5180013" y="3589338"/>
          <p14:tracePt t="59596" x="5126038" y="3652838"/>
          <p14:tracePt t="59613" x="5099050" y="3705225"/>
          <p14:tracePt t="59629" x="5072063" y="3768725"/>
          <p14:tracePt t="59646" x="5045075" y="3830638"/>
          <p14:tracePt t="59663" x="5027613" y="3911600"/>
          <p14:tracePt t="59679" x="5027613" y="3983038"/>
          <p14:tracePt t="59696" x="5027613" y="4054475"/>
          <p14:tracePt t="59713" x="5027613" y="4133850"/>
          <p14:tracePt t="59729" x="5027613" y="4197350"/>
          <p14:tracePt t="59746" x="5045075" y="4251325"/>
          <p14:tracePt t="59763" x="5062538" y="4303713"/>
          <p14:tracePt t="59764" x="5081588" y="4330700"/>
          <p14:tracePt t="59780" x="5108575" y="4375150"/>
          <p14:tracePt t="59796" x="5153025" y="4419600"/>
          <p14:tracePt t="59813" x="5187950" y="4446588"/>
          <p14:tracePt t="59830" x="5241925" y="4473575"/>
          <p14:tracePt t="59846" x="5286375" y="4483100"/>
          <p14:tracePt t="59863" x="5330825" y="4500563"/>
          <p14:tracePt t="59880" x="5357813" y="4510088"/>
          <p14:tracePt t="59896" x="5429250" y="4518025"/>
          <p14:tracePt t="59913" x="5483225" y="4537075"/>
          <p14:tracePt t="59930" x="5545138" y="4545013"/>
          <p14:tracePt t="59946" x="5643563" y="4562475"/>
          <p14:tracePt t="59964" x="5751513" y="4562475"/>
          <p14:tracePt t="59980" x="5857875" y="4562475"/>
          <p14:tracePt t="59997" x="5929313" y="4554538"/>
          <p14:tracePt t="60013" x="5983288" y="4537075"/>
          <p14:tracePt t="60030" x="6027738" y="4510088"/>
          <p14:tracePt t="60047" x="6062663" y="4473575"/>
          <p14:tracePt t="60063" x="6081713" y="4446588"/>
          <p14:tracePt t="60080" x="6099175" y="4384675"/>
          <p14:tracePt t="60097" x="6116638" y="4330700"/>
          <p14:tracePt t="60113" x="6134100" y="4259263"/>
          <p14:tracePt t="60130" x="6143625" y="4187825"/>
          <p14:tracePt t="60148" x="6161088" y="4089400"/>
          <p14:tracePt t="60164" x="6161088" y="4027488"/>
          <p14:tracePt t="60181" x="6161088" y="3946525"/>
          <p14:tracePt t="60197" x="6161088" y="3875088"/>
          <p14:tracePt t="60214" x="6161088" y="3786188"/>
          <p14:tracePt t="60231" x="6153150" y="3741738"/>
          <p14:tracePt t="60247" x="6143625" y="3687763"/>
          <p14:tracePt t="60264" x="6126163" y="3652838"/>
          <p14:tracePt t="60281" x="6126163" y="3633788"/>
          <p14:tracePt t="60297" x="6108700" y="3625850"/>
          <p14:tracePt t="60314" x="6099175" y="3616325"/>
          <p14:tracePt t="60316" x="6089650" y="3608388"/>
          <p14:tracePt t="60331" x="6081713" y="3608388"/>
          <p14:tracePt t="60332" x="6081713" y="3598863"/>
          <p14:tracePt t="60348" x="6054725" y="3589338"/>
          <p14:tracePt t="60364" x="6018213" y="3562350"/>
          <p14:tracePt t="60381" x="6000750" y="3544888"/>
          <p14:tracePt t="60397" x="5965825" y="3536950"/>
          <p14:tracePt t="60414" x="5938838" y="3517900"/>
          <p14:tracePt t="60431" x="5911850" y="3500438"/>
          <p14:tracePt t="60447" x="5884863" y="3482975"/>
          <p14:tracePt t="60464" x="5867400" y="3473450"/>
          <p14:tracePt t="60482" x="5830888" y="3455988"/>
          <p14:tracePt t="60498" x="5786438" y="3446463"/>
          <p14:tracePt t="60514" x="5751513" y="3438525"/>
          <p14:tracePt t="60532" x="5680075" y="3438525"/>
          <p14:tracePt t="60547" x="5626100" y="3438525"/>
          <p14:tracePt t="60564" x="5562600" y="3438525"/>
          <p14:tracePt t="60582" x="5510213" y="3438525"/>
          <p14:tracePt t="60598" x="5456238" y="3438525"/>
          <p14:tracePt t="60614" x="5411788" y="3438525"/>
          <p14:tracePt t="60632" x="5375275" y="3438525"/>
          <p14:tracePt t="60648" x="5330825" y="3446463"/>
          <p14:tracePt t="60665" x="5303838" y="3446463"/>
          <p14:tracePt t="60682" x="5259388" y="3455988"/>
          <p14:tracePt t="60698" x="5232400" y="3465513"/>
          <p14:tracePt t="60715" x="5187950" y="3490913"/>
          <p14:tracePt t="60716" x="5170488" y="3500438"/>
          <p14:tracePt t="60732" x="5108575" y="3517900"/>
          <p14:tracePt t="60748" x="5054600" y="3544888"/>
          <p14:tracePt t="60765" x="4991100" y="3581400"/>
          <p14:tracePt t="60782" x="4938713" y="3625850"/>
          <p14:tracePt t="60798" x="4902200" y="3660775"/>
          <p14:tracePt t="60815" x="4867275" y="3705225"/>
          <p14:tracePt t="60832" x="4857750" y="3741738"/>
          <p14:tracePt t="60848" x="4848225" y="3768725"/>
          <p14:tracePt t="60865" x="4848225" y="3795713"/>
          <p14:tracePt t="60882" x="4830763" y="3830638"/>
          <p14:tracePt t="60898" x="4830763" y="3867150"/>
          <p14:tracePt t="60915" x="4830763" y="3911600"/>
          <p14:tracePt t="60932" x="4830763" y="3956050"/>
          <p14:tracePt t="60948" x="4830763" y="3983038"/>
          <p14:tracePt t="60965" x="4830763" y="4027488"/>
          <p14:tracePt t="60982" x="4830763" y="4054475"/>
          <p14:tracePt t="60999" x="4848225" y="4089400"/>
          <p14:tracePt t="61016" x="4857750" y="4116388"/>
          <p14:tracePt t="61032" x="4875213" y="4160838"/>
          <p14:tracePt t="61049" x="4894263" y="4197350"/>
          <p14:tracePt t="61065" x="4919663" y="4232275"/>
          <p14:tracePt t="61082" x="4946650" y="4268788"/>
          <p14:tracePt t="61099" x="5018088" y="4330700"/>
          <p14:tracePt t="61116" x="5081588" y="4375150"/>
          <p14:tracePt t="61132" x="5143500" y="4402138"/>
          <p14:tracePt t="61149" x="5187950" y="4419600"/>
          <p14:tracePt t="61166" x="5232400" y="4446588"/>
          <p14:tracePt t="61183" x="5268913" y="4446588"/>
          <p14:tracePt t="61199" x="5322888" y="4456113"/>
          <p14:tracePt t="61216" x="5357813" y="4465638"/>
          <p14:tracePt t="61232" x="5402263" y="4465638"/>
          <p14:tracePt t="61249" x="5446713" y="4465638"/>
          <p14:tracePt t="61266" x="5483225" y="4465638"/>
          <p14:tracePt t="61282" x="5527675" y="4465638"/>
          <p14:tracePt t="61300" x="5608638" y="4465638"/>
          <p14:tracePt t="61316" x="5688013" y="4465638"/>
          <p14:tracePt t="61333" x="5776913" y="4456113"/>
          <p14:tracePt t="61349" x="5857875" y="4438650"/>
          <p14:tracePt t="61366" x="5938838" y="4411663"/>
          <p14:tracePt t="61383" x="6018213" y="4375150"/>
          <p14:tracePt t="61399" x="6099175" y="4322763"/>
          <p14:tracePt t="61416" x="6153150" y="4268788"/>
          <p14:tracePt t="61433" x="6197600" y="4205288"/>
          <p14:tracePt t="61450" x="6242050" y="4143375"/>
          <p14:tracePt t="61466" x="6269038" y="4071938"/>
          <p14:tracePt t="61484" x="6286500" y="3983038"/>
          <p14:tracePt t="61500" x="6286500" y="3929063"/>
          <p14:tracePt t="61516" x="6286500" y="3875088"/>
          <p14:tracePt t="61533" x="6276975" y="3830638"/>
          <p14:tracePt t="61550" x="6269038" y="3813175"/>
          <p14:tracePt t="61566" x="6259513" y="3795713"/>
          <p14:tracePt t="61892" x="6259513" y="3776663"/>
          <p14:tracePt t="61900" x="6242050" y="3776663"/>
          <p14:tracePt t="61908" x="6242050" y="3768725"/>
          <p14:tracePt t="61917" x="6224588" y="3759200"/>
          <p14:tracePt t="61934" x="6188075" y="3732213"/>
          <p14:tracePt t="61951" x="6126163" y="3687763"/>
          <p14:tracePt t="61969" x="6045200" y="3643313"/>
          <p14:tracePt t="61984" x="6010275" y="3581400"/>
          <p14:tracePt t="62001" x="5973763" y="3500438"/>
          <p14:tracePt t="62018" x="5965825" y="3429000"/>
          <p14:tracePt t="62034" x="5965825" y="3367088"/>
          <p14:tracePt t="62050" x="5965825" y="3303588"/>
          <p14:tracePt t="62067" x="5929313" y="3125788"/>
          <p14:tracePt t="62083" x="5884863" y="2982913"/>
          <p14:tracePt t="62100" x="5822950" y="2803525"/>
          <p14:tracePt t="62117" x="5724525" y="2598738"/>
          <p14:tracePt t="62134" x="5643563" y="2374900"/>
          <p14:tracePt t="62151" x="5545138" y="2116138"/>
          <p14:tracePt t="62167" x="5473700" y="1893888"/>
          <p14:tracePt t="62184" x="5411788" y="1670050"/>
          <p14:tracePt t="62201" x="5375275" y="1473200"/>
          <p14:tracePt t="62218" x="5340350" y="1303338"/>
          <p14:tracePt t="62234" x="5322888" y="1169988"/>
          <p14:tracePt t="62236" x="5313363" y="1116013"/>
          <p14:tracePt t="62252" x="5295900" y="1017588"/>
          <p14:tracePt t="62268" x="5286375" y="946150"/>
          <p14:tracePt t="62284" x="5276850" y="866775"/>
          <p14:tracePt t="62302" x="5276850" y="768350"/>
          <p14:tracePt t="62318" x="5276850" y="679450"/>
          <p14:tracePt t="62335" x="5276850" y="588963"/>
          <p14:tracePt t="62351" x="5276850" y="490538"/>
          <p14:tracePt t="62368" x="5276850" y="393700"/>
          <p14:tracePt t="62384" x="5276850" y="276225"/>
          <p14:tracePt t="62401" x="5276850" y="179388"/>
          <p14:tracePt t="62418" x="5276850" y="125413"/>
          <p14:tracePt t="62435" x="5276850" y="80963"/>
          <p14:tracePt t="62452" x="5276850" y="61913"/>
          <p14:tracePt t="62539" x="5286375" y="61913"/>
          <p14:tracePt t="62547" x="5286375" y="71438"/>
          <p14:tracePt t="62555" x="5295900" y="71438"/>
          <p14:tracePt t="62568" x="5303838" y="88900"/>
          <p14:tracePt t="62585" x="5322888" y="133350"/>
          <p14:tracePt t="62601" x="5357813" y="187325"/>
          <p14:tracePt t="62618" x="5394325" y="258763"/>
          <p14:tracePt t="62635" x="5446713" y="339725"/>
          <p14:tracePt t="62635" x="5483225" y="384175"/>
          <p14:tracePt t="62652" x="5545138" y="465138"/>
          <p14:tracePt t="62668" x="5581650" y="527050"/>
          <p14:tracePt t="62685" x="5616575" y="581025"/>
          <p14:tracePt t="62702" x="5634038" y="608013"/>
          <p14:tracePt t="62718" x="5634038" y="615950"/>
          <p14:tracePt t="62735" x="5634038" y="633413"/>
          <p14:tracePt t="62779" x="5643563" y="633413"/>
          <p14:tracePt t="62835" x="5653088" y="642938"/>
          <p14:tracePt t="62853" x="5653088" y="652463"/>
          <p14:tracePt t="62859" x="5653088" y="660400"/>
          <p14:tracePt t="62869" x="5653088" y="679450"/>
          <p14:tracePt t="62886" x="5653088" y="714375"/>
          <p14:tracePt t="62903" x="5653088" y="750888"/>
          <p14:tracePt t="62919" x="5653088" y="785813"/>
          <p14:tracePt t="62935" x="5643563" y="812800"/>
          <p14:tracePt t="62952" x="5643563" y="830263"/>
          <p14:tracePt t="62969" x="5643563" y="839788"/>
          <p14:tracePt t="63019" x="5634038" y="847725"/>
          <p14:tracePt t="63043" x="5634038" y="857250"/>
          <p14:tracePt t="63060" x="5626100" y="857250"/>
          <p14:tracePt t="63075" x="5616575" y="866775"/>
          <p14:tracePt t="63092" x="5608638" y="866775"/>
          <p14:tracePt t="63100" x="5599113" y="874713"/>
          <p14:tracePt t="63107" x="5589588" y="884238"/>
          <p14:tracePt t="63120" x="5581650" y="884238"/>
          <p14:tracePt t="63787" x="5572125" y="893763"/>
          <p14:tracePt t="63804" x="5562600" y="911225"/>
          <p14:tracePt t="63812" x="5554663" y="928688"/>
          <p14:tracePt t="63822" x="5537200" y="938213"/>
          <p14:tracePt t="63838" x="5510213" y="990600"/>
          <p14:tracePt t="63855" x="5483225" y="1027113"/>
          <p14:tracePt t="63872" x="5465763" y="1081088"/>
          <p14:tracePt t="63888" x="5438775" y="1116013"/>
          <p14:tracePt t="63904" x="5429250" y="1152525"/>
          <p14:tracePt t="63922" x="5419725" y="1169988"/>
          <p14:tracePt t="63938" x="5411788" y="1204913"/>
          <p14:tracePt t="63955" x="5402263" y="1231900"/>
          <p14:tracePt t="63972" x="5394325" y="1258888"/>
          <p14:tracePt t="63988" x="5394325" y="1303338"/>
          <p14:tracePt t="64005" x="5394325" y="1330325"/>
          <p14:tracePt t="64022" x="5375275" y="1374775"/>
          <p14:tracePt t="64038" x="5375275" y="1401763"/>
          <p14:tracePt t="64055" x="5375275" y="1438275"/>
          <p14:tracePt t="64072" x="5375275" y="1465263"/>
          <p14:tracePt t="64088" x="5375275" y="1482725"/>
          <p14:tracePt t="64105" x="5375275" y="1509713"/>
          <p14:tracePt t="64122" x="5375275" y="1527175"/>
          <p14:tracePt t="64138" x="5375275" y="1562100"/>
          <p14:tracePt t="64156" x="5384800" y="1608138"/>
          <p14:tracePt t="64172" x="5394325" y="1643063"/>
          <p14:tracePt t="64188" x="5402263" y="1670050"/>
          <p14:tracePt t="64205" x="5402263" y="1697038"/>
          <p14:tracePt t="64222" x="5402263" y="1704975"/>
          <p14:tracePt t="64239" x="5402263" y="1724025"/>
          <p14:tracePt t="64255" x="5411788" y="1741488"/>
          <p14:tracePt t="64272" x="5411788" y="1758950"/>
          <p14:tracePt t="64289" x="5411788" y="1785938"/>
          <p14:tracePt t="64305" x="5411788" y="1812925"/>
          <p14:tracePt t="64322" x="5419725" y="1847850"/>
          <p14:tracePt t="64325" x="5429250" y="1866900"/>
          <p14:tracePt t="64339" x="5429250" y="1884363"/>
          <p14:tracePt t="64356" x="5438775" y="1938338"/>
          <p14:tracePt t="64373" x="5446713" y="1982788"/>
          <p14:tracePt t="64389" x="5456238" y="2017713"/>
          <p14:tracePt t="64405" x="5465763" y="2054225"/>
          <p14:tracePt t="64422" x="5473700" y="2089150"/>
          <p14:tracePt t="64439" x="5483225" y="2143125"/>
          <p14:tracePt t="64456" x="5483225" y="2179638"/>
          <p14:tracePt t="64473" x="5500688" y="2224088"/>
          <p14:tracePt t="64489" x="5510213" y="2259013"/>
          <p14:tracePt t="64506" x="5510213" y="2286000"/>
          <p14:tracePt t="64523" x="5518150" y="2330450"/>
          <p14:tracePt t="64539" x="5527675" y="2366963"/>
          <p14:tracePt t="64540" x="5537200" y="2384425"/>
          <p14:tracePt t="64556" x="5537200" y="2401888"/>
          <p14:tracePt t="64572" x="5537200" y="2438400"/>
          <p14:tracePt t="64589" x="5545138" y="2473325"/>
          <p14:tracePt t="64605" x="5545138" y="2490788"/>
          <p14:tracePt t="64622" x="5545138" y="2500313"/>
          <p14:tracePt t="64639" x="5545138" y="2527300"/>
          <p14:tracePt t="64655" x="5545138" y="2554288"/>
          <p14:tracePt t="64672" x="5545138" y="2589213"/>
          <p14:tracePt t="64689" x="5545138" y="2625725"/>
          <p14:tracePt t="64706" x="5545138" y="2670175"/>
          <p14:tracePt t="64722" x="5545138" y="2705100"/>
          <p14:tracePt t="64739" x="5572125" y="2776538"/>
          <p14:tracePt t="64756" x="5572125" y="2813050"/>
          <p14:tracePt t="64772" x="5572125" y="2830513"/>
          <p14:tracePt t="64789" x="5581650" y="2857500"/>
          <p14:tracePt t="64806" x="5589588" y="2884488"/>
          <p14:tracePt t="64823" x="5599113" y="2901950"/>
          <p14:tracePt t="64839" x="5599113" y="2938463"/>
          <p14:tracePt t="64859" x="5599113" y="2946400"/>
          <p14:tracePt t="64876" x="5599113" y="2955925"/>
          <p14:tracePt t="64932" x="5599113" y="2965450"/>
          <p14:tracePt t="64948" x="5599113" y="2982913"/>
          <p14:tracePt t="64956" x="5599113" y="2990850"/>
          <p14:tracePt t="64972" x="5589588" y="3000375"/>
          <p14:tracePt t="64987" x="5589588" y="3009900"/>
          <p14:tracePt t="65004" x="5581650" y="3017838"/>
          <p14:tracePt t="65020" x="5572125" y="3027363"/>
          <p14:tracePt t="65035" x="5572125" y="3036888"/>
          <p14:tracePt t="65292" x="5572125" y="3044825"/>
          <p14:tracePt t="65308" x="5572125" y="3054350"/>
          <p14:tracePt t="65323" x="5572125" y="3062288"/>
          <p14:tracePt t="65332" x="5572125" y="3071813"/>
          <p14:tracePt t="65348" x="5572125" y="3081338"/>
          <p14:tracePt t="65364" x="5572125" y="3089275"/>
          <p14:tracePt t="65403" x="5572125" y="3098800"/>
          <p14:tracePt t="65734" x="5562600" y="3108325"/>
          <p14:tracePt t="65740" x="5554663" y="3108325"/>
          <p14:tracePt t="65747" x="5545138" y="3116263"/>
          <p14:tracePt t="65764" x="5527675" y="3125788"/>
          <p14:tracePt t="65779" x="5510213" y="3125788"/>
          <p14:tracePt t="65792" x="5510213" y="3133725"/>
          <p14:tracePt t="65819" x="5500688" y="3133725"/>
          <p14:tracePt t="65852" x="5500688" y="3143250"/>
          <p14:tracePt t="65860" x="5500688" y="3152775"/>
          <p14:tracePt t="65876" x="5500688" y="3160713"/>
          <p14:tracePt t="65892" x="5500688" y="3170238"/>
          <p14:tracePt t="65900" x="5500688" y="3179763"/>
          <p14:tracePt t="65909" x="5500688" y="3187700"/>
          <p14:tracePt t="65925" x="5510213" y="3187700"/>
          <p14:tracePt t="65943" x="5527675" y="3197225"/>
          <p14:tracePt t="65959" x="5554663" y="3197225"/>
          <p14:tracePt t="65975" x="5608638" y="3197225"/>
          <p14:tracePt t="65992" x="5634038" y="3187700"/>
          <p14:tracePt t="66009" x="5661025" y="3179763"/>
          <p14:tracePt t="66025" x="5670550" y="3170238"/>
          <p14:tracePt t="66042" x="5670550" y="3133725"/>
          <p14:tracePt t="66058" x="5680075" y="3108325"/>
          <p14:tracePt t="66075" x="5680075" y="3044825"/>
          <p14:tracePt t="66092" x="5688013" y="2990850"/>
          <p14:tracePt t="66109" x="5688013" y="2946400"/>
          <p14:tracePt t="66125" x="5688013" y="2911475"/>
          <p14:tracePt t="66142" x="5688013" y="2884488"/>
          <p14:tracePt t="66158" x="5688013" y="2867025"/>
          <p14:tracePt t="66176" x="5680075" y="2857500"/>
          <p14:tracePt t="66193" x="5661025" y="2847975"/>
          <p14:tracePt t="66209" x="5634038" y="2840038"/>
          <p14:tracePt t="66226" x="5589588" y="2840038"/>
          <p14:tracePt t="66243" x="5518150" y="2840038"/>
          <p14:tracePt t="66244" x="5483225" y="2840038"/>
          <p14:tracePt t="66260" x="5419725" y="2840038"/>
          <p14:tracePt t="66276" x="5384800" y="2847975"/>
          <p14:tracePt t="66293" x="5357813" y="2847975"/>
          <p14:tracePt t="66310" x="5348288" y="2857500"/>
          <p14:tracePt t="66326" x="5340350" y="2867025"/>
          <p14:tracePt t="66343" x="5340350" y="2874963"/>
          <p14:tracePt t="66359" x="5330825" y="2901950"/>
          <p14:tracePt t="66376" x="5330825" y="2938463"/>
          <p14:tracePt t="66393" x="5330825" y="2973388"/>
          <p14:tracePt t="66410" x="5330825" y="3009900"/>
          <p14:tracePt t="66426" x="5348288" y="3044825"/>
          <p14:tracePt t="66444" x="5375275" y="3089275"/>
          <p14:tracePt t="66460" x="5402263" y="3116263"/>
          <p14:tracePt t="66476" x="5411788" y="3125788"/>
          <p14:tracePt t="66493" x="5446713" y="3133725"/>
          <p14:tracePt t="66510" x="5473700" y="3133725"/>
          <p14:tracePt t="66527" x="5510213" y="3133725"/>
          <p14:tracePt t="66543" x="5545138" y="3133725"/>
          <p14:tracePt t="66559" x="5581650" y="3133725"/>
          <p14:tracePt t="66576" x="5608638" y="3133725"/>
          <p14:tracePt t="66593" x="5626100" y="3133725"/>
          <p14:tracePt t="66610" x="5626100" y="3116263"/>
          <p14:tracePt t="66627" x="5634038" y="3089275"/>
          <p14:tracePt t="66644" x="5634038" y="3081338"/>
          <p14:tracePt t="66661" x="5634038" y="3062288"/>
          <p14:tracePt t="66677" x="5634038" y="3036888"/>
          <p14:tracePt t="66693" x="5634038" y="3009900"/>
          <p14:tracePt t="66710" x="5626100" y="2990850"/>
          <p14:tracePt t="66727" x="5608638" y="2973388"/>
          <p14:tracePt t="66744" x="5581650" y="2955925"/>
          <p14:tracePt t="66760" x="5554663" y="2955925"/>
          <p14:tracePt t="66777" x="5510213" y="2955925"/>
          <p14:tracePt t="66794" x="5465763" y="2955925"/>
          <p14:tracePt t="66811" x="5429250" y="2965450"/>
          <p14:tracePt t="66828" x="5394325" y="2990850"/>
          <p14:tracePt t="66844" x="5384800" y="3009900"/>
          <p14:tracePt t="66861" x="5375275" y="3027363"/>
          <p14:tracePt t="66877" x="5375275" y="3062288"/>
          <p14:tracePt t="66894" x="5375275" y="3089275"/>
          <p14:tracePt t="66911" x="5375275" y="3125788"/>
          <p14:tracePt t="66927" x="5394325" y="3143250"/>
          <p14:tracePt t="66944" x="5402263" y="3160713"/>
          <p14:tracePt t="66961" x="5429250" y="3170238"/>
          <p14:tracePt t="66977" x="5438775" y="3170238"/>
          <p14:tracePt t="66994" x="5465763" y="3170238"/>
          <p14:tracePt t="67011" x="5500688" y="3179763"/>
          <p14:tracePt t="67028" x="5562600" y="3179763"/>
          <p14:tracePt t="67044" x="5589588" y="3179763"/>
          <p14:tracePt t="67061" x="5616575" y="3170238"/>
          <p14:tracePt t="67083" x="5616575" y="3160713"/>
          <p14:tracePt t="67100" x="5626100" y="3143250"/>
          <p14:tracePt t="67111" x="5626100" y="3133725"/>
          <p14:tracePt t="67128" x="5626100" y="3108325"/>
          <p14:tracePt t="67144" x="5626100" y="3071813"/>
          <p14:tracePt t="67161" x="5626100" y="3054350"/>
          <p14:tracePt t="67177" x="5626100" y="3036888"/>
          <p14:tracePt t="67228" x="5626100" y="3027363"/>
          <p14:tracePt t="68788" x="5634038" y="3027363"/>
          <p14:tracePt t="68835" x="5634038" y="3017838"/>
          <p14:tracePt t="69220" x="5634038" y="3009900"/>
          <p14:tracePt t="69236" x="5634038" y="2990850"/>
          <p14:tracePt t="69243" x="5626100" y="2990850"/>
          <p14:tracePt t="69252" x="5626100" y="2982913"/>
          <p14:tracePt t="69265" x="5616575" y="2973388"/>
          <p14:tracePt t="69282" x="5608638" y="2965450"/>
          <p14:tracePt t="69299" x="5608638" y="2955925"/>
          <p14:tracePt t="69300" x="5599113" y="2938463"/>
          <p14:tracePt t="70571" x="5589588" y="2938463"/>
          <p14:tracePt t="70683" x="5589588" y="2946400"/>
          <p14:tracePt t="70692" x="5589588" y="2965450"/>
          <p14:tracePt t="70702" x="5589588" y="2973388"/>
          <p14:tracePt t="70718" x="5589588" y="3009900"/>
          <p14:tracePt t="70735" x="5599113" y="3062288"/>
          <p14:tracePt t="70752" x="5608638" y="3089275"/>
          <p14:tracePt t="70769" x="5608638" y="3125788"/>
          <p14:tracePt t="70785" x="5626100" y="3143250"/>
          <p14:tracePt t="70802" x="5626100" y="3160713"/>
          <p14:tracePt t="70818" x="5634038" y="3179763"/>
          <p14:tracePt t="70820" x="5643563" y="3197225"/>
          <p14:tracePt t="70835" x="5653088" y="3224213"/>
          <p14:tracePt t="70852" x="5661025" y="3251200"/>
          <p14:tracePt t="70869" x="5661025" y="3268663"/>
          <p14:tracePt t="70885" x="5661025" y="3303588"/>
          <p14:tracePt t="70902" x="5661025" y="3330575"/>
          <p14:tracePt t="70919" x="5661025" y="3348038"/>
          <p14:tracePt t="70936" x="5670550" y="3375025"/>
          <p14:tracePt t="70952" x="5680075" y="3394075"/>
          <p14:tracePt t="70969" x="5680075" y="3411538"/>
          <p14:tracePt t="70985" x="5688013" y="3429000"/>
          <p14:tracePt t="71002" x="5688013" y="3446463"/>
          <p14:tracePt t="71019" x="5688013" y="3465513"/>
          <p14:tracePt t="71036" x="5697538" y="3509963"/>
          <p14:tracePt t="71052" x="5697538" y="3527425"/>
          <p14:tracePt t="71069" x="5715000" y="3562350"/>
          <p14:tracePt t="71085" x="5724525" y="3608388"/>
          <p14:tracePt t="71102" x="5741988" y="3652838"/>
          <p14:tracePt t="71119" x="5751513" y="3697288"/>
          <p14:tracePt t="71135" x="5776913" y="3741738"/>
          <p14:tracePt t="71152" x="5795963" y="3786188"/>
          <p14:tracePt t="71169" x="5803900" y="3813175"/>
          <p14:tracePt t="71186" x="5803900" y="3848100"/>
          <p14:tracePt t="71203" x="5822950" y="3875088"/>
          <p14:tracePt t="71220" x="5822950" y="3911600"/>
          <p14:tracePt t="71236" x="5822950" y="3919538"/>
          <p14:tracePt t="71253" x="5822950" y="3929063"/>
          <p14:tracePt t="71270" x="5822950" y="3938588"/>
          <p14:tracePt t="71286" x="5822950" y="3946525"/>
          <p14:tracePt t="71303" x="5840413" y="3983038"/>
          <p14:tracePt t="71319" x="5848350" y="3983038"/>
          <p14:tracePt t="71531" x="5848350" y="3990975"/>
          <p14:tracePt t="71555" x="5848350" y="4000500"/>
          <p14:tracePt t="71563" x="5848350" y="4010025"/>
          <p14:tracePt t="72379" x="5848350" y="4000500"/>
          <p14:tracePt t="72388" x="5848350" y="3983038"/>
          <p14:tracePt t="72396" x="5848350" y="3956050"/>
          <p14:tracePt t="72405" x="5848350" y="3938588"/>
          <p14:tracePt t="72422" x="5848350" y="3902075"/>
          <p14:tracePt t="72438" x="5840413" y="3857625"/>
          <p14:tracePt t="72440" x="0" y="0"/>
        </p14:tracePtLst>
        <p14:tracePtLst>
          <p14:tracePt t="86797" x="2714625" y="1874838"/>
          <p14:tracePt t="86835" x="2724150" y="1874838"/>
          <p14:tracePt t="86844" x="2732088" y="1874838"/>
          <p14:tracePt t="86923" x="2741613" y="1874838"/>
          <p14:tracePt t="86940" x="2751138" y="1893888"/>
          <p14:tracePt t="86947" x="2759075" y="1901825"/>
          <p14:tracePt t="86955" x="2768600" y="1919288"/>
          <p14:tracePt t="86968" x="2776538" y="1938338"/>
          <p14:tracePt t="86984" x="2795588" y="1965325"/>
          <p14:tracePt t="87002" x="2813050" y="1990725"/>
          <p14:tracePt t="87004" x="2813050" y="2000250"/>
          <p14:tracePt t="87018" x="2822575" y="2009775"/>
          <p14:tracePt t="87035" x="2830513" y="2027238"/>
          <p14:tracePt t="87036" x="2840038" y="2036763"/>
          <p14:tracePt t="87053" x="2847975" y="2054225"/>
          <p14:tracePt t="87068" x="2857500" y="2062163"/>
          <p14:tracePt t="87085" x="2874963" y="2081213"/>
          <p14:tracePt t="87102" x="2911475" y="2108200"/>
          <p14:tracePt t="87118" x="2946400" y="2143125"/>
          <p14:tracePt t="87135" x="2982913" y="2179638"/>
          <p14:tracePt t="87152" x="3017838" y="2224088"/>
          <p14:tracePt t="87168" x="3062288" y="2259013"/>
          <p14:tracePt t="87185" x="3116263" y="2295525"/>
          <p14:tracePt t="87202" x="3152775" y="2330450"/>
          <p14:tracePt t="87218" x="3197225" y="2366963"/>
          <p14:tracePt t="87220" x="3224213" y="2384425"/>
          <p14:tracePt t="87236" x="3295650" y="2438400"/>
          <p14:tracePt t="87252" x="3340100" y="2465388"/>
          <p14:tracePt t="87268" x="3411538" y="2500313"/>
          <p14:tracePt t="87285" x="3517900" y="2544763"/>
          <p14:tracePt t="87302" x="3625850" y="2589213"/>
          <p14:tracePt t="87318" x="3724275" y="2625725"/>
          <p14:tracePt t="87335" x="3795713" y="2660650"/>
          <p14:tracePt t="87352" x="3830638" y="2687638"/>
          <p14:tracePt t="87369" x="3875088" y="2714625"/>
          <p14:tracePt t="87385" x="3894138" y="2732088"/>
          <p14:tracePt t="87402" x="3919538" y="2751138"/>
          <p14:tracePt t="87419" x="3946525" y="2759075"/>
          <p14:tracePt t="87420" x="3965575" y="2776538"/>
          <p14:tracePt t="87435" x="4010025" y="2803525"/>
          <p14:tracePt t="87452" x="4062413" y="2840038"/>
          <p14:tracePt t="87469" x="4133850" y="2874963"/>
          <p14:tracePt t="87486" x="4197350" y="2901950"/>
          <p14:tracePt t="87502" x="4251325" y="2919413"/>
          <p14:tracePt t="87521" x="4268788" y="2938463"/>
          <p14:tracePt t="87536" x="4286250" y="2946400"/>
          <p14:tracePt t="87553" x="4303713" y="2955925"/>
          <p14:tracePt t="87569" x="4313238" y="2973388"/>
          <p14:tracePt t="87586" x="4330700" y="2973388"/>
          <p14:tracePt t="87602" x="4357688" y="2990850"/>
          <p14:tracePt t="87619" x="4367213" y="3000375"/>
          <p14:tracePt t="88132" x="4375150" y="3000375"/>
          <p14:tracePt t="88147" x="4384675" y="2990850"/>
          <p14:tracePt t="88155" x="4394200" y="2982913"/>
          <p14:tracePt t="88163" x="4411663" y="2973388"/>
          <p14:tracePt t="88172" x="4438650" y="2955925"/>
          <p14:tracePt t="88188" x="4510088" y="2928938"/>
          <p14:tracePt t="88204" x="4625975" y="2884488"/>
          <p14:tracePt t="88221" x="4759325" y="2830513"/>
          <p14:tracePt t="88237" x="4894263" y="2776538"/>
          <p14:tracePt t="88254" x="5037138" y="2724150"/>
          <p14:tracePt t="88271" x="5214938" y="2660650"/>
          <p14:tracePt t="88287" x="5384800" y="2616200"/>
          <p14:tracePt t="88304" x="5562600" y="2571750"/>
          <p14:tracePt t="88321" x="5768975" y="2536825"/>
          <p14:tracePt t="88322" x="0" y="0"/>
        </p14:tracePtLst>
        <p14:tracePtLst>
          <p14:tracePt t="88997" x="7518400" y="1517650"/>
          <p14:tracePt t="89003" x="7500938" y="1527175"/>
          <p14:tracePt t="89019" x="7473950" y="1527175"/>
          <p14:tracePt t="89027" x="7456488" y="1544638"/>
          <p14:tracePt t="89038" x="7439025" y="1554163"/>
          <p14:tracePt t="89055" x="7394575" y="1598613"/>
          <p14:tracePt t="89072" x="7340600" y="1643063"/>
          <p14:tracePt t="89088" x="7277100" y="1714500"/>
          <p14:tracePt t="89105" x="7197725" y="1776413"/>
          <p14:tracePt t="89121" x="7099300" y="1847850"/>
          <p14:tracePt t="89138" x="6965950" y="1946275"/>
          <p14:tracePt t="89155" x="6715125" y="2108200"/>
          <p14:tracePt t="89172" x="6537325" y="2205038"/>
          <p14:tracePt t="89189" x="6384925" y="2303463"/>
          <p14:tracePt t="89206" x="6232525" y="2401888"/>
          <p14:tracePt t="89222" x="6161088" y="2465388"/>
          <p14:tracePt t="89239" x="6108700" y="2509838"/>
          <p14:tracePt t="89256" x="6089650" y="2536825"/>
          <p14:tracePt t="89273" x="6062663" y="2562225"/>
          <p14:tracePt t="89289" x="6054725" y="2581275"/>
          <p14:tracePt t="89306" x="6037263" y="2598738"/>
          <p14:tracePt t="89323" x="6027738" y="2625725"/>
          <p14:tracePt t="89324" x="6018213" y="2633663"/>
          <p14:tracePt t="89339" x="6000750" y="2652713"/>
          <p14:tracePt t="89356" x="5991225" y="2670175"/>
          <p14:tracePt t="89373" x="5983288" y="2679700"/>
          <p14:tracePt t="89389" x="5973763" y="2697163"/>
          <p14:tracePt t="89406" x="5965825" y="2697163"/>
          <p14:tracePt t="89423" x="5956300" y="2714625"/>
          <p14:tracePt t="89439" x="5938838" y="2724150"/>
          <p14:tracePt t="89456" x="5919788" y="2724150"/>
          <p14:tracePt t="89475" x="5911850" y="2732088"/>
          <p14:tracePt t="89651" x="5902325" y="2741613"/>
          <p14:tracePt t="89675" x="5902325" y="2751138"/>
          <p14:tracePt t="89683" x="5911850" y="2751138"/>
          <p14:tracePt t="89692" x="5946775" y="2751138"/>
          <p14:tracePt t="89707" x="5991225" y="2751138"/>
          <p14:tracePt t="89708" x="6054725" y="2751138"/>
          <p14:tracePt t="89724" x="6232525" y="2751138"/>
          <p14:tracePt t="89741" x="6438900" y="2751138"/>
          <p14:tracePt t="89757" x="6661150" y="2751138"/>
          <p14:tracePt t="89773" x="6840538" y="2751138"/>
          <p14:tracePt t="89790" x="7010400" y="2751138"/>
          <p14:tracePt t="89807" x="7153275" y="2751138"/>
          <p14:tracePt t="89824" x="7296150" y="2751138"/>
          <p14:tracePt t="89840" x="7429500" y="2751138"/>
          <p14:tracePt t="89857" x="7581900" y="2751138"/>
          <p14:tracePt t="89874" x="7732713" y="2751138"/>
          <p14:tracePt t="89891" x="7894638" y="2751138"/>
          <p14:tracePt t="89893" x="7966075" y="2751138"/>
          <p14:tracePt t="89907" x="8099425" y="2751138"/>
          <p14:tracePt t="89924" x="8224838" y="2751138"/>
          <p14:tracePt t="89940" x="8331200" y="2751138"/>
          <p14:tracePt t="89957" x="8420100" y="2751138"/>
          <p14:tracePt t="89974" x="8474075" y="2751138"/>
          <p14:tracePt t="89992" x="8510588" y="2751138"/>
          <p14:tracePt t="90007" x="8555038" y="2751138"/>
          <p14:tracePt t="90023" x="8582025" y="2751138"/>
          <p14:tracePt t="90040" x="8616950" y="2751138"/>
          <p14:tracePt t="90056" x="8653463" y="2751138"/>
          <p14:tracePt t="90073" x="8697913" y="2751138"/>
          <p14:tracePt t="90093" x="8742363" y="2751138"/>
          <p14:tracePt t="90108" x="8759825" y="2751138"/>
          <p14:tracePt t="90125" x="8796338" y="2741613"/>
          <p14:tracePt t="90142" x="8823325" y="2741613"/>
          <p14:tracePt t="90158" x="8840788" y="2732088"/>
          <p14:tracePt t="90174" x="8875713" y="2724150"/>
          <p14:tracePt t="90191" x="8885238" y="2705100"/>
          <p14:tracePt t="90207" x="8902700" y="2687638"/>
          <p14:tracePt t="90224" x="8920163" y="2679700"/>
          <p14:tracePt t="90241" x="8929688" y="2670175"/>
          <p14:tracePt t="90257" x="8929688" y="2643188"/>
          <p14:tracePt t="90274" x="8929688" y="2633663"/>
          <p14:tracePt t="90291" x="8929688" y="2608263"/>
          <p14:tracePt t="90292" x="8929688" y="2598738"/>
          <p14:tracePt t="90308" x="8929688" y="2589213"/>
          <p14:tracePt t="90324" x="8920163" y="2554288"/>
          <p14:tracePt t="90341" x="8902700" y="2527300"/>
          <p14:tracePt t="90358" x="8875713" y="2490788"/>
          <p14:tracePt t="90375" x="8831263" y="2465388"/>
          <p14:tracePt t="90392" x="8777288" y="2428875"/>
          <p14:tracePt t="90408" x="8715375" y="2401888"/>
          <p14:tracePt t="90425" x="8661400" y="2374900"/>
          <p14:tracePt t="90442" x="8626475" y="2357438"/>
          <p14:tracePt t="90458" x="8589963" y="2339975"/>
          <p14:tracePt t="90475" x="8562975" y="2322513"/>
          <p14:tracePt t="90492" x="8555038" y="2322513"/>
          <p14:tracePt t="90508" x="8555038" y="2312988"/>
          <p14:tracePt t="90525" x="8545513" y="2312988"/>
          <p14:tracePt t="90571" x="8545513" y="2303463"/>
          <p14:tracePt t="90587" x="8537575" y="2303463"/>
          <p14:tracePt t="90595" x="8518525" y="2303463"/>
          <p14:tracePt t="90608" x="8510588" y="2303463"/>
          <p14:tracePt t="90625" x="8456613" y="2312988"/>
          <p14:tracePt t="90642" x="8375650" y="2330450"/>
          <p14:tracePt t="90658" x="8277225" y="2347913"/>
          <p14:tracePt t="90659" x="8232775" y="2357438"/>
          <p14:tracePt t="90675" x="8126413" y="2384425"/>
          <p14:tracePt t="90692" x="8010525" y="2419350"/>
          <p14:tracePt t="90708" x="7902575" y="2465388"/>
          <p14:tracePt t="90725" x="7804150" y="2517775"/>
          <p14:tracePt t="90742" x="7724775" y="2562225"/>
          <p14:tracePt t="90758" x="7634288" y="2625725"/>
          <p14:tracePt t="90775" x="7545388" y="2697163"/>
          <p14:tracePt t="90792" x="7456488" y="2768600"/>
          <p14:tracePt t="90809" x="7367588" y="2840038"/>
          <p14:tracePt t="90825" x="7259638" y="2928938"/>
          <p14:tracePt t="90842" x="7143750" y="3027363"/>
          <p14:tracePt t="90844" x="7089775" y="3062288"/>
          <p14:tracePt t="90860" x="6983413" y="3143250"/>
          <p14:tracePt t="90876" x="6894513" y="3214688"/>
          <p14:tracePt t="90892" x="6823075" y="3241675"/>
          <p14:tracePt t="90909" x="6742113" y="3259138"/>
          <p14:tracePt t="90926" x="6688138" y="3268663"/>
          <p14:tracePt t="90943" x="6599238" y="3268663"/>
          <p14:tracePt t="90959" x="6500813" y="3268663"/>
          <p14:tracePt t="90976" x="6394450" y="3268663"/>
          <p14:tracePt t="90993" x="6286500" y="3268663"/>
          <p14:tracePt t="91010" x="6205538" y="3268663"/>
          <p14:tracePt t="91026" x="6143625" y="3268663"/>
          <p14:tracePt t="91043" x="6108700" y="3259138"/>
          <p14:tracePt t="91044" x="6099175" y="3259138"/>
          <p14:tracePt t="91060" x="6089650" y="3259138"/>
          <p14:tracePt t="91187" x="6089650" y="3268663"/>
          <p14:tracePt t="91195" x="6108700" y="3268663"/>
          <p14:tracePt t="91204" x="6134100" y="3276600"/>
          <p14:tracePt t="91212" x="6180138" y="3295650"/>
          <p14:tracePt t="91226" x="6242050" y="3313113"/>
          <p14:tracePt t="91243" x="6465888" y="3402013"/>
          <p14:tracePt t="91260" x="6653213" y="3482975"/>
          <p14:tracePt t="91276" x="6831013" y="3544888"/>
          <p14:tracePt t="91293" x="7010400" y="3625850"/>
          <p14:tracePt t="91310" x="7180263" y="3724275"/>
          <p14:tracePt t="91326" x="7358063" y="3813175"/>
          <p14:tracePt t="91343" x="7554913" y="3919538"/>
          <p14:tracePt t="91360" x="7742238" y="4017963"/>
          <p14:tracePt t="91376" x="7902575" y="4116388"/>
          <p14:tracePt t="91393" x="8072438" y="4187825"/>
          <p14:tracePt t="91410" x="8251825" y="4259263"/>
          <p14:tracePt t="91426" x="8439150" y="4330700"/>
          <p14:tracePt t="91427" x="8537575" y="4375150"/>
          <p14:tracePt t="91443" x="8732838" y="4456113"/>
          <p14:tracePt t="91460" x="8912225" y="4518025"/>
          <p14:tracePt t="91477" x="9063038" y="4589463"/>
          <p14:tracePt t="91493" x="9205913" y="4633913"/>
          <p14:tracePt t="91510" x="9313863" y="4679950"/>
          <p14:tracePt t="91527" x="9385300" y="4714875"/>
          <p14:tracePt t="91543" x="9412288" y="4724400"/>
          <p14:tracePt t="91560" x="9420225" y="4732338"/>
          <p14:tracePt t="91660" x="9402763" y="4741863"/>
          <p14:tracePt t="91667" x="9385300" y="4741863"/>
          <p14:tracePt t="91677" x="9348788" y="4741863"/>
          <p14:tracePt t="91694" x="9224963" y="4741863"/>
          <p14:tracePt t="91711" x="9063038" y="4741863"/>
          <p14:tracePt t="91728" x="8929688" y="4714875"/>
          <p14:tracePt t="91744" x="8777288" y="4687888"/>
          <p14:tracePt t="91761" x="8634413" y="4643438"/>
          <p14:tracePt t="91778" x="8474075" y="4589463"/>
          <p14:tracePt t="91794" x="8313738" y="4562475"/>
          <p14:tracePt t="91812" x="8134350" y="4527550"/>
          <p14:tracePt t="91812" x="8045450" y="4500563"/>
          <p14:tracePt t="91828" x="7875588" y="4473575"/>
          <p14:tracePt t="91844" x="7724775" y="4438650"/>
          <p14:tracePt t="91861" x="7572375" y="4419600"/>
          <p14:tracePt t="91878" x="7446963" y="4384675"/>
          <p14:tracePt t="91894" x="7331075" y="4367213"/>
          <p14:tracePt t="91911" x="7242175" y="4340225"/>
          <p14:tracePt t="91928" x="7161213" y="4322763"/>
          <p14:tracePt t="91944" x="7089775" y="4313238"/>
          <p14:tracePt t="91962" x="7018338" y="4303713"/>
          <p14:tracePt t="91978" x="6965950" y="4286250"/>
          <p14:tracePt t="91995" x="6911975" y="4276725"/>
          <p14:tracePt t="91996" x="6894513" y="4268788"/>
          <p14:tracePt t="92013" x="6867525" y="4259263"/>
          <p14:tracePt t="92028" x="6796088" y="4232275"/>
          <p14:tracePt t="92044" x="6732588" y="4214813"/>
          <p14:tracePt t="92061" x="6670675" y="4197350"/>
          <p14:tracePt t="92077" x="6581775" y="4160838"/>
          <p14:tracePt t="92094" x="6500813" y="4133850"/>
          <p14:tracePt t="92112" x="6411913" y="4098925"/>
          <p14:tracePt t="92128" x="6323013" y="4062413"/>
          <p14:tracePt t="92145" x="6242050" y="4027488"/>
          <p14:tracePt t="92162" x="6170613" y="3990975"/>
          <p14:tracePt t="92178" x="6126163" y="3983038"/>
          <p14:tracePt t="92180" x="6099175" y="3973513"/>
          <p14:tracePt t="92195" x="6054725" y="3965575"/>
          <p14:tracePt t="92212" x="6018213" y="3946525"/>
          <p14:tracePt t="92228" x="5956300" y="3938588"/>
          <p14:tracePt t="92245" x="5894388" y="3938588"/>
          <p14:tracePt t="92262" x="5822950" y="3938588"/>
          <p14:tracePt t="92279" x="5759450" y="3938588"/>
          <p14:tracePt t="92295" x="5732463" y="3929063"/>
          <p14:tracePt t="92312" x="5705475" y="3929063"/>
          <p14:tracePt t="92620" x="5697538" y="3919538"/>
          <p14:tracePt t="92675" x="5697538" y="3911600"/>
          <p14:tracePt t="92683" x="5697538" y="3902075"/>
          <p14:tracePt t="92696" x="5705475" y="3902075"/>
          <p14:tracePt t="92712" x="5715000" y="3894138"/>
          <p14:tracePt t="92730" x="5732463" y="3875088"/>
          <p14:tracePt t="92746" x="5751513" y="3867150"/>
          <p14:tracePt t="92763" x="5759450" y="3848100"/>
          <p14:tracePt t="92780" x="5768975" y="3840163"/>
          <p14:tracePt t="92796" x="5776913" y="3822700"/>
          <p14:tracePt t="92813" x="5795963" y="3803650"/>
          <p14:tracePt t="92830" x="5803900" y="3786188"/>
          <p14:tracePt t="92846" x="5803900" y="3776663"/>
          <p14:tracePt t="92863" x="5813425" y="3759200"/>
          <p14:tracePt t="92879" x="5822950" y="3732213"/>
          <p14:tracePt t="92896" x="5822950" y="3724275"/>
          <p14:tracePt t="92913" x="5830888" y="3687763"/>
          <p14:tracePt t="92930" x="5830888" y="3679825"/>
          <p14:tracePt t="92946" x="5830888" y="3652838"/>
          <p14:tracePt t="92948" x="5830888" y="3643313"/>
          <p14:tracePt t="92963" x="5830888" y="3625850"/>
          <p14:tracePt t="92964" x="5830888" y="3616325"/>
          <p14:tracePt t="92980" x="5830888" y="3589338"/>
          <p14:tracePt t="92996" x="5830888" y="3562350"/>
          <p14:tracePt t="92997" x="0" y="0"/>
        </p14:tracePtLst>
        <p14:tracePtLst>
          <p14:tracePt t="93465" x="5116513" y="3259138"/>
          <p14:tracePt t="93481" x="5027613" y="3276600"/>
          <p14:tracePt t="93497" x="4938713" y="3313113"/>
          <p14:tracePt t="93514" x="4857750" y="3348038"/>
          <p14:tracePt t="93531" x="4786313" y="3419475"/>
          <p14:tracePt t="93548" x="4759325" y="3465513"/>
          <p14:tracePt t="93564" x="4732338" y="3517900"/>
          <p14:tracePt t="93581" x="4714875" y="3581400"/>
          <p14:tracePt t="93597" x="4714875" y="3643313"/>
          <p14:tracePt t="93614" x="4714875" y="3714750"/>
          <p14:tracePt t="93631" x="4714875" y="3803650"/>
          <p14:tracePt t="93648" x="4724400" y="3857625"/>
          <p14:tracePt t="93664" x="4732338" y="3919538"/>
          <p14:tracePt t="93681" x="4768850" y="3990975"/>
          <p14:tracePt t="93698" x="4822825" y="4081463"/>
          <p14:tracePt t="93714" x="4894263" y="4170363"/>
          <p14:tracePt t="93716" x="4938713" y="4214813"/>
          <p14:tracePt t="93732" x="5045075" y="4295775"/>
          <p14:tracePt t="93748" x="5170488" y="4357688"/>
          <p14:tracePt t="93765" x="5303838" y="4419600"/>
          <p14:tracePt t="93782" x="5456238" y="4456113"/>
          <p14:tracePt t="93798" x="5608638" y="4465638"/>
          <p14:tracePt t="93815" x="5741988" y="4465638"/>
          <p14:tracePt t="93832" x="5867400" y="4465638"/>
          <p14:tracePt t="93848" x="5983288" y="4456113"/>
          <p14:tracePt t="93865" x="6072188" y="4438650"/>
          <p14:tracePt t="93882" x="6153150" y="4419600"/>
          <p14:tracePt t="93898" x="6215063" y="4384675"/>
          <p14:tracePt t="93900" x="6242050" y="4375150"/>
          <p14:tracePt t="93915" x="6296025" y="4322763"/>
          <p14:tracePt t="93932" x="6348413" y="4276725"/>
          <p14:tracePt t="93949" x="6384925" y="4241800"/>
          <p14:tracePt t="93965" x="6402388" y="4197350"/>
          <p14:tracePt t="93982" x="6419850" y="4143375"/>
          <p14:tracePt t="93999" x="6429375" y="4089400"/>
          <p14:tracePt t="94016" x="6446838" y="4017963"/>
          <p14:tracePt t="94032" x="6456363" y="3946525"/>
          <p14:tracePt t="94049" x="6456363" y="3884613"/>
          <p14:tracePt t="94065" x="6456363" y="3813175"/>
          <p14:tracePt t="94082" x="6456363" y="3732213"/>
          <p14:tracePt t="94099" x="6438900" y="3633788"/>
          <p14:tracePt t="94116" x="6411913" y="3571875"/>
          <p14:tracePt t="94132" x="6375400" y="3517900"/>
          <p14:tracePt t="94149" x="6330950" y="3482975"/>
          <p14:tracePt t="94166" x="6286500" y="3455988"/>
          <p14:tracePt t="94182" x="6251575" y="3446463"/>
          <p14:tracePt t="94199" x="6205538" y="3419475"/>
          <p14:tracePt t="94216" x="6153150" y="3402013"/>
          <p14:tracePt t="94233" x="6072188" y="3367088"/>
          <p14:tracePt t="94249" x="5983288" y="3340100"/>
          <p14:tracePt t="94266" x="5875338" y="3303588"/>
          <p14:tracePt t="94283" x="5795963" y="3268663"/>
          <p14:tracePt t="94284" x="5759450" y="3251200"/>
          <p14:tracePt t="94299" x="5688013" y="3232150"/>
          <p14:tracePt t="94316" x="5616575" y="3214688"/>
          <p14:tracePt t="94333" x="5572125" y="3214688"/>
          <p14:tracePt t="94349" x="5518150" y="3214688"/>
          <p14:tracePt t="94366" x="5429250" y="3224213"/>
          <p14:tracePt t="94383" x="5357813" y="3224213"/>
          <p14:tracePt t="94400" x="5276850" y="3251200"/>
          <p14:tracePt t="94416" x="5170488" y="3286125"/>
          <p14:tracePt t="94433" x="5089525" y="3322638"/>
          <p14:tracePt t="94450" x="5027613" y="3357563"/>
          <p14:tracePt t="94466" x="4973638" y="3402013"/>
          <p14:tracePt t="94467" x="4946650" y="3429000"/>
          <p14:tracePt t="94483" x="4911725" y="3465513"/>
          <p14:tracePt t="94500" x="4884738" y="3517900"/>
          <p14:tracePt t="94516" x="4857750" y="3589338"/>
          <p14:tracePt t="94533" x="4830763" y="3670300"/>
          <p14:tracePt t="94550" x="4813300" y="3751263"/>
          <p14:tracePt t="94566" x="4803775" y="3813175"/>
          <p14:tracePt t="94583" x="4803775" y="3894138"/>
          <p14:tracePt t="94600" x="4803775" y="3983038"/>
          <p14:tracePt t="94617" x="4813300" y="4044950"/>
          <p14:tracePt t="94633" x="4830763" y="4108450"/>
          <p14:tracePt t="94650" x="4848225" y="4170363"/>
          <p14:tracePt t="94652" x="4857750" y="4197350"/>
          <p14:tracePt t="94667" x="4911725" y="4268788"/>
          <p14:tracePt t="94684" x="4956175" y="4322763"/>
          <p14:tracePt t="94700" x="5010150" y="4375150"/>
          <p14:tracePt t="94717" x="5072063" y="4419600"/>
          <p14:tracePt t="94733" x="5126038" y="4446588"/>
          <p14:tracePt t="94751" x="5205413" y="4473575"/>
          <p14:tracePt t="94767" x="5259388" y="4483100"/>
          <p14:tracePt t="94784" x="5313363" y="4483100"/>
          <p14:tracePt t="94800" x="5375275" y="4483100"/>
          <p14:tracePt t="94817" x="5456238" y="4483100"/>
          <p14:tracePt t="94834" x="5527675" y="4483100"/>
          <p14:tracePt t="94851" x="5643563" y="4483100"/>
          <p14:tracePt t="94868" x="5786438" y="4456113"/>
          <p14:tracePt t="94884" x="5867400" y="4429125"/>
          <p14:tracePt t="94901" x="5929313" y="4411663"/>
          <p14:tracePt t="94917" x="5983288" y="4367213"/>
          <p14:tracePt t="94934" x="6027738" y="4313238"/>
          <p14:tracePt t="94951" x="6072188" y="4251325"/>
          <p14:tracePt t="94967" x="6099175" y="4160838"/>
          <p14:tracePt t="94984" x="6126163" y="4071938"/>
          <p14:tracePt t="95001" x="6143625" y="3983038"/>
          <p14:tracePt t="95018" x="6153150" y="3902075"/>
          <p14:tracePt t="95034" x="6153150" y="3830638"/>
          <p14:tracePt t="95051" x="6153150" y="3768725"/>
          <p14:tracePt t="95053" x="6153150" y="3724275"/>
          <p14:tracePt t="95068" x="6153150" y="3670300"/>
          <p14:tracePt t="95084" x="6153150" y="3616325"/>
          <p14:tracePt t="95101" x="6143625" y="3581400"/>
          <p14:tracePt t="95118" x="6134100" y="3536950"/>
          <p14:tracePt t="95134" x="6116638" y="3500438"/>
          <p14:tracePt t="95151" x="6099175" y="3455988"/>
          <p14:tracePt t="95168" x="6081713" y="3419475"/>
          <p14:tracePt t="95184" x="6045200" y="3394075"/>
          <p14:tracePt t="95201" x="6010275" y="3367088"/>
          <p14:tracePt t="95218" x="5965825" y="3340100"/>
          <p14:tracePt t="95234" x="5911850" y="3313113"/>
          <p14:tracePt t="95235" x="5884863" y="3295650"/>
          <p14:tracePt t="95252" x="5813425" y="3276600"/>
          <p14:tracePt t="95268" x="5724525" y="3241675"/>
          <p14:tracePt t="95284" x="5616575" y="3197225"/>
          <p14:tracePt t="95302" x="5537200" y="3179763"/>
          <p14:tracePt t="95318" x="5456238" y="3160713"/>
          <p14:tracePt t="95335" x="5411788" y="3160713"/>
          <p14:tracePt t="95352" x="5340350" y="3152775"/>
          <p14:tracePt t="95368" x="5286375" y="3152775"/>
          <p14:tracePt t="95385" x="5241925" y="3152775"/>
          <p14:tracePt t="95402" x="5187950" y="3152775"/>
          <p14:tracePt t="95418" x="5126038" y="3152775"/>
          <p14:tracePt t="95435" x="5045075" y="3187700"/>
          <p14:tracePt t="95452" x="4973638" y="3232150"/>
          <p14:tracePt t="95468" x="4911725" y="3276600"/>
          <p14:tracePt t="95485" x="4848225" y="3330575"/>
          <p14:tracePt t="95502" x="4803775" y="3384550"/>
          <p14:tracePt t="95518" x="4776788" y="3429000"/>
          <p14:tracePt t="95535" x="4751388" y="3473450"/>
          <p14:tracePt t="95551" x="4741863" y="3517900"/>
          <p14:tracePt t="95568" x="4724400" y="3571875"/>
          <p14:tracePt t="95585" x="4714875" y="3643313"/>
          <p14:tracePt t="95602" x="4714875" y="3705225"/>
          <p14:tracePt t="95618" x="4714875" y="3803650"/>
          <p14:tracePt t="95635" x="4714875" y="3965575"/>
          <p14:tracePt t="95652" x="4724400" y="4044950"/>
          <p14:tracePt t="95668" x="4759325" y="4133850"/>
          <p14:tracePt t="95685" x="4803775" y="4224338"/>
          <p14:tracePt t="95702" x="4857750" y="4313238"/>
          <p14:tracePt t="95719" x="4911725" y="4384675"/>
          <p14:tracePt t="95735" x="4991100" y="4465638"/>
          <p14:tracePt t="95752" x="5081588" y="4537075"/>
          <p14:tracePt t="95768" x="5170488" y="4598988"/>
          <p14:tracePt t="95785" x="5251450" y="4633913"/>
          <p14:tracePt t="95802" x="5348288" y="4670425"/>
          <p14:tracePt t="95818" x="5446713" y="4687888"/>
          <p14:tracePt t="95819" x="5483225" y="4687888"/>
          <p14:tracePt t="95835" x="5608638" y="4687888"/>
          <p14:tracePt t="95852" x="5732463" y="4687888"/>
          <p14:tracePt t="95870" x="5848350" y="4679950"/>
          <p14:tracePt t="95885" x="5938838" y="4643438"/>
          <p14:tracePt t="95902" x="6010275" y="4608513"/>
          <p14:tracePt t="95919" x="6072188" y="4554538"/>
          <p14:tracePt t="95936" x="6108700" y="4500563"/>
          <p14:tracePt t="95952" x="6143625" y="4419600"/>
          <p14:tracePt t="95969" x="6188075" y="4322763"/>
          <p14:tracePt t="95986" x="6224588" y="4224338"/>
          <p14:tracePt t="96002" x="6259513" y="4108450"/>
          <p14:tracePt t="96004" x="6276975" y="4054475"/>
          <p14:tracePt t="96019" x="6296025" y="3929063"/>
          <p14:tracePt t="96036" x="6313488" y="3803650"/>
          <p14:tracePt t="96053" x="6313488" y="3705225"/>
          <p14:tracePt t="96069" x="6313488" y="3616325"/>
          <p14:tracePt t="96086" x="6303963" y="3527425"/>
          <p14:tracePt t="96102" x="6296025" y="3482975"/>
          <p14:tracePt t="96120" x="6269038" y="3438525"/>
          <p14:tracePt t="96136" x="6242050" y="3402013"/>
          <p14:tracePt t="96153" x="6197600" y="3367088"/>
          <p14:tracePt t="96170" x="6153150" y="3340100"/>
          <p14:tracePt t="96186" x="6116638" y="3322638"/>
          <p14:tracePt t="96203" x="6045200" y="3295650"/>
          <p14:tracePt t="96220" x="5983288" y="3268663"/>
          <p14:tracePt t="96236" x="5911850" y="3232150"/>
          <p14:tracePt t="96253" x="5840413" y="3197225"/>
          <p14:tracePt t="96270" x="5768975" y="3160713"/>
          <p14:tracePt t="96286" x="5715000" y="3143250"/>
          <p14:tracePt t="96303" x="5670550" y="3125788"/>
          <p14:tracePt t="96320" x="5634038" y="3116263"/>
          <p14:tracePt t="96336" x="5589588" y="3116263"/>
          <p14:tracePt t="96353" x="5527675" y="3116263"/>
          <p14:tracePt t="96370" x="5429250" y="3116263"/>
          <p14:tracePt t="96387" x="5322888" y="3125788"/>
          <p14:tracePt t="96388" x="5286375" y="3133725"/>
          <p14:tracePt t="96403" x="5205413" y="3152775"/>
          <p14:tracePt t="96420" x="5126038" y="3187700"/>
          <p14:tracePt t="96437" x="5045075" y="3224213"/>
          <p14:tracePt t="96453" x="5000625" y="3232150"/>
          <p14:tracePt t="96470" x="4956175" y="3259138"/>
          <p14:tracePt t="96487" x="4938713" y="3286125"/>
          <p14:tracePt t="96504" x="4911725" y="3322638"/>
          <p14:tracePt t="96521" x="4884738" y="3357563"/>
          <p14:tracePt t="96537" x="4848225" y="3411538"/>
          <p14:tracePt t="96553" x="4822825" y="3473450"/>
          <p14:tracePt t="96570" x="4795838" y="3554413"/>
          <p14:tracePt t="96587" x="4776788" y="3625850"/>
          <p14:tracePt t="96604" x="4776788" y="3687763"/>
          <p14:tracePt t="96621" x="4776788" y="3741738"/>
          <p14:tracePt t="96637" x="4776788" y="3803650"/>
          <p14:tracePt t="96654" x="4786313" y="3848100"/>
          <p14:tracePt t="96671" x="4803775" y="3911600"/>
          <p14:tracePt t="96687" x="4830763" y="3956050"/>
          <p14:tracePt t="96704" x="4840288" y="4017963"/>
          <p14:tracePt t="96721" x="4875213" y="4054475"/>
          <p14:tracePt t="96737" x="4902200" y="4108450"/>
          <p14:tracePt t="96754" x="4929188" y="4143375"/>
          <p14:tracePt t="96755" x="4938713" y="4170363"/>
          <p14:tracePt t="96771" x="4991100" y="4214813"/>
          <p14:tracePt t="96788" x="5054600" y="4251325"/>
          <p14:tracePt t="96804" x="5133975" y="4286250"/>
          <p14:tracePt t="96821" x="5197475" y="4313238"/>
          <p14:tracePt t="96837" x="5268913" y="4340225"/>
          <p14:tracePt t="96854" x="5330825" y="4357688"/>
          <p14:tracePt t="96871" x="5384800" y="4375150"/>
          <p14:tracePt t="96888" x="5438775" y="4384675"/>
          <p14:tracePt t="96904" x="5483225" y="4384675"/>
          <p14:tracePt t="96921" x="5537200" y="4384675"/>
          <p14:tracePt t="96938" x="5599113" y="4384675"/>
          <p14:tracePt t="96954" x="5670550" y="4384675"/>
          <p14:tracePt t="96956" x="5697538" y="4384675"/>
          <p14:tracePt t="96972" x="5759450" y="4384675"/>
          <p14:tracePt t="96988" x="5840413" y="4384675"/>
          <p14:tracePt t="97005" x="5911850" y="4375150"/>
          <p14:tracePt t="97021" x="5965825" y="4357688"/>
          <p14:tracePt t="97038" x="6018213" y="4340225"/>
          <p14:tracePt t="97054" x="6062663" y="4313238"/>
          <p14:tracePt t="97071" x="6116638" y="4268788"/>
          <p14:tracePt t="97088" x="6153150" y="4214813"/>
          <p14:tracePt t="97105" x="6188075" y="4152900"/>
          <p14:tracePt t="97122" x="6224588" y="4081463"/>
          <p14:tracePt t="97138" x="6259513" y="4000500"/>
          <p14:tracePt t="97155" x="6296025" y="3840163"/>
          <p14:tracePt t="97172" x="6296025" y="3768725"/>
          <p14:tracePt t="97188" x="6296025" y="3670300"/>
          <p14:tracePt t="97205" x="6296025" y="3598863"/>
          <p14:tracePt t="97222" x="6296025" y="3509963"/>
          <p14:tracePt t="97238" x="6269038" y="3455988"/>
          <p14:tracePt t="97255" x="6251575" y="3419475"/>
          <p14:tracePt t="97272" x="6232525" y="3394075"/>
          <p14:tracePt t="97289" x="6215063" y="3367088"/>
          <p14:tracePt t="97305" x="6197600" y="3348038"/>
          <p14:tracePt t="97322" x="6170613" y="3330575"/>
          <p14:tracePt t="97325" x="6153150" y="3322638"/>
          <p14:tracePt t="97340" x="6134100" y="3313113"/>
          <p14:tracePt t="97340" x="6108700" y="3303588"/>
          <p14:tracePt t="97355" x="6054725" y="3276600"/>
          <p14:tracePt t="97372" x="5991225" y="3259138"/>
          <p14:tracePt t="97388" x="5911850" y="3232150"/>
          <p14:tracePt t="97405" x="5803900" y="3197225"/>
          <p14:tracePt t="97422" x="5697538" y="3179763"/>
          <p14:tracePt t="97439" x="5634038" y="3160713"/>
          <p14:tracePt t="97455" x="5572125" y="3152775"/>
          <p14:tracePt t="97472" x="5518150" y="3143250"/>
          <p14:tracePt t="97489" x="5465763" y="3143250"/>
          <p14:tracePt t="97506" x="5348288" y="3143250"/>
          <p14:tracePt t="97522" x="5214938" y="3143250"/>
          <p14:tracePt t="97538" x="5081588" y="3160713"/>
          <p14:tracePt t="97539" x="5010150" y="3179763"/>
          <p14:tracePt t="97555" x="4919663" y="3205163"/>
          <p14:tracePt t="97572" x="4867275" y="3232150"/>
          <p14:tracePt t="97589" x="4830763" y="3268663"/>
          <p14:tracePt t="97606" x="4803775" y="3322638"/>
          <p14:tracePt t="97623" x="4759325" y="3367088"/>
          <p14:tracePt t="97639" x="4741863" y="3438525"/>
          <p14:tracePt t="97656" x="4705350" y="3517900"/>
          <p14:tracePt t="97673" x="4679950" y="3616325"/>
          <p14:tracePt t="97689" x="4670425" y="3705225"/>
          <p14:tracePt t="97706" x="4670425" y="3776663"/>
          <p14:tracePt t="97723" x="4670425" y="3875088"/>
          <p14:tracePt t="97740" x="4679950" y="4044950"/>
          <p14:tracePt t="97756" x="4687888" y="4125913"/>
          <p14:tracePt t="97773" x="4714875" y="4214813"/>
          <p14:tracePt t="97789" x="4751388" y="4295775"/>
          <p14:tracePt t="97806" x="4786313" y="4375150"/>
          <p14:tracePt t="97823" x="4840288" y="4456113"/>
          <p14:tracePt t="97839" x="4911725" y="4518025"/>
          <p14:tracePt t="97856" x="4973638" y="4572000"/>
          <p14:tracePt t="97873" x="5054600" y="4608513"/>
          <p14:tracePt t="97890" x="5153025" y="4643438"/>
          <p14:tracePt t="97906" x="5232400" y="4679950"/>
          <p14:tracePt t="97925" x="5322888" y="4705350"/>
          <p14:tracePt t="97940" x="5438775" y="4714875"/>
          <p14:tracePt t="97957" x="5527675" y="4714875"/>
          <p14:tracePt t="97973" x="5599113" y="4714875"/>
          <p14:tracePt t="97990" x="5680075" y="4714875"/>
          <p14:tracePt t="98007" x="5768975" y="4705350"/>
          <p14:tracePt t="98023" x="5848350" y="4679950"/>
          <p14:tracePt t="98040" x="5929313" y="4643438"/>
          <p14:tracePt t="98056" x="6018213" y="4598988"/>
          <p14:tracePt t="98073" x="6072188" y="4537075"/>
          <p14:tracePt t="98090" x="6108700" y="4473575"/>
          <p14:tracePt t="98107" x="6153150" y="4367213"/>
          <p14:tracePt t="98123" x="6170613" y="4286250"/>
          <p14:tracePt t="98140" x="6180138" y="4224338"/>
          <p14:tracePt t="98157" x="6180138" y="4133850"/>
          <p14:tracePt t="98173" x="6180138" y="4044950"/>
          <p14:tracePt t="98191" x="6180138" y="3946525"/>
          <p14:tracePt t="98207" x="6180138" y="3848100"/>
          <p14:tracePt t="98224" x="6170613" y="3741738"/>
          <p14:tracePt t="98240" x="6134100" y="3660775"/>
          <p14:tracePt t="98257" x="6116638" y="3608388"/>
          <p14:tracePt t="98274" x="6081713" y="3554413"/>
          <p14:tracePt t="98291" x="6062663" y="3509963"/>
          <p14:tracePt t="98307" x="6010275" y="3465513"/>
          <p14:tracePt t="98324" x="5956300" y="3438525"/>
          <p14:tracePt t="98341" x="5902325" y="3411538"/>
          <p14:tracePt t="98357" x="5822950" y="3394075"/>
          <p14:tracePt t="98374" x="5715000" y="3367088"/>
          <p14:tracePt t="98391" x="5599113" y="3330575"/>
          <p14:tracePt t="98407" x="5510213" y="3313113"/>
          <p14:tracePt t="98424" x="5429250" y="3295650"/>
          <p14:tracePt t="98441" x="5375275" y="3286125"/>
          <p14:tracePt t="98458" x="5322888" y="3268663"/>
          <p14:tracePt t="98474" x="5268913" y="3268663"/>
          <p14:tracePt t="98492" x="5153025" y="3268663"/>
          <p14:tracePt t="98508" x="5054600" y="3268663"/>
          <p14:tracePt t="98524" x="4973638" y="3286125"/>
          <p14:tracePt t="98541" x="4911725" y="3313113"/>
          <p14:tracePt t="98557" x="4848225" y="3348038"/>
          <p14:tracePt t="98574" x="4786313" y="3402013"/>
          <p14:tracePt t="98591" x="4751388" y="3446463"/>
          <p14:tracePt t="98608" x="4697413" y="3490913"/>
          <p14:tracePt t="98624" x="4679950" y="3544888"/>
          <p14:tracePt t="98641" x="4660900" y="3589338"/>
          <p14:tracePt t="98658" x="4652963" y="3616325"/>
          <p14:tracePt t="98675" x="4652963" y="3643313"/>
          <p14:tracePt t="98675" x="4652963" y="3652838"/>
          <p14:tracePt t="98692" x="4652963" y="3660775"/>
          <p14:tracePt t="99380" x="4643438" y="3660775"/>
          <p14:tracePt t="99651" x="4643438" y="3670300"/>
          <p14:tracePt t="99659" x="4652963" y="3679825"/>
          <p14:tracePt t="99676" x="4670425" y="3679825"/>
          <p14:tracePt t="99683" x="4679950" y="3687763"/>
          <p14:tracePt t="99693" x="4697413" y="3697288"/>
          <p14:tracePt t="99710" x="4732338" y="3705225"/>
          <p14:tracePt t="99727" x="4759325" y="3724275"/>
          <p14:tracePt t="99744" x="4795838" y="3732213"/>
          <p14:tracePt t="99761" x="4840288" y="3741738"/>
          <p14:tracePt t="99777" x="4875213" y="3741738"/>
          <p14:tracePt t="99794" x="4929188" y="3741738"/>
          <p14:tracePt t="99811" x="4983163" y="3741738"/>
          <p14:tracePt t="99813" x="5010150" y="3741738"/>
          <p14:tracePt t="99827" x="5072063" y="3741738"/>
          <p14:tracePt t="99844" x="5099050" y="3724275"/>
          <p14:tracePt t="99861" x="5126038" y="3705225"/>
          <p14:tracePt t="99877" x="5143500" y="3687763"/>
          <p14:tracePt t="99894" x="5160963" y="3670300"/>
          <p14:tracePt t="99911" x="5170488" y="3643313"/>
          <p14:tracePt t="99927" x="5180013" y="3608388"/>
          <p14:tracePt t="99944" x="5197475" y="3562350"/>
          <p14:tracePt t="99961" x="5214938" y="3517900"/>
          <p14:tracePt t="99977" x="5241925" y="3473450"/>
          <p14:tracePt t="99994" x="5251450" y="3419475"/>
          <p14:tracePt t="100012" x="5276850" y="3357563"/>
          <p14:tracePt t="100028" x="5286375" y="3313113"/>
          <p14:tracePt t="100044" x="5295900" y="3276600"/>
          <p14:tracePt t="100062" x="5303838" y="3224213"/>
          <p14:tracePt t="100078" x="5313363" y="3179763"/>
          <p14:tracePt t="100094" x="5322888" y="3152775"/>
          <p14:tracePt t="100111" x="5322888" y="3143250"/>
          <p14:tracePt t="100128" x="5322888" y="3125788"/>
          <p14:tracePt t="100144" x="5322888" y="3116263"/>
          <p14:tracePt t="100164" x="5322888" y="3108325"/>
          <p14:tracePt t="100195" x="5322888" y="3098800"/>
          <p14:tracePt t="100203" x="5322888" y="3089275"/>
          <p14:tracePt t="100228" x="5322888" y="3081338"/>
          <p14:tracePt t="100235" x="5322888" y="3071813"/>
          <p14:tracePt t="100259" x="5322888" y="3062288"/>
          <p14:tracePt t="100332" x="5322888" y="3054350"/>
          <p14:tracePt t="100355" x="5322888" y="3044825"/>
          <p14:tracePt t="100364" x="5322888" y="3036888"/>
          <p14:tracePt t="100380" x="5330825" y="3027363"/>
          <p14:tracePt t="100387" x="5340350" y="3027363"/>
          <p14:tracePt t="100403" x="5340350" y="3017838"/>
          <p14:tracePt t="100427" x="5348288" y="3017838"/>
          <p14:tracePt t="100467" x="5357813" y="3017838"/>
          <p14:tracePt t="100483" x="5357813" y="3009900"/>
          <p14:tracePt t="100579" x="5367338" y="3009900"/>
          <p14:tracePt t="100595" x="5375275" y="3009900"/>
          <p14:tracePt t="100603" x="5384800" y="3009900"/>
          <p14:tracePt t="100619" x="5394325" y="3009900"/>
          <p14:tracePt t="100629" x="5402263" y="3009900"/>
          <p14:tracePt t="100645" x="5411788" y="3009900"/>
          <p14:tracePt t="100662" x="5419725" y="3009900"/>
          <p14:tracePt t="101092" x="5429250" y="3009900"/>
          <p14:tracePt t="101099" x="5438775" y="3017838"/>
          <p14:tracePt t="101113" x="5446713" y="3017838"/>
          <p14:tracePt t="101130" x="5456238" y="3017838"/>
          <p14:tracePt t="101146" x="5483225" y="3027363"/>
          <p14:tracePt t="101148" x="5491163" y="3027363"/>
          <p14:tracePt t="101163" x="5500688" y="3027363"/>
          <p14:tracePt t="101187" x="5510213" y="3027363"/>
          <p14:tracePt t="101227" x="5518150" y="3027363"/>
          <p14:tracePt t="101235" x="5527675" y="3027363"/>
          <p14:tracePt t="101252" x="5537200" y="3027363"/>
          <p14:tracePt t="101275" x="5545138" y="3017838"/>
          <p14:tracePt t="101315" x="5545138" y="3009900"/>
          <p14:tracePt t="101331" x="5545138" y="3000375"/>
          <p14:tracePt t="101372" x="5545138" y="2990850"/>
          <p14:tracePt t="101387" x="5554663" y="2990850"/>
          <p14:tracePt t="101403" x="5554663" y="2982913"/>
          <p14:tracePt t="101427" x="5554663" y="2973388"/>
          <p14:tracePt t="101467" x="5554663" y="2965450"/>
          <p14:tracePt t="101491" x="5554663" y="2955925"/>
          <p14:tracePt t="101507" x="5554663" y="2946400"/>
          <p14:tracePt t="101523" x="5554663" y="2938463"/>
          <p14:tracePt t="101539" x="5554663" y="2928938"/>
          <p14:tracePt t="101579" x="5554663" y="2919413"/>
          <p14:tracePt t="101596" x="5554663" y="2911475"/>
          <p14:tracePt t="101619" x="5554663" y="2901950"/>
          <p14:tracePt t="101652" x="5554663" y="2894013"/>
          <p14:tracePt t="101659" x="5545138" y="2884488"/>
          <p14:tracePt t="101683" x="5545138" y="2874963"/>
          <p14:tracePt t="101707" x="5537200" y="2867025"/>
          <p14:tracePt t="101732" x="5537200" y="2857500"/>
          <p14:tracePt t="101755" x="5527675" y="2847975"/>
          <p14:tracePt t="101779" x="5527675" y="2840038"/>
          <p14:tracePt t="101787" x="5527675" y="2830513"/>
          <p14:tracePt t="101798" x="5527675" y="2822575"/>
          <p14:tracePt t="101827" x="5527675" y="2813050"/>
          <p14:tracePt t="101835" x="5527675" y="2803525"/>
          <p14:tracePt t="101848" x="5518150" y="2795588"/>
          <p14:tracePt t="101867" x="5518150" y="2786063"/>
          <p14:tracePt t="101882" x="5510213" y="2768600"/>
          <p14:tracePt t="101898" x="5500688" y="2759075"/>
          <p14:tracePt t="101915" x="5500688" y="2751138"/>
          <p14:tracePt t="101916" x="5500688" y="2741613"/>
          <p14:tracePt t="101932" x="5500688" y="2724150"/>
          <p14:tracePt t="101948" x="5500688" y="2714625"/>
          <p14:tracePt t="101965" x="5500688" y="2705100"/>
          <p14:tracePt t="101981" x="5500688" y="2697163"/>
          <p14:tracePt t="101998" x="5491163" y="2679700"/>
          <p14:tracePt t="102015" x="5483225" y="2670175"/>
          <p14:tracePt t="102035" x="5483225" y="2660650"/>
          <p14:tracePt t="102051" x="5483225" y="2652713"/>
          <p14:tracePt t="102067" x="5483225" y="2643188"/>
          <p14:tracePt t="102082" x="5483225" y="2633663"/>
          <p14:tracePt t="102098" x="5483225" y="2625725"/>
          <p14:tracePt t="102116" x="5483225" y="2608263"/>
          <p14:tracePt t="102132" x="5483225" y="2598738"/>
          <p14:tracePt t="102155" x="5483225" y="2589213"/>
          <p14:tracePt t="102171" x="5483225" y="2581275"/>
          <p14:tracePt t="102195" x="5483225" y="2571750"/>
          <p14:tracePt t="102219" x="5483225" y="2562225"/>
          <p14:tracePt t="102235" x="5483225" y="2554288"/>
          <p14:tracePt t="102427" x="5473700" y="2581275"/>
          <p14:tracePt t="102435" x="5473700" y="2589213"/>
          <p14:tracePt t="102443" x="5465763" y="2616200"/>
          <p14:tracePt t="102451" x="5465763" y="2633663"/>
          <p14:tracePt t="102466" x="5456238" y="2660650"/>
          <p14:tracePt t="102482" x="5456238" y="2687638"/>
          <p14:tracePt t="102499" x="5446713" y="2732088"/>
          <p14:tracePt t="102516" x="5446713" y="2741613"/>
          <p14:tracePt t="102532" x="5446713" y="2759075"/>
          <p14:tracePt t="102549" x="5446713" y="2768600"/>
          <p14:tracePt t="102566" x="5446713" y="2786063"/>
          <p14:tracePt t="102582" x="5446713" y="2803525"/>
          <p14:tracePt t="102599" x="5446713" y="2830513"/>
          <p14:tracePt t="102616" x="5446713" y="2847975"/>
          <p14:tracePt t="102632" x="5446713" y="2874963"/>
          <p14:tracePt t="102649" x="5446713" y="2894013"/>
          <p14:tracePt t="102666" x="5446713" y="2901950"/>
          <p14:tracePt t="102683" x="5446713" y="2911475"/>
          <p14:tracePt t="102979" x="5446713" y="2919413"/>
          <p14:tracePt t="102995" x="5446713" y="2928938"/>
          <p14:tracePt t="103005" x="5446713" y="2938463"/>
          <p14:tracePt t="103011" x="5446713" y="2946400"/>
          <p14:tracePt t="103027" x="5446713" y="2965450"/>
          <p14:tracePt t="103043" x="5446713" y="2973388"/>
          <p14:tracePt t="103051" x="5446713" y="3000375"/>
          <p14:tracePt t="103067" x="5446713" y="3009900"/>
          <p14:tracePt t="103083" x="5456238" y="3017838"/>
          <p14:tracePt t="103100" x="5465763" y="3027363"/>
          <p14:tracePt t="103116" x="5473700" y="3044825"/>
          <p14:tracePt t="103139" x="5483225" y="3054350"/>
          <p14:tracePt t="103150" x="5491163" y="3054350"/>
          <p14:tracePt t="103166" x="5500688" y="3071813"/>
          <p14:tracePt t="103183" x="5527675" y="3071813"/>
          <p14:tracePt t="103200" x="5554663" y="3081338"/>
          <p14:tracePt t="103931" x="5562600" y="3081338"/>
          <p14:tracePt t="103947" x="5562600" y="3071813"/>
          <p14:tracePt t="103963" x="5562600" y="3062288"/>
          <p14:tracePt t="103995" x="5562600" y="3054350"/>
          <p14:tracePt t="104707" x="5554663" y="3044825"/>
          <p14:tracePt t="104747" x="5545138" y="3036888"/>
          <p14:tracePt t="105939" x="5537200" y="3044825"/>
          <p14:tracePt t="105955" x="5537200" y="3054350"/>
          <p14:tracePt t="105963" x="5537200" y="3081338"/>
          <p14:tracePt t="105973" x="5537200" y="3089275"/>
          <p14:tracePt t="105990" x="5537200" y="3116263"/>
          <p14:tracePt t="106007" x="5537200" y="3152775"/>
          <p14:tracePt t="106023" x="5545138" y="3179763"/>
          <p14:tracePt t="106040" x="5545138" y="3197225"/>
          <p14:tracePt t="106056" x="5554663" y="3214688"/>
          <p14:tracePt t="106073" x="5554663" y="3224213"/>
          <p14:tracePt t="106090" x="5562600" y="3241675"/>
          <p14:tracePt t="106107" x="5562600" y="3251200"/>
          <p14:tracePt t="106179" x="5562600" y="3259138"/>
          <p14:tracePt t="106195" x="5562600" y="3268663"/>
          <p14:tracePt t="106203" x="5554663" y="3268663"/>
          <p14:tracePt t="106211" x="5545138" y="3276600"/>
          <p14:tracePt t="106223" x="5518150" y="3286125"/>
          <p14:tracePt t="106240" x="5483225" y="3313113"/>
          <p14:tracePt t="106257" x="5438775" y="3357563"/>
          <p14:tracePt t="106274" x="5384800" y="3411538"/>
          <p14:tracePt t="106291" x="5340350" y="3473450"/>
          <p14:tracePt t="106307" x="5295900" y="3554413"/>
          <p14:tracePt t="106324" x="5276850" y="3625850"/>
          <p14:tracePt t="106340" x="5259388" y="3697288"/>
          <p14:tracePt t="106357" x="5241925" y="3768725"/>
          <p14:tracePt t="106374" x="5232400" y="3840163"/>
          <p14:tracePt t="106391" x="5232400" y="3911600"/>
          <p14:tracePt t="106407" x="5232400" y="3983038"/>
          <p14:tracePt t="106424" x="5232400" y="4054475"/>
          <p14:tracePt t="106441" x="5251450" y="4108450"/>
          <p14:tracePt t="106457" x="5268913" y="4160838"/>
          <p14:tracePt t="106474" x="5295900" y="4197350"/>
          <p14:tracePt t="106492" x="5340350" y="4268788"/>
          <p14:tracePt t="106508" x="5384800" y="4295775"/>
          <p14:tracePt t="106524" x="5429250" y="4322763"/>
          <p14:tracePt t="106541" x="5491163" y="4348163"/>
          <p14:tracePt t="106557" x="5545138" y="4357688"/>
          <p14:tracePt t="106574" x="5616575" y="4357688"/>
          <p14:tracePt t="106591" x="5705475" y="4357688"/>
          <p14:tracePt t="106607" x="5795963" y="4348163"/>
          <p14:tracePt t="106624" x="5875338" y="4322763"/>
          <p14:tracePt t="106641" x="5938838" y="4295775"/>
          <p14:tracePt t="106658" x="5973763" y="4259263"/>
          <p14:tracePt t="106676" x="6018213" y="4179888"/>
          <p14:tracePt t="106691" x="6027738" y="4152900"/>
          <p14:tracePt t="106692" x="6027738" y="4125913"/>
          <p14:tracePt t="106707" x="6027738" y="4044950"/>
          <p14:tracePt t="106724" x="6027738" y="3956050"/>
          <p14:tracePt t="106741" x="6010275" y="3884613"/>
          <p14:tracePt t="106758" x="5973763" y="3795713"/>
          <p14:tracePt t="106774" x="5929313" y="3705225"/>
          <p14:tracePt t="106791" x="5867400" y="3608388"/>
          <p14:tracePt t="106808" x="5803900" y="3527425"/>
          <p14:tracePt t="106825" x="5724525" y="3455988"/>
          <p14:tracePt t="106841" x="5661025" y="3419475"/>
          <p14:tracePt t="106858" x="5608638" y="3402013"/>
          <p14:tracePt t="106875" x="5491163" y="3402013"/>
          <p14:tracePt t="106892" x="5402263" y="3429000"/>
          <p14:tracePt t="106908" x="5303838" y="3473450"/>
          <p14:tracePt t="106925" x="5180013" y="3554413"/>
          <p14:tracePt t="106942" x="5081588" y="3625850"/>
          <p14:tracePt t="106958" x="5000625" y="3724275"/>
          <p14:tracePt t="106975" x="4956175" y="3830638"/>
          <p14:tracePt t="106992" x="4946650" y="3938588"/>
          <p14:tracePt t="107009" x="4973638" y="4071938"/>
          <p14:tracePt t="107025" x="5027613" y="4187825"/>
          <p14:tracePt t="107041" x="5108575" y="4303713"/>
          <p14:tracePt t="107058" x="5187950" y="4402138"/>
          <p14:tracePt t="107075" x="5268913" y="4491038"/>
          <p14:tracePt t="107091" x="5367338" y="4608513"/>
          <p14:tracePt t="107108" x="5429250" y="4652963"/>
          <p14:tracePt t="107124" x="5491163" y="4714875"/>
          <p14:tracePt t="107141" x="5545138" y="4751388"/>
          <p14:tracePt t="107158" x="5581650" y="4786313"/>
          <p14:tracePt t="107176" x="5616575" y="4822825"/>
          <p14:tracePt t="107192" x="5643563" y="4848225"/>
          <p14:tracePt t="107209" x="5653088" y="4884738"/>
          <p14:tracePt t="107225" x="5680075" y="4929188"/>
          <p14:tracePt t="107242" x="5688013" y="4973638"/>
          <p14:tracePt t="107259" x="5724525" y="5072063"/>
          <p14:tracePt t="107276" x="5751513" y="5153025"/>
          <p14:tracePt t="107292" x="5768975" y="5232400"/>
          <p14:tracePt t="107309" x="5786438" y="5313363"/>
          <p14:tracePt t="107325" x="5786438" y="5367338"/>
          <p14:tracePt t="107342" x="5803900" y="5419725"/>
          <p14:tracePt t="107359" x="5803900" y="5438775"/>
          <p14:tracePt t="107375" x="5803900" y="5465763"/>
          <p14:tracePt t="107392" x="5803900" y="5483225"/>
          <p14:tracePt t="107409" x="5803900" y="5500688"/>
          <p14:tracePt t="107426" x="5813425" y="5537200"/>
          <p14:tracePt t="107442" x="5822950" y="5572125"/>
          <p14:tracePt t="107459" x="5830888" y="5653088"/>
          <p14:tracePt t="107476" x="5848350" y="5697538"/>
          <p14:tracePt t="107492" x="5848350" y="5732463"/>
          <p14:tracePt t="107509" x="5848350" y="5759450"/>
          <p14:tracePt t="107526" x="5867400" y="5776913"/>
          <p14:tracePt t="107542" x="5867400" y="5786438"/>
          <p14:tracePt t="107559" x="5867400" y="5795963"/>
          <p14:tracePt t="107576" x="5867400" y="5803900"/>
          <p14:tracePt t="107592" x="5867400" y="5822950"/>
          <p14:tracePt t="107609" x="5867400" y="5840413"/>
          <p14:tracePt t="107626" x="5867400" y="5857875"/>
          <p14:tracePt t="107643" x="5867400" y="5884863"/>
          <p14:tracePt t="107660" x="5875338" y="5911850"/>
          <p14:tracePt t="107676" x="5875338" y="5929313"/>
          <p14:tracePt t="107693" x="5884863" y="5965825"/>
          <p14:tracePt t="107710" x="5884863" y="5973763"/>
          <p14:tracePt t="107726" x="5884863" y="5991225"/>
          <p14:tracePt t="107743" x="5894388" y="6000750"/>
          <p14:tracePt t="107760" x="5894388" y="6018213"/>
          <p14:tracePt t="107776" x="5894388" y="6045200"/>
          <p14:tracePt t="107793" x="5894388" y="6072188"/>
          <p14:tracePt t="107810" x="5894388" y="6108700"/>
          <p14:tracePt t="107812" x="5894388" y="6126163"/>
          <p14:tracePt t="107827" x="5894388" y="6134100"/>
          <p14:tracePt t="107828" x="5894388" y="6153150"/>
          <p14:tracePt t="107844" x="5894388" y="6170613"/>
          <p14:tracePt t="107860" x="5894388" y="6180138"/>
          <p14:tracePt t="107877" x="5894388" y="6197600"/>
          <p14:tracePt t="107893" x="5894388" y="6205538"/>
          <p14:tracePt t="107910" x="5894388" y="6215063"/>
          <p14:tracePt t="107927" x="5894388" y="6232525"/>
          <p14:tracePt t="107943" x="5894388" y="6242050"/>
          <p14:tracePt t="107960" x="5884863" y="6259513"/>
          <p14:tracePt t="107977" x="5875338" y="6269038"/>
          <p14:tracePt t="107994" x="5867400" y="6286500"/>
          <p14:tracePt t="108123" x="5867400" y="6296025"/>
          <p14:tracePt t="111363" x="5867400" y="6303963"/>
          <p14:tracePt t="112451" x="5857875" y="6303963"/>
          <p14:tracePt t="112459" x="5848350" y="6296025"/>
          <p14:tracePt t="112469" x="5840413" y="6276975"/>
          <p14:tracePt t="112486" x="5840413" y="6224588"/>
          <p14:tracePt t="112503" x="5840413" y="6170613"/>
          <p14:tracePt t="112520" x="5840413" y="6116638"/>
          <p14:tracePt t="11252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aixaDeTexto 40"/>
          <p:cNvSpPr txBox="1">
            <a:spLocks noChangeArrowheads="1"/>
          </p:cNvSpPr>
          <p:nvPr/>
        </p:nvSpPr>
        <p:spPr bwMode="auto">
          <a:xfrm>
            <a:off x="1774825" y="549275"/>
            <a:ext cx="5983288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85000"/>
            </a:pPr>
            <a:r>
              <a:rPr lang="pt-BR" altLang="pt-BR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 anatômica dos principais órgãos endócrinos</a:t>
            </a:r>
          </a:p>
        </p:txBody>
      </p:sp>
      <p:sp>
        <p:nvSpPr>
          <p:cNvPr id="5123" name="AutoShape 7" descr="Resultado de imagem para main endocrine organ on the body"/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85000"/>
            </a:pPr>
            <a:endParaRPr lang="pt-BR" altLang="pt-BR" sz="18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AutoShape 9" descr="Resultado de imagem para main endocrine organ on the body"/>
          <p:cNvSpPr>
            <a:spLocks noChangeAspect="1" noChangeArrowheads="1"/>
          </p:cNvSpPr>
          <p:nvPr/>
        </p:nvSpPr>
        <p:spPr bwMode="auto">
          <a:xfrm>
            <a:off x="1820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85000"/>
            </a:pPr>
            <a:endParaRPr lang="pt-BR" altLang="pt-BR" sz="18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AutoShape 11" descr="Resultado de imagem para main endocrine organ on the body"/>
          <p:cNvSpPr>
            <a:spLocks noChangeAspect="1" noChangeArrowheads="1"/>
          </p:cNvSpPr>
          <p:nvPr/>
        </p:nvSpPr>
        <p:spPr bwMode="auto">
          <a:xfrm>
            <a:off x="1973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85000"/>
            </a:pPr>
            <a:endParaRPr lang="pt-BR" altLang="pt-BR" sz="18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AutoShape 13" descr="Resultado de imagem para main endocrine organ on the body"/>
          <p:cNvSpPr>
            <a:spLocks noChangeAspect="1" noChangeArrowheads="1"/>
          </p:cNvSpPr>
          <p:nvPr/>
        </p:nvSpPr>
        <p:spPr bwMode="auto">
          <a:xfrm>
            <a:off x="2125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85000"/>
            </a:pPr>
            <a:endParaRPr lang="pt-BR" altLang="pt-BR" sz="18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844675"/>
            <a:ext cx="6153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542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060575"/>
            <a:ext cx="290988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4079876" y="2170113"/>
            <a:ext cx="11525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4079876" y="2565400"/>
            <a:ext cx="11525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542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357563"/>
            <a:ext cx="24384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ector reto 32"/>
          <p:cNvCxnSpPr/>
          <p:nvPr/>
        </p:nvCxnSpPr>
        <p:spPr>
          <a:xfrm>
            <a:off x="3863975" y="2997200"/>
            <a:ext cx="172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542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6" y="4041776"/>
            <a:ext cx="19843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Conector reto 34"/>
          <p:cNvCxnSpPr/>
          <p:nvPr/>
        </p:nvCxnSpPr>
        <p:spPr>
          <a:xfrm>
            <a:off x="3719513" y="3357563"/>
            <a:ext cx="18716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542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6" y="4259264"/>
            <a:ext cx="12287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542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4" y="4733925"/>
            <a:ext cx="2605087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ector reto 38"/>
          <p:cNvCxnSpPr/>
          <p:nvPr/>
        </p:nvCxnSpPr>
        <p:spPr>
          <a:xfrm>
            <a:off x="4079876" y="4221163"/>
            <a:ext cx="11525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3719513" y="3860800"/>
            <a:ext cx="18716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5430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732463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Conector reto 41"/>
          <p:cNvCxnSpPr/>
          <p:nvPr/>
        </p:nvCxnSpPr>
        <p:spPr>
          <a:xfrm>
            <a:off x="4367214" y="4652963"/>
            <a:ext cx="6492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4224339" y="5084763"/>
            <a:ext cx="935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5431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4" y="6265864"/>
            <a:ext cx="2225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5432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4" y="549276"/>
            <a:ext cx="28733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3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3"/>
    </mc:Choice>
    <mc:Fallback xmlns="">
      <p:transition spd="slow" advTm="6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311"/>
            <a:ext cx="7772400" cy="1446550"/>
          </a:xfrm>
        </p:spPr>
        <p:txBody>
          <a:bodyPr/>
          <a:lstStyle/>
          <a:p>
            <a:pPr eaLnBrk="1" hangingPunct="1"/>
            <a:r>
              <a:rPr lang="pt-BR" smtClean="0"/>
              <a:t>Hormônios proteicos e catecolaminas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43050" y="1524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Meia-vida curta</a:t>
            </a:r>
            <a:endParaRPr lang="pt-BR" sz="2800" b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CE157"/>
              </a:buClr>
              <a:buSzPct val="85000"/>
              <a:buFont typeface="Wingdings" panose="05000000000000000000" pitchFamily="2" charset="2"/>
              <a:buChar char="Ø"/>
            </a:pPr>
            <a:endParaRPr lang="pt-BR" sz="32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1524000" y="219075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Induzem respostas rápidas</a:t>
            </a: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1543050" y="2895600"/>
            <a:ext cx="754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Não são ligados a proteínas 	plasmáticas específicas</a:t>
            </a: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1543050" y="3962400"/>
            <a:ext cx="716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Receptores localizados na 	membrana plasmática</a:t>
            </a:r>
          </a:p>
        </p:txBody>
      </p:sp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1562101" y="5086350"/>
            <a:ext cx="7993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Atuam através de segundos mensageiros</a:t>
            </a:r>
          </a:p>
        </p:txBody>
      </p:sp>
      <p:pic>
        <p:nvPicPr>
          <p:cNvPr id="125964" name="Picture 12" descr="15_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7" b="54510"/>
          <a:stretch>
            <a:fillRect/>
          </a:stretch>
        </p:blipFill>
        <p:spPr bwMode="auto">
          <a:xfrm>
            <a:off x="7239000" y="3124201"/>
            <a:ext cx="3276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6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1"/>
    </mc:Choice>
    <mc:Fallback xmlns="">
      <p:transition spd="slow" advTm="4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5954" grpId="0" autoUpdateAnimBg="0"/>
      <p:bldP spid="125956" grpId="0" autoUpdateAnimBg="0"/>
      <p:bldP spid="125958" grpId="0" autoUpdateAnimBg="0"/>
      <p:bldP spid="125960" grpId="0" autoUpdateAnimBg="0"/>
      <p:bldP spid="125961" grpId="0" autoUpdateAnimBg="0"/>
      <p:bldP spid="12596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23199" x="6259513" y="3616325"/>
          <p14:tracePt t="23387" x="6259513" y="3608388"/>
          <p14:tracePt t="23603" x="6269038" y="3589338"/>
          <p14:tracePt t="23611" x="6303963" y="3571875"/>
          <p14:tracePt t="23619" x="6357938" y="3562350"/>
          <p14:tracePt t="23627" x="6483350" y="3554413"/>
          <p14:tracePt t="23644" x="6616700" y="3554413"/>
          <p14:tracePt t="23660" x="6715125" y="3554413"/>
          <p14:tracePt t="23677" x="6786563" y="3554413"/>
          <p14:tracePt t="23694" x="6823075" y="3562350"/>
          <p14:tracePt t="23711" x="6875463" y="3571875"/>
          <p14:tracePt t="23727" x="6973888" y="3589338"/>
          <p14:tracePt t="23744" x="7153275" y="3625850"/>
          <p14:tracePt t="23761" x="7375525" y="3679825"/>
          <p14:tracePt t="23777" x="7589838" y="3714750"/>
          <p14:tracePt t="23794" x="7831138" y="3768725"/>
          <p14:tracePt t="23811" x="7920038" y="3776663"/>
          <p14:tracePt t="23827" x="7947025" y="3786188"/>
          <p14:tracePt t="23845" x="7966075" y="3795713"/>
          <p14:tracePt t="23861" x="7983538" y="3795713"/>
          <p14:tracePt t="23877" x="8010525" y="3813175"/>
          <p14:tracePt t="23894" x="8054975" y="3822700"/>
          <p14:tracePt t="23911" x="8126413" y="3867150"/>
          <p14:tracePt t="23928" x="8205788" y="3929063"/>
          <p14:tracePt t="23944" x="8296275" y="3973513"/>
          <p14:tracePt t="23961" x="8367713" y="4017963"/>
          <p14:tracePt t="23978" x="8447088" y="4071938"/>
          <p14:tracePt t="23995" x="8491538" y="4098925"/>
          <p14:tracePt t="24011" x="8537575" y="4125913"/>
          <p14:tracePt t="24028" x="8562975" y="4143375"/>
          <p14:tracePt t="24044" x="8589963" y="4160838"/>
          <p14:tracePt t="24061" x="8609013" y="4179888"/>
          <p14:tracePt t="24078" x="8616950" y="4179888"/>
          <p14:tracePt t="24187" x="8616950" y="4187825"/>
          <p14:tracePt t="24203" x="8616950" y="4205288"/>
          <p14:tracePt t="24211" x="8616950" y="4214813"/>
          <p14:tracePt t="24219" x="8616950" y="4224338"/>
          <p14:tracePt t="24228" x="8616950" y="4251325"/>
          <p14:tracePt t="24245" x="8616950" y="4313238"/>
          <p14:tracePt t="24262" x="8599488" y="4340225"/>
          <p14:tracePt t="24278" x="8599488" y="4375150"/>
          <p14:tracePt t="24295" x="8572500" y="4394200"/>
          <p14:tracePt t="24312" x="8555038" y="4402138"/>
          <p14:tracePt t="24329" x="8528050" y="4419600"/>
          <p14:tracePt t="24345" x="8501063" y="4419600"/>
          <p14:tracePt t="24345" x="8491538" y="4419600"/>
          <p14:tracePt t="24364" x="8447088" y="4419600"/>
          <p14:tracePt t="24379" x="8402638" y="4419600"/>
          <p14:tracePt t="24395" x="8358188" y="4419600"/>
          <p14:tracePt t="24412" x="8313738" y="4438650"/>
          <p14:tracePt t="24429" x="8304213" y="4438650"/>
          <p14:tracePt t="24445" x="8304213" y="4419600"/>
          <p14:tracePt t="24611" x="8304213" y="4411663"/>
          <p14:tracePt t="24619" x="8313738" y="4394200"/>
          <p14:tracePt t="24629" x="8331200" y="4384675"/>
          <p14:tracePt t="24646" x="8340725" y="4367213"/>
          <p14:tracePt t="24663" x="8348663" y="4348163"/>
          <p14:tracePt t="24679" x="8348663" y="4330700"/>
          <p14:tracePt t="24696" x="8358188" y="4313238"/>
          <p14:tracePt t="24713" x="8358188" y="4303713"/>
          <p14:tracePt t="24729" x="8367713" y="4295775"/>
          <p14:tracePt t="24746" x="8367713" y="4259263"/>
          <p14:tracePt t="24763" x="8367713" y="4232275"/>
          <p14:tracePt t="24780" x="8367713" y="4205288"/>
          <p14:tracePt t="24796" x="8358188" y="4197350"/>
          <p14:tracePt t="24812" x="8340725" y="4179888"/>
          <p14:tracePt t="24830" x="8313738" y="4160838"/>
          <p14:tracePt t="24846" x="8269288" y="4143375"/>
          <p14:tracePt t="24863" x="8232775" y="4125913"/>
          <p14:tracePt t="24880" x="8197850" y="4125913"/>
          <p14:tracePt t="24896" x="8180388" y="4125913"/>
          <p14:tracePt t="24913" x="8143875" y="4125913"/>
          <p14:tracePt t="24930" x="8116888" y="4143375"/>
          <p14:tracePt t="24930" x="8108950" y="4143375"/>
          <p14:tracePt t="24947" x="8081963" y="4170363"/>
          <p14:tracePt t="24963" x="8062913" y="4197350"/>
          <p14:tracePt t="24980" x="8054975" y="4224338"/>
          <p14:tracePt t="24996" x="8054975" y="4241800"/>
          <p14:tracePt t="25013" x="8054975" y="4268788"/>
          <p14:tracePt t="25030" x="8054975" y="4295775"/>
          <p14:tracePt t="25046" x="8081963" y="4313238"/>
          <p14:tracePt t="25063" x="8143875" y="4340225"/>
          <p14:tracePt t="25080" x="8242300" y="4367213"/>
          <p14:tracePt t="25097" x="8358188" y="4394200"/>
          <p14:tracePt t="25114" x="8466138" y="4411663"/>
          <p14:tracePt t="25114" x="8491538" y="4411663"/>
          <p14:tracePt t="25131" x="8528050" y="4411663"/>
          <p14:tracePt t="25147" x="8545513" y="4411663"/>
          <p14:tracePt t="25163" x="8562975" y="4411663"/>
          <p14:tracePt t="25180" x="8582025" y="4411663"/>
          <p14:tracePt t="25197" x="8589963" y="4402138"/>
          <p14:tracePt t="25213" x="8609013" y="4394200"/>
          <p14:tracePt t="25230" x="8626475" y="4394200"/>
          <p14:tracePt t="25247" x="8626475" y="4375150"/>
          <p14:tracePt t="25264" x="8634413" y="4357688"/>
          <p14:tracePt t="25281" x="8643938" y="4348163"/>
          <p14:tracePt t="25297" x="8643938" y="4330700"/>
          <p14:tracePt t="25314" x="8643938" y="4303713"/>
          <p14:tracePt t="25331" x="8643938" y="4286250"/>
          <p14:tracePt t="25347" x="8643938" y="4268788"/>
          <p14:tracePt t="25365" x="8643938" y="4259263"/>
          <p14:tracePt t="25381" x="8634413" y="4241800"/>
          <p14:tracePt t="25397" x="8616950" y="4224338"/>
          <p14:tracePt t="25414" x="8599488" y="4205288"/>
          <p14:tracePt t="25431" x="8582025" y="4205288"/>
          <p14:tracePt t="25447" x="8537575" y="4187825"/>
          <p14:tracePt t="25464" x="8518525" y="4187825"/>
          <p14:tracePt t="25481" x="8474075" y="4179888"/>
          <p14:tracePt t="25498" x="8429625" y="4179888"/>
          <p14:tracePt t="25498" x="8402638" y="4179888"/>
          <p14:tracePt t="25515" x="8348663" y="4179888"/>
          <p14:tracePt t="25531" x="8304213" y="4179888"/>
          <p14:tracePt t="25547" x="8277225" y="4179888"/>
          <p14:tracePt t="25564" x="8242300" y="4179888"/>
          <p14:tracePt t="25581" x="8205788" y="4197350"/>
          <p14:tracePt t="25598" x="8180388" y="4205288"/>
          <p14:tracePt t="25614" x="8161338" y="4214813"/>
          <p14:tracePt t="25631" x="8134350" y="4232275"/>
          <p14:tracePt t="25648" x="8116888" y="4241800"/>
          <p14:tracePt t="25664" x="8108950" y="4259263"/>
          <p14:tracePt t="25681" x="8089900" y="4268788"/>
          <p14:tracePt t="25698" x="8089900" y="4295775"/>
          <p14:tracePt t="25715" x="8089900" y="4303713"/>
          <p14:tracePt t="25731" x="8089900" y="4313238"/>
          <p14:tracePt t="25748" x="8089900" y="4330700"/>
          <p14:tracePt t="25765" x="8099425" y="4357688"/>
          <p14:tracePt t="25781" x="8134350" y="4384675"/>
          <p14:tracePt t="25798" x="8180388" y="4411663"/>
          <p14:tracePt t="25815" x="8259763" y="4438650"/>
          <p14:tracePt t="25831" x="8323263" y="4456113"/>
          <p14:tracePt t="25848" x="8358188" y="4465638"/>
          <p14:tracePt t="25865" x="8385175" y="4465638"/>
          <p14:tracePt t="25881" x="8420100" y="4465638"/>
          <p14:tracePt t="25881" x="8420100" y="4456113"/>
          <p14:tracePt t="25899" x="8429625" y="4446588"/>
          <p14:tracePt t="25915" x="8447088" y="4438650"/>
          <p14:tracePt t="25931" x="8456613" y="4429125"/>
          <p14:tracePt t="25948" x="8456613" y="4419600"/>
          <p14:tracePt t="25965" x="8456613" y="4411663"/>
          <p14:tracePt t="25981" x="8456613" y="4394200"/>
          <p14:tracePt t="25999" x="8456613" y="4384675"/>
          <p14:tracePt t="26015" x="8456613" y="4375150"/>
          <p14:tracePt t="26032" x="8456613" y="4367213"/>
          <p14:tracePt t="26049" x="8447088" y="4348163"/>
          <p14:tracePt t="26065" x="8439150" y="4340225"/>
          <p14:tracePt t="26082" x="8412163" y="4330700"/>
          <p14:tracePt t="26099" x="8394700" y="4322763"/>
          <p14:tracePt t="26115" x="8348663" y="4303713"/>
          <p14:tracePt t="26132" x="8304213" y="4286250"/>
          <p14:tracePt t="26149" x="8277225" y="4276725"/>
          <p14:tracePt t="26166" x="8232775" y="4259263"/>
          <p14:tracePt t="26182" x="8205788" y="4259263"/>
          <p14:tracePt t="26199" x="8188325" y="4251325"/>
          <p14:tracePt t="26215" x="8153400" y="4241800"/>
          <p14:tracePt t="26232" x="8143875" y="4241800"/>
          <p14:tracePt t="26249" x="8134350" y="4232275"/>
          <p14:tracePt t="26267" x="8126413" y="4232275"/>
          <p14:tracePt t="26282" x="8099425" y="4224338"/>
          <p14:tracePt t="26299" x="8081963" y="4214813"/>
          <p14:tracePt t="26316" x="8045450" y="4205288"/>
          <p14:tracePt t="26332" x="8027988" y="4197350"/>
          <p14:tracePt t="26349" x="8037513" y="4197350"/>
          <p14:tracePt t="26715" x="8045450" y="4205288"/>
          <p14:tracePt t="26723" x="8062913" y="4205288"/>
          <p14:tracePt t="26746" x="8081963" y="4205288"/>
          <p14:tracePt t="26755" x="8108950" y="4205288"/>
          <p14:tracePt t="26766" x="8161338" y="4205288"/>
          <p14:tracePt t="26783" x="8188325" y="4205288"/>
          <p14:tracePt t="26800" x="8205788" y="4205288"/>
          <p14:tracePt t="26817" x="8215313" y="4205288"/>
          <p14:tracePt t="26843" x="8224838" y="4205288"/>
          <p14:tracePt t="26851" x="8251825" y="4205288"/>
          <p14:tracePt t="26867" x="8296275" y="4205288"/>
          <p14:tracePt t="26884" x="8313738" y="4205288"/>
          <p14:tracePt t="26901" x="8348663" y="4205288"/>
          <p14:tracePt t="26917" x="8367713" y="4205288"/>
          <p14:tracePt t="26934" x="8394700" y="4205288"/>
          <p14:tracePt t="26952" x="8420100" y="4205288"/>
          <p14:tracePt t="26967" x="8439150" y="4205288"/>
          <p14:tracePt t="26984" x="8456613" y="4205288"/>
          <p14:tracePt t="27000" x="8474075" y="4214813"/>
          <p14:tracePt t="27017" x="8483600" y="4214813"/>
          <p14:tracePt t="27034" x="8491538" y="4214813"/>
          <p14:tracePt t="27051" x="8501063" y="4214813"/>
          <p14:tracePt t="27314" x="8518525" y="4214813"/>
          <p14:tracePt t="27323" x="8528050" y="4214813"/>
          <p14:tracePt t="27334" x="8545513" y="4197350"/>
          <p14:tracePt t="27351" x="8555038" y="4187825"/>
          <p14:tracePt t="27370" x="8545513" y="4170363"/>
          <p14:tracePt t="27499" x="8537575" y="4160838"/>
          <p14:tracePt t="27507" x="8518525" y="4143375"/>
          <p14:tracePt t="27518" x="8466138" y="4125913"/>
          <p14:tracePt t="27535" x="8439150" y="4116388"/>
          <p14:tracePt t="27551" x="8429625" y="4108450"/>
          <p14:tracePt t="27568" x="8420100" y="4108450"/>
          <p14:tracePt t="27610" x="8402638" y="4108450"/>
          <p14:tracePt t="27619" x="8385175" y="4108450"/>
          <p14:tracePt t="27627" x="8375650" y="4125913"/>
          <p14:tracePt t="27635" x="8340725" y="4133850"/>
          <p14:tracePt t="27652" x="8313738" y="4152900"/>
          <p14:tracePt t="27668" x="8304213" y="4170363"/>
          <p14:tracePt t="27685" x="8296275" y="4187825"/>
          <p14:tracePt t="27702" x="8277225" y="4197350"/>
          <p14:tracePt t="27719" x="8277225" y="4205288"/>
          <p14:tracePt t="27735" x="8277225" y="4214813"/>
          <p14:tracePt t="27752" x="8277225" y="4232275"/>
          <p14:tracePt t="27769" x="8277225" y="4259263"/>
          <p14:tracePt t="27785" x="8296275" y="4276725"/>
          <p14:tracePt t="27802" x="8348663" y="4303713"/>
          <p14:tracePt t="27819" x="8394700" y="4313238"/>
          <p14:tracePt t="27835" x="8456613" y="4330700"/>
          <p14:tracePt t="27852" x="8518525" y="4348163"/>
          <p14:tracePt t="27869" x="8562975" y="4357688"/>
          <p14:tracePt t="27885" x="8609013" y="4367213"/>
          <p14:tracePt t="27903" x="8634413" y="4367213"/>
          <p14:tracePt t="27919" x="8653463" y="4367213"/>
          <p14:tracePt t="27935" x="8670925" y="4367213"/>
          <p14:tracePt t="27952" x="8680450" y="4348163"/>
          <p14:tracePt t="27969" x="8688388" y="4322763"/>
          <p14:tracePt t="27986" x="8705850" y="4295775"/>
          <p14:tracePt t="28003" x="8705850" y="4276725"/>
          <p14:tracePt t="28019" x="8705850" y="4259263"/>
          <p14:tracePt t="28036" x="8705850" y="4251325"/>
          <p14:tracePt t="28052" x="8705850" y="4241800"/>
          <p14:tracePt t="28069" x="8705850" y="4224338"/>
          <p14:tracePt t="28086" x="8697913" y="4187825"/>
          <p14:tracePt t="28103" x="8688388" y="4179888"/>
          <p14:tracePt t="28119" x="8680450" y="4160838"/>
          <p14:tracePt t="28136" x="8653463" y="4152900"/>
          <p14:tracePt t="28153" x="8626475" y="4133850"/>
          <p14:tracePt t="28169" x="8599488" y="4125913"/>
          <p14:tracePt t="28169" x="8582025" y="4116388"/>
          <p14:tracePt t="28186" x="8555038" y="4108450"/>
          <p14:tracePt t="28203" x="8528050" y="4108450"/>
          <p14:tracePt t="28219" x="8483600" y="4089400"/>
          <p14:tracePt t="28236" x="8447088" y="4089400"/>
          <p14:tracePt t="28253" x="8412163" y="4081463"/>
          <p14:tracePt t="28270" x="8385175" y="4081463"/>
          <p14:tracePt t="28286" x="8348663" y="4081463"/>
          <p14:tracePt t="28303" x="8304213" y="4081463"/>
          <p14:tracePt t="28320" x="8286750" y="4081463"/>
          <p14:tracePt t="28336" x="8269288" y="4089400"/>
          <p14:tracePt t="28353" x="8232775" y="4108450"/>
          <p14:tracePt t="28370" x="8215313" y="4125913"/>
          <p14:tracePt t="28387" x="8205788" y="4143375"/>
          <p14:tracePt t="28403" x="8205788" y="4152900"/>
          <p14:tracePt t="28420" x="8205788" y="4170363"/>
          <p14:tracePt t="28437" x="8205788" y="4179888"/>
          <p14:tracePt t="28453" x="8205788" y="4187825"/>
          <p14:tracePt t="28470" x="8205788" y="4205288"/>
          <p14:tracePt t="28487" x="8205788" y="4224338"/>
          <p14:tracePt t="28503" x="8205788" y="4241800"/>
          <p14:tracePt t="28520" x="8232775" y="4259263"/>
          <p14:tracePt t="28537" x="8277225" y="4286250"/>
          <p14:tracePt t="28554" x="8358188" y="4313238"/>
          <p14:tracePt t="28571" x="8420100" y="4322763"/>
          <p14:tracePt t="28587" x="8456613" y="4322763"/>
          <p14:tracePt t="28603" x="8501063" y="4322763"/>
          <p14:tracePt t="28621" x="8518525" y="4322763"/>
          <p14:tracePt t="28637" x="8545513" y="4303713"/>
          <p14:tracePt t="28654" x="8562975" y="4295775"/>
          <p14:tracePt t="28670" x="8572500" y="4268788"/>
          <p14:tracePt t="28687" x="8582025" y="4259263"/>
          <p14:tracePt t="28704" x="8582025" y="4251325"/>
          <p14:tracePt t="28721" x="8589963" y="4241800"/>
          <p14:tracePt t="28737" x="8589963" y="4214813"/>
          <p14:tracePt t="28754" x="8589963" y="4197350"/>
          <p14:tracePt t="28771" x="8589963" y="4170363"/>
          <p14:tracePt t="28787" x="8589963" y="4152900"/>
          <p14:tracePt t="28804" x="8582025" y="4133850"/>
          <p14:tracePt t="28821" x="8562975" y="4125913"/>
          <p14:tracePt t="28837" x="8545513" y="4108450"/>
          <p14:tracePt t="28854" x="8528050" y="4098925"/>
          <p14:tracePt t="28871" x="8501063" y="4089400"/>
          <p14:tracePt t="28887" x="8474075" y="4071938"/>
          <p14:tracePt t="28905" x="8447088" y="4071938"/>
          <p14:tracePt t="28921" x="8412163" y="4071938"/>
          <p14:tracePt t="28938" x="8367713" y="4071938"/>
          <p14:tracePt t="28938" x="8340725" y="4089400"/>
          <p14:tracePt t="28955" x="8304213" y="4098925"/>
          <p14:tracePt t="28971" x="8269288" y="4116388"/>
          <p14:tracePt t="28988" x="8242300" y="4133850"/>
          <p14:tracePt t="29004" x="8224838" y="4160838"/>
          <p14:tracePt t="29021" x="8205788" y="4187825"/>
          <p14:tracePt t="29038" x="8197850" y="4205288"/>
          <p14:tracePt t="29054" x="8197850" y="4232275"/>
          <p14:tracePt t="29071" x="8197850" y="4251325"/>
          <p14:tracePt t="29088" x="8197850" y="4268788"/>
          <p14:tracePt t="29104" x="8197850" y="4276725"/>
          <p14:tracePt t="29121" x="8215313" y="4303713"/>
          <p14:tracePt t="29138" x="8251825" y="4322763"/>
          <p14:tracePt t="29155" x="8296275" y="4340225"/>
          <p14:tracePt t="29171" x="8367713" y="4357688"/>
          <p14:tracePt t="29188" x="8412163" y="4357688"/>
          <p14:tracePt t="29205" x="8474075" y="4357688"/>
          <p14:tracePt t="29222" x="8518525" y="4357688"/>
          <p14:tracePt t="29238" x="8555038" y="4357688"/>
          <p14:tracePt t="29255" x="8609013" y="4357688"/>
          <p14:tracePt t="29272" x="8634413" y="4348163"/>
          <p14:tracePt t="29288" x="8670925" y="4340225"/>
          <p14:tracePt t="29305" x="8697913" y="4340225"/>
          <p14:tracePt t="29322" x="8769350" y="4330700"/>
          <p14:tracePt t="29339" x="8804275" y="4313238"/>
          <p14:tracePt t="29355" x="8848725" y="4313238"/>
          <p14:tracePt t="29372" x="8867775" y="4303713"/>
          <p14:tracePt t="29388" x="8885238" y="4303713"/>
          <p14:tracePt t="29405" x="8912225" y="4286250"/>
          <p14:tracePt t="29423" x="8929688" y="4276725"/>
          <p14:tracePt t="29443" x="8947150" y="4276725"/>
          <p14:tracePt t="29458" x="8947150" y="4268788"/>
          <p14:tracePt t="29472" x="8966200" y="4259263"/>
          <p14:tracePt t="29489" x="8974138" y="4251325"/>
          <p14:tracePt t="29505" x="8983663" y="4241800"/>
          <p14:tracePt t="29522" x="8983663" y="4224338"/>
          <p14:tracePt t="29539" x="9001125" y="4224338"/>
          <p14:tracePt t="29555" x="9010650" y="4214813"/>
          <p14:tracePt t="29572" x="9010650" y="4205288"/>
          <p14:tracePt t="29589" x="9010650" y="4187825"/>
          <p14:tracePt t="29619" x="8991600" y="4179888"/>
          <p14:tracePt t="29642" x="8983663" y="4179888"/>
          <p14:tracePt t="29658" x="8974138" y="4179888"/>
          <p14:tracePt t="29666" x="8966200" y="4179888"/>
          <p14:tracePt t="29674" x="8947150" y="4179888"/>
          <p14:tracePt t="29689" x="8902700" y="4179888"/>
          <p14:tracePt t="29689" x="8885238" y="4179888"/>
          <p14:tracePt t="29706" x="8867775" y="4179888"/>
          <p14:tracePt t="29722" x="8804275" y="4205288"/>
          <p14:tracePt t="29739" x="8769350" y="4232275"/>
          <p14:tracePt t="29756" x="8751888" y="4259263"/>
          <p14:tracePt t="29773" x="8742363" y="4276725"/>
          <p14:tracePt t="29789" x="8724900" y="4303713"/>
          <p14:tracePt t="29806" x="8724900" y="4313238"/>
          <p14:tracePt t="29823" x="8724900" y="4330700"/>
          <p14:tracePt t="29840" x="8724900" y="4357688"/>
          <p14:tracePt t="29856" x="8742363" y="4394200"/>
          <p14:tracePt t="29873" x="8769350" y="4411663"/>
          <p14:tracePt t="29889" x="8804275" y="4438650"/>
          <p14:tracePt t="29889" x="8840788" y="4446588"/>
          <p14:tracePt t="29907" x="8912225" y="4483100"/>
          <p14:tracePt t="29923" x="8974138" y="4500563"/>
          <p14:tracePt t="29940" x="9063038" y="4527550"/>
          <p14:tracePt t="29957" x="9117013" y="4537075"/>
          <p14:tracePt t="29973" x="9170988" y="4537075"/>
          <p14:tracePt t="29990" x="9224963" y="4537075"/>
          <p14:tracePt t="30007" x="9269413" y="4527550"/>
          <p14:tracePt t="30023" x="9304338" y="4510088"/>
          <p14:tracePt t="30040" x="9331325" y="4500563"/>
          <p14:tracePt t="30057" x="9358313" y="4473575"/>
          <p14:tracePt t="30073" x="9375775" y="4446588"/>
          <p14:tracePt t="30090" x="9394825" y="4394200"/>
          <p14:tracePt t="30107" x="9402763" y="4375150"/>
          <p14:tracePt t="30123" x="9402763" y="4348163"/>
          <p14:tracePt t="30140" x="9412288" y="4313238"/>
          <p14:tracePt t="30157" x="9412288" y="4295775"/>
          <p14:tracePt t="30173" x="9412288" y="4259263"/>
          <p14:tracePt t="30190" x="9412288" y="4232275"/>
          <p14:tracePt t="30190" x="0" y="0"/>
        </p14:tracePtLst>
        <p14:tracePtLst>
          <p14:tracePt t="30324" x="8974138" y="4044950"/>
          <p14:tracePt t="30619" x="8974138" y="4062413"/>
          <p14:tracePt t="30626" x="8966200" y="4071938"/>
          <p14:tracePt t="30634" x="8947150" y="4089400"/>
          <p14:tracePt t="30643" x="8947150" y="4108450"/>
          <p14:tracePt t="30658" x="8929688" y="4160838"/>
          <p14:tracePt t="30674" x="8920163" y="4205288"/>
          <p14:tracePt t="30691" x="8920163" y="4241800"/>
          <p14:tracePt t="30708" x="8920163" y="4259263"/>
          <p14:tracePt t="30724" x="8920163" y="4295775"/>
          <p14:tracePt t="30741" x="8912225" y="4322763"/>
          <p14:tracePt t="30758" x="8912225" y="4348163"/>
          <p14:tracePt t="30774" x="8902700" y="4375150"/>
          <p14:tracePt t="30791" x="8902700" y="4394200"/>
          <p14:tracePt t="30808" x="8902700" y="4419600"/>
          <p14:tracePt t="30825" x="8902700" y="4446588"/>
          <p14:tracePt t="30842" x="8902700" y="4473575"/>
          <p14:tracePt t="30842" x="8902700" y="4491038"/>
          <p14:tracePt t="30858" x="8912225" y="4527550"/>
          <p14:tracePt t="30875" x="8929688" y="4554538"/>
          <p14:tracePt t="30891" x="8939213" y="4572000"/>
          <p14:tracePt t="30908" x="8956675" y="4589463"/>
          <p14:tracePt t="30925" x="8974138" y="4598988"/>
          <p14:tracePt t="30942" x="9010650" y="4608513"/>
          <p14:tracePt t="30958" x="9045575" y="4625975"/>
          <p14:tracePt t="30975" x="9099550" y="4633913"/>
          <p14:tracePt t="30992" x="9188450" y="4625975"/>
          <p14:tracePt t="31008" x="9269413" y="4608513"/>
          <p14:tracePt t="31025" x="9331325" y="4562475"/>
          <p14:tracePt t="31042" x="9412288" y="4473575"/>
          <p14:tracePt t="31059" x="9439275" y="4419600"/>
          <p14:tracePt t="31075" x="9456738" y="4375150"/>
          <p14:tracePt t="31092" x="9474200" y="4330700"/>
          <p14:tracePt t="31108" x="9483725" y="4286250"/>
          <p14:tracePt t="31125" x="9483725" y="4259263"/>
          <p14:tracePt t="31142" x="9483725" y="4205288"/>
          <p14:tracePt t="31159" x="9483725" y="4170363"/>
          <p14:tracePt t="31175" x="9483725" y="4125913"/>
          <p14:tracePt t="31192" x="9483725" y="4089400"/>
          <p14:tracePt t="31209" x="9474200" y="4054475"/>
          <p14:tracePt t="31225" x="9456738" y="4027488"/>
          <p14:tracePt t="31225" x="9447213" y="4017963"/>
          <p14:tracePt t="31242" x="9439275" y="4000500"/>
          <p14:tracePt t="31259" x="9429750" y="3983038"/>
          <p14:tracePt t="31275" x="9412288" y="3965575"/>
          <p14:tracePt t="31292" x="9394825" y="3956050"/>
          <p14:tracePt t="31309" x="9385300" y="3946525"/>
          <p14:tracePt t="31325" x="9348788" y="3938588"/>
          <p14:tracePt t="31342" x="9296400" y="3919538"/>
          <p14:tracePt t="31359" x="9232900" y="3902075"/>
          <p14:tracePt t="31376" x="9180513" y="3902075"/>
          <p14:tracePt t="31393" x="9126538" y="3894138"/>
          <p14:tracePt t="31409" x="9090025" y="3894138"/>
          <p14:tracePt t="31426" x="9028113" y="3894138"/>
          <p14:tracePt t="31443" x="8991600" y="3894138"/>
          <p14:tracePt t="31459" x="8956675" y="3894138"/>
          <p14:tracePt t="31476" x="8929688" y="3902075"/>
          <p14:tracePt t="31493" x="8902700" y="3919538"/>
          <p14:tracePt t="31509" x="8867775" y="3938588"/>
          <p14:tracePt t="31526" x="8858250" y="3965575"/>
          <p14:tracePt t="31543" x="8831263" y="3990975"/>
          <p14:tracePt t="31560" x="8823325" y="4017963"/>
          <p14:tracePt t="31576" x="8804275" y="4044950"/>
          <p14:tracePt t="31593" x="8796338" y="4071938"/>
          <p14:tracePt t="31593" x="8796338" y="4089400"/>
          <p14:tracePt t="31611" x="8796338" y="4116388"/>
          <p14:tracePt t="31627" x="8796338" y="4152900"/>
          <p14:tracePt t="31643" x="8796338" y="4187825"/>
          <p14:tracePt t="31660" x="8796338" y="4224338"/>
          <p14:tracePt t="31676" x="8796338" y="4268788"/>
          <p14:tracePt t="31693" x="8796338" y="4286250"/>
          <p14:tracePt t="31710" x="8804275" y="4322763"/>
          <p14:tracePt t="31726" x="8804275" y="4357688"/>
          <p14:tracePt t="31743" x="8823325" y="4402138"/>
          <p14:tracePt t="31760" x="8823325" y="4419600"/>
          <p14:tracePt t="31777" x="8840788" y="4456113"/>
          <p14:tracePt t="31793" x="8858250" y="4483100"/>
          <p14:tracePt t="31810" x="8894763" y="4510088"/>
          <p14:tracePt t="31827" x="8912225" y="4518025"/>
          <p14:tracePt t="31843" x="8956675" y="4537075"/>
          <p14:tracePt t="31860" x="8991600" y="4537075"/>
          <p14:tracePt t="31877" x="9045575" y="4537075"/>
          <p14:tracePt t="31894" x="9082088" y="4537075"/>
          <p14:tracePt t="31910" x="9109075" y="4537075"/>
          <p14:tracePt t="31927" x="9126538" y="4537075"/>
          <p14:tracePt t="31944" x="9134475" y="4537075"/>
          <p14:tracePt t="31961" x="9153525" y="4537075"/>
          <p14:tracePt t="3294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7311"/>
            <a:ext cx="7772400" cy="1446550"/>
          </a:xfrm>
        </p:spPr>
        <p:txBody>
          <a:bodyPr/>
          <a:lstStyle/>
          <a:p>
            <a:pPr eaLnBrk="1" hangingPunct="1"/>
            <a:r>
              <a:rPr lang="pt-BR" smtClean="0"/>
              <a:t>Hormônios esteróides e tiroideanos</a:t>
            </a: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590675" y="1524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Meia-vida longa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CE157"/>
              </a:buClr>
              <a:buSzPct val="85000"/>
              <a:buFont typeface="Wingdings" panose="05000000000000000000" pitchFamily="2" charset="2"/>
              <a:buChar char="Ø"/>
            </a:pPr>
            <a:endParaRPr lang="pt-BR" sz="3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571625" y="2190751"/>
            <a:ext cx="7467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Induzem respostas mais prolongadas</a:t>
            </a: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1590676" y="2895601"/>
            <a:ext cx="87725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São ligados a proteínas plasmáticas específicas</a:t>
            </a: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590675" y="3962401"/>
            <a:ext cx="7162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Receptores intracelulares e 	nucleares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1624013" y="5078413"/>
            <a:ext cx="5035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Atuam através do controle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None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da transçrição gênica e/ou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None/>
            </a:pPr>
            <a:r>
              <a:rPr lang="pt-BR" sz="3000" b="0">
                <a:solidFill>
                  <a:srgbClr val="FFFFFF"/>
                </a:solidFill>
                <a:latin typeface="Arial" panose="020B0604020202020204" pitchFamily="34" charset="0"/>
              </a:rPr>
              <a:t>estabilidade do mRNA</a:t>
            </a:r>
          </a:p>
        </p:txBody>
      </p:sp>
      <p:pic>
        <p:nvPicPr>
          <p:cNvPr id="126984" name="Picture 8" descr="15_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0" r="10478"/>
          <a:stretch>
            <a:fillRect/>
          </a:stretch>
        </p:blipFill>
        <p:spPr bwMode="auto">
          <a:xfrm>
            <a:off x="6738938" y="3429000"/>
            <a:ext cx="37338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9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3"/>
    </mc:Choice>
    <mc:Fallback xmlns="">
      <p:transition spd="slow" advTm="8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978" grpId="0" autoUpdateAnimBg="0"/>
      <p:bldP spid="126979" grpId="0" autoUpdateAnimBg="0"/>
      <p:bldP spid="126980" grpId="0" autoUpdateAnimBg="0"/>
      <p:bldP spid="126981" grpId="0" autoUpdateAnimBg="0"/>
      <p:bldP spid="126982" grpId="0" autoUpdateAnimBg="0"/>
      <p:bldP spid="126983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20077" x="8991600" y="4483100"/>
          <p14:tracePt t="20489" x="8991600" y="4491038"/>
          <p14:tracePt t="20929" x="8991600" y="4510088"/>
          <p14:tracePt t="20937" x="8974138" y="4527550"/>
          <p14:tracePt t="20948" x="8912225" y="4562475"/>
          <p14:tracePt t="20965" x="8858250" y="4589463"/>
          <p14:tracePt t="20981" x="8823325" y="4616450"/>
          <p14:tracePt t="20998" x="8804275" y="4625975"/>
          <p14:tracePt t="21015" x="8796338" y="4633913"/>
          <p14:tracePt t="21073" x="8786813" y="4643438"/>
          <p14:tracePt t="21089" x="8786813" y="4652963"/>
          <p14:tracePt t="21097" x="8777288" y="4652963"/>
          <p14:tracePt t="21105" x="8769350" y="4670425"/>
          <p14:tracePt t="21121" x="8769350" y="4679950"/>
          <p14:tracePt t="21137" x="8769350" y="4687888"/>
          <p14:tracePt t="21148" x="8759825" y="4697413"/>
          <p14:tracePt t="21165" x="8751888" y="4705350"/>
          <p14:tracePt t="21182" x="8751888" y="4714875"/>
          <p14:tracePt t="21198" x="8751888" y="4724400"/>
          <p14:tracePt t="21215" x="8751888" y="4732338"/>
          <p14:tracePt t="21232" x="8742363" y="4741863"/>
          <p14:tracePt t="21265" x="8742363" y="4751388"/>
          <p14:tracePt t="21273" x="8742363" y="4759325"/>
          <p14:tracePt t="21289" x="8742363" y="4768850"/>
          <p14:tracePt t="21305" x="8742363" y="4776788"/>
          <p14:tracePt t="21321" x="8742363" y="4786313"/>
          <p14:tracePt t="21332" x="8732838" y="4803775"/>
          <p14:tracePt t="21349" x="8732838" y="4813300"/>
          <p14:tracePt t="21368" x="8724900" y="4830763"/>
          <p14:tracePt t="21382" x="8724900" y="4848225"/>
          <p14:tracePt t="21399" x="8724900" y="4867275"/>
          <p14:tracePt t="21415" x="8724900" y="4884738"/>
          <p14:tracePt t="21432" x="8715375" y="4902200"/>
          <p14:tracePt t="21449" x="8715375" y="4919663"/>
          <p14:tracePt t="21465" x="8715375" y="4929188"/>
          <p14:tracePt t="21482" x="8715375" y="4946650"/>
          <p14:tracePt t="21499" x="8715375" y="4965700"/>
          <p14:tracePt t="21516" x="8724900" y="4983163"/>
          <p14:tracePt t="21533" x="8732838" y="4991100"/>
          <p14:tracePt t="21553" x="8732838" y="5000625"/>
          <p14:tracePt t="21569" x="8742363" y="5000625"/>
          <p14:tracePt t="21585" x="8751888" y="5000625"/>
          <p14:tracePt t="21601" x="8759825" y="5000625"/>
          <p14:tracePt t="21616" x="8786813" y="5000625"/>
          <p14:tracePt t="21616" x="8796338" y="5000625"/>
          <p14:tracePt t="21633" x="8823325" y="5000625"/>
          <p14:tracePt t="21649" x="8831263" y="5000625"/>
          <p14:tracePt t="21666" x="8840788" y="5000625"/>
          <p14:tracePt t="21682" x="8858250" y="5000625"/>
          <p14:tracePt t="21699" x="8885238" y="4991100"/>
          <p14:tracePt t="21716" x="8894763" y="4983163"/>
          <p14:tracePt t="21733" x="8912225" y="4973638"/>
          <p14:tracePt t="21749" x="8920163" y="4965700"/>
          <p14:tracePt t="21766" x="8929688" y="4956175"/>
          <p14:tracePt t="21783" x="8929688" y="4946650"/>
          <p14:tracePt t="21817" x="8939213" y="4938713"/>
          <p14:tracePt t="21825" x="8939213" y="4929188"/>
          <p14:tracePt t="21833" x="8939213" y="4919663"/>
          <p14:tracePt t="21857" x="8939213" y="4911725"/>
          <p14:tracePt t="21873" x="8939213" y="4902200"/>
          <p14:tracePt t="21883" x="8939213" y="4894263"/>
          <p14:tracePt t="21899" x="8939213" y="4884738"/>
          <p14:tracePt t="21916" x="8939213" y="4875213"/>
          <p14:tracePt t="21933" x="8939213" y="4867275"/>
          <p14:tracePt t="21950" x="8939213" y="4848225"/>
          <p14:tracePt t="21967" x="8939213" y="4830763"/>
          <p14:tracePt t="21983" x="8929688" y="4813300"/>
          <p14:tracePt t="22000" x="8920163" y="4803775"/>
          <p14:tracePt t="22017" x="8912225" y="4803775"/>
          <p14:tracePt t="22065" x="8902700" y="4803775"/>
          <p14:tracePt t="22073" x="8885238" y="4803775"/>
          <p14:tracePt t="22083" x="8875713" y="4803775"/>
          <p14:tracePt t="22100" x="8858250" y="4813300"/>
          <p14:tracePt t="22117" x="8848725" y="4822825"/>
          <p14:tracePt t="22133" x="8840788" y="4840288"/>
          <p14:tracePt t="22150" x="8840788" y="4848225"/>
          <p14:tracePt t="22167" x="8840788" y="4867275"/>
          <p14:tracePt t="22184" x="8840788" y="4875213"/>
          <p14:tracePt t="22200" x="8848725" y="4875213"/>
          <p14:tracePt t="22265" x="8858250" y="4875213"/>
          <p14:tracePt t="22273" x="8867775" y="4875213"/>
          <p14:tracePt t="22284" x="8894763" y="4875213"/>
          <p14:tracePt t="22300" x="8912225" y="4875213"/>
          <p14:tracePt t="22318" x="8912225" y="4884738"/>
          <p14:tracePt t="22497" x="8902700" y="4884738"/>
          <p14:tracePt t="22505" x="8885238" y="4902200"/>
          <p14:tracePt t="22513" x="8875713" y="4911725"/>
          <p14:tracePt t="22521" x="8867775" y="4929188"/>
          <p14:tracePt t="22534" x="8848725" y="4956175"/>
          <p14:tracePt t="22551" x="8840788" y="4991100"/>
          <p14:tracePt t="22568" x="8823325" y="5027613"/>
          <p14:tracePt t="22585" x="8823325" y="5054600"/>
          <p14:tracePt t="22601" x="8813800" y="5072063"/>
          <p14:tracePt t="22618" x="8813800" y="5089525"/>
          <p14:tracePt t="22635" x="8813800" y="5116513"/>
          <p14:tracePt t="22651" x="8813800" y="5143500"/>
          <p14:tracePt t="22668" x="8813800" y="5160963"/>
          <p14:tracePt t="22685" x="8813800" y="5170488"/>
          <p14:tracePt t="22701" x="8813800" y="5197475"/>
          <p14:tracePt t="22718" x="8813800" y="5205413"/>
          <p14:tracePt t="22735" x="8823325" y="5224463"/>
          <p14:tracePt t="22752" x="8831263" y="5232400"/>
          <p14:tracePt t="22768" x="8848725" y="5259388"/>
          <p14:tracePt t="22785" x="8858250" y="5276850"/>
          <p14:tracePt t="22802" x="8875713" y="5276850"/>
          <p14:tracePt t="22818" x="8885238" y="5276850"/>
          <p14:tracePt t="22835" x="8912225" y="5276850"/>
          <p14:tracePt t="22852" x="8947150" y="5276850"/>
          <p14:tracePt t="22868" x="8956675" y="5276850"/>
          <p14:tracePt t="22885" x="8974138" y="5276850"/>
          <p14:tracePt t="22902" x="8983663" y="5268913"/>
          <p14:tracePt t="22918" x="9001125" y="5259388"/>
          <p14:tracePt t="22945" x="9001125" y="5251450"/>
          <p14:tracePt t="22993" x="9001125" y="5241925"/>
          <p14:tracePt t="23001" x="9001125" y="5232400"/>
          <p14:tracePt t="23017" x="9001125" y="5224463"/>
          <p14:tracePt t="23025" x="8991600" y="5214938"/>
          <p14:tracePt t="23035" x="8966200" y="5187950"/>
          <p14:tracePt t="23052" x="8929688" y="5160963"/>
          <p14:tracePt t="23069" x="8885238" y="5143500"/>
          <p14:tracePt t="23085" x="8875713" y="5143500"/>
          <p14:tracePt t="23103" x="8840788" y="5143500"/>
          <p14:tracePt t="23119" x="8813800" y="5143500"/>
          <p14:tracePt t="23135" x="8777288" y="5153025"/>
          <p14:tracePt t="23152" x="8742363" y="5170488"/>
          <p14:tracePt t="23169" x="8724900" y="5197475"/>
          <p14:tracePt t="23186" x="8705850" y="5224463"/>
          <p14:tracePt t="23202" x="8697913" y="5241925"/>
          <p14:tracePt t="23219" x="8680450" y="5276850"/>
          <p14:tracePt t="23236" x="8680450" y="5303838"/>
          <p14:tracePt t="23253" x="8680450" y="5330825"/>
          <p14:tracePt t="23269" x="8680450" y="5357813"/>
          <p14:tracePt t="23286" x="8670925" y="5375275"/>
          <p14:tracePt t="23303" x="8670925" y="5394325"/>
          <p14:tracePt t="23319" x="8670925" y="5419725"/>
          <p14:tracePt t="23337" x="8670925" y="5456238"/>
          <p14:tracePt t="23353" x="8680450" y="5473700"/>
          <p14:tracePt t="23369" x="8688388" y="5483225"/>
          <p14:tracePt t="23386" x="8724900" y="5510213"/>
          <p14:tracePt t="23403" x="8769350" y="5518150"/>
          <p14:tracePt t="23419" x="8813800" y="5527675"/>
          <p14:tracePt t="23436" x="8867775" y="5527675"/>
          <p14:tracePt t="23453" x="8912225" y="5527675"/>
          <p14:tracePt t="23469" x="8947150" y="5527675"/>
          <p14:tracePt t="23486" x="9001125" y="5518150"/>
          <p14:tracePt t="23503" x="9018588" y="5500688"/>
          <p14:tracePt t="23520" x="9045575" y="5473700"/>
          <p14:tracePt t="23520" x="9055100" y="5465763"/>
          <p14:tracePt t="23537" x="9063038" y="5438775"/>
          <p14:tracePt t="23553" x="9063038" y="5419725"/>
          <p14:tracePt t="23570" x="9063038" y="5402263"/>
          <p14:tracePt t="23586" x="9072563" y="5384800"/>
          <p14:tracePt t="23603" x="9072563" y="5357813"/>
          <p14:tracePt t="23620" x="9072563" y="5340350"/>
          <p14:tracePt t="23636" x="9072563" y="5313363"/>
          <p14:tracePt t="23653" x="9063038" y="5268913"/>
          <p14:tracePt t="23670" x="9055100" y="5224463"/>
          <p14:tracePt t="23687" x="9018588" y="5187950"/>
          <p14:tracePt t="23703" x="8991600" y="5153025"/>
          <p14:tracePt t="23720" x="8956675" y="5108575"/>
          <p14:tracePt t="23737" x="8939213" y="5099050"/>
          <p14:tracePt t="23753" x="8920163" y="5089525"/>
          <p14:tracePt t="23770" x="8894763" y="5072063"/>
          <p14:tracePt t="23787" x="8867775" y="5072063"/>
          <p14:tracePt t="23804" x="8823325" y="5072063"/>
          <p14:tracePt t="23820" x="8777288" y="5072063"/>
          <p14:tracePt t="23838" x="8724900" y="5072063"/>
          <p14:tracePt t="23854" x="8670925" y="5089525"/>
          <p14:tracePt t="23871" x="8634413" y="5099050"/>
          <p14:tracePt t="23887" x="8599488" y="5116513"/>
          <p14:tracePt t="23904" x="8562975" y="5133975"/>
          <p14:tracePt t="23904" x="8555038" y="5143500"/>
          <p14:tracePt t="23921" x="8537575" y="5170488"/>
          <p14:tracePt t="23937" x="8518525" y="5197475"/>
          <p14:tracePt t="23954" x="8518525" y="5224463"/>
          <p14:tracePt t="23971" x="8518525" y="5259388"/>
          <p14:tracePt t="23987" x="8518525" y="5295900"/>
          <p14:tracePt t="24004" x="8518525" y="5340350"/>
          <p14:tracePt t="24021" x="8518525" y="5384800"/>
          <p14:tracePt t="24037" x="8537575" y="5419725"/>
          <p14:tracePt t="24054" x="8545513" y="5438775"/>
          <p14:tracePt t="24071" x="8555038" y="5456238"/>
          <p14:tracePt t="24087" x="8572500" y="5465763"/>
          <p14:tracePt t="24104" x="8626475" y="5491163"/>
          <p14:tracePt t="24121" x="8653463" y="5491163"/>
          <p14:tracePt t="24137" x="8715375" y="5500688"/>
          <p14:tracePt t="24154" x="8759825" y="5500688"/>
          <p14:tracePt t="24171" x="8786813" y="5500688"/>
          <p14:tracePt t="24188" x="8831263" y="5500688"/>
          <p14:tracePt t="24204" x="8858250" y="5483225"/>
          <p14:tracePt t="24221" x="8885238" y="5465763"/>
          <p14:tracePt t="24238" x="8912225" y="5446713"/>
          <p14:tracePt t="24255" x="8939213" y="5429250"/>
          <p14:tracePt t="24271" x="8956675" y="5411788"/>
          <p14:tracePt t="24288" x="8966200" y="5402263"/>
          <p14:tracePt t="24304" x="8974138" y="5384800"/>
          <p14:tracePt t="24337" x="8983663" y="5367338"/>
          <p14:tracePt t="24353" x="8983663" y="5348288"/>
          <p14:tracePt t="24369" x="8983663" y="5340350"/>
          <p14:tracePt t="24377" x="8983663" y="5330825"/>
          <p14:tracePt t="24388" x="8983663" y="5295900"/>
          <p14:tracePt t="24405" x="8966200" y="5232400"/>
          <p14:tracePt t="24421" x="8956675" y="5214938"/>
          <p14:tracePt t="24438" x="8939213" y="5170488"/>
          <p14:tracePt t="24455" x="8929688" y="5160963"/>
          <p14:tracePt t="24472" x="8902700" y="5133975"/>
          <p14:tracePt t="24472" x="8894763" y="5126038"/>
          <p14:tracePt t="24489" x="8858250" y="5116513"/>
          <p14:tracePt t="24505" x="8823325" y="5099050"/>
          <p14:tracePt t="24522" x="8786813" y="5099050"/>
          <p14:tracePt t="24538" x="8732838" y="5081588"/>
          <p14:tracePt t="24555" x="8688388" y="5081588"/>
          <p14:tracePt t="24572" x="8653463" y="5081588"/>
          <p14:tracePt t="24588" x="8609013" y="5099050"/>
          <p14:tracePt t="24606" x="8582025" y="5116513"/>
          <p14:tracePt t="24622" x="8562975" y="5143500"/>
          <p14:tracePt t="24638" x="8562975" y="5160963"/>
          <p14:tracePt t="24655" x="8555038" y="5197475"/>
          <p14:tracePt t="24672" x="8555038" y="5251450"/>
          <p14:tracePt t="24689" x="8555038" y="5276850"/>
          <p14:tracePt t="24705" x="8545513" y="5303838"/>
          <p14:tracePt t="24722" x="8537575" y="5322888"/>
          <p14:tracePt t="24739" x="8537575" y="5330825"/>
          <p14:tracePt t="24755" x="8537575" y="5340350"/>
          <p14:tracePt t="24772" x="8545513" y="5357813"/>
          <p14:tracePt t="24789" x="8562975" y="5357813"/>
          <p14:tracePt t="24806" x="8599488" y="5375275"/>
          <p14:tracePt t="24822" x="8643938" y="5384800"/>
          <p14:tracePt t="24839" x="8697913" y="5394325"/>
          <p14:tracePt t="24839" x="8751888" y="5402263"/>
          <p14:tracePt t="24857" x="8769350" y="5402263"/>
          <p14:tracePt t="24872" x="8840788" y="5402263"/>
          <p14:tracePt t="24889" x="8885238" y="5402263"/>
          <p14:tracePt t="24906" x="8920163" y="5402263"/>
          <p14:tracePt t="24922" x="8956675" y="5394325"/>
          <p14:tracePt t="24939" x="8974138" y="5384800"/>
          <p14:tracePt t="24956" x="9001125" y="5367338"/>
          <p14:tracePt t="24972" x="9018588" y="5357813"/>
          <p14:tracePt t="24989" x="9028113" y="5340350"/>
          <p14:tracePt t="25006" x="9037638" y="5322888"/>
          <p14:tracePt t="25023" x="9037638" y="5313363"/>
          <p14:tracePt t="25039" x="9037638" y="5303838"/>
          <p14:tracePt t="26076" x="9037638" y="5286375"/>
          <p14:tracePt t="26521" x="9037638" y="5276850"/>
          <p14:tracePt t="2652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147429"/>
            <a:ext cx="9144000" cy="2123658"/>
          </a:xfrm>
        </p:spPr>
        <p:txBody>
          <a:bodyPr/>
          <a:lstStyle/>
          <a:p>
            <a:pPr eaLnBrk="1" hangingPunct="1"/>
            <a:r>
              <a:rPr lang="pt-BR" smtClean="0"/>
              <a:t>Comunicação entre as células pelos sinais químicos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057400" y="182880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AutoNum type="arabicPeriod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Síntese</a:t>
            </a: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2076450" y="253365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AutoNum type="arabicPeriod" startAt="2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Liberação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2095500" y="32766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AutoNum type="arabicPeriod" startAt="3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Transporte</a:t>
            </a: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2114550" y="3981450"/>
            <a:ext cx="8675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AutoNum type="arabicPeriod" startAt="4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Detecção do sinal ( receptores ):</a:t>
            </a:r>
            <a:r>
              <a:rPr lang="pt-BR" sz="2400" b="0">
                <a:solidFill>
                  <a:srgbClr val="FFFFFF"/>
                </a:solidFill>
                <a:latin typeface="Arial" panose="020B0604020202020204" pitchFamily="34" charset="0"/>
              </a:rPr>
              <a:t>reconhecimento</a:t>
            </a: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2152651" y="4667250"/>
            <a:ext cx="8467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Tx/>
              <a:buAutoNum type="arabicPeriod" startAt="5"/>
            </a:pPr>
            <a:r>
              <a:rPr lang="pt-BR" sz="3200" b="0">
                <a:solidFill>
                  <a:srgbClr val="CCFFCC"/>
                </a:solidFill>
                <a:latin typeface="Arial" panose="020B0604020202020204" pitchFamily="34" charset="0"/>
              </a:rPr>
              <a:t>Mudanças  na  célula-alvo</a:t>
            </a:r>
            <a:r>
              <a:rPr lang="pt-BR" sz="3200" b="0">
                <a:solidFill>
                  <a:srgbClr val="99FF66"/>
                </a:solidFill>
                <a:latin typeface="Arial" panose="020B0604020202020204" pitchFamily="34" charset="0"/>
              </a:rPr>
              <a:t> (</a:t>
            </a:r>
            <a:r>
              <a:rPr lang="pt-BR" sz="2400" b="0">
                <a:solidFill>
                  <a:srgbClr val="99FF66"/>
                </a:solidFill>
                <a:latin typeface="Arial" panose="020B0604020202020204" pitchFamily="34" charset="0"/>
              </a:rPr>
              <a:t> resposta fisiológica )</a:t>
            </a: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2152651" y="5410200"/>
            <a:ext cx="8194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Tx/>
              <a:buAutoNum type="arabicPeriod" startAt="6"/>
            </a:pPr>
            <a:r>
              <a:rPr lang="pt-BR" sz="3200" b="0">
                <a:solidFill>
                  <a:srgbClr val="FFFFFF"/>
                </a:solidFill>
                <a:latin typeface="Arial" panose="020B0604020202020204" pitchFamily="34" charset="0"/>
              </a:rPr>
              <a:t>Remoção do sinal ( término da resposta ) </a:t>
            </a:r>
          </a:p>
        </p:txBody>
      </p:sp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2135188" y="4652963"/>
            <a:ext cx="8532812" cy="647700"/>
          </a:xfrm>
          <a:prstGeom prst="rect">
            <a:avLst/>
          </a:prstGeom>
          <a:noFill/>
          <a:ln w="38100">
            <a:solidFill>
              <a:srgbClr val="66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0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43"/>
    </mc:Choice>
    <mc:Fallback xmlns="">
      <p:transition spd="slow" advTm="68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002" grpId="0" autoUpdateAnimBg="0"/>
      <p:bldP spid="128004" grpId="0" autoUpdateAnimBg="0"/>
      <p:bldP spid="128005" grpId="0" autoUpdateAnimBg="0"/>
      <p:bldP spid="128006" grpId="0" autoUpdateAnimBg="0"/>
      <p:bldP spid="128007" grpId="0" autoUpdateAnimBg="0"/>
      <p:bldP spid="128008" grpId="0" autoUpdateAnimBg="0"/>
      <p:bldP spid="128009" grpId="0" autoUpdateAnimBg="0"/>
      <p:bldP spid="1280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21027" r="36218" b="5478"/>
          <a:stretch>
            <a:fillRect/>
          </a:stretch>
        </p:blipFill>
        <p:spPr>
          <a:xfrm>
            <a:off x="2640014" y="0"/>
            <a:ext cx="7056437" cy="6858000"/>
          </a:xfrm>
          <a:solidFill>
            <a:schemeClr val="tx2"/>
          </a:solidFill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84709" name="Rectangle 5"/>
          <p:cNvSpPr>
            <a:spLocks noChangeArrowheads="1"/>
          </p:cNvSpPr>
          <p:nvPr/>
        </p:nvSpPr>
        <p:spPr bwMode="auto">
          <a:xfrm>
            <a:off x="2927350" y="1268413"/>
            <a:ext cx="2376488" cy="914400"/>
          </a:xfrm>
          <a:prstGeom prst="rect">
            <a:avLst/>
          </a:prstGeom>
          <a:solidFill>
            <a:srgbClr val="F98D43"/>
          </a:solidFill>
          <a:ln w="9525">
            <a:solidFill>
              <a:srgbClr val="F98D4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COMPONENTES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COMUNICAÇÃO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2782888" y="908051"/>
            <a:ext cx="1444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2640014" y="836613"/>
            <a:ext cx="2879725" cy="17065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200" b="0">
                <a:solidFill>
                  <a:srgbClr val="000066"/>
                </a:solidFill>
              </a:rPr>
              <a:t>  Componentes da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200" b="0">
                <a:solidFill>
                  <a:srgbClr val="000066"/>
                </a:solidFill>
              </a:rPr>
              <a:t>sinalização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3"/>
    </mc:Choice>
    <mc:Fallback xmlns="">
      <p:transition spd="slow" advTm="6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31" x="4983163" y="1697038"/>
          <p14:tracePt t="9345" x="4991100" y="1679575"/>
          <p14:tracePt t="9353" x="5018088" y="1652588"/>
          <p14:tracePt t="9360" x="5027613" y="1633538"/>
          <p14:tracePt t="9368" x="5062538" y="1589088"/>
          <p14:tracePt t="9385" x="5116513" y="1517650"/>
          <p14:tracePt t="9401" x="5170488" y="1438275"/>
          <p14:tracePt t="9418" x="5224463" y="1339850"/>
          <p14:tracePt t="9435" x="5268913" y="1231900"/>
          <p14:tracePt t="9451" x="5295900" y="1108075"/>
          <p14:tracePt t="9468" x="5303838" y="1000125"/>
          <p14:tracePt t="9485" x="5303838" y="866775"/>
          <p14:tracePt t="9502" x="5303838" y="758825"/>
          <p14:tracePt t="9518" x="5303838" y="633413"/>
          <p14:tracePt t="9535" x="5286375" y="544513"/>
          <p14:tracePt t="9552" x="5276850" y="517525"/>
          <p14:tracePt t="9568" x="5276850" y="509588"/>
          <p14:tracePt t="9688" x="5276850" y="500063"/>
          <p14:tracePt t="9704" x="5286375" y="500063"/>
          <p14:tracePt t="9784" x="5303838" y="500063"/>
          <p14:tracePt t="9832" x="5313363" y="500063"/>
          <p14:tracePt t="9840" x="5330825" y="509588"/>
          <p14:tracePt t="9848" x="5367338" y="527050"/>
          <p14:tracePt t="9856" x="5394325" y="536575"/>
          <p14:tracePt t="9869" x="5438775" y="561975"/>
          <p14:tracePt t="9885" x="5473700" y="588963"/>
          <p14:tracePt t="9903" x="5500688" y="598488"/>
          <p14:tracePt t="9919" x="5518150" y="615950"/>
          <p14:tracePt t="9936" x="5537200" y="625475"/>
          <p14:tracePt t="9953" x="5545138" y="642938"/>
          <p14:tracePt t="9969" x="5554663" y="652463"/>
          <p14:tracePt t="9986" x="5562600" y="669925"/>
          <p14:tracePt t="10003" x="5572125" y="679450"/>
          <p14:tracePt t="10019" x="5572125" y="687388"/>
          <p14:tracePt t="10036" x="5572125" y="696913"/>
          <p14:tracePt t="10064" x="5581650" y="704850"/>
          <p14:tracePt t="10072" x="5581650" y="714375"/>
          <p14:tracePt t="10088" x="5581650" y="723900"/>
          <p14:tracePt t="10103" x="5589588" y="741363"/>
          <p14:tracePt t="10119" x="5599113" y="785813"/>
          <p14:tracePt t="10136" x="5608638" y="822325"/>
          <p14:tracePt t="10154" x="5608638" y="847725"/>
          <p14:tracePt t="10169" x="5616575" y="874713"/>
          <p14:tracePt t="10186" x="5616575" y="919163"/>
          <p14:tracePt t="10203" x="5626100" y="938213"/>
          <p14:tracePt t="10219" x="5634038" y="955675"/>
          <p14:tracePt t="10236" x="5643563" y="973138"/>
          <p14:tracePt t="10253" x="5643563" y="982663"/>
          <p14:tracePt t="10270" x="5661025" y="1009650"/>
          <p14:tracePt t="10286" x="5670550" y="1017588"/>
          <p14:tracePt t="10303" x="5688013" y="1027113"/>
          <p14:tracePt t="10320" x="5688013" y="1036638"/>
          <p14:tracePt t="10336" x="5697538" y="1036638"/>
          <p14:tracePt t="10353" x="5705475" y="1036638"/>
          <p14:tracePt t="10384" x="5715000" y="1036638"/>
          <p14:tracePt t="10392" x="5732463" y="1036638"/>
          <p14:tracePt t="10440" x="5741988" y="1036638"/>
          <p14:tracePt t="10448" x="5751513" y="1027113"/>
          <p14:tracePt t="10456" x="5759450" y="1017588"/>
          <p14:tracePt t="10470" x="5795963" y="1000125"/>
          <p14:tracePt t="10487" x="5830888" y="965200"/>
          <p14:tracePt t="10503" x="5875338" y="911225"/>
          <p14:tracePt t="10521" x="5902325" y="874713"/>
          <p14:tracePt t="10537" x="5919788" y="839788"/>
          <p14:tracePt t="10553" x="5938838" y="795338"/>
          <p14:tracePt t="10570" x="5946775" y="785813"/>
          <p14:tracePt t="10587" x="5946775" y="776288"/>
          <p14:tracePt t="10603" x="5946775" y="768350"/>
          <p14:tracePt t="10620" x="5946775" y="758825"/>
          <p14:tracePt t="10637" x="5946775" y="750888"/>
          <p14:tracePt t="10654" x="5946775" y="741363"/>
          <p14:tracePt t="10670" x="5946775" y="731838"/>
          <p14:tracePt t="10687" x="5938838" y="704850"/>
          <p14:tracePt t="10704" x="5929313" y="704850"/>
          <p14:tracePt t="10720" x="5911850" y="704850"/>
          <p14:tracePt t="10737" x="5902325" y="704850"/>
          <p14:tracePt t="10754" x="5884863" y="704850"/>
          <p14:tracePt t="10770" x="5875338" y="714375"/>
          <p14:tracePt t="10787" x="5867400" y="723900"/>
          <p14:tracePt t="10804" x="5848350" y="741363"/>
          <p14:tracePt t="10821" x="5830888" y="768350"/>
          <p14:tracePt t="10837" x="5822950" y="795338"/>
          <p14:tracePt t="10854" x="5803900" y="822325"/>
          <p14:tracePt t="10871" x="5803900" y="874713"/>
          <p14:tracePt t="10888" x="5803900" y="901700"/>
          <p14:tracePt t="10906" x="5803900" y="919163"/>
          <p14:tracePt t="10921" x="5803900" y="938213"/>
          <p14:tracePt t="10938" x="5803900" y="946150"/>
          <p14:tracePt t="10954" x="5803900" y="965200"/>
          <p14:tracePt t="10971" x="5803900" y="973138"/>
          <p14:tracePt t="10988" x="5813425" y="982663"/>
          <p14:tracePt t="11004" x="5830888" y="990600"/>
          <p14:tracePt t="11021" x="5840413" y="990600"/>
          <p14:tracePt t="11038" x="5867400" y="990600"/>
          <p14:tracePt t="11055" x="5884863" y="990600"/>
          <p14:tracePt t="11072" x="5902325" y="990600"/>
          <p14:tracePt t="11088" x="5919788" y="990600"/>
          <p14:tracePt t="11104" x="5929313" y="990600"/>
          <p14:tracePt t="11121" x="5956300" y="982663"/>
          <p14:tracePt t="11138" x="5965825" y="965200"/>
          <p14:tracePt t="11155" x="5991225" y="946150"/>
          <p14:tracePt t="11171" x="6018213" y="919163"/>
          <p14:tracePt t="11188" x="6037263" y="884238"/>
          <p14:tracePt t="11205" x="6062663" y="866775"/>
          <p14:tracePt t="11222" x="6072188" y="839788"/>
          <p14:tracePt t="11238" x="6081713" y="822325"/>
          <p14:tracePt t="11255" x="6081713" y="795338"/>
          <p14:tracePt t="11272" x="6081713" y="785813"/>
          <p14:tracePt t="11288" x="6081713" y="776288"/>
          <p14:tracePt t="11312" x="6081713" y="768350"/>
          <p14:tracePt t="11328" x="6081713" y="758825"/>
          <p14:tracePt t="11338" x="6062663" y="741363"/>
          <p14:tracePt t="11355" x="6037263" y="723900"/>
          <p14:tracePt t="11372" x="6018213" y="723900"/>
          <p14:tracePt t="11388" x="5991225" y="723900"/>
          <p14:tracePt t="11405" x="5983288" y="723900"/>
          <p14:tracePt t="11422" x="5965825" y="723900"/>
          <p14:tracePt t="11438" x="5946775" y="723900"/>
          <p14:tracePt t="11438" x="5938838" y="723900"/>
          <p14:tracePt t="11456" x="5911850" y="741363"/>
          <p14:tracePt t="11473" x="5884863" y="758825"/>
          <p14:tracePt t="11489" x="5857875" y="785813"/>
          <p14:tracePt t="11505" x="5840413" y="822325"/>
          <p14:tracePt t="11523" x="5822950" y="847725"/>
          <p14:tracePt t="11539" x="5803900" y="893763"/>
          <p14:tracePt t="11555" x="5795963" y="928688"/>
          <p14:tracePt t="11572" x="5795963" y="955675"/>
          <p14:tracePt t="11589" x="5786438" y="990600"/>
          <p14:tracePt t="11606" x="5786438" y="1009650"/>
          <p14:tracePt t="11623" x="5786438" y="1044575"/>
          <p14:tracePt t="11623" x="5786438" y="1054100"/>
          <p14:tracePt t="11640" x="5786438" y="1081088"/>
          <p14:tracePt t="11656" x="5795963" y="1108075"/>
          <p14:tracePt t="11673" x="5813425" y="1133475"/>
          <p14:tracePt t="11689" x="5830888" y="1152525"/>
          <p14:tracePt t="11706" x="5867400" y="1169988"/>
          <p14:tracePt t="11723" x="5894388" y="1179513"/>
          <p14:tracePt t="11739" x="5911850" y="1179513"/>
          <p14:tracePt t="11756" x="5938838" y="1179513"/>
          <p14:tracePt t="11773" x="5956300" y="1179513"/>
          <p14:tracePt t="11789" x="6000750" y="1179513"/>
          <p14:tracePt t="11806" x="6027738" y="1160463"/>
          <p14:tracePt t="11823" x="6054725" y="1143000"/>
          <p14:tracePt t="11823" x="6062663" y="1133475"/>
          <p14:tracePt t="11840" x="6089650" y="1098550"/>
          <p14:tracePt t="11856" x="6108700" y="1062038"/>
          <p14:tracePt t="11873" x="6134100" y="1027113"/>
          <p14:tracePt t="11889" x="6143625" y="990600"/>
          <p14:tracePt t="11906" x="6143625" y="955675"/>
          <p14:tracePt t="11923" x="6143625" y="928688"/>
          <p14:tracePt t="11940" x="6143625" y="901700"/>
          <p14:tracePt t="11956" x="6143625" y="884238"/>
          <p14:tracePt t="11973" x="6134100" y="857250"/>
          <p14:tracePt t="11990" x="6116638" y="839788"/>
          <p14:tracePt t="12006" x="6099175" y="830263"/>
          <p14:tracePt t="12023" x="6054725" y="803275"/>
          <p14:tracePt t="12040" x="6027738" y="785813"/>
          <p14:tracePt t="12056" x="6010275" y="785813"/>
          <p14:tracePt t="12073" x="5991225" y="785813"/>
          <p14:tracePt t="12090" x="5973763" y="785813"/>
          <p14:tracePt t="12106" x="5965825" y="785813"/>
          <p14:tracePt t="12123" x="5956300" y="785813"/>
          <p14:tracePt t="12140" x="5938838" y="785813"/>
          <p14:tracePt t="12157" x="5929313" y="812800"/>
          <p14:tracePt t="12173" x="5919788" y="830263"/>
          <p14:tracePt t="12190" x="5902325" y="857250"/>
          <p14:tracePt t="12207" x="5902325" y="901700"/>
          <p14:tracePt t="12224" x="5902325" y="938213"/>
          <p14:tracePt t="12240" x="5902325" y="965200"/>
          <p14:tracePt t="12257" x="5902325" y="1009650"/>
          <p14:tracePt t="12273" x="5911850" y="1044575"/>
          <p14:tracePt t="12290" x="5929313" y="1071563"/>
          <p14:tracePt t="12307" x="5946775" y="1108075"/>
          <p14:tracePt t="12324" x="5973763" y="1116013"/>
          <p14:tracePt t="12341" x="5991225" y="1125538"/>
          <p14:tracePt t="12357" x="6000750" y="1133475"/>
          <p14:tracePt t="12374" x="6018213" y="1133475"/>
          <p14:tracePt t="12391" x="6037263" y="1133475"/>
          <p14:tracePt t="12407" x="6062663" y="1133475"/>
          <p14:tracePt t="12424" x="6089650" y="1125538"/>
          <p14:tracePt t="12441" x="6108700" y="1108075"/>
          <p14:tracePt t="12457" x="6134100" y="1089025"/>
          <p14:tracePt t="12474" x="6153150" y="1062038"/>
          <p14:tracePt t="12491" x="6161088" y="1027113"/>
          <p14:tracePt t="12507" x="6170613" y="1009650"/>
          <p14:tracePt t="12524" x="6170613" y="982663"/>
          <p14:tracePt t="12541" x="6170613" y="946150"/>
          <p14:tracePt t="12557" x="6161088" y="911225"/>
          <p14:tracePt t="12574" x="6153150" y="884238"/>
          <p14:tracePt t="12591" x="6126163" y="847725"/>
          <p14:tracePt t="12608" x="6089650" y="830263"/>
          <p14:tracePt t="12625" x="6062663" y="822325"/>
          <p14:tracePt t="12641" x="6037263" y="822325"/>
          <p14:tracePt t="12658" x="6018213" y="822325"/>
          <p14:tracePt t="12674" x="6000750" y="822325"/>
          <p14:tracePt t="12691" x="5956300" y="822325"/>
          <p14:tracePt t="12708" x="5929313" y="830263"/>
          <p14:tracePt t="12725" x="5902325" y="847725"/>
          <p14:tracePt t="12741" x="5875338" y="866775"/>
          <p14:tracePt t="12758" x="5848350" y="884238"/>
          <p14:tracePt t="12775" x="5822950" y="911225"/>
          <p14:tracePt t="12775" x="5813425" y="919163"/>
          <p14:tracePt t="12792" x="5795963" y="946150"/>
          <p14:tracePt t="12808" x="5795963" y="965200"/>
          <p14:tracePt t="12825" x="5786438" y="990600"/>
          <p14:tracePt t="12842" x="5786438" y="1009650"/>
          <p14:tracePt t="12858" x="5786438" y="1036638"/>
          <p14:tracePt t="12875" x="5786438" y="1054100"/>
          <p14:tracePt t="12891" x="5786438" y="1081088"/>
          <p14:tracePt t="12908" x="5803900" y="1098550"/>
          <p14:tracePt t="12925" x="5822950" y="1116013"/>
          <p14:tracePt t="12942" x="5857875" y="1125538"/>
          <p14:tracePt t="12958" x="5894388" y="1125538"/>
          <p14:tracePt t="12975" x="5956300" y="1125538"/>
          <p14:tracePt t="12992" x="6000750" y="1116013"/>
          <p14:tracePt t="13008" x="6037263" y="1098550"/>
          <p14:tracePt t="13025" x="6054725" y="1071563"/>
          <p14:tracePt t="13042" x="6072188" y="1036638"/>
          <p14:tracePt t="13058" x="6089650" y="1000125"/>
          <p14:tracePt t="13075" x="6089650" y="965200"/>
          <p14:tracePt t="13092" x="6089650" y="919163"/>
          <p14:tracePt t="13108" x="6081713" y="874713"/>
          <p14:tracePt t="13126" x="6062663" y="839788"/>
          <p14:tracePt t="13142" x="6037263" y="812800"/>
          <p14:tracePt t="13159" x="5983288" y="776288"/>
          <p14:tracePt t="13176" x="5965825" y="768350"/>
          <p14:tracePt t="13192" x="5938838" y="768350"/>
          <p14:tracePt t="13209" x="5911850" y="768350"/>
          <p14:tracePt t="13226" x="5902325" y="768350"/>
          <p14:tracePt t="13242" x="5884863" y="768350"/>
          <p14:tracePt t="13259" x="5857875" y="768350"/>
          <p14:tracePt t="13276" x="5822950" y="776288"/>
          <p14:tracePt t="13292" x="5786438" y="803275"/>
          <p14:tracePt t="13309" x="5759450" y="822325"/>
          <p14:tracePt t="13326" x="5732463" y="839788"/>
          <p14:tracePt t="13343" x="5705475" y="857250"/>
          <p14:tracePt t="13343" x="5697538" y="866775"/>
          <p14:tracePt t="13360" x="5688013" y="884238"/>
          <p14:tracePt t="13376" x="5688013" y="893763"/>
          <p14:tracePt t="13393" x="5688013" y="911225"/>
          <p14:tracePt t="13409" x="5688013" y="928688"/>
          <p14:tracePt t="13426" x="5688013" y="955675"/>
          <p14:tracePt t="13443" x="5697538" y="982663"/>
          <p14:tracePt t="13459" x="5715000" y="1000125"/>
          <p14:tracePt t="13476" x="5751513" y="1017588"/>
          <p14:tracePt t="13493" x="5786438" y="1027113"/>
          <p14:tracePt t="13509" x="5822950" y="1027113"/>
          <p14:tracePt t="13526" x="5848350" y="1027113"/>
          <p14:tracePt t="13543" x="5857875" y="1027113"/>
          <p14:tracePt t="13560" x="5884863" y="1027113"/>
          <p14:tracePt t="13576" x="5894388" y="1017588"/>
          <p14:tracePt t="13593" x="5902325" y="1000125"/>
          <p14:tracePt t="13609" x="5911850" y="973138"/>
          <p14:tracePt t="13627" x="5919788" y="955675"/>
          <p14:tracePt t="13645" x="5919788" y="928688"/>
          <p14:tracePt t="13660" x="5919788" y="901700"/>
          <p14:tracePt t="13677" x="5911850" y="893763"/>
          <p14:tracePt t="13693" x="5902325" y="874713"/>
          <p14:tracePt t="13710" x="5894388" y="874713"/>
          <p14:tracePt t="14881" x="5894388" y="884238"/>
          <p14:tracePt t="15304" x="5894388" y="911225"/>
          <p14:tracePt t="15312" x="5894388" y="919163"/>
          <p14:tracePt t="15327" x="5894388" y="946150"/>
          <p14:tracePt t="15336" x="5894388" y="955675"/>
          <p14:tracePt t="15359" x="5902325" y="965200"/>
          <p14:tracePt t="15368" x="5902325" y="973138"/>
          <p14:tracePt t="15384" x="5911850" y="982663"/>
          <p14:tracePt t="15416" x="5911850" y="990600"/>
          <p14:tracePt t="15503" x="5911850" y="1000125"/>
          <p14:tracePt t="15511" x="5911850" y="1009650"/>
          <p14:tracePt t="15527" x="5919788" y="1009650"/>
          <p14:tracePt t="15536" x="5919788" y="1027113"/>
          <p14:tracePt t="15560" x="5919788" y="1044575"/>
          <p14:tracePt t="15575" x="5919788" y="1054100"/>
          <p14:tracePt t="15600" x="5919788" y="1062038"/>
          <p14:tracePt t="15608" x="5929313" y="1081088"/>
          <p14:tracePt t="15624" x="5929313" y="1089025"/>
          <p14:tracePt t="15648" x="5929313" y="1098550"/>
          <p14:tracePt t="15656" x="5938838" y="1108075"/>
          <p14:tracePt t="15664" x="5938838" y="1116013"/>
          <p14:tracePt t="15688" x="5938838" y="1125538"/>
          <p14:tracePt t="15697" x="5946775" y="1143000"/>
          <p14:tracePt t="15714" x="5956300" y="1160463"/>
          <p14:tracePt t="15730" x="5956300" y="1179513"/>
          <p14:tracePt t="15747" x="5956300" y="1187450"/>
          <p14:tracePt t="15764" x="5965825" y="1204913"/>
          <p14:tracePt t="15781" x="5965825" y="1223963"/>
          <p14:tracePt t="15797" x="5965825" y="1241425"/>
          <p14:tracePt t="15814" x="5973763" y="1258888"/>
          <p14:tracePt t="15831" x="5973763" y="1268413"/>
          <p14:tracePt t="15848" x="5973763" y="1285875"/>
          <p14:tracePt t="15864" x="5973763" y="1303338"/>
          <p14:tracePt t="15881" x="5983288" y="1322388"/>
          <p14:tracePt t="15897" x="5983288" y="1330325"/>
          <p14:tracePt t="15914" x="5983288" y="1347788"/>
          <p14:tracePt t="15931" x="5983288" y="1366838"/>
          <p14:tracePt t="15948" x="5983288" y="1384300"/>
          <p14:tracePt t="15964" x="5983288" y="1393825"/>
          <p14:tracePt t="15981" x="5983288" y="1411288"/>
          <p14:tracePt t="15998" x="5983288" y="1419225"/>
          <p14:tracePt t="16014" x="5983288" y="1438275"/>
          <p14:tracePt t="16032" x="5983288" y="1455738"/>
          <p14:tracePt t="16048" x="5983288" y="1465263"/>
          <p14:tracePt t="16064" x="5983288" y="1482725"/>
          <p14:tracePt t="16081" x="5983288" y="1490663"/>
          <p14:tracePt t="16098" x="5983288" y="1500188"/>
          <p14:tracePt t="16136" x="5983288" y="1509713"/>
          <p14:tracePt t="16199" x="5983288" y="1517650"/>
          <p14:tracePt t="16216" x="5973763" y="1527175"/>
          <p14:tracePt t="16224" x="5973763" y="1536700"/>
          <p14:tracePt t="16232" x="5973763" y="1562100"/>
          <p14:tracePt t="16248" x="5973763" y="1598613"/>
          <p14:tracePt t="16265" x="5965825" y="1625600"/>
          <p14:tracePt t="16282" x="5956300" y="1643063"/>
          <p14:tracePt t="16298" x="5956300" y="1652588"/>
          <p14:tracePt t="16315" x="5956300" y="1670050"/>
          <p14:tracePt t="16332" x="5956300" y="1679575"/>
          <p14:tracePt t="16348" x="5956300" y="1704975"/>
          <p14:tracePt t="16365" x="5956300" y="1714500"/>
          <p14:tracePt t="16382" x="5956300" y="1741488"/>
          <p14:tracePt t="16398" x="5956300" y="1768475"/>
          <p14:tracePt t="16398" x="5956300" y="1776413"/>
          <p14:tracePt t="16416" x="5956300" y="1785938"/>
          <p14:tracePt t="16432" x="5956300" y="1803400"/>
          <p14:tracePt t="16448" x="5956300" y="1822450"/>
          <p14:tracePt t="16465" x="5956300" y="1839913"/>
          <p14:tracePt t="16482" x="5956300" y="1866900"/>
          <p14:tracePt t="16498" x="5956300" y="1884363"/>
          <p14:tracePt t="16515" x="5956300" y="1901825"/>
          <p14:tracePt t="16532" x="5956300" y="1911350"/>
          <p14:tracePt t="16549" x="5956300" y="1928813"/>
          <p14:tracePt t="16566" x="5956300" y="1938338"/>
          <p14:tracePt t="16582" x="5956300" y="1946275"/>
          <p14:tracePt t="16600" x="5956300" y="1955800"/>
          <p14:tracePt t="16615" x="5956300" y="1965325"/>
          <p14:tracePt t="16632" x="5956300" y="1973263"/>
          <p14:tracePt t="16649" x="5956300" y="1990725"/>
          <p14:tracePt t="16666" x="5965825" y="2009775"/>
          <p14:tracePt t="16683" x="5965825" y="2027238"/>
          <p14:tracePt t="16704" x="5965825" y="2036763"/>
          <p14:tracePt t="16719" x="5965825" y="2054225"/>
          <p14:tracePt t="16735" x="5965825" y="2071688"/>
          <p14:tracePt t="16749" x="5973763" y="2081213"/>
          <p14:tracePt t="16766" x="5983288" y="2098675"/>
          <p14:tracePt t="16783" x="5983288" y="2116138"/>
          <p14:tracePt t="16799" x="5983288" y="2143125"/>
          <p14:tracePt t="16816" x="5991225" y="2160588"/>
          <p14:tracePt t="16833" x="5991225" y="2170113"/>
          <p14:tracePt t="16849" x="5991225" y="2179638"/>
          <p14:tracePt t="16866" x="6000750" y="2197100"/>
          <p14:tracePt t="16883" x="6000750" y="2205038"/>
          <p14:tracePt t="16911" x="6000750" y="2214563"/>
          <p14:tracePt t="16928" x="6000750" y="2224088"/>
          <p14:tracePt t="16943" x="6010275" y="2241550"/>
          <p14:tracePt t="16952" x="6010275" y="2251075"/>
          <p14:tracePt t="16967" x="6018213" y="2268538"/>
          <p14:tracePt t="16983" x="6018213" y="2295525"/>
          <p14:tracePt t="17000" x="6018213" y="2322513"/>
          <p14:tracePt t="17016" x="6018213" y="2339975"/>
          <p14:tracePt t="17033" x="6018213" y="2366963"/>
          <p14:tracePt t="17050" x="6018213" y="2384425"/>
          <p14:tracePt t="17066" x="6018213" y="2401888"/>
          <p14:tracePt t="17083" x="6018213" y="2419350"/>
          <p14:tracePt t="17100" x="6018213" y="2428875"/>
          <p14:tracePt t="17116" x="6037263" y="2446338"/>
          <p14:tracePt t="17134" x="6037263" y="2455863"/>
          <p14:tracePt t="17150" x="6037263" y="2465388"/>
          <p14:tracePt t="17166" x="6037263" y="2482850"/>
          <p14:tracePt t="17184" x="6037263" y="2500313"/>
          <p14:tracePt t="17201" x="6037263" y="2517775"/>
          <p14:tracePt t="17217" x="6037263" y="2544763"/>
          <p14:tracePt t="17233" x="6037263" y="2562225"/>
          <p14:tracePt t="17251" x="6037263" y="2598738"/>
          <p14:tracePt t="17267" x="6037263" y="2616200"/>
          <p14:tracePt t="17283" x="6037263" y="2643188"/>
          <p14:tracePt t="17300" x="6037263" y="2660650"/>
          <p14:tracePt t="17317" x="6037263" y="2679700"/>
          <p14:tracePt t="17334" x="6037263" y="2687638"/>
          <p14:tracePt t="17350" x="6037263" y="2697163"/>
          <p14:tracePt t="17367" x="6037263" y="2714625"/>
          <p14:tracePt t="17384" x="6037263" y="2724150"/>
          <p14:tracePt t="17400" x="6037263" y="2732088"/>
          <p14:tracePt t="17417" x="6037263" y="2759075"/>
          <p14:tracePt t="17434" x="6037263" y="2768600"/>
          <p14:tracePt t="17450" x="6037263" y="2786063"/>
          <p14:tracePt t="17467" x="6037263" y="2795588"/>
          <p14:tracePt t="17484" x="6037263" y="2803525"/>
          <p14:tracePt t="17500" x="6037263" y="2813050"/>
          <p14:tracePt t="17517" x="6037263" y="2822575"/>
          <p14:tracePt t="17534" x="6037263" y="2840038"/>
          <p14:tracePt t="17550" x="6037263" y="2857500"/>
          <p14:tracePt t="17568" x="6037263" y="2874963"/>
          <p14:tracePt t="17584" x="6037263" y="2894013"/>
          <p14:tracePt t="17601" x="6037263" y="2901950"/>
          <p14:tracePt t="17617" x="6037263" y="2919413"/>
          <p14:tracePt t="17634" x="6037263" y="2928938"/>
          <p14:tracePt t="17651" x="6037263" y="2946400"/>
          <p14:tracePt t="17667" x="6037263" y="2955925"/>
          <p14:tracePt t="17684" x="6037263" y="2973388"/>
          <p14:tracePt t="17702" x="6037263" y="2982913"/>
          <p14:tracePt t="17718" x="6037263" y="3009900"/>
          <p14:tracePt t="17734" x="6037263" y="3027363"/>
          <p14:tracePt t="17734" x="6037263" y="3036888"/>
          <p14:tracePt t="17751" x="6027738" y="3062288"/>
          <p14:tracePt t="17768" x="6027738" y="3071813"/>
          <p14:tracePt t="17784" x="6018213" y="3098800"/>
          <p14:tracePt t="17801" x="6018213" y="3116263"/>
          <p14:tracePt t="17824" x="6010275" y="3133725"/>
          <p14:tracePt t="17834" x="6010275" y="3143250"/>
          <p14:tracePt t="17851" x="6000750" y="3170238"/>
          <p14:tracePt t="17868" x="6000750" y="3187700"/>
          <p14:tracePt t="17885" x="6000750" y="3205163"/>
          <p14:tracePt t="17902" x="6000750" y="3214688"/>
          <p14:tracePt t="17918" x="6000750" y="3224213"/>
          <p14:tracePt t="17935" x="5983288" y="3241675"/>
          <p14:tracePt t="17952" x="5983288" y="3259138"/>
          <p14:tracePt t="17968" x="5973763" y="3268663"/>
          <p14:tracePt t="17985" x="5973763" y="3276600"/>
          <p14:tracePt t="18063" x="5973763" y="3268663"/>
          <p14:tracePt t="18263" x="5973763" y="3259138"/>
          <p14:tracePt t="18271" x="5973763" y="3241675"/>
          <p14:tracePt t="18279" x="5973763" y="3214688"/>
          <p14:tracePt t="18288" x="5965825" y="3187700"/>
          <p14:tracePt t="18302" x="5965825" y="3133725"/>
          <p14:tracePt t="18319" x="5965825" y="3036888"/>
          <p14:tracePt t="18336" x="5965825" y="2965450"/>
          <p14:tracePt t="18352" x="5965825" y="2894013"/>
          <p14:tracePt t="18369" x="5965825" y="2830513"/>
          <p14:tracePt t="18386" x="5965825" y="2776538"/>
          <p14:tracePt t="18403" x="5965825" y="2714625"/>
          <p14:tracePt t="18419" x="5965825" y="2652713"/>
          <p14:tracePt t="18436" x="5965825" y="2598738"/>
          <p14:tracePt t="18453" x="5965825" y="2517775"/>
          <p14:tracePt t="18469" x="5965825" y="2438400"/>
          <p14:tracePt t="18486" x="5965825" y="2357438"/>
          <p14:tracePt t="18486" x="5965825" y="2322513"/>
          <p14:tracePt t="18504" x="5965825" y="2251075"/>
          <p14:tracePt t="18520" x="5965825" y="2179638"/>
          <p14:tracePt t="18536" x="5965825" y="2116138"/>
          <p14:tracePt t="18553" x="5965825" y="2062163"/>
          <p14:tracePt t="18569" x="5973763" y="2009775"/>
          <p14:tracePt t="18586" x="5983288" y="1965325"/>
          <p14:tracePt t="18603" x="5983288" y="1938338"/>
          <p14:tracePt t="18620" x="5983288" y="1928813"/>
          <p14:tracePt t="18636" x="5983288" y="1911350"/>
          <p14:tracePt t="18653" x="5983288" y="1901825"/>
          <p14:tracePt t="18743" x="5983288" y="1893888"/>
          <p14:tracePt t="18759" x="5983288" y="1884363"/>
          <p14:tracePt t="18768" x="5983288" y="1874838"/>
          <p14:tracePt t="18776" x="5983288" y="1866900"/>
          <p14:tracePt t="18786" x="5983288" y="1847850"/>
          <p14:tracePt t="18804" x="5983288" y="1830388"/>
          <p14:tracePt t="18820" x="5983288" y="1822450"/>
          <p14:tracePt t="18836" x="5991225" y="1822450"/>
          <p14:tracePt t="19063" x="6000750" y="1839913"/>
          <p14:tracePt t="19071" x="6010275" y="1847850"/>
          <p14:tracePt t="19080" x="6027738" y="1874838"/>
          <p14:tracePt t="19088" x="6045200" y="1901825"/>
          <p14:tracePt t="19104" x="6072188" y="1946275"/>
          <p14:tracePt t="19121" x="6081713" y="1982788"/>
          <p14:tracePt t="19137" x="6099175" y="2009775"/>
          <p14:tracePt t="19154" x="6108700" y="2036763"/>
          <p14:tracePt t="19171" x="6116638" y="2054225"/>
          <p14:tracePt t="19187" x="6116638" y="2071688"/>
          <p14:tracePt t="19204" x="6126163" y="2098675"/>
          <p14:tracePt t="19221" x="6126163" y="2133600"/>
          <p14:tracePt t="19237" x="6143625" y="2179638"/>
          <p14:tracePt t="19254" x="6153150" y="2214563"/>
          <p14:tracePt t="19271" x="6161088" y="2276475"/>
          <p14:tracePt t="19288" x="6170613" y="2339975"/>
          <p14:tracePt t="19304" x="6170613" y="2366963"/>
          <p14:tracePt t="19321" x="6170613" y="2411413"/>
          <p14:tracePt t="19338" x="6170613" y="2446338"/>
          <p14:tracePt t="19354" x="6170613" y="2482850"/>
          <p14:tracePt t="19371" x="6170613" y="2500313"/>
          <p14:tracePt t="19388" x="6170613" y="2527300"/>
          <p14:tracePt t="19405" x="6170613" y="2554288"/>
          <p14:tracePt t="19421" x="6170613" y="2562225"/>
          <p14:tracePt t="19438" x="6170613" y="2581275"/>
          <p14:tracePt t="19455" x="6170613" y="2608263"/>
          <p14:tracePt t="19471" x="6170613" y="2616200"/>
          <p14:tracePt t="19488" x="6170613" y="2643188"/>
          <p14:tracePt t="19504" x="6170613" y="2670175"/>
          <p14:tracePt t="19521" x="6153150" y="2687638"/>
          <p14:tracePt t="19538" x="6153150" y="2705100"/>
          <p14:tracePt t="19555" x="6153150" y="2724150"/>
          <p14:tracePt t="19571" x="6153150" y="2759075"/>
          <p14:tracePt t="19588" x="6143625" y="2776538"/>
          <p14:tracePt t="19605" x="6134100" y="2786063"/>
          <p14:tracePt t="19621" x="6134100" y="2803525"/>
          <p14:tracePt t="19638" x="6134100" y="2822575"/>
          <p14:tracePt t="19638" x="6134100" y="2840038"/>
          <p14:tracePt t="19656" x="6126163" y="2847975"/>
          <p14:tracePt t="19672" x="6116638" y="2867025"/>
          <p14:tracePt t="19688" x="6116638" y="2884488"/>
          <p14:tracePt t="19705" x="6116638" y="2901950"/>
          <p14:tracePt t="19722" x="6116638" y="2928938"/>
          <p14:tracePt t="19739" x="6108700" y="2946400"/>
          <p14:tracePt t="19755" x="6108700" y="2965450"/>
          <p14:tracePt t="19772" x="6099175" y="2982913"/>
          <p14:tracePt t="19788" x="6099175" y="3000375"/>
          <p14:tracePt t="19805" x="6089650" y="3017838"/>
          <p14:tracePt t="19822" x="6089650" y="3027363"/>
          <p14:tracePt t="19838" x="6081713" y="3044825"/>
          <p14:tracePt t="19856" x="6081713" y="3062288"/>
          <p14:tracePt t="19872" x="6081713" y="3081338"/>
          <p14:tracePt t="19889" x="6081713" y="3089275"/>
          <p14:tracePt t="19905" x="6081713" y="3098800"/>
          <p14:tracePt t="19922" x="6072188" y="3125788"/>
          <p14:tracePt t="19939" x="6062663" y="3125788"/>
          <p14:tracePt t="19955" x="6062663" y="3133725"/>
          <p14:tracePt t="19972" x="6062663" y="3143250"/>
          <p14:tracePt t="19989" x="6062663" y="3152775"/>
          <p14:tracePt t="20006" x="6062663" y="3160713"/>
          <p14:tracePt t="20023" x="6062663" y="3179763"/>
          <p14:tracePt t="20039" x="6054725" y="3187700"/>
          <p14:tracePt t="20056" x="6054725" y="3197225"/>
          <p14:tracePt t="20072" x="6054725" y="3205163"/>
          <p14:tracePt t="20089" x="6054725" y="3224213"/>
          <p14:tracePt t="20106" x="6054725" y="3241675"/>
          <p14:tracePt t="20123" x="6054725" y="3259138"/>
          <p14:tracePt t="20140" x="6054725" y="3268663"/>
          <p14:tracePt t="20156" x="6054725" y="3286125"/>
          <p14:tracePt t="20173" x="6054725" y="3295650"/>
          <p14:tracePt t="20189" x="6054725" y="3313113"/>
          <p14:tracePt t="20206" x="6054725" y="3322638"/>
          <p14:tracePt t="20223" x="6054725" y="3330575"/>
          <p14:tracePt t="20239" x="6054725" y="3348038"/>
          <p14:tracePt t="20256" x="6054725" y="3375025"/>
          <p14:tracePt t="20273" x="6054725" y="3384550"/>
          <p14:tracePt t="20289" x="6054725" y="3402013"/>
          <p14:tracePt t="20306" x="6054725" y="3411538"/>
          <p14:tracePt t="20323" x="6054725" y="3429000"/>
          <p14:tracePt t="20340" x="6054725" y="3438525"/>
          <p14:tracePt t="20356" x="6054725" y="3446463"/>
          <p14:tracePt t="20373" x="6054725" y="3455988"/>
          <p14:tracePt t="20390" x="6045200" y="3473450"/>
          <p14:tracePt t="20406" x="6045200" y="3482975"/>
          <p14:tracePt t="20406" x="6045200" y="3490913"/>
          <p14:tracePt t="20423" x="6037263" y="3509963"/>
          <p14:tracePt t="20440" x="6037263" y="3517900"/>
          <p14:tracePt t="20456" x="6037263" y="3536950"/>
          <p14:tracePt t="20473" x="6037263" y="3554413"/>
          <p14:tracePt t="20490" x="6027738" y="3562350"/>
          <p14:tracePt t="20506" x="6010275" y="3571875"/>
          <p14:tracePt t="20524" x="6000750" y="3581400"/>
          <p14:tracePt t="20631" x="6000750" y="3589338"/>
          <p14:tracePt t="20647" x="6000750" y="3598863"/>
          <p14:tracePt t="20775" x="6000750" y="3608388"/>
          <p14:tracePt t="20783" x="6000750" y="3616325"/>
          <p14:tracePt t="20791" x="5991225" y="3633788"/>
          <p14:tracePt t="20807" x="5983288" y="3643313"/>
          <p14:tracePt t="20824" x="5983288" y="3652838"/>
          <p14:tracePt t="21199" x="5983288" y="3660775"/>
          <p14:tracePt t="21207" x="5983288" y="3652838"/>
          <p14:tracePt t="21591" x="5983288" y="3643313"/>
          <p14:tracePt t="21599" x="5956300" y="3625850"/>
          <p14:tracePt t="21609" x="5938838" y="3589338"/>
          <p14:tracePt t="21625" x="5929313" y="3554413"/>
          <p14:tracePt t="21642" x="5929313" y="3517900"/>
          <p14:tracePt t="21659" x="5929313" y="3473450"/>
          <p14:tracePt t="21676" x="5929313" y="3429000"/>
          <p14:tracePt t="21692" x="5929313" y="3375025"/>
          <p14:tracePt t="21709" x="5929313" y="3322638"/>
          <p14:tracePt t="21726" x="5929313" y="3268663"/>
          <p14:tracePt t="21743" x="5929313" y="3205163"/>
          <p14:tracePt t="21743" x="5929313" y="3179763"/>
          <p14:tracePt t="21760" x="5938838" y="3089275"/>
          <p14:tracePt t="21776" x="5946775" y="3027363"/>
          <p14:tracePt t="21793" x="5956300" y="2946400"/>
          <p14:tracePt t="21810" x="5973763" y="2857500"/>
          <p14:tracePt t="21826" x="5983288" y="2795588"/>
          <p14:tracePt t="21843" x="5991225" y="2732088"/>
          <p14:tracePt t="21860" x="6010275" y="2679700"/>
          <p14:tracePt t="21876" x="6018213" y="2633663"/>
          <p14:tracePt t="21893" x="6018213" y="2581275"/>
          <p14:tracePt t="21909" x="6018213" y="2517775"/>
          <p14:tracePt t="21926" x="6027738" y="2446338"/>
          <p14:tracePt t="21943" x="6027738" y="2339975"/>
          <p14:tracePt t="21960" x="6027738" y="2268538"/>
          <p14:tracePt t="21976" x="6027738" y="2205038"/>
          <p14:tracePt t="21993" x="6027738" y="2143125"/>
          <p14:tracePt t="22010" x="6027738" y="2089150"/>
          <p14:tracePt t="22026" x="6027738" y="2044700"/>
          <p14:tracePt t="22043" x="6027738" y="2000250"/>
          <p14:tracePt t="22060" x="6027738" y="1965325"/>
          <p14:tracePt t="22076" x="6045200" y="1928813"/>
          <p14:tracePt t="22093" x="6045200" y="1911350"/>
          <p14:tracePt t="22110" x="6045200" y="1893888"/>
          <p14:tracePt t="22126" x="6045200" y="1857375"/>
          <p14:tracePt t="22144" x="6045200" y="1839913"/>
          <p14:tracePt t="22160" x="6045200" y="1812925"/>
          <p14:tracePt t="22176" x="6045200" y="1785938"/>
          <p14:tracePt t="22193" x="6045200" y="1768475"/>
          <p14:tracePt t="22210" x="6045200" y="1751013"/>
          <p14:tracePt t="22226" x="6045200" y="1731963"/>
          <p14:tracePt t="22243" x="6045200" y="1724025"/>
          <p14:tracePt t="22260" x="6045200" y="1714500"/>
          <p14:tracePt t="22277" x="6045200" y="1704975"/>
          <p14:tracePt t="22293" x="6054725" y="1704975"/>
          <p14:tracePt t="22431" x="6062663" y="1714500"/>
          <p14:tracePt t="22439" x="6072188" y="1731963"/>
          <p14:tracePt t="22447" x="6081713" y="1741488"/>
          <p14:tracePt t="22460" x="6099175" y="1785938"/>
          <p14:tracePt t="22477" x="6126163" y="1830388"/>
          <p14:tracePt t="22494" x="6153150" y="1874838"/>
          <p14:tracePt t="22511" x="6180138" y="1911350"/>
          <p14:tracePt t="22527" x="6188075" y="1946275"/>
          <p14:tracePt t="22544" x="6188075" y="1973263"/>
          <p14:tracePt t="22561" x="6188075" y="1990725"/>
          <p14:tracePt t="22577" x="6188075" y="2017713"/>
          <p14:tracePt t="22594" x="6188075" y="2062163"/>
          <p14:tracePt t="22611" x="6188075" y="2108200"/>
          <p14:tracePt t="22627" x="6188075" y="2160588"/>
          <p14:tracePt t="22644" x="6188075" y="2224088"/>
          <p14:tracePt t="22662" x="6180138" y="2286000"/>
          <p14:tracePt t="22678" x="6161088" y="2357438"/>
          <p14:tracePt t="22694" x="6134100" y="2455863"/>
          <p14:tracePt t="22712" x="6134100" y="2527300"/>
          <p14:tracePt t="22728" x="6134100" y="2581275"/>
          <p14:tracePt t="22744" x="6116638" y="2643188"/>
          <p14:tracePt t="22761" x="6108700" y="2705100"/>
          <p14:tracePt t="22778" x="6099175" y="2741613"/>
          <p14:tracePt t="22794" x="6099175" y="2803525"/>
          <p14:tracePt t="22811" x="6081713" y="2874963"/>
          <p14:tracePt t="22828" x="6062663" y="2928938"/>
          <p14:tracePt t="22845" x="6054725" y="2973388"/>
          <p14:tracePt t="22861" x="6054725" y="3000375"/>
          <p14:tracePt t="22878" x="6045200" y="3027363"/>
          <p14:tracePt t="22895" x="6037263" y="3071813"/>
          <p14:tracePt t="22912" x="6037263" y="3098800"/>
          <p14:tracePt t="22928" x="6027738" y="3125788"/>
          <p14:tracePt t="22945" x="6010275" y="3160713"/>
          <p14:tracePt t="22961" x="6010275" y="3197225"/>
          <p14:tracePt t="22978" x="6000750" y="3224213"/>
          <p14:tracePt t="22995" x="6000750" y="3251200"/>
          <p14:tracePt t="23012" x="5991225" y="3286125"/>
          <p14:tracePt t="23029" x="5991225" y="3303588"/>
          <p14:tracePt t="23045" x="5983288" y="3340100"/>
          <p14:tracePt t="23062" x="5973763" y="3348038"/>
          <p14:tracePt t="23078" x="5973763" y="3357563"/>
          <p14:tracePt t="23078" x="5973763" y="3367088"/>
          <p14:tracePt t="23095" x="5973763" y="3375025"/>
          <p14:tracePt t="23112" x="5965825" y="3402013"/>
          <p14:tracePt t="23128" x="5965825" y="3419475"/>
          <p14:tracePt t="23151" x="5965825" y="3438525"/>
          <p14:tracePt t="23167" x="5965825" y="3446463"/>
          <p14:tracePt t="23178" x="5956300" y="3465513"/>
          <p14:tracePt t="23195" x="5946775" y="3482975"/>
          <p14:tracePt t="23212" x="5946775" y="3500438"/>
          <p14:tracePt t="23229" x="5946775" y="3509963"/>
          <p14:tracePt t="23245" x="5946775" y="3517900"/>
          <p14:tracePt t="23262" x="5946775" y="3527425"/>
          <p14:tracePt t="23335" x="5946775" y="3536950"/>
          <p14:tracePt t="23343" x="5946775" y="3544888"/>
          <p14:tracePt t="23359" x="5946775" y="3554413"/>
          <p14:tracePt t="23367" x="5946775" y="3562350"/>
          <p14:tracePt t="23379" x="5946775" y="3571875"/>
          <p14:tracePt t="23395" x="5946775" y="3581400"/>
          <p14:tracePt t="23412" x="5946775" y="3589338"/>
          <p14:tracePt t="23487" x="5946775" y="3598863"/>
          <p14:tracePt t="23503" x="5946775" y="3608388"/>
          <p14:tracePt t="23511" x="5946775" y="3616325"/>
          <p14:tracePt t="23519" x="5946775" y="3625850"/>
          <p14:tracePt t="23535" x="5938838" y="3643313"/>
          <p14:tracePt t="23551" x="5938838" y="3652838"/>
          <p14:tracePt t="23575" x="5938838" y="3660775"/>
          <p14:tracePt t="23599" x="5938838" y="3670300"/>
          <p14:tracePt t="23607" x="5929313" y="3670300"/>
          <p14:tracePt t="23623" x="5929313" y="3679825"/>
          <p14:tracePt t="23655" x="5929313" y="3697288"/>
          <p14:tracePt t="23751" x="5919788" y="3697288"/>
          <p14:tracePt t="23759" x="5919788" y="3705225"/>
          <p14:tracePt t="23775" x="5919788" y="3714750"/>
          <p14:tracePt t="23791" x="5919788" y="3724275"/>
          <p14:tracePt t="23799" x="5919788" y="3732213"/>
          <p14:tracePt t="24119" x="5919788" y="3741738"/>
          <p14:tracePt t="24135" x="5919788" y="3751263"/>
          <p14:tracePt t="24151" x="5919788" y="3759200"/>
          <p14:tracePt t="24255" x="5919788" y="3768725"/>
          <p14:tracePt t="24279" x="5919788" y="3776663"/>
          <p14:tracePt t="24295" x="5919788" y="3786188"/>
          <p14:tracePt t="24359" x="5911850" y="3786188"/>
          <p14:tracePt t="24687" x="5911850" y="3795713"/>
          <p14:tracePt t="24695" x="5929313" y="3795713"/>
          <p14:tracePt t="24703" x="5938838" y="3803650"/>
          <p14:tracePt t="24715" x="6000750" y="3830638"/>
          <p14:tracePt t="24732" x="6062663" y="3857625"/>
          <p14:tracePt t="24748" x="6108700" y="3884613"/>
          <p14:tracePt t="24765" x="6153150" y="3902075"/>
          <p14:tracePt t="24782" x="6161088" y="3902075"/>
          <p14:tracePt t="24799" x="6188075" y="3919538"/>
          <p14:tracePt t="24815" x="6215063" y="3938588"/>
          <p14:tracePt t="24832" x="6251575" y="3946525"/>
          <p14:tracePt t="24849" x="6286500" y="3973513"/>
          <p14:tracePt t="24865" x="6313488" y="3990975"/>
          <p14:tracePt t="24882" x="6348413" y="4017963"/>
          <p14:tracePt t="24898" x="6384925" y="4044950"/>
          <p14:tracePt t="24915" x="6411913" y="4054475"/>
          <p14:tracePt t="24932" x="6456363" y="4071938"/>
          <p14:tracePt t="24949" x="6491288" y="4098925"/>
          <p14:tracePt t="24965" x="6527800" y="4125913"/>
          <p14:tracePt t="24982" x="6572250" y="4143375"/>
          <p14:tracePt t="24982" x="6589713" y="4160838"/>
          <p14:tracePt t="24999" x="6634163" y="4179888"/>
          <p14:tracePt t="25015" x="6680200" y="4187825"/>
          <p14:tracePt t="25033" x="6732588" y="4214813"/>
          <p14:tracePt t="25049" x="6769100" y="4224338"/>
          <p14:tracePt t="25065" x="6804025" y="4232275"/>
          <p14:tracePt t="25083" x="6813550" y="4232275"/>
          <p14:tracePt t="25099" x="6823075" y="4232275"/>
          <p14:tracePt t="25175" x="6831013" y="4232275"/>
          <p14:tracePt t="25223" x="6831013" y="4241800"/>
          <p14:tracePt t="25231" x="6831013" y="4251325"/>
          <p14:tracePt t="25263" x="6823075" y="4251325"/>
          <p14:tracePt t="25271" x="6786563" y="4251325"/>
          <p14:tracePt t="25282" x="6732588" y="4251325"/>
          <p14:tracePt t="25300" x="6680200" y="4251325"/>
          <p14:tracePt t="25316" x="6634163" y="4251325"/>
          <p14:tracePt t="25333" x="6599238" y="4251325"/>
          <p14:tracePt t="25349" x="6572250" y="4251325"/>
          <p14:tracePt t="25366" x="6554788" y="4251325"/>
          <p14:tracePt t="25366" x="6545263" y="4251325"/>
          <p14:tracePt t="25383" x="6510338" y="4251325"/>
          <p14:tracePt t="25400" x="6483350" y="4251325"/>
          <p14:tracePt t="25416" x="6446838" y="4251325"/>
          <p14:tracePt t="25433" x="6419850" y="4251325"/>
          <p14:tracePt t="25450" x="6411913" y="4251325"/>
          <p14:tracePt t="25466" x="6394450" y="4251325"/>
          <p14:tracePt t="25483" x="6384925" y="4251325"/>
          <p14:tracePt t="25500" x="6375400" y="4251325"/>
          <p14:tracePt t="25516" x="6367463" y="4259263"/>
          <p14:tracePt t="25533" x="6357938" y="4259263"/>
          <p14:tracePt t="25550" x="6357938" y="4268788"/>
          <p14:tracePt t="25647" x="6357938" y="4286250"/>
          <p14:tracePt t="25663" x="6367463" y="4286250"/>
          <p14:tracePt t="25679" x="6394450" y="4286250"/>
          <p14:tracePt t="25687" x="6402388" y="4286250"/>
          <p14:tracePt t="25700" x="6456363" y="4303713"/>
          <p14:tracePt t="25717" x="6491288" y="4313238"/>
          <p14:tracePt t="25734" x="6518275" y="4313238"/>
          <p14:tracePt t="25750" x="6572250" y="4340225"/>
          <p14:tracePt t="25768" x="6608763" y="4348163"/>
          <p14:tracePt t="25784" x="6653213" y="4367213"/>
          <p14:tracePt t="25800" x="6724650" y="4375150"/>
          <p14:tracePt t="25817" x="6804025" y="4402138"/>
          <p14:tracePt t="25834" x="6884988" y="4429125"/>
          <p14:tracePt t="25850" x="6946900" y="4446588"/>
          <p14:tracePt t="25867" x="6983413" y="4456113"/>
          <p14:tracePt t="25884" x="7037388" y="4473575"/>
          <p14:tracePt t="25901" x="7062788" y="4483100"/>
          <p14:tracePt t="25918" x="7089775" y="4491038"/>
          <p14:tracePt t="25934" x="7116763" y="4491038"/>
          <p14:tracePt t="25951" x="7188200" y="4491038"/>
          <p14:tracePt t="25968" x="7251700" y="4491038"/>
          <p14:tracePt t="25984" x="7313613" y="4491038"/>
          <p14:tracePt t="26001" x="7367588" y="4491038"/>
          <p14:tracePt t="26017" x="7412038" y="4491038"/>
          <p14:tracePt t="26035" x="7419975" y="4491038"/>
          <p14:tracePt t="26051" x="7429500" y="4491038"/>
          <p14:tracePt t="26103" x="7439025" y="4491038"/>
          <p14:tracePt t="26111" x="7456488" y="4491038"/>
          <p14:tracePt t="26119" x="7483475" y="4491038"/>
          <p14:tracePt t="26134" x="7562850" y="4491038"/>
          <p14:tracePt t="26151" x="7608888" y="4491038"/>
          <p14:tracePt t="26168" x="7653338" y="4491038"/>
          <p14:tracePt t="26184" x="7670800" y="4491038"/>
          <p14:tracePt t="26201" x="7680325" y="4491038"/>
          <p14:tracePt t="26279" x="7697788" y="4491038"/>
          <p14:tracePt t="26295" x="7705725" y="4491038"/>
          <p14:tracePt t="26303" x="7724775" y="4491038"/>
          <p14:tracePt t="26311" x="7742238" y="4491038"/>
          <p14:tracePt t="26319" x="7759700" y="4491038"/>
          <p14:tracePt t="26335" x="7786688" y="4483100"/>
          <p14:tracePt t="26352" x="7796213" y="4483100"/>
          <p14:tracePt t="26368" x="7804150" y="4483100"/>
          <p14:tracePt t="26415" x="7823200" y="4483100"/>
          <p14:tracePt t="26447" x="7831138" y="4483100"/>
          <p14:tracePt t="26455" x="7848600" y="4483100"/>
          <p14:tracePt t="26463" x="7858125" y="4483100"/>
          <p14:tracePt t="26471" x="7885113" y="4483100"/>
          <p14:tracePt t="26485" x="7902575" y="4483100"/>
          <p14:tracePt t="26502" x="7912100" y="4483100"/>
          <p14:tracePt t="26518" x="7920038" y="4483100"/>
          <p14:tracePt t="26567" x="7929563" y="4483100"/>
          <p14:tracePt t="26575" x="7939088" y="4483100"/>
          <p14:tracePt t="26585" x="7947025" y="4491038"/>
          <p14:tracePt t="26602" x="7956550" y="4510088"/>
          <p14:tracePt t="26618" x="7966075" y="4518025"/>
          <p14:tracePt t="26635" x="7983538" y="4527550"/>
          <p14:tracePt t="26652" x="7983538" y="4537075"/>
          <p14:tracePt t="26669" x="7991475" y="4537075"/>
          <p14:tracePt t="26685" x="7991475" y="4545013"/>
          <p14:tracePt t="26702" x="7991475" y="4562475"/>
          <p14:tracePt t="26719" x="8001000" y="4581525"/>
          <p14:tracePt t="26735" x="8001000" y="4589463"/>
          <p14:tracePt t="26759" x="8010525" y="4608513"/>
          <p14:tracePt t="26775" x="8010525" y="4616450"/>
          <p14:tracePt t="26815" x="8010525" y="4625975"/>
          <p14:tracePt t="26831" x="8010525" y="4643438"/>
          <p14:tracePt t="26855" x="8018463" y="4652963"/>
          <p14:tracePt t="26871" x="8027988" y="4670425"/>
          <p14:tracePt t="26887" x="8027988" y="4679950"/>
          <p14:tracePt t="26895" x="8037513" y="4687888"/>
          <p14:tracePt t="26903" x="8045450" y="4697413"/>
          <p14:tracePt t="26919" x="8045450" y="4732338"/>
          <p14:tracePt t="26936" x="8062913" y="4768850"/>
          <p14:tracePt t="26953" x="8072438" y="4795838"/>
          <p14:tracePt t="26969" x="8072438" y="4813300"/>
          <p14:tracePt t="26986" x="8081963" y="4867275"/>
          <p14:tracePt t="27003" x="8081963" y="4884738"/>
          <p14:tracePt t="27019" x="8099425" y="4929188"/>
          <p14:tracePt t="27036" x="8099425" y="4946650"/>
          <p14:tracePt t="27053" x="8099425" y="4956175"/>
          <p14:tracePt t="27070" x="8099425" y="4965700"/>
          <p14:tracePt t="27095" x="8089900" y="4965700"/>
          <p14:tracePt t="28130" x="8099425" y="4965700"/>
          <p14:tracePt t="28935" x="8099425" y="4973638"/>
          <p14:tracePt t="28983" x="8099425" y="4965700"/>
          <p14:tracePt t="30063" x="8099425" y="4956175"/>
          <p14:tracePt t="30071" x="8099425" y="4946650"/>
          <p14:tracePt t="30079" x="8089900" y="4938713"/>
          <p14:tracePt t="30092" x="8081963" y="4929188"/>
          <p14:tracePt t="30109" x="8081963" y="4911725"/>
          <p14:tracePt t="30126" x="8072438" y="4902200"/>
          <p14:tracePt t="30142" x="8054975" y="4884738"/>
          <p14:tracePt t="30159" x="8037513" y="4875213"/>
          <p14:tracePt t="30176" x="8010525" y="4857750"/>
          <p14:tracePt t="30193" x="7983538" y="4840288"/>
          <p14:tracePt t="30209" x="7966075" y="4830763"/>
          <p14:tracePt t="30226" x="7939088" y="4813300"/>
          <p14:tracePt t="30243" x="7912100" y="4786313"/>
          <p14:tracePt t="30259" x="7885113" y="4759325"/>
          <p14:tracePt t="30276" x="7858125" y="4724400"/>
          <p14:tracePt t="30293" x="7831138" y="4687888"/>
          <p14:tracePt t="30309" x="7804150" y="4652963"/>
          <p14:tracePt t="30326" x="7786688" y="4625975"/>
          <p14:tracePt t="30326" x="7786688" y="4616450"/>
          <p14:tracePt t="30343" x="7759700" y="4598988"/>
          <p14:tracePt t="30359" x="7724775" y="4581525"/>
          <p14:tracePt t="30377" x="7680325" y="4572000"/>
          <p14:tracePt t="30393" x="7589838" y="4554538"/>
          <p14:tracePt t="30410" x="7491413" y="4545013"/>
          <p14:tracePt t="30426" x="7394575" y="4518025"/>
          <p14:tracePt t="30443" x="7304088" y="4500563"/>
          <p14:tracePt t="30460" x="7269163" y="4491038"/>
          <p14:tracePt t="30476" x="7242175" y="4491038"/>
          <p14:tracePt t="30493" x="7232650" y="4491038"/>
          <p14:tracePt t="30510" x="7224713" y="4491038"/>
          <p14:tracePt t="30583" x="7215188" y="4491038"/>
          <p14:tracePt t="30607" x="7224713" y="4483100"/>
          <p14:tracePt t="30615" x="7232650" y="4483100"/>
          <p14:tracePt t="30627" x="7269163" y="4483100"/>
          <p14:tracePt t="30643" x="7348538" y="4483100"/>
          <p14:tracePt t="30660" x="7402513" y="4483100"/>
          <p14:tracePt t="30677" x="7456488" y="4465638"/>
          <p14:tracePt t="30693" x="7491413" y="4465638"/>
          <p14:tracePt t="30710" x="7510463" y="4456113"/>
          <p14:tracePt t="30710" x="7518400" y="4446588"/>
          <p14:tracePt t="30727" x="7527925" y="4438650"/>
          <p14:tracePt t="30743" x="7545388" y="4419600"/>
          <p14:tracePt t="30760" x="7554913" y="4411663"/>
          <p14:tracePt t="30777" x="7562850" y="4394200"/>
          <p14:tracePt t="30793" x="7581900" y="4384675"/>
          <p14:tracePt t="30810" x="7589838" y="4375150"/>
          <p14:tracePt t="30827" x="7608888" y="4367213"/>
          <p14:tracePt t="30844" x="7626350" y="4348163"/>
          <p14:tracePt t="30861" x="7643813" y="4330700"/>
          <p14:tracePt t="30878" x="7653338" y="4313238"/>
          <p14:tracePt t="30894" x="7680325" y="4303713"/>
          <p14:tracePt t="30911" x="7688263" y="4286250"/>
          <p14:tracePt t="30927" x="7705725" y="4276725"/>
          <p14:tracePt t="30944" x="7715250" y="4276725"/>
          <p14:tracePt t="30960" x="7724775" y="4276725"/>
          <p14:tracePt t="30977" x="7742238" y="4276725"/>
          <p14:tracePt t="30994" x="7751763" y="4276725"/>
          <p14:tracePt t="31011" x="7769225" y="4286250"/>
          <p14:tracePt t="31028" x="7777163" y="4303713"/>
          <p14:tracePt t="31044" x="7786688" y="4330700"/>
          <p14:tracePt t="31061" x="7804150" y="4357688"/>
          <p14:tracePt t="31077" x="7823200" y="4411663"/>
          <p14:tracePt t="31095" x="7840663" y="4483100"/>
          <p14:tracePt t="31112" x="7867650" y="4554538"/>
          <p14:tracePt t="31127" x="7885113" y="4633913"/>
          <p14:tracePt t="31144" x="7912100" y="4714875"/>
          <p14:tracePt t="31161" x="7920038" y="4786313"/>
          <p14:tracePt t="31178" x="7939088" y="4830763"/>
          <p14:tracePt t="31194" x="7939088" y="4867275"/>
          <p14:tracePt t="31212" x="7947025" y="4884738"/>
          <p14:tracePt t="31228" x="7947025" y="4902200"/>
          <p14:tracePt t="31244" x="7947025" y="4911725"/>
          <p14:tracePt t="31261" x="7947025" y="4919663"/>
          <p14:tracePt t="31278" x="7947025" y="4946650"/>
          <p14:tracePt t="31295" x="7947025" y="4973638"/>
          <p14:tracePt t="31311" x="7956550" y="4991100"/>
          <p14:tracePt t="31328" x="7966075" y="5018088"/>
          <p14:tracePt t="31345" x="7983538" y="5037138"/>
          <p14:tracePt t="31362" x="8001000" y="5045075"/>
          <p14:tracePt t="31378" x="8001000" y="5054600"/>
          <p14:tracePt t="31395" x="8001000" y="5072063"/>
          <p14:tracePt t="31415" x="8010525" y="5081588"/>
          <p14:tracePt t="31431" x="8010525" y="5089525"/>
          <p14:tracePt t="31445" x="8010525" y="5116513"/>
          <p14:tracePt t="31462" x="8010525" y="5143500"/>
          <p14:tracePt t="31478" x="8018463" y="5197475"/>
          <p14:tracePt t="31495" x="8018463" y="5224463"/>
          <p14:tracePt t="31512" x="8027988" y="5259388"/>
          <p14:tracePt t="31529" x="8037513" y="5268913"/>
          <p14:tracePt t="31545" x="8037513" y="5276850"/>
          <p14:tracePt t="31639" x="8037513" y="5313363"/>
          <p14:tracePt t="31647" x="8045450" y="5322888"/>
          <p14:tracePt t="31655" x="8062913" y="5330825"/>
          <p14:tracePt t="31663" x="8072438" y="5357813"/>
          <p14:tracePt t="31679" x="8089900" y="5394325"/>
          <p14:tracePt t="31696" x="8099425" y="5411788"/>
          <p14:tracePt t="31712" x="8116888" y="5429250"/>
          <p14:tracePt t="31729" x="8116888" y="5438775"/>
          <p14:tracePt t="31745" x="8126413" y="5446713"/>
          <p14:tracePt t="31762" x="8134350" y="5465763"/>
          <p14:tracePt t="31807" x="8134350" y="5473700"/>
          <p14:tracePt t="31815" x="8134350" y="5483225"/>
          <p14:tracePt t="31823" x="8134350" y="5491163"/>
          <p14:tracePt t="31831" x="8134350" y="5527675"/>
          <p14:tracePt t="31846" x="8134350" y="5608638"/>
          <p14:tracePt t="31862" x="8134350" y="5768975"/>
          <p14:tracePt t="31879" x="8143875" y="5894388"/>
          <p14:tracePt t="31897" x="8161338" y="6010275"/>
          <p14:tracePt t="31913" x="8180388" y="6089650"/>
          <p14:tracePt t="31929" x="8215313" y="6153150"/>
          <p14:tracePt t="31946" x="8215313" y="6188075"/>
          <p14:tracePt t="31963" x="8224838" y="6215063"/>
          <p14:tracePt t="31980" x="8232775" y="6215063"/>
          <p14:tracePt t="32167" x="8224838" y="6224588"/>
          <p14:tracePt t="32831" x="8205788" y="6242050"/>
          <p14:tracePt t="32839" x="8180388" y="6251575"/>
          <p14:tracePt t="32847" x="8134350" y="6276975"/>
          <p14:tracePt t="32864" x="8108950" y="6296025"/>
          <p14:tracePt t="32882" x="8099425" y="6296025"/>
          <p14:tracePt t="32898" x="8099425" y="6313488"/>
          <p14:tracePt t="32935" x="8099425" y="6323013"/>
          <p14:tracePt t="32943" x="8099425" y="6340475"/>
          <p14:tracePt t="32951" x="8108950" y="6357938"/>
          <p14:tracePt t="32964" x="8126413" y="6384925"/>
          <p14:tracePt t="32981" x="8161338" y="6419850"/>
          <p14:tracePt t="32998" x="8205788" y="6446838"/>
          <p14:tracePt t="33015" x="8242300" y="6456363"/>
          <p14:tracePt t="33032" x="8259763" y="6456363"/>
          <p14:tracePt t="33048" x="8286750" y="6456363"/>
          <p14:tracePt t="33065" x="8323263" y="6456363"/>
          <p14:tracePt t="33082" x="8367713" y="6456363"/>
          <p14:tracePt t="33098" x="8412163" y="6456363"/>
          <p14:tracePt t="33115" x="8466138" y="6456363"/>
          <p14:tracePt t="33132" x="8510588" y="6438900"/>
          <p14:tracePt t="33148" x="8545513" y="6429375"/>
          <p14:tracePt t="33165" x="8572500" y="6411913"/>
          <p14:tracePt t="33182" x="8582025" y="6384925"/>
          <p14:tracePt t="33182" x="8589963" y="6375400"/>
          <p14:tracePt t="33199" x="8589963" y="6367463"/>
          <p14:tracePt t="33215" x="8589963" y="6348413"/>
          <p14:tracePt t="33232" x="8589963" y="6340475"/>
          <p14:tracePt t="33248" x="8589963" y="6313488"/>
          <p14:tracePt t="33265" x="8582025" y="6296025"/>
          <p14:tracePt t="33282" x="8555038" y="6269038"/>
          <p14:tracePt t="33299" x="8537575" y="6251575"/>
          <p14:tracePt t="33315" x="8518525" y="6242050"/>
          <p14:tracePt t="33332" x="8491538" y="6242050"/>
          <p14:tracePt t="33349" x="8466138" y="6242050"/>
          <p14:tracePt t="33366" x="8420100" y="6242050"/>
          <p14:tracePt t="33382" x="8348663" y="6242050"/>
          <p14:tracePt t="33399" x="8296275" y="6251575"/>
          <p14:tracePt t="33415" x="8242300" y="6251575"/>
          <p14:tracePt t="33433" x="8205788" y="6259513"/>
          <p14:tracePt t="33449" x="8170863" y="6276975"/>
          <p14:tracePt t="33466" x="8153400" y="6286500"/>
          <p14:tracePt t="33482" x="8126413" y="6303963"/>
          <p14:tracePt t="33499" x="8099425" y="6330950"/>
          <p14:tracePt t="33516" x="8089900" y="6348413"/>
          <p14:tracePt t="33532" x="8072438" y="6375400"/>
          <p14:tracePt t="33549" x="8054975" y="6394450"/>
          <p14:tracePt t="33566" x="8054975" y="6402388"/>
          <p14:tracePt t="33566" x="8054975" y="6411913"/>
          <p14:tracePt t="33583" x="8054975" y="6429375"/>
          <p14:tracePt t="33599" x="8054975" y="6446838"/>
          <p14:tracePt t="33616" x="8054975" y="6456363"/>
          <p14:tracePt t="33632" x="8062913" y="6483350"/>
          <p14:tracePt t="33649" x="8089900" y="6510338"/>
          <p14:tracePt t="33666" x="8126413" y="6527800"/>
          <p14:tracePt t="33683" x="8180388" y="6537325"/>
          <p14:tracePt t="33699" x="8242300" y="6554788"/>
          <p14:tracePt t="33716" x="8277225" y="6554788"/>
          <p14:tracePt t="33733" x="8323263" y="6554788"/>
          <p14:tracePt t="33749" x="8385175" y="6537325"/>
          <p14:tracePt t="33766" x="8439150" y="6518275"/>
          <p14:tracePt t="33783" x="8466138" y="6510338"/>
          <p14:tracePt t="33800" x="8491538" y="6491288"/>
          <p14:tracePt t="33816" x="8510588" y="6473825"/>
          <p14:tracePt t="33833" x="8528050" y="6446838"/>
          <p14:tracePt t="33850" x="8537575" y="6429375"/>
          <p14:tracePt t="33867" x="8537575" y="6402388"/>
          <p14:tracePt t="33883" x="8537575" y="6375400"/>
          <p14:tracePt t="33900" x="8537575" y="6348413"/>
          <p14:tracePt t="33917" x="8537575" y="6313488"/>
          <p14:tracePt t="33933" x="8537575" y="6286500"/>
          <p14:tracePt t="33950" x="8518525" y="6259513"/>
          <p14:tracePt t="33967" x="8501063" y="6242050"/>
          <p14:tracePt t="33983" x="8474075" y="6224588"/>
          <p14:tracePt t="34000" x="8447088" y="6215063"/>
          <p14:tracePt t="34017" x="8402638" y="6215063"/>
          <p14:tracePt t="34034" x="8358188" y="6215063"/>
          <p14:tracePt t="34050" x="8296275" y="6215063"/>
          <p14:tracePt t="34067" x="8242300" y="6232525"/>
          <p14:tracePt t="34084" x="8197850" y="6251575"/>
          <p14:tracePt t="34100" x="8153400" y="6269038"/>
          <p14:tracePt t="34117" x="8134350" y="6303963"/>
          <p14:tracePt t="34134" x="8116888" y="6340475"/>
          <p14:tracePt t="34134" x="8116888" y="6357938"/>
          <p14:tracePt t="34151" x="8108950" y="6394450"/>
          <p14:tracePt t="34167" x="8108950" y="6429375"/>
          <p14:tracePt t="34184" x="8108950" y="6465888"/>
          <p14:tracePt t="34201" x="8108950" y="6491288"/>
          <p14:tracePt t="34217" x="8108950" y="6527800"/>
          <p14:tracePt t="34234" x="8116888" y="6545263"/>
          <p14:tracePt t="34250" x="8126413" y="6562725"/>
          <p14:tracePt t="34267" x="8161338" y="6572250"/>
          <p14:tracePt t="34284" x="8197850" y="6589713"/>
          <p14:tracePt t="34301" x="8242300" y="6599238"/>
          <p14:tracePt t="34317" x="8286750" y="6616700"/>
          <p14:tracePt t="34334" x="8348663" y="6616700"/>
          <p14:tracePt t="34351" x="8385175" y="6616700"/>
          <p14:tracePt t="34367" x="8420100" y="6616700"/>
          <p14:tracePt t="34384" x="8447088" y="6599238"/>
          <p14:tracePt t="34401" x="8456613" y="6589713"/>
          <p14:tracePt t="34418" x="8483600" y="6572250"/>
          <p14:tracePt t="34434" x="8491538" y="6554788"/>
          <p14:tracePt t="34451" x="8528050" y="6527800"/>
          <p14:tracePt t="34468" x="8545513" y="6510338"/>
          <p14:tracePt t="34484" x="8545513" y="6500813"/>
          <p14:tracePt t="34503" x="8545513" y="6491288"/>
          <p14:tracePt t="34591" x="8545513" y="6483350"/>
          <p14:tracePt t="34631" x="8545513" y="6473825"/>
          <p14:tracePt t="34647" x="8545513" y="6465888"/>
          <p14:tracePt t="34663" x="8545513" y="6456363"/>
          <p14:tracePt t="34679" x="8545513" y="6446838"/>
          <p14:tracePt t="34855" x="8537575" y="6446838"/>
          <p14:tracePt t="35191" x="8528050" y="6446838"/>
          <p14:tracePt t="35431" x="8528050" y="6429375"/>
          <p14:tracePt t="35439" x="8537575" y="6419850"/>
          <p14:tracePt t="35447" x="8537575" y="6411913"/>
          <p14:tracePt t="35455" x="8545513" y="6384925"/>
          <p14:tracePt t="35469" x="8555038" y="6348413"/>
          <p14:tracePt t="35469" x="8555038" y="6340475"/>
          <p14:tracePt t="35487" x="8545513" y="6276975"/>
          <p14:tracePt t="35503" x="8528050" y="6224588"/>
          <p14:tracePt t="35520" x="8501063" y="6170613"/>
          <p14:tracePt t="35537" x="8456613" y="6099175"/>
          <p14:tracePt t="35554" x="8412163" y="6010275"/>
          <p14:tracePt t="35570" x="8358188" y="5929313"/>
          <p14:tracePt t="35587" x="8286750" y="5840413"/>
          <p14:tracePt t="35604" x="8224838" y="5741988"/>
          <p14:tracePt t="35620" x="8153400" y="5634038"/>
          <p14:tracePt t="35637" x="8062913" y="5510213"/>
          <p14:tracePt t="35653" x="7956550" y="5384800"/>
          <p14:tracePt t="35670" x="7786688" y="5241925"/>
          <p14:tracePt t="35687" x="7680325" y="5170488"/>
          <p14:tracePt t="35703" x="7562850" y="5099050"/>
          <p14:tracePt t="35720" x="7439025" y="5037138"/>
          <p14:tracePt t="35737" x="7296150" y="4973638"/>
          <p14:tracePt t="35753" x="7143750" y="4919663"/>
          <p14:tracePt t="35770" x="6983413" y="4857750"/>
          <p14:tracePt t="35787" x="6858000" y="4803775"/>
          <p14:tracePt t="35804" x="6751638" y="4768850"/>
          <p14:tracePt t="35820" x="6670675" y="4732338"/>
          <p14:tracePt t="35837" x="6581775" y="4705350"/>
          <p14:tracePt t="35854" x="6510338" y="4670425"/>
          <p14:tracePt t="35854" x="6473825" y="4643438"/>
          <p14:tracePt t="35871" x="6394450" y="4598988"/>
          <p14:tracePt t="35887" x="6348413" y="4562475"/>
          <p14:tracePt t="35904" x="6296025" y="4510088"/>
          <p14:tracePt t="35920" x="6259513" y="4473575"/>
          <p14:tracePt t="35937" x="6224588" y="4438650"/>
          <p14:tracePt t="35954" x="6197600" y="4411663"/>
          <p14:tracePt t="35971" x="6170613" y="4394200"/>
          <p14:tracePt t="35988" x="6143625" y="4375150"/>
          <p14:tracePt t="36004" x="6116638" y="4348163"/>
          <p14:tracePt t="36021" x="6089650" y="4322763"/>
          <p14:tracePt t="36038" x="6037263" y="4295775"/>
          <p14:tracePt t="36054" x="5973763" y="4276725"/>
          <p14:tracePt t="36071" x="5946775" y="4268788"/>
          <p14:tracePt t="36088" x="5929313" y="4259263"/>
          <p14:tracePt t="36104" x="5919788" y="4259263"/>
          <p14:tracePt t="36121" x="5911850" y="4259263"/>
          <p14:tracePt t="36175" x="5902325" y="4259263"/>
          <p14:tracePt t="36183" x="5884863" y="4251325"/>
          <p14:tracePt t="36191" x="5875338" y="4251325"/>
          <p14:tracePt t="36204" x="5857875" y="4251325"/>
          <p14:tracePt t="36221" x="5822950" y="4251325"/>
          <p14:tracePt t="36238" x="5776913" y="4251325"/>
          <p14:tracePt t="36255" x="5751513" y="4251325"/>
          <p14:tracePt t="36272" x="5732463" y="4251325"/>
          <p14:tracePt t="36288" x="5724525" y="4259263"/>
          <p14:tracePt t="36304" x="5715000" y="4286250"/>
          <p14:tracePt t="36322" x="5697538" y="4322763"/>
          <p14:tracePt t="36338" x="5688013" y="4375150"/>
          <p14:tracePt t="36355" x="5688013" y="4411663"/>
          <p14:tracePt t="36372" x="5688013" y="4483100"/>
          <p14:tracePt t="36388" x="5688013" y="4537075"/>
          <p14:tracePt t="36405" x="5688013" y="4625975"/>
          <p14:tracePt t="36422" x="5705475" y="4670425"/>
          <p14:tracePt t="36438" x="5715000" y="4697413"/>
          <p14:tracePt t="36455" x="5724525" y="4714875"/>
          <p14:tracePt t="36472" x="5741988" y="4751388"/>
          <p14:tracePt t="36488" x="5751513" y="4776788"/>
          <p14:tracePt t="36505" x="5759450" y="4813300"/>
          <p14:tracePt t="36522" x="5776913" y="4857750"/>
          <p14:tracePt t="36538" x="5795963" y="4902200"/>
          <p14:tracePt t="36555" x="5813425" y="4965700"/>
          <p14:tracePt t="36572" x="5830888" y="5010150"/>
          <p14:tracePt t="36588" x="5848350" y="5062538"/>
          <p14:tracePt t="36605" x="5875338" y="5108575"/>
          <p14:tracePt t="36622" x="5902325" y="5170488"/>
          <p14:tracePt t="36639" x="5929313" y="5214938"/>
          <p14:tracePt t="36655" x="5956300" y="5232400"/>
          <p14:tracePt t="36673" x="5983288" y="5251450"/>
          <p14:tracePt t="36689" x="6010275" y="5259388"/>
          <p14:tracePt t="36705" x="6027738" y="5259388"/>
          <p14:tracePt t="36722" x="6062663" y="5251450"/>
          <p14:tracePt t="36739" x="6072188" y="5232400"/>
          <p14:tracePt t="36755" x="6081713" y="5214938"/>
          <p14:tracePt t="36772" x="6089650" y="5187950"/>
          <p14:tracePt t="36789" x="6089650" y="5170488"/>
          <p14:tracePt t="36806" x="6081713" y="5170488"/>
          <p14:tracePt t="36823" x="6054725" y="5170488"/>
          <p14:tracePt t="36839" x="6027738" y="5153025"/>
          <p14:tracePt t="36856" x="6010275" y="5143500"/>
          <p14:tracePt t="36872" x="5965825" y="5143500"/>
          <p14:tracePt t="36889" x="5929313" y="5143500"/>
          <p14:tracePt t="36906" x="5884863" y="5153025"/>
          <p14:tracePt t="36922" x="5848350" y="5180013"/>
          <p14:tracePt t="36939" x="5822950" y="5224463"/>
          <p14:tracePt t="36956" x="5786438" y="5268913"/>
          <p14:tracePt t="36973" x="5776913" y="5322888"/>
          <p14:tracePt t="36990" x="5768975" y="5367338"/>
          <p14:tracePt t="37006" x="5768975" y="5402263"/>
          <p14:tracePt t="37023" x="5768975" y="5473700"/>
          <p14:tracePt t="37040" x="5768975" y="5518150"/>
          <p14:tracePt t="37056" x="5768975" y="5562600"/>
          <p14:tracePt t="37073" x="5768975" y="5608638"/>
          <p14:tracePt t="37089" x="5776913" y="5661025"/>
          <p14:tracePt t="37106" x="5803900" y="5697538"/>
          <p14:tracePt t="37123" x="5840413" y="5732463"/>
          <p14:tracePt t="37140" x="5884863" y="5759450"/>
          <p14:tracePt t="37156" x="5938838" y="5768975"/>
          <p14:tracePt t="37173" x="5983288" y="5786438"/>
          <p14:tracePt t="37190" x="6010275" y="5786438"/>
          <p14:tracePt t="37190" x="6027738" y="5786438"/>
          <p14:tracePt t="37207" x="6054725" y="5786438"/>
          <p14:tracePt t="37223" x="6072188" y="5776913"/>
          <p14:tracePt t="37240" x="6089650" y="5759450"/>
          <p14:tracePt t="37256" x="6099175" y="5732463"/>
          <p14:tracePt t="37273" x="6108700" y="5705475"/>
          <p14:tracePt t="37290" x="6126163" y="5661025"/>
          <p14:tracePt t="37307" x="6134100" y="5616575"/>
          <p14:tracePt t="37323" x="6153150" y="5554663"/>
          <p14:tracePt t="37340" x="6153150" y="5527675"/>
          <p14:tracePt t="37357" x="6153150" y="5483225"/>
          <p14:tracePt t="37374" x="6143625" y="5456238"/>
          <p14:tracePt t="37390" x="6126163" y="5429250"/>
          <p14:tracePt t="37407" x="6108700" y="5419725"/>
          <p14:tracePt t="37424" x="6081713" y="5419725"/>
          <p14:tracePt t="37440" x="6045200" y="5419725"/>
          <p14:tracePt t="37457" x="6010275" y="5419725"/>
          <p14:tracePt t="37474" x="5973763" y="5419725"/>
          <p14:tracePt t="37490" x="5938838" y="5429250"/>
          <p14:tracePt t="37507" x="5929313" y="5438775"/>
          <p14:tracePt t="37524" x="5902325" y="5465763"/>
          <p14:tracePt t="37541" x="5867400" y="5491163"/>
          <p14:tracePt t="37557" x="5830888" y="5527675"/>
          <p14:tracePt t="37574" x="5813425" y="5599113"/>
          <p14:tracePt t="37591" x="5813425" y="5643563"/>
          <p14:tracePt t="37607" x="5813425" y="5715000"/>
          <p14:tracePt t="37624" x="5840413" y="5751513"/>
          <p14:tracePt t="37641" x="5857875" y="5786438"/>
          <p14:tracePt t="37657" x="5884863" y="5822950"/>
          <p14:tracePt t="37674" x="5919788" y="5840413"/>
          <p14:tracePt t="37691" x="5946775" y="5857875"/>
          <p14:tracePt t="37707" x="6000750" y="5875338"/>
          <p14:tracePt t="37724" x="6037263" y="5875338"/>
          <p14:tracePt t="37741" x="6081713" y="5875338"/>
          <p14:tracePt t="37757" x="6126163" y="5857875"/>
          <p14:tracePt t="37774" x="6161088" y="5813425"/>
          <p14:tracePt t="37792" x="6188075" y="5776913"/>
          <p14:tracePt t="37807" x="6205538" y="5724525"/>
          <p14:tracePt t="37824" x="6215063" y="5688013"/>
          <p14:tracePt t="37841" x="6215063" y="5634038"/>
          <p14:tracePt t="37858" x="6215063" y="5562600"/>
          <p14:tracePt t="37874" x="6205538" y="5473700"/>
          <p14:tracePt t="37891" x="6180138" y="5429250"/>
          <p14:tracePt t="37908" x="6153150" y="5384800"/>
          <p14:tracePt t="37925" x="6126163" y="5348288"/>
          <p14:tracePt t="37941" x="6099175" y="5340350"/>
          <p14:tracePt t="37958" x="6081713" y="5322888"/>
          <p14:tracePt t="37975" x="6072188" y="5322888"/>
          <p14:tracePt t="37992" x="6045200" y="5322888"/>
          <p14:tracePt t="38008" x="6018213" y="5322888"/>
          <p14:tracePt t="38025" x="5983288" y="5348288"/>
          <p14:tracePt t="38042" x="5929313" y="5384800"/>
          <p14:tracePt t="38058" x="5894388" y="5411788"/>
          <p14:tracePt t="38075" x="5875338" y="5446713"/>
          <p14:tracePt t="38092" x="5867400" y="5491163"/>
          <p14:tracePt t="38108" x="5867400" y="5518150"/>
          <p14:tracePt t="38125" x="5867400" y="5562600"/>
          <p14:tracePt t="38142" x="5867400" y="5608638"/>
          <p14:tracePt t="38142" x="5867400" y="5634038"/>
          <p14:tracePt t="38159" x="5867400" y="5653088"/>
          <p14:tracePt t="38175" x="5875338" y="5670550"/>
          <p14:tracePt t="38192" x="5894388" y="5697538"/>
          <p14:tracePt t="38208" x="5911850" y="5705475"/>
          <p14:tracePt t="38225" x="5938838" y="5705475"/>
          <p14:tracePt t="38242" x="5965825" y="5705475"/>
          <p14:tracePt t="38258" x="6000750" y="5705475"/>
          <p14:tracePt t="38275" x="6037263" y="5705475"/>
          <p14:tracePt t="38292" x="6081713" y="5697538"/>
          <p14:tracePt t="38309" x="6108700" y="5680075"/>
          <p14:tracePt t="38325" x="6116638" y="5653088"/>
          <p14:tracePt t="38342" x="6134100" y="5608638"/>
          <p14:tracePt t="38359" x="6143625" y="5554663"/>
          <p14:tracePt t="38375" x="6143625" y="5518150"/>
          <p14:tracePt t="38392" x="6143625" y="5465763"/>
          <p14:tracePt t="38409" x="6143625" y="5419725"/>
          <p14:tracePt t="38425" x="6116638" y="5394325"/>
          <p14:tracePt t="38442" x="6099175" y="5375275"/>
          <p14:tracePt t="38459" x="6081713" y="5367338"/>
          <p14:tracePt t="38475" x="6037263" y="5367338"/>
          <p14:tracePt t="38492" x="5991225" y="5367338"/>
          <p14:tracePt t="38509" x="5946775" y="5375275"/>
          <p14:tracePt t="38526" x="5911850" y="5394325"/>
          <p14:tracePt t="38526" x="5902325" y="5402263"/>
          <p14:tracePt t="38543" x="5867400" y="5429250"/>
          <p14:tracePt t="38559" x="5840413" y="5465763"/>
          <p14:tracePt t="38576" x="5813425" y="5518150"/>
          <p14:tracePt t="38592" x="5795963" y="5562600"/>
          <p14:tracePt t="38609" x="5786438" y="5616575"/>
          <p14:tracePt t="38626" x="5786438" y="5670550"/>
          <p14:tracePt t="38642" x="5786438" y="5724525"/>
          <p14:tracePt t="38659" x="5803900" y="5759450"/>
          <p14:tracePt t="38676" x="5830888" y="5795963"/>
          <p14:tracePt t="38693" x="5848350" y="5822950"/>
          <p14:tracePt t="38710" x="5875338" y="5840413"/>
          <p14:tracePt t="38726" x="5919788" y="5857875"/>
          <p14:tracePt t="38743" x="5965825" y="5857875"/>
          <p14:tracePt t="38759" x="6000750" y="5857875"/>
          <p14:tracePt t="38776" x="6045200" y="5848350"/>
          <p14:tracePt t="38793" x="6072188" y="5830888"/>
          <p14:tracePt t="38810" x="6081713" y="5813425"/>
          <p14:tracePt t="38826" x="6089650" y="5786438"/>
          <p14:tracePt t="38843" x="6089650" y="5751513"/>
          <p14:tracePt t="38860" x="6089650" y="5715000"/>
          <p14:tracePt t="38876" x="6089650" y="5653088"/>
          <p14:tracePt t="38893" x="6089650" y="5608638"/>
          <p14:tracePt t="38910" x="6072188" y="5554663"/>
          <p14:tracePt t="38927" x="6045200" y="5537200"/>
          <p14:tracePt t="38943" x="6027738" y="5527675"/>
          <p14:tracePt t="38960" x="6018213" y="5527675"/>
          <p14:tracePt t="38976" x="5983288" y="5527675"/>
          <p14:tracePt t="38994" x="5938838" y="5527675"/>
          <p14:tracePt t="39010" x="5894388" y="5554663"/>
          <p14:tracePt t="39027" x="5857875" y="5589588"/>
          <p14:tracePt t="39043" x="5822950" y="5616575"/>
          <p14:tracePt t="39060" x="5803900" y="5653088"/>
          <p14:tracePt t="39077" x="5803900" y="5680075"/>
          <p14:tracePt t="39093" x="5795963" y="5724525"/>
          <p14:tracePt t="39093" x="5795963" y="5732463"/>
          <p14:tracePt t="39111" x="5795963" y="5759450"/>
          <p14:tracePt t="39127" x="5795963" y="5795963"/>
          <p14:tracePt t="39144" x="5795963" y="5822950"/>
          <p14:tracePt t="39160" x="5813425" y="5848350"/>
          <p14:tracePt t="39177" x="5822950" y="5867400"/>
          <p14:tracePt t="39193" x="5848350" y="5884863"/>
          <p14:tracePt t="39210" x="5884863" y="5902325"/>
          <p14:tracePt t="39227" x="5929313" y="5919788"/>
          <p14:tracePt t="39244" x="5965825" y="5919788"/>
          <p14:tracePt t="39261" x="6018213" y="5919788"/>
          <p14:tracePt t="39277" x="6054725" y="5919788"/>
          <p14:tracePt t="39294" x="6108700" y="5911850"/>
          <p14:tracePt t="39311" x="6116638" y="5894388"/>
          <p14:tracePt t="39327" x="6134100" y="5857875"/>
          <p14:tracePt t="39344" x="6143625" y="5803900"/>
          <p14:tracePt t="39361" x="6143625" y="5759450"/>
          <p14:tracePt t="39377" x="6143625" y="5715000"/>
          <p14:tracePt t="39394" x="6143625" y="5653088"/>
          <p14:tracePt t="39411" x="6143625" y="5616575"/>
          <p14:tracePt t="39427" x="6116638" y="5581650"/>
          <p14:tracePt t="39444" x="6099175" y="5562600"/>
          <p14:tracePt t="39461" x="6072188" y="5562600"/>
          <p14:tracePt t="39478" x="6037263" y="5562600"/>
          <p14:tracePt t="39478" x="6010275" y="5562600"/>
          <p14:tracePt t="39495" x="5956300" y="5572125"/>
          <p14:tracePt t="39511" x="5919788" y="5589588"/>
          <p14:tracePt t="39528" x="5884863" y="5626100"/>
          <p14:tracePt t="39544" x="5875338" y="5653088"/>
          <p14:tracePt t="39561" x="5867400" y="5688013"/>
          <p14:tracePt t="39578" x="5857875" y="5715000"/>
          <p14:tracePt t="39595" x="5857875" y="5751513"/>
          <p14:tracePt t="39611" x="5857875" y="5786438"/>
          <p14:tracePt t="39628" x="5857875" y="5813425"/>
          <p14:tracePt t="39644" x="5857875" y="5848350"/>
          <p14:tracePt t="39661" x="5857875" y="5902325"/>
          <p14:tracePt t="39661" x="5867400" y="5919788"/>
          <p14:tracePt t="39679" x="5884863" y="5956300"/>
          <p14:tracePt t="39695" x="5911850" y="5983288"/>
          <p14:tracePt t="39711" x="5919788" y="6000750"/>
          <p14:tracePt t="39728" x="5938838" y="6027738"/>
          <p14:tracePt t="39745" x="5965825" y="6037263"/>
          <p14:tracePt t="39762" x="5973763" y="6037263"/>
          <p14:tracePt t="39778" x="5991225" y="6037263"/>
          <p14:tracePt t="39795" x="6010275" y="6037263"/>
          <p14:tracePt t="39812" x="6027738" y="6037263"/>
          <p14:tracePt t="39828" x="6037263" y="6027738"/>
          <p14:tracePt t="39845" x="6045200" y="6018213"/>
          <p14:tracePt t="39862" x="6045200" y="6010275"/>
          <p14:tracePt t="39878" x="6045200" y="6000750"/>
          <p14:tracePt t="39895" x="6045200" y="5991225"/>
          <p14:tracePt t="39943" x="6037263" y="5991225"/>
          <p14:tracePt t="39998" x="6018213" y="6010275"/>
          <p14:tracePt t="40007" x="5991225" y="6010275"/>
          <p14:tracePt t="40015" x="5956300" y="6027738"/>
          <p14:tracePt t="40029" x="5911850" y="6054725"/>
          <p14:tracePt t="40045" x="5884863" y="6072188"/>
          <p14:tracePt t="40062" x="5875338" y="6099175"/>
          <p14:tracePt t="40079" x="5875338" y="6116638"/>
          <p14:tracePt t="40095" x="5875338" y="6153150"/>
          <p14:tracePt t="40112" x="5875338" y="6180138"/>
          <p14:tracePt t="40129" x="5875338" y="6205538"/>
          <p14:tracePt t="40146" x="5875338" y="6251575"/>
          <p14:tracePt t="40162" x="5894388" y="6276975"/>
          <p14:tracePt t="40179" x="5911850" y="6296025"/>
          <p14:tracePt t="40196" x="5919788" y="6313488"/>
          <p14:tracePt t="40212" x="5938838" y="6323013"/>
          <p14:tracePt t="40229" x="5956300" y="6340475"/>
          <p14:tracePt t="40246" x="5983288" y="6357938"/>
          <p14:tracePt t="40263" x="6000750" y="6357938"/>
          <p14:tracePt t="40279" x="6010275" y="6357938"/>
          <p14:tracePt t="40296" x="6018213" y="6357938"/>
          <p14:tracePt t="40312" x="6027738" y="6357938"/>
          <p14:tracePt t="40342" x="6027738" y="6367463"/>
          <p14:tracePt t="40382" x="6037263" y="6367463"/>
          <p14:tracePt t="40478" x="6054725" y="6367463"/>
          <p14:tracePt t="40486" x="6062663" y="6357938"/>
          <p14:tracePt t="40496" x="6099175" y="6357938"/>
          <p14:tracePt t="40513" x="6126163" y="6340475"/>
          <p14:tracePt t="40530" x="6134100" y="6340475"/>
          <p14:tracePt t="40551" x="6134100" y="6330950"/>
          <p14:tracePt t="40567" x="6134100" y="6323013"/>
          <p14:tracePt t="40580" x="6134100" y="6313488"/>
          <p14:tracePt t="40596" x="6134100" y="6303963"/>
          <p14:tracePt t="40613" x="6134100" y="6296025"/>
          <p14:tracePt t="40630" x="6126163" y="6276975"/>
          <p14:tracePt t="40647" x="6099175" y="6259513"/>
          <p14:tracePt t="40663" x="6062663" y="6259513"/>
          <p14:tracePt t="40680" x="6027738" y="6251575"/>
          <p14:tracePt t="40697" x="5991225" y="6251575"/>
          <p14:tracePt t="40713" x="5965825" y="6251575"/>
          <p14:tracePt t="40730" x="5938838" y="6251575"/>
          <p14:tracePt t="40748" x="5919788" y="6251575"/>
          <p14:tracePt t="40765" x="5884863" y="6251575"/>
          <p14:tracePt t="40781" x="5875338" y="6259513"/>
          <p14:tracePt t="40798" x="5867400" y="6259513"/>
          <p14:tracePt t="40815" x="5848350" y="6276975"/>
          <p14:tracePt t="40832" x="5840413" y="6286500"/>
          <p14:tracePt t="40848" x="5822950" y="6296025"/>
          <p14:tracePt t="40864" x="5822950" y="6303963"/>
          <p14:tracePt t="40881" x="5803900" y="6303963"/>
          <p14:tracePt t="41463" x="5803900" y="6313488"/>
          <p14:tracePt t="41472" x="5795963" y="6313488"/>
          <p14:tracePt t="41483" x="5795963" y="6323013"/>
          <p14:tracePt t="41499" x="5776913" y="6323013"/>
          <p14:tracePt t="41516" x="5768975" y="6323013"/>
          <p14:tracePt t="41760" x="5768975" y="6313488"/>
          <p14:tracePt t="41784" x="5768975" y="6303963"/>
          <p14:tracePt t="41791" x="5768975" y="6296025"/>
          <p14:tracePt t="41800" x="5768975" y="6286500"/>
          <p14:tracePt t="41816" x="5768975" y="6269038"/>
          <p14:tracePt t="41833" x="5768975" y="6251575"/>
          <p14:tracePt t="41850" x="5768975" y="6232525"/>
          <p14:tracePt t="41867" x="5768975" y="6224588"/>
          <p14:tracePt t="41883" x="5776913" y="6215063"/>
          <p14:tracePt t="41900" x="5786438" y="6197600"/>
          <p14:tracePt t="41917" x="5830888" y="6180138"/>
          <p14:tracePt t="41938" x="5840413" y="6180138"/>
          <p14:tracePt t="41950" x="5875338" y="6180138"/>
          <p14:tracePt t="41967" x="5938838" y="6180138"/>
          <p14:tracePt t="41984" x="5956300" y="6180138"/>
          <p14:tracePt t="42000" x="5973763" y="6180138"/>
          <p14:tracePt t="42017" x="5965825" y="6180138"/>
          <p14:tracePt t="42272" x="5938838" y="6180138"/>
          <p14:tracePt t="42279" x="5919788" y="6180138"/>
          <p14:tracePt t="42288" x="5884863" y="6188075"/>
          <p14:tracePt t="42301" x="5848350" y="6197600"/>
          <p14:tracePt t="42317" x="5830888" y="6197600"/>
          <p14:tracePt t="42334" x="5813425" y="6197600"/>
          <p14:tracePt t="42351" x="5813425" y="6205538"/>
          <p14:tracePt t="42375" x="5803900" y="6224588"/>
          <p14:tracePt t="42399" x="5795963" y="6224588"/>
          <p14:tracePt t="42408" x="5795963" y="6232525"/>
          <p14:tracePt t="42417" x="5786438" y="6251575"/>
          <p14:tracePt t="42434" x="5786438" y="6259513"/>
          <p14:tracePt t="42451" x="5786438" y="6276975"/>
          <p14:tracePt t="42468" x="5786438" y="6286500"/>
          <p14:tracePt t="42484" x="5786438" y="6296025"/>
          <p14:tracePt t="42501" x="5786438" y="6303963"/>
          <p14:tracePt t="42518" x="5786438" y="6313488"/>
          <p14:tracePt t="42534" x="5786438" y="6330950"/>
          <p14:tracePt t="42552" x="5786438" y="6340475"/>
          <p14:tracePt t="42575" x="5786438" y="6348413"/>
          <p14:tracePt t="42592" x="5786438" y="6357938"/>
          <p14:tracePt t="42601" x="5795963" y="6367463"/>
          <p14:tracePt t="42618" x="5795963" y="6384925"/>
          <p14:tracePt t="42637" x="5795963" y="6394450"/>
          <p14:tracePt t="42655" x="5813425" y="6402388"/>
          <p14:tracePt t="43152" x="5830888" y="6411913"/>
          <p14:tracePt t="43159" x="5840413" y="6411913"/>
          <p14:tracePt t="43169" x="5867400" y="6419850"/>
          <p14:tracePt t="43186" x="5875338" y="6419850"/>
          <p14:tracePt t="43203" x="5884863" y="6419850"/>
          <p14:tracePt t="43239" x="5875338" y="6429375"/>
          <p14:tracePt t="43311" x="5848350" y="6429375"/>
          <p14:tracePt t="43335" x="5830888" y="6429375"/>
          <p14:tracePt t="43343" x="5822950" y="6429375"/>
          <p14:tracePt t="43353" x="5830888" y="6429375"/>
          <p14:tracePt t="43615" x="5840413" y="6429375"/>
          <p14:tracePt t="43623" x="5848350" y="6429375"/>
          <p14:tracePt t="43631" x="5857875" y="6429375"/>
          <p14:tracePt t="43639" x="5867400" y="6429375"/>
          <p14:tracePt t="43671" x="5875338" y="6419850"/>
          <p14:tracePt t="43823" x="5884863" y="6411913"/>
          <p14:tracePt t="44023" x="5894388" y="6394450"/>
          <p14:tracePt t="44031" x="5894388" y="6384925"/>
          <p14:tracePt t="44040" x="5902325" y="6367463"/>
          <p14:tracePt t="44054" x="5902325" y="6348413"/>
          <p14:tracePt t="44071" x="5902325" y="6296025"/>
          <p14:tracePt t="44088" x="5902325" y="6232525"/>
          <p14:tracePt t="44105" x="5894388" y="6180138"/>
          <p14:tracePt t="44121" x="5884863" y="6081713"/>
          <p14:tracePt t="44138" x="5867400" y="5973763"/>
          <p14:tracePt t="44155" x="5857875" y="5848350"/>
          <p14:tracePt t="44171" x="5857875" y="5715000"/>
          <p14:tracePt t="44188" x="5857875" y="5572125"/>
          <p14:tracePt t="44205" x="5857875" y="5402263"/>
          <p14:tracePt t="44221" x="5857875" y="5251450"/>
          <p14:tracePt t="44238" x="5840413" y="5116513"/>
          <p14:tracePt t="44255" x="5830888" y="4956175"/>
          <p14:tracePt t="44271" x="5803900" y="4867275"/>
          <p14:tracePt t="44288" x="5759450" y="4803775"/>
          <p14:tracePt t="44305" x="5741988" y="4768850"/>
          <p14:tracePt t="44322" x="5724525" y="4732338"/>
          <p14:tracePt t="44338" x="5705475" y="4697413"/>
          <p14:tracePt t="44355" x="5705475" y="4679950"/>
          <p14:tracePt t="44371" x="5697538" y="4660900"/>
          <p14:tracePt t="44388" x="5688013" y="4625975"/>
          <p14:tracePt t="44405" x="5680075" y="4616450"/>
          <p14:tracePt t="44421" x="5670550" y="4572000"/>
          <p14:tracePt t="44438" x="5661025" y="4545013"/>
          <p14:tracePt t="44455" x="5661025" y="4500563"/>
          <p14:tracePt t="44472" x="5653088" y="4483100"/>
          <p14:tracePt t="44488" x="5653088" y="4465638"/>
          <p14:tracePt t="44506" x="5653088" y="4446588"/>
          <p14:tracePt t="44522" x="5653088" y="4429125"/>
          <p14:tracePt t="44538" x="5653088" y="4402138"/>
          <p14:tracePt t="44555" x="5670550" y="4357688"/>
          <p14:tracePt t="44572" x="5688013" y="4330700"/>
          <p14:tracePt t="44589" x="5715000" y="4286250"/>
          <p14:tracePt t="44606" x="5741988" y="4241800"/>
          <p14:tracePt t="44622" x="5776913" y="4197350"/>
          <p14:tracePt t="44622" x="5803900" y="4179888"/>
          <p14:tracePt t="44639" x="5830888" y="4133850"/>
          <p14:tracePt t="44656" x="5848350" y="4089400"/>
          <p14:tracePt t="44672" x="5875338" y="4062413"/>
          <p14:tracePt t="44689" x="5884863" y="4027488"/>
          <p14:tracePt t="44706" x="5911850" y="3990975"/>
          <p14:tracePt t="44722" x="5938838" y="3965575"/>
          <p14:tracePt t="44739" x="5946775" y="3946525"/>
          <p14:tracePt t="44756" x="5956300" y="3919538"/>
          <p14:tracePt t="44772" x="5956300" y="3902075"/>
          <p14:tracePt t="44789" x="5973763" y="3875088"/>
          <p14:tracePt t="44806" x="5983288" y="3857625"/>
          <p14:tracePt t="44822" x="5983288" y="3840163"/>
          <p14:tracePt t="44822" x="5983288" y="3822700"/>
          <p14:tracePt t="44839" x="5983288" y="3813175"/>
          <p14:tracePt t="44856" x="5983288" y="3795713"/>
          <p14:tracePt t="44873" x="5983288" y="3786188"/>
          <p14:tracePt t="44889" x="5983288" y="3776663"/>
          <p14:tracePt t="44911" x="5983288" y="3795713"/>
          <p14:tracePt t="45199" x="5983288" y="3803650"/>
          <p14:tracePt t="45207" x="5973763" y="3830638"/>
          <p14:tracePt t="45215" x="5973763" y="3840163"/>
          <p14:tracePt t="45223" x="5973763" y="3857625"/>
          <p14:tracePt t="45240" x="5973763" y="3875088"/>
          <p14:tracePt t="45256" x="5965825" y="3894138"/>
          <p14:tracePt t="45273" x="5956300" y="3894138"/>
          <p14:tracePt t="45290" x="5956300" y="3902075"/>
          <p14:tracePt t="45307" x="5956300" y="3919538"/>
          <p14:tracePt t="45324" x="5956300" y="3938588"/>
          <p14:tracePt t="45340" x="5956300" y="3956050"/>
          <p14:tracePt t="45357" x="5956300" y="3973513"/>
          <p14:tracePt t="45374" x="5956300" y="4000500"/>
          <p14:tracePt t="45390" x="5956300" y="4017963"/>
          <p14:tracePt t="45407" x="5956300" y="4044950"/>
          <p14:tracePt t="45424" x="5956300" y="4054475"/>
          <p14:tracePt t="45440" x="5956300" y="4089400"/>
          <p14:tracePt t="45457" x="5956300" y="4116388"/>
          <p14:tracePt t="45474" x="5946775" y="4160838"/>
          <p14:tracePt t="45490" x="5929313" y="4197350"/>
          <p14:tracePt t="45507" x="5919788" y="4241800"/>
          <p14:tracePt t="45524" x="5894388" y="4276725"/>
          <p14:tracePt t="45541" x="5867400" y="4313238"/>
          <p14:tracePt t="45557" x="5848350" y="4340225"/>
          <p14:tracePt t="45574" x="5830888" y="4348163"/>
          <p14:tracePt t="45574" x="5803900" y="4357688"/>
          <p14:tracePt t="45592" x="5776913" y="4375150"/>
          <p14:tracePt t="45607" x="5759450" y="4375150"/>
          <p14:tracePt t="45624" x="5741988" y="4375150"/>
          <p14:tracePt t="45641" x="5715000" y="4375150"/>
          <p14:tracePt t="45657" x="5697538" y="4375150"/>
          <p14:tracePt t="45674" x="5653088" y="4375150"/>
          <p14:tracePt t="45691" x="5599113" y="4375150"/>
          <p14:tracePt t="45708" x="5545138" y="4375150"/>
          <p14:tracePt t="45724" x="5473700" y="4367213"/>
          <p14:tracePt t="45741" x="5429250" y="4348163"/>
          <p14:tracePt t="45758" x="5394325" y="4348163"/>
          <p14:tracePt t="45774" x="5357813" y="4340225"/>
          <p14:tracePt t="45791" x="5340350" y="4340225"/>
          <p14:tracePt t="45808" x="5322888" y="4340225"/>
          <p14:tracePt t="45824" x="5286375" y="4330700"/>
          <p14:tracePt t="45841" x="5259388" y="4322763"/>
          <p14:tracePt t="45858" x="5205413" y="4322763"/>
          <p14:tracePt t="45875" x="5153025" y="4322763"/>
          <p14:tracePt t="45891" x="5108575" y="4322763"/>
          <p14:tracePt t="45908" x="5099050" y="4322763"/>
          <p14:tracePt t="45924" x="5089525" y="4322763"/>
          <p14:tracePt t="45941" x="5081588" y="4322763"/>
          <p14:tracePt t="45958" x="5072063" y="4322763"/>
          <p14:tracePt t="45975" x="5054600" y="4322763"/>
          <p14:tracePt t="45991" x="5037138" y="4322763"/>
          <p14:tracePt t="46008" x="5010150" y="4322763"/>
          <p14:tracePt t="46025" x="4991100" y="4330700"/>
          <p14:tracePt t="46041" x="4965700" y="4340225"/>
          <p14:tracePt t="46058" x="4929188" y="4357688"/>
          <p14:tracePt t="46075" x="4902200" y="4384675"/>
          <p14:tracePt t="46092" x="4884738" y="4411663"/>
          <p14:tracePt t="46109" x="4857750" y="4438650"/>
          <p14:tracePt t="46125" x="4840288" y="4473575"/>
          <p14:tracePt t="46142" x="4830763" y="4500563"/>
          <p14:tracePt t="46159" x="4803775" y="4554538"/>
          <p14:tracePt t="46176" x="4786313" y="4589463"/>
          <p14:tracePt t="46192" x="4768850" y="4633913"/>
          <p14:tracePt t="46209" x="4751388" y="4670425"/>
          <p14:tracePt t="46225" x="4741863" y="4714875"/>
          <p14:tracePt t="46242" x="4732338" y="4732338"/>
          <p14:tracePt t="46259" x="4714875" y="4776788"/>
          <p14:tracePt t="46276" x="4705350" y="4813300"/>
          <p14:tracePt t="46292" x="4705350" y="4840288"/>
          <p14:tracePt t="46309" x="4697413" y="4875213"/>
          <p14:tracePt t="46326" x="4697413" y="4894263"/>
          <p14:tracePt t="46342" x="4697413" y="4929188"/>
          <p14:tracePt t="46342" x="4697413" y="4946650"/>
          <p14:tracePt t="46359" x="4697413" y="4965700"/>
          <p14:tracePt t="46376" x="4697413" y="4983163"/>
          <p14:tracePt t="46393" x="4697413" y="5010150"/>
          <p14:tracePt t="46409" x="4705350" y="5045075"/>
          <p14:tracePt t="46426" x="4714875" y="5054600"/>
          <p14:tracePt t="46442" x="4741863" y="5081588"/>
          <p14:tracePt t="46459" x="4776788" y="5099050"/>
          <p14:tracePt t="46476" x="4813300" y="5108575"/>
          <p14:tracePt t="46493" x="4848225" y="5116513"/>
          <p14:tracePt t="46509" x="4884738" y="5116513"/>
          <p14:tracePt t="46526" x="4911725" y="5116513"/>
          <p14:tracePt t="46543" x="4946650" y="5108575"/>
          <p14:tracePt t="46560" x="4973638" y="5089525"/>
          <p14:tracePt t="46576" x="4983163" y="5062538"/>
          <p14:tracePt t="46593" x="4991100" y="5037138"/>
          <p14:tracePt t="46610" x="5010150" y="5010150"/>
          <p14:tracePt t="46626" x="5010150" y="4983163"/>
          <p14:tracePt t="46643" x="5010150" y="4956175"/>
          <p14:tracePt t="46659" x="5010150" y="4919663"/>
          <p14:tracePt t="46676" x="5000625" y="4875213"/>
          <p14:tracePt t="46693" x="4983163" y="4840288"/>
          <p14:tracePt t="46710" x="4956175" y="4803775"/>
          <p14:tracePt t="46726" x="4919663" y="4768850"/>
          <p14:tracePt t="46726" x="4902200" y="4768850"/>
          <p14:tracePt t="46743" x="4875213" y="4759325"/>
          <p14:tracePt t="46760" x="4822825" y="4759325"/>
          <p14:tracePt t="46776" x="4786313" y="4759325"/>
          <p14:tracePt t="46793" x="4741863" y="4759325"/>
          <p14:tracePt t="46810" x="4714875" y="4786313"/>
          <p14:tracePt t="46826" x="4679950" y="4803775"/>
          <p14:tracePt t="46843" x="4643438" y="4848225"/>
          <p14:tracePt t="46860" x="4633913" y="4884738"/>
          <p14:tracePt t="46876" x="4633913" y="4919663"/>
          <p14:tracePt t="46893" x="4633913" y="4965700"/>
          <p14:tracePt t="46910" x="4633913" y="5000625"/>
          <p14:tracePt t="46927" x="4652963" y="5081588"/>
          <p14:tracePt t="46944" x="4679950" y="5116513"/>
          <p14:tracePt t="46960" x="4724400" y="5153025"/>
          <p14:tracePt t="46977" x="4795838" y="5180013"/>
          <p14:tracePt t="46993" x="4875213" y="5205413"/>
          <p14:tracePt t="47010" x="4946650" y="5205413"/>
          <p14:tracePt t="47027" x="5010150" y="5205413"/>
          <p14:tracePt t="47044" x="5045075" y="5187950"/>
          <p14:tracePt t="47060" x="5072063" y="5170488"/>
          <p14:tracePt t="47077" x="5089525" y="5153025"/>
          <p14:tracePt t="47094" x="5099050" y="5108575"/>
          <p14:tracePt t="47111" x="5116513" y="5027613"/>
          <p14:tracePt t="47127" x="5126038" y="4983163"/>
          <p14:tracePt t="47144" x="5126038" y="4911725"/>
          <p14:tracePt t="47161" x="5126038" y="4822825"/>
          <p14:tracePt t="47177" x="5116513" y="4732338"/>
          <p14:tracePt t="47194" x="5108575" y="4660900"/>
          <p14:tracePt t="47211" x="5081588" y="4633913"/>
          <p14:tracePt t="47227" x="5054600" y="4608513"/>
          <p14:tracePt t="47244" x="5054600" y="4598988"/>
          <p14:tracePt t="47260" x="5018088" y="4598988"/>
          <p14:tracePt t="47277" x="4965700" y="4608513"/>
          <p14:tracePt t="47294" x="4884738" y="4625975"/>
          <p14:tracePt t="47294" x="4830763" y="4652963"/>
          <p14:tracePt t="47311" x="4732338" y="4697413"/>
          <p14:tracePt t="47327" x="4660900" y="4759325"/>
          <p14:tracePt t="47344" x="4598988" y="4813300"/>
          <p14:tracePt t="47361" x="4562475" y="4875213"/>
          <p14:tracePt t="47377" x="4554538" y="4919663"/>
          <p14:tracePt t="47394" x="4545013" y="4973638"/>
          <p14:tracePt t="47411" x="4545013" y="5018088"/>
          <p14:tracePt t="47428" x="4545013" y="5062538"/>
          <p14:tracePt t="47444" x="4545013" y="5099050"/>
          <p14:tracePt t="47461" x="4562475" y="5143500"/>
          <p14:tracePt t="47478" x="4581525" y="5180013"/>
          <p14:tracePt t="47495" x="4608513" y="5214938"/>
          <p14:tracePt t="47511" x="4660900" y="5251450"/>
          <p14:tracePt t="47528" x="4697413" y="5259388"/>
          <p14:tracePt t="47545" x="4741863" y="5268913"/>
          <p14:tracePt t="47561" x="4786313" y="5268913"/>
          <p14:tracePt t="47578" x="4830763" y="5268913"/>
          <p14:tracePt t="47595" x="4867275" y="5259388"/>
          <p14:tracePt t="47612" x="4884738" y="5251450"/>
          <p14:tracePt t="47628" x="4894263" y="5241925"/>
          <p14:tracePt t="47645" x="4894263" y="5232400"/>
          <p14:tracePt t="48391" x="4884738" y="5232400"/>
          <p14:tracePt t="48399" x="4867275" y="5232400"/>
          <p14:tracePt t="48407" x="4840288" y="5232400"/>
          <p14:tracePt t="48415" x="4813300" y="5232400"/>
          <p14:tracePt t="48429" x="4776788" y="5232400"/>
          <p14:tracePt t="48446" x="4751388" y="5232400"/>
          <p14:tracePt t="48463" x="4741863" y="5232400"/>
          <p14:tracePt t="48583" x="4732338" y="5232400"/>
          <p14:tracePt t="48607" x="4732338" y="5241925"/>
          <p14:tracePt t="48623" x="4724400" y="5251450"/>
          <p14:tracePt t="48631" x="4724400" y="5259388"/>
          <p14:tracePt t="48647" x="4724400" y="5268913"/>
          <p14:tracePt t="48655" x="4714875" y="5276850"/>
          <p14:tracePt t="48663" x="4705350" y="5276850"/>
          <p14:tracePt t="48863" x="4705350" y="5259388"/>
          <p14:tracePt t="48887" x="4697413" y="5251450"/>
          <p14:tracePt t="48991" x="4687888" y="5251450"/>
          <p14:tracePt t="49063" x="4679950" y="5251450"/>
          <p14:tracePt t="49087" x="4670425" y="5251450"/>
          <p14:tracePt t="49223" x="4652963" y="5251450"/>
          <p14:tracePt t="49239" x="4643438" y="5241925"/>
          <p14:tracePt t="49255" x="4633913" y="5232400"/>
          <p14:tracePt t="49263" x="4625975" y="5224463"/>
          <p14:tracePt t="49279" x="4625975" y="5214938"/>
          <p14:tracePt t="49303" x="4625975" y="5205413"/>
          <p14:tracePt t="49311" x="4625975" y="5187950"/>
          <p14:tracePt t="49327" x="4625975" y="5180013"/>
          <p14:tracePt t="49335" x="4625975" y="5170488"/>
          <p14:tracePt t="49348" x="4625975" y="5153025"/>
          <p14:tracePt t="49365" x="4625975" y="5116513"/>
          <p14:tracePt t="49381" x="4625975" y="5099050"/>
          <p14:tracePt t="49398" x="4643438" y="5072063"/>
          <p14:tracePt t="49398" x="4652963" y="5054600"/>
          <p14:tracePt t="49416" x="4670425" y="5037138"/>
          <p14:tracePt t="49432" x="4714875" y="5010150"/>
          <p14:tracePt t="49448" x="4751388" y="4983163"/>
          <p14:tracePt t="49465" x="4803775" y="4956175"/>
          <p14:tracePt t="49482" x="4848225" y="4946650"/>
          <p14:tracePt t="49498" x="4894263" y="4919663"/>
          <p14:tracePt t="49515" x="4946650" y="4894263"/>
          <p14:tracePt t="49532" x="5000625" y="4884738"/>
          <p14:tracePt t="49549" x="5045075" y="4867275"/>
          <p14:tracePt t="49565" x="5081588" y="4867275"/>
          <p14:tracePt t="49582" x="5126038" y="4867275"/>
          <p14:tracePt t="49582" x="5133975" y="4867275"/>
          <p14:tracePt t="49599" x="5160963" y="4867275"/>
          <p14:tracePt t="49615" x="5187950" y="4867275"/>
          <p14:tracePt t="49632" x="5197475" y="4884738"/>
          <p14:tracePt t="49649" x="5214938" y="4911725"/>
          <p14:tracePt t="49666" x="5224463" y="4956175"/>
          <p14:tracePt t="49682" x="5251450" y="4983163"/>
          <p14:tracePt t="49699" x="5259388" y="5027613"/>
          <p14:tracePt t="49716" x="5276850" y="5062538"/>
          <p14:tracePt t="49732" x="5286375" y="5099050"/>
          <p14:tracePt t="49749" x="5295900" y="5108575"/>
          <p14:tracePt t="49766" x="5295900" y="5116513"/>
          <p14:tracePt t="50303" x="5286375" y="5126038"/>
          <p14:tracePt t="50311" x="5276850" y="5133975"/>
          <p14:tracePt t="50319" x="5259388" y="5153025"/>
          <p14:tracePt t="50333" x="5214938" y="5187950"/>
          <p14:tracePt t="50350" x="5187950" y="5214938"/>
          <p14:tracePt t="50350" x="5180013" y="5224463"/>
          <p14:tracePt t="50367" x="5170488" y="5232400"/>
          <p14:tracePt t="50383" x="5170488" y="5224463"/>
          <p14:tracePt t="50639" x="5170488" y="5214938"/>
          <p14:tracePt t="50655" x="5170488" y="5205413"/>
          <p14:tracePt t="50663" x="5170488" y="5197475"/>
          <p14:tracePt t="50671" x="5170488" y="5180013"/>
          <p14:tracePt t="50684" x="5170488" y="5160963"/>
          <p14:tracePt t="50701" x="5170488" y="5133975"/>
          <p14:tracePt t="50718" x="5180013" y="5108575"/>
          <p14:tracePt t="50734" x="5187950" y="5089525"/>
          <p14:tracePt t="50751" x="5180013" y="5054600"/>
          <p14:tracePt t="50768" x="5170488" y="5037138"/>
          <p14:tracePt t="50784" x="5153025" y="5027613"/>
          <p14:tracePt t="50801" x="5133975" y="5018088"/>
          <p14:tracePt t="50817" x="5126038" y="5018088"/>
          <p14:tracePt t="50834" x="5099050" y="5018088"/>
          <p14:tracePt t="50851" x="5062538" y="5018088"/>
          <p14:tracePt t="50868" x="5018088" y="5018088"/>
          <p14:tracePt t="50884" x="4973638" y="5018088"/>
          <p14:tracePt t="50901" x="4938713" y="5045075"/>
          <p14:tracePt t="50918" x="4902200" y="5062538"/>
          <p14:tracePt t="50935" x="4857750" y="5108575"/>
          <p14:tracePt t="50952" x="4848225" y="5153025"/>
          <p14:tracePt t="50968" x="4822825" y="5187950"/>
          <p14:tracePt t="50985" x="4813300" y="5241925"/>
          <p14:tracePt t="51001" x="4813300" y="5268913"/>
          <p14:tracePt t="51018" x="4813300" y="5313363"/>
          <p14:tracePt t="51035" x="4813300" y="5348288"/>
          <p14:tracePt t="51052" x="4813300" y="5384800"/>
          <p14:tracePt t="51068" x="4822825" y="5411788"/>
          <p14:tracePt t="51085" x="4830763" y="5438775"/>
          <p14:tracePt t="51102" x="4840288" y="5483225"/>
          <p14:tracePt t="51118" x="4848225" y="5510213"/>
          <p14:tracePt t="51135" x="4848225" y="5527675"/>
          <p14:tracePt t="51152" x="4848225" y="5537200"/>
          <p14:tracePt t="51471" x="4857750" y="5554663"/>
          <p14:tracePt t="51759" x="4867275" y="5572125"/>
          <p14:tracePt t="51775" x="4875213" y="5589588"/>
          <p14:tracePt t="51791" x="4884738" y="5599113"/>
          <p14:tracePt t="51807" x="4884738" y="5608638"/>
          <p14:tracePt t="51823" x="4884738" y="5616575"/>
          <p14:tracePt t="51831" x="4884738" y="5626100"/>
          <p14:tracePt t="51847" x="4884738" y="5634038"/>
          <p14:tracePt t="51855" x="4884738" y="5643563"/>
          <p14:tracePt t="51879" x="4884738" y="5653088"/>
          <p14:tracePt t="51887" x="4884738" y="5680075"/>
          <p14:tracePt t="51903" x="4884738" y="5697538"/>
          <p14:tracePt t="51920" x="4884738" y="5732463"/>
          <p14:tracePt t="51937" x="4884738" y="5768975"/>
          <p14:tracePt t="51953" x="4894263" y="5813425"/>
          <p14:tracePt t="51970" x="4902200" y="5857875"/>
          <p14:tracePt t="51987" x="4911725" y="5894388"/>
          <p14:tracePt t="52003" x="4919663" y="5919788"/>
          <p14:tracePt t="52020" x="4929188" y="5938838"/>
          <p14:tracePt t="52037" x="4929188" y="5946775"/>
          <p14:tracePt t="52053" x="4929188" y="5956300"/>
          <p14:tracePt t="52070" x="4929188" y="5973763"/>
          <p14:tracePt t="52070" x="4929188" y="5983288"/>
          <p14:tracePt t="52088" x="4929188" y="5991225"/>
          <p14:tracePt t="52103" x="4938713" y="6018213"/>
          <p14:tracePt t="52120" x="4946650" y="6045200"/>
          <p14:tracePt t="52137" x="4956175" y="6054725"/>
          <p14:tracePt t="52159" x="4965700" y="6072188"/>
          <p14:tracePt t="52170" x="4973638" y="6081713"/>
          <p14:tracePt t="52187" x="4973638" y="6089650"/>
          <p14:tracePt t="52204" x="4991100" y="6089650"/>
          <p14:tracePt t="52220" x="5000625" y="6089650"/>
          <p14:tracePt t="52237" x="5027613" y="6089650"/>
          <p14:tracePt t="52254" x="5045075" y="6089650"/>
          <p14:tracePt t="52254" x="5054600" y="6089650"/>
          <p14:tracePt t="52271" x="5072063" y="6081713"/>
          <p14:tracePt t="52287" x="5072063" y="6072188"/>
          <p14:tracePt t="52304" x="5072063" y="6054725"/>
          <p14:tracePt t="52321" x="5072063" y="6027738"/>
          <p14:tracePt t="52337" x="5045075" y="6000750"/>
          <p14:tracePt t="52354" x="5018088" y="5983288"/>
          <p14:tracePt t="52371" x="4973638" y="5983288"/>
          <p14:tracePt t="52388" x="4919663" y="5983288"/>
          <p14:tracePt t="52404" x="4875213" y="6000750"/>
          <p14:tracePt t="52421" x="4830763" y="6018213"/>
          <p14:tracePt t="52438" x="4803775" y="6045200"/>
          <p14:tracePt t="52454" x="4786313" y="6081713"/>
          <p14:tracePt t="52472" x="4759325" y="6126163"/>
          <p14:tracePt t="52488" x="4732338" y="6153150"/>
          <p14:tracePt t="52505" x="4697413" y="6188075"/>
          <p14:tracePt t="52521" x="4679950" y="6224588"/>
          <p14:tracePt t="52538" x="4670425" y="6242050"/>
          <p14:tracePt t="52554" x="4660900" y="6259513"/>
          <p14:tracePt t="52575" x="4660900" y="6276975"/>
          <p14:tracePt t="52591" x="4660900" y="6286500"/>
          <p14:tracePt t="52605" x="4660900" y="6323013"/>
          <p14:tracePt t="52621" x="4670425" y="6357938"/>
          <p14:tracePt t="52638" x="4697413" y="6394450"/>
          <p14:tracePt t="52638" x="4714875" y="6402388"/>
          <p14:tracePt t="52655" x="4741863" y="6419850"/>
          <p14:tracePt t="52672" x="4759325" y="6419850"/>
          <p14:tracePt t="52689" x="4776788" y="6419850"/>
          <p14:tracePt t="52705" x="4813300" y="6419850"/>
          <p14:tracePt t="52722" x="4840288" y="6419850"/>
          <p14:tracePt t="52738" x="4884738" y="6419850"/>
          <p14:tracePt t="52755" x="4938713" y="6411913"/>
          <p14:tracePt t="52772" x="4991100" y="6384925"/>
          <p14:tracePt t="52788" x="5054600" y="6375400"/>
          <p14:tracePt t="52805" x="5081588" y="6348413"/>
          <p14:tracePt t="52822" x="5108575" y="6340475"/>
          <p14:tracePt t="52838" x="5133975" y="6296025"/>
          <p14:tracePt t="52855" x="5153025" y="6269038"/>
          <p14:tracePt t="52872" x="5153025" y="6242050"/>
          <p14:tracePt t="52889" x="5153025" y="6215063"/>
          <p14:tracePt t="52905" x="5153025" y="6170613"/>
          <p14:tracePt t="52922" x="5143500" y="6143625"/>
          <p14:tracePt t="52938" x="5133975" y="6126163"/>
          <p14:tracePt t="52955" x="5116513" y="6126163"/>
          <p14:tracePt t="52972" x="5089525" y="6108700"/>
          <p14:tracePt t="52989" x="5062538" y="6108700"/>
          <p14:tracePt t="53005" x="5037138" y="6099175"/>
          <p14:tracePt t="53022" x="4946650" y="6099175"/>
          <p14:tracePt t="53039" x="4902200" y="6099175"/>
          <p14:tracePt t="53055" x="4857750" y="6108700"/>
          <p14:tracePt t="53072" x="4830763" y="6126163"/>
          <p14:tracePt t="53089" x="4803775" y="6153150"/>
          <p14:tracePt t="53106" x="4786313" y="6180138"/>
          <p14:tracePt t="53123" x="4786313" y="6197600"/>
          <p14:tracePt t="53139" x="4776788" y="6224588"/>
          <p14:tracePt t="53156" x="4776788" y="6259513"/>
          <p14:tracePt t="53173" x="4776788" y="6296025"/>
          <p14:tracePt t="53190" x="4776788" y="6340475"/>
          <p14:tracePt t="53206" x="4786313" y="6367463"/>
          <p14:tracePt t="53223" x="4813300" y="6402388"/>
          <p14:tracePt t="53240" x="4840288" y="6429375"/>
          <p14:tracePt t="53256" x="4867275" y="6438900"/>
          <p14:tracePt t="53273" x="4884738" y="6446838"/>
          <p14:tracePt t="53290" x="4911725" y="6446838"/>
          <p14:tracePt t="53306" x="4946650" y="6446838"/>
          <p14:tracePt t="53323" x="4983163" y="6465888"/>
          <p14:tracePt t="53340" x="5010150" y="6465888"/>
          <p14:tracePt t="53356" x="5000625" y="6465888"/>
          <p14:tracePt t="53373" x="5010150" y="6465888"/>
          <p14:tracePt t="53389" x="5027613" y="6456363"/>
          <p14:tracePt t="53406" x="5062538" y="6438900"/>
          <p14:tracePt t="53423" x="5081588" y="6419850"/>
          <p14:tracePt t="53440" x="5099050" y="6411913"/>
          <p14:tracePt t="53456" x="5108575" y="6402388"/>
          <p14:tracePt t="53495" x="5108575" y="6394450"/>
          <p14:tracePt t="53519" x="5108575" y="6384925"/>
          <p14:tracePt t="53527" x="5108575" y="6375400"/>
          <p14:tracePt t="53559" x="5108575" y="6367463"/>
          <p14:tracePt t="53567" x="5108575" y="6357938"/>
          <p14:tracePt t="53967" x="5108575" y="6348413"/>
          <p14:tracePt t="53975" x="5099050" y="6330950"/>
          <p14:tracePt t="53983" x="5089525" y="6313488"/>
          <p14:tracePt t="53991" x="5072063" y="6286500"/>
          <p14:tracePt t="54007" x="5037138" y="6251575"/>
          <p14:tracePt t="54024" x="5000625" y="6205538"/>
          <p14:tracePt t="54041" x="4956175" y="6170613"/>
          <p14:tracePt t="54058" x="4911725" y="6134100"/>
          <p14:tracePt t="54074" x="4867275" y="6072188"/>
          <p14:tracePt t="54091" x="4822825" y="6018213"/>
          <p14:tracePt t="54108" x="4768850" y="5938838"/>
          <p14:tracePt t="54124" x="4697413" y="5867400"/>
          <p14:tracePt t="54141" x="4625975" y="5795963"/>
          <p14:tracePt t="54158" x="4581525" y="5741988"/>
          <p14:tracePt t="54174" x="4527550" y="5661025"/>
          <p14:tracePt t="54192" x="4491038" y="5599113"/>
          <p14:tracePt t="54208" x="4456113" y="5572125"/>
          <p14:tracePt t="54224" x="4419600" y="5537200"/>
          <p14:tracePt t="54241" x="4384675" y="5473700"/>
          <p14:tracePt t="54258" x="4340225" y="5419725"/>
          <p14:tracePt t="54274" x="4303713" y="5357813"/>
          <p14:tracePt t="54291" x="4268788" y="5295900"/>
          <p14:tracePt t="54308" x="4232275" y="5241925"/>
          <p14:tracePt t="54324" x="4214813" y="5197475"/>
          <p14:tracePt t="54341" x="4197350" y="5143500"/>
          <p14:tracePt t="54358" x="4170363" y="5108575"/>
          <p14:tracePt t="54358" x="4170363" y="5081588"/>
          <p14:tracePt t="54375" x="4152900" y="5037138"/>
          <p14:tracePt t="54392" x="4143375" y="4991100"/>
          <p14:tracePt t="54408" x="4133850" y="4946650"/>
          <p14:tracePt t="54425" x="4116388" y="4894263"/>
          <p14:tracePt t="54442" x="4108450" y="4840288"/>
          <p14:tracePt t="54458" x="4108450" y="4803775"/>
          <p14:tracePt t="54475" x="4089400" y="4768850"/>
          <p14:tracePt t="54492" x="4081463" y="4741863"/>
          <p14:tracePt t="54508" x="4081463" y="4732338"/>
          <p14:tracePt t="54525" x="4071938" y="4724400"/>
          <p14:tracePt t="54542" x="4062413" y="4724400"/>
          <p14:tracePt t="54559" x="4054475" y="4724400"/>
          <p14:tracePt t="54575" x="4044950" y="4724400"/>
          <p14:tracePt t="54592" x="4037013" y="4724400"/>
          <p14:tracePt t="54608" x="4010025" y="4724400"/>
          <p14:tracePt t="54625" x="3965575" y="4732338"/>
          <p14:tracePt t="54642" x="3911600" y="4759325"/>
          <p14:tracePt t="54659" x="3867150" y="4795838"/>
          <p14:tracePt t="54675" x="3813175" y="4840288"/>
          <p14:tracePt t="54692" x="3776663" y="4884738"/>
          <p14:tracePt t="54709" x="3751263" y="4919663"/>
          <p14:tracePt t="54726" x="3724275" y="4956175"/>
          <p14:tracePt t="54726" x="3705225" y="4973638"/>
          <p14:tracePt t="54743" x="3687763" y="5000625"/>
          <p14:tracePt t="54759" x="3679825" y="5037138"/>
          <p14:tracePt t="54775" x="3652838" y="5072063"/>
          <p14:tracePt t="54793" x="3643313" y="5116513"/>
          <p14:tracePt t="54809" x="3625850" y="5160963"/>
          <p14:tracePt t="54825" x="3625850" y="5197475"/>
          <p14:tracePt t="54842" x="3616325" y="5232400"/>
          <p14:tracePt t="54859" x="3616325" y="5276850"/>
          <p14:tracePt t="54876" x="3616325" y="5313363"/>
          <p14:tracePt t="54892" x="3616325" y="5330825"/>
          <p14:tracePt t="54909" x="3643313" y="5357813"/>
          <p14:tracePt t="54926" x="3670300" y="5367338"/>
          <p14:tracePt t="54926" x="3687763" y="5375275"/>
          <p14:tracePt t="54943" x="3705225" y="5375275"/>
          <p14:tracePt t="54959" x="3741738" y="5375275"/>
          <p14:tracePt t="54976" x="3768725" y="5375275"/>
          <p14:tracePt t="54993" x="3786188" y="5375275"/>
          <p14:tracePt t="55009" x="3803650" y="5367338"/>
          <p14:tracePt t="55026" x="3813175" y="5348288"/>
          <p14:tracePt t="55043" x="3822700" y="5322888"/>
          <p14:tracePt t="55059" x="3830638" y="5303838"/>
          <p14:tracePt t="55076" x="3830638" y="5268913"/>
          <p14:tracePt t="55093" x="3830638" y="5232400"/>
          <p14:tracePt t="55110" x="3830638" y="5197475"/>
          <p14:tracePt t="55126" x="3803650" y="5153025"/>
          <p14:tracePt t="55143" x="3795713" y="5126038"/>
          <p14:tracePt t="55159" x="3768725" y="5116513"/>
          <p14:tracePt t="55176" x="3759200" y="5108575"/>
          <p14:tracePt t="55193" x="3751263" y="5099050"/>
          <p14:tracePt t="55209" x="3732213" y="5099050"/>
          <p14:tracePt t="55226" x="3724275" y="5099050"/>
          <p14:tracePt t="55243" x="3705225" y="5099050"/>
          <p14:tracePt t="55260" x="3679825" y="5099050"/>
          <p14:tracePt t="55277" x="3633788" y="5116513"/>
          <p14:tracePt t="55293" x="3598863" y="5133975"/>
          <p14:tracePt t="55310" x="3554413" y="5170488"/>
          <p14:tracePt t="55327" x="3536950" y="5205413"/>
          <p14:tracePt t="55343" x="3517900" y="5241925"/>
          <p14:tracePt t="55360" x="3509963" y="5259388"/>
          <p14:tracePt t="55377" x="3509963" y="5276850"/>
          <p14:tracePt t="55393" x="3509963" y="5303838"/>
          <p14:tracePt t="55410" x="3517900" y="5330825"/>
          <p14:tracePt t="55427" x="3527425" y="5348288"/>
          <p14:tracePt t="55443" x="3544888" y="5375275"/>
          <p14:tracePt t="55460" x="3589338" y="5402263"/>
          <p14:tracePt t="55477" x="3616325" y="5402263"/>
          <p14:tracePt t="55494" x="3670300" y="5411788"/>
          <p14:tracePt t="55510" x="3751263" y="5411788"/>
          <p14:tracePt t="55527" x="3795713" y="5402263"/>
          <p14:tracePt t="55544" x="3822700" y="5375275"/>
          <p14:tracePt t="55560" x="3848100" y="5348288"/>
          <p14:tracePt t="55577" x="3857625" y="5313363"/>
          <p14:tracePt t="55594" x="3857625" y="5295900"/>
          <p14:tracePt t="55610" x="3857625" y="5259388"/>
          <p14:tracePt t="55627" x="3857625" y="5232400"/>
          <p14:tracePt t="55644" x="3857625" y="5197475"/>
          <p14:tracePt t="55660" x="3857625" y="5160963"/>
          <p14:tracePt t="55677" x="3848100" y="5133975"/>
          <p14:tracePt t="55694" x="3822700" y="5099050"/>
          <p14:tracePt t="55711" x="3795713" y="5081588"/>
          <p14:tracePt t="55728" x="3759200" y="5054600"/>
          <p14:tracePt t="55744" x="3732213" y="5045075"/>
          <p14:tracePt t="55761" x="3697288" y="5037138"/>
          <p14:tracePt t="55777" x="3687763" y="5037138"/>
          <p14:tracePt t="55794" x="3670300" y="5037138"/>
          <p14:tracePt t="55811" x="3660775" y="5037138"/>
          <p14:tracePt t="55827" x="3643313" y="5037138"/>
          <p14:tracePt t="55844" x="3625850" y="5045075"/>
          <p14:tracePt t="55861" x="3608388" y="5062538"/>
          <p14:tracePt t="55878" x="3598863" y="5089525"/>
          <p14:tracePt t="55878" x="3589338" y="5099050"/>
          <p14:tracePt t="55895" x="3589338" y="5116513"/>
          <p14:tracePt t="55911" x="3589338" y="5153025"/>
          <p14:tracePt t="55928" x="3589338" y="5180013"/>
          <p14:tracePt t="55945" x="3598863" y="5214938"/>
          <p14:tracePt t="55961" x="3608388" y="5241925"/>
          <p14:tracePt t="55978" x="3633788" y="5259388"/>
          <p14:tracePt t="55995" x="3670300" y="5268913"/>
          <p14:tracePt t="56011" x="3724275" y="5268913"/>
          <p14:tracePt t="56028" x="3786188" y="5268913"/>
          <p14:tracePt t="56045" x="3857625" y="5268913"/>
          <p14:tracePt t="56062" x="3875088" y="5259388"/>
          <p14:tracePt t="56078" x="3911600" y="5232400"/>
          <p14:tracePt t="56095" x="3919538" y="5214938"/>
          <p14:tracePt t="56111" x="3929063" y="5197475"/>
          <p14:tracePt t="56128" x="3929063" y="5170488"/>
          <p14:tracePt t="56145" x="3929063" y="5153025"/>
          <p14:tracePt t="56162" x="3929063" y="5126038"/>
          <p14:tracePt t="56178" x="3919538" y="5099050"/>
          <p14:tracePt t="56195" x="3894138" y="5089525"/>
          <p14:tracePt t="56212" x="3875088" y="5081588"/>
          <p14:tracePt t="56229" x="3840163" y="5081588"/>
          <p14:tracePt t="56245" x="3803650" y="5081588"/>
          <p14:tracePt t="56262" x="3776663" y="5089525"/>
          <p14:tracePt t="56278" x="3741738" y="5108575"/>
          <p14:tracePt t="56295" x="3724275" y="5126038"/>
          <p14:tracePt t="56312" x="3714750" y="5160963"/>
          <p14:tracePt t="56329" x="3697288" y="5187950"/>
          <p14:tracePt t="56345" x="3687763" y="5214938"/>
          <p14:tracePt t="56362" x="3687763" y="5241925"/>
          <p14:tracePt t="56379" x="3687763" y="5268913"/>
          <p14:tracePt t="56395" x="3697288" y="5295900"/>
          <p14:tracePt t="56413" x="3714750" y="5313363"/>
          <p14:tracePt t="56429" x="3751263" y="5340350"/>
          <p14:tracePt t="56445" x="3795713" y="5357813"/>
          <p14:tracePt t="56445" x="3822700" y="5367338"/>
          <p14:tracePt t="56463" x="3875088" y="5375275"/>
          <p14:tracePt t="56479" x="3911600" y="5375275"/>
          <p14:tracePt t="56495" x="3946525" y="5375275"/>
          <p14:tracePt t="56512" x="3956050" y="5367338"/>
          <p14:tracePt t="56529" x="3956050" y="5357813"/>
          <p14:tracePt t="56545" x="3965575" y="5330825"/>
          <p14:tracePt t="56562" x="3965575" y="5295900"/>
          <p14:tracePt t="56579" x="3965575" y="5259388"/>
          <p14:tracePt t="56596" x="3965575" y="5224463"/>
          <p14:tracePt t="56613" x="3946525" y="5180013"/>
          <p14:tracePt t="56629" x="3929063" y="5143500"/>
          <p14:tracePt t="56646" x="3911600" y="5108575"/>
          <p14:tracePt t="56663" x="3902075" y="5089525"/>
          <p14:tracePt t="56679" x="3875088" y="5089525"/>
          <p14:tracePt t="56696" x="3830638" y="5099050"/>
          <p14:tracePt t="56713" x="3776663" y="5126038"/>
          <p14:tracePt t="56729" x="3741738" y="5143500"/>
          <p14:tracePt t="56747" x="3714750" y="5170488"/>
          <p14:tracePt t="56763" x="3697288" y="5205413"/>
          <p14:tracePt t="56779" x="3687763" y="5232400"/>
          <p14:tracePt t="56796" x="3679825" y="5259388"/>
          <p14:tracePt t="56814" x="3679825" y="5268913"/>
          <p14:tracePt t="56829" x="3679825" y="5276850"/>
          <p14:tracePt t="56846" x="3679825" y="5295900"/>
          <p14:tracePt t="56863" x="3697288" y="5295900"/>
          <p14:tracePt t="56887" x="3724275" y="5295900"/>
          <p14:tracePt t="56896" x="3768725" y="5295900"/>
          <p14:tracePt t="56913" x="3813175" y="5295900"/>
          <p14:tracePt t="56930" x="3848100" y="5286375"/>
          <p14:tracePt t="56947" x="3857625" y="5286375"/>
          <p14:tracePt t="56963" x="3857625" y="5276850"/>
          <p14:tracePt t="56980" x="3857625" y="5268913"/>
          <p14:tracePt t="56999" x="3857625" y="5259388"/>
          <p14:tracePt t="57015" x="3857625" y="5251450"/>
          <p14:tracePt t="57030" x="3830638" y="5241925"/>
          <p14:tracePt t="57047" x="3795713" y="5232400"/>
          <p14:tracePt t="57063" x="3759200" y="5232400"/>
          <p14:tracePt t="57080" x="3732213" y="5232400"/>
          <p14:tracePt t="57097" x="3705225" y="5232400"/>
          <p14:tracePt t="57113" x="3687763" y="5241925"/>
          <p14:tracePt t="57130" x="3679825" y="5251450"/>
          <p14:tracePt t="57147" x="3670300" y="5259388"/>
          <p14:tracePt t="57163" x="3670300" y="5268913"/>
          <p14:tracePt t="57180" x="3660775" y="5295900"/>
          <p14:tracePt t="57197" x="3660775" y="5303838"/>
          <p14:tracePt t="57214" x="3660775" y="5313363"/>
          <p14:tracePt t="57231" x="3660775" y="5322888"/>
          <p14:tracePt t="57951" x="3652838" y="5330825"/>
          <p14:tracePt t="57959" x="3643313" y="5348288"/>
          <p14:tracePt t="57967" x="3643313" y="5367338"/>
          <p14:tracePt t="57983" x="3643313" y="5375275"/>
          <p14:tracePt t="57998" x="3643313" y="5411788"/>
          <p14:tracePt t="58015" x="3643313" y="5429250"/>
          <p14:tracePt t="58033" x="3643313" y="5456238"/>
          <p14:tracePt t="58048" x="3652838" y="5473700"/>
          <p14:tracePt t="58065" x="3670300" y="5483225"/>
          <p14:tracePt t="58082" x="3687763" y="5483225"/>
          <p14:tracePt t="58099" x="3724275" y="5483225"/>
          <p14:tracePt t="58115" x="3732213" y="5483225"/>
          <p14:tracePt t="58132" x="3751263" y="5473700"/>
          <p14:tracePt t="58149" x="3759200" y="5456238"/>
          <p14:tracePt t="58166" x="3759200" y="5438775"/>
          <p14:tracePt t="58182" x="3768725" y="5394325"/>
          <p14:tracePt t="58199" x="3776663" y="5357813"/>
          <p14:tracePt t="58215" x="3786188" y="5340350"/>
          <p14:tracePt t="58232" x="3786188" y="5322888"/>
          <p14:tracePt t="58249" x="3795713" y="5295900"/>
          <p14:tracePt t="58266" x="3795713" y="5286375"/>
          <p14:tracePt t="58282" x="3795713" y="5276850"/>
          <p14:tracePt t="58319" x="3813175" y="5276850"/>
          <p14:tracePt t="58399" x="3813175" y="5286375"/>
          <p14:tracePt t="58431" x="3813175" y="5295900"/>
          <p14:tracePt t="58447" x="3813175" y="5303838"/>
          <p14:tracePt t="58479" x="3813175" y="5313363"/>
          <p14:tracePt t="58503" x="3803650" y="5313363"/>
          <p14:tracePt t="58535" x="3795713" y="5313363"/>
          <p14:tracePt t="58543" x="3786188" y="5313363"/>
          <p14:tracePt t="58551" x="3776663" y="5313363"/>
          <p14:tracePt t="58551" x="3759200" y="5313363"/>
          <p14:tracePt t="58567" x="3751263" y="5313363"/>
          <p14:tracePt t="58583" x="3741738" y="5313363"/>
          <p14:tracePt t="58599" x="3732213" y="5313363"/>
          <p14:tracePt t="58631" x="3732213" y="5303838"/>
          <p14:tracePt t="58647" x="3732213" y="5295900"/>
          <p14:tracePt t="58663" x="3732213" y="5286375"/>
          <p14:tracePt t="58671" x="3732213" y="5276850"/>
          <p14:tracePt t="58683" x="3751263" y="5251450"/>
          <p14:tracePt t="58700" x="3776663" y="5241925"/>
          <p14:tracePt t="58717" x="3813175" y="5224463"/>
          <p14:tracePt t="58733" x="3822700" y="5224463"/>
          <p14:tracePt t="58750" x="3857625" y="5224463"/>
          <p14:tracePt t="58767" x="3867150" y="5232400"/>
          <p14:tracePt t="58783" x="3875088" y="5259388"/>
          <p14:tracePt t="58800" x="3875088" y="5276850"/>
          <p14:tracePt t="58817" x="3875088" y="5303838"/>
          <p14:tracePt t="58833" x="3875088" y="5348288"/>
          <p14:tracePt t="58850" x="3857625" y="5384800"/>
          <p14:tracePt t="58867" x="3848100" y="5419725"/>
          <p14:tracePt t="58884" x="3830638" y="5446713"/>
          <p14:tracePt t="58900" x="3803650" y="5465763"/>
          <p14:tracePt t="58917" x="3795713" y="5473700"/>
          <p14:tracePt t="58934" x="3786188" y="5473700"/>
          <p14:tracePt t="58959" x="3776663" y="5473700"/>
          <p14:tracePt t="58967" x="3759200" y="5456238"/>
          <p14:tracePt t="58984" x="3741738" y="5419725"/>
          <p14:tracePt t="59000" x="3714750" y="5375275"/>
          <p14:tracePt t="59017" x="3705225" y="5330825"/>
          <p14:tracePt t="59034" x="3705225" y="5286375"/>
          <p14:tracePt t="59051" x="3705225" y="5241925"/>
          <p14:tracePt t="59067" x="3714750" y="5197475"/>
          <p14:tracePt t="59084" x="3732213" y="5180013"/>
          <p14:tracePt t="59101" x="3768725" y="5160963"/>
          <p14:tracePt t="59117" x="3803650" y="5160963"/>
          <p14:tracePt t="59135" x="3875088" y="5160963"/>
          <p14:tracePt t="59151" x="3894138" y="5160963"/>
          <p14:tracePt t="59167" x="3902075" y="5180013"/>
          <p14:tracePt t="59184" x="3902075" y="5187950"/>
          <p14:tracePt t="59201" x="3902075" y="5205413"/>
          <p14:tracePt t="59217" x="3902075" y="5224463"/>
          <p14:tracePt t="59234" x="3902075" y="5251450"/>
          <p14:tracePt t="59251" x="3894138" y="5276850"/>
          <p14:tracePt t="59268" x="3867150" y="5286375"/>
          <p14:tracePt t="59285" x="3822700" y="5303838"/>
          <p14:tracePt t="59301" x="3786188" y="5313363"/>
          <p14:tracePt t="59318" x="3751263" y="5313363"/>
          <p14:tracePt t="59334" x="3705225" y="5313363"/>
          <p14:tracePt t="59352" x="3697288" y="5286375"/>
          <p14:tracePt t="59368" x="3687763" y="5268913"/>
          <p14:tracePt t="59385" x="3687763" y="5241925"/>
          <p14:tracePt t="59402" x="3687763" y="5197475"/>
          <p14:tracePt t="59418" x="3705225" y="5170488"/>
          <p14:tracePt t="59435" x="3724275" y="5160963"/>
          <p14:tracePt t="59452" x="3759200" y="5153025"/>
          <p14:tracePt t="59468" x="3795713" y="5153025"/>
          <p14:tracePt t="59485" x="3830638" y="5153025"/>
          <p14:tracePt t="59502" x="3848100" y="5160963"/>
          <p14:tracePt t="59502" x="3848100" y="5180013"/>
          <p14:tracePt t="59519" x="3848100" y="5187950"/>
          <p14:tracePt t="59535" x="3848100" y="5205413"/>
          <p14:tracePt t="59552" x="3848100" y="5232400"/>
          <p14:tracePt t="59568" x="3848100" y="5276850"/>
          <p14:tracePt t="59585" x="3822700" y="5295900"/>
          <p14:tracePt t="59602" x="3786188" y="5303838"/>
          <p14:tracePt t="59618" x="3759200" y="5313363"/>
          <p14:tracePt t="59635" x="3732213" y="5313363"/>
          <p14:tracePt t="59652" x="3714750" y="5313363"/>
          <p14:tracePt t="59668" x="3705225" y="5286375"/>
          <p14:tracePt t="59685" x="3697288" y="5259388"/>
          <p14:tracePt t="59702" x="3697288" y="5241925"/>
          <p14:tracePt t="59719" x="3697288" y="5251450"/>
          <p14:tracePt t="60143" x="3697288" y="5259388"/>
          <p14:tracePt t="6113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196975"/>
            <a:ext cx="7989888" cy="4032250"/>
          </a:xfrm>
          <a:ln w="5715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pt-BR" sz="3600"/>
              <a:t>Mecanismos de</a:t>
            </a:r>
            <a:r>
              <a:rPr lang="pt-BR" smtClean="0"/>
              <a:t> </a:t>
            </a:r>
          </a:p>
          <a:p>
            <a:pPr eaLnBrk="1" hangingPunct="1">
              <a:buFontTx/>
              <a:buNone/>
            </a:pPr>
            <a:r>
              <a:rPr lang="pt-BR" smtClean="0"/>
              <a:t>          </a:t>
            </a:r>
            <a:r>
              <a:rPr lang="pt-BR" sz="5400" i="1">
                <a:solidFill>
                  <a:srgbClr val="FFCC99"/>
                </a:solidFill>
              </a:rPr>
              <a:t>transdução do sinal</a:t>
            </a:r>
            <a:r>
              <a:rPr lang="pt-BR" sz="5400" i="1"/>
              <a:t> </a:t>
            </a:r>
          </a:p>
          <a:p>
            <a:pPr eaLnBrk="1" hangingPunct="1">
              <a:buFontTx/>
              <a:buNone/>
            </a:pPr>
            <a:r>
              <a:rPr lang="pt-BR" sz="4000"/>
              <a:t>   </a:t>
            </a:r>
            <a:r>
              <a:rPr lang="pt-BR" smtClean="0"/>
              <a:t>foram conservados ao longo da evolução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95"/>
    </mc:Choice>
    <mc:Fallback xmlns="">
      <p:transition spd="slow" advTm="3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981200"/>
            <a:ext cx="8569325" cy="4114800"/>
          </a:xfrm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pt-BR" sz="5400" i="1">
                <a:solidFill>
                  <a:srgbClr val="CCFFFF"/>
                </a:solidFill>
              </a:rPr>
              <a:t>Receptores localizados na membrana plasmática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8"/>
    </mc:Choice>
    <mc:Fallback xmlns="">
      <p:transition spd="slow" advTm="2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47107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15631" r="15550" b="3549"/>
          <a:stretch>
            <a:fillRect/>
          </a:stretch>
        </p:blipFill>
        <p:spPr>
          <a:xfrm>
            <a:off x="537991" y="-14286"/>
            <a:ext cx="11116018" cy="6912006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527800" y="1"/>
            <a:ext cx="4140200" cy="2276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6527800" y="1"/>
            <a:ext cx="4140200" cy="1966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6401012" y="-157727"/>
            <a:ext cx="525299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sz="3200" dirty="0">
                <a:solidFill>
                  <a:schemeClr val="bg2"/>
                </a:solidFill>
              </a:rPr>
              <a:t> </a:t>
            </a:r>
            <a:r>
              <a:rPr lang="pt-BR" sz="3200" b="1" i="1" dirty="0">
                <a:solidFill>
                  <a:srgbClr val="002060"/>
                </a:solidFill>
              </a:rPr>
              <a:t>3 tipos de receptores de membrana: </a:t>
            </a:r>
            <a:endParaRPr lang="pt-BR" sz="3200" b="1" i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pt-BR" sz="3200" b="1" i="1" dirty="0">
                <a:solidFill>
                  <a:schemeClr val="bg2"/>
                </a:solidFill>
              </a:rPr>
              <a:t>  </a:t>
            </a:r>
            <a:r>
              <a:rPr lang="pt-BR" sz="3200" b="1" i="1" dirty="0" smtClean="0">
                <a:solidFill>
                  <a:schemeClr val="bg2"/>
                </a:solidFill>
              </a:rPr>
              <a:t> </a:t>
            </a:r>
            <a:r>
              <a:rPr lang="pt-BR" dirty="0" smtClean="0">
                <a:solidFill>
                  <a:srgbClr val="FFC000"/>
                </a:solidFill>
              </a:rPr>
              <a:t>A)</a:t>
            </a:r>
            <a:r>
              <a:rPr lang="pt-BR" dirty="0" err="1" smtClean="0">
                <a:solidFill>
                  <a:srgbClr val="FFC000"/>
                </a:solidFill>
              </a:rPr>
              <a:t>Ionotrópicos</a:t>
            </a:r>
            <a:endParaRPr lang="pt-BR" dirty="0">
              <a:solidFill>
                <a:srgbClr val="FFC000"/>
              </a:solidFill>
            </a:endParaRPr>
          </a:p>
          <a:p>
            <a:pPr eaLnBrk="1" hangingPunct="1"/>
            <a:r>
              <a:rPr lang="pt-BR" dirty="0">
                <a:solidFill>
                  <a:schemeClr val="bg2"/>
                </a:solidFill>
              </a:rPr>
              <a:t>   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B)GPCR ou serpenteantes</a:t>
            </a:r>
          </a:p>
          <a:p>
            <a:pPr eaLnBrk="1" hangingPunct="1"/>
            <a:r>
              <a:rPr lang="pt-BR" dirty="0">
                <a:solidFill>
                  <a:srgbClr val="00B0F0"/>
                </a:solidFill>
              </a:rPr>
              <a:t>    C)Enzimas ou associados a </a:t>
            </a:r>
          </a:p>
          <a:p>
            <a:pPr eaLnBrk="1" hangingPunct="1"/>
            <a:r>
              <a:rPr lang="pt-BR" dirty="0">
                <a:solidFill>
                  <a:srgbClr val="00B0F0"/>
                </a:solidFill>
              </a:rPr>
              <a:t>      enzimas</a:t>
            </a: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6527800" y="0"/>
            <a:ext cx="41402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47113" name="Rectangle 12"/>
          <p:cNvSpPr>
            <a:spLocks noChangeArrowheads="1"/>
          </p:cNvSpPr>
          <p:nvPr/>
        </p:nvSpPr>
        <p:spPr bwMode="auto">
          <a:xfrm>
            <a:off x="8401050" y="6597650"/>
            <a:ext cx="2714969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sz="1600"/>
          </a:p>
        </p:txBody>
      </p:sp>
      <p:sp>
        <p:nvSpPr>
          <p:cNvPr id="47114" name="Text Box 14"/>
          <p:cNvSpPr txBox="1">
            <a:spLocks noChangeArrowheads="1"/>
          </p:cNvSpPr>
          <p:nvPr/>
        </p:nvSpPr>
        <p:spPr bwMode="auto">
          <a:xfrm>
            <a:off x="8401050" y="6524626"/>
            <a:ext cx="280828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bg1"/>
                </a:solidFill>
              </a:rPr>
              <a:t>Enzima  que se associa</a:t>
            </a:r>
          </a:p>
        </p:txBody>
      </p:sp>
      <p:sp>
        <p:nvSpPr>
          <p:cNvPr id="2" name="Retângulo 1"/>
          <p:cNvSpPr/>
          <p:nvPr/>
        </p:nvSpPr>
        <p:spPr bwMode="auto">
          <a:xfrm>
            <a:off x="10668000" y="1"/>
            <a:ext cx="954795" cy="2039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5"/>
    </mc:Choice>
    <mc:Fallback xmlns="">
      <p:transition spd="slow" advTm="22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60" x="2384425" y="1027113"/>
          <p14:tracePt t="9334" x="2393950" y="1027113"/>
          <p14:tracePt t="9363" x="2393950" y="1017588"/>
          <p14:tracePt t="9379" x="2393950" y="1009650"/>
          <p14:tracePt t="9434" x="2393950" y="1000125"/>
          <p14:tracePt t="9442" x="2384425" y="1000125"/>
          <p14:tracePt t="9450" x="2347913" y="982663"/>
          <p14:tracePt t="9466" x="2312988" y="973138"/>
          <p14:tracePt t="9483" x="2232025" y="965200"/>
          <p14:tracePt t="9500" x="2187575" y="955675"/>
          <p14:tracePt t="9516" x="2133600" y="938213"/>
          <p14:tracePt t="9534" x="2116138" y="938213"/>
          <p14:tracePt t="9550" x="2089150" y="938213"/>
          <p14:tracePt t="9566" x="2054225" y="928688"/>
          <p14:tracePt t="9583" x="2017713" y="919163"/>
          <p14:tracePt t="9600" x="1973263" y="911225"/>
          <p14:tracePt t="9616" x="1928813" y="911225"/>
          <p14:tracePt t="9634" x="1857375" y="911225"/>
          <p14:tracePt t="9651" x="1812925" y="911225"/>
          <p14:tracePt t="9667" x="1768475" y="911225"/>
          <p14:tracePt t="9684" x="1731963" y="911225"/>
          <p14:tracePt t="9700" x="1697038" y="919163"/>
          <p14:tracePt t="9717" x="1687513" y="919163"/>
          <p14:tracePt t="9733" x="1670050" y="938213"/>
          <p14:tracePt t="9750" x="1652588" y="946150"/>
          <p14:tracePt t="9767" x="1643063" y="955675"/>
          <p14:tracePt t="9784" x="1625600" y="965200"/>
          <p14:tracePt t="9800" x="1616075" y="982663"/>
          <p14:tracePt t="9817" x="1608138" y="1000125"/>
          <p14:tracePt t="9834" x="1598613" y="1027113"/>
          <p14:tracePt t="9850" x="1589088" y="1054100"/>
          <p14:tracePt t="9867" x="1581150" y="1081088"/>
          <p14:tracePt t="9884" x="1581150" y="1098550"/>
          <p14:tracePt t="9900" x="1581150" y="1116013"/>
          <p14:tracePt t="9917" x="1581150" y="1133475"/>
          <p14:tracePt t="9934" x="1581150" y="1143000"/>
          <p14:tracePt t="9950" x="1581150" y="1160463"/>
          <p14:tracePt t="9967" x="1581150" y="1169988"/>
          <p14:tracePt t="9994" x="1598613" y="1179513"/>
          <p14:tracePt t="10002" x="1608138" y="1187450"/>
          <p14:tracePt t="10018" x="1633538" y="1204913"/>
          <p14:tracePt t="10034" x="1660525" y="1214438"/>
          <p14:tracePt t="10051" x="1697038" y="1241425"/>
          <p14:tracePt t="10068" x="1731963" y="1250950"/>
          <p14:tracePt t="10084" x="1741488" y="1250950"/>
          <p14:tracePt t="10101" x="1768475" y="1258888"/>
          <p14:tracePt t="10118" x="1776413" y="1258888"/>
          <p14:tracePt t="10134" x="1822450" y="1258888"/>
          <p14:tracePt t="10151" x="1874838" y="1258888"/>
          <p14:tracePt t="10168" x="1938338" y="1250950"/>
          <p14:tracePt t="10184" x="1990725" y="1231900"/>
          <p14:tracePt t="10201" x="2036763" y="1231900"/>
          <p14:tracePt t="10201" x="2054225" y="1223963"/>
          <p14:tracePt t="10218" x="2081213" y="1214438"/>
          <p14:tracePt t="10234" x="2089150" y="1196975"/>
          <p14:tracePt t="10251" x="2108200" y="1179513"/>
          <p14:tracePt t="10268" x="2108200" y="1152525"/>
          <p14:tracePt t="10285" x="2125663" y="1125538"/>
          <p14:tracePt t="10301" x="2133600" y="1098550"/>
          <p14:tracePt t="10318" x="2143125" y="1062038"/>
          <p14:tracePt t="10335" x="2152650" y="1044575"/>
          <p14:tracePt t="10351" x="2152650" y="1027113"/>
          <p14:tracePt t="10368" x="2152650" y="990600"/>
          <p14:tracePt t="10385" x="2152650" y="973138"/>
          <p14:tracePt t="10385" x="2160588" y="946150"/>
          <p14:tracePt t="10402" x="2160588" y="928688"/>
          <p14:tracePt t="10418" x="2160588" y="893763"/>
          <p14:tracePt t="10435" x="2160588" y="884238"/>
          <p14:tracePt t="10466" x="2160588" y="874713"/>
          <p14:tracePt t="10474" x="2152650" y="866775"/>
          <p14:tracePt t="10485" x="2143125" y="857250"/>
          <p14:tracePt t="10501" x="2125663" y="839788"/>
          <p14:tracePt t="10519" x="2098675" y="830263"/>
          <p14:tracePt t="10535" x="2071688" y="812800"/>
          <p14:tracePt t="10552" x="2054225" y="803275"/>
          <p14:tracePt t="10569" x="2036763" y="795338"/>
          <p14:tracePt t="10585" x="2009775" y="776288"/>
          <p14:tracePt t="10602" x="1990725" y="776288"/>
          <p14:tracePt t="10619" x="1965325" y="758825"/>
          <p14:tracePt t="10635" x="1938338" y="758825"/>
          <p14:tracePt t="10652" x="1911350" y="758825"/>
          <p14:tracePt t="10669" x="1866900" y="758825"/>
          <p14:tracePt t="10685" x="1822450" y="758825"/>
          <p14:tracePt t="10702" x="1785938" y="758825"/>
          <p14:tracePt t="10719" x="1768475" y="758825"/>
          <p14:tracePt t="10735" x="1751013" y="758825"/>
          <p14:tracePt t="10752" x="1731963" y="768350"/>
          <p14:tracePt t="10769" x="1714500" y="768350"/>
          <p14:tracePt t="10786" x="1679575" y="785813"/>
          <p14:tracePt t="10803" x="1670050" y="795338"/>
          <p14:tracePt t="10819" x="1660525" y="803275"/>
          <p14:tracePt t="10835" x="1652588" y="822325"/>
          <p14:tracePt t="10853" x="1633538" y="839788"/>
          <p14:tracePt t="10869" x="1633538" y="857250"/>
          <p14:tracePt t="10886" x="1625600" y="884238"/>
          <p14:tracePt t="10903" x="1616075" y="901700"/>
          <p14:tracePt t="10919" x="1616075" y="928688"/>
          <p14:tracePt t="10936" x="1616075" y="938213"/>
          <p14:tracePt t="10952" x="1616075" y="955675"/>
          <p14:tracePt t="10970" x="1616075" y="990600"/>
          <p14:tracePt t="10986" x="1625600" y="1009650"/>
          <p14:tracePt t="11003" x="1633538" y="1027113"/>
          <p14:tracePt t="11020" x="1643063" y="1054100"/>
          <p14:tracePt t="11036" x="1652588" y="1062038"/>
          <p14:tracePt t="11053" x="1652588" y="1081088"/>
          <p14:tracePt t="11069" x="1660525" y="1108075"/>
          <p14:tracePt t="11086" x="1679575" y="1125538"/>
          <p14:tracePt t="11103" x="1697038" y="1143000"/>
          <p14:tracePt t="11120" x="1714500" y="1160463"/>
          <p14:tracePt t="11136" x="1751013" y="1179513"/>
          <p14:tracePt t="11153" x="1776413" y="1196975"/>
          <p14:tracePt t="11153" x="1785938" y="1196975"/>
          <p14:tracePt t="11170" x="1812925" y="1204913"/>
          <p14:tracePt t="11186" x="1830388" y="1204913"/>
          <p14:tracePt t="11203" x="1874838" y="1214438"/>
          <p14:tracePt t="11219" x="1911350" y="1214438"/>
          <p14:tracePt t="11236" x="1955800" y="1214438"/>
          <p14:tracePt t="11253" x="2000250" y="1214438"/>
          <p14:tracePt t="11270" x="2036763" y="1204913"/>
          <p14:tracePt t="11287" x="2062163" y="1204913"/>
          <p14:tracePt t="11303" x="2089150" y="1196975"/>
          <p14:tracePt t="11320" x="2108200" y="1179513"/>
          <p14:tracePt t="11337" x="2133600" y="1160463"/>
          <p14:tracePt t="11354" x="2143125" y="1133475"/>
          <p14:tracePt t="11370" x="2170113" y="1108075"/>
          <p14:tracePt t="11386" x="2170113" y="1098550"/>
          <p14:tracePt t="11403" x="2179638" y="1081088"/>
          <p14:tracePt t="11420" x="2179638" y="1071563"/>
          <p14:tracePt t="11437" x="2187575" y="1054100"/>
          <p14:tracePt t="11453" x="2187575" y="1036638"/>
          <p14:tracePt t="11470" x="2187575" y="1027113"/>
          <p14:tracePt t="11487" x="2187575" y="990600"/>
          <p14:tracePt t="11503" x="2179638" y="965200"/>
          <p14:tracePt t="11520" x="2170113" y="946150"/>
          <p14:tracePt t="11537" x="2152650" y="919163"/>
          <p14:tracePt t="11537" x="2143125" y="911225"/>
          <p14:tracePt t="11554" x="2125663" y="901700"/>
          <p14:tracePt t="11570" x="2116138" y="884238"/>
          <p14:tracePt t="11587" x="2108200" y="874713"/>
          <p14:tracePt t="11604" x="2089150" y="866775"/>
          <p14:tracePt t="11620" x="2071688" y="857250"/>
          <p14:tracePt t="11637" x="2054225" y="857250"/>
          <p14:tracePt t="11654" x="2017713" y="847725"/>
          <p14:tracePt t="11670" x="1982788" y="839788"/>
          <p14:tracePt t="11687" x="1946275" y="839788"/>
          <p14:tracePt t="11704" x="1901825" y="839788"/>
          <p14:tracePt t="11721" x="1857375" y="839788"/>
          <p14:tracePt t="11721" x="1830388" y="839788"/>
          <p14:tracePt t="11738" x="1776413" y="839788"/>
          <p14:tracePt t="11754" x="1731963" y="847725"/>
          <p14:tracePt t="11771" x="1687513" y="857250"/>
          <p14:tracePt t="11787" x="1660525" y="874713"/>
          <p14:tracePt t="11806" x="1633538" y="884238"/>
          <p14:tracePt t="11821" x="1608138" y="893763"/>
          <p14:tracePt t="11838" x="1598613" y="901700"/>
          <p14:tracePt t="11854" x="1581150" y="911225"/>
          <p14:tracePt t="11871" x="1571625" y="928688"/>
          <p14:tracePt t="11888" x="1562100" y="938213"/>
          <p14:tracePt t="11904" x="1562100" y="946150"/>
          <p14:tracePt t="11921" x="1562100" y="973138"/>
          <p14:tracePt t="11938" x="1562100" y="982663"/>
          <p14:tracePt t="11955" x="1562100" y="1009650"/>
          <p14:tracePt t="11971" x="1562100" y="1027113"/>
          <p14:tracePt t="11988" x="1562100" y="1044575"/>
          <p14:tracePt t="12005" x="1562100" y="1071563"/>
          <p14:tracePt t="12022" x="1571625" y="1089025"/>
          <p14:tracePt t="12038" x="1581150" y="1116013"/>
          <p14:tracePt t="12055" x="1589088" y="1133475"/>
          <p14:tracePt t="12071" x="1598613" y="1143000"/>
          <p14:tracePt t="12088" x="1616075" y="1160463"/>
          <p14:tracePt t="12105" x="1652588" y="1169988"/>
          <p14:tracePt t="12105" x="1660525" y="1187450"/>
          <p14:tracePt t="12122" x="1704975" y="1196975"/>
          <p14:tracePt t="12138" x="1741488" y="1204913"/>
          <p14:tracePt t="12155" x="1776413" y="1204913"/>
          <p14:tracePt t="12172" x="1822450" y="1214438"/>
          <p14:tracePt t="12189" x="1857375" y="1214438"/>
          <p14:tracePt t="12205" x="1901825" y="1214438"/>
          <p14:tracePt t="12222" x="1946275" y="1214438"/>
          <p14:tracePt t="12238" x="2000250" y="1204913"/>
          <p14:tracePt t="12255" x="2036763" y="1196975"/>
          <p14:tracePt t="12273" x="2062163" y="1187450"/>
          <p14:tracePt t="12288" x="2089150" y="1169988"/>
          <p14:tracePt t="12305" x="2125663" y="1143000"/>
          <p14:tracePt t="12323" x="2143125" y="1125538"/>
          <p14:tracePt t="12339" x="2160588" y="1089025"/>
          <p14:tracePt t="12355" x="2179638" y="1062038"/>
          <p14:tracePt t="12372" x="2197100" y="1027113"/>
          <p14:tracePt t="12389" x="2197100" y="1000125"/>
          <p14:tracePt t="12405" x="2197100" y="982663"/>
          <p14:tracePt t="12423" x="2197100" y="965200"/>
          <p14:tracePt t="12443" x="2197100" y="955675"/>
          <p14:tracePt t="12455" x="2197100" y="946150"/>
          <p14:tracePt t="12472" x="2187575" y="928688"/>
          <p14:tracePt t="12489" x="2187575" y="919163"/>
          <p14:tracePt t="12505" x="2152650" y="893763"/>
          <p14:tracePt t="12523" x="2125663" y="884238"/>
          <p14:tracePt t="12539" x="2098675" y="874713"/>
          <p14:tracePt t="12556" x="2081213" y="866775"/>
          <p14:tracePt t="12572" x="2071688" y="866775"/>
          <p14:tracePt t="12589" x="2054225" y="866775"/>
          <p14:tracePt t="12606" x="2044700" y="866775"/>
          <p14:tracePt t="12623" x="2036763" y="866775"/>
          <p14:tracePt t="12639" x="2027238" y="874713"/>
          <p14:tracePt t="12656" x="2017713" y="884238"/>
          <p14:tracePt t="12673" x="2017713" y="893763"/>
          <p14:tracePt t="12673" x="2017713" y="901700"/>
          <p14:tracePt t="12690" x="2017713" y="919163"/>
          <p14:tracePt t="12706" x="2017713" y="946150"/>
          <p14:tracePt t="12723" x="2036763" y="973138"/>
          <p14:tracePt t="12740" x="2062163" y="1000125"/>
          <p14:tracePt t="12756" x="2108200" y="1027113"/>
          <p14:tracePt t="12773" x="2160588" y="1044575"/>
          <p14:tracePt t="12789" x="2232025" y="1081088"/>
          <p14:tracePt t="12809" x="2276475" y="1098550"/>
          <p14:tracePt t="12823" x="2303463" y="1116013"/>
          <p14:tracePt t="12840" x="2322513" y="1116013"/>
          <p14:tracePt t="12856" x="2339975" y="1125538"/>
          <p14:tracePt t="12873" x="2347913" y="1133475"/>
          <p14:tracePt t="12873" x="2347913" y="1143000"/>
          <p14:tracePt t="12890" x="2366963" y="1152525"/>
          <p14:tracePt t="12906" x="2374900" y="1152525"/>
          <p14:tracePt t="13362" x="2384425" y="1152525"/>
          <p14:tracePt t="13370" x="2401888" y="1152525"/>
          <p14:tracePt t="13381" x="2438400" y="1152525"/>
          <p14:tracePt t="13391" x="2527300" y="1152525"/>
          <p14:tracePt t="13407" x="2660650" y="1152525"/>
          <p14:tracePt t="13424" x="2813050" y="1152525"/>
          <p14:tracePt t="13441" x="2946400" y="1152525"/>
          <p14:tracePt t="13441" x="3009900" y="1152525"/>
          <p14:tracePt t="13458" x="3133725" y="1152525"/>
          <p14:tracePt t="13474" x="3232150" y="1152525"/>
          <p14:tracePt t="13491" x="3348038" y="1152525"/>
          <p14:tracePt t="13508" x="3473450" y="1152525"/>
          <p14:tracePt t="13524" x="3625850" y="1152525"/>
          <p14:tracePt t="13541" x="3776663" y="1152525"/>
          <p14:tracePt t="13558" x="3938588" y="1152525"/>
          <p14:tracePt t="13574" x="4098925" y="1152525"/>
          <p14:tracePt t="13591" x="4232275" y="1152525"/>
          <p14:tracePt t="13608" x="4367213" y="1152525"/>
          <p14:tracePt t="13625" x="4465638" y="1152525"/>
          <p14:tracePt t="13641" x="4625975" y="1152525"/>
          <p14:tracePt t="13658" x="4751388" y="1152525"/>
          <p14:tracePt t="13675" x="4857750" y="1152525"/>
          <p14:tracePt t="13691" x="4965700" y="1152525"/>
          <p14:tracePt t="13709" x="5045075" y="1152525"/>
          <p14:tracePt t="13725" x="5133975" y="1152525"/>
          <p14:tracePt t="13741" x="5187950" y="1143000"/>
          <p14:tracePt t="13758" x="5241925" y="1133475"/>
          <p14:tracePt t="13775" x="5286375" y="1133475"/>
          <p14:tracePt t="13791" x="5330825" y="1133475"/>
          <p14:tracePt t="13808" x="5367338" y="1133475"/>
          <p14:tracePt t="13808" x="5394325" y="1133475"/>
          <p14:tracePt t="13826" x="5402263" y="1133475"/>
          <p14:tracePt t="13842" x="5429250" y="1116013"/>
          <p14:tracePt t="13859" x="5438775" y="1116013"/>
          <p14:tracePt t="13875" x="5446713" y="1116013"/>
          <p14:tracePt t="13892" x="5456238" y="1116013"/>
          <p14:tracePt t="13909" x="5465763" y="1116013"/>
          <p14:tracePt t="13925" x="5510213" y="1108075"/>
          <p14:tracePt t="13942" x="5537200" y="1098550"/>
          <p14:tracePt t="13958" x="5572125" y="1098550"/>
          <p14:tracePt t="13975" x="5626100" y="1089025"/>
          <p14:tracePt t="13992" x="5661025" y="1081088"/>
          <p14:tracePt t="14009" x="5680075" y="1081088"/>
          <p14:tracePt t="14025" x="5724525" y="1071563"/>
          <p14:tracePt t="14043" x="5751513" y="1071563"/>
          <p14:tracePt t="14059" x="5776913" y="1054100"/>
          <p14:tracePt t="14075" x="5795963" y="1054100"/>
          <p14:tracePt t="14092" x="5813425" y="1044575"/>
          <p14:tracePt t="14109" x="5822950" y="1044575"/>
          <p14:tracePt t="14125" x="5830888" y="1036638"/>
          <p14:tracePt t="14146" x="5830888" y="1027113"/>
          <p14:tracePt t="14250" x="5830888" y="1017588"/>
          <p14:tracePt t="14274" x="5822950" y="1009650"/>
          <p14:tracePt t="14298" x="5803900" y="1009650"/>
          <p14:tracePt t="14314" x="5786438" y="1000125"/>
          <p14:tracePt t="14322" x="5759450" y="990600"/>
          <p14:tracePt t="14332" x="5741988" y="990600"/>
          <p14:tracePt t="14343" x="5661025" y="973138"/>
          <p14:tracePt t="14359" x="5608638" y="973138"/>
          <p14:tracePt t="14376" x="5562600" y="955675"/>
          <p14:tracePt t="14393" x="5527675" y="946150"/>
          <p14:tracePt t="14393" x="5510213" y="946150"/>
          <p14:tracePt t="14410" x="5473700" y="946150"/>
          <p14:tracePt t="14426" x="5438775" y="938213"/>
          <p14:tracePt t="14443" x="5402263" y="919163"/>
          <p14:tracePt t="14459" x="5375275" y="919163"/>
          <p14:tracePt t="14476" x="5313363" y="911225"/>
          <p14:tracePt t="14493" x="5259388" y="893763"/>
          <p14:tracePt t="14510" x="5205413" y="884238"/>
          <p14:tracePt t="14527" x="5170488" y="884238"/>
          <p14:tracePt t="14543" x="5153025" y="874713"/>
          <p14:tracePt t="14560" x="5133975" y="874713"/>
          <p14:tracePt t="14576" x="5143500" y="874713"/>
          <p14:tracePt t="14778" x="5160963" y="874713"/>
          <p14:tracePt t="14786" x="5187950" y="874713"/>
          <p14:tracePt t="14794" x="5286375" y="874713"/>
          <p14:tracePt t="14810" x="5411788" y="874713"/>
          <p14:tracePt t="14827" x="5527675" y="874713"/>
          <p14:tracePt t="14844" x="5589588" y="874713"/>
          <p14:tracePt t="14860" x="5616575" y="874713"/>
          <p14:tracePt t="14877" x="5643563" y="874713"/>
          <p14:tracePt t="14894" x="5653088" y="874713"/>
          <p14:tracePt t="14910" x="5680075" y="874713"/>
          <p14:tracePt t="14927" x="5697538" y="874713"/>
          <p14:tracePt t="14943" x="5705475" y="874713"/>
          <p14:tracePt t="14960" x="5732463" y="874713"/>
          <p14:tracePt t="14977" x="5759450" y="874713"/>
          <p14:tracePt t="14994" x="5786438" y="874713"/>
          <p14:tracePt t="15010" x="5803900" y="874713"/>
          <p14:tracePt t="15027" x="5830888" y="874713"/>
          <p14:tracePt t="15044" x="5857875" y="874713"/>
          <p14:tracePt t="15061" x="5875338" y="874713"/>
          <p14:tracePt t="15077" x="5902325" y="874713"/>
          <p14:tracePt t="15094" x="5919788" y="874713"/>
          <p14:tracePt t="15111" x="5938838" y="874713"/>
          <p14:tracePt t="15128" x="5965825" y="874713"/>
          <p14:tracePt t="15144" x="5991225" y="874713"/>
          <p14:tracePt t="15161" x="6000750" y="874713"/>
          <p14:tracePt t="15178" x="6010275" y="866775"/>
          <p14:tracePt t="15634" x="6000750" y="857250"/>
          <p14:tracePt t="15682" x="5991225" y="857250"/>
          <p14:tracePt t="15706" x="5965825" y="847725"/>
          <p14:tracePt t="15714" x="5956300" y="847725"/>
          <p14:tracePt t="15722" x="5938838" y="847725"/>
          <p14:tracePt t="15730" x="5919788" y="847725"/>
          <p14:tracePt t="15745" x="5822950" y="822325"/>
          <p14:tracePt t="15762" x="5803900" y="822325"/>
          <p14:tracePt t="15778" x="5795963" y="822325"/>
          <p14:tracePt t="15795" x="5776913" y="812800"/>
          <p14:tracePt t="15834" x="5768975" y="812800"/>
          <p14:tracePt t="15850" x="5751513" y="812800"/>
          <p14:tracePt t="15858" x="5724525" y="803275"/>
          <p14:tracePt t="15866" x="5697538" y="795338"/>
          <p14:tracePt t="15879" x="5670550" y="795338"/>
          <p14:tracePt t="15896" x="5626100" y="795338"/>
          <p14:tracePt t="15913" x="5599113" y="795338"/>
          <p14:tracePt t="15929" x="5572125" y="795338"/>
          <p14:tracePt t="15946" x="5554663" y="795338"/>
          <p14:tracePt t="15963" x="5545138" y="795338"/>
          <p14:tracePt t="15979" x="5510213" y="795338"/>
          <p14:tracePt t="15996" x="5483225" y="795338"/>
          <p14:tracePt t="16013" x="5456238" y="795338"/>
          <p14:tracePt t="16030" x="5419725" y="795338"/>
          <p14:tracePt t="16046" x="5394325" y="795338"/>
          <p14:tracePt t="16063" x="5367338" y="795338"/>
          <p14:tracePt t="16079" x="5348288" y="795338"/>
          <p14:tracePt t="16096" x="5330825" y="795338"/>
          <p14:tracePt t="16113" x="5322888" y="795338"/>
          <p14:tracePt t="16129" x="5313363" y="795338"/>
          <p14:tracePt t="16146" x="5286375" y="795338"/>
          <p14:tracePt t="16163" x="5251450" y="795338"/>
          <p14:tracePt t="16179" x="5197475" y="795338"/>
          <p14:tracePt t="16196" x="5160963" y="795338"/>
          <p14:tracePt t="16213" x="5133975" y="795338"/>
          <p14:tracePt t="16230" x="5099050" y="795338"/>
          <p14:tracePt t="16247" x="5081588" y="795338"/>
          <p14:tracePt t="16264" x="5072063" y="795338"/>
          <p14:tracePt t="16280" x="5062538" y="795338"/>
          <p14:tracePt t="16297" x="5054600" y="795338"/>
          <p14:tracePt t="16313" x="5045075" y="795338"/>
          <p14:tracePt t="16330" x="5027613" y="795338"/>
          <p14:tracePt t="16346" x="5010150" y="795338"/>
          <p14:tracePt t="16363" x="4973638" y="795338"/>
          <p14:tracePt t="16380" x="4946650" y="795338"/>
          <p14:tracePt t="16397" x="4911725" y="795338"/>
          <p14:tracePt t="16413" x="4902200" y="795338"/>
          <p14:tracePt t="16430" x="4875213" y="795338"/>
          <p14:tracePt t="16447" x="4848225" y="795338"/>
          <p14:tracePt t="16463" x="4830763" y="795338"/>
          <p14:tracePt t="16480" x="4813300" y="795338"/>
          <p14:tracePt t="16497" x="4786313" y="795338"/>
          <p14:tracePt t="16514" x="4776788" y="795338"/>
          <p14:tracePt t="16530" x="4768850" y="795338"/>
          <p14:tracePt t="16547" x="4751388" y="795338"/>
          <p14:tracePt t="16563" x="4732338" y="795338"/>
          <p14:tracePt t="16580" x="4724400" y="803275"/>
          <p14:tracePt t="16597" x="4705350" y="803275"/>
          <p14:tracePt t="16614" x="4687888" y="803275"/>
          <p14:tracePt t="16630" x="4687888" y="812800"/>
          <p14:tracePt t="16658" x="4679950" y="812800"/>
          <p14:tracePt t="16730" x="4679950" y="822325"/>
          <p14:tracePt t="16738" x="4670425" y="830263"/>
          <p14:tracePt t="16761" x="4660900" y="839788"/>
          <p14:tracePt t="16786" x="4660900" y="847725"/>
          <p14:tracePt t="16801" x="4660900" y="857250"/>
          <p14:tracePt t="16818" x="4652963" y="866775"/>
          <p14:tracePt t="16834" x="4643438" y="866775"/>
          <p14:tracePt t="17162" x="4625975" y="874713"/>
          <p14:tracePt t="17178" x="4608513" y="884238"/>
          <p14:tracePt t="17186" x="4589463" y="893763"/>
          <p14:tracePt t="17198" x="4581525" y="893763"/>
          <p14:tracePt t="17215" x="4562475" y="901700"/>
          <p14:tracePt t="17232" x="4562475" y="911225"/>
          <p14:tracePt t="17554" x="4562475" y="919163"/>
          <p14:tracePt t="17562" x="4572000" y="928688"/>
          <p14:tracePt t="17578" x="4581525" y="938213"/>
          <p14:tracePt t="17586" x="4598988" y="938213"/>
          <p14:tracePt t="17599" x="4616450" y="946150"/>
          <p14:tracePt t="17618" x="4625975" y="955675"/>
          <p14:tracePt t="17633" x="4633913" y="955675"/>
          <p14:tracePt t="17714" x="4643438" y="946150"/>
          <p14:tracePt t="17722" x="4660900" y="938213"/>
          <p14:tracePt t="17738" x="4670425" y="928688"/>
          <p14:tracePt t="17754" x="4679950" y="919163"/>
          <p14:tracePt t="17766" x="4687888" y="911225"/>
          <p14:tracePt t="17783" x="4687888" y="901700"/>
          <p14:tracePt t="17799" x="4687888" y="893763"/>
          <p14:tracePt t="17906" x="4679950" y="884238"/>
          <p14:tracePt t="17922" x="4670425" y="874713"/>
          <p14:tracePt t="17930" x="4643438" y="866775"/>
          <p14:tracePt t="17938" x="4633913" y="857250"/>
          <p14:tracePt t="17949" x="4625975" y="847725"/>
          <p14:tracePt t="17966" x="4608513" y="847725"/>
          <p14:tracePt t="18010" x="4598988" y="847725"/>
          <p14:tracePt t="18018" x="4589463" y="847725"/>
          <p14:tracePt t="18026" x="4572000" y="847725"/>
          <p14:tracePt t="18034" x="4545013" y="847725"/>
          <p14:tracePt t="18050" x="4465638" y="847725"/>
          <p14:tracePt t="18067" x="4419600" y="847725"/>
          <p14:tracePt t="18083" x="4402138" y="847725"/>
          <p14:tracePt t="18100" x="4384675" y="847725"/>
          <p14:tracePt t="18117" x="4375150" y="847725"/>
          <p14:tracePt t="18154" x="4367213" y="847725"/>
          <p14:tracePt t="18162" x="4357688" y="857250"/>
          <p14:tracePt t="18170" x="4340225" y="857250"/>
          <p14:tracePt t="18186" x="4330700" y="866775"/>
          <p14:tracePt t="18200" x="4313238" y="874713"/>
          <p14:tracePt t="18217" x="4286250" y="893763"/>
          <p14:tracePt t="18234" x="4268788" y="911225"/>
          <p14:tracePt t="18250" x="4251325" y="919163"/>
          <p14:tracePt t="18274" x="4241800" y="928688"/>
          <p14:tracePt t="18298" x="4241800" y="938213"/>
          <p14:tracePt t="18322" x="4241800" y="946150"/>
          <p14:tracePt t="18330" x="4232275" y="955675"/>
          <p14:tracePt t="18338" x="4232275" y="965200"/>
          <p14:tracePt t="18354" x="4232275" y="973138"/>
          <p14:tracePt t="18367" x="4224338" y="982663"/>
          <p14:tracePt t="18384" x="4224338" y="990600"/>
          <p14:tracePt t="18401" x="4224338" y="1000125"/>
          <p14:tracePt t="18417" x="4224338" y="1027113"/>
          <p14:tracePt t="18434" x="4224338" y="1044575"/>
          <p14:tracePt t="18450" x="4232275" y="1044575"/>
          <p14:tracePt t="18467" x="4241800" y="1062038"/>
          <p14:tracePt t="18484" x="4276725" y="1071563"/>
          <p14:tracePt t="18501" x="4340225" y="1081088"/>
          <p14:tracePt t="18517" x="4394200" y="1089025"/>
          <p14:tracePt t="18534" x="4438650" y="1089025"/>
          <p14:tracePt t="18551" x="4483100" y="1089025"/>
          <p14:tracePt t="18568" x="4510088" y="1089025"/>
          <p14:tracePt t="18584" x="4527550" y="1089025"/>
          <p14:tracePt t="18601" x="4562475" y="1089025"/>
          <p14:tracePt t="18618" x="4589463" y="1081088"/>
          <p14:tracePt t="18634" x="4598988" y="1062038"/>
          <p14:tracePt t="18651" x="4608513" y="1062038"/>
          <p14:tracePt t="18668" x="4616450" y="1054100"/>
          <p14:tracePt t="18684" x="4625975" y="1036638"/>
          <p14:tracePt t="18701" x="4633913" y="1027113"/>
          <p14:tracePt t="18718" x="4633913" y="1017588"/>
          <p14:tracePt t="18734" x="4643438" y="1009650"/>
          <p14:tracePt t="18751" x="4643438" y="1000125"/>
          <p14:tracePt t="18768" x="4652963" y="990600"/>
          <p14:tracePt t="18785" x="4652963" y="982663"/>
          <p14:tracePt t="18801" x="4652963" y="965200"/>
          <p14:tracePt t="18818" x="4652963" y="955675"/>
          <p14:tracePt t="18835" x="4652963" y="946150"/>
          <p14:tracePt t="18851" x="4643438" y="938213"/>
          <p14:tracePt t="18868" x="4633913" y="919163"/>
          <p14:tracePt t="18885" x="4625975" y="911225"/>
          <p14:tracePt t="18902" x="4598988" y="893763"/>
          <p14:tracePt t="18918" x="4572000" y="884238"/>
          <p14:tracePt t="18935" x="4562475" y="874713"/>
          <p14:tracePt t="18952" x="4545013" y="874713"/>
          <p14:tracePt t="18968" x="4527550" y="866775"/>
          <p14:tracePt t="18985" x="4483100" y="857250"/>
          <p14:tracePt t="19003" x="4446588" y="847725"/>
          <p14:tracePt t="19018" x="4411663" y="847725"/>
          <p14:tracePt t="19035" x="4375150" y="847725"/>
          <p14:tracePt t="19052" x="4340225" y="847725"/>
          <p14:tracePt t="19069" x="4313238" y="847725"/>
          <p14:tracePt t="19085" x="4295775" y="847725"/>
          <p14:tracePt t="19102" x="4276725" y="847725"/>
          <p14:tracePt t="19119" x="4259263" y="847725"/>
          <p14:tracePt t="19136" x="4241800" y="847725"/>
          <p14:tracePt t="19152" x="4224338" y="847725"/>
          <p14:tracePt t="19169" x="4187825" y="847725"/>
          <p14:tracePt t="19186" x="4170363" y="857250"/>
          <p14:tracePt t="19202" x="4152900" y="857250"/>
          <p14:tracePt t="19219" x="4143375" y="874713"/>
          <p14:tracePt t="19236" x="4133850" y="893763"/>
          <p14:tracePt t="19253" x="4133850" y="911225"/>
          <p14:tracePt t="19269" x="4125913" y="919163"/>
          <p14:tracePt t="19286" x="4125913" y="928688"/>
          <p14:tracePt t="19302" x="4125913" y="938213"/>
          <p14:tracePt t="19319" x="4125913" y="946150"/>
          <p14:tracePt t="19336" x="4125913" y="955675"/>
          <p14:tracePt t="19353" x="4133850" y="982663"/>
          <p14:tracePt t="19353" x="4152900" y="982663"/>
          <p14:tracePt t="19370" x="4160838" y="990600"/>
          <p14:tracePt t="19386" x="4205288" y="1009650"/>
          <p14:tracePt t="19403" x="4251325" y="1017588"/>
          <p14:tracePt t="19419" x="4303713" y="1027113"/>
          <p14:tracePt t="19436" x="4340225" y="1027113"/>
          <p14:tracePt t="19453" x="4394200" y="1027113"/>
          <p14:tracePt t="19469" x="4456113" y="1027113"/>
          <p14:tracePt t="19486" x="4491038" y="1027113"/>
          <p14:tracePt t="19504" x="4537075" y="1027113"/>
          <p14:tracePt t="19519" x="4581525" y="1027113"/>
          <p14:tracePt t="19537" x="4589463" y="1027113"/>
          <p14:tracePt t="19553" x="4633913" y="1027113"/>
          <p14:tracePt t="19570" x="4652963" y="1017588"/>
          <p14:tracePt t="19586" x="4697413" y="1009650"/>
          <p14:tracePt t="19603" x="4705350" y="1009650"/>
          <p14:tracePt t="19619" x="4732338" y="1009650"/>
          <p14:tracePt t="19636" x="4751388" y="990600"/>
          <p14:tracePt t="19654" x="4768850" y="990600"/>
          <p14:tracePt t="20758" x="4768850" y="982663"/>
          <p14:tracePt t="21354" x="4759325" y="982663"/>
          <p14:tracePt t="21410" x="4751388" y="982663"/>
          <p14:tracePt t="21418" x="4741863" y="973138"/>
          <p14:tracePt t="21578" x="4732338" y="973138"/>
          <p14:tracePt t="21593" x="4714875" y="973138"/>
          <p14:tracePt t="21602" x="4705350" y="965200"/>
          <p14:tracePt t="21610" x="4687888" y="955675"/>
          <p14:tracePt t="21623" x="4679950" y="955675"/>
          <p14:tracePt t="21642" x="4670425" y="955675"/>
          <p14:tracePt t="21850" x="4670425" y="946150"/>
          <p14:tracePt t="21874" x="4670425" y="938213"/>
          <p14:tracePt t="21890" x="4670425" y="928688"/>
          <p14:tracePt t="21898" x="4670425" y="919163"/>
          <p14:tracePt t="21921" x="4670425" y="911225"/>
          <p14:tracePt t="21946" x="4670425" y="901700"/>
          <p14:tracePt t="22026" x="4679950" y="893763"/>
          <p14:tracePt t="22050" x="4697413" y="893763"/>
          <p14:tracePt t="22066" x="4705350" y="884238"/>
          <p14:tracePt t="22074" x="4714875" y="874713"/>
          <p14:tracePt t="22081" x="4732338" y="874713"/>
          <p14:tracePt t="22098" x="4741863" y="874713"/>
          <p14:tracePt t="22108" x="4759325" y="866775"/>
          <p14:tracePt t="22124" x="4776788" y="857250"/>
          <p14:tracePt t="22141" x="4786313" y="857250"/>
          <p14:tracePt t="22178" x="4795838" y="857250"/>
          <p14:tracePt t="22210" x="4795838" y="847725"/>
          <p14:tracePt t="22618" x="4786313" y="847725"/>
          <p14:tracePt t="22634" x="4776788" y="857250"/>
          <p14:tracePt t="22650" x="4768850" y="866775"/>
          <p14:tracePt t="22666" x="4759325" y="866775"/>
          <p14:tracePt t="22674" x="4759325" y="874713"/>
          <p14:tracePt t="22682" x="4751388" y="874713"/>
          <p14:tracePt t="22692" x="4741863" y="884238"/>
          <p14:tracePt t="22709" x="4732338" y="893763"/>
          <p14:tracePt t="22726" x="4724400" y="911225"/>
          <p14:tracePt t="22743" x="4714875" y="919163"/>
          <p14:tracePt t="22759" x="4705350" y="928688"/>
          <p14:tracePt t="22776" x="4697413" y="946150"/>
          <p14:tracePt t="22792" x="4687888" y="955675"/>
          <p14:tracePt t="22809" x="4687888" y="973138"/>
          <p14:tracePt t="22827" x="4679950" y="982663"/>
          <p14:tracePt t="22850" x="4679950" y="990600"/>
          <p14:tracePt t="22873" x="4670425" y="1000125"/>
          <p14:tracePt t="22881" x="4670425" y="1009650"/>
          <p14:tracePt t="22893" x="4660900" y="1017588"/>
          <p14:tracePt t="22909" x="4660900" y="1044575"/>
          <p14:tracePt t="22926" x="4652963" y="1071563"/>
          <p14:tracePt t="22943" x="4652963" y="1089025"/>
          <p14:tracePt t="22959" x="4652963" y="1116013"/>
          <p14:tracePt t="22976" x="4652963" y="1143000"/>
          <p14:tracePt t="22993" x="4652963" y="1179513"/>
          <p14:tracePt t="23010" x="4652963" y="1196975"/>
          <p14:tracePt t="23027" x="4652963" y="1204913"/>
          <p14:tracePt t="23043" x="4652963" y="1187450"/>
          <p14:tracePt t="23393" x="4652963" y="1169988"/>
          <p14:tracePt t="23401" x="4652963" y="1152525"/>
          <p14:tracePt t="23410" x="4633913" y="1108075"/>
          <p14:tracePt t="23427" x="4625975" y="1071563"/>
          <p14:tracePt t="23444" x="4625975" y="1054100"/>
          <p14:tracePt t="23460" x="4625975" y="1027113"/>
          <p14:tracePt t="23477" x="4625975" y="1000125"/>
          <p14:tracePt t="23494" x="4625975" y="990600"/>
          <p14:tracePt t="23511" x="4625975" y="973138"/>
          <p14:tracePt t="23528" x="4625975" y="955675"/>
          <p14:tracePt t="23544" x="4625975" y="938213"/>
          <p14:tracePt t="23561" x="4616450" y="901700"/>
          <p14:tracePt t="23577" x="4598988" y="866775"/>
          <p14:tracePt t="23594" x="4598988" y="839788"/>
          <p14:tracePt t="23611" x="4589463" y="812800"/>
          <p14:tracePt t="23628" x="4581525" y="776288"/>
          <p14:tracePt t="23644" x="4581525" y="768350"/>
          <p14:tracePt t="23661" x="4581525" y="750888"/>
          <p14:tracePt t="23678" x="4581525" y="741363"/>
          <p14:tracePt t="23694" x="4572000" y="723900"/>
          <p14:tracePt t="23711" x="4572000" y="714375"/>
          <p14:tracePt t="23728" x="4572000" y="704850"/>
          <p14:tracePt t="23744" x="4562475" y="687388"/>
          <p14:tracePt t="23762" x="4562475" y="679450"/>
          <p14:tracePt t="23778" x="4554538" y="652463"/>
          <p14:tracePt t="23794" x="4545013" y="633413"/>
          <p14:tracePt t="23811" x="4537075" y="633413"/>
          <p14:tracePt t="23828" x="4537075" y="615950"/>
          <p14:tracePt t="23845" x="4527550" y="608013"/>
          <p14:tracePt t="23861" x="4527550" y="598488"/>
          <p14:tracePt t="23878" x="4518025" y="588963"/>
          <p14:tracePt t="23906" x="4518025" y="581025"/>
          <p14:tracePt t="23914" x="4510088" y="581025"/>
          <p14:tracePt t="23928" x="4510088" y="588963"/>
          <p14:tracePt t="24153" x="4510088" y="598488"/>
          <p14:tracePt t="24161" x="4510088" y="608013"/>
          <p14:tracePt t="24170" x="4510088" y="615950"/>
          <p14:tracePt t="24179" x="4510088" y="642938"/>
          <p14:tracePt t="24195" x="4510088" y="669925"/>
          <p14:tracePt t="24212" x="4518025" y="696913"/>
          <p14:tracePt t="24229" x="4518025" y="741363"/>
          <p14:tracePt t="24246" x="4518025" y="758825"/>
          <p14:tracePt t="24262" x="4537075" y="803275"/>
          <p14:tracePt t="24279" x="4537075" y="830263"/>
          <p14:tracePt t="24296" x="4537075" y="874713"/>
          <p14:tracePt t="24313" x="4537075" y="911225"/>
          <p14:tracePt t="24313" x="4537075" y="928688"/>
          <p14:tracePt t="24330" x="4537075" y="973138"/>
          <p14:tracePt t="24346" x="4537075" y="1017588"/>
          <p14:tracePt t="24362" x="4537075" y="1054100"/>
          <p14:tracePt t="24379" x="4537075" y="1108075"/>
          <p14:tracePt t="24396" x="4537075" y="1160463"/>
          <p14:tracePt t="24413" x="4537075" y="1214438"/>
          <p14:tracePt t="24429" x="4537075" y="1268413"/>
          <p14:tracePt t="24446" x="4518025" y="1330325"/>
          <p14:tracePt t="24463" x="4510088" y="1411288"/>
          <p14:tracePt t="24479" x="4500563" y="1455738"/>
          <p14:tracePt t="24496" x="4491038" y="1527175"/>
          <p14:tracePt t="24513" x="4491038" y="1608138"/>
          <p14:tracePt t="24530" x="4491038" y="1652588"/>
          <p14:tracePt t="24546" x="4473575" y="1704975"/>
          <p14:tracePt t="24563" x="4473575" y="1731963"/>
          <p14:tracePt t="24579" x="4465638" y="1768475"/>
          <p14:tracePt t="24596" x="4456113" y="1795463"/>
          <p14:tracePt t="24613" x="4456113" y="1830388"/>
          <p14:tracePt t="24630" x="4446588" y="1839913"/>
          <p14:tracePt t="24646" x="4438650" y="1857375"/>
          <p14:tracePt t="24663" x="4438650" y="1847850"/>
          <p14:tracePt t="25169" x="4446588" y="1839913"/>
          <p14:tracePt t="25178" x="4446588" y="1830388"/>
          <p14:tracePt t="25186" x="4456113" y="1822450"/>
          <p14:tracePt t="25197" x="4473575" y="1812925"/>
          <p14:tracePt t="25214" x="4491038" y="1795463"/>
          <p14:tracePt t="25231" x="4518025" y="1776413"/>
          <p14:tracePt t="25247" x="4554538" y="1758950"/>
          <p14:tracePt t="25264" x="4589463" y="1741488"/>
          <p14:tracePt t="25264" x="4608513" y="1741488"/>
          <p14:tracePt t="25281" x="4643438" y="1724025"/>
          <p14:tracePt t="25298" x="4705350" y="1714500"/>
          <p14:tracePt t="25314" x="4751388" y="1704975"/>
          <p14:tracePt t="25331" x="4803775" y="1697038"/>
          <p14:tracePt t="25348" x="4867275" y="1679575"/>
          <p14:tracePt t="25364" x="4911725" y="1670050"/>
          <p14:tracePt t="25382" x="4956175" y="1660525"/>
          <p14:tracePt t="25398" x="4973638" y="1660525"/>
          <p14:tracePt t="25414" x="5000625" y="1652588"/>
          <p14:tracePt t="25431" x="5010150" y="1652588"/>
          <p14:tracePt t="25448" x="5018088" y="1652588"/>
          <p14:tracePt t="25464" x="5037138" y="1643063"/>
          <p14:tracePt t="25481" x="5054600" y="1633538"/>
          <p14:tracePt t="25505" x="5062538" y="1633538"/>
          <p14:tracePt t="25529" x="5072063" y="1625600"/>
          <p14:tracePt t="25681" x="5081588" y="1625600"/>
          <p14:tracePt t="25689" x="5099050" y="1616075"/>
          <p14:tracePt t="25706" x="5108575" y="1616075"/>
          <p14:tracePt t="25715" x="5126038" y="1608138"/>
          <p14:tracePt t="25732" x="5143500" y="1608138"/>
          <p14:tracePt t="25749" x="5153025" y="1608138"/>
          <p14:tracePt t="25765" x="5160963" y="1598613"/>
          <p14:tracePt t="25782" x="5170488" y="1598613"/>
          <p14:tracePt t="25825" x="5180013" y="1598613"/>
          <p14:tracePt t="25850" x="5187950" y="1598613"/>
          <p14:tracePt t="25865" x="5197475" y="1598613"/>
          <p14:tracePt t="26758" x="5205413" y="1589088"/>
          <p14:tracePt t="27465" x="5224463" y="1571625"/>
          <p14:tracePt t="27473" x="5232400" y="1562100"/>
          <p14:tracePt t="27485" x="5251450" y="1544638"/>
          <p14:tracePt t="27502" x="5276850" y="1527175"/>
          <p14:tracePt t="27519" x="5303838" y="1517650"/>
          <p14:tracePt t="27536" x="5322888" y="1509713"/>
          <p14:tracePt t="27552" x="5330825" y="1500188"/>
          <p14:tracePt t="27569" x="5357813" y="1482725"/>
          <p14:tracePt t="27586" x="5375275" y="1473200"/>
          <p14:tracePt t="27602" x="5394325" y="1465263"/>
          <p14:tracePt t="27619" x="5411788" y="1455738"/>
          <p14:tracePt t="27635" x="5438775" y="1446213"/>
          <p14:tracePt t="27652" x="5456238" y="1438275"/>
          <p14:tracePt t="27669" x="5465763" y="1428750"/>
          <p14:tracePt t="27686" x="5483225" y="1411288"/>
          <p14:tracePt t="27702" x="5483225" y="1401763"/>
          <p14:tracePt t="27719" x="5491163" y="1384300"/>
          <p14:tracePt t="27736" x="5491163" y="1366838"/>
          <p14:tracePt t="27753" x="5510213" y="1347788"/>
          <p14:tracePt t="27769" x="5518150" y="1339850"/>
          <p14:tracePt t="27793" x="5527675" y="1322388"/>
          <p14:tracePt t="27809" x="5527675" y="1312863"/>
          <p14:tracePt t="27841" x="5537200" y="1303338"/>
          <p14:tracePt t="27849" x="5545138" y="1303338"/>
          <p14:tracePt t="27882" x="5545138" y="1295400"/>
          <p14:tracePt t="27905" x="5545138" y="1285875"/>
          <p14:tracePt t="27937" x="5545138" y="1276350"/>
          <p14:tracePt t="27969" x="5545138" y="1258888"/>
          <p14:tracePt t="28001" x="5537200" y="1258888"/>
          <p14:tracePt t="28009" x="5527675" y="1250950"/>
          <p14:tracePt t="28020" x="5510213" y="1241425"/>
          <p14:tracePt t="28036" x="5491163" y="1223963"/>
          <p14:tracePt t="28053" x="5483225" y="1214438"/>
          <p14:tracePt t="28070" x="5465763" y="1196975"/>
          <p14:tracePt t="28086" x="5465763" y="1187450"/>
          <p14:tracePt t="28103" x="5438775" y="1179513"/>
          <p14:tracePt t="28120" x="5429250" y="1169988"/>
          <p14:tracePt t="28137" x="5411788" y="1160463"/>
          <p14:tracePt t="28153" x="5384800" y="1152525"/>
          <p14:tracePt t="28170" x="5348288" y="1143000"/>
          <p14:tracePt t="28187" x="5303838" y="1125538"/>
          <p14:tracePt t="28203" x="5268913" y="1108075"/>
          <p14:tracePt t="28220" x="5224463" y="1089025"/>
          <p14:tracePt t="28237" x="5187950" y="1071563"/>
          <p14:tracePt t="28253" x="5143500" y="1044575"/>
          <p14:tracePt t="28270" x="5116513" y="1036638"/>
          <p14:tracePt t="28287" x="5081588" y="1017588"/>
          <p14:tracePt t="28304" x="5054600" y="1017588"/>
          <p14:tracePt t="28320" x="4991100" y="1000125"/>
          <p14:tracePt t="28337" x="4946650" y="990600"/>
          <p14:tracePt t="28354" x="4894263" y="982663"/>
          <p14:tracePt t="28370" x="4822825" y="973138"/>
          <p14:tracePt t="28387" x="4759325" y="955675"/>
          <p14:tracePt t="28404" x="4705350" y="946150"/>
          <p14:tracePt t="28421" x="4670425" y="938213"/>
          <p14:tracePt t="28437" x="4652963" y="938213"/>
          <p14:tracePt t="28454" x="4625975" y="928688"/>
          <p14:tracePt t="28470" x="4589463" y="919163"/>
          <p14:tracePt t="28487" x="4537075" y="911225"/>
          <p14:tracePt t="28504" x="4473575" y="901700"/>
          <p14:tracePt t="28504" x="4446588" y="893763"/>
          <p14:tracePt t="28522" x="4411663" y="884238"/>
          <p14:tracePt t="28538" x="4367213" y="874713"/>
          <p14:tracePt t="28554" x="4330700" y="874713"/>
          <p14:tracePt t="28571" x="4295775" y="857250"/>
          <p14:tracePt t="28587" x="4268788" y="857250"/>
          <p14:tracePt t="28604" x="4251325" y="847725"/>
          <p14:tracePt t="28621" x="4224338" y="847725"/>
          <p14:tracePt t="28638" x="4197350" y="847725"/>
          <p14:tracePt t="28654" x="4170363" y="830263"/>
          <p14:tracePt t="28671" x="4143375" y="822325"/>
          <p14:tracePt t="28688" x="4116388" y="822325"/>
          <p14:tracePt t="28704" x="4071938" y="822325"/>
          <p14:tracePt t="28721" x="4037013" y="812800"/>
          <p14:tracePt t="28738" x="3990975" y="795338"/>
          <p14:tracePt t="28754" x="3965575" y="795338"/>
          <p14:tracePt t="28771" x="3929063" y="785813"/>
          <p14:tracePt t="28788" x="3884613" y="776288"/>
          <p14:tracePt t="28804" x="3840163" y="776288"/>
          <p14:tracePt t="28821" x="3776663" y="768350"/>
          <p14:tracePt t="28838" x="3724275" y="758825"/>
          <p14:tracePt t="28855" x="3660775" y="750888"/>
          <p14:tracePt t="28871" x="3608388" y="741363"/>
          <p14:tracePt t="28888" x="3554413" y="723900"/>
          <p14:tracePt t="28905" x="3490913" y="723900"/>
          <p14:tracePt t="28922" x="3419475" y="723900"/>
          <p14:tracePt t="28938" x="3357563" y="723900"/>
          <p14:tracePt t="28955" x="3313113" y="723900"/>
          <p14:tracePt t="28971" x="3286125" y="723900"/>
          <p14:tracePt t="28988" x="3251200" y="723900"/>
          <p14:tracePt t="29005" x="3224213" y="723900"/>
          <p14:tracePt t="29022" x="3187700" y="723900"/>
          <p14:tracePt t="29038" x="3152775" y="723900"/>
          <p14:tracePt t="29055" x="3116263" y="723900"/>
          <p14:tracePt t="29072" x="3081338" y="723900"/>
          <p14:tracePt t="29088" x="3054350" y="723900"/>
          <p14:tracePt t="29106" x="3027363" y="723900"/>
          <p14:tracePt t="29122" x="2990850" y="723900"/>
          <p14:tracePt t="29138" x="2938463" y="723900"/>
          <p14:tracePt t="29155" x="2894013" y="723900"/>
          <p14:tracePt t="29172" x="2840038" y="723900"/>
          <p14:tracePt t="29189" x="2786063" y="723900"/>
          <p14:tracePt t="29205" x="2741613" y="723900"/>
          <p14:tracePt t="29222" x="2697163" y="723900"/>
          <p14:tracePt t="29239" x="2660650" y="723900"/>
          <p14:tracePt t="29255" x="2616200" y="723900"/>
          <p14:tracePt t="29272" x="2536825" y="723900"/>
          <p14:tracePt t="29289" x="2473325" y="723900"/>
          <p14:tracePt t="29306" x="2411413" y="723900"/>
          <p14:tracePt t="29322" x="2357438" y="723900"/>
          <p14:tracePt t="29339" x="2303463" y="723900"/>
          <p14:tracePt t="29356" x="2251075" y="723900"/>
          <p14:tracePt t="29372" x="2205038" y="723900"/>
          <p14:tracePt t="29389" x="2170113" y="723900"/>
          <p14:tracePt t="29406" x="2143125" y="723900"/>
          <p14:tracePt t="29422" x="2116138" y="723900"/>
          <p14:tracePt t="29439" x="2071688" y="723900"/>
          <p14:tracePt t="29456" x="2044700" y="723900"/>
          <p14:tracePt t="29473" x="1990725" y="723900"/>
          <p14:tracePt t="29489" x="1955800" y="723900"/>
          <p14:tracePt t="29506" x="1928813" y="723900"/>
          <p14:tracePt t="29523" x="1893888" y="731838"/>
          <p14:tracePt t="29539" x="1866900" y="741363"/>
          <p14:tracePt t="29556" x="1839913" y="741363"/>
          <p14:tracePt t="29573" x="1822450" y="750888"/>
          <p14:tracePt t="29589" x="1795463" y="768350"/>
          <p14:tracePt t="29606" x="1785938" y="768350"/>
          <p14:tracePt t="29623" x="1776413" y="776288"/>
          <p14:tracePt t="29639" x="1768475" y="776288"/>
          <p14:tracePt t="29656" x="1758950" y="785813"/>
          <p14:tracePt t="29689" x="1758950" y="795338"/>
          <p14:tracePt t="29713" x="1758950" y="803275"/>
          <p14:tracePt t="29737" x="1758950" y="822325"/>
          <p14:tracePt t="29745" x="1758950" y="839788"/>
          <p14:tracePt t="29756" x="1768475" y="874713"/>
          <p14:tracePt t="29773" x="1795463" y="901700"/>
          <p14:tracePt t="29790" x="1839913" y="938213"/>
          <p14:tracePt t="29806" x="1911350" y="982663"/>
          <p14:tracePt t="29823" x="2000250" y="1017588"/>
          <p14:tracePt t="29840" x="2089150" y="1027113"/>
          <p14:tracePt t="29857" x="2259013" y="1062038"/>
          <p14:tracePt t="29873" x="2384425" y="1098550"/>
          <p14:tracePt t="29890" x="2517775" y="1116013"/>
          <p14:tracePt t="29907" x="2633663" y="1143000"/>
          <p14:tracePt t="29923" x="2732088" y="1160463"/>
          <p14:tracePt t="29941" x="2847975" y="1187450"/>
          <p14:tracePt t="29957" x="2946400" y="1204913"/>
          <p14:tracePt t="29973" x="3054350" y="1223963"/>
          <p14:tracePt t="29990" x="3152775" y="1241425"/>
          <p14:tracePt t="30007" x="3259138" y="1250950"/>
          <p14:tracePt t="30024" x="3367088" y="1250950"/>
          <p14:tracePt t="30041" x="3509963" y="1250950"/>
          <p14:tracePt t="30057" x="3598863" y="1268413"/>
          <p14:tracePt t="30074" x="3670300" y="1276350"/>
          <p14:tracePt t="30090" x="3786188" y="1295400"/>
          <p14:tracePt t="30107" x="3902075" y="1295400"/>
          <p14:tracePt t="30124" x="4017963" y="1295400"/>
          <p14:tracePt t="30140" x="4143375" y="1295400"/>
          <p14:tracePt t="30157" x="4259263" y="1295400"/>
          <p14:tracePt t="30174" x="4340225" y="1295400"/>
          <p14:tracePt t="30191" x="4394200" y="1295400"/>
          <p14:tracePt t="30207" x="4456113" y="1295400"/>
          <p14:tracePt t="30224" x="4500563" y="1285875"/>
          <p14:tracePt t="30224" x="4527550" y="1285875"/>
          <p14:tracePt t="30242" x="4598988" y="1285875"/>
          <p14:tracePt t="30257" x="4687888" y="1276350"/>
          <p14:tracePt t="30274" x="4732338" y="1258888"/>
          <p14:tracePt t="30291" x="4759325" y="1241425"/>
          <p14:tracePt t="30308" x="4759325" y="1231900"/>
          <p14:tracePt t="30324" x="4759325" y="1214438"/>
          <p14:tracePt t="30341" x="4776788" y="1214438"/>
          <p14:tracePt t="30358" x="4795838" y="1204913"/>
          <p14:tracePt t="30374" x="4803775" y="1187450"/>
          <p14:tracePt t="30391" x="4830763" y="1179513"/>
          <p14:tracePt t="30408" x="4848225" y="1169988"/>
          <p14:tracePt t="30424" x="4857750" y="1143000"/>
          <p14:tracePt t="30442" x="4875213" y="1133475"/>
          <p14:tracePt t="30458" x="4884738" y="1116013"/>
          <p14:tracePt t="30475" x="4894263" y="1108075"/>
          <p14:tracePt t="30491" x="4902200" y="1081088"/>
          <p14:tracePt t="30508" x="4902200" y="1071563"/>
          <p14:tracePt t="30524" x="4902200" y="1054100"/>
          <p14:tracePt t="30541" x="4902200" y="1036638"/>
          <p14:tracePt t="30561" x="4902200" y="1027113"/>
          <p14:tracePt t="30577" x="4902200" y="1017588"/>
          <p14:tracePt t="30591" x="4902200" y="1000125"/>
          <p14:tracePt t="30608" x="4884738" y="973138"/>
          <p14:tracePt t="30625" x="4857750" y="946150"/>
          <p14:tracePt t="30642" x="4840288" y="938213"/>
          <p14:tracePt t="30658" x="4822825" y="911225"/>
          <p14:tracePt t="30675" x="4803775" y="901700"/>
          <p14:tracePt t="30692" x="4795838" y="901700"/>
          <p14:tracePt t="30708" x="4768850" y="884238"/>
          <p14:tracePt t="30725" x="4751388" y="884238"/>
          <p14:tracePt t="30742" x="4724400" y="874713"/>
          <p14:tracePt t="30758" x="4697413" y="866775"/>
          <p14:tracePt t="30775" x="4643438" y="857250"/>
          <p14:tracePt t="30792" x="4598988" y="847725"/>
          <p14:tracePt t="30808" x="4545013" y="839788"/>
          <p14:tracePt t="30826" x="4510088" y="839788"/>
          <p14:tracePt t="30842" x="4483100" y="839788"/>
          <p14:tracePt t="30859" x="4446588" y="839788"/>
          <p14:tracePt t="30875" x="4429125" y="839788"/>
          <p14:tracePt t="30892" x="4384675" y="839788"/>
          <p14:tracePt t="30909" x="4348163" y="839788"/>
          <p14:tracePt t="30925" x="4303713" y="839788"/>
          <p14:tracePt t="30942" x="4259263" y="839788"/>
          <p14:tracePt t="30959" x="4232275" y="839788"/>
          <p14:tracePt t="30976" x="4224338" y="839788"/>
          <p14:tracePt t="30992" x="4205288" y="839788"/>
          <p14:tracePt t="31010" x="4197350" y="839788"/>
          <p14:tracePt t="31026" x="4179888" y="847725"/>
          <p14:tracePt t="31042" x="4160838" y="857250"/>
          <p14:tracePt t="31059" x="4152900" y="866775"/>
          <p14:tracePt t="31076" x="4143375" y="866775"/>
          <p14:tracePt t="31092" x="4143375" y="874713"/>
          <p14:tracePt t="31109" x="4133850" y="884238"/>
          <p14:tracePt t="31126" x="4125913" y="901700"/>
          <p14:tracePt t="31143" x="4116388" y="928688"/>
          <p14:tracePt t="31159" x="4108450" y="946150"/>
          <p14:tracePt t="31176" x="4108450" y="973138"/>
          <p14:tracePt t="31193" x="4098925" y="1009650"/>
          <p14:tracePt t="31209" x="4098925" y="1044575"/>
          <p14:tracePt t="31226" x="4098925" y="1062038"/>
          <p14:tracePt t="31243" x="4098925" y="1089025"/>
          <p14:tracePt t="31260" x="4108450" y="1108075"/>
          <p14:tracePt t="31276" x="4116388" y="1152525"/>
          <p14:tracePt t="31293" x="4133850" y="1179513"/>
          <p14:tracePt t="31310" x="4160838" y="1204913"/>
          <p14:tracePt t="31326" x="4179888" y="1231900"/>
          <p14:tracePt t="31343" x="4205288" y="1250950"/>
          <p14:tracePt t="31360" x="4251325" y="1276350"/>
          <p14:tracePt t="31376" x="4330700" y="1312863"/>
          <p14:tracePt t="31393" x="4394200" y="1330325"/>
          <p14:tracePt t="31410" x="4438650" y="1347788"/>
          <p14:tracePt t="31426" x="4473575" y="1357313"/>
          <p14:tracePt t="31443" x="4518025" y="1366838"/>
          <p14:tracePt t="31460" x="4554538" y="1366838"/>
          <p14:tracePt t="31476" x="4598988" y="1366838"/>
          <p14:tracePt t="31493" x="4652963" y="1366838"/>
          <p14:tracePt t="31510" x="4714875" y="1366838"/>
          <p14:tracePt t="31527" x="4768850" y="1366838"/>
          <p14:tracePt t="31543" x="4822825" y="1366838"/>
          <p14:tracePt t="31560" x="4867275" y="1357313"/>
          <p14:tracePt t="31577" x="4919663" y="1330325"/>
          <p14:tracePt t="31593" x="4956175" y="1312863"/>
          <p14:tracePt t="31610" x="4973638" y="1285875"/>
          <p14:tracePt t="31627" x="5000625" y="1268413"/>
          <p14:tracePt t="31644" x="5010150" y="1250950"/>
          <p14:tracePt t="31660" x="5018088" y="1231900"/>
          <p14:tracePt t="31677" x="5018088" y="1214438"/>
          <p14:tracePt t="31694" x="5018088" y="1204913"/>
          <p14:tracePt t="31710" x="5018088" y="1187450"/>
          <p14:tracePt t="31727" x="5018088" y="1169988"/>
          <p14:tracePt t="31744" x="5018088" y="1143000"/>
          <p14:tracePt t="31760" x="5018088" y="1116013"/>
          <p14:tracePt t="31777" x="5010150" y="1081088"/>
          <p14:tracePt t="31794" x="4991100" y="1054100"/>
          <p14:tracePt t="31811" x="4983163" y="1044575"/>
          <p14:tracePt t="31827" x="4973638" y="1027113"/>
          <p14:tracePt t="31844" x="4965700" y="1009650"/>
          <p14:tracePt t="31861" x="4946650" y="990600"/>
          <p14:tracePt t="31877" x="4929188" y="973138"/>
          <p14:tracePt t="31894" x="4902200" y="955675"/>
          <p14:tracePt t="31911" x="4875213" y="946150"/>
          <p14:tracePt t="31927" x="4848225" y="928688"/>
          <p14:tracePt t="31944" x="4822825" y="911225"/>
          <p14:tracePt t="31961" x="4786313" y="901700"/>
          <p14:tracePt t="31978" x="4751388" y="884238"/>
          <p14:tracePt t="31994" x="4724400" y="884238"/>
          <p14:tracePt t="32011" x="4670425" y="874713"/>
          <p14:tracePt t="32028" x="4625975" y="857250"/>
          <p14:tracePt t="32044" x="4581525" y="857250"/>
          <p14:tracePt t="32061" x="4537075" y="847725"/>
          <p14:tracePt t="32078" x="4500563" y="847725"/>
          <p14:tracePt t="32094" x="4465638" y="847725"/>
          <p14:tracePt t="32111" x="4411663" y="847725"/>
          <p14:tracePt t="32128" x="4348163" y="847725"/>
          <p14:tracePt t="32144" x="4268788" y="847725"/>
          <p14:tracePt t="32161" x="4232275" y="847725"/>
          <p14:tracePt t="32178" x="4197350" y="857250"/>
          <p14:tracePt t="32195" x="4179888" y="866775"/>
          <p14:tracePt t="32211" x="4152900" y="866775"/>
          <p14:tracePt t="32228" x="4125913" y="884238"/>
          <p14:tracePt t="32245" x="4108450" y="893763"/>
          <p14:tracePt t="32262" x="4089400" y="901700"/>
          <p14:tracePt t="32278" x="4071938" y="919163"/>
          <p14:tracePt t="32295" x="4062413" y="928688"/>
          <p14:tracePt t="32312" x="4044950" y="938213"/>
          <p14:tracePt t="32328" x="4037013" y="946150"/>
          <p14:tracePt t="32345" x="4017963" y="973138"/>
          <p14:tracePt t="32362" x="4010025" y="990600"/>
          <p14:tracePt t="32378" x="4000500" y="1009650"/>
          <p14:tracePt t="32395" x="4000500" y="1027113"/>
          <p14:tracePt t="32412" x="4000500" y="1036638"/>
          <p14:tracePt t="32428" x="4000500" y="1054100"/>
          <p14:tracePt t="32445" x="4000500" y="1081088"/>
          <p14:tracePt t="32462" x="4000500" y="1098550"/>
          <p14:tracePt t="32479" x="4000500" y="1133475"/>
          <p14:tracePt t="32495" x="4000500" y="1169988"/>
          <p14:tracePt t="32512" x="4010025" y="1187450"/>
          <p14:tracePt t="32529" x="4027488" y="1231900"/>
          <p14:tracePt t="32545" x="4054475" y="1250950"/>
          <p14:tracePt t="32562" x="4089400" y="1268413"/>
          <p14:tracePt t="32579" x="4125913" y="1276350"/>
          <p14:tracePt t="32595" x="4160838" y="1303338"/>
          <p14:tracePt t="32612" x="4197350" y="1312863"/>
          <p14:tracePt t="32629" x="4224338" y="1322388"/>
          <p14:tracePt t="32645" x="4276725" y="1330325"/>
          <p14:tracePt t="32662" x="4322763" y="1339850"/>
          <p14:tracePt t="32679" x="4357688" y="1339850"/>
          <p14:tracePt t="32696" x="4419600" y="1339850"/>
          <p14:tracePt t="32712" x="4500563" y="1339850"/>
          <p14:tracePt t="32729" x="4537075" y="1339850"/>
          <p14:tracePt t="32746" x="4581525" y="1339850"/>
          <p14:tracePt t="32762" x="4643438" y="1330325"/>
          <p14:tracePt t="32779" x="4679950" y="1312863"/>
          <p14:tracePt t="32796" x="4724400" y="1285875"/>
          <p14:tracePt t="32812" x="4759325" y="1268413"/>
          <p14:tracePt t="32829" x="4786313" y="1250950"/>
          <p14:tracePt t="32846" x="4803775" y="1231900"/>
          <p14:tracePt t="32862" x="4822825" y="1223963"/>
          <p14:tracePt t="32879" x="4840288" y="1204913"/>
          <p14:tracePt t="32896" x="4840288" y="1196975"/>
          <p14:tracePt t="32921" x="4848225" y="1187450"/>
          <p14:tracePt t="32929" x="4848225" y="1169988"/>
          <p14:tracePt t="32946" x="4857750" y="1160463"/>
          <p14:tracePt t="32963" x="4857750" y="1152525"/>
          <p14:tracePt t="32979" x="4857750" y="1143000"/>
          <p14:tracePt t="32996" x="4857750" y="1125538"/>
          <p14:tracePt t="33013" x="4867275" y="1116013"/>
          <p14:tracePt t="33030" x="4867275" y="1108075"/>
          <p14:tracePt t="33046" x="4867275" y="1089025"/>
          <p14:tracePt t="33063" x="4867275" y="1071563"/>
          <p14:tracePt t="33080" x="4867275" y="1062038"/>
          <p14:tracePt t="33096" x="4857750" y="1027113"/>
          <p14:tracePt t="33113" x="4857750" y="1009650"/>
          <p14:tracePt t="33130" x="4848225" y="990600"/>
          <p14:tracePt t="33146" x="4840288" y="982663"/>
          <p14:tracePt t="33163" x="4830763" y="982663"/>
          <p14:tracePt t="33180" x="4822825" y="965200"/>
          <p14:tracePt t="33197" x="4813300" y="955675"/>
          <p14:tracePt t="33213" x="4803775" y="946150"/>
          <p14:tracePt t="33230" x="4795838" y="938213"/>
          <p14:tracePt t="33247" x="4786313" y="928688"/>
          <p14:tracePt t="33264" x="4759325" y="919163"/>
          <p14:tracePt t="33280" x="4724400" y="901700"/>
          <p14:tracePt t="33297" x="4679950" y="874713"/>
          <p14:tracePt t="33314" x="4643438" y="866775"/>
          <p14:tracePt t="33330" x="4625975" y="857250"/>
          <p14:tracePt t="33347" x="4598988" y="847725"/>
          <p14:tracePt t="33364" x="4589463" y="839788"/>
          <p14:tracePt t="33380" x="4581525" y="839788"/>
          <p14:tracePt t="33397" x="4572000" y="839788"/>
          <p14:tracePt t="33417" x="4562475" y="839788"/>
          <p14:tracePt t="33430" x="4537075" y="839788"/>
          <p14:tracePt t="33447" x="4491038" y="839788"/>
          <p14:tracePt t="33464" x="4446588" y="839788"/>
          <p14:tracePt t="33481" x="4384675" y="839788"/>
          <p14:tracePt t="33497" x="4348163" y="847725"/>
          <p14:tracePt t="33514" x="4322763" y="847725"/>
          <p14:tracePt t="33531" x="4313238" y="847725"/>
          <p14:tracePt t="33547" x="4303713" y="857250"/>
          <p14:tracePt t="33817" x="4303713" y="874713"/>
          <p14:tracePt t="33841" x="4303713" y="884238"/>
          <p14:tracePt t="33849" x="4303713" y="893763"/>
          <p14:tracePt t="33857" x="4303713" y="911225"/>
          <p14:tracePt t="33873" x="4303713" y="928688"/>
          <p14:tracePt t="33889" x="4313238" y="938213"/>
          <p14:tracePt t="33913" x="4313238" y="946150"/>
          <p14:tracePt t="33929" x="4313238" y="955675"/>
          <p14:tracePt t="33937" x="4322763" y="965200"/>
          <p14:tracePt t="33948" x="4322763" y="973138"/>
          <p14:tracePt t="33977" x="4322763" y="982663"/>
          <p14:tracePt t="33993" x="4322763" y="990600"/>
          <p14:tracePt t="34105" x="4322763" y="1000125"/>
          <p14:tracePt t="34121" x="4322763" y="1009650"/>
          <p14:tracePt t="34129" x="4322763" y="1017588"/>
          <p14:tracePt t="34145" x="4322763" y="1027113"/>
          <p14:tracePt t="34169" x="4330700" y="1044575"/>
          <p14:tracePt t="34225" x="4340225" y="1054100"/>
          <p14:tracePt t="34241" x="4348163" y="1062038"/>
          <p14:tracePt t="34249" x="4367213" y="1081088"/>
          <p14:tracePt t="34257" x="4375150" y="1081088"/>
          <p14:tracePt t="34265" x="4411663" y="1098550"/>
          <p14:tracePt t="34282" x="4456113" y="1108075"/>
          <p14:tracePt t="34299" x="4500563" y="1108075"/>
          <p14:tracePt t="34315" x="4545013" y="1108075"/>
          <p14:tracePt t="34332" x="4589463" y="1108075"/>
          <p14:tracePt t="34349" x="4608513" y="1108075"/>
          <p14:tracePt t="34366" x="4616450" y="1108075"/>
          <p14:tracePt t="34382" x="4625975" y="1108075"/>
          <p14:tracePt t="34402" x="4625975" y="1098550"/>
          <p14:tracePt t="34417" x="4625975" y="1089025"/>
          <p14:tracePt t="34441" x="4625975" y="1081088"/>
          <p14:tracePt t="34465" x="4625975" y="1071563"/>
          <p14:tracePt t="34473" x="4616450" y="1062038"/>
          <p14:tracePt t="34489" x="4589463" y="1054100"/>
          <p14:tracePt t="34499" x="4572000" y="1054100"/>
          <p14:tracePt t="34516" x="4510088" y="1044575"/>
          <p14:tracePt t="34533" x="4483100" y="1044575"/>
          <p14:tracePt t="34549" x="4438650" y="1044575"/>
          <p14:tracePt t="34566" x="4384675" y="1044575"/>
          <p14:tracePt t="34583" x="4348163" y="1044575"/>
          <p14:tracePt t="34599" x="4303713" y="1044575"/>
          <p14:tracePt t="34616" x="4286250" y="1044575"/>
          <p14:tracePt t="34616" x="4276725" y="1044575"/>
          <p14:tracePt t="34633" x="4268788" y="1044575"/>
          <p14:tracePt t="34721" x="4313238" y="1054100"/>
          <p14:tracePt t="34745" x="4340225" y="1062038"/>
          <p14:tracePt t="34753" x="4367213" y="1062038"/>
          <p14:tracePt t="34761" x="4411663" y="1062038"/>
          <p14:tracePt t="34769" x="4465638" y="1062038"/>
          <p14:tracePt t="34783" x="4537075" y="1062038"/>
          <p14:tracePt t="34800" x="4572000" y="1062038"/>
          <p14:tracePt t="34816" x="4581525" y="1062038"/>
          <p14:tracePt t="34833" x="4572000" y="1062038"/>
          <p14:tracePt t="34905" x="4545013" y="1062038"/>
          <p14:tracePt t="34913" x="4500563" y="1062038"/>
          <p14:tracePt t="34921" x="4446588" y="1062038"/>
          <p14:tracePt t="34933" x="4357688" y="1062038"/>
          <p14:tracePt t="34950" x="4340225" y="1062038"/>
          <p14:tracePt t="34967" x="4330700" y="1062038"/>
          <p14:tracePt t="34983" x="4340225" y="1062038"/>
          <p14:tracePt t="35057" x="4375150" y="1071563"/>
          <p14:tracePt t="35065" x="4419600" y="1081088"/>
          <p14:tracePt t="35073" x="4456113" y="1089025"/>
          <p14:tracePt t="35083" x="4500563" y="1098550"/>
          <p14:tracePt t="35100" x="4527550" y="1098550"/>
          <p14:tracePt t="35117" x="4537075" y="1098550"/>
          <p14:tracePt t="35134" x="4545013" y="1098550"/>
          <p14:tracePt t="35209" x="4554538" y="1098550"/>
          <p14:tracePt t="35217" x="4562475" y="1098550"/>
          <p14:tracePt t="35225" x="4572000" y="1098550"/>
          <p14:tracePt t="35241" x="4589463" y="1098550"/>
          <p14:tracePt t="35250" x="4608513" y="1098550"/>
          <p14:tracePt t="35267" x="4616450" y="1098550"/>
          <p14:tracePt t="35321" x="4633913" y="1108075"/>
          <p14:tracePt t="35345" x="4643438" y="1108075"/>
          <p14:tracePt t="35361" x="4652963" y="1116013"/>
          <p14:tracePt t="35369" x="4670425" y="1116013"/>
          <p14:tracePt t="35377" x="4679950" y="1125538"/>
          <p14:tracePt t="35385" x="4697413" y="1125538"/>
          <p14:tracePt t="35401" x="4724400" y="1133475"/>
          <p14:tracePt t="35418" x="4732338" y="1133475"/>
          <p14:tracePt t="35434" x="4741863" y="1133475"/>
          <p14:tracePt t="35457" x="4751388" y="1143000"/>
          <p14:tracePt t="35467" x="4759325" y="1143000"/>
          <p14:tracePt t="35484" x="4768850" y="1143000"/>
          <p14:tracePt t="35505" x="4776788" y="1143000"/>
          <p14:tracePt t="35521" x="4786313" y="1143000"/>
          <p14:tracePt t="35535" x="4795838" y="1143000"/>
          <p14:tracePt t="35561" x="4803775" y="1143000"/>
          <p14:tracePt t="35577" x="4822825" y="1152525"/>
          <p14:tracePt t="35593" x="4840288" y="1160463"/>
          <p14:tracePt t="35601" x="4857750" y="1160463"/>
          <p14:tracePt t="35618" x="4867275" y="1160463"/>
          <p14:tracePt t="35635" x="4884738" y="1169988"/>
          <p14:tracePt t="35651" x="4894263" y="1169988"/>
          <p14:tracePt t="35668" x="4884738" y="1179513"/>
          <p14:tracePt t="37008" x="0" y="0"/>
        </p14:tracePtLst>
        <p14:tracePtLst>
          <p14:tracePt t="97261" x="2990850" y="88900"/>
          <p14:tracePt t="97574" x="2990850" y="80963"/>
          <p14:tracePt t="97590" x="2982913" y="80963"/>
          <p14:tracePt t="97670" x="2973388" y="80963"/>
          <p14:tracePt t="97686" x="2965450" y="80963"/>
          <p14:tracePt t="97694" x="2946400" y="80963"/>
          <p14:tracePt t="97702" x="2938463" y="88900"/>
          <p14:tracePt t="97718" x="2928938" y="88900"/>
          <p14:tracePt t="97727" x="2919413" y="98425"/>
          <p14:tracePt t="97741" x="2919413" y="107950"/>
          <p14:tracePt t="97758" x="2928938" y="115888"/>
          <p14:tracePt t="97814" x="2955925" y="133350"/>
          <p14:tracePt t="97822" x="3000375" y="142875"/>
          <p14:tracePt t="97830" x="3062288" y="179388"/>
          <p14:tracePt t="97841" x="3241675" y="241300"/>
          <p14:tracePt t="97858" x="3438525" y="303213"/>
          <p14:tracePt t="97875" x="3598863" y="330200"/>
          <p14:tracePt t="97891" x="3751263" y="374650"/>
          <p14:tracePt t="97909" x="3875088" y="393700"/>
          <p14:tracePt t="97925" x="3990975" y="411163"/>
          <p14:tracePt t="97942" x="4170363" y="419100"/>
          <p14:tracePt t="97959" x="4286250" y="419100"/>
          <p14:tracePt t="97975" x="4402138" y="419100"/>
          <p14:tracePt t="97992" x="4500563" y="411163"/>
          <p14:tracePt t="98008" x="4572000" y="384175"/>
          <p14:tracePt t="98025" x="4625975" y="366713"/>
          <p14:tracePt t="98042" x="4652963" y="347663"/>
          <p14:tracePt t="98059" x="4670425" y="330200"/>
          <p14:tracePt t="98075" x="4670425" y="322263"/>
          <p14:tracePt t="98092" x="4679950" y="322263"/>
          <p14:tracePt t="98126" x="4670425" y="322263"/>
          <p14:tracePt t="98270" x="4643438" y="322263"/>
          <p14:tracePt t="98278" x="4608513" y="322263"/>
          <p14:tracePt t="98286" x="4572000" y="322263"/>
          <p14:tracePt t="98295" x="4510088" y="322263"/>
          <p14:tracePt t="98309" x="4384675" y="322263"/>
          <p14:tracePt t="98326" x="4286250" y="339725"/>
          <p14:tracePt t="98343" x="4251325" y="366713"/>
          <p14:tracePt t="98359" x="4232275" y="393700"/>
          <p14:tracePt t="98376" x="4232275" y="419100"/>
          <p14:tracePt t="98392" x="4224338" y="465138"/>
          <p14:tracePt t="98409" x="4214813" y="490538"/>
          <p14:tracePt t="98426" x="4214813" y="536575"/>
          <p14:tracePt t="98443" x="4214813" y="571500"/>
          <p14:tracePt t="98460" x="4214813" y="598488"/>
          <p14:tracePt t="98476" x="4224338" y="625475"/>
          <p14:tracePt t="98493" x="4232275" y="633413"/>
          <p14:tracePt t="98509" x="4232275" y="642938"/>
          <p14:tracePt t="98526" x="4268788" y="642938"/>
          <p14:tracePt t="98543" x="4322763" y="642938"/>
          <p14:tracePt t="98560" x="4375150" y="625475"/>
          <p14:tracePt t="98577" x="4446588" y="608013"/>
          <p14:tracePt t="98593" x="4500563" y="588963"/>
          <p14:tracePt t="98610" x="4545013" y="561975"/>
          <p14:tracePt t="98626" x="4572000" y="536575"/>
          <p14:tracePt t="98643" x="4589463" y="490538"/>
          <p14:tracePt t="98660" x="4589463" y="473075"/>
          <p14:tracePt t="98676" x="4589463" y="438150"/>
          <p14:tracePt t="98693" x="4589463" y="419100"/>
          <p14:tracePt t="98710" x="4589463" y="374650"/>
          <p14:tracePt t="98727" x="4581525" y="357188"/>
          <p14:tracePt t="98743" x="4581525" y="347663"/>
          <p14:tracePt t="98760" x="4554538" y="347663"/>
          <p14:tracePt t="98777" x="4527550" y="347663"/>
          <p14:tracePt t="98793" x="4483100" y="347663"/>
          <p14:tracePt t="98810" x="4446588" y="347663"/>
          <p14:tracePt t="98827" x="4419600" y="366713"/>
          <p14:tracePt t="98843" x="4402138" y="401638"/>
          <p14:tracePt t="98860" x="4384675" y="438150"/>
          <p14:tracePt t="98877" x="4375150" y="465138"/>
          <p14:tracePt t="98894" x="4375150" y="527050"/>
          <p14:tracePt t="98911" x="4375150" y="561975"/>
          <p14:tracePt t="98927" x="4375150" y="588963"/>
          <p14:tracePt t="98944" x="4394200" y="615950"/>
          <p14:tracePt t="98960" x="4402138" y="625475"/>
          <p14:tracePt t="98977" x="4411663" y="625475"/>
          <p14:tracePt t="98994" x="4429125" y="625475"/>
          <p14:tracePt t="99010" x="4456113" y="625475"/>
          <p14:tracePt t="99027" x="4500563" y="615950"/>
          <p14:tracePt t="99044" x="4545013" y="588963"/>
          <p14:tracePt t="99060" x="4581525" y="554038"/>
          <p14:tracePt t="99077" x="4598988" y="517525"/>
          <p14:tracePt t="99077" x="4616450" y="490538"/>
          <p14:tracePt t="99094" x="4633913" y="455613"/>
          <p14:tracePt t="99111" x="4633913" y="419100"/>
          <p14:tracePt t="99127" x="4633913" y="393700"/>
          <p14:tracePt t="99144" x="4633913" y="384175"/>
          <p14:tracePt t="99161" x="4633913" y="366713"/>
          <p14:tracePt t="99177" x="4625975" y="357188"/>
          <p14:tracePt t="99194" x="4598988" y="357188"/>
          <p14:tracePt t="99211" x="4554538" y="357188"/>
          <p14:tracePt t="99228" x="4510088" y="384175"/>
          <p14:tracePt t="99244" x="4473575" y="411163"/>
          <p14:tracePt t="99261" x="4446588" y="446088"/>
          <p14:tracePt t="99278" x="4402138" y="509588"/>
          <p14:tracePt t="99295" x="4394200" y="561975"/>
          <p14:tracePt t="99311" x="4384675" y="598488"/>
          <p14:tracePt t="99328" x="4384675" y="652463"/>
          <p14:tracePt t="99344" x="4402138" y="687388"/>
          <p14:tracePt t="99361" x="4419600" y="714375"/>
          <p14:tracePt t="99378" x="4438650" y="714375"/>
          <p14:tracePt t="99395" x="4465638" y="714375"/>
          <p14:tracePt t="99412" x="4510088" y="714375"/>
          <p14:tracePt t="99428" x="4545013" y="696913"/>
          <p14:tracePt t="99445" x="4572000" y="652463"/>
          <p14:tracePt t="99461" x="4598988" y="608013"/>
          <p14:tracePt t="99461" x="4598988" y="571500"/>
          <p14:tracePt t="99479" x="4598988" y="536575"/>
          <p14:tracePt t="99495" x="4598988" y="482600"/>
          <p14:tracePt t="99512" x="4581525" y="455613"/>
          <p14:tracePt t="99528" x="4554538" y="446088"/>
          <p14:tracePt t="99545" x="4537075" y="446088"/>
          <p14:tracePt t="99562" x="4518025" y="446088"/>
          <p14:tracePt t="99578" x="4500563" y="473075"/>
          <p14:tracePt t="99595" x="4491038" y="509588"/>
          <p14:tracePt t="99612" x="4473575" y="544513"/>
          <p14:tracePt t="99628" x="4465638" y="588963"/>
          <p14:tracePt t="99645" x="4465638" y="615950"/>
          <p14:tracePt t="99662" x="4465638" y="669925"/>
          <p14:tracePt t="99679" x="4465638" y="687388"/>
          <p14:tracePt t="99695" x="4465638" y="704850"/>
          <p14:tracePt t="99712" x="4465638" y="723900"/>
          <p14:tracePt t="99728" x="4465638" y="731838"/>
          <p14:tracePt t="99846" x="4456113" y="741363"/>
          <p14:tracePt t="99854" x="4438650" y="741363"/>
          <p14:tracePt t="99862" x="4384675" y="776288"/>
          <p14:tracePt t="99879" x="4322763" y="822325"/>
          <p14:tracePt t="99896" x="4276725" y="884238"/>
          <p14:tracePt t="99912" x="4259263" y="955675"/>
          <p14:tracePt t="99930" x="4259263" y="1000125"/>
          <p14:tracePt t="99946" x="4268788" y="1054100"/>
          <p14:tracePt t="99962" x="4276725" y="1089025"/>
          <p14:tracePt t="99979" x="4295775" y="1125538"/>
          <p14:tracePt t="99996" x="4313238" y="1133475"/>
          <p14:tracePt t="100012" x="4322763" y="1143000"/>
          <p14:tracePt t="100029" x="4340225" y="1152525"/>
          <p14:tracePt t="100046" x="4348163" y="1160463"/>
          <p14:tracePt t="100078" x="4357688" y="1169988"/>
          <p14:tracePt t="100094" x="4367213" y="1179513"/>
          <p14:tracePt t="100102" x="4384675" y="1187450"/>
          <p14:tracePt t="100126" x="4394200" y="1196975"/>
          <p14:tracePt t="100142" x="4411663" y="1187450"/>
          <p14:tracePt t="100182" x="4419600" y="1179513"/>
          <p14:tracePt t="100190" x="4419600" y="1152525"/>
          <p14:tracePt t="100198" x="4429125" y="1133475"/>
          <p14:tracePt t="100213" x="4446588" y="1071563"/>
          <p14:tracePt t="100230" x="4446588" y="928688"/>
          <p14:tracePt t="100246" x="4446588" y="822325"/>
          <p14:tracePt t="100263" x="4446588" y="696913"/>
          <p14:tracePt t="100280" x="4456113" y="571500"/>
          <p14:tracePt t="100296" x="4473575" y="482600"/>
          <p14:tracePt t="100313" x="4491038" y="428625"/>
          <p14:tracePt t="100330" x="4510088" y="374650"/>
          <p14:tracePt t="100346" x="4518025" y="347663"/>
          <p14:tracePt t="100363" x="4518025" y="339725"/>
          <p14:tracePt t="100414" x="4518025" y="330200"/>
          <p14:tracePt t="100438" x="4518025" y="322263"/>
          <p14:tracePt t="100446" x="4518025" y="312738"/>
          <p14:tracePt t="100462" x="4518025" y="330200"/>
          <p14:tracePt t="100534" x="4518025" y="339725"/>
          <p14:tracePt t="100542" x="4510088" y="374650"/>
          <p14:tracePt t="100550" x="4491038" y="401638"/>
          <p14:tracePt t="100563" x="4483100" y="455613"/>
          <p14:tracePt t="100580" x="4465638" y="536575"/>
          <p14:tracePt t="100597" x="4446588" y="615950"/>
          <p14:tracePt t="100597" x="4438650" y="642938"/>
          <p14:tracePt t="100614" x="4429125" y="704850"/>
          <p14:tracePt t="100631" x="4419600" y="750888"/>
          <p14:tracePt t="100647" x="4419600" y="785813"/>
          <p14:tracePt t="100664" x="4419600" y="822325"/>
          <p14:tracePt t="100681" x="4419600" y="857250"/>
          <p14:tracePt t="100697" x="4419600" y="884238"/>
          <p14:tracePt t="100714" x="4419600" y="911225"/>
          <p14:tracePt t="100731" x="4419600" y="928688"/>
          <p14:tracePt t="100747" x="4419600" y="955675"/>
          <p14:tracePt t="100764" x="4419600" y="982663"/>
          <p14:tracePt t="100781" x="4419600" y="1000125"/>
          <p14:tracePt t="100797" x="4419600" y="1027113"/>
          <p14:tracePt t="100815" x="4419600" y="1044575"/>
          <p14:tracePt t="100831" x="4419600" y="1071563"/>
          <p14:tracePt t="100847" x="4411663" y="1089025"/>
          <p14:tracePt t="100864" x="4411663" y="1098550"/>
          <p14:tracePt t="100894" x="4411663" y="1108075"/>
          <p14:tracePt t="101062" x="4411663" y="1116013"/>
          <p14:tracePt t="101078" x="4411663" y="1125538"/>
          <p14:tracePt t="101102" x="4411663" y="1133475"/>
          <p14:tracePt t="101118" x="4411663" y="1143000"/>
          <p14:tracePt t="101238" x="4411663" y="1152525"/>
          <p14:tracePt t="101246" x="4411663" y="1160463"/>
          <p14:tracePt t="101278" x="4411663" y="1169988"/>
          <p14:tracePt t="101326" x="4411663" y="1179513"/>
          <p14:tracePt t="101334" x="4429125" y="1179513"/>
          <p14:tracePt t="101486" x="4438650" y="1179513"/>
          <p14:tracePt t="101502" x="4446588" y="1179513"/>
          <p14:tracePt t="101510" x="4456113" y="1179513"/>
          <p14:tracePt t="101870" x="4465638" y="1179513"/>
          <p14:tracePt t="101878" x="4473575" y="1179513"/>
          <p14:tracePt t="101886" x="4491038" y="1179513"/>
          <p14:tracePt t="101899" x="4518025" y="1179513"/>
          <p14:tracePt t="101916" x="4537075" y="1179513"/>
          <p14:tracePt t="101933" x="4545013" y="1179513"/>
          <p14:tracePt t="101950" x="4545013" y="1169988"/>
          <p14:tracePt t="102302" x="4554538" y="1152525"/>
          <p14:tracePt t="102318" x="4562475" y="1133475"/>
          <p14:tracePt t="102334" x="4562475" y="1108075"/>
          <p14:tracePt t="102342" x="4562475" y="1098550"/>
          <p14:tracePt t="102350" x="4562475" y="1054100"/>
          <p14:tracePt t="102367" x="4572000" y="1000125"/>
          <p14:tracePt t="102384" x="4572000" y="965200"/>
          <p14:tracePt t="102401" x="4572000" y="928688"/>
          <p14:tracePt t="102417" x="4581525" y="874713"/>
          <p14:tracePt t="102434" x="4589463" y="830263"/>
          <p14:tracePt t="102451" x="4598988" y="785813"/>
          <p14:tracePt t="102467" x="4608513" y="750888"/>
          <p14:tracePt t="102484" x="4616450" y="723900"/>
          <p14:tracePt t="102501" x="4616450" y="704850"/>
          <p14:tracePt t="102517" x="4616450" y="679450"/>
          <p14:tracePt t="102534" x="4616450" y="660400"/>
          <p14:tracePt t="102551" x="4625975" y="642938"/>
          <p14:tracePt t="102567" x="4633913" y="625475"/>
          <p14:tracePt t="102584" x="4633913" y="598488"/>
          <p14:tracePt t="102601" x="4633913" y="571500"/>
          <p14:tracePt t="102618" x="4633913" y="536575"/>
          <p14:tracePt t="102635" x="4633913" y="509588"/>
          <p14:tracePt t="102651" x="4633913" y="500063"/>
          <p14:tracePt t="102668" x="4633913" y="482600"/>
          <p14:tracePt t="102685" x="4633913" y="473075"/>
          <p14:tracePt t="102782" x="4616450" y="473075"/>
          <p14:tracePt t="102798" x="4608513" y="482600"/>
          <p14:tracePt t="102806" x="4598988" y="482600"/>
          <p14:tracePt t="102818" x="4562475" y="490538"/>
          <p14:tracePt t="102835" x="4527550" y="509588"/>
          <p14:tracePt t="102851" x="4510088" y="527050"/>
          <p14:tracePt t="102868" x="4491038" y="544513"/>
          <p14:tracePt t="102885" x="4473575" y="561975"/>
          <p14:tracePt t="102902" x="4456113" y="588963"/>
          <p14:tracePt t="102918" x="4456113" y="608013"/>
          <p14:tracePt t="102935" x="4446588" y="633413"/>
          <p14:tracePt t="102951" x="4446588" y="642938"/>
          <p14:tracePt t="102969" x="4446588" y="669925"/>
          <p14:tracePt t="102986" x="4446588" y="696913"/>
          <p14:tracePt t="103002" x="4446588" y="714375"/>
          <p14:tracePt t="103019" x="4446588" y="731838"/>
          <p14:tracePt t="103036" x="4446588" y="750888"/>
          <p14:tracePt t="103052" x="4446588" y="758825"/>
          <p14:tracePt t="103069" x="4446588" y="768350"/>
          <p14:tracePt t="104070" x="4456113" y="768350"/>
          <p14:tracePt t="104174" x="4465638" y="768350"/>
          <p14:tracePt t="104190" x="4473575" y="768350"/>
          <p14:tracePt t="104198" x="4491038" y="768350"/>
          <p14:tracePt t="104206" x="4510088" y="758825"/>
          <p14:tracePt t="104223" x="4518025" y="758825"/>
          <p14:tracePt t="104237" x="4537075" y="741363"/>
          <p14:tracePt t="104254" x="4554538" y="714375"/>
          <p14:tracePt t="104271" x="4562475" y="696913"/>
          <p14:tracePt t="104288" x="4572000" y="679450"/>
          <p14:tracePt t="104304" x="4572000" y="652463"/>
          <p14:tracePt t="104321" x="4572000" y="625475"/>
          <p14:tracePt t="104338" x="4572000" y="615950"/>
          <p14:tracePt t="104358" x="4572000" y="608013"/>
          <p14:tracePt t="104374" x="4572000" y="598488"/>
          <p14:tracePt t="104390" x="4572000" y="588963"/>
          <p14:tracePt t="104404" x="4572000" y="571500"/>
          <p14:tracePt t="104421" x="4562475" y="554038"/>
          <p14:tracePt t="104439" x="4554538" y="554038"/>
          <p14:tracePt t="104454" x="4545013" y="544513"/>
          <p14:tracePt t="104471" x="4537075" y="536575"/>
          <p14:tracePt t="104488" x="4527550" y="536575"/>
          <p14:tracePt t="104505" x="4510088" y="527050"/>
          <p14:tracePt t="104521" x="4491038" y="527050"/>
          <p14:tracePt t="104538" x="4473575" y="527050"/>
          <p14:tracePt t="104555" x="4465638" y="527050"/>
          <p14:tracePt t="104571" x="4446588" y="527050"/>
          <p14:tracePt t="104588" x="4411663" y="527050"/>
          <p14:tracePt t="104605" x="4402138" y="536575"/>
          <p14:tracePt t="104621" x="4367213" y="554038"/>
          <p14:tracePt t="104639" x="4340225" y="561975"/>
          <p14:tracePt t="104655" x="4330700" y="581025"/>
          <p14:tracePt t="104672" x="4322763" y="615950"/>
          <p14:tracePt t="104689" x="4303713" y="642938"/>
          <p14:tracePt t="104705" x="4286250" y="679450"/>
          <p14:tracePt t="104722" x="4286250" y="704850"/>
          <p14:tracePt t="104739" x="4276725" y="768350"/>
          <p14:tracePt t="104755" x="4276725" y="803275"/>
          <p14:tracePt t="104772" x="4276725" y="847725"/>
          <p14:tracePt t="104789" x="4276725" y="866775"/>
          <p14:tracePt t="104805" x="4286250" y="901700"/>
          <p14:tracePt t="104822" x="4303713" y="911225"/>
          <p14:tracePt t="104839" x="4313238" y="928688"/>
          <p14:tracePt t="104855" x="4340225" y="938213"/>
          <p14:tracePt t="104872" x="4375150" y="938213"/>
          <p14:tracePt t="104889" x="4429125" y="938213"/>
          <p14:tracePt t="104905" x="4500563" y="928688"/>
          <p14:tracePt t="104922" x="4554538" y="919163"/>
          <p14:tracePt t="104939" x="4589463" y="893763"/>
          <p14:tracePt t="104956" x="4616450" y="857250"/>
          <p14:tracePt t="104972" x="4643438" y="830263"/>
          <p14:tracePt t="104989" x="4670425" y="785813"/>
          <p14:tracePt t="105007" x="4687888" y="750888"/>
          <p14:tracePt t="105022" x="4687888" y="731838"/>
          <p14:tracePt t="105039" x="4687888" y="723900"/>
          <p14:tracePt t="105056" x="4687888" y="704850"/>
          <p14:tracePt t="105072" x="4687888" y="679450"/>
          <p14:tracePt t="105089" x="4687888" y="652463"/>
          <p14:tracePt t="105106" x="4687888" y="625475"/>
          <p14:tracePt t="105123" x="4687888" y="588963"/>
          <p14:tracePt t="105139" x="4687888" y="561975"/>
          <p14:tracePt t="105156" x="4670425" y="536575"/>
          <p14:tracePt t="105173" x="4670425" y="527050"/>
          <p14:tracePt t="105189" x="4660900" y="500063"/>
          <p14:tracePt t="105206" x="4652963" y="500063"/>
          <p14:tracePt t="105222" x="4643438" y="500063"/>
          <p14:tracePt t="105239" x="4616450" y="482600"/>
          <p14:tracePt t="105256" x="4598988" y="482600"/>
          <p14:tracePt t="105273" x="4572000" y="482600"/>
          <p14:tracePt t="105290" x="4537075" y="482600"/>
          <p14:tracePt t="105306" x="4500563" y="482600"/>
          <p14:tracePt t="105323" x="4446588" y="490538"/>
          <p14:tracePt t="105340" x="4402138" y="509588"/>
          <p14:tracePt t="105356" x="4367213" y="536575"/>
          <p14:tracePt t="105373" x="4330700" y="588963"/>
          <p14:tracePt t="105390" x="4303713" y="625475"/>
          <p14:tracePt t="105406" x="4295775" y="669925"/>
          <p14:tracePt t="105423" x="4276725" y="704850"/>
          <p14:tracePt t="105440" x="4259263" y="758825"/>
          <p14:tracePt t="105456" x="4251325" y="803275"/>
          <p14:tracePt t="105473" x="4251325" y="857250"/>
          <p14:tracePt t="105490" x="4251325" y="901700"/>
          <p14:tracePt t="105507" x="4251325" y="946150"/>
          <p14:tracePt t="105524" x="4259263" y="973138"/>
          <p14:tracePt t="105540" x="4276725" y="1000125"/>
          <p14:tracePt t="105557" x="4286250" y="1017588"/>
          <p14:tracePt t="105557" x="4295775" y="1027113"/>
          <p14:tracePt t="105574" x="4322763" y="1027113"/>
          <p14:tracePt t="105590" x="4357688" y="1027113"/>
          <p14:tracePt t="105607" x="4402138" y="1027113"/>
          <p14:tracePt t="105624" x="4456113" y="1027113"/>
          <p14:tracePt t="105640" x="4510088" y="1027113"/>
          <p14:tracePt t="105657" x="4545013" y="1009650"/>
          <p14:tracePt t="105674" x="4572000" y="982663"/>
          <p14:tracePt t="105690" x="4608513" y="938213"/>
          <p14:tracePt t="105707" x="4633913" y="893763"/>
          <p14:tracePt t="105724" x="4660900" y="830263"/>
          <p14:tracePt t="105740" x="4679950" y="785813"/>
          <p14:tracePt t="105740" x="4679950" y="758825"/>
          <p14:tracePt t="105758" x="4687888" y="704850"/>
          <p14:tracePt t="105774" x="4697413" y="660400"/>
          <p14:tracePt t="105790" x="4697413" y="615950"/>
          <p14:tracePt t="105807" x="4697413" y="598488"/>
          <p14:tracePt t="105824" x="4697413" y="581025"/>
          <p14:tracePt t="105840" x="4697413" y="571500"/>
          <p14:tracePt t="105857" x="4697413" y="561975"/>
          <p14:tracePt t="105878" x="4697413" y="544513"/>
          <p14:tracePt t="105902" x="4687888" y="544513"/>
          <p14:tracePt t="105926" x="4679950" y="536575"/>
          <p14:tracePt t="105934" x="4660900" y="527050"/>
          <p14:tracePt t="105950" x="4652963" y="527050"/>
          <p14:tracePt t="105958" x="4625975" y="517525"/>
          <p14:tracePt t="105974" x="4598988" y="509588"/>
          <p14:tracePt t="105991" x="4572000" y="500063"/>
          <p14:tracePt t="106008" x="4537075" y="490538"/>
          <p14:tracePt t="106025" x="4518025" y="482600"/>
          <p14:tracePt t="106046" x="4510088" y="482600"/>
          <p14:tracePt t="106062" x="4500563" y="482600"/>
          <p14:tracePt t="106074" x="4473575" y="482600"/>
          <p14:tracePt t="106091" x="4438650" y="490538"/>
          <p14:tracePt t="106109" x="4402138" y="509588"/>
          <p14:tracePt t="106125" x="4375150" y="536575"/>
          <p14:tracePt t="106141" x="4348163" y="598488"/>
          <p14:tracePt t="106158" x="4330700" y="633413"/>
          <p14:tracePt t="106175" x="4313238" y="669925"/>
          <p14:tracePt t="106192" x="4313238" y="704850"/>
          <p14:tracePt t="106208" x="4313238" y="731838"/>
          <p14:tracePt t="106225" x="4313238" y="776288"/>
          <p14:tracePt t="106241" x="4322763" y="822325"/>
          <p14:tracePt t="106259" x="4330700" y="857250"/>
          <p14:tracePt t="106275" x="4340225" y="893763"/>
          <p14:tracePt t="106291" x="4348163" y="911225"/>
          <p14:tracePt t="106309" x="4348163" y="919163"/>
          <p14:tracePt t="106325" x="4357688" y="928688"/>
          <p14:tracePt t="106325" x="4357688" y="938213"/>
          <p14:tracePt t="106342" x="4367213" y="946150"/>
          <p14:tracePt t="106990" x="4384675" y="955675"/>
          <p14:tracePt t="107614" x="4384675" y="965200"/>
          <p14:tracePt t="107630" x="4394200" y="965200"/>
          <p14:tracePt t="107646" x="4411663" y="973138"/>
          <p14:tracePt t="107662" x="4419600" y="973138"/>
          <p14:tracePt t="107678" x="4429125" y="973138"/>
          <p14:tracePt t="107694" x="4438650" y="973138"/>
          <p14:tracePt t="107702" x="4456113" y="973138"/>
          <p14:tracePt t="107711" x="4473575" y="982663"/>
          <p14:tracePt t="107728" x="4500563" y="982663"/>
          <p14:tracePt t="107744" x="4527550" y="982663"/>
          <p14:tracePt t="107761" x="4545013" y="982663"/>
          <p14:tracePt t="107778" x="4562475" y="982663"/>
          <p14:tracePt t="107794" x="4581525" y="982663"/>
          <p14:tracePt t="107811" x="4608513" y="973138"/>
          <p14:tracePt t="107828" x="4625975" y="955675"/>
          <p14:tracePt t="107845" x="4643438" y="938213"/>
          <p14:tracePt t="107861" x="4670425" y="901700"/>
          <p14:tracePt t="107878" x="4670425" y="874713"/>
          <p14:tracePt t="107895" x="4670425" y="866775"/>
          <p14:tracePt t="107911" x="4670425" y="839788"/>
          <p14:tracePt t="107928" x="4670425" y="830263"/>
          <p14:tracePt t="107945" x="4670425" y="812800"/>
          <p14:tracePt t="107961" x="4670425" y="803275"/>
          <p14:tracePt t="107978" x="4670425" y="776288"/>
          <p14:tracePt t="107995" x="4670425" y="758825"/>
          <p14:tracePt t="108022" x="4660900" y="758825"/>
          <p14:tracePt t="108038" x="4652963" y="750888"/>
          <p14:tracePt t="108054" x="4643438" y="741363"/>
          <p14:tracePt t="108062" x="4633913" y="731838"/>
          <p14:tracePt t="108079" x="4616450" y="723900"/>
          <p14:tracePt t="108095" x="4608513" y="714375"/>
          <p14:tracePt t="108112" x="4589463" y="704850"/>
          <p14:tracePt t="108128" x="4581525" y="704850"/>
          <p14:tracePt t="108145" x="4572000" y="704850"/>
          <p14:tracePt t="108162" x="4545013" y="704850"/>
          <p14:tracePt t="108179" x="4527550" y="696913"/>
          <p14:tracePt t="108195" x="4510088" y="687388"/>
          <p14:tracePt t="108212" x="4500563" y="687388"/>
          <p14:tracePt t="108229" x="4483100" y="687388"/>
          <p14:tracePt t="108246" x="4446588" y="679450"/>
          <p14:tracePt t="108262" x="4429125" y="679450"/>
          <p14:tracePt t="108279" x="4384675" y="679450"/>
          <p14:tracePt t="108295" x="4357688" y="679450"/>
          <p14:tracePt t="108312" x="4322763" y="679450"/>
          <p14:tracePt t="108329" x="4286250" y="687388"/>
          <p14:tracePt t="108346" x="4259263" y="696913"/>
          <p14:tracePt t="108362" x="4232275" y="714375"/>
          <p14:tracePt t="108379" x="4214813" y="741363"/>
          <p14:tracePt t="108396" x="4187825" y="768350"/>
          <p14:tracePt t="108412" x="4170363" y="803275"/>
          <p14:tracePt t="108429" x="4143375" y="857250"/>
          <p14:tracePt t="108446" x="4125913" y="901700"/>
          <p14:tracePt t="108463" x="4125913" y="928688"/>
          <p14:tracePt t="108479" x="4125913" y="973138"/>
          <p14:tracePt t="108496" x="4125913" y="1027113"/>
          <p14:tracePt t="108513" x="4125913" y="1062038"/>
          <p14:tracePt t="108529" x="4125913" y="1089025"/>
          <p14:tracePt t="108546" x="4133850" y="1108075"/>
          <p14:tracePt t="108563" x="4143375" y="1125538"/>
          <p14:tracePt t="108579" x="4152900" y="1133475"/>
          <p14:tracePt t="108596" x="4187825" y="1143000"/>
          <p14:tracePt t="108613" x="4241800" y="1143000"/>
          <p14:tracePt t="108613" x="4276725" y="1143000"/>
          <p14:tracePt t="108630" x="4357688" y="1143000"/>
          <p14:tracePt t="108646" x="4429125" y="1143000"/>
          <p14:tracePt t="108663" x="4491038" y="1133475"/>
          <p14:tracePt t="108680" x="4545013" y="1125538"/>
          <p14:tracePt t="108696" x="4572000" y="1116013"/>
          <p14:tracePt t="108713" x="4616450" y="1108075"/>
          <p14:tracePt t="108730" x="4643438" y="1089025"/>
          <p14:tracePt t="108746" x="4679950" y="1071563"/>
          <p14:tracePt t="108763" x="4714875" y="1054100"/>
          <p14:tracePt t="108780" x="4751388" y="1017588"/>
          <p14:tracePt t="108796" x="4786313" y="982663"/>
          <p14:tracePt t="108813" x="4840288" y="919163"/>
          <p14:tracePt t="108830" x="4857750" y="884238"/>
          <p14:tracePt t="108846" x="4884738" y="847725"/>
          <p14:tracePt t="108863" x="4902200" y="812800"/>
          <p14:tracePt t="108880" x="4919663" y="795338"/>
          <p14:tracePt t="108897" x="4938713" y="768350"/>
          <p14:tracePt t="108914" x="4938713" y="750888"/>
          <p14:tracePt t="108930" x="4946650" y="714375"/>
          <p14:tracePt t="108947" x="4946650" y="687388"/>
          <p14:tracePt t="108964" x="4946650" y="669925"/>
          <p14:tracePt t="108980" x="4946650" y="652463"/>
          <p14:tracePt t="108997" x="4946650" y="615950"/>
          <p14:tracePt t="109014" x="4946650" y="598488"/>
          <p14:tracePt t="109030" x="4938713" y="571500"/>
          <p14:tracePt t="109047" x="4929188" y="554038"/>
          <p14:tracePt t="109064" x="4911725" y="536575"/>
          <p14:tracePt t="109080" x="4902200" y="527050"/>
          <p14:tracePt t="109097" x="4894263" y="517525"/>
          <p14:tracePt t="109114" x="4875213" y="509588"/>
          <p14:tracePt t="109130" x="4857750" y="500063"/>
          <p14:tracePt t="109147" x="4822825" y="490538"/>
          <p14:tracePt t="109164" x="4776788" y="490538"/>
          <p14:tracePt t="109181" x="4724400" y="490538"/>
          <p14:tracePt t="109181" x="4687888" y="490538"/>
          <p14:tracePt t="109198" x="4608513" y="490538"/>
          <p14:tracePt t="109214" x="4537075" y="500063"/>
          <p14:tracePt t="109231" x="4483100" y="517525"/>
          <p14:tracePt t="109247" x="4446588" y="517525"/>
          <p14:tracePt t="109264" x="4394200" y="527050"/>
          <p14:tracePt t="109281" x="4367213" y="536575"/>
          <p14:tracePt t="109297" x="4322763" y="536575"/>
          <p14:tracePt t="109314" x="4268788" y="536575"/>
          <p14:tracePt t="109331" x="4214813" y="536575"/>
          <p14:tracePt t="109348" x="4160838" y="536575"/>
          <p14:tracePt t="109364" x="4098925" y="536575"/>
          <p14:tracePt t="109381" x="4010025" y="536575"/>
          <p14:tracePt t="109398" x="3929063" y="517525"/>
          <p14:tracePt t="109414" x="3857625" y="509588"/>
          <p14:tracePt t="109431" x="3786188" y="509588"/>
          <p14:tracePt t="109448" x="3697288" y="509588"/>
          <p14:tracePt t="109464" x="3608388" y="509588"/>
          <p14:tracePt t="109481" x="3536950" y="509588"/>
          <p14:tracePt t="109498" x="3446463" y="509588"/>
          <p14:tracePt t="109515" x="3357563" y="509588"/>
          <p14:tracePt t="109531" x="3276600" y="509588"/>
          <p14:tracePt t="109549" x="3170238" y="500063"/>
          <p14:tracePt t="109565" x="3081338" y="490538"/>
          <p14:tracePt t="109565" x="3044825" y="490538"/>
          <p14:tracePt t="109582" x="2973388" y="473075"/>
          <p14:tracePt t="109598" x="2928938" y="465138"/>
          <p14:tracePt t="109615" x="2867025" y="446088"/>
          <p14:tracePt t="109631" x="2803525" y="446088"/>
          <p14:tracePt t="109648" x="2741613" y="428625"/>
          <p14:tracePt t="109665" x="2660650" y="411163"/>
          <p14:tracePt t="109681" x="2581275" y="401638"/>
          <p14:tracePt t="109698" x="2517775" y="393700"/>
          <p14:tracePt t="109715" x="2438400" y="393700"/>
          <p14:tracePt t="109732" x="2347913" y="401638"/>
          <p14:tracePt t="109749" x="2268538" y="419100"/>
          <p14:tracePt t="109765" x="2152650" y="446088"/>
          <p14:tracePt t="109782" x="2098675" y="446088"/>
          <p14:tracePt t="109799" x="2044700" y="465138"/>
          <p14:tracePt t="109815" x="2009775" y="482600"/>
          <p14:tracePt t="109832" x="1990725" y="500063"/>
          <p14:tracePt t="109849" x="1965325" y="517525"/>
          <p14:tracePt t="109865" x="1955800" y="536575"/>
          <p14:tracePt t="109882" x="1946275" y="561975"/>
          <p14:tracePt t="109899" x="1946275" y="581025"/>
          <p14:tracePt t="109915" x="1938338" y="608013"/>
          <p14:tracePt t="109932" x="1938338" y="642938"/>
          <p14:tracePt t="109949" x="1938338" y="696913"/>
          <p14:tracePt t="109949" x="1955800" y="723900"/>
          <p14:tracePt t="109966" x="2036763" y="795338"/>
          <p14:tracePt t="109982" x="2143125" y="857250"/>
          <p14:tracePt t="109999" x="2312988" y="938213"/>
          <p14:tracePt t="110016" x="2500313" y="1017588"/>
          <p14:tracePt t="110033" x="2732088" y="1081088"/>
          <p14:tracePt t="110049" x="2982913" y="1125538"/>
          <p14:tracePt t="110066" x="3259138" y="1169988"/>
          <p14:tracePt t="110082" x="3589338" y="1214438"/>
          <p14:tracePt t="110099" x="3840163" y="1231900"/>
          <p14:tracePt t="110116" x="4071938" y="1231900"/>
          <p14:tracePt t="110132" x="4251325" y="1231900"/>
          <p14:tracePt t="110149" x="4429125" y="1231900"/>
          <p14:tracePt t="110166" x="4483100" y="1204913"/>
          <p14:tracePt t="110182" x="4537075" y="1187450"/>
          <p14:tracePt t="110199" x="4581525" y="1160463"/>
          <p14:tracePt t="110216" x="4598988" y="1143000"/>
          <p14:tracePt t="110233" x="4643438" y="1133475"/>
          <p14:tracePt t="110249" x="4670425" y="1116013"/>
          <p14:tracePt t="110266" x="4697413" y="1108075"/>
          <p14:tracePt t="110283" x="4705350" y="1108075"/>
          <p14:tracePt t="110299" x="4732338" y="1098550"/>
          <p14:tracePt t="110316" x="4768850" y="1089025"/>
          <p14:tracePt t="110333" x="4830763" y="1071563"/>
          <p14:tracePt t="110350" x="4875213" y="1062038"/>
          <p14:tracePt t="110366" x="4919663" y="1044575"/>
          <p14:tracePt t="110383" x="4956175" y="1027113"/>
          <p14:tracePt t="110400" x="4983163" y="1017588"/>
          <p14:tracePt t="110416" x="5000625" y="1009650"/>
          <p14:tracePt t="110433" x="5010150" y="1009650"/>
          <p14:tracePt t="110454" x="5018088" y="1000125"/>
          <p14:tracePt t="110470" x="5027613" y="1000125"/>
          <p14:tracePt t="110486" x="5037138" y="1000125"/>
          <p14:tracePt t="110502" x="5045075" y="990600"/>
          <p14:tracePt t="110518" x="5054600" y="982663"/>
          <p14:tracePt t="110533" x="5062538" y="982663"/>
          <p14:tracePt t="110550" x="5072063" y="965200"/>
          <p14:tracePt t="110567" x="5089525" y="955675"/>
          <p14:tracePt t="110583" x="5089525" y="938213"/>
          <p14:tracePt t="110600" x="5089525" y="928688"/>
          <p14:tracePt t="110622" x="5089525" y="919163"/>
          <p14:tracePt t="110633" x="5089525" y="893763"/>
          <p14:tracePt t="110650" x="5089525" y="874713"/>
          <p14:tracePt t="110667" x="5089525" y="857250"/>
          <p14:tracePt t="110684" x="5089525" y="839788"/>
          <p14:tracePt t="110700" x="5081588" y="822325"/>
          <p14:tracePt t="110717" x="5062538" y="803275"/>
          <p14:tracePt t="110734" x="5054600" y="785813"/>
          <p14:tracePt t="110750" x="5018088" y="776288"/>
          <p14:tracePt t="110767" x="4973638" y="758825"/>
          <p14:tracePt t="110784" x="4946650" y="750888"/>
          <p14:tracePt t="110800" x="4911725" y="741363"/>
          <p14:tracePt t="110817" x="4857750" y="731838"/>
          <p14:tracePt t="110834" x="4813300" y="723900"/>
          <p14:tracePt t="110851" x="4741863" y="714375"/>
          <p14:tracePt t="110867" x="4670425" y="714375"/>
          <p14:tracePt t="110884" x="4598988" y="714375"/>
          <p14:tracePt t="110901" x="4527550" y="714375"/>
          <p14:tracePt t="110901" x="4500563" y="714375"/>
          <p14:tracePt t="110918" x="4429125" y="723900"/>
          <p14:tracePt t="110934" x="4367213" y="731838"/>
          <p14:tracePt t="110951" x="4322763" y="758825"/>
          <p14:tracePt t="110967" x="4259263" y="795338"/>
          <p14:tracePt t="110984" x="4214813" y="830263"/>
          <p14:tracePt t="111001" x="4187825" y="866775"/>
          <p14:tracePt t="111018" x="4160838" y="884238"/>
          <p14:tracePt t="111034" x="4160838" y="919163"/>
          <p14:tracePt t="111051" x="4160838" y="946150"/>
          <p14:tracePt t="111068" x="4160838" y="965200"/>
          <p14:tracePt t="111085" x="4160838" y="1000125"/>
          <p14:tracePt t="111101" x="4179888" y="1062038"/>
          <p14:tracePt t="111118" x="4224338" y="1098550"/>
          <p14:tracePt t="111134" x="4295775" y="1143000"/>
          <p14:tracePt t="111151" x="4375150" y="1187450"/>
          <p14:tracePt t="111168" x="4456113" y="1204913"/>
          <p14:tracePt t="111184" x="4527550" y="1214438"/>
          <p14:tracePt t="111201" x="4562475" y="1214438"/>
          <p14:tracePt t="111218" x="4608513" y="1214438"/>
          <p14:tracePt t="111235" x="4643438" y="1204913"/>
          <p14:tracePt t="111251" x="4687888" y="1179513"/>
          <p14:tracePt t="111269" x="4732338" y="1152525"/>
          <p14:tracePt t="111285" x="4813300" y="1081088"/>
          <p14:tracePt t="111302" x="4848225" y="1044575"/>
          <p14:tracePt t="111318" x="4884738" y="1000125"/>
          <p14:tracePt t="111335" x="4911725" y="965200"/>
          <p14:tracePt t="111351" x="4919663" y="938213"/>
          <p14:tracePt t="111368" x="4929188" y="919163"/>
          <p14:tracePt t="111385" x="4929188" y="911225"/>
          <p14:tracePt t="111401" x="4929188" y="901700"/>
          <p14:tracePt t="111418" x="4929188" y="893763"/>
          <p14:tracePt t="111435" x="4929188" y="884238"/>
          <p14:tracePt t="111452" x="4929188" y="866775"/>
          <p14:tracePt t="111469" x="4902200" y="847725"/>
          <p14:tracePt t="111485" x="4830763" y="847725"/>
          <p14:tracePt t="111502" x="4776788" y="847725"/>
          <p14:tracePt t="111519" x="4732338" y="847725"/>
          <p14:tracePt t="111536" x="4714875" y="847725"/>
          <p14:tracePt t="111552" x="4697413" y="847725"/>
          <p14:tracePt t="111569" x="4687888" y="847725"/>
          <p14:tracePt t="111934" x="4679950" y="847725"/>
          <p14:tracePt t="111997" x="0" y="0"/>
        </p14:tracePtLst>
        <p14:tracePtLst>
          <p14:tracePt t="118011" x="2214563" y="2554288"/>
          <p14:tracePt t="118239" x="2214563" y="2544763"/>
          <p14:tracePt t="118248" x="2224088" y="2536825"/>
          <p14:tracePt t="118270" x="2224088" y="2527300"/>
          <p14:tracePt t="118293" x="2224088" y="2517775"/>
          <p14:tracePt t="118301" x="2224088" y="2509838"/>
          <p14:tracePt t="118315" x="2224088" y="2500313"/>
          <p14:tracePt t="118332" x="2224088" y="2482850"/>
          <p14:tracePt t="118349" x="2224088" y="2455863"/>
          <p14:tracePt t="118365" x="2224088" y="2446338"/>
          <p14:tracePt t="118382" x="2214563" y="2428875"/>
          <p14:tracePt t="118399" x="2214563" y="2419350"/>
          <p14:tracePt t="118416" x="2214563" y="2411413"/>
          <p14:tracePt t="118432" x="2205038" y="2393950"/>
          <p14:tracePt t="118449" x="2205038" y="2384425"/>
          <p14:tracePt t="118466" x="2197100" y="2347913"/>
          <p14:tracePt t="118482" x="2187575" y="2339975"/>
          <p14:tracePt t="118499" x="2179638" y="2322513"/>
          <p14:tracePt t="118516" x="2179638" y="2312988"/>
          <p14:tracePt t="118532" x="2170113" y="2303463"/>
          <p14:tracePt t="118549" x="2170113" y="2295525"/>
          <p14:tracePt t="118621" x="2152650" y="2295525"/>
          <p14:tracePt t="118630" x="2133600" y="2286000"/>
          <p14:tracePt t="118637" x="2125663" y="2276475"/>
          <p14:tracePt t="118649" x="2081213" y="2268538"/>
          <p14:tracePt t="118666" x="2036763" y="2241550"/>
          <p14:tracePt t="118683" x="1990725" y="2232025"/>
          <p14:tracePt t="118700" x="1973263" y="2224088"/>
          <p14:tracePt t="118716" x="1955800" y="2224088"/>
          <p14:tracePt t="118733" x="1955800" y="2214563"/>
          <p14:tracePt t="118750" x="1955800" y="2224088"/>
          <p14:tracePt t="118885" x="1973263" y="2232025"/>
          <p14:tracePt t="118894" x="1990725" y="2251075"/>
          <p14:tracePt t="118902" x="2017713" y="2259013"/>
          <p14:tracePt t="118916" x="2071688" y="2295525"/>
          <p14:tracePt t="118934" x="2116138" y="2312988"/>
          <p14:tracePt t="118950" x="2152650" y="2330450"/>
          <p14:tracePt t="118967" x="2197100" y="2339975"/>
          <p14:tracePt t="118983" x="2276475" y="2347913"/>
          <p14:tracePt t="119000" x="2339975" y="2357438"/>
          <p14:tracePt t="119017" x="2419350" y="2374900"/>
          <p14:tracePt t="119034" x="2500313" y="2393950"/>
          <p14:tracePt t="119050" x="2562225" y="2401888"/>
          <p14:tracePt t="119067" x="2625725" y="2419350"/>
          <p14:tracePt t="119084" x="2679700" y="2438400"/>
          <p14:tracePt t="119100" x="2751138" y="2446338"/>
          <p14:tracePt t="119100" x="2768600" y="2446338"/>
          <p14:tracePt t="119117" x="2840038" y="2446338"/>
          <p14:tracePt t="119134" x="2928938" y="2446338"/>
          <p14:tracePt t="119150" x="3017838" y="2446338"/>
          <p14:tracePt t="119167" x="3089275" y="2446338"/>
          <p14:tracePt t="119184" x="3170238" y="2446338"/>
          <p14:tracePt t="119201" x="3232150" y="2446338"/>
          <p14:tracePt t="119217" x="3286125" y="2446338"/>
          <p14:tracePt t="119234" x="3322638" y="2446338"/>
          <p14:tracePt t="119250" x="3375025" y="2446338"/>
          <p14:tracePt t="119267" x="3411538" y="2446338"/>
          <p14:tracePt t="119284" x="3455988" y="2446338"/>
          <p14:tracePt t="119301" x="3554413" y="2438400"/>
          <p14:tracePt t="119318" x="3643313" y="2419350"/>
          <p14:tracePt t="119334" x="3714750" y="2401888"/>
          <p14:tracePt t="119351" x="3795713" y="2393950"/>
          <p14:tracePt t="119367" x="3857625" y="2374900"/>
          <p14:tracePt t="119384" x="3902075" y="2357438"/>
          <p14:tracePt t="119401" x="3946525" y="2347913"/>
          <p14:tracePt t="119417" x="3973513" y="2330450"/>
          <p14:tracePt t="119434" x="4010025" y="2312988"/>
          <p14:tracePt t="119451" x="4044950" y="2286000"/>
          <p14:tracePt t="119468" x="4071938" y="2259013"/>
          <p14:tracePt t="119484" x="4089400" y="2241550"/>
          <p14:tracePt t="119484" x="4089400" y="2224088"/>
          <p14:tracePt t="119501" x="4116388" y="2205038"/>
          <p14:tracePt t="119518" x="4116388" y="2197100"/>
          <p14:tracePt t="119535" x="4116388" y="2187575"/>
          <p14:tracePt t="119551" x="4116388" y="2160588"/>
          <p14:tracePt t="119568" x="4116388" y="2143125"/>
          <p14:tracePt t="119585" x="4116388" y="2116138"/>
          <p14:tracePt t="119601" x="4116388" y="2108200"/>
          <p14:tracePt t="119618" x="4116388" y="2089150"/>
          <p14:tracePt t="119635" x="4116388" y="2071688"/>
          <p14:tracePt t="119651" x="4089400" y="2044700"/>
          <p14:tracePt t="119668" x="4062413" y="2036763"/>
          <p14:tracePt t="119668" x="4044950" y="2017713"/>
          <p14:tracePt t="119686" x="4010025" y="2009775"/>
          <p14:tracePt t="119702" x="3946525" y="1982788"/>
          <p14:tracePt t="119718" x="3867150" y="1973263"/>
          <p14:tracePt t="119735" x="3786188" y="1946275"/>
          <p14:tracePt t="119752" x="3705225" y="1928813"/>
          <p14:tracePt t="119769" x="3633788" y="1911350"/>
          <p14:tracePt t="119785" x="3554413" y="1901825"/>
          <p14:tracePt t="119802" x="3500438" y="1893888"/>
          <p14:tracePt t="119819" x="3446463" y="1884363"/>
          <p14:tracePt t="119835" x="3367088" y="1866900"/>
          <p14:tracePt t="119852" x="3303588" y="1857375"/>
          <p14:tracePt t="119869" x="3232150" y="1857375"/>
          <p14:tracePt t="119885" x="3108325" y="1839913"/>
          <p14:tracePt t="119902" x="3017838" y="1822450"/>
          <p14:tracePt t="119919" x="2955925" y="1803400"/>
          <p14:tracePt t="119935" x="2894013" y="1795463"/>
          <p14:tracePt t="119952" x="2840038" y="1776413"/>
          <p14:tracePt t="119969" x="2786063" y="1776413"/>
          <p14:tracePt t="119985" x="2705100" y="1776413"/>
          <p14:tracePt t="120002" x="2652713" y="1768475"/>
          <p14:tracePt t="120019" x="2581275" y="1758950"/>
          <p14:tracePt t="120035" x="2500313" y="1741488"/>
          <p14:tracePt t="120052" x="2428875" y="1731963"/>
          <p14:tracePt t="120069" x="2357438" y="1714500"/>
          <p14:tracePt t="120086" x="2303463" y="1704975"/>
          <p14:tracePt t="120102" x="2276475" y="1697038"/>
          <p14:tracePt t="120119" x="2241550" y="1687513"/>
          <p14:tracePt t="120136" x="2205038" y="1679575"/>
          <p14:tracePt t="120152" x="2170113" y="1670050"/>
          <p14:tracePt t="120169" x="2116138" y="1652588"/>
          <p14:tracePt t="120186" x="2054225" y="1643063"/>
          <p14:tracePt t="120202" x="2000250" y="1625600"/>
          <p14:tracePt t="120220" x="1946275" y="1616075"/>
          <p14:tracePt t="120236" x="1901825" y="1616075"/>
          <p14:tracePt t="120252" x="1839913" y="1598613"/>
          <p14:tracePt t="120270" x="1785938" y="1598613"/>
          <p14:tracePt t="120286" x="1714500" y="1598613"/>
          <p14:tracePt t="120303" x="1660525" y="1598613"/>
          <p14:tracePt t="120319" x="1608138" y="1598613"/>
          <p14:tracePt t="120336" x="1544638" y="1598613"/>
          <p14:tracePt t="120353" x="1500188" y="1598613"/>
          <p14:tracePt t="120370" x="1446213" y="1598613"/>
          <p14:tracePt t="120386" x="1411288" y="1608138"/>
          <p14:tracePt t="120403" x="1366838" y="1608138"/>
          <p14:tracePt t="120420" x="1339850" y="1625600"/>
          <p14:tracePt t="120436" x="1322388" y="1625600"/>
          <p14:tracePt t="120436" x="1312863" y="1633538"/>
          <p14:tracePt t="120453" x="1303338" y="1633538"/>
          <p14:tracePt t="120470" x="1285875" y="1633538"/>
          <p14:tracePt t="120486" x="1268413" y="1633538"/>
          <p14:tracePt t="120503" x="1241425" y="1643063"/>
          <p14:tracePt t="120520" x="1214438" y="1643063"/>
          <p14:tracePt t="120536" x="1179513" y="1652588"/>
          <p14:tracePt t="120553" x="1152525" y="1670050"/>
          <p14:tracePt t="120570" x="1116013" y="1687513"/>
          <p14:tracePt t="120586" x="1089025" y="1697038"/>
          <p14:tracePt t="120603" x="1071563" y="1704975"/>
          <p14:tracePt t="120620" x="1044575" y="1714500"/>
          <p14:tracePt t="120620" x="1036638" y="1724025"/>
          <p14:tracePt t="120638" x="1009650" y="1741488"/>
          <p14:tracePt t="120653" x="982663" y="1758950"/>
          <p14:tracePt t="120670" x="955675" y="1776413"/>
          <p14:tracePt t="120687" x="928688" y="1785938"/>
          <p14:tracePt t="120703" x="911225" y="1803400"/>
          <p14:tracePt t="120721" x="901700" y="1803400"/>
          <p14:tracePt t="120737" x="884238" y="1812925"/>
          <p14:tracePt t="120753" x="874713" y="1812925"/>
          <p14:tracePt t="120770" x="874713" y="1822450"/>
          <p14:tracePt t="120787" x="857250" y="1830388"/>
          <p14:tracePt t="120804" x="839788" y="1839913"/>
          <p14:tracePt t="120821" x="830263" y="1857375"/>
          <p14:tracePt t="120821" x="822325" y="1857375"/>
          <p14:tracePt t="120838" x="803275" y="1874838"/>
          <p14:tracePt t="120854" x="785813" y="1884363"/>
          <p14:tracePt t="120871" x="768350" y="1911350"/>
          <p14:tracePt t="120887" x="750888" y="1928813"/>
          <p14:tracePt t="120904" x="741363" y="1938338"/>
          <p14:tracePt t="120920" x="741363" y="1955800"/>
          <p14:tracePt t="120937" x="750888" y="1973263"/>
          <p14:tracePt t="120954" x="750888" y="1982788"/>
          <p14:tracePt t="120971" x="750888" y="2000250"/>
          <p14:tracePt t="120987" x="750888" y="2017713"/>
          <p14:tracePt t="121004" x="741363" y="2027238"/>
          <p14:tracePt t="121021" x="741363" y="2044700"/>
          <p14:tracePt t="121037" x="741363" y="2054225"/>
          <p14:tracePt t="121054" x="741363" y="2081213"/>
          <p14:tracePt t="121071" x="731838" y="2089150"/>
          <p14:tracePt t="121087" x="731838" y="2098675"/>
          <p14:tracePt t="121104" x="731838" y="2108200"/>
          <p14:tracePt t="121121" x="731838" y="2116138"/>
          <p14:tracePt t="121137" x="731838" y="2125663"/>
          <p14:tracePt t="121157" x="731838" y="2143125"/>
          <p14:tracePt t="121181" x="731838" y="2152650"/>
          <p14:tracePt t="121190" x="731838" y="2170113"/>
          <p14:tracePt t="121204" x="776288" y="2205038"/>
          <p14:tracePt t="121222" x="795338" y="2232025"/>
          <p14:tracePt t="121238" x="822325" y="2259013"/>
          <p14:tracePt t="121255" x="857250" y="2286000"/>
          <p14:tracePt t="121271" x="884238" y="2312988"/>
          <p14:tracePt t="121288" x="919163" y="2339975"/>
          <p14:tracePt t="121305" x="955675" y="2366963"/>
          <p14:tracePt t="121321" x="990600" y="2384425"/>
          <p14:tracePt t="121338" x="1036638" y="2411413"/>
          <p14:tracePt t="121355" x="1089025" y="2438400"/>
          <p14:tracePt t="121371" x="1125538" y="2455863"/>
          <p14:tracePt t="121388" x="1169988" y="2473325"/>
          <p14:tracePt t="121405" x="1241425" y="2500313"/>
          <p14:tracePt t="121422" x="1295400" y="2517775"/>
          <p14:tracePt t="121438" x="1339850" y="2544763"/>
          <p14:tracePt t="121455" x="1401763" y="2554288"/>
          <p14:tracePt t="121472" x="1438275" y="2562225"/>
          <p14:tracePt t="121488" x="1482725" y="2571750"/>
          <p14:tracePt t="121505" x="1517650" y="2571750"/>
          <p14:tracePt t="121522" x="1571625" y="2589213"/>
          <p14:tracePt t="121539" x="1616075" y="2589213"/>
          <p14:tracePt t="121555" x="1670050" y="2598738"/>
          <p14:tracePt t="121572" x="1714500" y="2608263"/>
          <p14:tracePt t="121572" x="1758950" y="2616200"/>
          <p14:tracePt t="121589" x="1812925" y="2625725"/>
          <p14:tracePt t="121606" x="1884363" y="2643188"/>
          <p14:tracePt t="121622" x="1938338" y="2652713"/>
          <p14:tracePt t="121639" x="1973263" y="2660650"/>
          <p14:tracePt t="121655" x="2017713" y="2670175"/>
          <p14:tracePt t="121672" x="2044700" y="2679700"/>
          <p14:tracePt t="121689" x="2081213" y="2679700"/>
          <p14:tracePt t="121705" x="2116138" y="2679700"/>
          <p14:tracePt t="121722" x="2170113" y="2679700"/>
          <p14:tracePt t="121740" x="2241550" y="2679700"/>
          <p14:tracePt t="121756" x="2295525" y="2679700"/>
          <p14:tracePt t="121772" x="2339975" y="2679700"/>
          <p14:tracePt t="121772" x="2357438" y="2679700"/>
          <p14:tracePt t="121789" x="2384425" y="2679700"/>
          <p14:tracePt t="121806" x="2401888" y="2679700"/>
          <p14:tracePt t="121822" x="2446338" y="2679700"/>
          <p14:tracePt t="121839" x="2482850" y="2679700"/>
          <p14:tracePt t="121856" x="2536825" y="2679700"/>
          <p14:tracePt t="121872" x="2616200" y="2679700"/>
          <p14:tracePt t="121889" x="2687638" y="2679700"/>
          <p14:tracePt t="121906" x="2768600" y="2679700"/>
          <p14:tracePt t="121922" x="2822575" y="2679700"/>
          <p14:tracePt t="121939" x="2874963" y="2679700"/>
          <p14:tracePt t="121956" x="2919413" y="2679700"/>
          <p14:tracePt t="121973" x="2982913" y="2679700"/>
          <p14:tracePt t="121989" x="3027363" y="2679700"/>
          <p14:tracePt t="122006" x="3062288" y="2679700"/>
          <p14:tracePt t="122023" x="3108325" y="2679700"/>
          <p14:tracePt t="122039" x="3152775" y="2697163"/>
          <p14:tracePt t="122056" x="3197225" y="2705100"/>
          <p14:tracePt t="122073" x="3251200" y="2705100"/>
          <p14:tracePt t="122089" x="3286125" y="2705100"/>
          <p14:tracePt t="122106" x="3340100" y="2705100"/>
          <p14:tracePt t="122123" x="3394075" y="2705100"/>
          <p14:tracePt t="122140" x="3455988" y="2724150"/>
          <p14:tracePt t="122156" x="3517900" y="2724150"/>
          <p14:tracePt t="122173" x="3562350" y="2732088"/>
          <p14:tracePt t="122190" x="3608388" y="2741613"/>
          <p14:tracePt t="122206" x="3652838" y="2751138"/>
          <p14:tracePt t="122223" x="3705225" y="2759075"/>
          <p14:tracePt t="122240" x="3759200" y="2759075"/>
          <p14:tracePt t="122256" x="3813175" y="2759075"/>
          <p14:tracePt t="122273" x="3867150" y="2759075"/>
          <p14:tracePt t="122290" x="3929063" y="2759075"/>
          <p14:tracePt t="122307" x="3983038" y="2759075"/>
          <p14:tracePt t="122323" x="4037013" y="2759075"/>
          <p14:tracePt t="122340" x="4089400" y="2759075"/>
          <p14:tracePt t="122357" x="4116388" y="2759075"/>
          <p14:tracePt t="122373" x="4160838" y="2751138"/>
          <p14:tracePt t="122390" x="4187825" y="2732088"/>
          <p14:tracePt t="122407" x="4214813" y="2705100"/>
          <p14:tracePt t="122424" x="4241800" y="2687638"/>
          <p14:tracePt t="122440" x="4251325" y="2652713"/>
          <p14:tracePt t="122457" x="4276725" y="2625725"/>
          <p14:tracePt t="122474" x="4286250" y="2589213"/>
          <p14:tracePt t="122490" x="4303713" y="2554288"/>
          <p14:tracePt t="122508" x="4322763" y="2509838"/>
          <p14:tracePt t="122524" x="4330700" y="2473325"/>
          <p14:tracePt t="122541" x="4330700" y="2428875"/>
          <p14:tracePt t="122558" x="4330700" y="2393950"/>
          <p14:tracePt t="122574" x="4330700" y="2374900"/>
          <p14:tracePt t="122591" x="4330700" y="2339975"/>
          <p14:tracePt t="122607" x="4322763" y="2303463"/>
          <p14:tracePt t="122624" x="4313238" y="2276475"/>
          <p14:tracePt t="122641" x="4286250" y="2241550"/>
          <p14:tracePt t="122657" x="4251325" y="2205038"/>
          <p14:tracePt t="122674" x="4205288" y="2179638"/>
          <p14:tracePt t="122691" x="4160838" y="2152650"/>
          <p14:tracePt t="122707" x="4116388" y="2125663"/>
          <p14:tracePt t="122724" x="4081463" y="2098675"/>
          <p14:tracePt t="122724" x="4054475" y="2089150"/>
          <p14:tracePt t="122741" x="4000500" y="2081213"/>
          <p14:tracePt t="122758" x="3938588" y="2044700"/>
          <p14:tracePt t="122775" x="3884613" y="2036763"/>
          <p14:tracePt t="122791" x="3830638" y="2017713"/>
          <p14:tracePt t="122808" x="3776663" y="2009775"/>
          <p14:tracePt t="122825" x="3732213" y="2000250"/>
          <p14:tracePt t="122841" x="3679825" y="1990725"/>
          <p14:tracePt t="122858" x="3633788" y="1973263"/>
          <p14:tracePt t="122874" x="3581400" y="1973263"/>
          <p14:tracePt t="122891" x="3517900" y="1965325"/>
          <p14:tracePt t="122908" x="3438525" y="1946275"/>
          <p14:tracePt t="122925" x="3340100" y="1938338"/>
          <p14:tracePt t="122941" x="3259138" y="1938338"/>
          <p14:tracePt t="122958" x="3187700" y="1938338"/>
          <p14:tracePt t="122975" x="3125788" y="1938338"/>
          <p14:tracePt t="122991" x="3044825" y="1938338"/>
          <p14:tracePt t="123008" x="2946400" y="1919288"/>
          <p14:tracePt t="123025" x="2840038" y="1901825"/>
          <p14:tracePt t="123041" x="2732088" y="1884363"/>
          <p14:tracePt t="123059" x="2616200" y="1857375"/>
          <p14:tracePt t="123075" x="2527300" y="1847850"/>
          <p14:tracePt t="123091" x="2455863" y="1839913"/>
          <p14:tracePt t="123109" x="2366963" y="1839913"/>
          <p14:tracePt t="123126" x="2295525" y="1839913"/>
          <p14:tracePt t="123142" x="2205038" y="1839913"/>
          <p14:tracePt t="123159" x="2108200" y="1839913"/>
          <p14:tracePt t="123175" x="2017713" y="1839913"/>
          <p14:tracePt t="123192" x="1938338" y="1839913"/>
          <p14:tracePt t="123209" x="1866900" y="1839913"/>
          <p14:tracePt t="123225" x="1795463" y="1839913"/>
          <p14:tracePt t="123242" x="1714500" y="1839913"/>
          <p14:tracePt t="123259" x="1643063" y="1839913"/>
          <p14:tracePt t="123275" x="1562100" y="1839913"/>
          <p14:tracePt t="123292" x="1500188" y="1839913"/>
          <p14:tracePt t="123309" x="1411288" y="1847850"/>
          <p14:tracePt t="123325" x="1357313" y="1847850"/>
          <p14:tracePt t="123342" x="1303338" y="1847850"/>
          <p14:tracePt t="123359" x="1268413" y="1847850"/>
          <p14:tracePt t="123375" x="1214438" y="1857375"/>
          <p14:tracePt t="123392" x="1179513" y="1866900"/>
          <p14:tracePt t="123409" x="1143000" y="1874838"/>
          <p14:tracePt t="123425" x="1108075" y="1884363"/>
          <p14:tracePt t="123442" x="1081088" y="1893888"/>
          <p14:tracePt t="123459" x="1036638" y="1919288"/>
          <p14:tracePt t="123475" x="990600" y="1938338"/>
          <p14:tracePt t="123493" x="938213" y="1973263"/>
          <p14:tracePt t="123510" x="919163" y="2009775"/>
          <p14:tracePt t="123526" x="901700" y="2054225"/>
          <p14:tracePt t="123542" x="884238" y="2081213"/>
          <p14:tracePt t="123559" x="874713" y="2116138"/>
          <p14:tracePt t="123576" x="866775" y="2152650"/>
          <p14:tracePt t="123593" x="866775" y="2170113"/>
          <p14:tracePt t="123609" x="866775" y="2205038"/>
          <p14:tracePt t="123626" x="866775" y="2241550"/>
          <p14:tracePt t="123643" x="866775" y="2286000"/>
          <p14:tracePt t="123659" x="866775" y="2330450"/>
          <p14:tracePt t="123676" x="874713" y="2374900"/>
          <p14:tracePt t="123693" x="893763" y="2438400"/>
          <p14:tracePt t="123709" x="911225" y="2482850"/>
          <p14:tracePt t="123726" x="955675" y="2536825"/>
          <p14:tracePt t="123743" x="990600" y="2608263"/>
          <p14:tracePt t="123760" x="1027113" y="2660650"/>
          <p14:tracePt t="123776" x="1054100" y="2697163"/>
          <p14:tracePt t="123793" x="1071563" y="2741613"/>
          <p14:tracePt t="123810" x="1108075" y="2786063"/>
          <p14:tracePt t="123826" x="1133475" y="2830513"/>
          <p14:tracePt t="123843" x="1160463" y="2874963"/>
          <p14:tracePt t="123860" x="1169988" y="2901950"/>
          <p14:tracePt t="123860" x="1179513" y="2919413"/>
          <p14:tracePt t="123877" x="1196975" y="2955925"/>
          <p14:tracePt t="123894" x="1204913" y="2973388"/>
          <p14:tracePt t="123910" x="1223963" y="2990850"/>
          <p14:tracePt t="123926" x="1241425" y="3000375"/>
          <p14:tracePt t="123943" x="1258888" y="3009900"/>
          <p14:tracePt t="123960" x="1268413" y="3009900"/>
          <p14:tracePt t="123976" x="1276350" y="3009900"/>
          <p14:tracePt t="126011" x="1295400" y="3009900"/>
          <p14:tracePt t="126525" x="1312863" y="3009900"/>
          <p14:tracePt t="126533" x="1330325" y="3009900"/>
          <p14:tracePt t="126541" x="1357313" y="3009900"/>
          <p14:tracePt t="126549" x="1401763" y="3009900"/>
          <p14:tracePt t="126565" x="1438275" y="3009900"/>
          <p14:tracePt t="126582" x="1446213" y="3009900"/>
          <p14:tracePt t="126933" x="1455738" y="3009900"/>
          <p14:tracePt t="126957" x="1473200" y="3000375"/>
          <p14:tracePt t="127181" x="1473200" y="2990850"/>
          <p14:tracePt t="127189" x="1490663" y="2990850"/>
          <p14:tracePt t="127205" x="1500188" y="2982913"/>
          <p14:tracePt t="127216" x="1536700" y="2965450"/>
          <p14:tracePt t="127216" x="0" y="0"/>
        </p14:tracePtLst>
        <p14:tracePtLst>
          <p14:tracePt t="130011" x="7599363" y="1633538"/>
          <p14:tracePt t="130421" x="7608888" y="1652588"/>
          <p14:tracePt t="130557" x="7616825" y="1652588"/>
          <p14:tracePt t="130565" x="7634288" y="1652588"/>
          <p14:tracePt t="130573" x="7688263" y="1670050"/>
          <p14:tracePt t="130590" x="7759700" y="1679575"/>
          <p14:tracePt t="130606" x="7796213" y="1687513"/>
          <p14:tracePt t="130623" x="7813675" y="1687513"/>
          <p14:tracePt t="130640" x="7823200" y="1687513"/>
          <p14:tracePt t="130853" x="7831138" y="1687513"/>
          <p14:tracePt t="130861" x="7840663" y="1687513"/>
          <p14:tracePt t="130877" x="7858125" y="1687513"/>
          <p14:tracePt t="130885" x="7867650" y="1687513"/>
          <p14:tracePt t="130893" x="7875588" y="1687513"/>
          <p14:tracePt t="130907" x="7894638" y="1687513"/>
          <p14:tracePt t="130923" x="7902575" y="1687513"/>
          <p14:tracePt t="130940" x="7912100" y="1687513"/>
          <p14:tracePt t="130981" x="7920038" y="1687513"/>
          <p14:tracePt t="130989" x="7929563" y="1687513"/>
          <p14:tracePt t="130997" x="7939088" y="1697038"/>
          <p14:tracePt t="131007" x="7947025" y="1697038"/>
          <p14:tracePt t="131024" x="7966075" y="1704975"/>
          <p14:tracePt t="131041" x="7983538" y="1704975"/>
          <p14:tracePt t="131057" x="7991475" y="1714500"/>
          <p14:tracePt t="131805" x="8001000" y="1724025"/>
          <p14:tracePt t="131813" x="8018463" y="1724025"/>
          <p14:tracePt t="131829" x="8027988" y="1731963"/>
          <p14:tracePt t="131837" x="8045450" y="1741488"/>
          <p14:tracePt t="131845" x="8072438" y="1741488"/>
          <p14:tracePt t="131859" x="8134350" y="1751013"/>
          <p14:tracePt t="131876" x="8188325" y="1751013"/>
          <p14:tracePt t="131893" x="8331200" y="1751013"/>
          <p14:tracePt t="131909" x="8429625" y="1751013"/>
          <p14:tracePt t="131926" x="8528050" y="1751013"/>
          <p14:tracePt t="131943" x="8599488" y="1751013"/>
          <p14:tracePt t="131959" x="8680450" y="1751013"/>
          <p14:tracePt t="131976" x="8732838" y="1751013"/>
          <p14:tracePt t="131993" x="8786813" y="1751013"/>
          <p14:tracePt t="132009" x="8840788" y="1751013"/>
          <p14:tracePt t="132026" x="8902700" y="1751013"/>
          <p14:tracePt t="132043" x="8966200" y="1751013"/>
          <p14:tracePt t="132059" x="9028113" y="1751013"/>
          <p14:tracePt t="132059" x="9055100" y="1751013"/>
          <p14:tracePt t="132077" x="9099550" y="1758950"/>
          <p14:tracePt t="132093" x="9126538" y="1758950"/>
          <p14:tracePt t="132109" x="9134475" y="1758950"/>
          <p14:tracePt t="132126" x="9161463" y="1768475"/>
          <p14:tracePt t="132143" x="9188450" y="1776413"/>
          <p14:tracePt t="132159" x="9215438" y="1785938"/>
          <p14:tracePt t="132176" x="9269413" y="1795463"/>
          <p14:tracePt t="132193" x="9296400" y="1795463"/>
          <p14:tracePt t="132210" x="9331325" y="1795463"/>
          <p14:tracePt t="132226" x="9358313" y="1795463"/>
          <p14:tracePt t="132243" x="9394825" y="1795463"/>
          <p14:tracePt t="132260" x="9412288" y="1795463"/>
          <p14:tracePt t="132260" x="9420225" y="1795463"/>
          <p14:tracePt t="132278" x="9447213" y="1795463"/>
          <p14:tracePt t="132293" x="9483725" y="1795463"/>
          <p14:tracePt t="132310" x="9491663" y="1795463"/>
          <p14:tracePt t="132327" x="9466263" y="1795463"/>
          <p14:tracePt t="132477" x="9429750" y="1795463"/>
          <p14:tracePt t="132485" x="9358313" y="1795463"/>
          <p14:tracePt t="132493" x="9188450" y="1795463"/>
          <p14:tracePt t="132510" x="9018588" y="1795463"/>
          <p14:tracePt t="132527" x="8867775" y="1795463"/>
          <p14:tracePt t="132544" x="8769350" y="1795463"/>
          <p14:tracePt t="132561" x="8705850" y="1795463"/>
          <p14:tracePt t="132577" x="8661400" y="1795463"/>
          <p14:tracePt t="132594" x="8634413" y="1795463"/>
          <p14:tracePt t="132611" x="8589963" y="1795463"/>
          <p14:tracePt t="132627" x="8528050" y="1795463"/>
          <p14:tracePt t="132644" x="8483600" y="1795463"/>
          <p14:tracePt t="132644" x="8466138" y="1795463"/>
          <p14:tracePt t="132661" x="8439150" y="1795463"/>
          <p14:tracePt t="132678" x="8429625" y="1795463"/>
          <p14:tracePt t="132694" x="8439150" y="1795463"/>
          <p14:tracePt t="132781" x="8466138" y="1795463"/>
          <p14:tracePt t="132789" x="8510588" y="1795463"/>
          <p14:tracePt t="132797" x="8572500" y="1795463"/>
          <p14:tracePt t="132811" x="8705850" y="1795463"/>
          <p14:tracePt t="132828" x="8858250" y="1795463"/>
          <p14:tracePt t="132844" x="9072563" y="1795463"/>
          <p14:tracePt t="132861" x="9188450" y="1795463"/>
          <p14:tracePt t="132878" x="9277350" y="1795463"/>
          <p14:tracePt t="132895" x="9348788" y="1795463"/>
          <p14:tracePt t="132911" x="9429750" y="1795463"/>
          <p14:tracePt t="132927" x="9501188" y="1795463"/>
          <p14:tracePt t="132944" x="9563100" y="1795463"/>
          <p14:tracePt t="132961" x="9617075" y="1795463"/>
          <p14:tracePt t="132978" x="9661525" y="1795463"/>
          <p14:tracePt t="132994" x="9705975" y="1795463"/>
          <p14:tracePt t="133011" x="9742488" y="1795463"/>
          <p14:tracePt t="133028" x="9769475" y="1795463"/>
          <p14:tracePt t="133045" x="9777413" y="1795463"/>
          <p14:tracePt t="133061" x="9769475" y="1795463"/>
          <p14:tracePt t="133165" x="9742488" y="1785938"/>
          <p14:tracePt t="133173" x="9715500" y="1785938"/>
          <p14:tracePt t="133181" x="9671050" y="1785938"/>
          <p14:tracePt t="133195" x="9555163" y="1785938"/>
          <p14:tracePt t="133212" x="9420225" y="1785938"/>
          <p14:tracePt t="133229" x="9224963" y="1776413"/>
          <p14:tracePt t="133245" x="9090025" y="1776413"/>
          <p14:tracePt t="133262" x="8991600" y="1776413"/>
          <p14:tracePt t="133278" x="8912225" y="1776413"/>
          <p14:tracePt t="133295" x="8848725" y="1776413"/>
          <p14:tracePt t="133312" x="8796338" y="1776413"/>
          <p14:tracePt t="133328" x="8751888" y="1776413"/>
          <p14:tracePt t="133345" x="8715375" y="1776413"/>
          <p14:tracePt t="133362" x="8688388" y="1776413"/>
          <p14:tracePt t="133379" x="8661400" y="1768475"/>
          <p14:tracePt t="133396" x="8680450" y="1768475"/>
          <p14:tracePt t="133485" x="8715375" y="1768475"/>
          <p14:tracePt t="133493" x="8769350" y="1768475"/>
          <p14:tracePt t="133501" x="8831263" y="1768475"/>
          <p14:tracePt t="133512" x="8983663" y="1768475"/>
          <p14:tracePt t="133529" x="9144000" y="1768475"/>
          <p14:tracePt t="133546" x="9296400" y="1768475"/>
          <p14:tracePt t="133562" x="9412288" y="1768475"/>
          <p14:tracePt t="133579" x="9491663" y="1768475"/>
          <p14:tracePt t="133596" x="9545638" y="1768475"/>
          <p14:tracePt t="133613" x="9609138" y="1768475"/>
          <p14:tracePt t="133629" x="9653588" y="1768475"/>
          <p14:tracePt t="133646" x="9705975" y="1768475"/>
          <p14:tracePt t="133662" x="9752013" y="1768475"/>
          <p14:tracePt t="133679" x="9796463" y="1768475"/>
          <p14:tracePt t="133696" x="9831388" y="1768475"/>
          <p14:tracePt t="133713" x="9858375" y="1768475"/>
          <p14:tracePt t="133729" x="9867900" y="1768475"/>
          <p14:tracePt t="133746" x="9885363" y="1768475"/>
          <p14:tracePt t="133997" x="9894888" y="1768475"/>
          <p14:tracePt t="134014" x="9902825" y="1768475"/>
          <p14:tracePt t="134021" x="9920288" y="1768475"/>
          <p14:tracePt t="134030" x="9947275" y="1768475"/>
          <p14:tracePt t="134047" x="9983788" y="1768475"/>
          <p14:tracePt t="134063" x="9991725" y="1768475"/>
          <p14:tracePt t="134165" x="9974263" y="1768475"/>
          <p14:tracePt t="134981" x="9920288" y="1768475"/>
          <p14:tracePt t="134989" x="9823450" y="1768475"/>
          <p14:tracePt t="134998" x="9501188" y="1768475"/>
          <p14:tracePt t="135015" x="8983663" y="1768475"/>
          <p14:tracePt t="135032" x="8313738" y="1768475"/>
          <p14:tracePt t="135048" x="7562850" y="1776413"/>
          <p14:tracePt t="135065" x="6867525" y="1785938"/>
          <p14:tracePt t="135082" x="6170613" y="1785938"/>
          <p14:tracePt t="135099" x="5473700" y="1785938"/>
          <p14:tracePt t="135115" x="4840288" y="1847850"/>
          <p14:tracePt t="135115" x="4545013" y="1893888"/>
          <p14:tracePt t="135133" x="3965575" y="2000250"/>
          <p14:tracePt t="135149" x="3438525" y="2089150"/>
          <p14:tracePt t="135165" x="2990850" y="2160588"/>
          <p14:tracePt t="135182" x="2633663" y="2170113"/>
          <p14:tracePt t="135199" x="2322513" y="2187575"/>
          <p14:tracePt t="135215" x="2071688" y="2187575"/>
          <p14:tracePt t="135232" x="1866900" y="2187575"/>
          <p14:tracePt t="135249" x="1670050" y="2214563"/>
          <p14:tracePt t="135266" x="1500188" y="2224088"/>
          <p14:tracePt t="135282" x="1330325" y="2251075"/>
          <p14:tracePt t="135299" x="1125538" y="2295525"/>
          <p14:tracePt t="135316" x="803275" y="2357438"/>
          <p14:tracePt t="135333" x="598488" y="2393950"/>
          <p14:tracePt t="135349" x="401638" y="2438400"/>
          <p14:tracePt t="135366" x="250825" y="2473325"/>
          <p14:tracePt t="135383" x="133350" y="2517775"/>
          <p14:tracePt t="135399" x="26988" y="2562225"/>
          <p14:tracePt t="135417" x="0" y="2589213"/>
          <p14:tracePt t="135433" x="0" y="2625725"/>
          <p14:tracePt t="135449" x="0" y="2660650"/>
          <p14:tracePt t="135466" x="0" y="2687638"/>
          <p14:tracePt t="135483" x="0" y="2714625"/>
          <p14:tracePt t="135500" x="0" y="2751138"/>
          <p14:tracePt t="135516" x="0" y="2786063"/>
          <p14:tracePt t="135533" x="9525" y="2822575"/>
          <p14:tracePt t="135554" x="53975" y="2857500"/>
          <p14:tracePt t="135566" x="98425" y="2894013"/>
          <p14:tracePt t="135583" x="160338" y="2919413"/>
          <p14:tracePt t="135600" x="214313" y="2946400"/>
          <p14:tracePt t="135616" x="268288" y="2973388"/>
          <p14:tracePt t="135633" x="312738" y="2990850"/>
          <p14:tracePt t="135650" x="339725" y="3000375"/>
          <p14:tracePt t="135667" x="347663" y="3009900"/>
          <p14:tracePt t="135683" x="366713" y="3017838"/>
          <p14:tracePt t="135700" x="384175" y="3027363"/>
          <p14:tracePt t="135717" x="393700" y="3036888"/>
          <p14:tracePt t="135797" x="401638" y="3036888"/>
          <p14:tracePt t="135821" x="419100" y="3036888"/>
          <p14:tracePt t="135837" x="438150" y="3036888"/>
          <p14:tracePt t="135853" x="446088" y="3036888"/>
          <p14:tracePt t="135861" x="455613" y="3036888"/>
          <p14:tracePt t="135869" x="473075" y="3036888"/>
          <p14:tracePt t="135883" x="509588" y="3036888"/>
          <p14:tracePt t="135905" x="517525" y="3036888"/>
          <p14:tracePt t="135917" x="536575" y="3036888"/>
          <p14:tracePt t="135934" x="544513" y="3036888"/>
          <p14:tracePt t="135950" x="554038" y="3036888"/>
          <p14:tracePt t="135981" x="561975" y="3036888"/>
          <p14:tracePt t="136020" x="571500" y="3036888"/>
          <p14:tracePt t="136053" x="588963" y="3027363"/>
          <p14:tracePt t="136069" x="608013" y="3017838"/>
          <p14:tracePt t="136093" x="615950" y="3017838"/>
          <p14:tracePt t="136109" x="625475" y="3009900"/>
          <p14:tracePt t="136128" x="642938" y="3009900"/>
          <p14:tracePt t="136141" x="660400" y="3000375"/>
          <p14:tracePt t="136149" x="679450" y="2990850"/>
          <p14:tracePt t="136164" x="687388" y="2982913"/>
          <p14:tracePt t="136173" x="704850" y="2973388"/>
          <p14:tracePt t="136184" x="723900" y="2955925"/>
          <p14:tracePt t="136201" x="750888" y="2938463"/>
          <p14:tracePt t="136218" x="758825" y="2928938"/>
          <p14:tracePt t="136234" x="768350" y="2911475"/>
          <p14:tracePt t="136251" x="768350" y="2894013"/>
          <p14:tracePt t="136268" x="768350" y="2884488"/>
          <p14:tracePt t="136268" x="768350" y="2874963"/>
          <p14:tracePt t="136285" x="768350" y="2867025"/>
          <p14:tracePt t="136301" x="768350" y="2857500"/>
          <p14:tracePt t="136333" x="768350" y="2847975"/>
          <p14:tracePt t="136349" x="768350" y="2840038"/>
          <p14:tracePt t="136373" x="776288" y="2822575"/>
          <p14:tracePt t="136389" x="785813" y="2803525"/>
          <p14:tracePt t="136397" x="785813" y="2795588"/>
          <p14:tracePt t="136405" x="795338" y="2776538"/>
          <p14:tracePt t="136418" x="812800" y="2759075"/>
          <p14:tracePt t="136435" x="822325" y="2732088"/>
          <p14:tracePt t="136451" x="839788" y="2714625"/>
          <p14:tracePt t="136468" x="857250" y="2679700"/>
          <p14:tracePt t="136485" x="866775" y="2670175"/>
          <p14:tracePt t="136504" x="874713" y="2652713"/>
          <p14:tracePt t="136518" x="893763" y="2652713"/>
          <p14:tracePt t="136535" x="901700" y="2643188"/>
          <p14:tracePt t="136551" x="938213" y="2643188"/>
          <p14:tracePt t="136568" x="990600" y="2643188"/>
          <p14:tracePt t="136585" x="1044575" y="2643188"/>
          <p14:tracePt t="136602" x="1089025" y="2643188"/>
          <p14:tracePt t="136618" x="1125538" y="2643188"/>
          <p14:tracePt t="136635" x="1152525" y="2643188"/>
          <p14:tracePt t="136652" x="1160463" y="2643188"/>
          <p14:tracePt t="136669" x="1169988" y="2643188"/>
          <p14:tracePt t="136693" x="1179513" y="2643188"/>
          <p14:tracePt t="136709" x="1187450" y="2643188"/>
          <p14:tracePt t="136718" x="1196975" y="2643188"/>
          <p14:tracePt t="136789" x="1204913" y="2660650"/>
          <p14:tracePt t="136813" x="1204913" y="2679700"/>
          <p14:tracePt t="136829" x="1204913" y="2687638"/>
          <p14:tracePt t="136837" x="1204913" y="2697163"/>
          <p14:tracePt t="136845" x="1204913" y="2705100"/>
          <p14:tracePt t="136853" x="1204913" y="2724150"/>
          <p14:tracePt t="136869" x="1204913" y="2751138"/>
          <p14:tracePt t="136885" x="1204913" y="2776538"/>
          <p14:tracePt t="136902" x="1196975" y="2795588"/>
          <p14:tracePt t="136919" x="1187450" y="2822575"/>
          <p14:tracePt t="136936" x="1160463" y="2840038"/>
          <p14:tracePt t="136953" x="1143000" y="2857500"/>
          <p14:tracePt t="136969" x="1116013" y="2884488"/>
          <p14:tracePt t="136986" x="1089025" y="2901950"/>
          <p14:tracePt t="137002" x="1071563" y="2919413"/>
          <p14:tracePt t="137019" x="1062038" y="2946400"/>
          <p14:tracePt t="137036" x="1054100" y="2965450"/>
          <p14:tracePt t="137053" x="1054100" y="2973388"/>
          <p14:tracePt t="137069" x="1054100" y="2982913"/>
          <p14:tracePt t="137086" x="1054100" y="2990850"/>
          <p14:tracePt t="137109" x="1081088" y="2990850"/>
          <p14:tracePt t="137204" x="1098550" y="2990850"/>
          <p14:tracePt t="137213" x="1116013" y="2982913"/>
          <p14:tracePt t="137221" x="1143000" y="2973388"/>
          <p14:tracePt t="137236" x="1196975" y="2946400"/>
          <p14:tracePt t="137253" x="1204913" y="2919413"/>
          <p14:tracePt t="137270" x="1204913" y="2901950"/>
          <p14:tracePt t="137286" x="1214438" y="2867025"/>
          <p14:tracePt t="137303" x="1214438" y="2840038"/>
          <p14:tracePt t="137320" x="1214438" y="2822575"/>
          <p14:tracePt t="137336" x="1214438" y="2795588"/>
          <p14:tracePt t="137353" x="1214438" y="2759075"/>
          <p14:tracePt t="137370" x="1214438" y="2741613"/>
          <p14:tracePt t="137386" x="1214438" y="2705100"/>
          <p14:tracePt t="137403" x="1214438" y="2687638"/>
          <p14:tracePt t="137420" x="1214438" y="2670175"/>
          <p14:tracePt t="137437" x="1214438" y="2652713"/>
          <p14:tracePt t="137453" x="1214438" y="2643188"/>
          <p14:tracePt t="137470" x="1214438" y="2625725"/>
          <p14:tracePt t="137487" x="1214438" y="2608263"/>
          <p14:tracePt t="137503" x="1214438" y="2598738"/>
          <p14:tracePt t="137520" x="1223963" y="2589213"/>
          <p14:tracePt t="137537" x="1231900" y="2571750"/>
          <p14:tracePt t="137553" x="1231900" y="2554288"/>
          <p14:tracePt t="137570" x="1241425" y="2554288"/>
          <p14:tracePt t="137587" x="1250950" y="2544763"/>
          <p14:tracePt t="137613" x="1250950" y="2562225"/>
          <p14:tracePt t="137701" x="1250950" y="2571750"/>
          <p14:tracePt t="137709" x="1250950" y="2589213"/>
          <p14:tracePt t="137720" x="1250950" y="2625725"/>
          <p14:tracePt t="137737" x="1250950" y="2660650"/>
          <p14:tracePt t="137754" x="1250950" y="2705100"/>
          <p14:tracePt t="137771" x="1231900" y="2741613"/>
          <p14:tracePt t="137788" x="1223963" y="2768600"/>
          <p14:tracePt t="137804" x="1214438" y="2795588"/>
          <p14:tracePt t="137821" x="1204913" y="2830513"/>
          <p14:tracePt t="137838" x="1204913" y="2840038"/>
          <p14:tracePt t="137854" x="1204913" y="2857500"/>
          <p14:tracePt t="137871" x="1196975" y="2874963"/>
          <p14:tracePt t="137888" x="1196975" y="2894013"/>
          <p14:tracePt t="137905" x="1196975" y="2901950"/>
          <p14:tracePt t="137921" x="1196975" y="2919413"/>
          <p14:tracePt t="137938" x="1196975" y="2928938"/>
          <p14:tracePt t="137954" x="1204913" y="2938463"/>
          <p14:tracePt t="137971" x="1214438" y="2946400"/>
          <p14:tracePt t="137988" x="1223963" y="2955925"/>
          <p14:tracePt t="138004" x="1250950" y="2955925"/>
          <p14:tracePt t="138021" x="1268413" y="2955925"/>
          <p14:tracePt t="138038" x="1276350" y="2955925"/>
          <p14:tracePt t="138054" x="1303338" y="2946400"/>
          <p14:tracePt t="138071" x="1312863" y="2938463"/>
          <p14:tracePt t="138093" x="1312863" y="2928938"/>
          <p14:tracePt t="138104" x="1312863" y="2919413"/>
          <p14:tracePt t="138121" x="1312863" y="2884488"/>
          <p14:tracePt t="138138" x="1312863" y="2857500"/>
          <p14:tracePt t="138155" x="1312863" y="2840038"/>
          <p14:tracePt t="138171" x="1312863" y="2813050"/>
          <p14:tracePt t="138188" x="1312863" y="2776538"/>
          <p14:tracePt t="138205" x="1322388" y="2751138"/>
          <p14:tracePt t="138221" x="1322388" y="2724150"/>
          <p14:tracePt t="138238" x="1322388" y="2714625"/>
          <p14:tracePt t="138255" x="1339850" y="2679700"/>
          <p14:tracePt t="138272" x="1339850" y="2670175"/>
          <p14:tracePt t="138288" x="1347788" y="2660650"/>
          <p14:tracePt t="138305" x="1347788" y="2643188"/>
          <p14:tracePt t="138322" x="1347788" y="2633663"/>
          <p14:tracePt t="138338" x="1357313" y="2625725"/>
          <p14:tracePt t="138355" x="1357313" y="2633663"/>
          <p14:tracePt t="138492" x="1357313" y="2643188"/>
          <p14:tracePt t="138501" x="1357313" y="2652713"/>
          <p14:tracePt t="138509" x="1357313" y="2660650"/>
          <p14:tracePt t="138522" x="1357313" y="2697163"/>
          <p14:tracePt t="138539" x="1357313" y="2724150"/>
          <p14:tracePt t="138555" x="1357313" y="2759075"/>
          <p14:tracePt t="138555" x="1357313" y="2768600"/>
          <p14:tracePt t="138572" x="1357313" y="2803525"/>
          <p14:tracePt t="138589" x="1347788" y="2840038"/>
          <p14:tracePt t="138606" x="1347788" y="2857500"/>
          <p14:tracePt t="138622" x="1347788" y="2884488"/>
          <p14:tracePt t="138639" x="1347788" y="2901950"/>
          <p14:tracePt t="138655" x="1347788" y="2911475"/>
          <p14:tracePt t="138672" x="1347788" y="2928938"/>
          <p14:tracePt t="138689" x="1347788" y="2946400"/>
          <p14:tracePt t="138706" x="1347788" y="2965450"/>
          <p14:tracePt t="138722" x="1347788" y="2973388"/>
          <p14:tracePt t="138739" x="1347788" y="2982913"/>
          <p14:tracePt t="138781" x="1357313" y="2982913"/>
          <p14:tracePt t="138797" x="1374775" y="2982913"/>
          <p14:tracePt t="138805" x="1393825" y="2973388"/>
          <p14:tracePt t="138813" x="1419225" y="2973388"/>
          <p14:tracePt t="138822" x="1446213" y="2955925"/>
          <p14:tracePt t="138839" x="1473200" y="2928938"/>
          <p14:tracePt t="138856" x="1490663" y="2901950"/>
          <p14:tracePt t="138873" x="1490663" y="2867025"/>
          <p14:tracePt t="138889" x="1500188" y="2830513"/>
          <p14:tracePt t="138906" x="1500188" y="2795588"/>
          <p14:tracePt t="138923" x="1500188" y="2768600"/>
          <p14:tracePt t="138940" x="1500188" y="2732088"/>
          <p14:tracePt t="138940" x="1500188" y="2714625"/>
          <p14:tracePt t="138957" x="1500188" y="2679700"/>
          <p14:tracePt t="138974" x="1500188" y="2670175"/>
          <p14:tracePt t="138990" x="1500188" y="2652713"/>
          <p14:tracePt t="139006" x="1500188" y="2643188"/>
          <p14:tracePt t="139023" x="1509713" y="2633663"/>
          <p14:tracePt t="139040" x="1509713" y="2625725"/>
          <p14:tracePt t="139056" x="1527175" y="2625725"/>
          <p14:tracePt t="139073" x="1527175" y="2616200"/>
          <p14:tracePt t="139090" x="1536700" y="2616200"/>
          <p14:tracePt t="139106" x="1544638" y="2616200"/>
          <p14:tracePt t="139123" x="1554163" y="2616200"/>
          <p14:tracePt t="139141" x="1562100" y="2616200"/>
          <p14:tracePt t="139157" x="1571625" y="2616200"/>
          <p14:tracePt t="139173" x="1571625" y="2625725"/>
          <p14:tracePt t="139190" x="1581150" y="2652713"/>
          <p14:tracePt t="139207" x="1581150" y="2679700"/>
          <p14:tracePt t="139223" x="1581150" y="2705100"/>
          <p14:tracePt t="139240" x="1581150" y="2751138"/>
          <p14:tracePt t="139257" x="1581150" y="2795588"/>
          <p14:tracePt t="139274" x="1562100" y="2857500"/>
          <p14:tracePt t="139290" x="1554163" y="2884488"/>
          <p14:tracePt t="139307" x="1554163" y="2911475"/>
          <p14:tracePt t="139324" x="1554163" y="2919413"/>
          <p14:tracePt t="139340" x="1554163" y="2928938"/>
          <p14:tracePt t="139421" x="1554163" y="2938463"/>
          <p14:tracePt t="139437" x="1554163" y="2946400"/>
          <p14:tracePt t="139453" x="1554163" y="2955925"/>
          <p14:tracePt t="139461" x="1554163" y="2965450"/>
          <p14:tracePt t="139474" x="1554163" y="2982913"/>
          <p14:tracePt t="139491" x="1554163" y="2990850"/>
          <p14:tracePt t="139507" x="1554163" y="3000375"/>
          <p14:tracePt t="139524" x="1554163" y="3009900"/>
          <p14:tracePt t="139917" x="1544638" y="3009900"/>
          <p14:tracePt t="139965" x="1544638" y="3000375"/>
          <p14:tracePt t="139988" x="1544638" y="2990850"/>
          <p14:tracePt t="140004" x="1544638" y="2982913"/>
          <p14:tracePt t="140020" x="0" y="0"/>
        </p14:tracePtLst>
        <p14:tracePtLst>
          <p14:tracePt t="160011" x="2286000" y="4527550"/>
          <p14:tracePt t="160972" x="2303463" y="4537075"/>
          <p14:tracePt t="161084" x="2339975" y="4545013"/>
          <p14:tracePt t="161092" x="2374900" y="4545013"/>
          <p14:tracePt t="161100" x="2500313" y="4545013"/>
          <p14:tracePt t="161117" x="2660650" y="4545013"/>
          <p14:tracePt t="161134" x="2840038" y="4545013"/>
          <p14:tracePt t="161151" x="2965450" y="4545013"/>
          <p14:tracePt t="161167" x="3017838" y="4545013"/>
          <p14:tracePt t="161184" x="3044825" y="4537075"/>
          <p14:tracePt t="161200" x="3062288" y="4537075"/>
          <p14:tracePt t="161217" x="3089275" y="4518025"/>
          <p14:tracePt t="161234" x="3125788" y="4500563"/>
          <p14:tracePt t="161251" x="3152775" y="4491038"/>
          <p14:tracePt t="161267" x="3197225" y="4456113"/>
          <p14:tracePt t="161286" x="3197225" y="4438650"/>
          <p14:tracePt t="161308" x="3197225" y="4429125"/>
          <p14:tracePt t="161340" x="3197225" y="4419600"/>
          <p14:tracePt t="161348" x="3197225" y="4411663"/>
          <p14:tracePt t="161363" x="3205163" y="4394200"/>
          <p14:tracePt t="161380" x="3205163" y="4384675"/>
          <p14:tracePt t="161404" x="3205163" y="4375150"/>
          <p14:tracePt t="161420" x="3205163" y="4367213"/>
          <p14:tracePt t="161428" x="3205163" y="4357688"/>
          <p14:tracePt t="161435" x="3205163" y="4348163"/>
          <p14:tracePt t="161452" x="3205163" y="4330700"/>
          <p14:tracePt t="161468" x="3205163" y="4322763"/>
          <p14:tracePt t="161484" x="3205163" y="4303713"/>
          <p14:tracePt t="161501" x="3205163" y="4286250"/>
          <p14:tracePt t="161524" x="3197225" y="4276725"/>
          <p14:tracePt t="161534" x="3179763" y="4259263"/>
          <p14:tracePt t="161551" x="3108325" y="4214813"/>
          <p14:tracePt t="161568" x="3000375" y="4160838"/>
          <p14:tracePt t="161584" x="2857500" y="4108450"/>
          <p14:tracePt t="161601" x="2714625" y="4044950"/>
          <p14:tracePt t="161618" x="2589213" y="4000500"/>
          <p14:tracePt t="161635" x="2500313" y="3965575"/>
          <p14:tracePt t="161635" x="2473325" y="3946525"/>
          <p14:tracePt t="161652" x="2419350" y="3929063"/>
          <p14:tracePt t="161668" x="2401888" y="3929063"/>
          <p14:tracePt t="161685" x="2374900" y="3919538"/>
          <p14:tracePt t="161701" x="2330450" y="3911600"/>
          <p14:tracePt t="161718" x="2276475" y="3902075"/>
          <p14:tracePt t="161735" x="2224088" y="3894138"/>
          <p14:tracePt t="161752" x="2152650" y="3884613"/>
          <p14:tracePt t="161768" x="2089150" y="3884613"/>
          <p14:tracePt t="161785" x="2036763" y="3884613"/>
          <p14:tracePt t="161802" x="2000250" y="3884613"/>
          <p14:tracePt t="161818" x="1955800" y="3884613"/>
          <p14:tracePt t="161818" x="1928813" y="3884613"/>
          <p14:tracePt t="161836" x="1866900" y="3884613"/>
          <p14:tracePt t="161852" x="1785938" y="3902075"/>
          <p14:tracePt t="161868" x="1704975" y="3911600"/>
          <p14:tracePt t="161885" x="1625600" y="3929063"/>
          <p14:tracePt t="161902" x="1544638" y="3965575"/>
          <p14:tracePt t="161918" x="1490663" y="3983038"/>
          <p14:tracePt t="161936" x="1438275" y="4010025"/>
          <p14:tracePt t="161952" x="1393825" y="4027488"/>
          <p14:tracePt t="161969" x="1347788" y="4037013"/>
          <p14:tracePt t="161985" x="1303338" y="4071938"/>
          <p14:tracePt t="162002" x="1258888" y="4098925"/>
          <p14:tracePt t="162019" x="1187450" y="4133850"/>
          <p14:tracePt t="162036" x="1152525" y="4160838"/>
          <p14:tracePt t="162052" x="1133475" y="4187825"/>
          <p14:tracePt t="162069" x="1108075" y="4224338"/>
          <p14:tracePt t="162086" x="1108075" y="4251325"/>
          <p14:tracePt t="162102" x="1108075" y="4276725"/>
          <p14:tracePt t="162119" x="1108075" y="4313238"/>
          <p14:tracePt t="162136" x="1108075" y="4357688"/>
          <p14:tracePt t="162152" x="1125538" y="4402138"/>
          <p14:tracePt t="162169" x="1152525" y="4429125"/>
          <p14:tracePt t="162186" x="1187450" y="4465638"/>
          <p14:tracePt t="162203" x="1223963" y="4491038"/>
          <p14:tracePt t="162203" x="1241425" y="4510088"/>
          <p14:tracePt t="162220" x="1295400" y="4537075"/>
          <p14:tracePt t="162236" x="1339850" y="4562475"/>
          <p14:tracePt t="162252" x="1401763" y="4589463"/>
          <p14:tracePt t="162269" x="1465263" y="4616450"/>
          <p14:tracePt t="162286" x="1536700" y="4643438"/>
          <p14:tracePt t="162303" x="1589088" y="4670425"/>
          <p14:tracePt t="162319" x="1679575" y="4705350"/>
          <p14:tracePt t="162336" x="1768475" y="4732338"/>
          <p14:tracePt t="162353" x="1857375" y="4759325"/>
          <p14:tracePt t="162370" x="1955800" y="4776788"/>
          <p14:tracePt t="162386" x="2044700" y="4803775"/>
          <p14:tracePt t="162403" x="2197100" y="4830763"/>
          <p14:tracePt t="162420" x="2312988" y="4848225"/>
          <p14:tracePt t="162436" x="2411413" y="4857750"/>
          <p14:tracePt t="162453" x="2536825" y="4857750"/>
          <p14:tracePt t="162469" x="2660650" y="4857750"/>
          <p14:tracePt t="162487" x="2795588" y="4857750"/>
          <p14:tracePt t="162503" x="2928938" y="4857750"/>
          <p14:tracePt t="162520" x="3054350" y="4857750"/>
          <p14:tracePt t="162537" x="3152775" y="4857750"/>
          <p14:tracePt t="162553" x="3241675" y="4857750"/>
          <p14:tracePt t="162570" x="3313113" y="4857750"/>
          <p14:tracePt t="162587" x="3411538" y="4857750"/>
          <p14:tracePt t="162587" x="3473450" y="4857750"/>
          <p14:tracePt t="162604" x="3608388" y="4857750"/>
          <p14:tracePt t="162620" x="3741738" y="4857750"/>
          <p14:tracePt t="162637" x="3894138" y="4848225"/>
          <p14:tracePt t="162653" x="3983038" y="4822825"/>
          <p14:tracePt t="162670" x="4044950" y="4803775"/>
          <p14:tracePt t="162687" x="4081463" y="4795838"/>
          <p14:tracePt t="162703" x="4098925" y="4786313"/>
          <p14:tracePt t="162720" x="4116388" y="4776788"/>
          <p14:tracePt t="162737" x="4116388" y="4751388"/>
          <p14:tracePt t="162753" x="4116388" y="4732338"/>
          <p14:tracePt t="162770" x="4116388" y="4714875"/>
          <p14:tracePt t="162770" x="4116388" y="4705350"/>
          <p14:tracePt t="162787" x="4116388" y="4679950"/>
          <p14:tracePt t="162804" x="4108450" y="4643438"/>
          <p14:tracePt t="162820" x="4081463" y="4616450"/>
          <p14:tracePt t="162837" x="4027488" y="4572000"/>
          <p14:tracePt t="162854" x="3956050" y="4537075"/>
          <p14:tracePt t="162870" x="3875088" y="4500563"/>
          <p14:tracePt t="162887" x="3768725" y="4456113"/>
          <p14:tracePt t="162904" x="3660775" y="4411663"/>
          <p14:tracePt t="162920" x="3544888" y="4367213"/>
          <p14:tracePt t="162937" x="3438525" y="4322763"/>
          <p14:tracePt t="162954" x="3340100" y="4286250"/>
          <p14:tracePt t="162971" x="3259138" y="4259263"/>
          <p14:tracePt t="162988" x="3214688" y="4251325"/>
          <p14:tracePt t="163004" x="3152775" y="4241800"/>
          <p14:tracePt t="163021" x="3071813" y="4241800"/>
          <p14:tracePt t="163037" x="3009900" y="4232275"/>
          <p14:tracePt t="163054" x="2973388" y="4214813"/>
          <p14:tracePt t="163071" x="2938463" y="4205288"/>
          <p14:tracePt t="163087" x="2847975" y="4197350"/>
          <p14:tracePt t="163104" x="2724150" y="4179888"/>
          <p14:tracePt t="163121" x="2598738" y="4170363"/>
          <p14:tracePt t="163138" x="2465388" y="4170363"/>
          <p14:tracePt t="163154" x="2347913" y="4170363"/>
          <p14:tracePt t="163171" x="2241550" y="4170363"/>
          <p14:tracePt t="163188" x="2160588" y="4170363"/>
          <p14:tracePt t="163204" x="2089150" y="4170363"/>
          <p14:tracePt t="163221" x="2009775" y="4170363"/>
          <p14:tracePt t="163238" x="1946275" y="4170363"/>
          <p14:tracePt t="163254" x="1874838" y="4170363"/>
          <p14:tracePt t="163271" x="1812925" y="4187825"/>
          <p14:tracePt t="163288" x="1731963" y="4205288"/>
          <p14:tracePt t="163304" x="1660525" y="4214813"/>
          <p14:tracePt t="163321" x="1598613" y="4232275"/>
          <p14:tracePt t="163338" x="1536700" y="4241800"/>
          <p14:tracePt t="163355" x="1482725" y="4259263"/>
          <p14:tracePt t="163355" x="1465263" y="4259263"/>
          <p14:tracePt t="163372" x="1401763" y="4286250"/>
          <p14:tracePt t="163388" x="1366838" y="4303713"/>
          <p14:tracePt t="163405" x="1339850" y="4322763"/>
          <p14:tracePt t="163421" x="1322388" y="4348163"/>
          <p14:tracePt t="163438" x="1303338" y="4375150"/>
          <p14:tracePt t="163455" x="1285875" y="4402138"/>
          <p14:tracePt t="163472" x="1285875" y="4419600"/>
          <p14:tracePt t="163488" x="1285875" y="4438650"/>
          <p14:tracePt t="163505" x="1285875" y="4473575"/>
          <p14:tracePt t="163522" x="1285875" y="4483100"/>
          <p14:tracePt t="163539" x="1285875" y="4510088"/>
          <p14:tracePt t="163539" x="1285875" y="4518025"/>
          <p14:tracePt t="163556" x="1295400" y="4537075"/>
          <p14:tracePt t="163572" x="1303338" y="4562475"/>
          <p14:tracePt t="163589" x="1312863" y="4589463"/>
          <p14:tracePt t="163605" x="1339850" y="4608513"/>
          <p14:tracePt t="163622" x="1374775" y="4633913"/>
          <p14:tracePt t="163639" x="1419225" y="4660900"/>
          <p14:tracePt t="163655" x="1465263" y="4687888"/>
          <p14:tracePt t="163672" x="1517650" y="4724400"/>
          <p14:tracePt t="163689" x="1571625" y="4741863"/>
          <p14:tracePt t="163705" x="1660525" y="4776788"/>
          <p14:tracePt t="163722" x="1758950" y="4803775"/>
          <p14:tracePt t="163739" x="1946275" y="4830763"/>
          <p14:tracePt t="163756" x="2081213" y="4857750"/>
          <p14:tracePt t="163772" x="2214563" y="4894263"/>
          <p14:tracePt t="163789" x="2339975" y="4911725"/>
          <p14:tracePt t="163806" x="2482850" y="4919663"/>
          <p14:tracePt t="163823" x="2625725" y="4919663"/>
          <p14:tracePt t="163839" x="2759075" y="4919663"/>
          <p14:tracePt t="163856" x="2884488" y="4919663"/>
          <p14:tracePt t="163873" x="3009900" y="4919663"/>
          <p14:tracePt t="163889" x="3108325" y="4919663"/>
          <p14:tracePt t="163906" x="3214688" y="4919663"/>
          <p14:tracePt t="163923" x="3330575" y="4911725"/>
          <p14:tracePt t="163939" x="3455988" y="4894263"/>
          <p14:tracePt t="163956" x="3536950" y="4875213"/>
          <p14:tracePt t="163972" x="3589338" y="4857750"/>
          <p14:tracePt t="163989" x="3633788" y="4840288"/>
          <p14:tracePt t="164006" x="3660775" y="4822825"/>
          <p14:tracePt t="164023" x="3687763" y="4786313"/>
          <p14:tracePt t="164039" x="3705225" y="4759325"/>
          <p14:tracePt t="164056" x="3724275" y="4724400"/>
          <p14:tracePt t="164073" x="3741738" y="4697413"/>
          <p14:tracePt t="164089" x="3759200" y="4679950"/>
          <p14:tracePt t="164106" x="3759200" y="4660900"/>
          <p14:tracePt t="164123" x="3759200" y="4633913"/>
          <p14:tracePt t="164140" x="3759200" y="4608513"/>
          <p14:tracePt t="164156" x="3759200" y="4581525"/>
          <p14:tracePt t="164173" x="3741738" y="4545013"/>
          <p14:tracePt t="164190" x="3714750" y="4510088"/>
          <p14:tracePt t="164206" x="3670300" y="4483100"/>
          <p14:tracePt t="164223" x="3625850" y="4456113"/>
          <p14:tracePt t="164240" x="3571875" y="4419600"/>
          <p14:tracePt t="164257" x="3500438" y="4375150"/>
          <p14:tracePt t="164273" x="3429000" y="4348163"/>
          <p14:tracePt t="164290" x="3357563" y="4313238"/>
          <p14:tracePt t="164307" x="3268663" y="4295775"/>
          <p14:tracePt t="164324" x="3187700" y="4276725"/>
          <p14:tracePt t="164340" x="3125788" y="4259263"/>
          <p14:tracePt t="164357" x="3089275" y="4259263"/>
          <p14:tracePt t="164373" x="3054350" y="4259263"/>
          <p14:tracePt t="164390" x="3000375" y="4259263"/>
          <p14:tracePt t="164407" x="2911475" y="4259263"/>
          <p14:tracePt t="164423" x="2795588" y="4259263"/>
          <p14:tracePt t="164440" x="2679700" y="4259263"/>
          <p14:tracePt t="164457" x="2544763" y="4259263"/>
          <p14:tracePt t="164474" x="2411413" y="4259263"/>
          <p14:tracePt t="164490" x="2286000" y="4259263"/>
          <p14:tracePt t="164490" x="2251075" y="4259263"/>
          <p14:tracePt t="164508" x="2170113" y="4259263"/>
          <p14:tracePt t="164524" x="2116138" y="4259263"/>
          <p14:tracePt t="164540" x="2081213" y="4259263"/>
          <p14:tracePt t="164557" x="2036763" y="4259263"/>
          <p14:tracePt t="164574" x="1982788" y="4259263"/>
          <p14:tracePt t="164590" x="1919288" y="4259263"/>
          <p14:tracePt t="164607" x="1847850" y="4259263"/>
          <p14:tracePt t="164624" x="1785938" y="4268788"/>
          <p14:tracePt t="164640" x="1731963" y="4286250"/>
          <p14:tracePt t="164657" x="1679575" y="4303713"/>
          <p14:tracePt t="164674" x="1652588" y="4322763"/>
          <p14:tracePt t="164691" x="1608138" y="4348163"/>
          <p14:tracePt t="164708" x="1598613" y="4367213"/>
          <p14:tracePt t="164724" x="1589088" y="4384675"/>
          <p14:tracePt t="164741" x="1571625" y="4394200"/>
          <p14:tracePt t="164757" x="1562100" y="4419600"/>
          <p14:tracePt t="164774" x="1544638" y="4438650"/>
          <p14:tracePt t="164791" x="1544638" y="4456113"/>
          <p14:tracePt t="164808" x="1544638" y="4483100"/>
          <p14:tracePt t="164824" x="1544638" y="4518025"/>
          <p14:tracePt t="164842" x="1544638" y="4537075"/>
          <p14:tracePt t="164858" x="1554163" y="4572000"/>
          <p14:tracePt t="164874" x="1581150" y="4608513"/>
          <p14:tracePt t="164874" x="1608138" y="4616450"/>
          <p14:tracePt t="164892" x="1643063" y="4643438"/>
          <p14:tracePt t="164908" x="1697038" y="4660900"/>
          <p14:tracePt t="164924" x="1768475" y="4697413"/>
          <p14:tracePt t="164941" x="1847850" y="4714875"/>
          <p14:tracePt t="164958" x="1928813" y="4732338"/>
          <p14:tracePt t="164975" x="2027238" y="4751388"/>
          <p14:tracePt t="164991" x="2133600" y="4759325"/>
          <p14:tracePt t="165008" x="2232025" y="4759325"/>
          <p14:tracePt t="165025" x="2322513" y="4776788"/>
          <p14:tracePt t="165041" x="2401888" y="4786313"/>
          <p14:tracePt t="165058" x="2490788" y="4786313"/>
          <p14:tracePt t="165075" x="2670175" y="4786313"/>
          <p14:tracePt t="165092" x="2803525" y="4786313"/>
          <p14:tracePt t="165108" x="2946400" y="4786313"/>
          <p14:tracePt t="165125" x="3081338" y="4786313"/>
          <p14:tracePt t="165141" x="3232150" y="4786313"/>
          <p14:tracePt t="165158" x="3367088" y="4776788"/>
          <p14:tracePt t="165176" x="3473450" y="4759325"/>
          <p14:tracePt t="165192" x="3536950" y="4751388"/>
          <p14:tracePt t="165208" x="3571875" y="4724400"/>
          <p14:tracePt t="165226" x="3581400" y="4714875"/>
          <p14:tracePt t="166261" x="3589338" y="4714875"/>
          <p14:tracePt t="166261" x="0" y="0"/>
        </p14:tracePtLst>
        <p14:tracePtLst>
          <p14:tracePt t="171263" x="2536825" y="5680075"/>
          <p14:tracePt t="171405" x="2544763" y="5688013"/>
          <p14:tracePt t="171475" x="2554288" y="5688013"/>
          <p14:tracePt t="171483" x="2554288" y="5697538"/>
          <p14:tracePt t="171491" x="2562225" y="5697538"/>
          <p14:tracePt t="171504" x="2589213" y="5724525"/>
          <p14:tracePt t="171521" x="2643188" y="5751513"/>
          <p14:tracePt t="171537" x="2697163" y="5786438"/>
          <p14:tracePt t="171554" x="2776538" y="5803900"/>
          <p14:tracePt t="171571" x="2822575" y="5822950"/>
          <p14:tracePt t="171588" x="2847975" y="5830888"/>
          <p14:tracePt t="171604" x="2874963" y="5840413"/>
          <p14:tracePt t="171621" x="2928938" y="5840413"/>
          <p14:tracePt t="171638" x="3009900" y="5857875"/>
          <p14:tracePt t="171654" x="3098800" y="5875338"/>
          <p14:tracePt t="171671" x="3187700" y="5894388"/>
          <p14:tracePt t="171688" x="3286125" y="5911850"/>
          <p14:tracePt t="171705" x="3384550" y="5938838"/>
          <p14:tracePt t="171721" x="3438525" y="5946775"/>
          <p14:tracePt t="171738" x="3482975" y="5956300"/>
          <p14:tracePt t="171738" x="3509963" y="5956300"/>
          <p14:tracePt t="171755" x="3571875" y="5956300"/>
          <p14:tracePt t="171771" x="3616325" y="5956300"/>
          <p14:tracePt t="171788" x="3670300" y="5956300"/>
          <p14:tracePt t="171805" x="3714750" y="5956300"/>
          <p14:tracePt t="171821" x="3768725" y="5956300"/>
          <p14:tracePt t="171838" x="3822700" y="5956300"/>
          <p14:tracePt t="171855" x="3894138" y="5956300"/>
          <p14:tracePt t="171871" x="3946525" y="5956300"/>
          <p14:tracePt t="171889" x="3990975" y="5956300"/>
          <p14:tracePt t="171905" x="4017963" y="5956300"/>
          <p14:tracePt t="171922" x="4027488" y="5956300"/>
          <p14:tracePt t="171939" x="4037013" y="5956300"/>
          <p14:tracePt t="171987" x="4054475" y="5956300"/>
          <p14:tracePt t="171995" x="4062413" y="5956300"/>
          <p14:tracePt t="172011" x="4071938" y="5956300"/>
          <p14:tracePt t="172022" x="4098925" y="5938838"/>
          <p14:tracePt t="172039" x="4116388" y="5938838"/>
          <p14:tracePt t="172056" x="4143375" y="5919788"/>
          <p14:tracePt t="172072" x="4170363" y="5911850"/>
          <p14:tracePt t="172089" x="4187825" y="5902325"/>
          <p14:tracePt t="172105" x="4205288" y="5884863"/>
          <p14:tracePt t="172122" x="4214813" y="5884863"/>
          <p14:tracePt t="172139" x="4241800" y="5867400"/>
          <p14:tracePt t="172155" x="4259263" y="5867400"/>
          <p14:tracePt t="172172" x="4276725" y="5857875"/>
          <p14:tracePt t="172189" x="4286250" y="5848350"/>
          <p14:tracePt t="172211" x="4295775" y="5848350"/>
          <p14:tracePt t="172235" x="4303713" y="5848350"/>
          <p14:tracePt t="172243" x="4303713" y="5840413"/>
          <p14:tracePt t="172256" x="4313238" y="5840413"/>
          <p14:tracePt t="172272" x="4322763" y="5830888"/>
          <p14:tracePt t="172292" x="4322763" y="5840413"/>
          <p14:tracePt t="172507" x="4322763" y="5848350"/>
          <p14:tracePt t="172515" x="4322763" y="5857875"/>
          <p14:tracePt t="172523" x="4322763" y="5884863"/>
          <p14:tracePt t="172540" x="4322763" y="5902325"/>
          <p14:tracePt t="172556" x="4322763" y="5929313"/>
          <p14:tracePt t="172573" x="4340225" y="5956300"/>
          <p14:tracePt t="172590" x="4340225" y="5973763"/>
          <p14:tracePt t="172606" x="4348163" y="5983288"/>
          <p14:tracePt t="172623" x="4367213" y="5991225"/>
          <p14:tracePt t="172640" x="4394200" y="6010275"/>
          <p14:tracePt t="172656" x="4438650" y="6018213"/>
          <p14:tracePt t="172673" x="4456113" y="6018213"/>
          <p14:tracePt t="172690" x="4518025" y="6037263"/>
          <p14:tracePt t="172690" x="4545013" y="6037263"/>
          <p14:tracePt t="172707" x="4589463" y="6037263"/>
          <p14:tracePt t="172723" x="4633913" y="6037263"/>
          <p14:tracePt t="172740" x="4687888" y="6037263"/>
          <p14:tracePt t="172757" x="4732338" y="6037263"/>
          <p14:tracePt t="172774" x="4759325" y="6037263"/>
          <p14:tracePt t="172790" x="4786313" y="6037263"/>
          <p14:tracePt t="172807" x="4803775" y="6037263"/>
          <p14:tracePt t="172823" x="4822825" y="6037263"/>
          <p14:tracePt t="172840" x="4830763" y="6037263"/>
          <p14:tracePt t="172857" x="4857750" y="6027738"/>
          <p14:tracePt t="172874" x="4867275" y="6010275"/>
          <p14:tracePt t="172890" x="4884738" y="6000750"/>
          <p14:tracePt t="172890" x="4894263" y="5991225"/>
          <p14:tracePt t="172908" x="4902200" y="5983288"/>
          <p14:tracePt t="172924" x="4902200" y="5965825"/>
          <p14:tracePt t="172940" x="4911725" y="5946775"/>
          <p14:tracePt t="172957" x="4919663" y="5929313"/>
          <p14:tracePt t="172974" x="4929188" y="5919788"/>
          <p14:tracePt t="172990" x="4929188" y="5902325"/>
          <p14:tracePt t="173007" x="4929188" y="5894388"/>
          <p14:tracePt t="173024" x="4929188" y="5884863"/>
          <p14:tracePt t="173041" x="4919663" y="5867400"/>
          <p14:tracePt t="173057" x="4902200" y="5857875"/>
          <p14:tracePt t="173074" x="4875213" y="5848350"/>
          <p14:tracePt t="173074" x="4857750" y="5840413"/>
          <p14:tracePt t="173091" x="4795838" y="5813425"/>
          <p14:tracePt t="173107" x="4741863" y="5803900"/>
          <p14:tracePt t="173124" x="4670425" y="5786438"/>
          <p14:tracePt t="173141" x="4616450" y="5768975"/>
          <p14:tracePt t="173157" x="4572000" y="5759450"/>
          <p14:tracePt t="173174" x="4527550" y="5751513"/>
          <p14:tracePt t="173191" x="4510088" y="5751513"/>
          <p14:tracePt t="173207" x="4483100" y="5751513"/>
          <p14:tracePt t="173224" x="4456113" y="5751513"/>
          <p14:tracePt t="173241" x="4438650" y="5751513"/>
          <p14:tracePt t="173258" x="4411663" y="5751513"/>
          <p14:tracePt t="173258" x="4394200" y="5751513"/>
          <p14:tracePt t="173275" x="4357688" y="5768975"/>
          <p14:tracePt t="173291" x="4313238" y="5795963"/>
          <p14:tracePt t="173308" x="4286250" y="5822950"/>
          <p14:tracePt t="173325" x="4268788" y="5857875"/>
          <p14:tracePt t="173341" x="4241800" y="5894388"/>
          <p14:tracePt t="173358" x="4232275" y="5919788"/>
          <p14:tracePt t="173375" x="4224338" y="5938838"/>
          <p14:tracePt t="173391" x="4224338" y="5956300"/>
          <p14:tracePt t="173408" x="4224338" y="5973763"/>
          <p14:tracePt t="173425" x="4224338" y="5983288"/>
          <p14:tracePt t="173441" x="4224338" y="6010275"/>
          <p14:tracePt t="173458" x="4241800" y="6018213"/>
          <p14:tracePt t="173458" x="4251325" y="6027738"/>
          <p14:tracePt t="173475" x="4276725" y="6045200"/>
          <p14:tracePt t="173491" x="4322763" y="6045200"/>
          <p14:tracePt t="173508" x="4375150" y="6054725"/>
          <p14:tracePt t="173525" x="4456113" y="6072188"/>
          <p14:tracePt t="173541" x="4527550" y="6072188"/>
          <p14:tracePt t="173558" x="4608513" y="6081713"/>
          <p14:tracePt t="173575" x="4679950" y="6081713"/>
          <p14:tracePt t="173592" x="4741863" y="6081713"/>
          <p14:tracePt t="173609" x="4813300" y="6072188"/>
          <p14:tracePt t="173625" x="4875213" y="6062663"/>
          <p14:tracePt t="173642" x="4911725" y="6045200"/>
          <p14:tracePt t="173658" x="4956175" y="6018213"/>
          <p14:tracePt t="173675" x="4965700" y="6000750"/>
          <p14:tracePt t="173692" x="4983163" y="5991225"/>
          <p14:tracePt t="173709" x="4983163" y="5983288"/>
          <p14:tracePt t="173725" x="4983163" y="5973763"/>
          <p14:tracePt t="173742" x="4983163" y="5965825"/>
          <p14:tracePt t="173759" x="4983163" y="5938838"/>
          <p14:tracePt t="173775" x="4983163" y="5911850"/>
          <p14:tracePt t="173792" x="4983163" y="5867400"/>
          <p14:tracePt t="173809" x="4973638" y="5840413"/>
          <p14:tracePt t="173826" x="4956175" y="5813425"/>
          <p14:tracePt t="173842" x="4911725" y="5768975"/>
          <p14:tracePt t="173859" x="4867275" y="5751513"/>
          <p14:tracePt t="173876" x="4830763" y="5732463"/>
          <p14:tracePt t="173892" x="4768850" y="5715000"/>
          <p14:tracePt t="173909" x="4714875" y="5697538"/>
          <p14:tracePt t="173926" x="4643438" y="5688013"/>
          <p14:tracePt t="173942" x="4589463" y="5680075"/>
          <p14:tracePt t="173959" x="4537075" y="5670550"/>
          <p14:tracePt t="173976" x="4483100" y="5670550"/>
          <p14:tracePt t="173992" x="4446588" y="5670550"/>
          <p14:tracePt t="174009" x="4411663" y="5670550"/>
          <p14:tracePt t="174009" x="4384675" y="5670550"/>
          <p14:tracePt t="174028" x="4367213" y="5680075"/>
          <p14:tracePt t="174042" x="4295775" y="5705475"/>
          <p14:tracePt t="174059" x="4268788" y="5732463"/>
          <p14:tracePt t="174076" x="4251325" y="5759450"/>
          <p14:tracePt t="174093" x="4232275" y="5776913"/>
          <p14:tracePt t="174109" x="4224338" y="5813425"/>
          <p14:tracePt t="174126" x="4224338" y="5848350"/>
          <p14:tracePt t="174143" x="4224338" y="5875338"/>
          <p14:tracePt t="174160" x="4224338" y="5902325"/>
          <p14:tracePt t="174176" x="4224338" y="5919788"/>
          <p14:tracePt t="174193" x="4232275" y="5956300"/>
          <p14:tracePt t="174210" x="4251325" y="5983288"/>
          <p14:tracePt t="174226" x="4313238" y="6010275"/>
          <p14:tracePt t="174243" x="4375150" y="6027738"/>
          <p14:tracePt t="174260" x="4456113" y="6045200"/>
          <p14:tracePt t="174276" x="4562475" y="6062663"/>
          <p14:tracePt t="174293" x="4633913" y="6062663"/>
          <p14:tracePt t="174310" x="4724400" y="6062663"/>
          <p14:tracePt t="174326" x="4813300" y="6054725"/>
          <p14:tracePt t="174343" x="4884738" y="6037263"/>
          <p14:tracePt t="174360" x="4938713" y="6018213"/>
          <p14:tracePt t="174376" x="4983163" y="5991225"/>
          <p14:tracePt t="174394" x="5010150" y="5965825"/>
          <p14:tracePt t="174410" x="5018088" y="5929313"/>
          <p14:tracePt t="174426" x="5018088" y="5894388"/>
          <p14:tracePt t="174444" x="5018088" y="5867400"/>
          <p14:tracePt t="174460" x="5018088" y="5840413"/>
          <p14:tracePt t="174477" x="5018088" y="5813425"/>
          <p14:tracePt t="174494" x="5000625" y="5786438"/>
          <p14:tracePt t="174510" x="4973638" y="5759450"/>
          <p14:tracePt t="174527" x="4929188" y="5732463"/>
          <p14:tracePt t="174544" x="4884738" y="5705475"/>
          <p14:tracePt t="174560" x="4803775" y="5688013"/>
          <p14:tracePt t="174577" x="4705350" y="5670550"/>
          <p14:tracePt t="174594" x="4625975" y="5653088"/>
          <p14:tracePt t="174610" x="4518025" y="5643563"/>
          <p14:tracePt t="174627" x="4446588" y="5643563"/>
          <p14:tracePt t="174644" x="4402138" y="5643563"/>
          <p14:tracePt t="174660" x="4348163" y="5643563"/>
          <p14:tracePt t="174677" x="4313238" y="5653088"/>
          <p14:tracePt t="174694" x="4295775" y="5653088"/>
          <p14:tracePt t="174710" x="4268788" y="5670550"/>
          <p14:tracePt t="174727" x="4214813" y="5688013"/>
          <p14:tracePt t="174744" x="4187825" y="5724525"/>
          <p14:tracePt t="174760" x="4160838" y="5759450"/>
          <p14:tracePt t="174778" x="4152900" y="5795963"/>
          <p14:tracePt t="174794" x="4143375" y="5813425"/>
          <p14:tracePt t="174794" x="4133850" y="5840413"/>
          <p14:tracePt t="174811" x="4133850" y="5857875"/>
          <p14:tracePt t="174828" x="4133850" y="5894388"/>
          <p14:tracePt t="174844" x="4133850" y="5919788"/>
          <p14:tracePt t="174861" x="4133850" y="5938838"/>
          <p14:tracePt t="174877" x="4143375" y="5956300"/>
          <p14:tracePt t="174894" x="4160838" y="5965825"/>
          <p14:tracePt t="174911" x="4179888" y="5973763"/>
          <p14:tracePt t="174928" x="4224338" y="5991225"/>
          <p14:tracePt t="174944" x="4268788" y="5991225"/>
          <p14:tracePt t="174961" x="4330700" y="5991225"/>
          <p14:tracePt t="174979" x="4384675" y="5991225"/>
          <p14:tracePt t="174995" x="4465638" y="5991225"/>
          <p14:tracePt t="175011" x="4518025" y="5991225"/>
          <p14:tracePt t="175028" x="4537075" y="5983288"/>
          <p14:tracePt t="175044" x="4572000" y="5973763"/>
          <p14:tracePt t="175061" x="4608513" y="5965825"/>
          <p14:tracePt t="175078" x="4643438" y="5956300"/>
          <p14:tracePt t="175095" x="4679950" y="5946775"/>
          <p14:tracePt t="175111" x="4705350" y="5929313"/>
          <p14:tracePt t="175128" x="4724400" y="5919788"/>
          <p14:tracePt t="175145" x="4732338" y="5911850"/>
          <p14:tracePt t="175161" x="4732338" y="5902325"/>
          <p14:tracePt t="175178" x="4741863" y="5894388"/>
          <p14:tracePt t="175195" x="4741863" y="5884863"/>
          <p14:tracePt t="175211" x="4751388" y="5875338"/>
          <p14:tracePt t="175228" x="4751388" y="5867400"/>
          <p14:tracePt t="176123" x="4751388" y="5857875"/>
          <p14:tracePt t="176131" x="4741863" y="5848350"/>
          <p14:tracePt t="176139" x="4732338" y="5848350"/>
          <p14:tracePt t="176147" x="4697413" y="5822950"/>
          <p14:tracePt t="176164" x="4670425" y="5795963"/>
          <p14:tracePt t="176180" x="4625975" y="5768975"/>
          <p14:tracePt t="176197" x="4598988" y="5741988"/>
          <p14:tracePt t="176214" x="4581525" y="5724525"/>
          <p14:tracePt t="176230" x="4554538" y="5705475"/>
          <p14:tracePt t="176247" x="4545013" y="5705475"/>
          <p14:tracePt t="176267" x="4537075" y="5705475"/>
          <p14:tracePt t="176291" x="4527550" y="5705475"/>
          <p14:tracePt t="176299" x="4518025" y="5705475"/>
          <p14:tracePt t="176314" x="4465638" y="5705475"/>
          <p14:tracePt t="176330" x="4367213" y="5715000"/>
          <p14:tracePt t="176347" x="4303713" y="5724525"/>
          <p14:tracePt t="176364" x="4259263" y="5741988"/>
          <p14:tracePt t="176380" x="4214813" y="5751513"/>
          <p14:tracePt t="176397" x="4187825" y="5768975"/>
          <p14:tracePt t="176414" x="4152900" y="5786438"/>
          <p14:tracePt t="176430" x="4116388" y="5803900"/>
          <p14:tracePt t="176447" x="4098925" y="5813425"/>
          <p14:tracePt t="176464" x="4071938" y="5840413"/>
          <p14:tracePt t="176481" x="4054475" y="5848350"/>
          <p14:tracePt t="176498" x="4037013" y="5867400"/>
          <p14:tracePt t="176514" x="4027488" y="5894388"/>
          <p14:tracePt t="176531" x="4017963" y="5919788"/>
          <p14:tracePt t="176548" x="4017963" y="5929313"/>
          <p14:tracePt t="176564" x="4017963" y="5946775"/>
          <p14:tracePt t="176581" x="4017963" y="5965825"/>
          <p14:tracePt t="176598" x="4017963" y="6000750"/>
          <p14:tracePt t="176614" x="4017963" y="6018213"/>
          <p14:tracePt t="176631" x="4027488" y="6045200"/>
          <p14:tracePt t="176648" x="4054475" y="6072188"/>
          <p14:tracePt t="176664" x="4081463" y="6099175"/>
          <p14:tracePt t="176681" x="4125913" y="6126163"/>
          <p14:tracePt t="176698" x="4170363" y="6143625"/>
          <p14:tracePt t="176698" x="4205288" y="6161088"/>
          <p14:tracePt t="176715" x="4286250" y="6188075"/>
          <p14:tracePt t="176731" x="4367213" y="6197600"/>
          <p14:tracePt t="176748" x="4429125" y="6197600"/>
          <p14:tracePt t="176765" x="4491038" y="6197600"/>
          <p14:tracePt t="176782" x="4545013" y="6197600"/>
          <p14:tracePt t="176798" x="4598988" y="6197600"/>
          <p14:tracePt t="176815" x="4652963" y="6197600"/>
          <p14:tracePt t="176832" x="4687888" y="6180138"/>
          <p14:tracePt t="176848" x="4732338" y="6161088"/>
          <p14:tracePt t="176865" x="4759325" y="6134100"/>
          <p14:tracePt t="176882" x="4786313" y="6108700"/>
          <p14:tracePt t="176898" x="4813300" y="6062663"/>
          <p14:tracePt t="176916" x="4830763" y="6037263"/>
          <p14:tracePt t="176932" x="4830763" y="6027738"/>
          <p14:tracePt t="176948" x="4848225" y="5991225"/>
          <p14:tracePt t="176965" x="4857750" y="5965825"/>
          <p14:tracePt t="176982" x="4857750" y="5946775"/>
          <p14:tracePt t="176998" x="4857750" y="5911850"/>
          <p14:tracePt t="177016" x="4857750" y="5884863"/>
          <p14:tracePt t="177032" x="4857750" y="5857875"/>
          <p14:tracePt t="177049" x="4848225" y="5822950"/>
          <p14:tracePt t="177065" x="4840288" y="5803900"/>
          <p14:tracePt t="177082" x="4822825" y="5776913"/>
          <p14:tracePt t="177098" x="4795838" y="5759450"/>
          <p14:tracePt t="177116" x="4776788" y="5741988"/>
          <p14:tracePt t="177132" x="4741863" y="5724525"/>
          <p14:tracePt t="177149" x="4714875" y="5715000"/>
          <p14:tracePt t="177165" x="4679950" y="5697538"/>
          <p14:tracePt t="177182" x="4625975" y="5688013"/>
          <p14:tracePt t="177199" x="4562475" y="5688013"/>
          <p14:tracePt t="177216" x="4510088" y="5688013"/>
          <p14:tracePt t="177232" x="4438650" y="5661025"/>
          <p14:tracePt t="177249" x="4394200" y="5661025"/>
          <p14:tracePt t="177266" x="4348163" y="5661025"/>
          <p14:tracePt t="177282" x="4286250" y="5670550"/>
          <p14:tracePt t="177299" x="4259263" y="5680075"/>
          <p14:tracePt t="177316" x="4224338" y="5697538"/>
          <p14:tracePt t="177333" x="4197350" y="5715000"/>
          <p14:tracePt t="177349" x="4179888" y="5732463"/>
          <p14:tracePt t="177366" x="4160838" y="5759450"/>
          <p14:tracePt t="177383" x="4143375" y="5803900"/>
          <p14:tracePt t="177399" x="4125913" y="5840413"/>
          <p14:tracePt t="177416" x="4125913" y="5867400"/>
          <p14:tracePt t="177433" x="4125913" y="5894388"/>
          <p14:tracePt t="177449" x="4125913" y="5919788"/>
          <p14:tracePt t="177466" x="4143375" y="5965825"/>
          <p14:tracePt t="177483" x="4170363" y="5991225"/>
          <p14:tracePt t="177499" x="4205288" y="6018213"/>
          <p14:tracePt t="177516" x="4241800" y="6045200"/>
          <p14:tracePt t="177533" x="4303713" y="6054725"/>
          <p14:tracePt t="177549" x="4375150" y="6081713"/>
          <p14:tracePt t="177567" x="4438650" y="6081713"/>
          <p14:tracePt t="177583" x="4510088" y="6081713"/>
          <p14:tracePt t="177600" x="4589463" y="6081713"/>
          <p14:tracePt t="177617" x="4633913" y="6081713"/>
          <p14:tracePt t="177633" x="4670425" y="6081713"/>
          <p14:tracePt t="177650" x="4714875" y="6062663"/>
          <p14:tracePt t="177650" x="4732338" y="6062663"/>
          <p14:tracePt t="177667" x="4759325" y="6045200"/>
          <p14:tracePt t="177683" x="4776788" y="6045200"/>
          <p14:tracePt t="177700" x="4803775" y="6027738"/>
          <p14:tracePt t="177717" x="4813300" y="6027738"/>
          <p14:tracePt t="177733" x="4822825" y="6018213"/>
          <p14:tracePt t="177750" x="4830763" y="6010275"/>
          <p14:tracePt t="177767" x="4848225" y="6000750"/>
          <p14:tracePt t="177783" x="4857750" y="5991225"/>
          <p14:tracePt t="177800" x="4867275" y="5983288"/>
          <p14:tracePt t="177817" x="4884738" y="5973763"/>
          <p14:tracePt t="177833" x="4902200" y="5965825"/>
          <p14:tracePt t="177850" x="4902200" y="5956300"/>
          <p14:tracePt t="177867" x="4902200" y="5946775"/>
          <p14:tracePt t="179012" x="4902200" y="5938838"/>
          <p14:tracePt t="179955" x="4902200" y="5929313"/>
          <p14:tracePt t="179963" x="4902200" y="5911850"/>
          <p14:tracePt t="179971" x="4857750" y="5875338"/>
          <p14:tracePt t="179987" x="4786313" y="5840413"/>
          <p14:tracePt t="180004" x="4697413" y="5803900"/>
          <p14:tracePt t="180021" x="4616450" y="5759450"/>
          <p14:tracePt t="180038" x="4554538" y="5715000"/>
          <p14:tracePt t="180056" x="4491038" y="5680075"/>
          <p14:tracePt t="180071" x="4438650" y="5643563"/>
          <p14:tracePt t="180088" x="4384675" y="5608638"/>
          <p14:tracePt t="180104" x="4348163" y="5572125"/>
          <p14:tracePt t="180121" x="4303713" y="5537200"/>
          <p14:tracePt t="180121" x="4286250" y="5518150"/>
          <p14:tracePt t="180139" x="4241800" y="5491163"/>
          <p14:tracePt t="180155" x="4205288" y="5465763"/>
          <p14:tracePt t="180172" x="4152900" y="5429250"/>
          <p14:tracePt t="180188" x="4089400" y="5402263"/>
          <p14:tracePt t="180205" x="4044950" y="5367338"/>
          <p14:tracePt t="180222" x="3990975" y="5340350"/>
          <p14:tracePt t="180238" x="3946525" y="5313363"/>
          <p14:tracePt t="180255" x="3911600" y="5286375"/>
          <p14:tracePt t="180272" x="3884613" y="5276850"/>
          <p14:tracePt t="180288" x="3848100" y="5268913"/>
          <p14:tracePt t="180305" x="3822700" y="5251450"/>
          <p14:tracePt t="180322" x="3786188" y="5241925"/>
          <p14:tracePt t="180322" x="3759200" y="5232400"/>
          <p14:tracePt t="180339" x="3705225" y="5214938"/>
          <p14:tracePt t="180355" x="3652838" y="5180013"/>
          <p14:tracePt t="180372" x="3589338" y="5160963"/>
          <p14:tracePt t="180388" x="3544888" y="5143500"/>
          <p14:tracePt t="180405" x="3517900" y="5133975"/>
          <p14:tracePt t="180422" x="3500438" y="5126038"/>
          <p14:tracePt t="180438" x="3490913" y="5126038"/>
          <p14:tracePt t="180455" x="3482975" y="5126038"/>
          <p14:tracePt t="180483" x="3465513" y="5126038"/>
          <p14:tracePt t="180499" x="3455988" y="5126038"/>
          <p14:tracePt t="180507" x="3446463" y="5126038"/>
          <p14:tracePt t="180522" x="3402013" y="5153025"/>
          <p14:tracePt t="180539" x="3394075" y="5170488"/>
          <p14:tracePt t="180556" x="3384550" y="5180013"/>
          <p14:tracePt t="180572" x="3375025" y="5214938"/>
          <p14:tracePt t="180589" x="3375025" y="5224463"/>
          <p14:tracePt t="180606" x="3375025" y="5259388"/>
          <p14:tracePt t="180622" x="3375025" y="5295900"/>
          <p14:tracePt t="180639" x="3384550" y="5330825"/>
          <p14:tracePt t="180656" x="3411538" y="5357813"/>
          <p14:tracePt t="180672" x="3455988" y="5384800"/>
          <p14:tracePt t="180689" x="3490913" y="5411788"/>
          <p14:tracePt t="180706" x="3554413" y="5429250"/>
          <p14:tracePt t="180706" x="3581400" y="5438775"/>
          <p14:tracePt t="180723" x="3652838" y="5465763"/>
          <p14:tracePt t="180739" x="3732213" y="5473700"/>
          <p14:tracePt t="180756" x="3813175" y="5500688"/>
          <p14:tracePt t="180773" x="3894138" y="5518150"/>
          <p14:tracePt t="180789" x="3946525" y="5527675"/>
          <p14:tracePt t="180806" x="4000500" y="5527675"/>
          <p14:tracePt t="180823" x="4054475" y="5527675"/>
          <p14:tracePt t="180839" x="4108450" y="5527675"/>
          <p14:tracePt t="180856" x="4152900" y="5527675"/>
          <p14:tracePt t="180873" x="4197350" y="5527675"/>
          <p14:tracePt t="180889" x="4241800" y="5527675"/>
          <p14:tracePt t="180906" x="4313238" y="5527675"/>
          <p14:tracePt t="180923" x="4375150" y="5527675"/>
          <p14:tracePt t="180940" x="4438650" y="5537200"/>
          <p14:tracePt t="180956" x="4500563" y="5537200"/>
          <p14:tracePt t="180973" x="4562475" y="5537200"/>
          <p14:tracePt t="180990" x="4598988" y="5537200"/>
          <p14:tracePt t="181006" x="4625975" y="5545138"/>
          <p14:tracePt t="181023" x="4633913" y="5545138"/>
          <p14:tracePt t="181040" x="4643438" y="5545138"/>
          <p14:tracePt t="181056" x="4652963" y="5554663"/>
          <p14:tracePt t="181147" x="4643438" y="5554663"/>
          <p14:tracePt t="181651" x="4608513" y="5545138"/>
          <p14:tracePt t="181667" x="4581525" y="5537200"/>
          <p14:tracePt t="181675" x="4537075" y="5518150"/>
          <p14:tracePt t="181683" x="4473575" y="5500688"/>
          <p14:tracePt t="181691" x="4330700" y="5438775"/>
          <p14:tracePt t="181708" x="4179888" y="5384800"/>
          <p14:tracePt t="181724" x="4089400" y="5348288"/>
          <p14:tracePt t="181741" x="4062413" y="5340350"/>
          <p14:tracePt t="181758" x="4054475" y="5330825"/>
          <p14:tracePt t="181774" x="4054475" y="5340350"/>
          <p14:tracePt t="181803" x="4054475" y="5348288"/>
          <p14:tracePt t="181811" x="4054475" y="5384800"/>
          <p14:tracePt t="181824" x="4062413" y="5411788"/>
          <p14:tracePt t="181841" x="4081463" y="5456238"/>
          <p14:tracePt t="181858" x="4125913" y="5518150"/>
          <p14:tracePt t="181875" x="4152900" y="5554663"/>
          <p14:tracePt t="181891" x="4187825" y="5572125"/>
          <p14:tracePt t="181908" x="4224338" y="5572125"/>
          <p14:tracePt t="181925" x="4268788" y="5572125"/>
          <p14:tracePt t="181941" x="4322763" y="5572125"/>
          <p14:tracePt t="181958" x="4375150" y="5554663"/>
          <p14:tracePt t="181975" x="4394200" y="5545138"/>
          <p14:tracePt t="181992" x="4429125" y="5537200"/>
          <p14:tracePt t="182008" x="4438650" y="5527675"/>
          <p14:tracePt t="182025" x="4446588" y="5518150"/>
          <p14:tracePt t="182051" x="4438650" y="5518150"/>
          <p14:tracePt t="182179" x="4419600" y="5518150"/>
          <p14:tracePt t="182187" x="4394200" y="5518150"/>
          <p14:tracePt t="182195" x="4367213" y="5518150"/>
          <p14:tracePt t="182209" x="4340225" y="5527675"/>
          <p14:tracePt t="182226" x="4322763" y="5537200"/>
          <p14:tracePt t="182242" x="4303713" y="5545138"/>
          <p14:tracePt t="182259" x="4295775" y="5545138"/>
          <p14:tracePt t="182275" x="4276725" y="5562600"/>
          <p14:tracePt t="182292" x="4259263" y="5581650"/>
          <p14:tracePt t="182309" x="4241800" y="5589588"/>
          <p14:tracePt t="182326" x="4224338" y="5616575"/>
          <p14:tracePt t="182342" x="4224338" y="5634038"/>
          <p14:tracePt t="182359" x="4224338" y="5643563"/>
          <p14:tracePt t="182376" x="4232275" y="5670550"/>
          <p14:tracePt t="182392" x="4259263" y="5688013"/>
          <p14:tracePt t="182409" x="4322763" y="5697538"/>
          <p14:tracePt t="182427" x="4367213" y="5705475"/>
          <p14:tracePt t="182443" x="4429125" y="5705475"/>
          <p14:tracePt t="182459" x="4537075" y="5697538"/>
          <p14:tracePt t="182476" x="4633913" y="5670550"/>
          <p14:tracePt t="182493" x="4768850" y="5634038"/>
          <p14:tracePt t="182509" x="4884738" y="5589588"/>
          <p14:tracePt t="182526" x="4965700" y="5545138"/>
          <p14:tracePt t="182543" x="5010150" y="5518150"/>
          <p14:tracePt t="182559" x="5027613" y="5500688"/>
          <p14:tracePt t="182576" x="5027613" y="5473700"/>
          <p14:tracePt t="182593" x="5010150" y="5446713"/>
          <p14:tracePt t="182609" x="4973638" y="5419725"/>
          <p14:tracePt t="182609" x="4938713" y="5402263"/>
          <p14:tracePt t="182627" x="4884738" y="5375275"/>
          <p14:tracePt t="182643" x="4822825" y="5340350"/>
          <p14:tracePt t="182660" x="4751388" y="5322888"/>
          <p14:tracePt t="182676" x="4697413" y="5322888"/>
          <p14:tracePt t="182693" x="4643438" y="5322888"/>
          <p14:tracePt t="182710" x="4572000" y="5330825"/>
          <p14:tracePt t="182726" x="4518025" y="5357813"/>
          <p14:tracePt t="182743" x="4483100" y="5394325"/>
          <p14:tracePt t="182760" x="4456113" y="5411788"/>
          <p14:tracePt t="182777" x="4438650" y="5438775"/>
          <p14:tracePt t="182793" x="4429125" y="5446713"/>
          <p14:tracePt t="182810" x="4429125" y="5456238"/>
          <p14:tracePt t="182827" x="4429125" y="5465763"/>
          <p14:tracePt t="182843" x="4429125" y="5473700"/>
          <p14:tracePt t="183139" x="4429125" y="5483225"/>
          <p14:tracePt t="183163" x="4429125" y="5491163"/>
          <p14:tracePt t="183194" x="4429125" y="5500688"/>
          <p14:tracePt t="183211" x="4429125" y="5510213"/>
          <p14:tracePt t="183219" x="4429125" y="5518150"/>
          <p14:tracePt t="183227" x="4429125" y="5545138"/>
          <p14:tracePt t="183244" x="4429125" y="5562600"/>
          <p14:tracePt t="183261" x="4429125" y="5581650"/>
          <p14:tracePt t="183278" x="4429125" y="5599113"/>
          <p14:tracePt t="183294" x="4429125" y="5626100"/>
          <p14:tracePt t="183311" x="4446588" y="5653088"/>
          <p14:tracePt t="183328" x="4446588" y="5670550"/>
          <p14:tracePt t="183347" x="4456113" y="5680075"/>
          <p14:tracePt t="183361" x="4465638" y="5688013"/>
          <p14:tracePt t="183378" x="4483100" y="5705475"/>
          <p14:tracePt t="183378" x="4500563" y="5715000"/>
          <p14:tracePt t="183395" x="4527550" y="5724525"/>
          <p14:tracePt t="183411" x="4572000" y="5741988"/>
          <p14:tracePt t="183428" x="4616450" y="5751513"/>
          <p14:tracePt t="183445" x="4670425" y="5759450"/>
          <p14:tracePt t="183461" x="4724400" y="5759450"/>
          <p14:tracePt t="183478" x="4751388" y="5759450"/>
          <p14:tracePt t="183495" x="4776788" y="5759450"/>
          <p14:tracePt t="183511" x="4803775" y="5759450"/>
          <p14:tracePt t="183528" x="4813300" y="5751513"/>
          <p14:tracePt t="183545" x="4822825" y="5732463"/>
          <p14:tracePt t="183562" x="4822825" y="5724525"/>
          <p14:tracePt t="183578" x="4830763" y="5688013"/>
          <p14:tracePt t="183595" x="4830763" y="5653088"/>
          <p14:tracePt t="183612" x="4822825" y="5626100"/>
          <p14:tracePt t="183628" x="4795838" y="5599113"/>
          <p14:tracePt t="183645" x="4751388" y="5562600"/>
          <p14:tracePt t="183662" x="4687888" y="5537200"/>
          <p14:tracePt t="183678" x="4608513" y="5518150"/>
          <p14:tracePt t="183695" x="4527550" y="5510213"/>
          <p14:tracePt t="183712" x="4465638" y="5510213"/>
          <p14:tracePt t="183728" x="4411663" y="5510213"/>
          <p14:tracePt t="183746" x="4384675" y="5510213"/>
          <p14:tracePt t="183762" x="4340225" y="5510213"/>
          <p14:tracePt t="183779" x="4313238" y="5527675"/>
          <p14:tracePt t="183795" x="4286250" y="5545138"/>
          <p14:tracePt t="183812" x="4259263" y="5572125"/>
          <p14:tracePt t="183828" x="4241800" y="5599113"/>
          <p14:tracePt t="183846" x="4214813" y="5626100"/>
          <p14:tracePt t="183862" x="4214813" y="5653088"/>
          <p14:tracePt t="183879" x="4205288" y="5688013"/>
          <p14:tracePt t="183896" x="4205288" y="5724525"/>
          <p14:tracePt t="183912" x="4205288" y="5741988"/>
          <p14:tracePt t="183929" x="4205288" y="5786438"/>
          <p14:tracePt t="183946" x="4205288" y="5803900"/>
          <p14:tracePt t="183946" x="4214813" y="5822950"/>
          <p14:tracePt t="183963" x="4232275" y="5840413"/>
          <p14:tracePt t="183979" x="4251325" y="5848350"/>
          <p14:tracePt t="183996" x="4259263" y="5857875"/>
          <p14:tracePt t="184012" x="4295775" y="5857875"/>
          <p14:tracePt t="184029" x="4348163" y="5875338"/>
          <p14:tracePt t="184046" x="4411663" y="5875338"/>
          <p14:tracePt t="184062" x="4491038" y="5875338"/>
          <p14:tracePt t="184079" x="4562475" y="5875338"/>
          <p14:tracePt t="184096" x="4652963" y="5875338"/>
          <p14:tracePt t="184113" x="4697413" y="5867400"/>
          <p14:tracePt t="184130" x="4732338" y="5857875"/>
          <p14:tracePt t="184146" x="4768850" y="5830888"/>
          <p14:tracePt t="184163" x="4786313" y="5803900"/>
          <p14:tracePt t="184179" x="4795838" y="5776913"/>
          <p14:tracePt t="184196" x="4795838" y="5759450"/>
          <p14:tracePt t="184213" x="4795838" y="5741988"/>
          <p14:tracePt t="184229" x="4795838" y="5697538"/>
          <p14:tracePt t="184246" x="4768850" y="5670550"/>
          <p14:tracePt t="184263" x="4732338" y="5643563"/>
          <p14:tracePt t="184280" x="4679950" y="5626100"/>
          <p14:tracePt t="184296" x="4625975" y="5616575"/>
          <p14:tracePt t="184313" x="4572000" y="5616575"/>
          <p14:tracePt t="184330" x="4483100" y="5616575"/>
          <p14:tracePt t="184347" x="4429125" y="5626100"/>
          <p14:tracePt t="184363" x="4394200" y="5653088"/>
          <p14:tracePt t="184380" x="4357688" y="5680075"/>
          <p14:tracePt t="184396" x="4348163" y="5705475"/>
          <p14:tracePt t="184413" x="4340225" y="5732463"/>
          <p14:tracePt t="184430" x="4330700" y="5751513"/>
          <p14:tracePt t="184446" x="4330700" y="5759450"/>
          <p14:tracePt t="184463" x="4330700" y="5786438"/>
          <p14:tracePt t="184480" x="4330700" y="5795963"/>
          <p14:tracePt t="184496" x="4340225" y="5795963"/>
          <p14:tracePt t="184515" x="4348163" y="5795963"/>
          <p14:tracePt t="184530" x="4367213" y="5795963"/>
          <p14:tracePt t="184547" x="4375150" y="5795963"/>
          <p14:tracePt t="184563" x="4394200" y="5795963"/>
          <p14:tracePt t="184580" x="4394200" y="5803900"/>
          <p14:tracePt t="184731" x="4394200" y="5813425"/>
          <p14:tracePt t="184739" x="4384675" y="5813425"/>
          <p14:tracePt t="184747" x="4330700" y="5840413"/>
          <p14:tracePt t="184764" x="4251325" y="5867400"/>
          <p14:tracePt t="184781" x="4160838" y="5911850"/>
          <p14:tracePt t="184797" x="4054475" y="5956300"/>
          <p14:tracePt t="184814" x="3946525" y="6000750"/>
          <p14:tracePt t="184831" x="3830638" y="6037263"/>
          <p14:tracePt t="184847" x="3724275" y="6081713"/>
          <p14:tracePt t="184864" x="3598863" y="6126163"/>
          <p14:tracePt t="184881" x="3490913" y="6170613"/>
          <p14:tracePt t="184898" x="3375025" y="6215063"/>
          <p14:tracePt t="184898" x="3313113" y="6242050"/>
          <p14:tracePt t="184915" x="3179763" y="6303963"/>
          <p14:tracePt t="184931" x="3071813" y="6348413"/>
          <p14:tracePt t="184948" x="2965450" y="6394450"/>
          <p14:tracePt t="184964" x="2874963" y="6419850"/>
          <p14:tracePt t="184981" x="2795588" y="6456363"/>
          <p14:tracePt t="184998" x="2705100" y="6500813"/>
          <p14:tracePt t="185014" x="2652713" y="6518275"/>
          <p14:tracePt t="185031" x="2598738" y="6554788"/>
          <p14:tracePt t="185048" x="2554288" y="6581775"/>
          <p14:tracePt t="185065" x="2527300" y="6608763"/>
          <p14:tracePt t="185081" x="2500313" y="6634163"/>
          <p14:tracePt t="185098" x="2446338" y="6661150"/>
          <p14:tracePt t="185115" x="2401888" y="6670675"/>
          <p14:tracePt t="185132" x="2366963" y="6688138"/>
          <p14:tracePt t="185148" x="2312988" y="6705600"/>
          <p14:tracePt t="185165" x="2276475" y="6715125"/>
          <p14:tracePt t="185182" x="2232025" y="6715125"/>
          <p14:tracePt t="185198" x="2197100" y="6724650"/>
          <p14:tracePt t="185215" x="2179638" y="6732588"/>
          <p14:tracePt t="185231" x="2143125" y="6742113"/>
          <p14:tracePt t="185248" x="2098675" y="6742113"/>
          <p14:tracePt t="185266" x="2044700" y="6742113"/>
          <p14:tracePt t="185282" x="1990725" y="6751638"/>
          <p14:tracePt t="185282" x="1973263" y="6751638"/>
          <p14:tracePt t="185299" x="1938338" y="6751638"/>
          <p14:tracePt t="185315" x="1911350" y="6751638"/>
          <p14:tracePt t="185332" x="1893888" y="6751638"/>
          <p14:tracePt t="185348" x="1884363" y="6751638"/>
          <p14:tracePt t="185365" x="1874838" y="6751638"/>
          <p14:tracePt t="185382" x="1866900" y="6751638"/>
          <p14:tracePt t="185398" x="1857375" y="6742113"/>
          <p14:tracePt t="185415" x="1847850" y="6732588"/>
          <p14:tracePt t="185432" x="1847850" y="6724650"/>
          <p14:tracePt t="185448" x="1847850" y="6705600"/>
          <p14:tracePt t="185466" x="1847850" y="6697663"/>
          <p14:tracePt t="185482" x="1847850" y="6680200"/>
          <p14:tracePt t="185499" x="1847850" y="6670675"/>
          <p14:tracePt t="185516" x="1847850" y="6661150"/>
          <p14:tracePt t="185532" x="1847850" y="6653213"/>
          <p14:tracePt t="185571" x="1847850" y="6643688"/>
          <p14:tracePt t="185579" x="1847850" y="6634163"/>
          <p14:tracePt t="185586" x="1857375" y="6634163"/>
          <p14:tracePt t="185599" x="1884363" y="6626225"/>
          <p14:tracePt t="185616" x="1919288" y="6626225"/>
          <p14:tracePt t="185632" x="1973263" y="6626225"/>
          <p14:tracePt t="185649" x="2036763" y="6626225"/>
          <p14:tracePt t="185667" x="2062163" y="6626225"/>
          <p14:tracePt t="185683" x="2081213" y="6626225"/>
          <p14:tracePt t="185699" x="2089150" y="6626225"/>
          <p14:tracePt t="185716" x="2098675" y="6626225"/>
          <p14:tracePt t="185732" x="2108200" y="6626225"/>
          <p14:tracePt t="185749" x="2125663" y="6626225"/>
          <p14:tracePt t="185766" x="2133600" y="6626225"/>
          <p14:tracePt t="185782" x="2160588" y="6626225"/>
          <p14:tracePt t="186130" x="2187575" y="6626225"/>
          <p14:tracePt t="186139" x="2214563" y="6626225"/>
          <p14:tracePt t="186150" x="2286000" y="6626225"/>
          <p14:tracePt t="186167" x="2393950" y="6626225"/>
          <p14:tracePt t="186183" x="2490788" y="6626225"/>
          <p14:tracePt t="186200" x="2598738" y="6626225"/>
          <p14:tracePt t="186217" x="2724150" y="6626225"/>
          <p14:tracePt t="186233" x="2847975" y="6608763"/>
          <p14:tracePt t="186233" x="2919413" y="6599238"/>
          <p14:tracePt t="186251" x="3062288" y="6562725"/>
          <p14:tracePt t="186267" x="3179763" y="6545263"/>
          <p14:tracePt t="186283" x="3286125" y="6510338"/>
          <p14:tracePt t="186300" x="3348038" y="6491288"/>
          <p14:tracePt t="186317" x="3411538" y="6473825"/>
          <p14:tracePt t="186334" x="3465513" y="6456363"/>
          <p14:tracePt t="186350" x="3509963" y="6446838"/>
          <p14:tracePt t="186367" x="3544888" y="6429375"/>
          <p14:tracePt t="186384" x="3581400" y="6411913"/>
          <p14:tracePt t="186401" x="3616325" y="6394450"/>
          <p14:tracePt t="186417" x="3643313" y="6375400"/>
          <p14:tracePt t="186434" x="3697288" y="6340475"/>
          <p14:tracePt t="186451" x="3741738" y="6323013"/>
          <p14:tracePt t="186467" x="3776663" y="6303963"/>
          <p14:tracePt t="186484" x="3813175" y="6286500"/>
          <p14:tracePt t="186501" x="3857625" y="6259513"/>
          <p14:tracePt t="186518" x="3902075" y="6232525"/>
          <p14:tracePt t="186534" x="3973513" y="6205538"/>
          <p14:tracePt t="186551" x="4054475" y="6170613"/>
          <p14:tracePt t="186567" x="4143375" y="6134100"/>
          <p14:tracePt t="186584" x="4187825" y="6116638"/>
          <p14:tracePt t="186601" x="4224338" y="6099175"/>
          <p14:tracePt t="186618" x="4232275" y="6099175"/>
          <p14:tracePt t="186667" x="4241800" y="6099175"/>
          <p14:tracePt t="186682" x="4251325" y="6099175"/>
          <p14:tracePt t="186691" x="4268788" y="6099175"/>
          <p14:tracePt t="186706" x="4286250" y="6099175"/>
          <p14:tracePt t="186717" x="4303713" y="6108700"/>
          <p14:tracePt t="186735" x="4330700" y="6134100"/>
          <p14:tracePt t="186751" x="4348163" y="6153150"/>
          <p14:tracePt t="186768" x="4375150" y="6180138"/>
          <p14:tracePt t="186785" x="4419600" y="6197600"/>
          <p14:tracePt t="186801" x="4456113" y="6215063"/>
          <p14:tracePt t="186818" x="4527550" y="6232525"/>
          <p14:tracePt t="186835" x="4581525" y="6251575"/>
          <p14:tracePt t="186852" x="4643438" y="6269038"/>
          <p14:tracePt t="186868" x="4687888" y="6269038"/>
          <p14:tracePt t="186885" x="4732338" y="6269038"/>
          <p14:tracePt t="186902" x="4776788" y="6269038"/>
          <p14:tracePt t="186918" x="4822825" y="6269038"/>
          <p14:tracePt t="186935" x="4857750" y="6251575"/>
          <p14:tracePt t="186951" x="4875213" y="6242050"/>
          <p14:tracePt t="186968" x="4894263" y="6224588"/>
          <p14:tracePt t="186985" x="4902200" y="6215063"/>
          <p14:tracePt t="187001" x="4911725" y="6197600"/>
          <p14:tracePt t="187019" x="4919663" y="6180138"/>
          <p14:tracePt t="187035" x="4929188" y="6161088"/>
          <p14:tracePt t="187052" x="4919663" y="6153150"/>
          <p14:tracePt t="187068" x="4919663" y="6126163"/>
          <p14:tracePt t="187086" x="4911725" y="6089650"/>
          <p14:tracePt t="187102" x="4894263" y="6062663"/>
          <p14:tracePt t="187118" x="4857750" y="6037263"/>
          <p14:tracePt t="187136" x="4803775" y="6000750"/>
          <p14:tracePt t="187153" x="4751388" y="5973763"/>
          <p14:tracePt t="187169" x="4697413" y="5965825"/>
          <p14:tracePt t="187186" x="4643438" y="5946775"/>
          <p14:tracePt t="187186" x="4625975" y="5946775"/>
          <p14:tracePt t="187203" x="4581525" y="5946775"/>
          <p14:tracePt t="187219" x="4527550" y="5956300"/>
          <p14:tracePt t="187236" x="4491038" y="5965825"/>
          <p14:tracePt t="187252" x="4446588" y="5991225"/>
          <p14:tracePt t="187269" x="4402138" y="6027738"/>
          <p14:tracePt t="187286" x="4348163" y="6062663"/>
          <p14:tracePt t="187302" x="4322763" y="6099175"/>
          <p14:tracePt t="187319" x="4303713" y="6143625"/>
          <p14:tracePt t="187336" x="4295775" y="6161088"/>
          <p14:tracePt t="187352" x="4295775" y="6188075"/>
          <p14:tracePt t="187369" x="4295775" y="6205538"/>
          <p14:tracePt t="187369" x="4295775" y="6215063"/>
          <p14:tracePt t="187387" x="4295775" y="6242050"/>
          <p14:tracePt t="187403" x="4303713" y="6269038"/>
          <p14:tracePt t="187419" x="4313238" y="6296025"/>
          <p14:tracePt t="187436" x="4340225" y="6313488"/>
          <p14:tracePt t="187452" x="4375150" y="6330950"/>
          <p14:tracePt t="187469" x="4438650" y="6348413"/>
          <p14:tracePt t="187486" x="4473575" y="6348413"/>
          <p14:tracePt t="187503" x="4527550" y="6348413"/>
          <p14:tracePt t="187519" x="4572000" y="6348413"/>
          <p14:tracePt t="187536" x="4616450" y="6348413"/>
          <p14:tracePt t="187553" x="4652963" y="6348413"/>
          <p14:tracePt t="187569" x="4697413" y="6323013"/>
          <p14:tracePt t="187587" x="4741863" y="6303963"/>
          <p14:tracePt t="187603" x="4759325" y="6276975"/>
          <p14:tracePt t="187619" x="4803775" y="6232525"/>
          <p14:tracePt t="187637" x="4830763" y="6180138"/>
          <p14:tracePt t="187653" x="4840288" y="6143625"/>
          <p14:tracePt t="187670" x="4840288" y="6134100"/>
          <p14:tracePt t="187686" x="4840288" y="6108700"/>
          <p14:tracePt t="187703" x="4840288" y="6089650"/>
          <p14:tracePt t="187720" x="4840288" y="6072188"/>
          <p14:tracePt t="187736" x="4840288" y="6062663"/>
          <p14:tracePt t="187753" x="4840288" y="6045200"/>
          <p14:tracePt t="187753" x="4840288" y="6037263"/>
          <p14:tracePt t="187771" x="4830763" y="6027738"/>
          <p14:tracePt t="187787" x="4813300" y="6027738"/>
          <p14:tracePt t="187803" x="4768850" y="6027738"/>
          <p14:tracePt t="187820" x="4714875" y="6027738"/>
          <p14:tracePt t="187837" x="4660900" y="6027738"/>
          <p14:tracePt t="187853" x="4616450" y="6027738"/>
          <p14:tracePt t="187870" x="4572000" y="6027738"/>
          <p14:tracePt t="187887" x="4518025" y="6027738"/>
          <p14:tracePt t="187903" x="4491038" y="6045200"/>
          <p14:tracePt t="187920" x="4456113" y="6062663"/>
          <p14:tracePt t="187937" x="4429125" y="6081713"/>
          <p14:tracePt t="187953" x="4411663" y="6108700"/>
          <p14:tracePt t="187953" x="4402138" y="6116638"/>
          <p14:tracePt t="187971" x="4384675" y="6143625"/>
          <p14:tracePt t="187987" x="4375150" y="6161088"/>
          <p14:tracePt t="188003" x="4375150" y="6180138"/>
          <p14:tracePt t="188020" x="4375150" y="6188075"/>
          <p14:tracePt t="188037" x="4375150" y="6197600"/>
          <p14:tracePt t="188054" x="4375150" y="6224588"/>
          <p14:tracePt t="188070" x="4394200" y="6251575"/>
          <p14:tracePt t="188087" x="4429125" y="6276975"/>
          <p14:tracePt t="188104" x="4473575" y="6296025"/>
          <p14:tracePt t="188121" x="4527550" y="6313488"/>
          <p14:tracePt t="188137" x="4643438" y="6330950"/>
          <p14:tracePt t="188155" x="4714875" y="6340475"/>
          <p14:tracePt t="188171" x="4776788" y="6340475"/>
          <p14:tracePt t="188187" x="4830763" y="6340475"/>
          <p14:tracePt t="188204" x="4867275" y="6340475"/>
          <p14:tracePt t="188221" x="4902200" y="6340475"/>
          <p14:tracePt t="188237" x="4929188" y="6323013"/>
          <p14:tracePt t="188254" x="4938713" y="6296025"/>
          <p14:tracePt t="188271" x="4956175" y="6276975"/>
          <p14:tracePt t="188287" x="4965700" y="6251575"/>
          <p14:tracePt t="188304" x="4973638" y="6224588"/>
          <p14:tracePt t="188321" x="4973638" y="6197600"/>
          <p14:tracePt t="188338" x="4973638" y="6161088"/>
          <p14:tracePt t="188355" x="4973638" y="6126163"/>
          <p14:tracePt t="188371" x="4973638" y="6099175"/>
          <p14:tracePt t="188388" x="4965700" y="6072188"/>
          <p14:tracePt t="188404" x="4965700" y="6027738"/>
          <p14:tracePt t="188421" x="4938713" y="6010275"/>
          <p14:tracePt t="188438" x="4884738" y="6000750"/>
          <p14:tracePt t="188454" x="4822825" y="6000750"/>
          <p14:tracePt t="188471" x="4759325" y="6000750"/>
          <p14:tracePt t="188488" x="4697413" y="6010275"/>
          <p14:tracePt t="188505" x="4643438" y="6018213"/>
          <p14:tracePt t="188522" x="4608513" y="6045200"/>
          <p14:tracePt t="188522" x="4581525" y="6045200"/>
          <p14:tracePt t="188539" x="4554538" y="6062663"/>
          <p14:tracePt t="188555" x="4537075" y="6081713"/>
          <p14:tracePt t="188571" x="4527550" y="6089650"/>
          <p14:tracePt t="188588" x="4518025" y="6099175"/>
          <p14:tracePt t="188605" x="4518025" y="6108700"/>
          <p14:tracePt t="188627" x="4518025" y="6116638"/>
          <p14:tracePt t="188650" x="4518025" y="6126163"/>
          <p14:tracePt t="188666" x="4518025" y="6134100"/>
          <p14:tracePt t="188682" x="4518025" y="6143625"/>
          <p14:tracePt t="188698" x="4518025" y="6153150"/>
          <p14:tracePt t="188714" x="4518025" y="6170613"/>
          <p14:tracePt t="188739" x="4527550" y="6188075"/>
          <p14:tracePt t="188770" x="4537075" y="6188075"/>
          <p14:tracePt t="188778" x="4537075" y="6197600"/>
          <p14:tracePt t="188788" x="4562475" y="6205538"/>
          <p14:tracePt t="188806" x="4598988" y="6215063"/>
          <p14:tracePt t="188822" x="4633913" y="6242050"/>
          <p14:tracePt t="188839" x="4670425" y="6242050"/>
          <p14:tracePt t="188856" x="4705350" y="6242050"/>
          <p14:tracePt t="188873" x="4732338" y="6242050"/>
          <p14:tracePt t="188889" x="4786313" y="6232525"/>
          <p14:tracePt t="188907" x="4795838" y="6232525"/>
          <p14:tracePt t="188922" x="4830763" y="6215063"/>
          <p14:tracePt t="188939" x="4848225" y="6205538"/>
          <p14:tracePt t="188963" x="4867275" y="6197600"/>
          <p14:tracePt t="188994" x="4867275" y="6188075"/>
          <p14:tracePt t="189011" x="4884738" y="6180138"/>
          <p14:tracePt t="189018" x="4902200" y="6180138"/>
          <p14:tracePt t="190013" x="4902200" y="6170613"/>
          <p14:tracePt t="190363" x="4911725" y="6170613"/>
          <p14:tracePt t="190450" x="4929188" y="6170613"/>
          <p14:tracePt t="190466" x="4946650" y="6170613"/>
          <p14:tracePt t="190474" x="4973638" y="6170613"/>
          <p14:tracePt t="190482" x="4991100" y="6170613"/>
          <p14:tracePt t="190492" x="5045075" y="6188075"/>
          <p14:tracePt t="190508" x="5089525" y="6197600"/>
          <p14:tracePt t="190526" x="5116513" y="6205538"/>
          <p14:tracePt t="190542" x="5153025" y="6215063"/>
          <p14:tracePt t="190559" x="5187950" y="6232525"/>
          <p14:tracePt t="190575" x="5214938" y="6242050"/>
          <p14:tracePt t="190592" x="5241925" y="6259513"/>
          <p14:tracePt t="190609" x="5276850" y="6276975"/>
          <p14:tracePt t="190626" x="5330825" y="6313488"/>
          <p14:tracePt t="190642" x="5367338" y="6348413"/>
          <p14:tracePt t="190659" x="5402263" y="6375400"/>
          <p14:tracePt t="190676" x="5429250" y="6394450"/>
          <p14:tracePt t="190692" x="5456238" y="6411913"/>
          <p14:tracePt t="190709" x="5483225" y="6419850"/>
          <p14:tracePt t="190726" x="5510213" y="6438900"/>
          <p14:tracePt t="190742" x="5510213" y="6446838"/>
          <p14:tracePt t="190759" x="5518150" y="6456363"/>
          <p14:tracePt t="190811" x="5537200" y="6465888"/>
          <p14:tracePt t="190858" x="5545138" y="6483350"/>
          <p14:tracePt t="190882" x="5554663" y="6500813"/>
          <p14:tracePt t="190890" x="5554663" y="6510338"/>
          <p14:tracePt t="190899" x="5562600" y="6518275"/>
          <p14:tracePt t="190909" x="5572125" y="6537325"/>
          <p14:tracePt t="190926" x="5572125" y="6545263"/>
          <p14:tracePt t="190943" x="5581650" y="6562725"/>
          <p14:tracePt t="190959" x="5572125" y="6562725"/>
          <p14:tracePt t="191386" x="5562600" y="6554788"/>
          <p14:tracePt t="191395" x="5554663" y="6554788"/>
          <p14:tracePt t="191402" x="5545138" y="6545263"/>
          <p14:tracePt t="191410" x="5510213" y="6527800"/>
          <p14:tracePt t="191427" x="5465763" y="6510338"/>
          <p14:tracePt t="191444" x="5429250" y="6491288"/>
          <p14:tracePt t="191460" x="5402263" y="6483350"/>
          <p14:tracePt t="191477" x="5402263" y="6473825"/>
          <p14:tracePt t="191494" x="5384800" y="6473825"/>
          <p14:tracePt t="191510" x="5375275" y="6473825"/>
          <p14:tracePt t="191527" x="5357813" y="6465888"/>
          <p14:tracePt t="191544" x="5340350" y="6465888"/>
          <p14:tracePt t="191563" x="5330825" y="6465888"/>
          <p14:tracePt t="191579" x="5340350" y="6465888"/>
          <p14:tracePt t="191650" x="5348288" y="6473825"/>
          <p14:tracePt t="191658" x="5375275" y="6483350"/>
          <p14:tracePt t="191666" x="5411788" y="6491288"/>
          <p14:tracePt t="191677" x="5483225" y="6510338"/>
          <p14:tracePt t="191694" x="5572125" y="6545263"/>
          <p14:tracePt t="191711" x="5643563" y="6572250"/>
          <p14:tracePt t="191728" x="5688013" y="6589713"/>
          <p14:tracePt t="191744" x="5697538" y="6589713"/>
          <p14:tracePt t="191761" x="5688013" y="6589713"/>
          <p14:tracePt t="192106" x="5680075" y="6589713"/>
          <p14:tracePt t="192114" x="5661025" y="6589713"/>
          <p14:tracePt t="192131" x="5653088" y="6589713"/>
          <p14:tracePt t="192139" x="5643563" y="6589713"/>
          <p14:tracePt t="192147" x="5634038" y="6589713"/>
          <p14:tracePt t="192634" x="5626100" y="6589713"/>
          <p14:tracePt t="192642" x="5616575" y="6589713"/>
          <p14:tracePt t="192650" x="5589588" y="6589713"/>
          <p14:tracePt t="192663" x="5554663" y="6589713"/>
          <p14:tracePt t="192680" x="5518150" y="6589713"/>
          <p14:tracePt t="192696" x="5500688" y="6589713"/>
          <p14:tracePt t="192713" x="5491163" y="6581775"/>
          <p14:tracePt t="192713" x="5483225" y="6572250"/>
          <p14:tracePt t="192731" x="5473700" y="6572250"/>
          <p14:tracePt t="192746" x="5456238" y="6562725"/>
          <p14:tracePt t="192763" x="5446713" y="6562725"/>
          <p14:tracePt t="192780" x="5438775" y="6554788"/>
          <p14:tracePt t="192796" x="5429250" y="6554788"/>
          <p14:tracePt t="192813" x="5419725" y="6554788"/>
          <p14:tracePt t="192830" x="5411788" y="6554788"/>
          <p14:tracePt t="192846" x="5375275" y="6537325"/>
          <p14:tracePt t="192863" x="5367338" y="6537325"/>
          <p14:tracePt t="192880" x="5357813" y="6537325"/>
          <p14:tracePt t="192896" x="5348288" y="6537325"/>
          <p14:tracePt t="192913" x="5322888" y="6537325"/>
          <p14:tracePt t="192932" x="5313363" y="6527800"/>
          <p14:tracePt t="192947" x="5295900" y="6527800"/>
          <p14:tracePt t="192963" x="5295900" y="6518275"/>
          <p14:tracePt t="193709" x="5286375" y="6518275"/>
          <p14:tracePt t="193714" x="5286375" y="6500813"/>
          <p14:tracePt t="193730" x="5276850" y="6491288"/>
          <p14:tracePt t="193738" x="5268913" y="6483350"/>
          <p14:tracePt t="193748" x="5259388" y="6456363"/>
          <p14:tracePt t="193765" x="5241925" y="6438900"/>
          <p14:tracePt t="193782" x="5232400" y="6419850"/>
          <p14:tracePt t="193798" x="5224463" y="6402388"/>
          <p14:tracePt t="193816" x="5214938" y="6402388"/>
          <p14:tracePt t="193832" x="5205413" y="6384925"/>
          <p14:tracePt t="193849" x="5187950" y="6384925"/>
          <p14:tracePt t="193866" x="5170488" y="6384925"/>
          <p14:tracePt t="193890" x="5160963" y="6384925"/>
          <p14:tracePt t="193898" x="5126038" y="6375400"/>
          <p14:tracePt t="193915" x="5099050" y="6375400"/>
          <p14:tracePt t="193932" x="5062538" y="6375400"/>
          <p14:tracePt t="193949" x="5027613" y="6367463"/>
          <p14:tracePt t="193966" x="5000625" y="6357938"/>
          <p14:tracePt t="193982" x="4991100" y="6357938"/>
          <p14:tracePt t="193999" x="4965700" y="6357938"/>
          <p14:tracePt t="194016" x="4956175" y="6357938"/>
          <p14:tracePt t="194032" x="4938713" y="6357938"/>
          <p14:tracePt t="194049" x="4929188" y="6357938"/>
          <p14:tracePt t="194065" x="4894263" y="6357938"/>
          <p14:tracePt t="194082" x="4875213" y="6357938"/>
          <p14:tracePt t="194099" x="4857750" y="6357938"/>
          <p14:tracePt t="194116" x="4848225" y="6357938"/>
          <p14:tracePt t="194132" x="4840288" y="6357938"/>
          <p14:tracePt t="194149" x="4830763" y="6357938"/>
          <p14:tracePt t="194165" x="4813300" y="6348413"/>
          <p14:tracePt t="194182" x="4803775" y="6348413"/>
          <p14:tracePt t="194202" x="4795838" y="6348413"/>
          <p14:tracePt t="194216" x="4786313" y="6348413"/>
          <p14:tracePt t="194232" x="4776788" y="6348413"/>
          <p14:tracePt t="194250" x="4768850" y="6348413"/>
          <p14:tracePt t="194282" x="4759325" y="6348413"/>
          <p14:tracePt t="194290" x="4751388" y="6340475"/>
          <p14:tracePt t="194299" x="4741863" y="6340475"/>
          <p14:tracePt t="194316" x="4705350" y="6330950"/>
          <p14:tracePt t="194333" x="4687888" y="6330950"/>
          <p14:tracePt t="194349" x="4670425" y="6323013"/>
          <p14:tracePt t="194366" x="4652963" y="6323013"/>
          <p14:tracePt t="194383" x="4633913" y="6323013"/>
          <p14:tracePt t="194400" x="4625975" y="6323013"/>
          <p14:tracePt t="194416" x="4616450" y="6313488"/>
          <p14:tracePt t="194433" x="4608513" y="6313488"/>
          <p14:tracePt t="194450" x="4589463" y="6303963"/>
          <p14:tracePt t="194466" x="4581525" y="6296025"/>
          <p14:tracePt t="194483" x="4572000" y="6296025"/>
          <p14:tracePt t="194610" x="4562475" y="6296025"/>
          <p14:tracePt t="194626" x="4554538" y="6286500"/>
          <p14:tracePt t="194666" x="4554538" y="6276975"/>
          <p14:tracePt t="194962" x="4554538" y="6269038"/>
          <p14:tracePt t="194994" x="4562475" y="6269038"/>
          <p14:tracePt t="195002" x="4572000" y="6259513"/>
          <p14:tracePt t="195018" x="4581525" y="6251575"/>
          <p14:tracePt t="195035" x="4589463" y="6251575"/>
          <p14:tracePt t="195098" x="4598988" y="6242050"/>
          <p14:tracePt t="195114" x="4608513" y="6242050"/>
          <p14:tracePt t="195130" x="4616450" y="6232525"/>
          <p14:tracePt t="195138" x="4633913" y="6232525"/>
          <p14:tracePt t="195154" x="4633913" y="6224588"/>
          <p14:tracePt t="195180" x="4643438" y="6224588"/>
          <p14:tracePt t="195186" x="4652963" y="6224588"/>
          <p14:tracePt t="195242" x="4652963" y="6215063"/>
          <p14:tracePt t="195250" x="4660900" y="6215063"/>
          <p14:tracePt t="195274" x="4670425" y="6215063"/>
          <p14:tracePt t="195282" x="4679950" y="6215063"/>
          <p14:tracePt t="195298" x="4697413" y="6215063"/>
          <p14:tracePt t="195314" x="4705350" y="6215063"/>
          <p14:tracePt t="195322" x="4714875" y="6215063"/>
          <p14:tracePt t="195335" x="4751388" y="6215063"/>
          <p14:tracePt t="195351" x="4768850" y="6215063"/>
          <p14:tracePt t="195368" x="4786313" y="6215063"/>
          <p14:tracePt t="195385" x="4795838" y="6215063"/>
          <p14:tracePt t="195401" x="4795838" y="6224588"/>
          <p14:tracePt t="197763" x="4803775" y="6224588"/>
          <p14:tracePt t="198346" x="4822825" y="6224588"/>
          <p14:tracePt t="198354" x="4840288" y="6224588"/>
          <p14:tracePt t="198362" x="4867275" y="6224588"/>
          <p14:tracePt t="198374" x="4911725" y="6224588"/>
          <p14:tracePt t="198391" x="4938713" y="6224588"/>
          <p14:tracePt t="198408" x="4946650" y="6224588"/>
          <p14:tracePt t="198424" x="4965700" y="6224588"/>
          <p14:tracePt t="198441" x="4983163" y="6232525"/>
          <p14:tracePt t="198457" x="5000625" y="6232525"/>
          <p14:tracePt t="198475" x="5027613" y="6242050"/>
          <p14:tracePt t="198491" x="5045075" y="6242050"/>
          <p14:tracePt t="198508" x="5072063" y="6242050"/>
          <p14:tracePt t="198525" x="5089525" y="6242050"/>
          <p14:tracePt t="198541" x="5108575" y="6242050"/>
          <p14:tracePt t="198558" x="5126038" y="6251575"/>
          <p14:tracePt t="198575" x="5143500" y="6251575"/>
          <p14:tracePt t="198591" x="5170488" y="6251575"/>
          <p14:tracePt t="198608" x="5197475" y="6251575"/>
          <p14:tracePt t="198625" x="5224463" y="6251575"/>
          <p14:tracePt t="198641" x="5276850" y="6269038"/>
          <p14:tracePt t="198658" x="5313363" y="6276975"/>
          <p14:tracePt t="198675" x="5367338" y="6276975"/>
          <p14:tracePt t="198691" x="5429250" y="6276975"/>
          <p14:tracePt t="198708" x="5518150" y="6276975"/>
          <p14:tracePt t="198725" x="5616575" y="6276975"/>
          <p14:tracePt t="198741" x="5697538" y="6276975"/>
          <p14:tracePt t="198758" x="5786438" y="6276975"/>
          <p14:tracePt t="198775" x="5867400" y="6276975"/>
          <p14:tracePt t="198792" x="5929313" y="6276975"/>
          <p14:tracePt t="198808" x="5991225" y="6276975"/>
          <p14:tracePt t="198808" x="6027738" y="6276975"/>
          <p14:tracePt t="198826" x="6081713" y="6276975"/>
          <p14:tracePt t="198842" x="6143625" y="6286500"/>
          <p14:tracePt t="198859" x="6215063" y="6303963"/>
          <p14:tracePt t="198875" x="6276975" y="6313488"/>
          <p14:tracePt t="198892" x="6340475" y="6313488"/>
          <p14:tracePt t="198909" x="6402388" y="6313488"/>
          <p14:tracePt t="198925" x="6473825" y="6313488"/>
          <p14:tracePt t="198942" x="6545263" y="6313488"/>
          <p14:tracePt t="198959" x="6643688" y="6313488"/>
          <p14:tracePt t="198976" x="6742113" y="6313488"/>
          <p14:tracePt t="198992" x="6867525" y="6313488"/>
          <p14:tracePt t="199009" x="6991350" y="6313488"/>
          <p14:tracePt t="199009" x="7037388" y="6313488"/>
          <p14:tracePt t="199026" x="7161213" y="6313488"/>
          <p14:tracePt t="199042" x="7251700" y="6296025"/>
          <p14:tracePt t="199059" x="7313613" y="6276975"/>
          <p14:tracePt t="199075" x="7402513" y="6276975"/>
          <p14:tracePt t="199092" x="7456488" y="6251575"/>
          <p14:tracePt t="199109" x="7518400" y="6215063"/>
          <p14:tracePt t="199126" x="7581900" y="6170613"/>
          <p14:tracePt t="199142" x="7643813" y="6143625"/>
          <p14:tracePt t="199159" x="7705725" y="6116638"/>
          <p14:tracePt t="199176" x="7759700" y="6089650"/>
          <p14:tracePt t="199192" x="7804150" y="6081713"/>
          <p14:tracePt t="199209" x="7875588" y="6054725"/>
          <p14:tracePt t="199226" x="7902575" y="6054725"/>
          <p14:tracePt t="199243" x="7939088" y="6045200"/>
          <p14:tracePt t="199259" x="7966075" y="6037263"/>
          <p14:tracePt t="199276" x="7974013" y="6037263"/>
          <p14:tracePt t="199298" x="7991475" y="6037263"/>
          <p14:tracePt t="199314" x="8001000" y="6037263"/>
          <p14:tracePt t="199326" x="8045450" y="6045200"/>
          <p14:tracePt t="199343" x="8081963" y="6045200"/>
          <p14:tracePt t="199360" x="8116888" y="6045200"/>
          <p14:tracePt t="199376" x="8161338" y="6045200"/>
          <p14:tracePt t="199393" x="8224838" y="6045200"/>
          <p14:tracePt t="199410" x="8251825" y="6045200"/>
          <p14:tracePt t="199426" x="8269288" y="6037263"/>
          <p14:tracePt t="199443" x="8277225" y="6037263"/>
          <p14:tracePt t="199602" x="8286750" y="6037263"/>
          <p14:tracePt t="199930" x="8296275" y="6037263"/>
          <p14:tracePt t="199946" x="8323263" y="6037263"/>
          <p14:tracePt t="199954" x="8348663" y="6027738"/>
          <p14:tracePt t="199962" x="8375650" y="6018213"/>
          <p14:tracePt t="199977" x="8447088" y="6010275"/>
          <p14:tracePt t="199994" x="8501063" y="6010275"/>
          <p14:tracePt t="200011" x="8545513" y="6010275"/>
          <p14:tracePt t="200028" x="8582025" y="6010275"/>
          <p14:tracePt t="200044" x="8616950" y="6010275"/>
          <p14:tracePt t="200061" x="8653463" y="6010275"/>
          <p14:tracePt t="200077" x="8688388" y="6010275"/>
          <p14:tracePt t="200095" x="8751888" y="6010275"/>
          <p14:tracePt t="200111" x="8796338" y="6010275"/>
          <p14:tracePt t="200128" x="8848725" y="6010275"/>
          <p14:tracePt t="200144" x="8885238" y="6010275"/>
          <p14:tracePt t="200161" x="8939213" y="6010275"/>
          <p14:tracePt t="200178" x="8966200" y="6010275"/>
          <p14:tracePt t="200195" x="8974138" y="6010275"/>
          <p14:tracePt t="200211" x="8991600" y="6010275"/>
          <p14:tracePt t="200228" x="9001125" y="6010275"/>
          <p14:tracePt t="200244" x="9018588" y="6010275"/>
          <p14:tracePt t="200261" x="9037638" y="6010275"/>
          <p14:tracePt t="200278" x="9082088" y="6010275"/>
          <p14:tracePt t="200295" x="9109075" y="6010275"/>
          <p14:tracePt t="200311" x="9126538" y="6010275"/>
          <p14:tracePt t="200328" x="9134475" y="6000750"/>
          <p14:tracePt t="200328" x="9153525" y="5991225"/>
          <p14:tracePt t="200346" x="9161463" y="5991225"/>
          <p14:tracePt t="200361" x="9215438" y="5965825"/>
          <p14:tracePt t="200378" x="9259888" y="5965825"/>
          <p14:tracePt t="200395" x="9323388" y="5946775"/>
          <p14:tracePt t="200411" x="9402763" y="5929313"/>
          <p14:tracePt t="200428" x="9483725" y="5911850"/>
          <p14:tracePt t="200445" x="9572625" y="5902325"/>
          <p14:tracePt t="200461" x="9653588" y="5884863"/>
          <p14:tracePt t="200478" x="9725025" y="5867400"/>
          <p14:tracePt t="200495" x="9769475" y="5857875"/>
          <p14:tracePt t="200512" x="9804400" y="5848350"/>
          <p14:tracePt t="200528" x="9840913" y="5840413"/>
          <p14:tracePt t="200545" x="9875838" y="5830888"/>
          <p14:tracePt t="200562" x="9912350" y="5822950"/>
          <p14:tracePt t="200578" x="9929813" y="5822950"/>
          <p14:tracePt t="200595" x="9974263" y="5803900"/>
          <p14:tracePt t="200612" x="10001250" y="5803900"/>
          <p14:tracePt t="200628" x="10028238" y="5803900"/>
          <p14:tracePt t="200645" x="10055225" y="5803900"/>
          <p14:tracePt t="200662" x="10063163" y="5803900"/>
          <p14:tracePt t="200678" x="10082213" y="5803900"/>
          <p14:tracePt t="200695" x="10099675" y="5803900"/>
          <p14:tracePt t="200712" x="10109200" y="5803900"/>
          <p14:tracePt t="200729" x="10117138" y="5803900"/>
          <p14:tracePt t="200754" x="10126663" y="5803900"/>
          <p14:tracePt t="200762" x="10144125" y="5803900"/>
          <p14:tracePt t="200786" x="10153650" y="5803900"/>
          <p14:tracePt t="200810" x="10161588" y="5803900"/>
          <p14:tracePt t="200826" x="10171113" y="5803900"/>
          <p14:tracePt t="200842" x="10171113" y="5795963"/>
          <p14:tracePt t="201034" x="10161588" y="5795963"/>
          <p14:tracePt t="201042" x="10134600" y="5795963"/>
          <p14:tracePt t="201050" x="10099675" y="5795963"/>
          <p14:tracePt t="201063" x="10010775" y="5795963"/>
          <p14:tracePt t="201079" x="9858375" y="5795963"/>
          <p14:tracePt t="201096" x="9661525" y="5803900"/>
          <p14:tracePt t="201113" x="9456738" y="5848350"/>
          <p14:tracePt t="201113" x="9348788" y="5867400"/>
          <p14:tracePt t="201130" x="9153525" y="5902325"/>
          <p14:tracePt t="201146" x="9001125" y="5938838"/>
          <p14:tracePt t="201163" x="8894763" y="5956300"/>
          <p14:tracePt t="201180" x="8796338" y="5973763"/>
          <p14:tracePt t="201196" x="8705850" y="5991225"/>
          <p14:tracePt t="201213" x="8616950" y="6010275"/>
          <p14:tracePt t="201230" x="8501063" y="6027738"/>
          <p14:tracePt t="201246" x="8348663" y="6045200"/>
          <p14:tracePt t="201263" x="8197850" y="6081713"/>
          <p14:tracePt t="201280" x="8054975" y="6116638"/>
          <p14:tracePt t="201297" x="7939088" y="6134100"/>
          <p14:tracePt t="201313" x="7804150" y="6153150"/>
          <p14:tracePt t="201330" x="7751763" y="6153150"/>
          <p14:tracePt t="201347" x="7705725" y="6153150"/>
          <p14:tracePt t="201363" x="7688263" y="6153150"/>
          <p14:tracePt t="201380" x="7670800" y="6153150"/>
          <p14:tracePt t="201397" x="7661275" y="6153150"/>
          <p14:tracePt t="201413" x="7643813" y="6153150"/>
          <p14:tracePt t="201430" x="7634288" y="6153150"/>
          <p14:tracePt t="201447" x="7608888" y="6153150"/>
          <p14:tracePt t="201464" x="7599363" y="6143625"/>
          <p14:tracePt t="201480" x="7581900" y="6134100"/>
          <p14:tracePt t="201497" x="7545388" y="6126163"/>
          <p14:tracePt t="201514" x="7527925" y="6108700"/>
          <p14:tracePt t="201531" x="7500938" y="6108700"/>
          <p14:tracePt t="201547" x="7456488" y="6108700"/>
          <p14:tracePt t="201564" x="7385050" y="6108700"/>
          <p14:tracePt t="201580" x="7277100" y="6108700"/>
          <p14:tracePt t="201597" x="7170738" y="6108700"/>
          <p14:tracePt t="201614" x="7081838" y="6108700"/>
          <p14:tracePt t="201631" x="7010400" y="6099175"/>
          <p14:tracePt t="201647" x="6973888" y="6081713"/>
          <p14:tracePt t="201664" x="6946900" y="6081713"/>
          <p14:tracePt t="201681" x="6938963" y="6081713"/>
          <p14:tracePt t="201697" x="6929438" y="6081713"/>
          <p14:tracePt t="201730" x="6919913" y="6081713"/>
          <p14:tracePt t="201746" x="6911975" y="6081713"/>
          <p14:tracePt t="201770" x="6902450" y="6081713"/>
          <p14:tracePt t="201778" x="6894513" y="6081713"/>
          <p14:tracePt t="201786" x="6875463" y="6081713"/>
          <p14:tracePt t="201810" x="6884988" y="6089650"/>
          <p14:tracePt t="201922" x="6911975" y="6089650"/>
          <p14:tracePt t="201930" x="6946900" y="6089650"/>
          <p14:tracePt t="201938" x="6991350" y="6089650"/>
          <p14:tracePt t="201948" x="7108825" y="6089650"/>
          <p14:tracePt t="201965" x="7205663" y="6089650"/>
          <p14:tracePt t="201981" x="7313613" y="6089650"/>
          <p14:tracePt t="201998" x="7412038" y="6089650"/>
          <p14:tracePt t="202015" x="7500938" y="6081713"/>
          <p14:tracePt t="202031" x="7572375" y="6062663"/>
          <p14:tracePt t="202048" x="7599363" y="6062663"/>
          <p14:tracePt t="202065" x="7608888" y="6062663"/>
          <p14:tracePt t="202081" x="7626350" y="6062663"/>
          <p14:tracePt t="202098" x="7634288" y="6062663"/>
          <p14:tracePt t="202115" x="7653338" y="6054725"/>
          <p14:tracePt t="202202" x="7661275" y="6054725"/>
          <p14:tracePt t="202218" x="7670800" y="6045200"/>
          <p14:tracePt t="202226" x="7661275" y="6045200"/>
          <p14:tracePt t="202402" x="7670800" y="6045200"/>
          <p14:tracePt t="202626" x="7688263" y="6045200"/>
          <p14:tracePt t="202634" x="7697788" y="6045200"/>
          <p14:tracePt t="202650" x="7724775" y="6037263"/>
          <p14:tracePt t="202658" x="7732713" y="6037263"/>
          <p14:tracePt t="202666" x="7769225" y="6027738"/>
          <p14:tracePt t="202683" x="7786688" y="6027738"/>
          <p14:tracePt t="202699" x="7796213" y="6027738"/>
          <p14:tracePt t="202716" x="7804150" y="6027738"/>
          <p14:tracePt t="202834" x="7813675" y="6027738"/>
          <p14:tracePt t="203234" x="7823200" y="6027738"/>
          <p14:tracePt t="203242" x="7867650" y="6010275"/>
          <p14:tracePt t="203250" x="7956550" y="5973763"/>
          <p14:tracePt t="203267" x="8108950" y="5929313"/>
          <p14:tracePt t="203284" x="8286750" y="5848350"/>
          <p14:tracePt t="203300" x="8447088" y="5795963"/>
          <p14:tracePt t="203317" x="8555038" y="5751513"/>
          <p14:tracePt t="203334" x="8609013" y="5715000"/>
          <p14:tracePt t="203351" x="8634413" y="5697538"/>
          <p14:tracePt t="203367" x="8634413" y="5688013"/>
          <p14:tracePt t="203384" x="8653463" y="5661025"/>
          <p14:tracePt t="203401" x="8661400" y="5643563"/>
          <p14:tracePt t="203417" x="8680450" y="5608638"/>
          <p14:tracePt t="203435" x="8688388" y="5581650"/>
          <p14:tracePt t="203451" x="8697913" y="5572125"/>
          <p14:tracePt t="203467" x="8715375" y="5554663"/>
          <p14:tracePt t="203484" x="8724900" y="5545138"/>
          <p14:tracePt t="203506" x="8732838" y="5527675"/>
          <p14:tracePt t="203518" x="8742363" y="5510213"/>
          <p14:tracePt t="203535" x="8751888" y="5491163"/>
          <p14:tracePt t="203551" x="8751888" y="5465763"/>
          <p14:tracePt t="203568" x="8769350" y="5429250"/>
          <p14:tracePt t="203585" x="8769350" y="5411788"/>
          <p14:tracePt t="203601" x="8769350" y="5375275"/>
          <p14:tracePt t="203618" x="8777288" y="5330825"/>
          <p14:tracePt t="203635" x="8777288" y="5295900"/>
          <p14:tracePt t="203651" x="8777288" y="5259388"/>
          <p14:tracePt t="203668" x="8777288" y="5224463"/>
          <p14:tracePt t="203685" x="8777288" y="5187950"/>
          <p14:tracePt t="203701" x="8759825" y="5153025"/>
          <p14:tracePt t="203718" x="8742363" y="5116513"/>
          <p14:tracePt t="203735" x="8705850" y="5081588"/>
          <p14:tracePt t="203751" x="8661400" y="5054600"/>
          <p14:tracePt t="203768" x="8626475" y="5027613"/>
          <p14:tracePt t="203785" x="8582025" y="5000625"/>
          <p14:tracePt t="203785" x="8572500" y="5000625"/>
          <p14:tracePt t="203802" x="8562975" y="4983163"/>
          <p14:tracePt t="203818" x="8562975" y="4965700"/>
          <p14:tracePt t="203835" x="8562975" y="4956175"/>
          <p14:tracePt t="203851" x="8555038" y="4946650"/>
          <p14:tracePt t="203868" x="8545513" y="4938713"/>
          <p14:tracePt t="203886" x="8537575" y="4929188"/>
          <p14:tracePt t="203902" x="8537575" y="4919663"/>
          <p14:tracePt t="203922" x="8528050" y="4911725"/>
          <p14:tracePt t="203938" x="8518525" y="4911725"/>
          <p14:tracePt t="203952" x="8510588" y="4911725"/>
          <p14:tracePt t="203968" x="8491538" y="4911725"/>
          <p14:tracePt t="203985" x="8483600" y="4911725"/>
          <p14:tracePt t="204010" x="8483600" y="4902200"/>
          <p14:tracePt t="204026" x="8483600" y="4894263"/>
          <p14:tracePt t="204106" x="8474075" y="4884738"/>
          <p14:tracePt t="204114" x="8474075" y="4875213"/>
          <p14:tracePt t="204178" x="8474075" y="4867275"/>
          <p14:tracePt t="204202" x="8474075" y="4857750"/>
          <p14:tracePt t="204218" x="8474075" y="4848225"/>
          <p14:tracePt t="204234" x="8474075" y="4840288"/>
          <p14:tracePt t="204250" x="8474075" y="4830763"/>
          <p14:tracePt t="204274" x="8474075" y="4822825"/>
          <p14:tracePt t="204282" x="8474075" y="4813300"/>
          <p14:tracePt t="204298" x="8474075" y="4803775"/>
          <p14:tracePt t="204322" x="8474075" y="4795838"/>
          <p14:tracePt t="204330" x="8474075" y="4786313"/>
          <p14:tracePt t="204354" x="8474075" y="4768850"/>
          <p14:tracePt t="204426" x="8474075" y="4759325"/>
          <p14:tracePt t="204450" x="8474075" y="4751388"/>
          <p14:tracePt t="204474" x="8474075" y="4741863"/>
          <p14:tracePt t="204498" x="8474075" y="4732338"/>
          <p14:tracePt t="204546" x="8483600" y="4724400"/>
          <p14:tracePt t="204890" x="8491538" y="4724400"/>
          <p14:tracePt t="205586" x="8491538" y="4732338"/>
          <p14:tracePt t="205594" x="8501063" y="4732338"/>
          <p14:tracePt t="205605" x="8510588" y="4751388"/>
          <p14:tracePt t="205622" x="8518525" y="4768850"/>
          <p14:tracePt t="205722" x="8528050" y="4776788"/>
          <p14:tracePt t="205746" x="8537575" y="4776788"/>
          <p14:tracePt t="205754" x="8545513" y="4786313"/>
          <p14:tracePt t="205906" x="8545513" y="4795838"/>
          <p14:tracePt t="205938" x="8555038" y="4795838"/>
          <p14:tracePt t="206290" x="8562975" y="4795838"/>
          <p14:tracePt t="206298" x="8572500" y="4795838"/>
          <p14:tracePt t="206306" x="8582025" y="4786313"/>
          <p14:tracePt t="206323" x="8589963" y="4786313"/>
          <p14:tracePt t="206340" x="8599488" y="4776788"/>
          <p14:tracePt t="206356" x="8609013" y="4768850"/>
          <p14:tracePt t="206386" x="8609013" y="4759325"/>
          <p14:tracePt t="206418" x="8609013" y="4751388"/>
          <p14:tracePt t="206442" x="8609013" y="4741863"/>
          <p14:tracePt t="206450" x="8589963" y="4741863"/>
          <p14:tracePt t="206458" x="8572500" y="4741863"/>
          <p14:tracePt t="206474" x="8545513" y="4741863"/>
          <p14:tracePt t="206490" x="8518525" y="4741863"/>
          <p14:tracePt t="206507" x="8501063" y="4741863"/>
          <p14:tracePt t="206524" x="8491538" y="4741863"/>
          <p14:tracePt t="206540" x="8474075" y="4741863"/>
          <p14:tracePt t="206557" x="8456613" y="4741863"/>
          <p14:tracePt t="206574" x="8439150" y="4751388"/>
          <p14:tracePt t="206590" x="8429625" y="4759325"/>
          <p14:tracePt t="206607" x="8429625" y="4768850"/>
          <p14:tracePt t="206624" x="8429625" y="4776788"/>
          <p14:tracePt t="206640" x="8429625" y="4795838"/>
          <p14:tracePt t="206640" x="8420100" y="4813300"/>
          <p14:tracePt t="206658" x="8420100" y="4830763"/>
          <p14:tracePt t="206674" x="8420100" y="4840288"/>
          <p14:tracePt t="206690" x="8420100" y="4857750"/>
          <p14:tracePt t="206707" x="8429625" y="4875213"/>
          <p14:tracePt t="206724" x="8439150" y="4875213"/>
          <p14:tracePt t="206762" x="8447088" y="4875213"/>
          <p14:tracePt t="206778" x="8456613" y="4875213"/>
          <p14:tracePt t="206786" x="8474075" y="4875213"/>
          <p14:tracePt t="206794" x="8483600" y="4875213"/>
          <p14:tracePt t="206807" x="8501063" y="4875213"/>
          <p14:tracePt t="206824" x="8528050" y="4875213"/>
          <p14:tracePt t="206841" x="8562975" y="4857750"/>
          <p14:tracePt t="206858" x="8572500" y="4848225"/>
          <p14:tracePt t="206875" x="8572500" y="4830763"/>
          <p14:tracePt t="206891" x="8572500" y="4822825"/>
          <p14:tracePt t="206914" x="8562975" y="4822825"/>
          <p14:tracePt t="207506" x="8562975" y="4830763"/>
          <p14:tracePt t="207546" x="8555038" y="4848225"/>
          <p14:tracePt t="207570" x="8545513" y="4848225"/>
          <p14:tracePt t="207578" x="8545513" y="4867275"/>
          <p14:tracePt t="207594" x="8537575" y="4875213"/>
          <p14:tracePt t="207610" x="8537575" y="4884738"/>
          <p14:tracePt t="207618" x="8528050" y="4902200"/>
          <p14:tracePt t="207626" x="8528050" y="4911725"/>
          <p14:tracePt t="207642" x="8518525" y="4938713"/>
          <p14:tracePt t="207659" x="8510588" y="4946650"/>
          <p14:tracePt t="207676" x="8510588" y="4965700"/>
          <p14:tracePt t="207693" x="8510588" y="4991100"/>
          <p14:tracePt t="207709" x="8510588" y="5010150"/>
          <p14:tracePt t="207726" x="8510588" y="5027613"/>
          <p14:tracePt t="207743" x="8510588" y="5045075"/>
          <p14:tracePt t="207759" x="8518525" y="5072063"/>
          <p14:tracePt t="207776" x="8518525" y="5099050"/>
          <p14:tracePt t="207793" x="8537575" y="5116513"/>
          <p14:tracePt t="207810" x="8545513" y="5126038"/>
          <p14:tracePt t="207826" x="8572500" y="5133975"/>
          <p14:tracePt t="207843" x="8589963" y="5143500"/>
          <p14:tracePt t="207860" x="8626475" y="5160963"/>
          <p14:tracePt t="207876" x="8680450" y="5170488"/>
          <p14:tracePt t="207893" x="8724900" y="5197475"/>
          <p14:tracePt t="207910" x="8777288" y="5224463"/>
          <p14:tracePt t="207926" x="8831263" y="5232400"/>
          <p14:tracePt t="207944" x="8875713" y="5259388"/>
          <p14:tracePt t="207960" x="8920163" y="5268913"/>
          <p14:tracePt t="207976" x="8966200" y="5286375"/>
          <p14:tracePt t="207976" x="8974138" y="5286375"/>
          <p14:tracePt t="207994" x="9010650" y="5286375"/>
          <p14:tracePt t="208010" x="9045575" y="5286375"/>
          <p14:tracePt t="208027" x="9082088" y="5286375"/>
          <p14:tracePt t="208043" x="9117013" y="5286375"/>
          <p14:tracePt t="208060" x="9161463" y="5295900"/>
          <p14:tracePt t="208077" x="9197975" y="5313363"/>
          <p14:tracePt t="208093" x="9232900" y="5303838"/>
          <p14:tracePt t="208110" x="9269413" y="5286375"/>
          <p14:tracePt t="208127" x="9296400" y="5268913"/>
          <p14:tracePt t="208144" x="9331325" y="5268913"/>
          <p14:tracePt t="208160" x="9367838" y="5259388"/>
          <p14:tracePt t="208177" x="9402763" y="5251450"/>
          <p14:tracePt t="208194" x="9429750" y="5241925"/>
          <p14:tracePt t="208210" x="9456738" y="5241925"/>
          <p14:tracePt t="208227" x="9474200" y="5241925"/>
          <p14:tracePt t="208244" x="9483725" y="5241925"/>
          <p14:tracePt t="208260" x="9501188" y="5241925"/>
          <p14:tracePt t="208277" x="9518650" y="5241925"/>
          <p14:tracePt t="208294" x="9545638" y="5241925"/>
          <p14:tracePt t="208310" x="9590088" y="5241925"/>
          <p14:tracePt t="208327" x="9644063" y="5241925"/>
          <p14:tracePt t="208344" x="9680575" y="5251450"/>
          <p14:tracePt t="208360" x="9715500" y="5259388"/>
          <p14:tracePt t="208360" x="9742488" y="5268913"/>
          <p14:tracePt t="208378" x="9759950" y="5268913"/>
          <p14:tracePt t="208394" x="9786938" y="5286375"/>
          <p14:tracePt t="208411" x="9804400" y="5286375"/>
          <p14:tracePt t="208427" x="9813925" y="5295900"/>
          <p14:tracePt t="208444" x="9823450" y="5303838"/>
          <p14:tracePt t="208461" x="9831388" y="5313363"/>
          <p14:tracePt t="208477" x="9840913" y="5330825"/>
          <p14:tracePt t="208494" x="9840913" y="5340350"/>
          <p14:tracePt t="208511" x="9848850" y="5348288"/>
          <p14:tracePt t="208528" x="9858375" y="5357813"/>
          <p14:tracePt t="208544" x="9858375" y="5375275"/>
          <p14:tracePt t="208561" x="9858375" y="5384800"/>
          <p14:tracePt t="208578" x="9858375" y="5394325"/>
          <p14:tracePt t="208594" x="9858375" y="5402263"/>
          <p14:tracePt t="208611" x="9867900" y="5419725"/>
          <p14:tracePt t="208628" x="9867900" y="5429250"/>
          <p14:tracePt t="208645" x="9875838" y="5456238"/>
          <p14:tracePt t="208661" x="9885363" y="5465763"/>
          <p14:tracePt t="208678" x="9902825" y="5483225"/>
          <p14:tracePt t="208695" x="9912350" y="5491163"/>
          <p14:tracePt t="208711" x="9920288" y="5510213"/>
          <p14:tracePt t="208728" x="9929813" y="5518150"/>
          <p14:tracePt t="208745" x="9929813" y="5527675"/>
          <p14:tracePt t="208761" x="9939338" y="5537200"/>
          <p14:tracePt t="208778" x="9939338" y="5545138"/>
          <p14:tracePt t="208795" x="9939338" y="5562600"/>
          <p14:tracePt t="208811" x="9939338" y="5572125"/>
          <p14:tracePt t="208828" x="9939338" y="5581650"/>
          <p14:tracePt t="208845" x="9939338" y="5589588"/>
          <p14:tracePt t="208862" x="9939338" y="5616575"/>
          <p14:tracePt t="208878" x="9939338" y="5626100"/>
          <p14:tracePt t="208895" x="9939338" y="5643563"/>
          <p14:tracePt t="208911" x="9939338" y="5653088"/>
          <p14:tracePt t="208928" x="9939338" y="5661025"/>
          <p14:tracePt t="209810" x="9947275" y="5661025"/>
          <p14:tracePt t="209874" x="9956800" y="5661025"/>
          <p14:tracePt t="211013" x="9956800" y="5670550"/>
          <p14:tracePt t="211610" x="9966325" y="5680075"/>
          <p14:tracePt t="211618" x="9966325" y="5688013"/>
          <p14:tracePt t="211625" x="9966325" y="5697538"/>
          <p14:tracePt t="211634" x="9966325" y="5724525"/>
          <p14:tracePt t="211651" x="9974263" y="5751513"/>
          <p14:tracePt t="211667" x="9983788" y="5776913"/>
          <p14:tracePt t="211684" x="9991725" y="5803900"/>
          <p14:tracePt t="211700" x="10001250" y="5822950"/>
          <p14:tracePt t="211717" x="10010775" y="5830888"/>
          <p14:tracePt t="211734" x="10018713" y="5867400"/>
          <p14:tracePt t="211751" x="10028238" y="5894388"/>
          <p14:tracePt t="211767" x="10055225" y="5919788"/>
          <p14:tracePt t="211784" x="10072688" y="5956300"/>
          <p14:tracePt t="211801" x="10099675" y="5991225"/>
          <p14:tracePt t="211818" x="10126663" y="6010275"/>
          <p14:tracePt t="211834" x="10153650" y="6027738"/>
          <p14:tracePt t="211851" x="10198100" y="6045200"/>
          <p14:tracePt t="211868" x="10233025" y="6062663"/>
          <p14:tracePt t="211884" x="10277475" y="6081713"/>
          <p14:tracePt t="211901" x="10331450" y="6099175"/>
          <p14:tracePt t="211918" x="10375900" y="6108700"/>
          <p14:tracePt t="211935" x="10447338" y="6126163"/>
          <p14:tracePt t="211951" x="10501313" y="6134100"/>
          <p14:tracePt t="211968" x="10555288" y="6143625"/>
          <p14:tracePt t="211985" x="10617200" y="6161088"/>
          <p14:tracePt t="212002" x="10644188" y="6161088"/>
          <p14:tracePt t="212019" x="10661650" y="6161088"/>
          <p14:tracePt t="212034" x="10671175" y="6161088"/>
          <p14:tracePt t="212051" x="10688638" y="6161088"/>
          <p14:tracePt t="212068" x="10688638" y="6170613"/>
          <p14:tracePt t="212322" x="10680700" y="6180138"/>
          <p14:tracePt t="212346" x="10661650" y="6180138"/>
          <p14:tracePt t="212353" x="10661650" y="6188075"/>
          <p14:tracePt t="212361" x="10644188" y="6188075"/>
          <p14:tracePt t="212370" x="10617200" y="6197600"/>
          <p14:tracePt t="212386" x="10609263" y="6197600"/>
          <p14:tracePt t="212402" x="10590213" y="6197600"/>
          <p14:tracePt t="212473" x="10590213" y="6205538"/>
          <p14:tracePt t="212481" x="10582275" y="6205538"/>
          <p14:tracePt t="212489" x="10582275" y="6215063"/>
          <p14:tracePt t="212502" x="10572750" y="6224588"/>
          <p14:tracePt t="212519" x="10563225" y="6224588"/>
          <p14:tracePt t="212714" x="10555288" y="6224588"/>
          <p14:tracePt t="213113" x="10537825" y="6232525"/>
          <p14:tracePt t="213122" x="10518775" y="6242050"/>
          <p14:tracePt t="213129" x="10491788" y="6251575"/>
          <p14:tracePt t="213138" x="10394950" y="6286500"/>
          <p14:tracePt t="213153" x="10269538" y="6340475"/>
          <p14:tracePt t="213170" x="10144125" y="6384925"/>
          <p14:tracePt t="213187" x="10072688" y="6419850"/>
          <p14:tracePt t="213204" x="10028238" y="6429375"/>
          <p14:tracePt t="213220" x="10010775" y="6446838"/>
          <p14:tracePt t="213237" x="9991725" y="6456363"/>
          <p14:tracePt t="213254" x="9983788" y="6473825"/>
          <p14:tracePt t="213270" x="9966325" y="6491288"/>
          <p14:tracePt t="213287" x="9939338" y="6518275"/>
          <p14:tracePt t="213304" x="9902825" y="6545263"/>
          <p14:tracePt t="213320" x="9867900" y="6562725"/>
          <p14:tracePt t="213320" x="9848850" y="6572250"/>
          <p14:tracePt t="213338" x="9831388" y="6581775"/>
          <p14:tracePt t="213354" x="9848850" y="6572250"/>
          <p14:tracePt t="213649" x="9858375" y="6562725"/>
          <p14:tracePt t="213658" x="9875838" y="6554788"/>
          <p14:tracePt t="213665" x="9902825" y="6554788"/>
          <p14:tracePt t="213673" x="9920288" y="6537325"/>
          <p14:tracePt t="213688" x="9956800" y="6510338"/>
          <p14:tracePt t="213705" x="10010775" y="6473825"/>
          <p14:tracePt t="213721" x="10037763" y="6456363"/>
          <p14:tracePt t="213738" x="10063163" y="6446838"/>
          <p14:tracePt t="213755" x="10090150" y="6429375"/>
          <p14:tracePt t="213771" x="10126663" y="6402388"/>
          <p14:tracePt t="213788" x="10161588" y="6384925"/>
          <p14:tracePt t="213805" x="10206038" y="6357938"/>
          <p14:tracePt t="213821" x="10242550" y="6348413"/>
          <p14:tracePt t="213838" x="10287000" y="6323013"/>
          <p14:tracePt t="213855" x="10340975" y="6296025"/>
          <p14:tracePt t="213872" x="10385425" y="6276975"/>
          <p14:tracePt t="213888" x="10429875" y="6251575"/>
          <p14:tracePt t="213888" x="10447338" y="6242050"/>
          <p14:tracePt t="213905" x="10466388" y="6224588"/>
          <p14:tracePt t="213922" x="10483850" y="6215063"/>
          <p14:tracePt t="213938" x="10491788" y="6197600"/>
          <p14:tracePt t="213955" x="10501313" y="6188075"/>
          <p14:tracePt t="213972" x="10510838" y="6170613"/>
          <p14:tracePt t="213988" x="10528300" y="6153150"/>
          <p14:tracePt t="214005" x="10555288" y="6126163"/>
          <p14:tracePt t="214022" x="10572750" y="6099175"/>
          <p14:tracePt t="214039" x="10590213" y="6072188"/>
          <p14:tracePt t="214055" x="10609263" y="6045200"/>
          <p14:tracePt t="214072" x="10617200" y="6018213"/>
          <p14:tracePt t="214089" x="10626725" y="6000750"/>
          <p14:tracePt t="214105" x="10634663" y="5973763"/>
          <p14:tracePt t="214122" x="10644188" y="5965825"/>
          <p14:tracePt t="214139" x="10653713" y="5965825"/>
          <p14:tracePt t="214385" x="10653713" y="5973763"/>
          <p14:tracePt t="214401" x="10653713" y="5983288"/>
          <p14:tracePt t="214417" x="10653713" y="5991225"/>
          <p14:tracePt t="214433" x="10653713" y="6000750"/>
          <p14:tracePt t="214441" x="10653713" y="6010275"/>
          <p14:tracePt t="214457" x="10653713" y="6018213"/>
          <p14:tracePt t="214481" x="10653713" y="6027738"/>
          <p14:tracePt t="214497" x="10653713" y="6037263"/>
          <p14:tracePt t="214529" x="10653713" y="6045200"/>
          <p14:tracePt t="214537" x="10653713" y="6054725"/>
          <p14:tracePt t="215515" x="10653713" y="6062663"/>
          <p14:tracePt t="215825" x="10653713" y="6072188"/>
          <p14:tracePt t="215833" x="10653713" y="6081713"/>
          <p14:tracePt t="215842" x="10626725" y="6081713"/>
          <p14:tracePt t="215859" x="10609263" y="6081713"/>
          <p14:tracePt t="215875" x="10582275" y="6089650"/>
          <p14:tracePt t="215892" x="10555288" y="6099175"/>
          <p14:tracePt t="215909" x="10537825" y="6099175"/>
          <p14:tracePt t="215926" x="10518775" y="6108700"/>
          <p14:tracePt t="215942" x="10501313" y="6116638"/>
          <p14:tracePt t="215959" x="10474325" y="6126163"/>
          <p14:tracePt t="215976" x="10447338" y="6134100"/>
          <p14:tracePt t="215992" x="10420350" y="6161088"/>
          <p14:tracePt t="216009" x="10412413" y="6170613"/>
          <p14:tracePt t="216026" x="10402888" y="6180138"/>
          <p14:tracePt t="216042" x="10402888" y="6188075"/>
          <p14:tracePt t="216059" x="10402888" y="6197600"/>
          <p14:tracePt t="216076" x="10402888" y="6205538"/>
          <p14:tracePt t="216092" x="10402888" y="6215063"/>
          <p14:tracePt t="216109" x="10412413" y="6215063"/>
          <p14:tracePt t="216537" x="10420350" y="6215063"/>
          <p14:tracePt t="216545" x="10429875" y="6215063"/>
          <p14:tracePt t="216553" x="10439400" y="6215063"/>
          <p14:tracePt t="216561" x="10456863" y="6215063"/>
          <p14:tracePt t="216577" x="10555288" y="6215063"/>
          <p14:tracePt t="216594" x="10626725" y="6215063"/>
          <p14:tracePt t="216610" x="10706100" y="6215063"/>
          <p14:tracePt t="216627" x="10777538" y="6215063"/>
          <p14:tracePt t="216644" x="10831513" y="6215063"/>
          <p14:tracePt t="216660" x="10875963" y="6215063"/>
          <p14:tracePt t="216677" x="10929938" y="6215063"/>
          <p14:tracePt t="216694" x="10966450" y="6215063"/>
          <p14:tracePt t="216710" x="11010900" y="6215063"/>
          <p14:tracePt t="216727" x="11055350" y="6215063"/>
          <p14:tracePt t="216744" x="11099800" y="6215063"/>
          <p14:tracePt t="216761" x="11153775" y="6215063"/>
          <p14:tracePt t="216777" x="11161713" y="6215063"/>
          <p14:tracePt t="216794" x="11171238" y="6215063"/>
          <p14:tracePt t="216985" x="11171238" y="6224588"/>
          <p14:tracePt t="216993" x="11161713" y="6242050"/>
          <p14:tracePt t="217009" x="11144250" y="6242050"/>
          <p14:tracePt t="217017" x="11134725" y="6259513"/>
          <p14:tracePt t="217028" x="11117263" y="6286500"/>
          <p14:tracePt t="217045" x="11099800" y="6313488"/>
          <p14:tracePt t="217061" x="11090275" y="6323013"/>
          <p14:tracePt t="217078" x="11090275" y="6330950"/>
          <p14:tracePt t="217095" x="11082338" y="6357938"/>
          <p14:tracePt t="217111" x="11082338" y="6367463"/>
          <p14:tracePt t="217137" x="11082338" y="6375400"/>
          <p14:tracePt t="217169" x="11082338" y="6384925"/>
          <p14:tracePt t="217193" x="11082338" y="6394450"/>
          <p14:tracePt t="217265" x="11082338" y="6402388"/>
          <p14:tracePt t="217321" x="11082338" y="6411913"/>
          <p14:tracePt t="217337" x="11082338" y="6419850"/>
          <p14:tracePt t="217346" x="11082338" y="6429375"/>
          <p14:tracePt t="217361" x="11082338" y="6446838"/>
          <p14:tracePt t="217377" x="11082338" y="6456363"/>
          <p14:tracePt t="217393" x="11082338" y="6465888"/>
          <p14:tracePt t="217409" x="11082338" y="6473825"/>
          <p14:tracePt t="217417" x="11082338" y="6483350"/>
          <p14:tracePt t="217833" x="11082338" y="6491288"/>
          <p14:tracePt t="217873" x="11082338" y="6500813"/>
          <p14:tracePt t="218169" x="11072813" y="6500813"/>
          <p14:tracePt t="218201" x="11063288" y="6500813"/>
          <p14:tracePt t="218233" x="11055350" y="6491288"/>
          <p14:tracePt t="218241" x="11045825" y="6491288"/>
          <p14:tracePt t="219265" x="11037888" y="6491288"/>
          <p14:tracePt t="219409" x="11028363" y="6491288"/>
          <p14:tracePt t="219417" x="11028363" y="6483350"/>
          <p14:tracePt t="219593" x="11018838" y="6483350"/>
          <p14:tracePt t="219601" x="11018838" y="6465888"/>
          <p14:tracePt t="219617" x="11010900" y="6456363"/>
          <p14:tracePt t="219633" x="11001375" y="6446838"/>
          <p14:tracePt t="219649" x="11001375" y="6438900"/>
          <p14:tracePt t="219657" x="10991850" y="6429375"/>
          <p14:tracePt t="219666" x="10983913" y="6411913"/>
          <p14:tracePt t="220765" x="10974388" y="6411913"/>
          <p14:tracePt t="221113" x="10956925" y="6411913"/>
          <p14:tracePt t="221169" x="10956925" y="6419850"/>
          <p14:tracePt t="221185" x="10939463" y="6419850"/>
          <p14:tracePt t="221201" x="10929938" y="6429375"/>
          <p14:tracePt t="221209" x="10920413" y="6438900"/>
          <p14:tracePt t="221219" x="10912475" y="6438900"/>
          <p14:tracePt t="221236" x="10902950" y="6446838"/>
          <p14:tracePt t="221253" x="10895013" y="6456363"/>
          <p14:tracePt t="221273" x="10875963" y="6456363"/>
          <p14:tracePt t="221289" x="10875963" y="6465888"/>
          <p14:tracePt t="221303" x="10858500" y="6465888"/>
          <p14:tracePt t="221320" x="10848975" y="6465888"/>
          <p14:tracePt t="221336" x="10823575" y="6465888"/>
          <p14:tracePt t="221353" x="10804525" y="6465888"/>
          <p14:tracePt t="221370" x="10796588" y="6465888"/>
          <p14:tracePt t="221386" x="10777538" y="6465888"/>
          <p14:tracePt t="221403" x="10760075" y="6465888"/>
          <p14:tracePt t="221420" x="10725150" y="6465888"/>
          <p14:tracePt t="221436" x="10688638" y="6465888"/>
          <p14:tracePt t="221454" x="10644188" y="6456363"/>
          <p14:tracePt t="221470" x="10582275" y="6446838"/>
          <p14:tracePt t="221487" x="10545763" y="6446838"/>
          <p14:tracePt t="221504" x="10501313" y="6446838"/>
          <p14:tracePt t="221520" x="10474325" y="6446838"/>
          <p14:tracePt t="221520" x="10466388" y="6446838"/>
          <p14:tracePt t="221537" x="10456863" y="6446838"/>
          <p14:tracePt t="221554" x="10447338" y="6446838"/>
          <p14:tracePt t="221585" x="10439400" y="6438900"/>
          <p14:tracePt t="226765" x="10429875" y="6438900"/>
          <p14:tracePt t="227321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>
                <a:solidFill>
                  <a:schemeClr val="bg1"/>
                </a:solidFill>
              </a:rPr>
              <a:t>Mecanismos de transdução de sinais</a:t>
            </a:r>
            <a:endParaRPr lang="pt-BR" altLang="pt-BR" b="1" i="1" smtClean="0">
              <a:solidFill>
                <a:srgbClr val="00FF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349500"/>
            <a:ext cx="9144000" cy="4279900"/>
          </a:xfrm>
        </p:spPr>
        <p:txBody>
          <a:bodyPr/>
          <a:lstStyle/>
          <a:p>
            <a:r>
              <a:rPr lang="pt-BR" altLang="pt-BR" smtClean="0">
                <a:solidFill>
                  <a:srgbClr val="F8F8F8"/>
                </a:solidFill>
              </a:rPr>
              <a:t>1 </a:t>
            </a:r>
            <a:r>
              <a:rPr lang="pt-BR" altLang="pt-BR" smtClean="0">
                <a:solidFill>
                  <a:schemeClr val="bg1"/>
                </a:solidFill>
              </a:rPr>
              <a:t>– </a:t>
            </a:r>
            <a:r>
              <a:rPr lang="pt-BR" altLang="pt-BR" sz="3600" b="1">
                <a:solidFill>
                  <a:srgbClr val="FFFF00"/>
                </a:solidFill>
              </a:rPr>
              <a:t>Receptores de membrana</a:t>
            </a:r>
            <a:r>
              <a:rPr lang="pt-BR" altLang="pt-BR" smtClean="0">
                <a:solidFill>
                  <a:schemeClr val="bg1"/>
                </a:solidFill>
              </a:rPr>
              <a:t>–</a:t>
            </a:r>
          </a:p>
          <a:p>
            <a:pPr>
              <a:buFontTx/>
              <a:buNone/>
            </a:pPr>
            <a:r>
              <a:rPr lang="pt-BR" altLang="pt-BR" smtClean="0">
                <a:solidFill>
                  <a:schemeClr val="bg1"/>
                </a:solidFill>
              </a:rPr>
              <a:t>     </a:t>
            </a:r>
            <a:r>
              <a:rPr lang="pt-BR" altLang="pt-BR" b="1" smtClean="0">
                <a:solidFill>
                  <a:schemeClr val="bg1"/>
                </a:solidFill>
              </a:rPr>
              <a:t>Acoplados a proteínas G</a:t>
            </a:r>
            <a:r>
              <a:rPr lang="pt-BR" altLang="pt-BR" smtClean="0">
                <a:solidFill>
                  <a:schemeClr val="bg1"/>
                </a:solidFill>
              </a:rPr>
              <a:t> </a:t>
            </a:r>
            <a:r>
              <a:rPr lang="pt-BR" altLang="pt-BR" b="1" smtClean="0">
                <a:solidFill>
                  <a:srgbClr val="FF9900"/>
                </a:solidFill>
                <a:sym typeface="Symbol" panose="05050102010706020507" pitchFamily="18" charset="2"/>
              </a:rPr>
              <a:t>(GPCRs)</a:t>
            </a:r>
            <a:r>
              <a:rPr lang="pt-BR" altLang="pt-BR" smtClean="0">
                <a:solidFill>
                  <a:schemeClr val="bg1"/>
                </a:solidFill>
                <a:sym typeface="Symbol" panose="05050102010706020507" pitchFamily="18" charset="2"/>
              </a:rPr>
              <a:t> - alteram       atividade de enzimas na membrana plasmática ou canais iônicos </a:t>
            </a:r>
            <a:r>
              <a:rPr lang="pt-BR" altLang="pt-BR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3849"/>
      </p:ext>
    </p:extLst>
  </p:cSld>
  <p:clrMapOvr>
    <a:masterClrMapping/>
  </p:clrMapOvr>
  <p:transition spd="slow" advTm="28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147" y="429658"/>
            <a:ext cx="10598226" cy="619147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1"/>
    </mc:Choice>
    <mc:Fallback xmlns="">
      <p:transition spd="slow" advTm="8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1" x="6296025" y="3536950"/>
          <p14:tracePt t="7989" x="6286500" y="3536950"/>
          <p14:tracePt t="8350" x="6276975" y="3536950"/>
          <p14:tracePt t="8357" x="6259513" y="3536950"/>
          <p14:tracePt t="8365" x="6232525" y="3536950"/>
          <p14:tracePt t="8377" x="6180138" y="3536950"/>
          <p14:tracePt t="8393" x="6126163" y="3536950"/>
          <p14:tracePt t="8410" x="6037263" y="3536950"/>
          <p14:tracePt t="8427" x="5946775" y="3517900"/>
          <p14:tracePt t="8444" x="5848350" y="3500438"/>
          <p14:tracePt t="8444" x="5786438" y="3490913"/>
          <p14:tracePt t="8461" x="5653088" y="3455988"/>
          <p14:tracePt t="8477" x="5518150" y="3438525"/>
          <p14:tracePt t="8494" x="5375275" y="3394075"/>
          <p14:tracePt t="8510" x="5241925" y="3367088"/>
          <p14:tracePt t="8527" x="5108575" y="3340100"/>
          <p14:tracePt t="8544" x="5010150" y="3303588"/>
          <p14:tracePt t="8560" x="4911725" y="3276600"/>
          <p14:tracePt t="8577" x="4840288" y="3241675"/>
          <p14:tracePt t="8594" x="4786313" y="3205163"/>
          <p14:tracePt t="8611" x="4741863" y="3170238"/>
          <p14:tracePt t="8627" x="4697413" y="3133725"/>
          <p14:tracePt t="8627" x="4679950" y="3116263"/>
          <p14:tracePt t="8645" x="4633913" y="3062288"/>
          <p14:tracePt t="8661" x="4598988" y="3009900"/>
          <p14:tracePt t="8677" x="4562475" y="2965450"/>
          <p14:tracePt t="8694" x="4554538" y="2928938"/>
          <p14:tracePt t="8711" x="4527550" y="2884488"/>
          <p14:tracePt t="8727" x="4510088" y="2857500"/>
          <p14:tracePt t="8744" x="4483100" y="2813050"/>
          <p14:tracePt t="8761" x="4456113" y="2776538"/>
          <p14:tracePt t="8778" x="4429125" y="2751138"/>
          <p14:tracePt t="8794" x="4419600" y="2741613"/>
          <p14:tracePt t="8811" x="4419600" y="2732088"/>
          <p14:tracePt t="8828" x="4411663" y="2724150"/>
          <p14:tracePt t="8844" x="4402138" y="2714625"/>
          <p14:tracePt t="8861" x="4394200" y="2714625"/>
          <p14:tracePt t="8878" x="4394200" y="2705100"/>
          <p14:tracePt t="9021" x="4384675" y="2697163"/>
          <p14:tracePt t="9029" x="4375150" y="2687638"/>
          <p14:tracePt t="9045" x="4367213" y="2687638"/>
          <p14:tracePt t="9125" x="4375150" y="2679700"/>
          <p14:tracePt t="9157" x="4384675" y="2670175"/>
          <p14:tracePt t="9173" x="4394200" y="2670175"/>
          <p14:tracePt t="9181" x="4402138" y="2660650"/>
          <p14:tracePt t="9189" x="4411663" y="2660650"/>
          <p14:tracePt t="9197" x="4429125" y="2660650"/>
          <p14:tracePt t="9212" x="4500563" y="2660650"/>
          <p14:tracePt t="9229" x="4598988" y="2660650"/>
          <p14:tracePt t="9245" x="4705350" y="2660650"/>
          <p14:tracePt t="9262" x="4840288" y="2660650"/>
          <p14:tracePt t="9278" x="4991100" y="2660650"/>
          <p14:tracePt t="9295" x="5126038" y="2660650"/>
          <p14:tracePt t="9312" x="5259388" y="2660650"/>
          <p14:tracePt t="9329" x="5394325" y="2660650"/>
          <p14:tracePt t="9345" x="5537200" y="2660650"/>
          <p14:tracePt t="9362" x="5680075" y="2660650"/>
          <p14:tracePt t="9379" x="5813425" y="2660650"/>
          <p14:tracePt t="9395" x="5929313" y="2660650"/>
          <p14:tracePt t="9395" x="5991225" y="2660650"/>
          <p14:tracePt t="9413" x="6116638" y="2660650"/>
          <p14:tracePt t="9429" x="6251575" y="2660650"/>
          <p14:tracePt t="9446" x="6402388" y="2660650"/>
          <p14:tracePt t="9462" x="6572250" y="2660650"/>
          <p14:tracePt t="9479" x="6751638" y="2660650"/>
          <p14:tracePt t="9496" x="6919913" y="2660650"/>
          <p14:tracePt t="9513" x="7108825" y="2660650"/>
          <p14:tracePt t="9529" x="7277100" y="2660650"/>
          <p14:tracePt t="9546" x="7439025" y="2660650"/>
          <p14:tracePt t="9562" x="7581900" y="2660650"/>
          <p14:tracePt t="9579" x="7715250" y="2660650"/>
          <p14:tracePt t="9596" x="7804150" y="2660650"/>
          <p14:tracePt t="9613" x="7929563" y="2660650"/>
          <p14:tracePt t="9629" x="8001000" y="2660650"/>
          <p14:tracePt t="9646" x="8081963" y="2660650"/>
          <p14:tracePt t="9663" x="8153400" y="2660650"/>
          <p14:tracePt t="9679" x="8269288" y="2660650"/>
          <p14:tracePt t="9696" x="8367713" y="2660650"/>
          <p14:tracePt t="9713" x="8456613" y="2660650"/>
          <p14:tracePt t="9729" x="8528050" y="2660650"/>
          <p14:tracePt t="9746" x="8589963" y="2660650"/>
          <p14:tracePt t="9763" x="8643938" y="2660650"/>
          <p14:tracePt t="9780" x="8688388" y="2660650"/>
          <p14:tracePt t="9780" x="8705850" y="2660650"/>
          <p14:tracePt t="9797" x="8732838" y="2660650"/>
          <p14:tracePt t="9813" x="8742363" y="2660650"/>
          <p14:tracePt t="9861" x="8751888" y="2660650"/>
          <p14:tracePt t="9877" x="8759825" y="2660650"/>
          <p14:tracePt t="9885" x="8777288" y="2660650"/>
          <p14:tracePt t="9896" x="8831263" y="2660650"/>
          <p14:tracePt t="9913" x="8867775" y="2660650"/>
          <p14:tracePt t="9930" x="8902700" y="2660650"/>
          <p14:tracePt t="9947" x="8912225" y="2660650"/>
          <p14:tracePt t="10133" x="8894763" y="2652713"/>
          <p14:tracePt t="10173" x="8875713" y="2652713"/>
          <p14:tracePt t="10189" x="8848725" y="2652713"/>
          <p14:tracePt t="10197" x="8804275" y="2652713"/>
          <p14:tracePt t="10205" x="8769350" y="2652713"/>
          <p14:tracePt t="10213" x="8661400" y="2652713"/>
          <p14:tracePt t="10230" x="8528050" y="2652713"/>
          <p14:tracePt t="10247" x="8402638" y="2652713"/>
          <p14:tracePt t="10264" x="8259763" y="2633663"/>
          <p14:tracePt t="10281" x="8161338" y="2616200"/>
          <p14:tracePt t="10297" x="8081963" y="2608263"/>
          <p14:tracePt t="10314" x="8010525" y="2608263"/>
          <p14:tracePt t="10331" x="7920038" y="2598738"/>
          <p14:tracePt t="10347" x="7840663" y="2598738"/>
          <p14:tracePt t="10364" x="7715250" y="2598738"/>
          <p14:tracePt t="10381" x="7616825" y="2598738"/>
          <p14:tracePt t="10398" x="7510463" y="2598738"/>
          <p14:tracePt t="10415" x="7412038" y="2598738"/>
          <p14:tracePt t="10431" x="7331075" y="2598738"/>
          <p14:tracePt t="10448" x="7259638" y="2598738"/>
          <p14:tracePt t="10464" x="7180263" y="2598738"/>
          <p14:tracePt t="10481" x="7116763" y="2598738"/>
          <p14:tracePt t="10498" x="7054850" y="2598738"/>
          <p14:tracePt t="10514" x="7000875" y="2598738"/>
          <p14:tracePt t="10532" x="6938963" y="2598738"/>
          <p14:tracePt t="10548" x="6848475" y="2589213"/>
          <p14:tracePt t="10548" x="6823075" y="2589213"/>
          <p14:tracePt t="10565" x="6724650" y="2589213"/>
          <p14:tracePt t="10581" x="6616700" y="2589213"/>
          <p14:tracePt t="10598" x="6483350" y="2589213"/>
          <p14:tracePt t="10615" x="6348413" y="2589213"/>
          <p14:tracePt t="10632" x="6232525" y="2589213"/>
          <p14:tracePt t="10648" x="6134100" y="2589213"/>
          <p14:tracePt t="10665" x="6037263" y="2589213"/>
          <p14:tracePt t="10682" x="5919788" y="2589213"/>
          <p14:tracePt t="10698" x="5813425" y="2589213"/>
          <p14:tracePt t="10715" x="5688013" y="2589213"/>
          <p14:tracePt t="10732" x="5545138" y="2562225"/>
          <p14:tracePt t="10748" x="5394325" y="2562225"/>
          <p14:tracePt t="10765" x="5313363" y="2562225"/>
          <p14:tracePt t="10782" x="5251450" y="2562225"/>
          <p14:tracePt t="10798" x="5197475" y="2562225"/>
          <p14:tracePt t="10815" x="5133975" y="2562225"/>
          <p14:tracePt t="10832" x="5054600" y="2562225"/>
          <p14:tracePt t="10848" x="4983163" y="2562225"/>
          <p14:tracePt t="10865" x="4911725" y="2562225"/>
          <p14:tracePt t="10883" x="4822825" y="2562225"/>
          <p14:tracePt t="10898" x="4714875" y="2562225"/>
          <p14:tracePt t="10915" x="4633913" y="2554288"/>
          <p14:tracePt t="10932" x="4465638" y="2527300"/>
          <p14:tracePt t="10949" x="4367213" y="2500313"/>
          <p14:tracePt t="10965" x="4276725" y="2482850"/>
          <p14:tracePt t="10982" x="4197350" y="2465388"/>
          <p14:tracePt t="10999" x="4143375" y="2455863"/>
          <p14:tracePt t="11015" x="4125913" y="2455863"/>
          <p14:tracePt t="11033" x="4116388" y="2455863"/>
          <p14:tracePt t="11049" x="4143375" y="2455863"/>
          <p14:tracePt t="11189" x="4170363" y="2455863"/>
          <p14:tracePt t="11197" x="4241800" y="2455863"/>
          <p14:tracePt t="11205" x="4303713" y="2465388"/>
          <p14:tracePt t="11216" x="4465638" y="2490788"/>
          <p14:tracePt t="11233" x="4652963" y="2490788"/>
          <p14:tracePt t="11249" x="4840288" y="2490788"/>
          <p14:tracePt t="11266" x="5037138" y="2490788"/>
          <p14:tracePt t="11283" x="5232400" y="2490788"/>
          <p14:tracePt t="11299" x="5411788" y="2490788"/>
          <p14:tracePt t="11316" x="5670550" y="2490788"/>
          <p14:tracePt t="11333" x="5848350" y="2490788"/>
          <p14:tracePt t="11349" x="6099175" y="2527300"/>
          <p14:tracePt t="11366" x="6276975" y="2544763"/>
          <p14:tracePt t="11383" x="6446838" y="2544763"/>
          <p14:tracePt t="11399" x="6589713" y="2544763"/>
          <p14:tracePt t="11416" x="6715125" y="2544763"/>
          <p14:tracePt t="11433" x="6848475" y="2544763"/>
          <p14:tracePt t="11450" x="6973888" y="2544763"/>
          <p14:tracePt t="11466" x="7099300" y="2544763"/>
          <p14:tracePt t="11483" x="7232650" y="2544763"/>
          <p14:tracePt t="11500" x="7375525" y="2544763"/>
          <p14:tracePt t="11500" x="7446963" y="2544763"/>
          <p14:tracePt t="11517" x="7634288" y="2544763"/>
          <p14:tracePt t="11533" x="7831138" y="2544763"/>
          <p14:tracePt t="11550" x="8001000" y="2544763"/>
          <p14:tracePt t="11566" x="8153400" y="2544763"/>
          <p14:tracePt t="11583" x="8304213" y="2544763"/>
          <p14:tracePt t="11600" x="8439150" y="2544763"/>
          <p14:tracePt t="11617" x="8537575" y="2544763"/>
          <p14:tracePt t="11633" x="8634413" y="2544763"/>
          <p14:tracePt t="11650" x="8715375" y="2544763"/>
          <p14:tracePt t="11667" x="8796338" y="2544763"/>
          <p14:tracePt t="11683" x="8867775" y="2544763"/>
          <p14:tracePt t="11700" x="8956675" y="2544763"/>
          <p14:tracePt t="11717" x="8991600" y="2544763"/>
          <p14:tracePt t="11734" x="9018588" y="2544763"/>
          <p14:tracePt t="11750" x="9037638" y="2544763"/>
          <p14:tracePt t="11767" x="9028113" y="2544763"/>
          <p14:tracePt t="12221" x="9010650" y="2544763"/>
          <p14:tracePt t="12229" x="8974138" y="2544763"/>
          <p14:tracePt t="12237" x="8920163" y="2544763"/>
          <p14:tracePt t="12251" x="8777288" y="2544763"/>
          <p14:tracePt t="12268" x="8456613" y="2500313"/>
          <p14:tracePt t="12285" x="8153400" y="2455863"/>
          <p14:tracePt t="12301" x="7813675" y="2384425"/>
          <p14:tracePt t="12318" x="7527925" y="2330450"/>
          <p14:tracePt t="12335" x="7259638" y="2276475"/>
          <p14:tracePt t="12351" x="7037388" y="2232025"/>
          <p14:tracePt t="12368" x="6840538" y="2187575"/>
          <p14:tracePt t="12385" x="6661150" y="2143125"/>
          <p14:tracePt t="12402" x="6500813" y="2089150"/>
          <p14:tracePt t="12418" x="6348413" y="2036763"/>
          <p14:tracePt t="12435" x="6180138" y="2000250"/>
          <p14:tracePt t="12452" x="6010275" y="1965325"/>
          <p14:tracePt t="12452" x="5919788" y="1938338"/>
          <p14:tracePt t="12469" x="5759450" y="1911350"/>
          <p14:tracePt t="12485" x="5608638" y="1866900"/>
          <p14:tracePt t="12502" x="5438775" y="1830388"/>
          <p14:tracePt t="12518" x="5251450" y="1776413"/>
          <p14:tracePt t="12535" x="5062538" y="1704975"/>
          <p14:tracePt t="12552" x="4867275" y="1652588"/>
          <p14:tracePt t="12569" x="4697413" y="1589088"/>
          <p14:tracePt t="12585" x="4562475" y="1554163"/>
          <p14:tracePt t="12602" x="4456113" y="1536700"/>
          <p14:tracePt t="12619" x="4394200" y="1509713"/>
          <p14:tracePt t="12635" x="4357688" y="1509713"/>
          <p14:tracePt t="12653" x="4313238" y="1500188"/>
          <p14:tracePt t="12669" x="4295775" y="1490663"/>
          <p14:tracePt t="12685" x="4268788" y="1482725"/>
          <p14:tracePt t="12702" x="4259263" y="1473200"/>
          <p14:tracePt t="12720" x="4251325" y="1473200"/>
          <p14:tracePt t="12735" x="4251325" y="1465263"/>
          <p14:tracePt t="12752" x="4232275" y="1455738"/>
          <p14:tracePt t="12769" x="4232275" y="1438275"/>
          <p14:tracePt t="12786" x="4214813" y="1419225"/>
          <p14:tracePt t="12803" x="4214813" y="1411288"/>
          <p14:tracePt t="12819" x="4205288" y="1393825"/>
          <p14:tracePt t="12835" x="4197350" y="1374775"/>
          <p14:tracePt t="12853" x="4197350" y="1357313"/>
          <p14:tracePt t="12869" x="4197350" y="1347788"/>
          <p14:tracePt t="12886" x="4179888" y="1312863"/>
          <p14:tracePt t="12902" x="4179888" y="1303338"/>
          <p14:tracePt t="12925" x="4179888" y="1295400"/>
          <p14:tracePt t="12936" x="4170363" y="1276350"/>
          <p14:tracePt t="12953" x="4170363" y="1268413"/>
          <p14:tracePt t="12973" x="4170363" y="1258888"/>
          <p14:tracePt t="13005" x="4160838" y="1241425"/>
          <p14:tracePt t="13021" x="4160838" y="1231900"/>
          <p14:tracePt t="13077" x="4160838" y="1223963"/>
          <p14:tracePt t="13101" x="4160838" y="1214438"/>
          <p14:tracePt t="13109" x="4152900" y="1204913"/>
          <p14:tracePt t="13119" x="4152900" y="1187450"/>
          <p14:tracePt t="13149" x="4143375" y="1179513"/>
          <p14:tracePt t="13165" x="4143375" y="1169988"/>
          <p14:tracePt t="13181" x="4133850" y="1160463"/>
          <p14:tracePt t="13197" x="4133850" y="1143000"/>
          <p14:tracePt t="13229" x="4125913" y="1143000"/>
          <p14:tracePt t="13237" x="4116388" y="1133475"/>
          <p14:tracePt t="13252" x="4116388" y="1125538"/>
          <p14:tracePt t="13261" x="4108450" y="1116013"/>
          <p14:tracePt t="13277" x="4098925" y="1108075"/>
          <p14:tracePt t="13293" x="4098925" y="1098550"/>
          <p14:tracePt t="13303" x="4089400" y="1089025"/>
          <p14:tracePt t="13320" x="4071938" y="1071563"/>
          <p14:tracePt t="13337" x="4062413" y="1054100"/>
          <p14:tracePt t="13353" x="4044950" y="1036638"/>
          <p14:tracePt t="13370" x="4037013" y="1027113"/>
          <p14:tracePt t="13387" x="4027488" y="1009650"/>
          <p14:tracePt t="13403" x="4017963" y="1000125"/>
          <p14:tracePt t="13420" x="4000500" y="990600"/>
          <p14:tracePt t="13437" x="3990975" y="973138"/>
          <p14:tracePt t="13454" x="3983038" y="965200"/>
          <p14:tracePt t="13470" x="3973513" y="965200"/>
          <p14:tracePt t="13487" x="3973513" y="955675"/>
          <p14:tracePt t="13503" x="3965575" y="946150"/>
          <p14:tracePt t="13520" x="3946525" y="938213"/>
          <p14:tracePt t="13537" x="3938588" y="928688"/>
          <p14:tracePt t="13597" x="3929063" y="928688"/>
          <p14:tracePt t="13605" x="3919538" y="919163"/>
          <p14:tracePt t="13613" x="3919538" y="911225"/>
          <p14:tracePt t="13621" x="3911600" y="911225"/>
          <p14:tracePt t="13637" x="3894138" y="901700"/>
          <p14:tracePt t="13654" x="3884613" y="884238"/>
          <p14:tracePt t="13671" x="3875088" y="884238"/>
          <p14:tracePt t="13687" x="3867150" y="866775"/>
          <p14:tracePt t="13757" x="3857625" y="866775"/>
          <p14:tracePt t="13765" x="3848100" y="857250"/>
          <p14:tracePt t="13773" x="3840163" y="847725"/>
          <p14:tracePt t="13789" x="3830638" y="839788"/>
          <p14:tracePt t="13804" x="3822700" y="839788"/>
          <p14:tracePt t="13821" x="3813175" y="830263"/>
          <p14:tracePt t="13845" x="3803650" y="822325"/>
          <p14:tracePt t="13861" x="3786188" y="822325"/>
          <p14:tracePt t="13909" x="3786188" y="812800"/>
          <p14:tracePt t="13917" x="3776663" y="812800"/>
          <p14:tracePt t="13925" x="3759200" y="803275"/>
          <p14:tracePt t="13938" x="3741738" y="795338"/>
          <p14:tracePt t="13955" x="3741738" y="785813"/>
          <p14:tracePt t="13971" x="3732213" y="785813"/>
          <p14:tracePt t="14125" x="3724275" y="776288"/>
          <p14:tracePt t="14133" x="3705225" y="758825"/>
          <p14:tracePt t="14141" x="3687763" y="750888"/>
          <p14:tracePt t="14155" x="3652838" y="731838"/>
          <p14:tracePt t="14172" x="3643313" y="723900"/>
          <p14:tracePt t="14189" x="3633788" y="714375"/>
          <p14:tracePt t="14253" x="3625850" y="714375"/>
          <p14:tracePt t="14261" x="3608388" y="714375"/>
          <p14:tracePt t="14272" x="3562350" y="704850"/>
          <p14:tracePt t="14289" x="3482975" y="687388"/>
          <p14:tracePt t="14305" x="3402013" y="669925"/>
          <p14:tracePt t="14322" x="3367088" y="669925"/>
          <p14:tracePt t="14339" x="3340100" y="669925"/>
          <p14:tracePt t="14355" x="3303588" y="652463"/>
          <p14:tracePt t="14372" x="3259138" y="652463"/>
          <p14:tracePt t="14389" x="3224213" y="652463"/>
          <p14:tracePt t="14405" x="3187700" y="652463"/>
          <p14:tracePt t="14422" x="3160713" y="652463"/>
          <p14:tracePt t="14439" x="3143250" y="660400"/>
          <p14:tracePt t="14455" x="3133725" y="660400"/>
          <p14:tracePt t="14472" x="3125788" y="660400"/>
          <p14:tracePt t="14533" x="3116263" y="669925"/>
          <p14:tracePt t="14557" x="3116263" y="679450"/>
          <p14:tracePt t="14565" x="3116263" y="687388"/>
          <p14:tracePt t="14581" x="3116263" y="696913"/>
          <p14:tracePt t="14589" x="3116263" y="704850"/>
          <p14:tracePt t="14613" x="3133725" y="714375"/>
          <p14:tracePt t="14629" x="3143250" y="714375"/>
          <p14:tracePt t="14639" x="3160713" y="731838"/>
          <p14:tracePt t="14656" x="3187700" y="731838"/>
          <p14:tracePt t="14673" x="3224213" y="741363"/>
          <p14:tracePt t="14689" x="3276600" y="750888"/>
          <p14:tracePt t="14706" x="3375025" y="768350"/>
          <p14:tracePt t="14723" x="3438525" y="776288"/>
          <p14:tracePt t="14739" x="3500438" y="776288"/>
          <p14:tracePt t="14739" x="3527425" y="776288"/>
          <p14:tracePt t="14757" x="3608388" y="776288"/>
          <p14:tracePt t="14773" x="3679825" y="776288"/>
          <p14:tracePt t="14789" x="3795713" y="776288"/>
          <p14:tracePt t="14806" x="3911600" y="776288"/>
          <p14:tracePt t="14823" x="4044950" y="776288"/>
          <p14:tracePt t="14840" x="4133850" y="776288"/>
          <p14:tracePt t="14856" x="4179888" y="776288"/>
          <p14:tracePt t="14873" x="4187825" y="776288"/>
          <p14:tracePt t="14890" x="4197350" y="776288"/>
          <p14:tracePt t="14906" x="4205288" y="776288"/>
          <p14:tracePt t="14932" x="4214813" y="776288"/>
          <p14:tracePt t="14949" x="4224338" y="776288"/>
          <p14:tracePt t="14957" x="4232275" y="768350"/>
          <p14:tracePt t="14989" x="4241800" y="758825"/>
          <p14:tracePt t="15077" x="4251325" y="758825"/>
          <p14:tracePt t="15085" x="4251325" y="750888"/>
          <p14:tracePt t="15101" x="4251325" y="741363"/>
          <p14:tracePt t="15109" x="4251325" y="731838"/>
          <p14:tracePt t="15141" x="4251325" y="723900"/>
          <p14:tracePt t="15149" x="4251325" y="714375"/>
          <p14:tracePt t="15157" x="4241800" y="704850"/>
          <p14:tracePt t="15174" x="4232275" y="704850"/>
          <p14:tracePt t="15190" x="4224338" y="687388"/>
          <p14:tracePt t="15213" x="4214813" y="687388"/>
          <p14:tracePt t="15269" x="4205288" y="679450"/>
          <p14:tracePt t="15277" x="4187825" y="669925"/>
          <p14:tracePt t="15285" x="4179888" y="669925"/>
          <p14:tracePt t="15293" x="4170363" y="660400"/>
          <p14:tracePt t="15307" x="4133850" y="652463"/>
          <p14:tracePt t="15324" x="4098925" y="642938"/>
          <p14:tracePt t="15341" x="4081463" y="633413"/>
          <p14:tracePt t="15357" x="4062413" y="633413"/>
          <p14:tracePt t="15374" x="4044950" y="633413"/>
          <p14:tracePt t="15391" x="4010025" y="625475"/>
          <p14:tracePt t="15407" x="3973513" y="615950"/>
          <p14:tracePt t="15424" x="3929063" y="608013"/>
          <p14:tracePt t="15441" x="3902075" y="608013"/>
          <p14:tracePt t="15458" x="3867150" y="598488"/>
          <p14:tracePt t="15474" x="3848100" y="598488"/>
          <p14:tracePt t="15491" x="3822700" y="588963"/>
          <p14:tracePt t="15508" x="3786188" y="581025"/>
          <p14:tracePt t="15526" x="3732213" y="571500"/>
          <p14:tracePt t="15542" x="3705225" y="561975"/>
          <p14:tracePt t="15558" x="3660775" y="554038"/>
          <p14:tracePt t="15574" x="3625850" y="554038"/>
          <p14:tracePt t="15592" x="3571875" y="554038"/>
          <p14:tracePt t="15608" x="3509963" y="554038"/>
          <p14:tracePt t="15624" x="3438525" y="554038"/>
          <p14:tracePt t="15641" x="3384550" y="554038"/>
          <p14:tracePt t="15658" x="3340100" y="554038"/>
          <p14:tracePt t="15675" x="3313113" y="554038"/>
          <p14:tracePt t="15692" x="3276600" y="554038"/>
          <p14:tracePt t="15708" x="3241675" y="561975"/>
          <p14:tracePt t="15725" x="3214688" y="561975"/>
          <p14:tracePt t="15742" x="3179763" y="581025"/>
          <p14:tracePt t="15758" x="3152775" y="588963"/>
          <p14:tracePt t="15775" x="3143250" y="598488"/>
          <p14:tracePt t="15792" x="3125788" y="615950"/>
          <p14:tracePt t="15808" x="3116263" y="625475"/>
          <p14:tracePt t="15825" x="3108325" y="625475"/>
          <p14:tracePt t="15842" x="3081338" y="642938"/>
          <p14:tracePt t="15858" x="3081338" y="660400"/>
          <p14:tracePt t="15877" x="3081338" y="669925"/>
          <p14:tracePt t="15893" x="3081338" y="687388"/>
          <p14:tracePt t="15909" x="3081338" y="704850"/>
          <p14:tracePt t="15925" x="3081338" y="723900"/>
          <p14:tracePt t="15942" x="3098800" y="741363"/>
          <p14:tracePt t="15958" x="3133725" y="758825"/>
          <p14:tracePt t="15975" x="3197225" y="785813"/>
          <p14:tracePt t="15992" x="3286125" y="803275"/>
          <p14:tracePt t="16008" x="3411538" y="830263"/>
          <p14:tracePt t="16025" x="3536950" y="847725"/>
          <p14:tracePt t="16042" x="3660775" y="866775"/>
          <p14:tracePt t="16059" x="3741738" y="866775"/>
          <p14:tracePt t="16076" x="3813175" y="866775"/>
          <p14:tracePt t="16076" x="3848100" y="866775"/>
          <p14:tracePt t="16093" x="3946525" y="866775"/>
          <p14:tracePt t="16109" x="4062413" y="866775"/>
          <p14:tracePt t="16125" x="4160838" y="866775"/>
          <p14:tracePt t="16142" x="4251325" y="866775"/>
          <p14:tracePt t="16159" x="4303713" y="866775"/>
          <p14:tracePt t="16176" x="4330700" y="866775"/>
          <p14:tracePt t="16192" x="4357688" y="866775"/>
          <p14:tracePt t="16209" x="4384675" y="857250"/>
          <p14:tracePt t="16226" x="4402138" y="847725"/>
          <p14:tracePt t="16242" x="4419600" y="839788"/>
          <p14:tracePt t="16260" x="4438650" y="830263"/>
          <p14:tracePt t="16276" x="4446588" y="822325"/>
          <p14:tracePt t="16293" x="4456113" y="812800"/>
          <p14:tracePt t="16309" x="4456113" y="803275"/>
          <p14:tracePt t="16326" x="4465638" y="795338"/>
          <p14:tracePt t="16342" x="4465638" y="785813"/>
          <p14:tracePt t="16359" x="4465638" y="776288"/>
          <p14:tracePt t="16376" x="4465638" y="768350"/>
          <p14:tracePt t="16393" x="4465638" y="758825"/>
          <p14:tracePt t="16409" x="4465638" y="741363"/>
          <p14:tracePt t="16426" x="4446588" y="723900"/>
          <p14:tracePt t="16443" x="4438650" y="714375"/>
          <p14:tracePt t="16459" x="4411663" y="696913"/>
          <p14:tracePt t="16459" x="4402138" y="687388"/>
          <p14:tracePt t="16477" x="4375150" y="679450"/>
          <p14:tracePt t="16493" x="4348163" y="660400"/>
          <p14:tracePt t="16510" x="4322763" y="652463"/>
          <p14:tracePt t="16527" x="4286250" y="642938"/>
          <p14:tracePt t="16543" x="4241800" y="633413"/>
          <p14:tracePt t="16560" x="4214813" y="615950"/>
          <p14:tracePt t="16576" x="4170363" y="608013"/>
          <p14:tracePt t="16593" x="4116388" y="588963"/>
          <p14:tracePt t="16610" x="4071938" y="581025"/>
          <p14:tracePt t="16626" x="4010025" y="581025"/>
          <p14:tracePt t="16643" x="3956050" y="561975"/>
          <p14:tracePt t="16643" x="3919538" y="554038"/>
          <p14:tracePt t="16661" x="3867150" y="544513"/>
          <p14:tracePt t="16677" x="3813175" y="544513"/>
          <p14:tracePt t="16693" x="3751263" y="544513"/>
          <p14:tracePt t="16710" x="3697288" y="544513"/>
          <p14:tracePt t="16727" x="3643313" y="544513"/>
          <p14:tracePt t="16743" x="3598863" y="544513"/>
          <p14:tracePt t="16760" x="3562350" y="544513"/>
          <p14:tracePt t="16777" x="3527425" y="544513"/>
          <p14:tracePt t="16793" x="3500438" y="544513"/>
          <p14:tracePt t="16810" x="3465513" y="544513"/>
          <p14:tracePt t="16827" x="3438525" y="544513"/>
          <p14:tracePt t="16844" x="3402013" y="544513"/>
          <p14:tracePt t="16844" x="3394075" y="554038"/>
          <p14:tracePt t="16861" x="3367088" y="561975"/>
          <p14:tracePt t="16877" x="3348038" y="571500"/>
          <p14:tracePt t="16894" x="3340100" y="588963"/>
          <p14:tracePt t="16911" x="3330575" y="598488"/>
          <p14:tracePt t="16927" x="3322638" y="615950"/>
          <p14:tracePt t="16944" x="3322638" y="625475"/>
          <p14:tracePt t="16961" x="3322638" y="642938"/>
          <p14:tracePt t="16977" x="3313113" y="669925"/>
          <p14:tracePt t="16994" x="3313113" y="696913"/>
          <p14:tracePt t="17011" x="3313113" y="714375"/>
          <p14:tracePt t="17027" x="3313113" y="741363"/>
          <p14:tracePt t="17044" x="3330575" y="776288"/>
          <p14:tracePt t="17061" x="3367088" y="795338"/>
          <p14:tracePt t="17077" x="3411538" y="812800"/>
          <p14:tracePt t="17094" x="3517900" y="830263"/>
          <p14:tracePt t="17111" x="3652838" y="857250"/>
          <p14:tracePt t="17127" x="3822700" y="874713"/>
          <p14:tracePt t="17144" x="3965575" y="874713"/>
          <p14:tracePt t="17161" x="4098925" y="874713"/>
          <p14:tracePt t="17178" x="4187825" y="874713"/>
          <p14:tracePt t="17194" x="4232275" y="874713"/>
          <p14:tracePt t="17211" x="4241800" y="874713"/>
          <p14:tracePt t="17228" x="4251325" y="874713"/>
          <p14:tracePt t="17244" x="4251325" y="884238"/>
          <p14:tracePt t="17764" x="4251325" y="901700"/>
          <p14:tracePt t="17788" x="4259263" y="919163"/>
          <p14:tracePt t="17797" x="4276725" y="928688"/>
          <p14:tracePt t="17805" x="4286250" y="955675"/>
          <p14:tracePt t="17813" x="4330700" y="990600"/>
          <p14:tracePt t="17829" x="4411663" y="1054100"/>
          <p14:tracePt t="17846" x="4527550" y="1143000"/>
          <p14:tracePt t="17862" x="4687888" y="1241425"/>
          <p14:tracePt t="17879" x="4867275" y="1330325"/>
          <p14:tracePt t="17896" x="5072063" y="1411288"/>
          <p14:tracePt t="17912" x="5295900" y="1500188"/>
          <p14:tracePt t="17929" x="5554663" y="1608138"/>
          <p14:tracePt t="17946" x="5848350" y="1724025"/>
          <p14:tracePt t="17962" x="6170613" y="1866900"/>
          <p14:tracePt t="17979" x="6491288" y="2009775"/>
          <p14:tracePt t="17996" x="6965950" y="2232025"/>
          <p14:tracePt t="18013" x="7224713" y="2366963"/>
          <p14:tracePt t="18030" x="7439025" y="2482850"/>
          <p14:tracePt t="18046" x="7643813" y="2589213"/>
          <p14:tracePt t="18063" x="7840663" y="2670175"/>
          <p14:tracePt t="18079" x="8037513" y="2751138"/>
          <p14:tracePt t="18096" x="8215313" y="2813050"/>
          <p14:tracePt t="18113" x="8402638" y="2894013"/>
          <p14:tracePt t="18129" x="8599488" y="2965450"/>
          <p14:tracePt t="18146" x="8804275" y="3044825"/>
          <p14:tracePt t="18163" x="9010650" y="3125788"/>
          <p14:tracePt t="18180" x="9269413" y="3224213"/>
          <p14:tracePt t="18197" x="9420225" y="3276600"/>
          <p14:tracePt t="18213" x="9572625" y="3322638"/>
          <p14:tracePt t="18230" x="9715500" y="3357563"/>
          <p14:tracePt t="18246" x="9840913" y="3384550"/>
          <p14:tracePt t="18263" x="9956800" y="3411538"/>
          <p14:tracePt t="18280" x="10028238" y="3429000"/>
          <p14:tracePt t="18297" x="10072688" y="3438525"/>
          <p14:tracePt t="18313" x="10117138" y="3438525"/>
          <p14:tracePt t="18330" x="10144125" y="3438525"/>
          <p14:tracePt t="18347" x="10180638" y="3438525"/>
          <p14:tracePt t="18363" x="10206038" y="3438525"/>
          <p14:tracePt t="18380" x="10233025" y="3438525"/>
          <p14:tracePt t="18397" x="10233025" y="3429000"/>
          <p14:tracePt t="18413" x="10252075" y="3429000"/>
          <p14:tracePt t="18430" x="10260013" y="3411538"/>
          <p14:tracePt t="18447" x="10269538" y="3411538"/>
          <p14:tracePt t="18463" x="10287000" y="3394075"/>
          <p14:tracePt t="18480" x="10296525" y="3375025"/>
          <p14:tracePt t="18497" x="10313988" y="3357563"/>
          <p14:tracePt t="18514" x="10323513" y="3340100"/>
          <p14:tracePt t="18530" x="10323513" y="3313113"/>
          <p14:tracePt t="18547" x="10323513" y="3276600"/>
          <p14:tracePt t="18547" x="10323513" y="3268663"/>
          <p14:tracePt t="18564" x="10313988" y="3224213"/>
          <p14:tracePt t="18580" x="10269538" y="3187700"/>
          <p14:tracePt t="18597" x="10215563" y="3143250"/>
          <p14:tracePt t="18614" x="10134600" y="3089275"/>
          <p14:tracePt t="18630" x="10037763" y="3036888"/>
          <p14:tracePt t="18647" x="9929813" y="3000375"/>
          <p14:tracePt t="18664" x="9831388" y="2973388"/>
          <p14:tracePt t="18681" x="9725025" y="2955925"/>
          <p14:tracePt t="18697" x="9626600" y="2938463"/>
          <p14:tracePt t="18714" x="9545638" y="2928938"/>
          <p14:tracePt t="18731" x="9474200" y="2928938"/>
          <p14:tracePt t="18748" x="9394825" y="2928938"/>
          <p14:tracePt t="18748" x="9367838" y="2928938"/>
          <p14:tracePt t="18765" x="9313863" y="2928938"/>
          <p14:tracePt t="18781" x="9251950" y="2946400"/>
          <p14:tracePt t="18797" x="9224963" y="2965450"/>
          <p14:tracePt t="18814" x="9188450" y="2990850"/>
          <p14:tracePt t="18831" x="9170988" y="3027363"/>
          <p14:tracePt t="18848" x="9153525" y="3054350"/>
          <p14:tracePt t="18864" x="9144000" y="3089275"/>
          <p14:tracePt t="18881" x="9134475" y="3116263"/>
          <p14:tracePt t="18898" x="9134475" y="3133725"/>
          <p14:tracePt t="18914" x="9126538" y="3160713"/>
          <p14:tracePt t="18931" x="9126538" y="3187700"/>
          <p14:tracePt t="18948" x="9126538" y="3232150"/>
          <p14:tracePt t="18965" x="9153525" y="3295650"/>
          <p14:tracePt t="18981" x="9188450" y="3340100"/>
          <p14:tracePt t="18998" x="9269413" y="3402013"/>
          <p14:tracePt t="19014" x="9358313" y="3438525"/>
          <p14:tracePt t="19032" x="9483725" y="3473450"/>
          <p14:tracePt t="19048" x="9582150" y="3490913"/>
          <p14:tracePt t="19065" x="9688513" y="3517900"/>
          <p14:tracePt t="19081" x="9769475" y="3527425"/>
          <p14:tracePt t="19098" x="9858375" y="3527425"/>
          <p14:tracePt t="19115" x="9956800" y="3527425"/>
          <p14:tracePt t="19132" x="10082213" y="3527425"/>
          <p14:tracePt t="19148" x="10144125" y="3527425"/>
          <p14:tracePt t="19165" x="10180638" y="3517900"/>
          <p14:tracePt t="19182" x="10215563" y="3509963"/>
          <p14:tracePt t="19198" x="10233025" y="3500438"/>
          <p14:tracePt t="19215" x="10260013" y="3482975"/>
          <p14:tracePt t="19232" x="10277475" y="3473450"/>
          <p14:tracePt t="19248" x="10287000" y="3465513"/>
          <p14:tracePt t="19265" x="10296525" y="3438525"/>
          <p14:tracePt t="19283" x="10304463" y="3419475"/>
          <p14:tracePt t="19299" x="10313988" y="3402013"/>
          <p14:tracePt t="19315" x="10323513" y="3375025"/>
          <p14:tracePt t="19332" x="10323513" y="3340100"/>
          <p14:tracePt t="19349" x="10348913" y="3303588"/>
          <p14:tracePt t="19365" x="10358438" y="3286125"/>
          <p14:tracePt t="19382" x="10358438" y="3268663"/>
          <p14:tracePt t="19399" x="10358438" y="3241675"/>
          <p14:tracePt t="19415" x="10348913" y="3224213"/>
          <p14:tracePt t="19432" x="10323513" y="3197225"/>
          <p14:tracePt t="19449" x="10260013" y="3170238"/>
          <p14:tracePt t="19465" x="10188575" y="3152775"/>
          <p14:tracePt t="19482" x="10117138" y="3143250"/>
          <p14:tracePt t="19499" x="10045700" y="3133725"/>
          <p14:tracePt t="19516" x="9956800" y="3133725"/>
          <p14:tracePt t="19533" x="9902825" y="3133725"/>
          <p14:tracePt t="19549" x="9858375" y="3133725"/>
          <p14:tracePt t="19566" x="9823450" y="3133725"/>
          <p14:tracePt t="19582" x="9786938" y="3133725"/>
          <p14:tracePt t="19599" x="9732963" y="3133725"/>
          <p14:tracePt t="19616" x="9680575" y="3160713"/>
          <p14:tracePt t="19633" x="9644063" y="3179763"/>
          <p14:tracePt t="19649" x="9609138" y="3197225"/>
          <p14:tracePt t="19666" x="9572625" y="3224213"/>
          <p14:tracePt t="19683" x="9555163" y="3241675"/>
          <p14:tracePt t="19699" x="9528175" y="3276600"/>
          <p14:tracePt t="19716" x="9510713" y="3313113"/>
          <p14:tracePt t="19733" x="9510713" y="3330575"/>
          <p14:tracePt t="19749" x="9501188" y="3367088"/>
          <p14:tracePt t="19766" x="9483725" y="3394075"/>
          <p14:tracePt t="19783" x="9483725" y="3419475"/>
          <p14:tracePt t="19799" x="9483725" y="3455988"/>
          <p14:tracePt t="19817" x="9483725" y="3500438"/>
          <p14:tracePt t="19833" x="9501188" y="3517900"/>
          <p14:tracePt t="19850" x="9518650" y="3544888"/>
          <p14:tracePt t="19866" x="9545638" y="3562350"/>
          <p14:tracePt t="19883" x="9572625" y="3581400"/>
          <p14:tracePt t="19900" x="9653588" y="3608388"/>
          <p14:tracePt t="19917" x="9688513" y="3616325"/>
          <p14:tracePt t="19933" x="9769475" y="3625850"/>
          <p14:tracePt t="19950" x="9840913" y="3625850"/>
          <p14:tracePt t="19967" x="9929813" y="3625850"/>
          <p14:tracePt t="19983" x="10001250" y="3625850"/>
          <p14:tracePt t="20000" x="10082213" y="3625850"/>
          <p14:tracePt t="20017" x="10134600" y="3625850"/>
          <p14:tracePt t="20033" x="10188575" y="3616325"/>
          <p14:tracePt t="20050" x="10225088" y="3608388"/>
          <p14:tracePt t="20067" x="10252075" y="3581400"/>
          <p14:tracePt t="20083" x="10260013" y="3562350"/>
          <p14:tracePt t="20083" x="10269538" y="3554413"/>
          <p14:tracePt t="20100" x="10287000" y="3527425"/>
          <p14:tracePt t="20117" x="10287000" y="3509963"/>
          <p14:tracePt t="20133" x="10296525" y="3482975"/>
          <p14:tracePt t="20150" x="10296525" y="3455988"/>
          <p14:tracePt t="20167" x="10296525" y="3419475"/>
          <p14:tracePt t="20184" x="10296525" y="3394075"/>
          <p14:tracePt t="20200" x="10296525" y="3367088"/>
          <p14:tracePt t="20217" x="10296525" y="3330575"/>
          <p14:tracePt t="20234" x="10287000" y="3313113"/>
          <p14:tracePt t="20250" x="10277475" y="3286125"/>
          <p14:tracePt t="20267" x="10252075" y="3259138"/>
          <p14:tracePt t="20284" x="10215563" y="3205163"/>
          <p14:tracePt t="20301" x="10171113" y="3179763"/>
          <p14:tracePt t="20318" x="10134600" y="3152775"/>
          <p14:tracePt t="20334" x="10090150" y="3125788"/>
          <p14:tracePt t="20350" x="10055225" y="3108325"/>
          <p14:tracePt t="20367" x="10001250" y="3089275"/>
          <p14:tracePt t="20384" x="9947275" y="3071813"/>
          <p14:tracePt t="20401" x="9867900" y="3054350"/>
          <p14:tracePt t="20417" x="9796463" y="3044825"/>
          <p14:tracePt t="20434" x="9725025" y="3044825"/>
          <p14:tracePt t="20451" x="9661525" y="3044825"/>
          <p14:tracePt t="20467" x="9599613" y="3044825"/>
          <p14:tracePt t="20467" x="9572625" y="3044825"/>
          <p14:tracePt t="20484" x="9510713" y="3044825"/>
          <p14:tracePt t="20501" x="9466263" y="3062288"/>
          <p14:tracePt t="20518" x="9420225" y="3071813"/>
          <p14:tracePt t="20534" x="9394825" y="3089275"/>
          <p14:tracePt t="20551" x="9375775" y="3108325"/>
          <p14:tracePt t="20568" x="9340850" y="3125788"/>
          <p14:tracePt t="20584" x="9323388" y="3152775"/>
          <p14:tracePt t="20601" x="9313863" y="3187700"/>
          <p14:tracePt t="20618" x="9286875" y="3224213"/>
          <p14:tracePt t="20634" x="9259888" y="3259138"/>
          <p14:tracePt t="20651" x="9251950" y="3295650"/>
          <p14:tracePt t="20651" x="9251950" y="3313113"/>
          <p14:tracePt t="20668" x="9251950" y="3340100"/>
          <p14:tracePt t="20684" x="9251950" y="3375025"/>
          <p14:tracePt t="20701" x="9251950" y="3402013"/>
          <p14:tracePt t="20718" x="9251950" y="3446463"/>
          <p14:tracePt t="20735" x="9259888" y="3482975"/>
          <p14:tracePt t="20751" x="9286875" y="3517900"/>
          <p14:tracePt t="20768" x="9313863" y="3544888"/>
          <p14:tracePt t="20785" x="9358313" y="3571875"/>
          <p14:tracePt t="20802" x="9402763" y="3581400"/>
          <p14:tracePt t="20818" x="9483725" y="3608388"/>
          <p14:tracePt t="20836" x="9563100" y="3625850"/>
          <p14:tracePt t="20836" x="9599613" y="3625850"/>
          <p14:tracePt t="20852" x="9688513" y="3625850"/>
          <p14:tracePt t="20869" x="9759950" y="3625850"/>
          <p14:tracePt t="20885" x="9858375" y="3616325"/>
          <p14:tracePt t="20902" x="9929813" y="3608388"/>
          <p14:tracePt t="20918" x="9974263" y="3598863"/>
          <p14:tracePt t="20935" x="10001250" y="3581400"/>
          <p14:tracePt t="20952" x="10018713" y="3562350"/>
          <p14:tracePt t="20968" x="10028238" y="3562350"/>
          <p14:tracePt t="20985" x="10028238" y="3554413"/>
          <p14:tracePt t="21532" x="10010775" y="3554413"/>
          <p14:tracePt t="21596" x="9983788" y="3554413"/>
          <p14:tracePt t="21604" x="9939338" y="3554413"/>
          <p14:tracePt t="21613" x="9885363" y="3554413"/>
          <p14:tracePt t="21621" x="9715500" y="3554413"/>
          <p14:tracePt t="21636" x="9501188" y="3554413"/>
          <p14:tracePt t="21653" x="9251950" y="3554413"/>
          <p14:tracePt t="21670" x="9037638" y="3554413"/>
          <p14:tracePt t="21686" x="8840788" y="3554413"/>
          <p14:tracePt t="21703" x="8697913" y="3554413"/>
          <p14:tracePt t="21720" x="8572500" y="3536950"/>
          <p14:tracePt t="21737" x="8456613" y="3517900"/>
          <p14:tracePt t="21753" x="8340725" y="3490913"/>
          <p14:tracePt t="21770" x="8197850" y="3465513"/>
          <p14:tracePt t="21787" x="8062913" y="3438525"/>
          <p14:tracePt t="21803" x="7875588" y="3394075"/>
          <p14:tracePt t="21821" x="7769225" y="3375025"/>
          <p14:tracePt t="21837" x="7697788" y="3357563"/>
          <p14:tracePt t="21854" x="7643813" y="3340100"/>
          <p14:tracePt t="21870" x="7599363" y="3340100"/>
          <p14:tracePt t="21887" x="7527925" y="3313113"/>
          <p14:tracePt t="21904" x="7456488" y="3286125"/>
          <p14:tracePt t="21921" x="7375525" y="3259138"/>
          <p14:tracePt t="21937" x="7286625" y="3224213"/>
          <p14:tracePt t="21954" x="7180263" y="3179763"/>
          <p14:tracePt t="21970" x="7089775" y="3143250"/>
          <p14:tracePt t="21987" x="7037388" y="3116263"/>
          <p14:tracePt t="21987" x="7000875" y="3108325"/>
          <p14:tracePt t="22004" x="6983413" y="3098800"/>
          <p14:tracePt t="22021" x="6956425" y="3081338"/>
          <p14:tracePt t="22037" x="6911975" y="3062288"/>
          <p14:tracePt t="22054" x="6884988" y="3044825"/>
          <p14:tracePt t="22071" x="6848475" y="3027363"/>
          <p14:tracePt t="22087" x="6813550" y="3009900"/>
          <p14:tracePt t="22104" x="6786563" y="3000375"/>
          <p14:tracePt t="22121" x="6769100" y="2990850"/>
          <p14:tracePt t="22137" x="6759575" y="2990850"/>
          <p14:tracePt t="22154" x="6751638" y="2990850"/>
          <p14:tracePt t="22171" x="6742113" y="2982913"/>
          <p14:tracePt t="22220" x="6732588" y="2982913"/>
          <p14:tracePt t="22228" x="6732588" y="2973388"/>
          <p14:tracePt t="22348" x="6751638" y="2973388"/>
          <p14:tracePt t="22372" x="6759575" y="2973388"/>
          <p14:tracePt t="22380" x="6777038" y="2973388"/>
          <p14:tracePt t="22388" x="6813550" y="2973388"/>
          <p14:tracePt t="22405" x="6848475" y="2982913"/>
          <p14:tracePt t="22421" x="6867525" y="2982913"/>
          <p14:tracePt t="22438" x="6875463" y="2982913"/>
          <p14:tracePt t="22455" x="6884988" y="2982913"/>
          <p14:tracePt t="22524" x="6894513" y="2990850"/>
          <p14:tracePt t="22540" x="6902450" y="2990850"/>
          <p14:tracePt t="22556" x="6911975" y="2990850"/>
          <p14:tracePt t="22660" x="6919913" y="3000375"/>
          <p14:tracePt t="22668" x="6919913" y="3009900"/>
          <p14:tracePt t="22876" x="6919913" y="3017838"/>
          <p14:tracePt t="22892" x="6919913" y="3027363"/>
          <p14:tracePt t="22908" x="6919913" y="3044825"/>
          <p14:tracePt t="22916" x="6911975" y="3054350"/>
          <p14:tracePt t="22924" x="6902450" y="3062288"/>
          <p14:tracePt t="22939" x="6902450" y="3071813"/>
          <p14:tracePt t="22964" x="6894513" y="3081338"/>
          <p14:tracePt t="22972" x="6894513" y="3089275"/>
          <p14:tracePt t="22989" x="6894513" y="3098800"/>
          <p14:tracePt t="23006" x="6894513" y="3108325"/>
          <p14:tracePt t="23022" x="6894513" y="3116263"/>
          <p14:tracePt t="23039" x="6894513" y="3125788"/>
          <p14:tracePt t="23056" x="6894513" y="3143250"/>
          <p14:tracePt t="23073" x="6894513" y="3152775"/>
          <p14:tracePt t="23089" x="6894513" y="3170238"/>
          <p14:tracePt t="23106" x="6894513" y="3179763"/>
          <p14:tracePt t="23123" x="6894513" y="3197225"/>
          <p14:tracePt t="23140" x="6894513" y="3205163"/>
          <p14:tracePt t="23156" x="6894513" y="3224213"/>
          <p14:tracePt t="23173" x="6894513" y="3232150"/>
          <p14:tracePt t="23190" x="6919913" y="3286125"/>
          <p14:tracePt t="23206" x="6929438" y="3303588"/>
          <p14:tracePt t="23223" x="6929438" y="3313113"/>
          <p14:tracePt t="23240" x="6929438" y="3340100"/>
          <p14:tracePt t="23256" x="6919913" y="3357563"/>
          <p14:tracePt t="23273" x="6911975" y="3357563"/>
          <p14:tracePt t="23290" x="6902450" y="3367088"/>
          <p14:tracePt t="23306" x="6894513" y="3394075"/>
          <p14:tracePt t="23324" x="6875463" y="3402013"/>
          <p14:tracePt t="23340" x="6867525" y="3411538"/>
          <p14:tracePt t="23357" x="6840538" y="3411538"/>
          <p14:tracePt t="23373" x="6813550" y="3419475"/>
          <p14:tracePt t="23390" x="6777038" y="3429000"/>
          <p14:tracePt t="23406" x="6751638" y="3455988"/>
          <p14:tracePt t="23423" x="6715125" y="3465513"/>
          <p14:tracePt t="23440" x="6670675" y="3482975"/>
          <p14:tracePt t="23457" x="6634163" y="3509963"/>
          <p14:tracePt t="23473" x="6581775" y="3536950"/>
          <p14:tracePt t="23490" x="6527800" y="3554413"/>
          <p14:tracePt t="23507" x="6446838" y="3589338"/>
          <p14:tracePt t="23525" x="6411913" y="3608388"/>
          <p14:tracePt t="23541" x="6384925" y="3625850"/>
          <p14:tracePt t="23557" x="6367463" y="3633788"/>
          <p14:tracePt t="23574" x="6348413" y="3652838"/>
          <p14:tracePt t="23590" x="6340475" y="3670300"/>
          <p14:tracePt t="23607" x="6323013" y="3679825"/>
          <p14:tracePt t="23624" x="6313488" y="3697288"/>
          <p14:tracePt t="23641" x="6313488" y="3705225"/>
          <p14:tracePt t="23660" x="6303963" y="3724275"/>
          <p14:tracePt t="23684" x="6303963" y="3732213"/>
          <p14:tracePt t="23708" x="6296025" y="3741738"/>
          <p14:tracePt t="23716" x="6296025" y="3751263"/>
          <p14:tracePt t="23732" x="6296025" y="3759200"/>
          <p14:tracePt t="23740" x="6296025" y="3776663"/>
          <p14:tracePt t="23757" x="6296025" y="3795713"/>
          <p14:tracePt t="23774" x="6296025" y="3813175"/>
          <p14:tracePt t="23791" x="6303963" y="3822700"/>
          <p14:tracePt t="23807" x="6313488" y="3857625"/>
          <p14:tracePt t="23824" x="6323013" y="3884613"/>
          <p14:tracePt t="23841" x="6330950" y="3911600"/>
          <p14:tracePt t="23858" x="6340475" y="3929063"/>
          <p14:tracePt t="23875" x="6357938" y="3956050"/>
          <p14:tracePt t="23891" x="6367463" y="3983038"/>
          <p14:tracePt t="23908" x="6394450" y="4017963"/>
          <p14:tracePt t="23925" x="6419850" y="4044950"/>
          <p14:tracePt t="23941" x="6446838" y="4062413"/>
          <p14:tracePt t="23958" x="6491288" y="4089400"/>
          <p14:tracePt t="23974" x="6545263" y="4108450"/>
          <p14:tracePt t="23991" x="6599238" y="4133850"/>
          <p14:tracePt t="24008" x="6661150" y="4160838"/>
          <p14:tracePt t="24025" x="6715125" y="4170363"/>
          <p14:tracePt t="24042" x="6786563" y="4179888"/>
          <p14:tracePt t="24058" x="6884988" y="4179888"/>
          <p14:tracePt t="24075" x="6938963" y="4179888"/>
          <p14:tracePt t="24091" x="7045325" y="4143375"/>
          <p14:tracePt t="24108" x="7099300" y="4108450"/>
          <p14:tracePt t="24125" x="7153275" y="4054475"/>
          <p14:tracePt t="24142" x="7205663" y="3983038"/>
          <p14:tracePt t="24158" x="7251700" y="3875088"/>
          <p14:tracePt t="24175" x="7304088" y="3768725"/>
          <p14:tracePt t="24192" x="7331075" y="3660775"/>
          <p14:tracePt t="24208" x="7348538" y="3554413"/>
          <p14:tracePt t="24225" x="7348538" y="3455988"/>
          <p14:tracePt t="24241" x="7348538" y="3375025"/>
          <p14:tracePt t="24258" x="7340600" y="3268663"/>
          <p14:tracePt t="24275" x="7331075" y="3205163"/>
          <p14:tracePt t="24292" x="7323138" y="3116263"/>
          <p14:tracePt t="24309" x="7313613" y="3054350"/>
          <p14:tracePt t="24325" x="7313613" y="3000375"/>
          <p14:tracePt t="24342" x="7313613" y="2946400"/>
          <p14:tracePt t="24359" x="7304088" y="2901950"/>
          <p14:tracePt t="24375" x="7296150" y="2867025"/>
          <p14:tracePt t="24392" x="7286625" y="2830513"/>
          <p14:tracePt t="24409" x="7269163" y="2795588"/>
          <p14:tracePt t="24425" x="7269163" y="2768600"/>
          <p14:tracePt t="24442" x="7259638" y="2741613"/>
          <p14:tracePt t="24458" x="7232650" y="2687638"/>
          <p14:tracePt t="24458" x="7224713" y="2670175"/>
          <p14:tracePt t="24476" x="7215188" y="2660650"/>
          <p14:tracePt t="24492" x="7205663" y="2625725"/>
          <p14:tracePt t="24509" x="7197725" y="2616200"/>
          <p14:tracePt t="24526" x="7188200" y="2598738"/>
          <p14:tracePt t="24542" x="7188200" y="2589213"/>
          <p14:tracePt t="24559" x="7180263" y="2571750"/>
          <p14:tracePt t="24576" x="7170738" y="2571750"/>
          <p14:tracePt t="24592" x="7161213" y="2554288"/>
          <p14:tracePt t="24609" x="7153275" y="2554288"/>
          <p14:tracePt t="24628" x="7143750" y="2544763"/>
          <p14:tracePt t="24642" x="7134225" y="2544763"/>
          <p14:tracePt t="24660" x="7126288" y="2544763"/>
          <p14:tracePt t="24676" x="7116763" y="2544763"/>
          <p14:tracePt t="24692" x="7108825" y="2544763"/>
          <p14:tracePt t="24724" x="7081838" y="2544763"/>
          <p14:tracePt t="24732" x="7062788" y="2544763"/>
          <p14:tracePt t="24749" x="7037388" y="2544763"/>
          <p14:tracePt t="24759" x="7010400" y="2554288"/>
          <p14:tracePt t="24776" x="7000875" y="2562225"/>
          <p14:tracePt t="24793" x="6991350" y="2562225"/>
          <p14:tracePt t="24810" x="6983413" y="2562225"/>
          <p14:tracePt t="24916" x="6983413" y="2571750"/>
          <p14:tracePt t="24936" x="6973888" y="2571750"/>
          <p14:tracePt t="24948" x="6965950" y="2571750"/>
          <p14:tracePt t="25060" x="6956425" y="2571750"/>
          <p14:tracePt t="25076" x="6938963" y="2581275"/>
          <p14:tracePt t="25100" x="6929438" y="2581275"/>
          <p14:tracePt t="25124" x="6919913" y="2581275"/>
          <p14:tracePt t="25132" x="6911975" y="2581275"/>
          <p14:tracePt t="25143" x="6902450" y="2581275"/>
          <p14:tracePt t="25160" x="6902450" y="2589213"/>
          <p14:tracePt t="25596" x="6911975" y="2589213"/>
          <p14:tracePt t="25628" x="6919913" y="2589213"/>
          <p14:tracePt t="25652" x="6929438" y="2589213"/>
          <p14:tracePt t="25660" x="6938963" y="2589213"/>
          <p14:tracePt t="25676" x="6946900" y="2589213"/>
          <p14:tracePt t="25701" x="6956425" y="2581275"/>
          <p14:tracePt t="25724" x="6965950" y="2571750"/>
          <p14:tracePt t="25756" x="6965950" y="2562225"/>
          <p14:tracePt t="25868" x="6965950" y="2554288"/>
          <p14:tracePt t="25892" x="6965950" y="2544763"/>
          <p14:tracePt t="26380" x="6973888" y="2544763"/>
          <p14:tracePt t="26388" x="6983413" y="2544763"/>
          <p14:tracePt t="26397" x="7018338" y="2544763"/>
          <p14:tracePt t="26413" x="7054850" y="2544763"/>
          <p14:tracePt t="26429" x="7143750" y="2544763"/>
          <p14:tracePt t="26446" x="7251700" y="2544763"/>
          <p14:tracePt t="26463" x="7367588" y="2544763"/>
          <p14:tracePt t="26479" x="7466013" y="2544763"/>
          <p14:tracePt t="26496" x="7537450" y="2544763"/>
          <p14:tracePt t="26513" x="7589838" y="2544763"/>
          <p14:tracePt t="26530" x="7626350" y="2544763"/>
          <p14:tracePt t="26546" x="7661275" y="2544763"/>
          <p14:tracePt t="26563" x="7680325" y="2544763"/>
          <p14:tracePt t="26563" x="7697788" y="2544763"/>
          <p14:tracePt t="26580" x="7742238" y="2544763"/>
          <p14:tracePt t="26596" x="7759700" y="2544763"/>
          <p14:tracePt t="26613" x="7769225" y="2544763"/>
          <p14:tracePt t="27052" x="7769225" y="2554288"/>
          <p14:tracePt t="27060" x="7769225" y="2562225"/>
          <p14:tracePt t="27068" x="7769225" y="2581275"/>
          <p14:tracePt t="27081" x="7759700" y="2616200"/>
          <p14:tracePt t="27097" x="7751763" y="2660650"/>
          <p14:tracePt t="27114" x="7724775" y="2724150"/>
          <p14:tracePt t="27131" x="7705725" y="2768600"/>
          <p14:tracePt t="27147" x="7670800" y="2847975"/>
          <p14:tracePt t="27164" x="7643813" y="2894013"/>
          <p14:tracePt t="27181" x="7616825" y="2955925"/>
          <p14:tracePt t="27197" x="7608888" y="3027363"/>
          <p14:tracePt t="27214" x="7589838" y="3089275"/>
          <p14:tracePt t="27231" x="7572375" y="3170238"/>
          <p14:tracePt t="27248" x="7554913" y="3251200"/>
          <p14:tracePt t="27264" x="7518400" y="3330575"/>
          <p14:tracePt t="27281" x="7491413" y="3411538"/>
          <p14:tracePt t="27298" x="7473950" y="3473450"/>
          <p14:tracePt t="27314" x="7456488" y="3517900"/>
          <p14:tracePt t="27331" x="7446963" y="3562350"/>
          <p14:tracePt t="27331" x="7439025" y="3571875"/>
          <p14:tracePt t="27348" x="7439025" y="3589338"/>
          <p14:tracePt t="27364" x="7429500" y="3598863"/>
          <p14:tracePt t="27381" x="7429500" y="3616325"/>
          <p14:tracePt t="27398" x="7419975" y="3633788"/>
          <p14:tracePt t="27414" x="7412038" y="3652838"/>
          <p14:tracePt t="27432" x="7394575" y="3670300"/>
          <p14:tracePt t="27448" x="7375525" y="3687763"/>
          <p14:tracePt t="27465" x="7367588" y="3714750"/>
          <p14:tracePt t="27481" x="7340600" y="3732213"/>
          <p14:tracePt t="27498" x="7296150" y="3759200"/>
          <p14:tracePt t="27515" x="7259638" y="3776663"/>
          <p14:tracePt t="27531" x="7215188" y="3795713"/>
          <p14:tracePt t="27548" x="7188200" y="3795713"/>
          <p14:tracePt t="27565" x="7153275" y="3803650"/>
          <p14:tracePt t="27582" x="7126288" y="3813175"/>
          <p14:tracePt t="27598" x="7099300" y="3813175"/>
          <p14:tracePt t="27615" x="7072313" y="3813175"/>
          <p14:tracePt t="27631" x="7054850" y="3822700"/>
          <p14:tracePt t="27648" x="7045325" y="3822700"/>
          <p14:tracePt t="27665" x="7027863" y="3830638"/>
          <p14:tracePt t="27682" x="7010400" y="3830638"/>
          <p14:tracePt t="27708" x="6991350" y="3840163"/>
          <p14:tracePt t="27716" x="6983413" y="3840163"/>
          <p14:tracePt t="27732" x="6938963" y="3840163"/>
          <p14:tracePt t="27749" x="6902450" y="3840163"/>
          <p14:tracePt t="27765" x="6858000" y="3848100"/>
          <p14:tracePt t="27782" x="6823075" y="3848100"/>
          <p14:tracePt t="27799" x="6769100" y="3857625"/>
          <p14:tracePt t="27815" x="6732588" y="3867150"/>
          <p14:tracePt t="27832" x="6715125" y="3875088"/>
          <p14:tracePt t="27849" x="6715125" y="3884613"/>
          <p14:tracePt t="27868" x="6705600" y="3884613"/>
          <p14:tracePt t="27882" x="6705600" y="3894138"/>
          <p14:tracePt t="27899" x="6697663" y="3911600"/>
          <p14:tracePt t="27916" x="6697663" y="3919538"/>
          <p14:tracePt t="27940" x="6697663" y="3929063"/>
          <p14:tracePt t="27949" x="6697663" y="3938588"/>
          <p14:tracePt t="27965" x="6697663" y="3956050"/>
          <p14:tracePt t="27982" x="6697663" y="3973513"/>
          <p14:tracePt t="27999" x="6697663" y="4010025"/>
          <p14:tracePt t="28016" x="6715125" y="4037013"/>
          <p14:tracePt t="28033" x="6742113" y="4062413"/>
          <p14:tracePt t="28049" x="6769100" y="4089400"/>
          <p14:tracePt t="28066" x="6796088" y="4116388"/>
          <p14:tracePt t="28083" x="6848475" y="4143375"/>
          <p14:tracePt t="28099" x="6956425" y="4197350"/>
          <p14:tracePt t="28116" x="7045325" y="4224338"/>
          <p14:tracePt t="28133" x="7134225" y="4259263"/>
          <p14:tracePt t="28149" x="7188200" y="4268788"/>
          <p14:tracePt t="28172" x="7215188" y="4268788"/>
          <p14:tracePt t="28183" x="7313613" y="4286250"/>
          <p14:tracePt t="28200" x="7429500" y="4303713"/>
          <p14:tracePt t="28216" x="7518400" y="4322763"/>
          <p14:tracePt t="28233" x="7599363" y="4340225"/>
          <p14:tracePt t="28250" x="7680325" y="4348163"/>
          <p14:tracePt t="28266" x="7732713" y="4367213"/>
          <p14:tracePt t="28283" x="7777163" y="4375150"/>
          <p14:tracePt t="28283" x="7813675" y="4375150"/>
          <p14:tracePt t="28300" x="7858125" y="4367213"/>
          <p14:tracePt t="28316" x="7912100" y="4357688"/>
          <p14:tracePt t="28333" x="7947025" y="4348163"/>
          <p14:tracePt t="28350" x="7991475" y="4340225"/>
          <p14:tracePt t="28367" x="8010525" y="4330700"/>
          <p14:tracePt t="28383" x="8018463" y="4313238"/>
          <p14:tracePt t="28400" x="8037513" y="4303713"/>
          <p14:tracePt t="28416" x="8054975" y="4286250"/>
          <p14:tracePt t="28434" x="8062913" y="4259263"/>
          <p14:tracePt t="28450" x="8072438" y="4232275"/>
          <p14:tracePt t="28467" x="8081963" y="4197350"/>
          <p14:tracePt t="28483" x="8081963" y="4152900"/>
          <p14:tracePt t="28500" x="8081963" y="4116388"/>
          <p14:tracePt t="28517" x="8081963" y="4081463"/>
          <p14:tracePt t="28534" x="8081963" y="4044950"/>
          <p14:tracePt t="28551" x="8081963" y="4000500"/>
          <p14:tracePt t="28567" x="8081963" y="3973513"/>
          <p14:tracePt t="28584" x="8081963" y="3938588"/>
          <p14:tracePt t="28601" x="8081963" y="3911600"/>
          <p14:tracePt t="28617" x="8062913" y="3875088"/>
          <p14:tracePt t="28634" x="8045450" y="3840163"/>
          <p14:tracePt t="28650" x="8018463" y="3822700"/>
          <p14:tracePt t="28667" x="7956550" y="3776663"/>
          <p14:tracePt t="28684" x="7912100" y="3751263"/>
          <p14:tracePt t="28701" x="7885113" y="3732213"/>
          <p14:tracePt t="28717" x="7840663" y="3705225"/>
          <p14:tracePt t="28734" x="7804150" y="3687763"/>
          <p14:tracePt t="28751" x="7786688" y="3670300"/>
          <p14:tracePt t="28767" x="7769225" y="3652838"/>
          <p14:tracePt t="28785" x="7759700" y="3625850"/>
          <p14:tracePt t="28801" x="7759700" y="3608388"/>
          <p14:tracePt t="28817" x="7759700" y="3571875"/>
          <p14:tracePt t="28835" x="7751763" y="3536950"/>
          <p14:tracePt t="28851" x="7742238" y="3482975"/>
          <p14:tracePt t="28851" x="7732713" y="3455988"/>
          <p14:tracePt t="28868" x="7724775" y="3411538"/>
          <p14:tracePt t="28884" x="7715250" y="3348038"/>
          <p14:tracePt t="28901" x="7715250" y="3322638"/>
          <p14:tracePt t="28918" x="7697788" y="3259138"/>
          <p14:tracePt t="28934" x="7697788" y="3232150"/>
          <p14:tracePt t="28951" x="7688263" y="3179763"/>
          <p14:tracePt t="28968" x="7688263" y="3160713"/>
          <p14:tracePt t="28984" x="7688263" y="3133725"/>
          <p14:tracePt t="29002" x="7688263" y="3116263"/>
          <p14:tracePt t="29018" x="7688263" y="3098800"/>
          <p14:tracePt t="29035" x="7688263" y="3089275"/>
          <p14:tracePt t="29051" x="7688263" y="3054350"/>
          <p14:tracePt t="29068" x="7705725" y="3036888"/>
          <p14:tracePt t="29085" x="7715250" y="3017838"/>
          <p14:tracePt t="29101" x="7724775" y="3000375"/>
          <p14:tracePt t="29118" x="7724775" y="2990850"/>
          <p14:tracePt t="29135" x="7724775" y="2982913"/>
          <p14:tracePt t="29228" x="7715250" y="2982913"/>
          <p14:tracePt t="29260" x="7705725" y="2990850"/>
          <p14:tracePt t="29268" x="7688263" y="3000375"/>
          <p14:tracePt t="29284" x="7680325" y="3009900"/>
          <p14:tracePt t="29292" x="7670800" y="3009900"/>
          <p14:tracePt t="29301" x="7653338" y="3027363"/>
          <p14:tracePt t="29318" x="7643813" y="3036888"/>
          <p14:tracePt t="29335" x="7634288" y="3054350"/>
          <p14:tracePt t="29356" x="7626350" y="3062288"/>
          <p14:tracePt t="29372" x="7626350" y="3071813"/>
          <p14:tracePt t="29388" x="7626350" y="3089275"/>
          <p14:tracePt t="29402" x="7616825" y="3089275"/>
          <p14:tracePt t="29418" x="7608888" y="3108325"/>
          <p14:tracePt t="29435" x="7608888" y="3125788"/>
          <p14:tracePt t="29452" x="7608888" y="3133725"/>
          <p14:tracePt t="29468" x="7608888" y="3143250"/>
          <p14:tracePt t="29485" x="7608888" y="3160713"/>
          <p14:tracePt t="29502" x="7608888" y="3179763"/>
          <p14:tracePt t="29519" x="7608888" y="3214688"/>
          <p14:tracePt t="29536" x="7608888" y="3251200"/>
          <p14:tracePt t="29552" x="7608888" y="3286125"/>
          <p14:tracePt t="29569" x="7616825" y="3313113"/>
          <p14:tracePt t="29585" x="7626350" y="3330575"/>
          <p14:tracePt t="29602" x="7634288" y="3357563"/>
          <p14:tracePt t="29619" x="7643813" y="3384550"/>
          <p14:tracePt t="29619" x="7661275" y="3394075"/>
          <p14:tracePt t="29636" x="7688263" y="3419475"/>
          <p14:tracePt t="29652" x="7724775" y="3446463"/>
          <p14:tracePt t="29669" x="7786688" y="3473450"/>
          <p14:tracePt t="29686" x="7858125" y="3500438"/>
          <p14:tracePt t="29702" x="7939088" y="3536950"/>
          <p14:tracePt t="29719" x="8010525" y="3544888"/>
          <p14:tracePt t="29736" x="8062913" y="3571875"/>
          <p14:tracePt t="29753" x="8116888" y="3581400"/>
          <p14:tracePt t="29769" x="8143875" y="3608388"/>
          <p14:tracePt t="29786" x="8170863" y="3616325"/>
          <p14:tracePt t="29803" x="8188325" y="3643313"/>
          <p14:tracePt t="29819" x="8215313" y="3679825"/>
          <p14:tracePt t="29836" x="8232775" y="3714750"/>
          <p14:tracePt t="29853" x="8232775" y="3724275"/>
          <p14:tracePt t="29876" x="8232775" y="3741738"/>
          <p14:tracePt t="29886" x="8242300" y="3759200"/>
          <p14:tracePt t="29903" x="8251825" y="3795713"/>
          <p14:tracePt t="29920" x="8259763" y="3840163"/>
          <p14:tracePt t="29936" x="8259763" y="3867150"/>
          <p14:tracePt t="29954" x="8259763" y="3911600"/>
          <p14:tracePt t="29970" x="8259763" y="3946525"/>
          <p14:tracePt t="29986" x="8259763" y="3973513"/>
          <p14:tracePt t="30003" x="8259763" y="4027488"/>
          <p14:tracePt t="30020" x="8251825" y="4037013"/>
          <p14:tracePt t="30036" x="8251825" y="4062413"/>
          <p14:tracePt t="30053" x="8232775" y="4071938"/>
          <p14:tracePt t="30070" x="8205788" y="4089400"/>
          <p14:tracePt t="30086" x="8170863" y="4098925"/>
          <p14:tracePt t="30103" x="8116888" y="4116388"/>
          <p14:tracePt t="30120" x="8037513" y="4125913"/>
          <p14:tracePt t="30137" x="7956550" y="4143375"/>
          <p14:tracePt t="30154" x="7875588" y="4170363"/>
          <p14:tracePt t="30170" x="7831138" y="4179888"/>
          <p14:tracePt t="30187" x="7769225" y="4187825"/>
          <p14:tracePt t="30187" x="7751763" y="4187825"/>
          <p14:tracePt t="30204" x="7715250" y="4187825"/>
          <p14:tracePt t="30221" x="7653338" y="4187825"/>
          <p14:tracePt t="30237" x="7572375" y="4179888"/>
          <p14:tracePt t="30254" x="7483475" y="4160838"/>
          <p14:tracePt t="30271" x="7419975" y="4143375"/>
          <p14:tracePt t="30287" x="7348538" y="4125913"/>
          <p14:tracePt t="30304" x="7296150" y="4116388"/>
          <p14:tracePt t="30320" x="7242175" y="4098925"/>
          <p14:tracePt t="30337" x="7197725" y="4089400"/>
          <p14:tracePt t="30354" x="7153275" y="4071938"/>
          <p14:tracePt t="30371" x="7108825" y="4062413"/>
          <p14:tracePt t="30387" x="7000875" y="4044950"/>
          <p14:tracePt t="30404" x="6938963" y="4044950"/>
          <p14:tracePt t="30421" x="6813550" y="4054475"/>
          <p14:tracePt t="30437" x="6759575" y="4054475"/>
          <p14:tracePt t="30454" x="6705600" y="4062413"/>
          <p14:tracePt t="30471" x="6680200" y="4062413"/>
          <p14:tracePt t="30487" x="6634163" y="4071938"/>
          <p14:tracePt t="30504" x="6608763" y="4081463"/>
          <p14:tracePt t="30521" x="6581775" y="4081463"/>
          <p14:tracePt t="30537" x="6554788" y="4081463"/>
          <p14:tracePt t="30554" x="6537325" y="4081463"/>
          <p14:tracePt t="30571" x="6518275" y="4081463"/>
          <p14:tracePt t="30571" x="6510338" y="4081463"/>
          <p14:tracePt t="30588" x="6465888" y="4071938"/>
          <p14:tracePt t="30604" x="6446838" y="4071938"/>
          <p14:tracePt t="30621" x="6419850" y="4054475"/>
          <p14:tracePt t="30638" x="6402388" y="4037013"/>
          <p14:tracePt t="30654" x="6375400" y="4017963"/>
          <p14:tracePt t="30671" x="6348413" y="3990975"/>
          <p14:tracePt t="30688" x="6330950" y="3956050"/>
          <p14:tracePt t="30705" x="6303963" y="3929063"/>
          <p14:tracePt t="30721" x="6296025" y="3884613"/>
          <p14:tracePt t="30738" x="6296025" y="3857625"/>
          <p14:tracePt t="30755" x="6296025" y="3830638"/>
          <p14:tracePt t="30771" x="6296025" y="3795713"/>
          <p14:tracePt t="30788" x="6296025" y="3768725"/>
          <p14:tracePt t="30805" x="6296025" y="3741738"/>
          <p14:tracePt t="30821" x="6313488" y="3714750"/>
          <p14:tracePt t="30838" x="6340475" y="3687763"/>
          <p14:tracePt t="30855" x="6375400" y="3652838"/>
          <p14:tracePt t="30871" x="6419850" y="3625850"/>
          <p14:tracePt t="30888" x="6491288" y="3581400"/>
          <p14:tracePt t="30905" x="6554788" y="3554413"/>
          <p14:tracePt t="30921" x="6626225" y="3517900"/>
          <p14:tracePt t="30938" x="6680200" y="3500438"/>
          <p14:tracePt t="30955" x="6742113" y="3482975"/>
          <p14:tracePt t="30955" x="6759575" y="3473450"/>
          <p14:tracePt t="30973" x="6796088" y="3446463"/>
          <p14:tracePt t="30989" x="6823075" y="3429000"/>
          <p14:tracePt t="31005" x="6867525" y="3419475"/>
          <p14:tracePt t="31022" x="6902450" y="3402013"/>
          <p14:tracePt t="31039" x="6929438" y="3394075"/>
          <p14:tracePt t="31055" x="6965950" y="3367088"/>
          <p14:tracePt t="31072" x="7000875" y="3357563"/>
          <p14:tracePt t="31089" x="7045325" y="3340100"/>
          <p14:tracePt t="31105" x="7089775" y="3322638"/>
          <p14:tracePt t="31122" x="7108825" y="3295650"/>
          <p14:tracePt t="31139" x="7126288" y="3286125"/>
          <p14:tracePt t="31155" x="7143750" y="3268663"/>
          <p14:tracePt t="41183" x="7153275" y="3268663"/>
          <p14:tracePt t="42004" x="7161213" y="3268663"/>
          <p14:tracePt t="42620" x="7170738" y="3259138"/>
          <p14:tracePt t="42660" x="7180263" y="3251200"/>
          <p14:tracePt t="42708" x="7180263" y="3241675"/>
          <p14:tracePt t="42732" x="7188200" y="3232150"/>
          <p14:tracePt t="42739" x="7188200" y="3224213"/>
          <p14:tracePt t="42748" x="7197725" y="3205163"/>
          <p14:tracePt t="42762" x="7205663" y="3160713"/>
          <p14:tracePt t="42778" x="7215188" y="3108325"/>
          <p14:tracePt t="42778" x="7224713" y="3071813"/>
          <p14:tracePt t="42796" x="7232650" y="3027363"/>
          <p14:tracePt t="42812" x="7242175" y="2973388"/>
          <p14:tracePt t="42828" x="7251700" y="2946400"/>
          <p14:tracePt t="42845" x="7277100" y="2919413"/>
          <p14:tracePt t="42862" x="7286625" y="2901950"/>
          <p14:tracePt t="42878" x="7304088" y="2874963"/>
          <p14:tracePt t="42895" x="7313613" y="2830513"/>
          <p14:tracePt t="42912" x="7313613" y="2803525"/>
          <p14:tracePt t="42929" x="7313613" y="2759075"/>
          <p14:tracePt t="42945" x="7313613" y="2732088"/>
          <p14:tracePt t="42962" x="7313613" y="2705100"/>
          <p14:tracePt t="42979" x="7313613" y="2670175"/>
          <p14:tracePt t="42995" x="7313613" y="2633663"/>
          <p14:tracePt t="43012" x="7286625" y="2598738"/>
          <p14:tracePt t="43029" x="7259638" y="2554288"/>
          <p14:tracePt t="43046" x="7224713" y="2517775"/>
          <p14:tracePt t="43062" x="7153275" y="2465388"/>
          <p14:tracePt t="43079" x="7081838" y="2419350"/>
          <p14:tracePt t="43096" x="7018338" y="2384425"/>
          <p14:tracePt t="43112" x="6965950" y="2366963"/>
          <p14:tracePt t="43129" x="6929438" y="2347913"/>
          <p14:tracePt t="43147" x="6902450" y="2339975"/>
          <p14:tracePt t="43162" x="6884988" y="2330450"/>
          <p14:tracePt t="43179" x="6858000" y="2322513"/>
          <p14:tracePt t="43196" x="6840538" y="2322513"/>
          <p14:tracePt t="43212" x="6823075" y="2312988"/>
          <p14:tracePt t="43229" x="6804025" y="2312988"/>
          <p14:tracePt t="43246" x="6796088" y="2312988"/>
          <p14:tracePt t="43262" x="6769100" y="2312988"/>
          <p14:tracePt t="43279" x="6751638" y="2312988"/>
          <p14:tracePt t="43296" x="6742113" y="2312988"/>
          <p14:tracePt t="43313" x="6732588" y="2312988"/>
          <p14:tracePt t="43329" x="6724650" y="2312988"/>
          <p14:tracePt t="43379" x="6697663" y="2312988"/>
          <p14:tracePt t="43395" x="6680200" y="2303463"/>
          <p14:tracePt t="43403" x="6653213" y="2295525"/>
          <p14:tracePt t="43413" x="6626225" y="2286000"/>
          <p14:tracePt t="43430" x="6589713" y="2286000"/>
          <p14:tracePt t="43446" x="6572250" y="2276475"/>
          <p14:tracePt t="43531" x="6545263" y="2268538"/>
          <p14:tracePt t="43539" x="6527800" y="2259013"/>
          <p14:tracePt t="43548" x="6456363" y="2232025"/>
          <p14:tracePt t="43563" x="6402388" y="2205038"/>
          <p14:tracePt t="43580" x="6330950" y="2197100"/>
          <p14:tracePt t="43597" x="6286500" y="2179638"/>
          <p14:tracePt t="43613" x="6251575" y="2170113"/>
          <p14:tracePt t="43630" x="6188075" y="2160588"/>
          <p14:tracePt t="43647" x="6126163" y="2143125"/>
          <p14:tracePt t="43664" x="6037263" y="2125663"/>
          <p14:tracePt t="43680" x="5946775" y="2116138"/>
          <p14:tracePt t="43697" x="5848350" y="2098675"/>
          <p14:tracePt t="43714" x="5741988" y="2081213"/>
          <p14:tracePt t="43730" x="5643563" y="2062163"/>
          <p14:tracePt t="43730" x="5572125" y="2044700"/>
          <p14:tracePt t="43748" x="5465763" y="2027238"/>
          <p14:tracePt t="43764" x="5330825" y="2000250"/>
          <p14:tracePt t="43780" x="5205413" y="1973263"/>
          <p14:tracePt t="43797" x="5081588" y="1965325"/>
          <p14:tracePt t="43814" x="4956175" y="1965325"/>
          <p14:tracePt t="43830" x="4813300" y="1928813"/>
          <p14:tracePt t="43847" x="4660900" y="1901825"/>
          <p14:tracePt t="43864" x="4545013" y="1893888"/>
          <p14:tracePt t="43881" x="4438650" y="1893888"/>
          <p14:tracePt t="43897" x="4340225" y="1893888"/>
          <p14:tracePt t="43914" x="4232275" y="1893888"/>
          <p14:tracePt t="43931" x="4062413" y="1893888"/>
          <p14:tracePt t="43948" x="3956050" y="1893888"/>
          <p14:tracePt t="43964" x="3875088" y="1893888"/>
          <p14:tracePt t="43981" x="3840163" y="1901825"/>
          <p14:tracePt t="43997" x="3830638" y="1911350"/>
          <p14:tracePt t="44014" x="3813175" y="1919288"/>
          <p14:tracePt t="44031" x="3795713" y="1938338"/>
          <p14:tracePt t="44048" x="3795713" y="1946275"/>
          <p14:tracePt t="44067" x="3786188" y="1965325"/>
          <p14:tracePt t="44081" x="3786188" y="1982788"/>
          <p14:tracePt t="44097" x="3786188" y="1990725"/>
          <p14:tracePt t="44114" x="3786188" y="2027238"/>
          <p14:tracePt t="44114" x="3803650" y="2044700"/>
          <p14:tracePt t="44131" x="3848100" y="2081213"/>
          <p14:tracePt t="44148" x="3956050" y="2116138"/>
          <p14:tracePt t="44164" x="4116388" y="2143125"/>
          <p14:tracePt t="44181" x="4313238" y="2170113"/>
          <p14:tracePt t="44198" x="4510088" y="2170113"/>
          <p14:tracePt t="44214" x="4705350" y="2170113"/>
          <p14:tracePt t="44231" x="4902200" y="2187575"/>
          <p14:tracePt t="44248" x="5037138" y="2205038"/>
          <p14:tracePt t="44265" x="5153025" y="2214563"/>
          <p14:tracePt t="44281" x="5268913" y="2214563"/>
          <p14:tracePt t="44298" x="5419725" y="2214563"/>
          <p14:tracePt t="44315" x="5680075" y="2224088"/>
          <p14:tracePt t="44332" x="5830888" y="2224088"/>
          <p14:tracePt t="44348" x="5983288" y="2241550"/>
          <p14:tracePt t="44365" x="6081713" y="2241550"/>
          <p14:tracePt t="44381" x="6161088" y="2241550"/>
          <p14:tracePt t="44398" x="6215063" y="2241550"/>
          <p14:tracePt t="44415" x="6276975" y="2241550"/>
          <p14:tracePt t="44432" x="6340475" y="2241550"/>
          <p14:tracePt t="44448" x="6402388" y="2241550"/>
          <p14:tracePt t="44465" x="6483350" y="2241550"/>
          <p14:tracePt t="44482" x="6589713" y="2251075"/>
          <p14:tracePt t="44498" x="6742113" y="2251075"/>
          <p14:tracePt t="44515" x="6840538" y="2251075"/>
          <p14:tracePt t="44532" x="6929438" y="2251075"/>
          <p14:tracePt t="44549" x="6991350" y="2251075"/>
          <p14:tracePt t="44565" x="7045325" y="2251075"/>
          <p14:tracePt t="44582" x="7089775" y="2251075"/>
          <p14:tracePt t="44599" x="7116763" y="2251075"/>
          <p14:tracePt t="44615" x="7134225" y="2251075"/>
          <p14:tracePt t="44632" x="7143750" y="2251075"/>
          <p14:tracePt t="44649" x="7153275" y="2251075"/>
          <p14:tracePt t="44700" x="7161213" y="2241550"/>
          <p14:tracePt t="44723" x="7170738" y="2241550"/>
          <p14:tracePt t="44739" x="7170738" y="2232025"/>
          <p14:tracePt t="44755" x="7170738" y="2224088"/>
          <p14:tracePt t="44795" x="7170738" y="2214563"/>
          <p14:tracePt t="44811" x="7170738" y="2205038"/>
          <p14:tracePt t="44819" x="7161213" y="2197100"/>
          <p14:tracePt t="44835" x="7153275" y="2187575"/>
          <p14:tracePt t="44843" x="7143750" y="2170113"/>
          <p14:tracePt t="44851" x="7126288" y="2160588"/>
          <p14:tracePt t="44866" x="7081838" y="2133600"/>
          <p14:tracePt t="44882" x="7018338" y="2108200"/>
          <p14:tracePt t="44899" x="6956425" y="2098675"/>
          <p14:tracePt t="44916" x="6902450" y="2062163"/>
          <p14:tracePt t="44933" x="6848475" y="2044700"/>
          <p14:tracePt t="44949" x="6796088" y="2027238"/>
          <p14:tracePt t="44966" x="6724650" y="2017713"/>
          <p14:tracePt t="44983" x="6661150" y="2009775"/>
          <p14:tracePt t="44999" x="6589713" y="1990725"/>
          <p14:tracePt t="45016" x="6537325" y="1982788"/>
          <p14:tracePt t="45033" x="6483350" y="1973263"/>
          <p14:tracePt t="45050" x="6411913" y="1955800"/>
          <p14:tracePt t="45066" x="6357938" y="1946275"/>
          <p14:tracePt t="45066" x="6330950" y="1946275"/>
          <p14:tracePt t="45084" x="6242050" y="1928813"/>
          <p14:tracePt t="45099" x="6188075" y="1911350"/>
          <p14:tracePt t="45116" x="6143625" y="1911350"/>
          <p14:tracePt t="45133" x="6116638" y="1911350"/>
          <p14:tracePt t="45150" x="6089650" y="1911350"/>
          <p14:tracePt t="45167" x="6072188" y="1911350"/>
          <p14:tracePt t="45183" x="6037263" y="1911350"/>
          <p14:tracePt t="45200" x="6000750" y="1919288"/>
          <p14:tracePt t="45216" x="5956300" y="1928813"/>
          <p14:tracePt t="45233" x="5919788" y="1928813"/>
          <p14:tracePt t="45250" x="5848350" y="1946275"/>
          <p14:tracePt t="45267" x="5741988" y="1965325"/>
          <p14:tracePt t="45284" x="5661025" y="1990725"/>
          <p14:tracePt t="45300" x="5572125" y="2017713"/>
          <p14:tracePt t="45317" x="5491163" y="2044700"/>
          <p14:tracePt t="45333" x="5438775" y="2071688"/>
          <p14:tracePt t="45350" x="5402263" y="2089150"/>
          <p14:tracePt t="45367" x="5375275" y="2108200"/>
          <p14:tracePt t="45384" x="5348288" y="2125663"/>
          <p14:tracePt t="45400" x="5340350" y="2133600"/>
          <p14:tracePt t="45417" x="5330825" y="2152650"/>
          <p14:tracePt t="45434" x="5330825" y="2160588"/>
          <p14:tracePt t="45451" x="5322888" y="2170113"/>
          <p14:tracePt t="45467" x="5322888" y="2179638"/>
          <p14:tracePt t="45484" x="5322888" y="2197100"/>
          <p14:tracePt t="45500" x="5322888" y="2214563"/>
          <p14:tracePt t="45517" x="5330825" y="2251075"/>
          <p14:tracePt t="45534" x="5357813" y="2276475"/>
          <p14:tracePt t="45551" x="5402263" y="2312988"/>
          <p14:tracePt t="45567" x="5500688" y="2339975"/>
          <p14:tracePt t="45584" x="5626100" y="2374900"/>
          <p14:tracePt t="45601" x="5768975" y="2401888"/>
          <p14:tracePt t="45617" x="5902325" y="2419350"/>
          <p14:tracePt t="45634" x="6027738" y="2446338"/>
          <p14:tracePt t="45651" x="6215063" y="2482850"/>
          <p14:tracePt t="45668" x="6330950" y="2500313"/>
          <p14:tracePt t="45684" x="6419850" y="2500313"/>
          <p14:tracePt t="45701" x="6537325" y="2500313"/>
          <p14:tracePt t="45718" x="6643688" y="2500313"/>
          <p14:tracePt t="45734" x="6769100" y="2500313"/>
          <p14:tracePt t="45751" x="6902450" y="2500313"/>
          <p14:tracePt t="45768" x="7037388" y="2500313"/>
          <p14:tracePt t="45784" x="7161213" y="2500313"/>
          <p14:tracePt t="45801" x="7269163" y="2500313"/>
          <p14:tracePt t="45818" x="7331075" y="2490788"/>
          <p14:tracePt t="45834" x="7394575" y="2473325"/>
          <p14:tracePt t="45851" x="7412038" y="2465388"/>
          <p14:tracePt t="45868" x="7419975" y="2455863"/>
          <p14:tracePt t="45884" x="7429500" y="2455863"/>
          <p14:tracePt t="45901" x="7456488" y="2438400"/>
          <p14:tracePt t="45918" x="7473950" y="2428875"/>
          <p14:tracePt t="45935" x="7491413" y="2411413"/>
          <p14:tracePt t="45951" x="7500938" y="2401888"/>
          <p14:tracePt t="45968" x="7500938" y="2393950"/>
          <p14:tracePt t="45985" x="7500938" y="2384425"/>
          <p14:tracePt t="46001" x="7500938" y="2374900"/>
          <p14:tracePt t="46027" x="7500938" y="2366963"/>
          <p14:tracePt t="46043" x="7500938" y="2357438"/>
          <p14:tracePt t="46051" x="7483475" y="2347913"/>
          <p14:tracePt t="46068" x="7439025" y="2322513"/>
          <p14:tracePt t="46085" x="7375525" y="2312988"/>
          <p14:tracePt t="46102" x="7277100" y="2286000"/>
          <p14:tracePt t="46118" x="7180263" y="2268538"/>
          <p14:tracePt t="46135" x="7072313" y="2241550"/>
          <p14:tracePt t="46152" x="6965950" y="2224088"/>
          <p14:tracePt t="46168" x="6858000" y="2197100"/>
          <p14:tracePt t="46186" x="6777038" y="2187575"/>
          <p14:tracePt t="46202" x="6742113" y="2187575"/>
          <p14:tracePt t="46218" x="6643688" y="2187575"/>
          <p14:tracePt t="46235" x="6572250" y="2187575"/>
          <p14:tracePt t="46252" x="6500813" y="2187575"/>
          <p14:tracePt t="46268" x="6394450" y="2160588"/>
          <p14:tracePt t="46285" x="6330950" y="2160588"/>
          <p14:tracePt t="46302" x="6242050" y="2143125"/>
          <p14:tracePt t="46319" x="6170613" y="2133600"/>
          <p14:tracePt t="46335" x="6099175" y="2116138"/>
          <p14:tracePt t="46352" x="6045200" y="2108200"/>
          <p14:tracePt t="46369" x="6000750" y="2108200"/>
          <p14:tracePt t="46385" x="5956300" y="2108200"/>
          <p14:tracePt t="46402" x="5902325" y="2108200"/>
          <p14:tracePt t="46419" x="5822950" y="2108200"/>
          <p14:tracePt t="46436" x="5751513" y="2108200"/>
          <p14:tracePt t="46452" x="5697538" y="2108200"/>
          <p14:tracePt t="46469" x="5653088" y="2108200"/>
          <p14:tracePt t="46486" x="5608638" y="2108200"/>
          <p14:tracePt t="46502" x="5572125" y="2108200"/>
          <p14:tracePt t="46519" x="5545138" y="2108200"/>
          <p14:tracePt t="46536" x="5510213" y="2108200"/>
          <p14:tracePt t="46553" x="5483225" y="2108200"/>
          <p14:tracePt t="46569" x="5446713" y="2108200"/>
          <p14:tracePt t="46586" x="5411788" y="2108200"/>
          <p14:tracePt t="46603" x="5322888" y="2108200"/>
          <p14:tracePt t="46619" x="5295900" y="2116138"/>
          <p14:tracePt t="46636" x="5251450" y="2125663"/>
          <p14:tracePt t="46653" x="5224463" y="2133600"/>
          <p14:tracePt t="46670" x="5205413" y="2133600"/>
          <p14:tracePt t="46686" x="5180013" y="2143125"/>
          <p14:tracePt t="46703" x="5170488" y="2152650"/>
          <p14:tracePt t="46779" x="5153025" y="2152650"/>
          <p14:tracePt t="46803" x="5143500" y="2160588"/>
          <p14:tracePt t="46819" x="5126038" y="2170113"/>
          <p14:tracePt t="46835" x="5126038" y="2179638"/>
          <p14:tracePt t="46843" x="5116513" y="2187575"/>
          <p14:tracePt t="46853" x="5099050" y="2197100"/>
          <p14:tracePt t="46870" x="5072063" y="2205038"/>
          <p14:tracePt t="46886" x="5054600" y="2214563"/>
          <p14:tracePt t="46903" x="5054600" y="2224088"/>
          <p14:tracePt t="46923" x="5045075" y="2224088"/>
          <p14:tracePt t="46936" x="5037138" y="2232025"/>
          <p14:tracePt t="46955" x="5027613" y="2232025"/>
          <p14:tracePt t="47067" x="5027613" y="2241550"/>
          <p14:tracePt t="47091" x="5045075" y="2251075"/>
          <p14:tracePt t="47107" x="5054600" y="2251075"/>
          <p14:tracePt t="47115" x="5072063" y="2259013"/>
          <p14:tracePt t="47123" x="5081588" y="2259013"/>
          <p14:tracePt t="47137" x="5160963" y="2276475"/>
          <p14:tracePt t="47154" x="5251450" y="2295525"/>
          <p14:tracePt t="47171" x="5384800" y="2295525"/>
          <p14:tracePt t="47187" x="5491163" y="2303463"/>
          <p14:tracePt t="47204" x="5537200" y="2303463"/>
          <p14:tracePt t="47221" x="5581650" y="2312988"/>
          <p14:tracePt t="47237" x="5634038" y="2312988"/>
          <p14:tracePt t="47254" x="5680075" y="2312988"/>
          <p14:tracePt t="47271" x="5732463" y="2312988"/>
          <p14:tracePt t="47287" x="5803900" y="2312988"/>
          <p14:tracePt t="47304" x="5884863" y="2312988"/>
          <p14:tracePt t="47321" x="5973763" y="2312988"/>
          <p14:tracePt t="47337" x="6054725" y="2312988"/>
          <p14:tracePt t="47354" x="6126163" y="2312988"/>
          <p14:tracePt t="47371" x="6188075" y="2312988"/>
          <p14:tracePt t="47388" x="6232525" y="2312988"/>
          <p14:tracePt t="47404" x="6276975" y="2312988"/>
          <p14:tracePt t="47421" x="6303963" y="2312988"/>
          <p14:tracePt t="47438" x="6330950" y="2312988"/>
          <p14:tracePt t="47454" x="6348413" y="2312988"/>
          <p14:tracePt t="47471" x="6367463" y="2312988"/>
          <p14:tracePt t="47488" x="6375400" y="2312988"/>
          <p14:tracePt t="47504" x="6394450" y="2312988"/>
          <p14:tracePt t="47523" x="6402388" y="2312988"/>
          <p14:tracePt t="47538" x="6438900" y="2322513"/>
          <p14:tracePt t="47554" x="6483350" y="2339975"/>
          <p14:tracePt t="47571" x="6500813" y="2339975"/>
          <p14:tracePt t="47588" x="6510338" y="2339975"/>
          <p14:tracePt t="47604" x="6518275" y="2339975"/>
          <p14:tracePt t="48587" x="6518275" y="2347913"/>
          <p14:tracePt t="48619" x="6510338" y="2347913"/>
          <p14:tracePt t="48627" x="6491288" y="2347913"/>
          <p14:tracePt t="48643" x="6483350" y="2347913"/>
          <p14:tracePt t="48651" x="6473825" y="2347913"/>
          <p14:tracePt t="48659" x="6465888" y="2347913"/>
          <p14:tracePt t="48673" x="6438900" y="2347913"/>
          <p14:tracePt t="48690" x="6411913" y="2347913"/>
          <p14:tracePt t="48707" x="6394450" y="2347913"/>
          <p14:tracePt t="48724" x="6367463" y="2347913"/>
          <p14:tracePt t="48741" x="6340475" y="2347913"/>
          <p14:tracePt t="48757" x="6296025" y="2347913"/>
          <p14:tracePt t="48774" x="6251575" y="2347913"/>
          <p14:tracePt t="48790" x="6215063" y="2347913"/>
          <p14:tracePt t="48807" x="6197600" y="2347913"/>
          <p14:tracePt t="48824" x="6188075" y="2347913"/>
          <p14:tracePt t="48840" x="6180138" y="2347913"/>
          <p14:tracePt t="48857" x="6170613" y="2347913"/>
          <p14:tracePt t="48891" x="6161088" y="2347913"/>
          <p14:tracePt t="48899" x="6153150" y="2347913"/>
          <p14:tracePt t="48915" x="6143625" y="2347913"/>
          <p14:tracePt t="48924" x="6126163" y="2347913"/>
          <p14:tracePt t="48941" x="6099175" y="2347913"/>
          <p14:tracePt t="48957" x="6089650" y="2347913"/>
          <p14:tracePt t="48974" x="6081713" y="2347913"/>
          <p14:tracePt t="49019" x="6072188" y="2347913"/>
          <p14:tracePt t="49027" x="6062663" y="2347913"/>
          <p14:tracePt t="49035" x="6045200" y="2347913"/>
          <p14:tracePt t="49043" x="6027738" y="2347913"/>
          <p14:tracePt t="49057" x="6000750" y="2347913"/>
          <p14:tracePt t="49074" x="5965825" y="2347913"/>
          <p14:tracePt t="49091" x="5946775" y="2347913"/>
          <p14:tracePt t="49108" x="5938838" y="2347913"/>
          <p14:tracePt t="49131" x="5919788" y="2347913"/>
          <p14:tracePt t="49147" x="5911850" y="2347913"/>
          <p14:tracePt t="49157" x="5884863" y="2347913"/>
          <p14:tracePt t="49174" x="5875338" y="2347913"/>
          <p14:tracePt t="49191" x="5857875" y="2347913"/>
          <p14:tracePt t="49208" x="5848350" y="2347913"/>
          <p14:tracePt t="49225" x="5840413" y="2347913"/>
          <p14:tracePt t="49283" x="5830888" y="2347913"/>
          <p14:tracePt t="49291" x="5813425" y="2347913"/>
          <p14:tracePt t="49299" x="5795963" y="2347913"/>
          <p14:tracePt t="49308" x="5768975" y="2347913"/>
          <p14:tracePt t="49325" x="5759450" y="2347913"/>
          <p14:tracePt t="49341" x="5741988" y="2347913"/>
          <p14:tracePt t="50107" x="5732463" y="2347913"/>
          <p14:tracePt t="50123" x="5724525" y="2347913"/>
          <p14:tracePt t="50139" x="5715000" y="2347913"/>
          <p14:tracePt t="50147" x="5705475" y="2347913"/>
          <p14:tracePt t="50179" x="5697538" y="2347913"/>
          <p14:tracePt t="50195" x="5688013" y="2347913"/>
          <p14:tracePt t="50203" x="5680075" y="2347913"/>
          <p14:tracePt t="50219" x="5670550" y="2347913"/>
          <p14:tracePt t="50227" x="5653088" y="2347913"/>
          <p14:tracePt t="50243" x="5643563" y="2347913"/>
          <p14:tracePt t="50291" x="5634038" y="2347913"/>
          <p14:tracePt t="50299" x="5626100" y="2347913"/>
          <p14:tracePt t="50310" x="5608638" y="2347913"/>
          <p14:tracePt t="50327" x="5562600" y="2347913"/>
          <p14:tracePt t="50343" x="5545138" y="2339975"/>
          <p14:tracePt t="50361" x="5537200" y="2339975"/>
          <p14:tracePt t="50403" x="5527675" y="2339975"/>
          <p14:tracePt t="50411" x="5518150" y="2339975"/>
          <p14:tracePt t="50419" x="5500688" y="2339975"/>
          <p14:tracePt t="50435" x="5491163" y="2339975"/>
          <p14:tracePt t="50443" x="5465763" y="2339975"/>
          <p14:tracePt t="50460" x="5456238" y="2339975"/>
          <p14:tracePt t="50477" x="5438775" y="2339975"/>
          <p14:tracePt t="50493" x="5429250" y="2339975"/>
          <p14:tracePt t="50510" x="5419725" y="2339975"/>
          <p14:tracePt t="50527" x="5411788" y="2339975"/>
          <p14:tracePt t="50544" x="5402263" y="2339975"/>
          <p14:tracePt t="50560" x="5384800" y="2339975"/>
          <p14:tracePt t="50577" x="5375275" y="2339975"/>
          <p14:tracePt t="50594" x="5375275" y="2330450"/>
          <p14:tracePt t="50963" x="5394325" y="2322513"/>
          <p14:tracePt t="51067" x="5402263" y="2322513"/>
          <p14:tracePt t="51091" x="5411788" y="2322513"/>
          <p14:tracePt t="51099" x="5419725" y="2322513"/>
          <p14:tracePt t="51107" x="5429250" y="2322513"/>
          <p14:tracePt t="51123" x="5438775" y="2322513"/>
          <p14:tracePt t="51179" x="5446713" y="2322513"/>
          <p14:tracePt t="51187" x="5465763" y="2322513"/>
          <p14:tracePt t="51195" x="5491163" y="2322513"/>
          <p14:tracePt t="51212" x="5527675" y="2322513"/>
          <p14:tracePt t="51229" x="5554663" y="2322513"/>
          <p14:tracePt t="51245" x="5589588" y="2322513"/>
          <p14:tracePt t="51262" x="5608638" y="2322513"/>
          <p14:tracePt t="51279" x="5626100" y="2322513"/>
          <p14:tracePt t="51295" x="5643563" y="2322513"/>
          <p14:tracePt t="51312" x="5653088" y="2322513"/>
          <p14:tracePt t="51328" x="5680075" y="2322513"/>
          <p14:tracePt t="51345" x="5705475" y="2322513"/>
          <p14:tracePt t="51362" x="5759450" y="2322513"/>
          <p14:tracePt t="51379" x="5795963" y="2322513"/>
          <p14:tracePt t="51395" x="5813425" y="2322513"/>
          <p14:tracePt t="51412" x="5830888" y="2322513"/>
          <p14:tracePt t="51429" x="5840413" y="2322513"/>
          <p14:tracePt t="51445" x="5848350" y="2322513"/>
          <p14:tracePt t="51462" x="5857875" y="2322513"/>
          <p14:tracePt t="51479" x="5884863" y="2322513"/>
          <p14:tracePt t="51496" x="5894388" y="2322513"/>
          <p14:tracePt t="51512" x="5911850" y="2322513"/>
          <p14:tracePt t="51530" x="5919788" y="2322513"/>
          <p14:tracePt t="51546" x="5938838" y="2322513"/>
          <p14:tracePt t="51562" x="5956300" y="2322513"/>
          <p14:tracePt t="51579" x="5973763" y="2322513"/>
          <p14:tracePt t="51596" x="6000750" y="2322513"/>
          <p14:tracePt t="51612" x="6018213" y="2322513"/>
          <p14:tracePt t="51629" x="6045200" y="2322513"/>
          <p14:tracePt t="51646" x="6081713" y="2322513"/>
          <p14:tracePt t="51663" x="6099175" y="2322513"/>
          <p14:tracePt t="51679" x="6134100" y="2322513"/>
          <p14:tracePt t="51696" x="6153150" y="2322513"/>
          <p14:tracePt t="51713" x="6170613" y="2322513"/>
          <p14:tracePt t="51729" x="6188075" y="2322513"/>
          <p14:tracePt t="51746" x="6205538" y="2322513"/>
          <p14:tracePt t="51746" x="6215063" y="2322513"/>
          <p14:tracePt t="51764" x="6232525" y="2322513"/>
          <p14:tracePt t="51780" x="6242050" y="2330450"/>
          <p14:tracePt t="51796" x="6251575" y="2330450"/>
          <p14:tracePt t="51813" x="6259513" y="2330450"/>
          <p14:tracePt t="51830" x="6276975" y="2339975"/>
          <p14:tracePt t="51846" x="6296025" y="2347913"/>
          <p14:tracePt t="51863" x="6323013" y="2357438"/>
          <p14:tracePt t="51880" x="6330950" y="2366963"/>
          <p14:tracePt t="51896" x="6348413" y="2366963"/>
          <p14:tracePt t="51913" x="6367463" y="2374900"/>
          <p14:tracePt t="51930" x="6375400" y="2374900"/>
          <p14:tracePt t="52467" x="6367463" y="2374900"/>
          <p14:tracePt t="52803" x="6357938" y="2374900"/>
          <p14:tracePt t="52867" x="6348413" y="2374900"/>
          <p14:tracePt t="52883" x="6340475" y="2374900"/>
          <p14:tracePt t="52899" x="6330950" y="2374900"/>
          <p14:tracePt t="52915" x="6323013" y="2374900"/>
          <p14:tracePt t="52923" x="6303963" y="2374900"/>
          <p14:tracePt t="52932" x="6286500" y="2374900"/>
          <p14:tracePt t="52948" x="6269038" y="2374900"/>
          <p14:tracePt t="52965" x="6259513" y="2374900"/>
          <p14:tracePt t="52982" x="6251575" y="2374900"/>
          <p14:tracePt t="52999" x="6242050" y="2374900"/>
          <p14:tracePt t="53019" x="6232525" y="2374900"/>
          <p14:tracePt t="53032" x="6224588" y="2374900"/>
          <p14:tracePt t="53049" x="6215063" y="2374900"/>
          <p14:tracePt t="53065" x="6205538" y="2374900"/>
          <p14:tracePt t="53315" x="6188075" y="2374900"/>
          <p14:tracePt t="53323" x="6161088" y="2374900"/>
          <p14:tracePt t="53332" x="6108700" y="2374900"/>
          <p14:tracePt t="53349" x="6054725" y="2374900"/>
          <p14:tracePt t="53366" x="6027738" y="2374900"/>
          <p14:tracePt t="53383" x="6018213" y="2374900"/>
          <p14:tracePt t="53443" x="6010275" y="2374900"/>
          <p14:tracePt t="53459" x="6000750" y="2374900"/>
          <p14:tracePt t="53467" x="5991225" y="2374900"/>
          <p14:tracePt t="53483" x="5983288" y="2374900"/>
          <p14:tracePt t="53491" x="5973763" y="2374900"/>
          <p14:tracePt t="53500" x="5965825" y="2374900"/>
          <p14:tracePt t="53516" x="5956300" y="2374900"/>
          <p14:tracePt t="53533" x="5938838" y="2374900"/>
          <p14:tracePt t="53550" x="5911850" y="2374900"/>
          <p14:tracePt t="53566" x="5894388" y="2374900"/>
          <p14:tracePt t="53583" x="5875338" y="2374900"/>
          <p14:tracePt t="53600" x="5840413" y="2374900"/>
          <p14:tracePt t="53616" x="5822950" y="2374900"/>
          <p14:tracePt t="53633" x="5803900" y="2374900"/>
          <p14:tracePt t="53650" x="5776913" y="2374900"/>
          <p14:tracePt t="53650" x="5768975" y="2374900"/>
          <p14:tracePt t="53667" x="5741988" y="2374900"/>
          <p14:tracePt t="53683" x="5715000" y="2374900"/>
          <p14:tracePt t="53700" x="5688013" y="2374900"/>
          <p14:tracePt t="53717" x="5680075" y="2374900"/>
          <p14:tracePt t="53733" x="5670550" y="2374900"/>
          <p14:tracePt t="53750" x="5661025" y="2374900"/>
          <p14:tracePt t="53767" x="5634038" y="2374900"/>
          <p14:tracePt t="53783" x="5608638" y="2374900"/>
          <p14:tracePt t="53801" x="5599113" y="2374900"/>
          <p14:tracePt t="53817" x="5581650" y="2374900"/>
          <p14:tracePt t="53834" x="5572125" y="2374900"/>
          <p14:tracePt t="53850" x="5554663" y="2374900"/>
          <p14:tracePt t="53867" x="5545138" y="2374900"/>
          <p14:tracePt t="53883" x="5527675" y="2374900"/>
          <p14:tracePt t="53900" x="5518150" y="2374900"/>
          <p14:tracePt t="53947" x="5510213" y="2374900"/>
          <p14:tracePt t="53955" x="5500688" y="2374900"/>
          <p14:tracePt t="53963" x="5483225" y="2374900"/>
          <p14:tracePt t="53971" x="5473700" y="2374900"/>
          <p14:tracePt t="53984" x="5465763" y="2374900"/>
          <p14:tracePt t="54000" x="5456238" y="2374900"/>
          <p14:tracePt t="54043" x="5446713" y="2374900"/>
          <p14:tracePt t="54051" x="5438775" y="2374900"/>
          <p14:tracePt t="54067" x="5429250" y="2374900"/>
          <p14:tracePt t="54075" x="5411788" y="2374900"/>
          <p14:tracePt t="54084" x="5402263" y="2374900"/>
          <p14:tracePt t="54101" x="5375275" y="2374900"/>
          <p14:tracePt t="54117" x="5357813" y="2374900"/>
          <p14:tracePt t="54134" x="5340350" y="2374900"/>
          <p14:tracePt t="54151" x="5322888" y="2374900"/>
          <p14:tracePt t="54168" x="5313363" y="2374900"/>
          <p14:tracePt t="54184" x="5295900" y="2374900"/>
          <p14:tracePt t="54201" x="5286375" y="2374900"/>
          <p14:tracePt t="54218" x="5268913" y="2374900"/>
          <p14:tracePt t="54234" x="5259388" y="2374900"/>
          <p14:tracePt t="54251" x="5241925" y="2374900"/>
          <p14:tracePt t="54268" x="5224463" y="2366963"/>
          <p14:tracePt t="54284" x="5205413" y="2357438"/>
          <p14:tracePt t="54301" x="5197475" y="2357438"/>
          <p14:tracePt t="54318" x="5187950" y="2357438"/>
          <p14:tracePt t="54371" x="5187950" y="2347913"/>
          <p14:tracePt t="54395" x="5187950" y="2339975"/>
          <p14:tracePt t="54411" x="5187950" y="2330450"/>
          <p14:tracePt t="54427" x="5187950" y="2322513"/>
          <p14:tracePt t="54443" x="5187950" y="2312988"/>
          <p14:tracePt t="54451" x="5187950" y="2303463"/>
          <p14:tracePt t="54459" x="5197475" y="2303463"/>
          <p14:tracePt t="54483" x="5205413" y="2303463"/>
          <p14:tracePt t="54491" x="5224463" y="2295525"/>
          <p14:tracePt t="54501" x="5268913" y="2286000"/>
          <p14:tracePt t="54518" x="5367338" y="2286000"/>
          <p14:tracePt t="54535" x="5483225" y="2286000"/>
          <p14:tracePt t="54552" x="5599113" y="2286000"/>
          <p14:tracePt t="54568" x="5688013" y="2286000"/>
          <p14:tracePt t="54585" x="5768975" y="2268538"/>
          <p14:tracePt t="54602" x="5813425" y="2268538"/>
          <p14:tracePt t="54602" x="5840413" y="2268538"/>
          <p14:tracePt t="54619" x="5911850" y="2268538"/>
          <p14:tracePt t="54635" x="6000750" y="2268538"/>
          <p14:tracePt t="54652" x="6116638" y="2268538"/>
          <p14:tracePt t="54669" x="6276975" y="2268538"/>
          <p14:tracePt t="54685" x="6438900" y="2268538"/>
          <p14:tracePt t="54702" x="6572250" y="2268538"/>
          <p14:tracePt t="54719" x="6697663" y="2268538"/>
          <p14:tracePt t="54735" x="6786563" y="2268538"/>
          <p14:tracePt t="54752" x="6867525" y="2268538"/>
          <p14:tracePt t="54769" x="6956425" y="2268538"/>
          <p14:tracePt t="54785" x="7054850" y="2268538"/>
          <p14:tracePt t="54803" x="7205663" y="2268538"/>
          <p14:tracePt t="54819" x="7296150" y="2268538"/>
          <p14:tracePt t="54835" x="7367588" y="2268538"/>
          <p14:tracePt t="54852" x="7419975" y="2268538"/>
          <p14:tracePt t="54869" x="7473950" y="2276475"/>
          <p14:tracePt t="54886" x="7510463" y="2286000"/>
          <p14:tracePt t="54902" x="7572375" y="2295525"/>
          <p14:tracePt t="54919" x="7626350" y="2303463"/>
          <p14:tracePt t="54936" x="7688263" y="2322513"/>
          <p14:tracePt t="54952" x="7796213" y="2339975"/>
          <p14:tracePt t="54969" x="7885113" y="2357438"/>
          <p14:tracePt t="54986" x="7974013" y="2374900"/>
          <p14:tracePt t="55003" x="8001000" y="2384425"/>
          <p14:tracePt t="55019" x="8010525" y="2393950"/>
          <p14:tracePt t="55036" x="8018463" y="2401888"/>
          <p14:tracePt t="55052" x="8027988" y="2411413"/>
          <p14:tracePt t="55069" x="8037513" y="2428875"/>
          <p14:tracePt t="55086" x="8045450" y="2446338"/>
          <p14:tracePt t="55103" x="8045450" y="2455863"/>
          <p14:tracePt t="55120" x="8045450" y="2473325"/>
          <p14:tracePt t="55136" x="8045450" y="2490788"/>
          <p14:tracePt t="55153" x="8045450" y="2517775"/>
          <p14:tracePt t="55170" x="8027988" y="2544763"/>
          <p14:tracePt t="55186" x="7983538" y="2581275"/>
          <p14:tracePt t="55203" x="7939088" y="2608263"/>
          <p14:tracePt t="55220" x="7885113" y="2625725"/>
          <p14:tracePt t="55236" x="7813675" y="2643188"/>
          <p14:tracePt t="55253" x="7705725" y="2670175"/>
          <p14:tracePt t="55270" x="7572375" y="2687638"/>
          <p14:tracePt t="55286" x="7439025" y="2697163"/>
          <p14:tracePt t="55303" x="7277100" y="2697163"/>
          <p14:tracePt t="55320" x="7134225" y="2697163"/>
          <p14:tracePt t="55337" x="7018338" y="2697163"/>
          <p14:tracePt t="55353" x="6919913" y="2697163"/>
          <p14:tracePt t="55370" x="6796088" y="2697163"/>
          <p14:tracePt t="55387" x="6705600" y="2697163"/>
          <p14:tracePt t="55403" x="6608763" y="2697163"/>
          <p14:tracePt t="55420" x="6537325" y="2697163"/>
          <p14:tracePt t="55437" x="6483350" y="2697163"/>
          <p14:tracePt t="55453" x="6419850" y="2697163"/>
          <p14:tracePt t="55470" x="6375400" y="2697163"/>
          <p14:tracePt t="55487" x="6323013" y="2697163"/>
          <p14:tracePt t="55504" x="6269038" y="2697163"/>
          <p14:tracePt t="55520" x="6188075" y="2697163"/>
          <p14:tracePt t="55537" x="6134100" y="2679700"/>
          <p14:tracePt t="55554" x="6099175" y="2679700"/>
          <p14:tracePt t="55570" x="6018213" y="2660650"/>
          <p14:tracePt t="55587" x="5965825" y="2643188"/>
          <p14:tracePt t="55604" x="5902325" y="2633663"/>
          <p14:tracePt t="55620" x="5848350" y="2616200"/>
          <p14:tracePt t="55637" x="5803900" y="2608263"/>
          <p14:tracePt t="55654" x="5768975" y="2581275"/>
          <p14:tracePt t="55671" x="5741988" y="2571750"/>
          <p14:tracePt t="55687" x="5705475" y="2554288"/>
          <p14:tracePt t="55704" x="5680075" y="2536825"/>
          <p14:tracePt t="55721" x="5643563" y="2509838"/>
          <p14:tracePt t="55737" x="5608638" y="2490788"/>
          <p14:tracePt t="55754" x="5554663" y="2455863"/>
          <p14:tracePt t="55771" x="5527675" y="2438400"/>
          <p14:tracePt t="55787" x="5491163" y="2419350"/>
          <p14:tracePt t="55804" x="5465763" y="2401888"/>
          <p14:tracePt t="55821" x="5456238" y="2401888"/>
          <p14:tracePt t="55837" x="5456238" y="2393950"/>
          <p14:tracePt t="55854" x="5446713" y="2374900"/>
          <p14:tracePt t="55875" x="5446713" y="2366963"/>
          <p14:tracePt t="55899" x="5446713" y="2357438"/>
          <p14:tracePt t="55915" x="5446713" y="2347913"/>
          <p14:tracePt t="55923" x="5446713" y="2339975"/>
          <p14:tracePt t="55938" x="5446713" y="2322513"/>
          <p14:tracePt t="55955" x="5473700" y="2303463"/>
          <p14:tracePt t="55971" x="5527675" y="2295525"/>
          <p14:tracePt t="55988" x="5581650" y="2286000"/>
          <p14:tracePt t="56005" x="5688013" y="2268538"/>
          <p14:tracePt t="56022" x="5813425" y="2268538"/>
          <p14:tracePt t="56038" x="5965825" y="2268538"/>
          <p14:tracePt t="56055" x="6161088" y="2268538"/>
          <p14:tracePt t="56071" x="6348413" y="2268538"/>
          <p14:tracePt t="56088" x="6510338" y="2251075"/>
          <p14:tracePt t="56105" x="6643688" y="2251075"/>
          <p14:tracePt t="56121" x="6786563" y="2251075"/>
          <p14:tracePt t="56138" x="7010400" y="2251075"/>
          <p14:tracePt t="56156" x="7180263" y="2251075"/>
          <p14:tracePt t="56172" x="7340600" y="2251075"/>
          <p14:tracePt t="56189" x="7510463" y="2251075"/>
          <p14:tracePt t="56206" x="7661275" y="2251075"/>
          <p14:tracePt t="56223" x="7823200" y="2251075"/>
          <p14:tracePt t="56239" x="8001000" y="2259013"/>
          <p14:tracePt t="56256" x="8170863" y="2303463"/>
          <p14:tracePt t="56273" x="8296275" y="2322513"/>
          <p14:tracePt t="56289" x="8394700" y="2339975"/>
          <p14:tracePt t="56306" x="8491538" y="2357438"/>
          <p14:tracePt t="56306" x="8545513" y="2374900"/>
          <p14:tracePt t="56324" x="8643938" y="2419350"/>
          <p14:tracePt t="56340" x="8715375" y="2455863"/>
          <p14:tracePt t="56356" x="8742363" y="2473325"/>
          <p14:tracePt t="56373" x="8769350" y="2500313"/>
          <p14:tracePt t="56390" x="8777288" y="2517775"/>
          <p14:tracePt t="56406" x="8786813" y="2536825"/>
          <p14:tracePt t="56423" x="8786813" y="2581275"/>
          <p14:tracePt t="56440" x="8786813" y="2625725"/>
          <p14:tracePt t="56456" x="8769350" y="2670175"/>
          <p14:tracePt t="56473" x="8732838" y="2724150"/>
          <p14:tracePt t="56490" x="8697913" y="2759075"/>
          <p14:tracePt t="56507" x="8661400" y="2795588"/>
          <p14:tracePt t="56507" x="8634413" y="2803525"/>
          <p14:tracePt t="56524" x="8582025" y="2840038"/>
          <p14:tracePt t="56540" x="8510588" y="2847975"/>
          <p14:tracePt t="56557" x="8420100" y="2874963"/>
          <p14:tracePt t="56573" x="8304213" y="2894013"/>
          <p14:tracePt t="56590" x="8170863" y="2894013"/>
          <p14:tracePt t="56607" x="8037513" y="2894013"/>
          <p14:tracePt t="56623" x="7902575" y="2894013"/>
          <p14:tracePt t="56640" x="7769225" y="2894013"/>
          <p14:tracePt t="56657" x="7634288" y="2894013"/>
          <p14:tracePt t="56673" x="7456488" y="2894013"/>
          <p14:tracePt t="56690" x="7296150" y="2884488"/>
          <p14:tracePt t="56707" x="7045325" y="2884488"/>
          <p14:tracePt t="56724" x="6875463" y="2874963"/>
          <p14:tracePt t="56741" x="6751638" y="2874963"/>
          <p14:tracePt t="56757" x="6634163" y="2867025"/>
          <p14:tracePt t="56774" x="6562725" y="2857500"/>
          <p14:tracePt t="56790" x="6483350" y="2840038"/>
          <p14:tracePt t="56807" x="6394450" y="2822575"/>
          <p14:tracePt t="56824" x="6303963" y="2813050"/>
          <p14:tracePt t="56842" x="6224588" y="2803525"/>
          <p14:tracePt t="56857" x="6170613" y="2786063"/>
          <p14:tracePt t="56874" x="6143625" y="2786063"/>
          <p14:tracePt t="56891" x="6108700" y="2786063"/>
          <p14:tracePt t="56891" x="6089650" y="2786063"/>
          <p14:tracePt t="56908" x="6045200" y="2776538"/>
          <p14:tracePt t="56924" x="6027738" y="2768600"/>
          <p14:tracePt t="56941" x="6010275" y="2768600"/>
          <p14:tracePt t="56957" x="5991225" y="2768600"/>
          <p14:tracePt t="56974" x="5965825" y="2759075"/>
          <p14:tracePt t="56991" x="5956300" y="2759075"/>
          <p14:tracePt t="57007" x="5938838" y="2751138"/>
          <p14:tracePt t="57024" x="5929313" y="2751138"/>
          <p14:tracePt t="57052" x="5919788" y="2751138"/>
          <p14:tracePt t="57188" x="5919788" y="2741613"/>
          <p14:tracePt t="57196" x="5911850" y="2741613"/>
          <p14:tracePt t="57212" x="5902325" y="2741613"/>
          <p14:tracePt t="57220" x="5884863" y="2732088"/>
          <p14:tracePt t="57228" x="5875338" y="2732088"/>
          <p14:tracePt t="57241" x="5848350" y="2724150"/>
          <p14:tracePt t="57258" x="5813425" y="2724150"/>
          <p14:tracePt t="57275" x="5795963" y="2714625"/>
          <p14:tracePt t="57275" x="5786438" y="2714625"/>
          <p14:tracePt t="57292" x="5776913" y="2714625"/>
          <p14:tracePt t="57308" x="5759450" y="2705100"/>
          <p14:tracePt t="57325" x="5715000" y="2705100"/>
          <p14:tracePt t="57342" x="5680075" y="2705100"/>
          <p14:tracePt t="57358" x="5653088" y="2705100"/>
          <p14:tracePt t="57375" x="5643563" y="2705100"/>
          <p14:tracePt t="57392" x="5634038" y="2705100"/>
          <p14:tracePt t="57408" x="5626100" y="2705100"/>
          <p14:tracePt t="57425" x="5616575" y="2705100"/>
          <p14:tracePt t="57442" x="5589588" y="2697163"/>
          <p14:tracePt t="57459" x="5572125" y="2697163"/>
          <p14:tracePt t="57475" x="5545138" y="2687638"/>
          <p14:tracePt t="57492" x="5527675" y="2687638"/>
          <p14:tracePt t="57508" x="5518150" y="2687638"/>
          <p14:tracePt t="57525" x="5500688" y="2679700"/>
          <p14:tracePt t="57542" x="5491163" y="2679700"/>
          <p14:tracePt t="57564" x="5491163" y="2670175"/>
          <p14:tracePt t="57620" x="5483225" y="2670175"/>
          <p14:tracePt t="57636" x="5473700" y="2652713"/>
          <p14:tracePt t="57652" x="5473700" y="2643188"/>
          <p14:tracePt t="57676" x="5473700" y="2633663"/>
          <p14:tracePt t="57692" x="5473700" y="2625725"/>
          <p14:tracePt t="57724" x="5473700" y="2616200"/>
          <p14:tracePt t="57740" x="5473700" y="2608263"/>
          <p14:tracePt t="57756" x="5473700" y="2598738"/>
          <p14:tracePt t="57764" x="5483225" y="2589213"/>
          <p14:tracePt t="57776" x="5510213" y="2581275"/>
          <p14:tracePt t="57792" x="5554663" y="2562225"/>
          <p14:tracePt t="57809" x="5599113" y="2562225"/>
          <p14:tracePt t="57826" x="5661025" y="2562225"/>
          <p14:tracePt t="57843" x="5741988" y="2562225"/>
          <p14:tracePt t="57843" x="5768975" y="2562225"/>
          <p14:tracePt t="57861" x="5840413" y="2562225"/>
          <p14:tracePt t="57876" x="5894388" y="2562225"/>
          <p14:tracePt t="57892" x="5946775" y="2562225"/>
          <p14:tracePt t="57909" x="6018213" y="2554288"/>
          <p14:tracePt t="57926" x="6062663" y="2554288"/>
          <p14:tracePt t="57943" x="6134100" y="2554288"/>
          <p14:tracePt t="57959" x="6205538" y="2544763"/>
          <p14:tracePt t="57976" x="6276975" y="2536825"/>
          <p14:tracePt t="57993" x="6330950" y="2536825"/>
          <p14:tracePt t="58010" x="6402388" y="2536825"/>
          <p14:tracePt t="58026" x="6483350" y="2536825"/>
          <p14:tracePt t="58043" x="6608763" y="2536825"/>
          <p14:tracePt t="58060" x="6715125" y="2536825"/>
          <p14:tracePt t="58076" x="6813550" y="2536825"/>
          <p14:tracePt t="58093" x="6938963" y="2536825"/>
          <p14:tracePt t="58110" x="7037388" y="2536825"/>
          <p14:tracePt t="58126" x="7116763" y="2536825"/>
          <p14:tracePt t="58143" x="7180263" y="2536825"/>
          <p14:tracePt t="58160" x="7232650" y="2536825"/>
          <p14:tracePt t="58176" x="7277100" y="2536825"/>
          <p14:tracePt t="58193" x="7340600" y="2536825"/>
          <p14:tracePt t="58210" x="7439025" y="2544763"/>
          <p14:tracePt t="58227" x="7554913" y="2562225"/>
          <p14:tracePt t="58227" x="7589838" y="2562225"/>
          <p14:tracePt t="58244" x="7688263" y="2562225"/>
          <p14:tracePt t="58260" x="7804150" y="2571750"/>
          <p14:tracePt t="58277" x="7920038" y="2598738"/>
          <p14:tracePt t="58293" x="8045450" y="2616200"/>
          <p14:tracePt t="58310" x="8161338" y="2633663"/>
          <p14:tracePt t="58327" x="8259763" y="2652713"/>
          <p14:tracePt t="58343" x="8331200" y="2660650"/>
          <p14:tracePt t="58360" x="8358188" y="2670175"/>
          <p14:tracePt t="58377" x="8394700" y="2687638"/>
          <p14:tracePt t="58394" x="8402638" y="2687638"/>
          <p14:tracePt t="58410" x="8439150" y="2705100"/>
          <p14:tracePt t="58427" x="8491538" y="2732088"/>
          <p14:tracePt t="58444" x="8518525" y="2751138"/>
          <p14:tracePt t="58461" x="8528050" y="2759075"/>
          <p14:tracePt t="58477" x="8528050" y="2768600"/>
          <p14:tracePt t="58494" x="8537575" y="2776538"/>
          <p14:tracePt t="58516" x="8545513" y="2776538"/>
          <p14:tracePt t="58527" x="8545513" y="2795588"/>
          <p14:tracePt t="58544" x="8555038" y="2803525"/>
          <p14:tracePt t="58561" x="8555038" y="2813050"/>
          <p14:tracePt t="58577" x="8555038" y="2840038"/>
          <p14:tracePt t="58594" x="8555038" y="2847975"/>
          <p14:tracePt t="58611" x="8555038" y="2857500"/>
          <p14:tracePt t="58628" x="8555038" y="2884488"/>
          <p14:tracePt t="58644" x="8528050" y="2911475"/>
          <p14:tracePt t="58661" x="8491538" y="2938463"/>
          <p14:tracePt t="58677" x="8439150" y="2973388"/>
          <p14:tracePt t="58694" x="8358188" y="3009900"/>
          <p14:tracePt t="58711" x="8277225" y="3044825"/>
          <p14:tracePt t="58728" x="8170863" y="3062288"/>
          <p14:tracePt t="58744" x="8072438" y="3081338"/>
          <p14:tracePt t="58762" x="7966075" y="3108325"/>
          <p14:tracePt t="58778" x="7848600" y="3125788"/>
          <p14:tracePt t="58794" x="7724775" y="3133725"/>
          <p14:tracePt t="58811" x="7491413" y="3133725"/>
          <p14:tracePt t="58828" x="7323138" y="3133725"/>
          <p14:tracePt t="58844" x="7153275" y="3116263"/>
          <p14:tracePt t="58861" x="6991350" y="3089275"/>
          <p14:tracePt t="58878" x="6823075" y="3054350"/>
          <p14:tracePt t="58895" x="6688138" y="3027363"/>
          <p14:tracePt t="58911" x="6545263" y="3000375"/>
          <p14:tracePt t="58928" x="6411913" y="2973388"/>
          <p14:tracePt t="58945" x="6286500" y="2946400"/>
          <p14:tracePt t="58961" x="6161088" y="2928938"/>
          <p14:tracePt t="58978" x="6054725" y="2901950"/>
          <p14:tracePt t="58995" x="5894388" y="2867025"/>
          <p14:tracePt t="59012" x="5795963" y="2840038"/>
          <p14:tracePt t="59028" x="5688013" y="2822575"/>
          <p14:tracePt t="59045" x="5599113" y="2803525"/>
          <p14:tracePt t="59062" x="5518150" y="2786063"/>
          <p14:tracePt t="59078" x="5438775" y="2768600"/>
          <p14:tracePt t="59095" x="5357813" y="2751138"/>
          <p14:tracePt t="59112" x="5303838" y="2741613"/>
          <p14:tracePt t="59128" x="5259388" y="2724150"/>
          <p14:tracePt t="59145" x="5197475" y="2714625"/>
          <p14:tracePt t="59162" x="5160963" y="2705100"/>
          <p14:tracePt t="59178" x="5116513" y="2687638"/>
          <p14:tracePt t="59195" x="5072063" y="2660650"/>
          <p14:tracePt t="59212" x="5054600" y="2643188"/>
          <p14:tracePt t="59229" x="5045075" y="2633663"/>
          <p14:tracePt t="59245" x="5045075" y="2616200"/>
          <p14:tracePt t="59262" x="5045075" y="2608263"/>
          <p14:tracePt t="59278" x="5045075" y="2589213"/>
          <p14:tracePt t="59295" x="5045075" y="2581275"/>
          <p14:tracePt t="59312" x="5062538" y="2554288"/>
          <p14:tracePt t="59329" x="5089525" y="2536825"/>
          <p14:tracePt t="59345" x="5160963" y="2527300"/>
          <p14:tracePt t="59363" x="5251450" y="2509838"/>
          <p14:tracePt t="59379" x="5429250" y="2473325"/>
          <p14:tracePt t="59396" x="5562600" y="2455863"/>
          <p14:tracePt t="59412" x="5724525" y="2455863"/>
          <p14:tracePt t="59429" x="5884863" y="2455863"/>
          <p14:tracePt t="59446" x="6054725" y="2455863"/>
          <p14:tracePt t="59462" x="6232525" y="2455863"/>
          <p14:tracePt t="59479" x="6419850" y="2455863"/>
          <p14:tracePt t="59496" x="6589713" y="2455863"/>
          <p14:tracePt t="59513" x="6769100" y="2455863"/>
          <p14:tracePt t="59529" x="6919913" y="2455863"/>
          <p14:tracePt t="59546" x="7081838" y="2455863"/>
          <p14:tracePt t="59563" x="7242175" y="2465388"/>
          <p14:tracePt t="59580" x="7466013" y="2500313"/>
          <p14:tracePt t="59596" x="7562850" y="2517775"/>
          <p14:tracePt t="59613" x="7643813" y="2544763"/>
          <p14:tracePt t="59629" x="7715250" y="2554288"/>
          <p14:tracePt t="59646" x="7786688" y="2589213"/>
          <p14:tracePt t="59663" x="7858125" y="2616200"/>
          <p14:tracePt t="59680" x="7929563" y="2643188"/>
          <p14:tracePt t="59696" x="7974013" y="2670175"/>
          <p14:tracePt t="59713" x="8018463" y="2687638"/>
          <p14:tracePt t="59730" x="8054975" y="2705100"/>
          <p14:tracePt t="59746" x="8089900" y="2732088"/>
          <p14:tracePt t="59764" x="8143875" y="2768600"/>
          <p14:tracePt t="59780" x="8170863" y="2786063"/>
          <p14:tracePt t="59796" x="8180388" y="2795588"/>
          <p14:tracePt t="59813" x="8188325" y="2803525"/>
          <p14:tracePt t="59830" x="8188325" y="2813050"/>
          <p14:tracePt t="59846" x="8188325" y="2822575"/>
          <p14:tracePt t="59863" x="8188325" y="2830513"/>
          <p14:tracePt t="60076" x="8180388" y="2847975"/>
          <p14:tracePt t="60116" x="8170863" y="2847975"/>
          <p14:tracePt t="60124" x="8153400" y="2857500"/>
          <p14:tracePt t="60132" x="8134350" y="2867025"/>
          <p14:tracePt t="60147" x="8072438" y="2901950"/>
          <p14:tracePt t="60164" x="8018463" y="2928938"/>
          <p14:tracePt t="60181" x="7974013" y="2955925"/>
          <p14:tracePt t="60197" x="7947025" y="2982913"/>
          <p14:tracePt t="60214" x="7912100" y="3009900"/>
          <p14:tracePt t="60231" x="7902575" y="3017838"/>
          <p14:tracePt t="60247" x="7894638" y="3044825"/>
          <p14:tracePt t="60264" x="7875588" y="3062288"/>
          <p14:tracePt t="60281" x="7867650" y="3081338"/>
          <p14:tracePt t="60297" x="7858125" y="3108325"/>
          <p14:tracePt t="60314" x="7840663" y="3125788"/>
          <p14:tracePt t="60331" x="7804150" y="3160713"/>
          <p14:tracePt t="60348" x="7796213" y="3187700"/>
          <p14:tracePt t="60364" x="7786688" y="3197225"/>
          <p14:tracePt t="60381" x="7777163" y="3214688"/>
          <p14:tracePt t="60398" x="7769225" y="3224213"/>
          <p14:tracePt t="60414" x="7759700" y="3232150"/>
          <p14:tracePt t="60431" x="7759700" y="3241675"/>
          <p14:tracePt t="60448" x="7751763" y="3251200"/>
          <p14:tracePt t="60468" x="7742238" y="3251200"/>
          <p14:tracePt t="60481" x="7742238" y="3259138"/>
          <p14:tracePt t="60498" x="7732713" y="3259138"/>
          <p14:tracePt t="60514" x="7724775" y="3276600"/>
          <p14:tracePt t="60514" x="7715250" y="3286125"/>
          <p14:tracePt t="60532" x="7705725" y="3303588"/>
          <p14:tracePt t="60548" x="7705725" y="3313113"/>
          <p14:tracePt t="60564" x="7680325" y="3340100"/>
          <p14:tracePt t="60581" x="7670800" y="3357563"/>
          <p14:tracePt t="60598" x="7661275" y="3375025"/>
          <p14:tracePt t="60615" x="7643813" y="3402013"/>
          <p14:tracePt t="60631" x="7626350" y="3429000"/>
          <p14:tracePt t="60648" x="7616825" y="3455988"/>
          <p14:tracePt t="60665" x="7608888" y="3465513"/>
          <p14:tracePt t="60681" x="7599363" y="3482975"/>
          <p14:tracePt t="60698" x="7581900" y="3490913"/>
          <p14:tracePt t="60715" x="7562850" y="3509963"/>
          <p14:tracePt t="60732" x="7554913" y="3509963"/>
          <p14:tracePt t="60748" x="7545388" y="3517900"/>
          <p14:tracePt t="60765" x="7537450" y="3517900"/>
          <p14:tracePt t="60782" x="7527925" y="3527425"/>
          <p14:tracePt t="60798" x="7518400" y="3527425"/>
          <p14:tracePt t="60820" x="7510463" y="3536950"/>
          <p14:tracePt t="60836" x="7500938" y="3536950"/>
          <p14:tracePt t="60868" x="7491413" y="3536950"/>
          <p14:tracePt t="60940" x="7491413" y="3544888"/>
          <p14:tracePt t="60956" x="7473950" y="3554413"/>
          <p14:tracePt t="60972" x="7466013" y="3562350"/>
          <p14:tracePt t="60988" x="7446963" y="3571875"/>
          <p14:tracePt t="61012" x="7446963" y="3581400"/>
          <p14:tracePt t="61028" x="7439025" y="3581400"/>
          <p14:tracePt t="61212" x="7439025" y="3589338"/>
          <p14:tracePt t="61228" x="7439025" y="3598863"/>
          <p14:tracePt t="61252" x="7439025" y="3608388"/>
          <p14:tracePt t="61260" x="7439025" y="3625850"/>
          <p14:tracePt t="61268" x="7446963" y="3633788"/>
          <p14:tracePt t="61282" x="7466013" y="3660775"/>
          <p14:tracePt t="61282" x="7483475" y="3670300"/>
          <p14:tracePt t="61300" x="7527925" y="3697288"/>
          <p14:tracePt t="61316" x="7589838" y="3732213"/>
          <p14:tracePt t="61333" x="7697788" y="3768725"/>
          <p14:tracePt t="61349" x="7796213" y="3813175"/>
          <p14:tracePt t="61366" x="7875588" y="3830638"/>
          <p14:tracePt t="61383" x="7939088" y="3840163"/>
          <p14:tracePt t="61400" x="8001000" y="3857625"/>
          <p14:tracePt t="61416" x="8054975" y="3867150"/>
          <p14:tracePt t="61433" x="8134350" y="3875088"/>
          <p14:tracePt t="61450" x="8197850" y="3884613"/>
          <p14:tracePt t="61466" x="8296275" y="3911600"/>
          <p14:tracePt t="61466" x="8331200" y="3919538"/>
          <p14:tracePt t="61484" x="8429625" y="3938588"/>
          <p14:tracePt t="61500" x="8537575" y="3956050"/>
          <p14:tracePt t="61516" x="8634413" y="3973513"/>
          <p14:tracePt t="61533" x="8715375" y="3983038"/>
          <p14:tracePt t="61550" x="8813800" y="3990975"/>
          <p14:tracePt t="61567" x="8875713" y="3990975"/>
          <p14:tracePt t="61583" x="8974138" y="4000500"/>
          <p14:tracePt t="61600" x="9055100" y="4017963"/>
          <p14:tracePt t="61617" x="9126538" y="4037013"/>
          <p14:tracePt t="61633" x="9197975" y="4054475"/>
          <p14:tracePt t="61650" x="9251950" y="4062413"/>
          <p14:tracePt t="61667" x="9323388" y="4081463"/>
          <p14:tracePt t="61684" x="9358313" y="4089400"/>
          <p14:tracePt t="61700" x="9385300" y="4089400"/>
          <p14:tracePt t="61717" x="9429750" y="4098925"/>
          <p14:tracePt t="61734" x="9447213" y="4098925"/>
          <p14:tracePt t="61750" x="9466263" y="4108450"/>
          <p14:tracePt t="61767" x="9491663" y="4125913"/>
          <p14:tracePt t="61784" x="9510713" y="4125913"/>
          <p14:tracePt t="61800" x="9528175" y="4133850"/>
          <p14:tracePt t="61817" x="9555163" y="4143375"/>
          <p14:tracePt t="61834" x="9572625" y="4160838"/>
          <p14:tracePt t="61851" x="9582150" y="4170363"/>
          <p14:tracePt t="61851" x="9599613" y="4179888"/>
          <p14:tracePt t="61868" x="9617075" y="4187825"/>
          <p14:tracePt t="61884" x="9634538" y="4205288"/>
          <p14:tracePt t="61901" x="9653588" y="4224338"/>
          <p14:tracePt t="61917" x="9671050" y="4241800"/>
          <p14:tracePt t="61934" x="9680575" y="4268788"/>
          <p14:tracePt t="61951" x="9688513" y="4276725"/>
          <p14:tracePt t="61967" x="9705975" y="4295775"/>
          <p14:tracePt t="61984" x="9715500" y="4322763"/>
          <p14:tracePt t="62001" x="9725025" y="4340225"/>
          <p14:tracePt t="62017" x="9732963" y="4348163"/>
          <p14:tracePt t="62034" x="9742488" y="4367213"/>
          <p14:tracePt t="62051" x="9777413" y="4402138"/>
          <p14:tracePt t="62068" x="9796463" y="4419600"/>
          <p14:tracePt t="62084" x="9804400" y="4438650"/>
          <p14:tracePt t="62101" x="9804400" y="4446588"/>
          <p14:tracePt t="62118" x="9804400" y="4456113"/>
          <p14:tracePt t="62134" x="9813925" y="4473575"/>
          <p14:tracePt t="62151" x="9823450" y="4473575"/>
          <p14:tracePt t="62168" x="9823450" y="4483100"/>
          <p14:tracePt t="62184" x="9823450" y="4491038"/>
          <p14:tracePt t="62201" x="9831388" y="4510088"/>
          <p14:tracePt t="62218" x="9831388" y="4518025"/>
          <p14:tracePt t="62234" x="9831388" y="4527550"/>
          <p14:tracePt t="62251" x="9831388" y="4537075"/>
          <p14:tracePt t="62268" x="9831388" y="4545013"/>
          <p14:tracePt t="62284" x="9831388" y="4554538"/>
          <p14:tracePt t="62316" x="9831388" y="4562475"/>
          <p14:tracePt t="62331" x="9831388" y="4572000"/>
          <p14:tracePt t="62340" x="9831388" y="4562475"/>
          <p14:tracePt t="62619" x="9804400" y="4562475"/>
          <p14:tracePt t="62628" x="9769475" y="4554538"/>
          <p14:tracePt t="62636" x="9644063" y="4518025"/>
          <p14:tracePt t="62652" x="9474200" y="4473575"/>
          <p14:tracePt t="62669" x="9313863" y="4429125"/>
          <p14:tracePt t="62685" x="9170988" y="4384675"/>
          <p14:tracePt t="62702" x="9072563" y="4330700"/>
          <p14:tracePt t="62719" x="9001125" y="4286250"/>
          <p14:tracePt t="62735" x="8929688" y="4251325"/>
          <p14:tracePt t="62752" x="8867775" y="4205288"/>
          <p14:tracePt t="62769" x="8759825" y="4160838"/>
          <p14:tracePt t="62786" x="8634413" y="4116388"/>
          <p14:tracePt t="62802" x="8491538" y="4062413"/>
          <p14:tracePt t="62802" x="8412163" y="4037013"/>
          <p14:tracePt t="62820" x="8304213" y="3990975"/>
          <p14:tracePt t="62836" x="8259763" y="3965575"/>
          <p14:tracePt t="62852" x="8232775" y="3956050"/>
          <p14:tracePt t="62869" x="8205788" y="3938588"/>
          <p14:tracePt t="62886" x="8170863" y="3929063"/>
          <p14:tracePt t="62903" x="8099425" y="3902075"/>
          <p14:tracePt t="62920" x="8010525" y="3867150"/>
          <p14:tracePt t="62936" x="7929563" y="3822700"/>
          <p14:tracePt t="62953" x="7858125" y="3786188"/>
          <p14:tracePt t="62969" x="7796213" y="3776663"/>
          <p14:tracePt t="62986" x="7751763" y="3751263"/>
          <p14:tracePt t="63003" x="7688263" y="3732213"/>
          <p14:tracePt t="63020" x="7634288" y="3714750"/>
          <p14:tracePt t="63036" x="7599363" y="3697288"/>
          <p14:tracePt t="63053" x="7572375" y="3697288"/>
          <p14:tracePt t="63070" x="7545388" y="3697288"/>
          <p14:tracePt t="63086" x="7510463" y="3687763"/>
          <p14:tracePt t="63103" x="7483475" y="3679825"/>
          <p14:tracePt t="63120" x="7473950" y="3670300"/>
          <p14:tracePt t="63136" x="7456488" y="3670300"/>
          <p14:tracePt t="63153" x="7446963" y="3670300"/>
          <p14:tracePt t="63170" x="7439025" y="3670300"/>
          <p14:tracePt t="63186" x="7429500" y="3670300"/>
          <p14:tracePt t="63203" x="7412038" y="3670300"/>
          <p14:tracePt t="63220" x="7402513" y="3670300"/>
          <p14:tracePt t="63236" x="7394575" y="3670300"/>
          <p14:tracePt t="63291" x="7385050" y="3670300"/>
          <p14:tracePt t="63307" x="7375525" y="3670300"/>
          <p14:tracePt t="63379" x="7375525" y="3679825"/>
          <p14:tracePt t="63396" x="7375525" y="3687763"/>
          <p14:tracePt t="63412" x="7375525" y="3697288"/>
          <p14:tracePt t="63419" x="7385050" y="3705225"/>
          <p14:tracePt t="63427" x="7394575" y="3724275"/>
          <p14:tracePt t="63437" x="7429500" y="3751263"/>
          <p14:tracePt t="63454" x="7466013" y="3759200"/>
          <p14:tracePt t="63471" x="7518400" y="3786188"/>
          <p14:tracePt t="63487" x="7554913" y="3795713"/>
          <p14:tracePt t="63504" x="7616825" y="3822700"/>
          <p14:tracePt t="63521" x="7688263" y="3830638"/>
          <p14:tracePt t="63537" x="7751763" y="3848100"/>
          <p14:tracePt t="63554" x="7813675" y="3857625"/>
          <p14:tracePt t="63571" x="7867650" y="3867150"/>
          <p14:tracePt t="63571" x="7875588" y="3867150"/>
          <p14:tracePt t="63587" x="7912100" y="3867150"/>
          <p14:tracePt t="63604" x="7947025" y="3867150"/>
          <p14:tracePt t="63621" x="7991475" y="3875088"/>
          <p14:tracePt t="63637" x="8037513" y="3875088"/>
          <p14:tracePt t="63654" x="8089900" y="3875088"/>
          <p14:tracePt t="63671" x="8143875" y="3875088"/>
          <p14:tracePt t="63687" x="8197850" y="3875088"/>
          <p14:tracePt t="63704" x="8242300" y="3875088"/>
          <p14:tracePt t="63721" x="8296275" y="3875088"/>
          <p14:tracePt t="63738" x="8331200" y="3875088"/>
          <p14:tracePt t="63754" x="8367713" y="3875088"/>
          <p14:tracePt t="63771" x="8402638" y="3875088"/>
          <p14:tracePt t="63788" x="8447088" y="3867150"/>
          <p14:tracePt t="63804" x="8491538" y="3867150"/>
          <p14:tracePt t="63821" x="8545513" y="3867150"/>
          <p14:tracePt t="63838" x="8599488" y="3867150"/>
          <p14:tracePt t="63854" x="8653463" y="3867150"/>
          <p14:tracePt t="63871" x="8705850" y="3867150"/>
          <p14:tracePt t="63888" x="8742363" y="3867150"/>
          <p14:tracePt t="63905" x="8786813" y="3867150"/>
          <p14:tracePt t="63921" x="8840788" y="3867150"/>
          <p14:tracePt t="63939" x="8875713" y="3875088"/>
          <p14:tracePt t="63955" x="8956675" y="3884613"/>
          <p14:tracePt t="63972" x="9010650" y="3902075"/>
          <p14:tracePt t="63988" x="9082088" y="3911600"/>
          <p14:tracePt t="64005" x="9144000" y="3929063"/>
          <p14:tracePt t="64022" x="9215438" y="3946525"/>
          <p14:tracePt t="64038" x="9269413" y="3965575"/>
          <p14:tracePt t="64055" x="9323388" y="3983038"/>
          <p14:tracePt t="64071" x="9367838" y="4000500"/>
          <p14:tracePt t="64088" x="9412288" y="4027488"/>
          <p14:tracePt t="64105" x="9456738" y="4044950"/>
          <p14:tracePt t="64122" x="9510713" y="4054475"/>
          <p14:tracePt t="64138" x="9545638" y="4081463"/>
          <p14:tracePt t="64155" x="9617075" y="4108450"/>
          <p14:tracePt t="64172" x="9653588" y="4116388"/>
          <p14:tracePt t="64188" x="9688513" y="4143375"/>
          <p14:tracePt t="64205" x="9715500" y="4160838"/>
          <p14:tracePt t="64222" x="9742488" y="4187825"/>
          <p14:tracePt t="64238" x="9759950" y="4205288"/>
          <p14:tracePt t="64255" x="9752013" y="4224338"/>
          <p14:tracePt t="64272" x="9752013" y="4241800"/>
          <p14:tracePt t="64288" x="9769475" y="4259263"/>
          <p14:tracePt t="64305" x="9777413" y="4268788"/>
          <p14:tracePt t="64322" x="9786938" y="4286250"/>
          <p14:tracePt t="64339" x="9804400" y="4303713"/>
          <p14:tracePt t="64356" x="9823450" y="4330700"/>
          <p14:tracePt t="64372" x="9848850" y="4357688"/>
          <p14:tracePt t="64389" x="9885363" y="4384675"/>
          <p14:tracePt t="64406" x="9902825" y="4411663"/>
          <p14:tracePt t="64422" x="9956800" y="4465638"/>
          <p14:tracePt t="64439" x="9974263" y="4483100"/>
          <p14:tracePt t="64455" x="9991725" y="4491038"/>
          <p14:tracePt t="64472" x="9991725" y="4510088"/>
          <p14:tracePt t="64489" x="10001250" y="4537075"/>
          <p14:tracePt t="64506" x="10010775" y="4554538"/>
          <p14:tracePt t="64522" x="10028238" y="4589463"/>
          <p14:tracePt t="64539" x="10037763" y="4608513"/>
          <p14:tracePt t="64556" x="10045700" y="4625975"/>
          <p14:tracePt t="64573" x="10045700" y="4633913"/>
          <p14:tracePt t="64603" x="10045700" y="4643438"/>
          <p14:tracePt t="64612" x="10045700" y="4652963"/>
          <p14:tracePt t="64635" x="10045700" y="4660900"/>
          <p14:tracePt t="64652" x="10045700" y="4670425"/>
          <p14:tracePt t="64667" x="10045700" y="4679950"/>
          <p14:tracePt t="64676" x="10045700" y="4687888"/>
          <p14:tracePt t="64692" x="10045700" y="4697413"/>
          <p14:tracePt t="64707" x="10045700" y="4705350"/>
          <p14:tracePt t="64724" x="10045700" y="4714875"/>
          <p14:tracePt t="64747" x="10045700" y="4724400"/>
          <p14:tracePt t="64764" x="10045700" y="4732338"/>
          <p14:tracePt t="64796" x="10045700" y="4741863"/>
          <p14:tracePt t="64803" x="10045700" y="4751388"/>
          <p14:tracePt t="64819" x="10045700" y="4759325"/>
          <p14:tracePt t="64843" x="10045700" y="4768850"/>
          <p14:tracePt t="64852" x="10045700" y="4776788"/>
          <p14:tracePt t="64876" x="10045700" y="4786313"/>
          <p14:tracePt t="64907" x="10045700" y="4795838"/>
          <p14:tracePt t="64924" x="10045700" y="4803775"/>
          <p14:tracePt t="64932" x="10045700" y="4813300"/>
          <p14:tracePt t="64940" x="10045700" y="4822825"/>
          <p14:tracePt t="64957" x="10045700" y="4830763"/>
          <p14:tracePt t="64973" x="10045700" y="4840288"/>
          <p14:tracePt t="65171" x="10045700" y="4848225"/>
          <p14:tracePt t="65203" x="10045700" y="4857750"/>
          <p14:tracePt t="65235" x="10045700" y="4867275"/>
          <p14:tracePt t="65267" x="10045700" y="4884738"/>
          <p14:tracePt t="65283" x="10045700" y="4875213"/>
          <p14:tracePt t="65899" x="10037763" y="4857750"/>
          <p14:tracePt t="65908" x="10028238" y="4857750"/>
          <p14:tracePt t="65916" x="10018713" y="4840288"/>
          <p14:tracePt t="65925" x="9991725" y="4813300"/>
          <p14:tracePt t="65942" x="9966325" y="4768850"/>
          <p14:tracePt t="65959" x="9912350" y="4724400"/>
          <p14:tracePt t="65976" x="9831388" y="4652963"/>
          <p14:tracePt t="65992" x="9769475" y="4589463"/>
          <p14:tracePt t="66009" x="9688513" y="4518025"/>
          <p14:tracePt t="66025" x="9626600" y="4456113"/>
          <p14:tracePt t="66042" x="9537700" y="4384675"/>
          <p14:tracePt t="66059" x="9402763" y="4276725"/>
          <p14:tracePt t="66076" x="9296400" y="4214813"/>
          <p14:tracePt t="66092" x="9188450" y="4160838"/>
          <p14:tracePt t="66109" x="9090025" y="4098925"/>
          <p14:tracePt t="66126" x="8991600" y="4062413"/>
          <p14:tracePt t="66142" x="8902700" y="4017963"/>
          <p14:tracePt t="66159" x="8804275" y="3990975"/>
          <p14:tracePt t="66176" x="8697913" y="3956050"/>
          <p14:tracePt t="66192" x="8609013" y="3938588"/>
          <p14:tracePt t="66209" x="8528050" y="3919538"/>
          <p14:tracePt t="66226" x="8439150" y="3902075"/>
          <p14:tracePt t="66242" x="8296275" y="3875088"/>
          <p14:tracePt t="66259" x="8205788" y="3857625"/>
          <p14:tracePt t="66276" x="8089900" y="3822700"/>
          <p14:tracePt t="66293" x="7983538" y="3786188"/>
          <p14:tracePt t="66309" x="7867650" y="3751263"/>
          <p14:tracePt t="66326" x="7759700" y="3714750"/>
          <p14:tracePt t="66343" x="7680325" y="3687763"/>
          <p14:tracePt t="66359" x="7616825" y="3670300"/>
          <p14:tracePt t="66376" x="7581900" y="3652838"/>
          <p14:tracePt t="66393" x="7554913" y="3643313"/>
          <p14:tracePt t="66409" x="7527925" y="3633788"/>
          <p14:tracePt t="66426" x="7491413" y="3616325"/>
          <p14:tracePt t="66426" x="7473950" y="3616325"/>
          <p14:tracePt t="66443" x="7439025" y="3608388"/>
          <p14:tracePt t="66460" x="7385050" y="3598863"/>
          <p14:tracePt t="66476" x="7323138" y="3581400"/>
          <p14:tracePt t="66493" x="7269163" y="3571875"/>
          <p14:tracePt t="66510" x="7215188" y="3571875"/>
          <p14:tracePt t="66527" x="7180263" y="3571875"/>
          <p14:tracePt t="66543" x="7134225" y="3571875"/>
          <p14:tracePt t="66560" x="7108825" y="3571875"/>
          <p14:tracePt t="66576" x="7081838" y="3571875"/>
          <p14:tracePt t="66593" x="7062788" y="3571875"/>
          <p14:tracePt t="66610" x="7054850" y="3571875"/>
          <p14:tracePt t="66626" x="7037388" y="3571875"/>
          <p14:tracePt t="66644" x="7027863" y="3571875"/>
          <p14:tracePt t="66684" x="7018338" y="3571875"/>
          <p14:tracePt t="66699" x="7018338" y="3581400"/>
          <p14:tracePt t="66715" x="7010400" y="3598863"/>
          <p14:tracePt t="66739" x="7010400" y="3608388"/>
          <p14:tracePt t="66755" x="7010400" y="3616325"/>
          <p14:tracePt t="66764" x="7010400" y="3633788"/>
          <p14:tracePt t="66771" x="7018338" y="3652838"/>
          <p14:tracePt t="66779" x="7037388" y="3660775"/>
          <p14:tracePt t="66793" x="7072313" y="3697288"/>
          <p14:tracePt t="66810" x="7134225" y="3732213"/>
          <p14:tracePt t="66827" x="7269163" y="3776663"/>
          <p14:tracePt t="66844" x="7375525" y="3822700"/>
          <p14:tracePt t="66860" x="7483475" y="3867150"/>
          <p14:tracePt t="66877" x="7562850" y="3902075"/>
          <p14:tracePt t="66894" x="7643813" y="3919538"/>
          <p14:tracePt t="66911" x="7724775" y="3929063"/>
          <p14:tracePt t="66927" x="7813675" y="3946525"/>
          <p14:tracePt t="66944" x="7912100" y="3956050"/>
          <p14:tracePt t="66961" x="8001000" y="3956050"/>
          <p14:tracePt t="66978" x="8081963" y="3956050"/>
          <p14:tracePt t="66994" x="8153400" y="3956050"/>
          <p14:tracePt t="67011" x="8232775" y="3956050"/>
          <p14:tracePt t="67028" x="8286750" y="3956050"/>
          <p14:tracePt t="67044" x="8375650" y="3956050"/>
          <p14:tracePt t="67061" x="8491538" y="3956050"/>
          <p14:tracePt t="67078" x="8634413" y="3973513"/>
          <p14:tracePt t="67094" x="8751888" y="3983038"/>
          <p14:tracePt t="67111" x="8840788" y="3983038"/>
          <p14:tracePt t="67128" x="8912225" y="3983038"/>
          <p14:tracePt t="67144" x="9001125" y="3990975"/>
          <p14:tracePt t="67161" x="9063038" y="4000500"/>
          <p14:tracePt t="67178" x="9188450" y="4027488"/>
          <p14:tracePt t="67194" x="9331325" y="4054475"/>
          <p14:tracePt t="67211" x="9385300" y="4071938"/>
          <p14:tracePt t="67228" x="9429750" y="4081463"/>
          <p14:tracePt t="67244" x="9466263" y="4098925"/>
          <p14:tracePt t="67261" x="9518650" y="4125913"/>
          <p14:tracePt t="67278" x="9555163" y="4152900"/>
          <p14:tracePt t="67295" x="9599613" y="4179888"/>
          <p14:tracePt t="67311" x="9653588" y="4205288"/>
          <p14:tracePt t="67328" x="9688513" y="4232275"/>
          <p14:tracePt t="67345" x="9732963" y="4251325"/>
          <p14:tracePt t="67361" x="9786938" y="4286250"/>
          <p14:tracePt t="67378" x="9831388" y="4313238"/>
          <p14:tracePt t="67395" x="9894888" y="4367213"/>
          <p14:tracePt t="67412" x="9939338" y="4402138"/>
          <p14:tracePt t="67428" x="9956800" y="4438650"/>
          <p14:tracePt t="67445" x="9991725" y="4473575"/>
          <p14:tracePt t="67462" x="10010775" y="4510088"/>
          <p14:tracePt t="67479" x="10028238" y="4545013"/>
          <p14:tracePt t="67495" x="10045700" y="4562475"/>
          <p14:tracePt t="67512" x="10055225" y="4581525"/>
          <p14:tracePt t="67528" x="10045700" y="4598988"/>
          <p14:tracePt t="67545" x="10045700" y="4616450"/>
          <p14:tracePt t="67562" x="10045700" y="4652963"/>
          <p14:tracePt t="67579" x="10055225" y="4670425"/>
          <p14:tracePt t="67595" x="10063163" y="4705350"/>
          <p14:tracePt t="67612" x="10063163" y="4714875"/>
          <p14:tracePt t="67628" x="10063163" y="4724400"/>
          <p14:tracePt t="67651" x="10063163" y="4732338"/>
          <p14:tracePt t="67667" x="10063163" y="4741863"/>
          <p14:tracePt t="67684" x="10063163" y="4751388"/>
          <p14:tracePt t="67699" x="10063163" y="4759325"/>
          <p14:tracePt t="67712" x="10063163" y="4776788"/>
          <p14:tracePt t="67729" x="10063163" y="4795838"/>
          <p14:tracePt t="67745" x="10063163" y="4813300"/>
          <p14:tracePt t="67762" x="10063163" y="4830763"/>
          <p14:tracePt t="67779" x="10063163" y="4848225"/>
          <p14:tracePt t="67796" x="10063163" y="4857750"/>
          <p14:tracePt t="67819" x="10063163" y="4867275"/>
          <p14:tracePt t="67835" x="10063163" y="4875213"/>
          <p14:tracePt t="67876" x="10055225" y="4884738"/>
          <p14:tracePt t="67892" x="10055225" y="4894263"/>
          <p14:tracePt t="67907" x="10055225" y="4902200"/>
          <p14:tracePt t="67923" x="10055225" y="4911725"/>
          <p14:tracePt t="67931" x="10055225" y="4919663"/>
          <p14:tracePt t="67947" x="10055225" y="4929188"/>
          <p14:tracePt t="67964" x="10055225" y="4938713"/>
          <p14:tracePt t="67979" x="10063163" y="4946650"/>
          <p14:tracePt t="67988" x="10063163" y="4956175"/>
          <p14:tracePt t="68003" x="10072688" y="4973638"/>
          <p14:tracePt t="68012" x="10082213" y="4991100"/>
          <p14:tracePt t="68030" x="10090150" y="5000625"/>
          <p14:tracePt t="68046" x="10099675" y="5018088"/>
          <p14:tracePt t="68063" x="10117138" y="5062538"/>
          <p14:tracePt t="68079" x="10117138" y="5099050"/>
          <p14:tracePt t="68096" x="10099675" y="5170488"/>
          <p14:tracePt t="68113" x="10045700" y="5241925"/>
          <p14:tracePt t="68130" x="10018713" y="5295900"/>
          <p14:tracePt t="68146" x="10010775" y="5313363"/>
          <p14:tracePt t="68163" x="10001250" y="5313363"/>
          <p14:tracePt t="68723" x="10001250" y="5322888"/>
          <p14:tracePt t="68739" x="10001250" y="5330825"/>
          <p14:tracePt t="68747" x="10001250" y="5340350"/>
          <p14:tracePt t="68763" x="10001250" y="5348288"/>
          <p14:tracePt t="68779" x="10001250" y="5357813"/>
          <p14:tracePt t="68804" x="10001250" y="5367338"/>
          <p14:tracePt t="68851" x="10010775" y="5375275"/>
          <p14:tracePt t="69187" x="10010775" y="5384800"/>
          <p14:tracePt t="69259" x="10010775" y="5394325"/>
          <p14:tracePt t="69267" x="10010775" y="5402263"/>
          <p14:tracePt t="69283" x="10010775" y="5411788"/>
          <p14:tracePt t="69308" x="10010775" y="5419725"/>
          <p14:tracePt t="69443" x="10010775" y="5429250"/>
          <p14:tracePt t="69459" x="10010775" y="5438775"/>
          <p14:tracePt t="69539" x="10010775" y="5446713"/>
          <p14:tracePt t="69555" x="10010775" y="5456238"/>
          <p14:tracePt t="69587" x="10018713" y="5465763"/>
          <p14:tracePt t="69755" x="10028238" y="5473700"/>
          <p14:tracePt t="69859" x="10028238" y="5483225"/>
          <p14:tracePt t="69947" x="10028238" y="5491163"/>
          <p14:tracePt t="69979" x="10028238" y="5500688"/>
          <p14:tracePt t="70003" x="10028238" y="5510213"/>
          <p14:tracePt t="70932" x="10028238" y="5500688"/>
          <p14:tracePt t="71787" x="10028238" y="5491163"/>
          <p14:tracePt t="71811" x="10028238" y="5483225"/>
          <p14:tracePt t="71827" x="10028238" y="5473700"/>
          <p14:tracePt t="71835" x="10028238" y="5465763"/>
          <p14:tracePt t="71843" x="10037763" y="5456238"/>
          <p14:tracePt t="71853" x="10037763" y="5438775"/>
          <p14:tracePt t="71870" x="10045700" y="5411788"/>
          <p14:tracePt t="71887" x="10045700" y="5375275"/>
          <p14:tracePt t="71904" x="10055225" y="5330825"/>
          <p14:tracePt t="71920" x="10063163" y="5268913"/>
          <p14:tracePt t="71937" x="10082213" y="5187950"/>
          <p14:tracePt t="71954" x="10099675" y="5099050"/>
          <p14:tracePt t="71971" x="10117138" y="4929188"/>
          <p14:tracePt t="71987" x="10144125" y="4795838"/>
          <p14:tracePt t="72004" x="10161588" y="4652963"/>
          <p14:tracePt t="72020" x="10180638" y="4510088"/>
          <p14:tracePt t="72037" x="10198100" y="4375150"/>
          <p14:tracePt t="72055" x="10225088" y="4232275"/>
          <p14:tracePt t="72071" x="10242550" y="4116388"/>
          <p14:tracePt t="72087" x="10252075" y="4010025"/>
          <p14:tracePt t="72104" x="10252075" y="3911600"/>
          <p14:tracePt t="72121" x="10252075" y="3813175"/>
          <p14:tracePt t="72137" x="10252075" y="3714750"/>
          <p14:tracePt t="72154" x="10233025" y="3571875"/>
          <p14:tracePt t="72171" x="10215563" y="3473450"/>
          <p14:tracePt t="72188" x="10188575" y="3384550"/>
          <p14:tracePt t="72204" x="10144125" y="3286125"/>
          <p14:tracePt t="72221" x="10099675" y="3179763"/>
          <p14:tracePt t="72238" x="10055225" y="3071813"/>
          <p14:tracePt t="72254" x="9991725" y="2990850"/>
          <p14:tracePt t="72271" x="9929813" y="2901950"/>
          <p14:tracePt t="72288" x="9867900" y="2822575"/>
          <p14:tracePt t="72304" x="9796463" y="2768600"/>
          <p14:tracePt t="72321" x="9688513" y="2705100"/>
          <p14:tracePt t="72338" x="9563100" y="2652713"/>
          <p14:tracePt t="72355" x="9277350" y="2536825"/>
          <p14:tracePt t="72371" x="9072563" y="2465388"/>
          <p14:tracePt t="72388" x="8804275" y="2366963"/>
          <p14:tracePt t="72405" x="8582025" y="2276475"/>
          <p14:tracePt t="72421" x="8367713" y="2197100"/>
          <p14:tracePt t="72438" x="8188325" y="2125663"/>
          <p14:tracePt t="72455" x="8072438" y="2071688"/>
          <p14:tracePt t="72472" x="7966075" y="2036763"/>
          <p14:tracePt t="72488" x="7875588" y="2017713"/>
          <p14:tracePt t="72505" x="7769225" y="2000250"/>
          <p14:tracePt t="72522" x="7616825" y="1965325"/>
          <p14:tracePt t="72539" x="7367588" y="1919288"/>
          <p14:tracePt t="72555" x="7197725" y="1893888"/>
          <p14:tracePt t="72572" x="7045325" y="1866900"/>
          <p14:tracePt t="72588" x="6911975" y="1830388"/>
          <p14:tracePt t="72605" x="6796088" y="1812925"/>
          <p14:tracePt t="72622" x="6688138" y="1785938"/>
          <p14:tracePt t="72639" x="6562725" y="1768475"/>
          <p14:tracePt t="72655" x="6429375" y="1741488"/>
          <p14:tracePt t="72672" x="6286500" y="1714500"/>
          <p14:tracePt t="72689" x="6153150" y="1697038"/>
          <p14:tracePt t="72705" x="6018213" y="1679575"/>
          <p14:tracePt t="72722" x="5919788" y="1660525"/>
          <p14:tracePt t="72722" x="5857875" y="1652588"/>
          <p14:tracePt t="72739" x="5768975" y="1633538"/>
          <p14:tracePt t="72755" x="5715000" y="1625600"/>
          <p14:tracePt t="72772" x="5643563" y="1625600"/>
          <p14:tracePt t="72789" x="5572125" y="1625600"/>
          <p14:tracePt t="72805" x="5500688" y="1625600"/>
          <p14:tracePt t="72822" x="5438775" y="1625600"/>
          <p14:tracePt t="72839" x="5357813" y="1625600"/>
          <p14:tracePt t="72856" x="5295900" y="1625600"/>
          <p14:tracePt t="72872" x="5224463" y="1643063"/>
          <p14:tracePt t="72889" x="5170488" y="1652588"/>
          <p14:tracePt t="72906" x="5108575" y="1660525"/>
          <p14:tracePt t="72922" x="5037138" y="1679575"/>
          <p14:tracePt t="72939" x="4991100" y="1687513"/>
          <p14:tracePt t="72956" x="4938713" y="1697038"/>
          <p14:tracePt t="72972" x="4911725" y="1704975"/>
          <p14:tracePt t="72989" x="4875213" y="1714500"/>
          <p14:tracePt t="73006" x="4840288" y="1724025"/>
          <p14:tracePt t="73023" x="4803775" y="1741488"/>
          <p14:tracePt t="73040" x="4768850" y="1758950"/>
          <p14:tracePt t="73056" x="4724400" y="1776413"/>
          <p14:tracePt t="73073" x="4679950" y="1795463"/>
          <p14:tracePt t="73090" x="4625975" y="1812925"/>
          <p14:tracePt t="73106" x="4589463" y="1839913"/>
          <p14:tracePt t="73106" x="4554538" y="1857375"/>
          <p14:tracePt t="73124" x="4518025" y="1893888"/>
          <p14:tracePt t="73140" x="4483100" y="1928813"/>
          <p14:tracePt t="73156" x="4465638" y="1955800"/>
          <p14:tracePt t="73173" x="4438650" y="1990725"/>
          <p14:tracePt t="73190" x="4429125" y="2027238"/>
          <p14:tracePt t="73206" x="4419600" y="2044700"/>
          <p14:tracePt t="73223" x="4411663" y="2071688"/>
          <p14:tracePt t="73240" x="4411663" y="2108200"/>
          <p14:tracePt t="73256" x="4411663" y="2143125"/>
          <p14:tracePt t="73273" x="4411663" y="2170113"/>
          <p14:tracePt t="73290" x="4411663" y="2205038"/>
          <p14:tracePt t="73307" x="4438650" y="2268538"/>
          <p14:tracePt t="73323" x="4465638" y="2303463"/>
          <p14:tracePt t="73340" x="4510088" y="2339975"/>
          <p14:tracePt t="73357" x="4581525" y="2366963"/>
          <p14:tracePt t="73373" x="4670425" y="2401888"/>
          <p14:tracePt t="73390" x="4751388" y="2438400"/>
          <p14:tracePt t="73407" x="4840288" y="2446338"/>
          <p14:tracePt t="73423" x="4938713" y="2465388"/>
          <p14:tracePt t="73440" x="5045075" y="2490788"/>
          <p14:tracePt t="73457" x="5170488" y="2509838"/>
          <p14:tracePt t="73474" x="5303838" y="2544763"/>
          <p14:tracePt t="73490" x="5518150" y="2589213"/>
          <p14:tracePt t="73507" x="5581650" y="2598738"/>
          <p14:tracePt t="73524" x="5759450" y="2633663"/>
          <p14:tracePt t="73541" x="5857875" y="2652713"/>
          <p14:tracePt t="73557" x="5965825" y="2670175"/>
          <p14:tracePt t="73574" x="6081713" y="2697163"/>
          <p14:tracePt t="73590" x="6205538" y="2732088"/>
          <p14:tracePt t="73607" x="6340475" y="2759075"/>
          <p14:tracePt t="73624" x="6510338" y="2786063"/>
          <p14:tracePt t="73641" x="6670675" y="2813050"/>
          <p14:tracePt t="73657" x="6804025" y="2813050"/>
          <p14:tracePt t="73674" x="6938963" y="2813050"/>
          <p14:tracePt t="73690" x="7108825" y="2813050"/>
          <p14:tracePt t="73707" x="7205663" y="2813050"/>
          <p14:tracePt t="73724" x="7304088" y="2813050"/>
          <p14:tracePt t="73741" x="7394575" y="2813050"/>
          <p14:tracePt t="73757" x="7483475" y="2813050"/>
          <p14:tracePt t="73774" x="7581900" y="2813050"/>
          <p14:tracePt t="73791" x="7697788" y="2813050"/>
          <p14:tracePt t="73808" x="7804150" y="2813050"/>
          <p14:tracePt t="73824" x="7902575" y="2813050"/>
          <p14:tracePt t="73841" x="8010525" y="2803525"/>
          <p14:tracePt t="73857" x="8089900" y="2786063"/>
          <p14:tracePt t="73874" x="8170863" y="2776538"/>
          <p14:tracePt t="73891" x="8205788" y="2768600"/>
          <p14:tracePt t="73908" x="8232775" y="2759075"/>
          <p14:tracePt t="73925" x="8242300" y="2751138"/>
          <p14:tracePt t="73941" x="8251825" y="2741613"/>
          <p14:tracePt t="73958" x="8269288" y="2732088"/>
          <p14:tracePt t="73974" x="8277225" y="2732088"/>
          <p14:tracePt t="73991" x="8286750" y="2724150"/>
          <p14:tracePt t="74008" x="8286750" y="2714625"/>
          <p14:tracePt t="74043" x="8286750" y="2705100"/>
          <p14:tracePt t="74059" x="8296275" y="2705100"/>
          <p14:tracePt t="74076" x="8296275" y="2697163"/>
          <p14:tracePt t="74099" x="8296275" y="2687638"/>
          <p14:tracePt t="74123" x="8296275" y="2679700"/>
          <p14:tracePt t="74131" x="8296275" y="2670175"/>
          <p14:tracePt t="74141" x="8277225" y="2660650"/>
          <p14:tracePt t="74158" x="8224838" y="2652713"/>
          <p14:tracePt t="74175" x="8153400" y="2643188"/>
          <p14:tracePt t="74192" x="8054975" y="2625725"/>
          <p14:tracePt t="74209" x="7939088" y="2598738"/>
          <p14:tracePt t="74225" x="7796213" y="2581275"/>
          <p14:tracePt t="74242" x="7688263" y="2571750"/>
          <p14:tracePt t="74259" x="7510463" y="2571750"/>
          <p14:tracePt t="74275" x="7402513" y="2562225"/>
          <p14:tracePt t="74292" x="7304088" y="2562225"/>
          <p14:tracePt t="74308" x="7197725" y="2544763"/>
          <p14:tracePt t="74325" x="7126288" y="2544763"/>
          <p14:tracePt t="74342" x="7027863" y="2536825"/>
          <p14:tracePt t="74359" x="6919913" y="2536825"/>
          <p14:tracePt t="74375" x="6823075" y="2536825"/>
          <p14:tracePt t="74392" x="6724650" y="2536825"/>
          <p14:tracePt t="74409" x="6634163" y="2536825"/>
          <p14:tracePt t="74425" x="6562725" y="2536825"/>
          <p14:tracePt t="74442" x="6429375" y="2536825"/>
          <p14:tracePt t="74459" x="6340475" y="2536825"/>
          <p14:tracePt t="74476" x="6259513" y="2536825"/>
          <p14:tracePt t="74492" x="6188075" y="2536825"/>
          <p14:tracePt t="74509" x="6134100" y="2536825"/>
          <p14:tracePt t="74526" x="6081713" y="2536825"/>
          <p14:tracePt t="74542" x="6037263" y="2536825"/>
          <p14:tracePt t="74559" x="5973763" y="2536825"/>
          <p14:tracePt t="74576" x="5929313" y="2536825"/>
          <p14:tracePt t="74593" x="5875338" y="2536825"/>
          <p14:tracePt t="74609" x="5822950" y="2536825"/>
          <p14:tracePt t="74626" x="5776913" y="2536825"/>
          <p14:tracePt t="74643" x="5715000" y="2536825"/>
          <p14:tracePt t="74660" x="5680075" y="2536825"/>
          <p14:tracePt t="74676" x="5626100" y="2527300"/>
          <p14:tracePt t="74693" x="5608638" y="2527300"/>
          <p14:tracePt t="74709" x="5589588" y="2527300"/>
          <p14:tracePt t="74726" x="5554663" y="2527300"/>
          <p14:tracePt t="74743" x="5527675" y="2527300"/>
          <p14:tracePt t="74759" x="5500688" y="2527300"/>
          <p14:tracePt t="74776" x="5465763" y="2527300"/>
          <p14:tracePt t="74793" x="5429250" y="2527300"/>
          <p14:tracePt t="74810" x="5411788" y="2517775"/>
          <p14:tracePt t="74826" x="5384800" y="2509838"/>
          <p14:tracePt t="74843" x="5367338" y="2509838"/>
          <p14:tracePt t="74860" x="5340350" y="2509838"/>
          <p14:tracePt t="74876" x="5295900" y="2500313"/>
          <p14:tracePt t="74893" x="5259388" y="2490788"/>
          <p14:tracePt t="74910" x="5232400" y="2482850"/>
          <p14:tracePt t="74926" x="5224463" y="2482850"/>
          <p14:tracePt t="74943" x="5214938" y="2482850"/>
          <p14:tracePt t="74960" x="5205413" y="2482850"/>
          <p14:tracePt t="74976" x="5187950" y="2473325"/>
          <p14:tracePt t="74993" x="5170488" y="2465388"/>
          <p14:tracePt t="75010" x="5160963" y="2465388"/>
          <p14:tracePt t="75027" x="5153025" y="2465388"/>
          <p14:tracePt t="75043" x="5126038" y="2455863"/>
          <p14:tracePt t="75060" x="5116513" y="2455863"/>
          <p14:tracePt t="75419" x="5126038" y="2455863"/>
          <p14:tracePt t="75491" x="5143500" y="2455863"/>
          <p14:tracePt t="75499" x="5170488" y="2455863"/>
          <p14:tracePt t="75511" x="5224463" y="2455863"/>
          <p14:tracePt t="75528" x="5286375" y="2455863"/>
          <p14:tracePt t="75544" x="5340350" y="2455863"/>
          <p14:tracePt t="75561" x="5375275" y="2455863"/>
          <p14:tracePt t="75578" x="5402263" y="2455863"/>
          <p14:tracePt t="75594" x="5465763" y="2473325"/>
          <p14:tracePt t="75612" x="5510213" y="2482850"/>
          <p14:tracePt t="75628" x="5554663" y="2490788"/>
          <p14:tracePt t="75644" x="5581650" y="2490788"/>
          <p14:tracePt t="75661" x="5626100" y="2500313"/>
          <p14:tracePt t="75678" x="5643563" y="2500313"/>
          <p14:tracePt t="75695" x="5697538" y="2509838"/>
          <p14:tracePt t="75711" x="5741988" y="2517775"/>
          <p14:tracePt t="75728" x="5786438" y="2527300"/>
          <p14:tracePt t="75745" x="5867400" y="2544763"/>
          <p14:tracePt t="75761" x="5919788" y="2554288"/>
          <p14:tracePt t="75778" x="6000750" y="2554288"/>
          <p14:tracePt t="75795" x="6054725" y="2554288"/>
          <p14:tracePt t="75811" x="6108700" y="2554288"/>
          <p14:tracePt t="75828" x="6161088" y="2554288"/>
          <p14:tracePt t="75845" x="6215063" y="2554288"/>
          <p14:tracePt t="75862" x="6259513" y="2554288"/>
          <p14:tracePt t="75878" x="6303963" y="2554288"/>
          <p14:tracePt t="75895" x="6357938" y="2554288"/>
          <p14:tracePt t="75912" x="6402388" y="2554288"/>
          <p14:tracePt t="75928" x="6446838" y="2554288"/>
          <p14:tracePt t="75945" x="6491288" y="2554288"/>
          <p14:tracePt t="75962" x="6545263" y="2571750"/>
          <p14:tracePt t="75979" x="6608763" y="2581275"/>
          <p14:tracePt t="75995" x="6653213" y="2589213"/>
          <p14:tracePt t="76012" x="6705600" y="2598738"/>
          <p14:tracePt t="76029" x="6759575" y="2598738"/>
          <p14:tracePt t="76045" x="6804025" y="2598738"/>
          <p14:tracePt t="76062" x="6858000" y="2598738"/>
          <p14:tracePt t="76079" x="6902450" y="2598738"/>
          <p14:tracePt t="76095" x="6956425" y="2598738"/>
          <p14:tracePt t="76113" x="6991350" y="2598738"/>
          <p14:tracePt t="76129" x="7027863" y="2598738"/>
          <p14:tracePt t="76145" x="7072313" y="2598738"/>
          <p14:tracePt t="76162" x="7126288" y="2598738"/>
          <p14:tracePt t="76179" x="7180263" y="2598738"/>
          <p14:tracePt t="76196" x="7232650" y="2598738"/>
          <p14:tracePt t="76212" x="7296150" y="2598738"/>
          <p14:tracePt t="76229" x="7367588" y="2598738"/>
          <p14:tracePt t="76246" x="7446963" y="2598738"/>
          <p14:tracePt t="76262" x="7527925" y="2598738"/>
          <p14:tracePt t="76279" x="7634288" y="2598738"/>
          <p14:tracePt t="76296" x="7715250" y="2598738"/>
          <p14:tracePt t="76312" x="7823200" y="2616200"/>
          <p14:tracePt t="76329" x="7902575" y="2633663"/>
          <p14:tracePt t="76346" x="7983538" y="2652713"/>
          <p14:tracePt t="76346" x="8010525" y="2660650"/>
          <p14:tracePt t="76363" x="8045450" y="2670175"/>
          <p14:tracePt t="76379" x="8081963" y="2679700"/>
          <p14:tracePt t="76396" x="8116888" y="2679700"/>
          <p14:tracePt t="76413" x="8134350" y="2687638"/>
          <p14:tracePt t="76430" x="8161338" y="2697163"/>
          <p14:tracePt t="76446" x="8197850" y="2705100"/>
          <p14:tracePt t="76463" x="8215313" y="2705100"/>
          <p14:tracePt t="76480" x="8242300" y="2705100"/>
          <p14:tracePt t="76496" x="8259763" y="2705100"/>
          <p14:tracePt t="76513" x="8304213" y="2724150"/>
          <p14:tracePt t="76530" x="8323263" y="2724150"/>
          <p14:tracePt t="76546" x="8358188" y="2732088"/>
          <p14:tracePt t="76563" x="8367713" y="2732088"/>
          <p14:tracePt t="76580" x="8394700" y="2741613"/>
          <p14:tracePt t="76596" x="8420100" y="2751138"/>
          <p14:tracePt t="76613" x="8447088" y="2751138"/>
          <p14:tracePt t="76630" x="8474075" y="2751138"/>
          <p14:tracePt t="76646" x="8491538" y="2751138"/>
          <p14:tracePt t="76663" x="8501063" y="2751138"/>
          <p14:tracePt t="76680" x="8501063" y="2759075"/>
          <p14:tracePt t="76803" x="8501063" y="2768600"/>
          <p14:tracePt t="76835" x="8491538" y="2776538"/>
          <p14:tracePt t="76843" x="8483600" y="2776538"/>
          <p14:tracePt t="76851" x="8456613" y="2786063"/>
          <p14:tracePt t="76863" x="8402638" y="2795588"/>
          <p14:tracePt t="76881" x="8348663" y="2795588"/>
          <p14:tracePt t="76897" x="8277225" y="2795588"/>
          <p14:tracePt t="76914" x="8188325" y="2795588"/>
          <p14:tracePt t="76930" x="8037513" y="2795588"/>
          <p14:tracePt t="76947" x="7939088" y="2795588"/>
          <p14:tracePt t="76964" x="7831138" y="2795588"/>
          <p14:tracePt t="76980" x="7705725" y="2795588"/>
          <p14:tracePt t="76997" x="7589838" y="2795588"/>
          <p14:tracePt t="77014" x="7473950" y="2795588"/>
          <p14:tracePt t="77031" x="7348538" y="2795588"/>
          <p14:tracePt t="77047" x="7251700" y="2795588"/>
          <p14:tracePt t="77064" x="7153275" y="2795588"/>
          <p14:tracePt t="77081" x="7062788" y="2795588"/>
          <p14:tracePt t="77097" x="6965950" y="2795588"/>
          <p14:tracePt t="77097" x="6911975" y="2795588"/>
          <p14:tracePt t="77115" x="6786563" y="2795588"/>
          <p14:tracePt t="77131" x="6670675" y="2795588"/>
          <p14:tracePt t="77148" x="6545263" y="2795588"/>
          <p14:tracePt t="77164" x="6429375" y="2795588"/>
          <p14:tracePt t="77181" x="6348413" y="2795588"/>
          <p14:tracePt t="77198" x="6269038" y="2795588"/>
          <p14:tracePt t="77214" x="6180138" y="2795588"/>
          <p14:tracePt t="77231" x="6089650" y="2795588"/>
          <p14:tracePt t="77248" x="6018213" y="2786063"/>
          <p14:tracePt t="77264" x="5973763" y="2776538"/>
          <p14:tracePt t="77281" x="5929313" y="2776538"/>
          <p14:tracePt t="77298" x="5902325" y="2776538"/>
          <p14:tracePt t="77315" x="5840413" y="2776538"/>
          <p14:tracePt t="77331" x="5803900" y="2776538"/>
          <p14:tracePt t="77348" x="5768975" y="2776538"/>
          <p14:tracePt t="77365" x="5751513" y="2776538"/>
          <p14:tracePt t="77381" x="5732463" y="2768600"/>
          <p14:tracePt t="77398" x="5715000" y="2759075"/>
          <p14:tracePt t="77415" x="5688013" y="2759075"/>
          <p14:tracePt t="77431" x="5653088" y="2751138"/>
          <p14:tracePt t="77448" x="5608638" y="2741613"/>
          <p14:tracePt t="77465" x="5581650" y="2741613"/>
          <p14:tracePt t="77481" x="5545138" y="2741613"/>
          <p14:tracePt t="77498" x="5527675" y="2732088"/>
          <p14:tracePt t="77515" x="5510213" y="2732088"/>
          <p14:tracePt t="77531" x="5500688" y="2732088"/>
          <p14:tracePt t="77548" x="5491163" y="2732088"/>
          <p14:tracePt t="77565" x="5483225" y="2732088"/>
          <p14:tracePt t="77691" x="5473700" y="2732088"/>
          <p14:tracePt t="77731" x="5483225" y="2732088"/>
          <p14:tracePt t="77827" x="5491163" y="2741613"/>
          <p14:tracePt t="77851" x="5500688" y="2741613"/>
          <p14:tracePt t="77859" x="5510213" y="2741613"/>
          <p14:tracePt t="77899" x="5527675" y="2751138"/>
          <p14:tracePt t="77907" x="5545138" y="2759075"/>
          <p14:tracePt t="77915" x="5589588" y="2768600"/>
          <p14:tracePt t="77932" x="5680075" y="2776538"/>
          <p14:tracePt t="77949" x="5741988" y="2776538"/>
          <p14:tracePt t="77966" x="5822950" y="2776538"/>
          <p14:tracePt t="77982" x="5894388" y="2776538"/>
          <p14:tracePt t="77999" x="5983288" y="2776538"/>
          <p14:tracePt t="78016" x="6081713" y="2776538"/>
          <p14:tracePt t="78033" x="6205538" y="2776538"/>
          <p14:tracePt t="78050" x="6323013" y="2776538"/>
          <p14:tracePt t="78066" x="6518275" y="2776538"/>
          <p14:tracePt t="78083" x="6643688" y="2776538"/>
          <p14:tracePt t="78100" x="6769100" y="2776538"/>
          <p14:tracePt t="78116" x="6902450" y="2776538"/>
          <p14:tracePt t="78134" x="7062788" y="2776538"/>
          <p14:tracePt t="78150" x="7232650" y="2776538"/>
          <p14:tracePt t="78166" x="7394575" y="2776538"/>
          <p14:tracePt t="78183" x="7562850" y="2776538"/>
          <p14:tracePt t="78200" x="7697788" y="2776538"/>
          <p14:tracePt t="78216" x="7804150" y="2776538"/>
          <p14:tracePt t="78233" x="7894638" y="2776538"/>
          <p14:tracePt t="78250" x="7974013" y="2776538"/>
          <p14:tracePt t="78266" x="8045450" y="2776538"/>
          <p14:tracePt t="78283" x="8089900" y="2776538"/>
          <p14:tracePt t="78300" x="8143875" y="2776538"/>
          <p14:tracePt t="78316" x="8197850" y="2776538"/>
          <p14:tracePt t="78333" x="8269288" y="2776538"/>
          <p14:tracePt t="78350" x="8313738" y="2776538"/>
          <p14:tracePt t="78367" x="8348663" y="2776538"/>
          <p14:tracePt t="78383" x="8375650" y="2776538"/>
          <p14:tracePt t="78400" x="8394700" y="2776538"/>
          <p14:tracePt t="78417" x="8402638" y="2786063"/>
          <p14:tracePt t="79019" x="8402638" y="2795588"/>
          <p14:tracePt t="79043" x="8394700" y="2803525"/>
          <p14:tracePt t="79051" x="8385175" y="2813050"/>
          <p14:tracePt t="79067" x="8375650" y="2822575"/>
          <p14:tracePt t="79075" x="8367713" y="2822575"/>
          <p14:tracePt t="79084" x="8340725" y="2840038"/>
          <p14:tracePt t="79102" x="8313738" y="2840038"/>
          <p14:tracePt t="79118" x="8277225" y="2840038"/>
          <p14:tracePt t="79135" x="8251825" y="2840038"/>
          <p14:tracePt t="79152" x="8215313" y="2840038"/>
          <p14:tracePt t="79168" x="8180388" y="2840038"/>
          <p14:tracePt t="79185" x="8143875" y="2840038"/>
          <p14:tracePt t="79202" x="8116888" y="2840038"/>
          <p14:tracePt t="79218" x="8054975" y="2840038"/>
          <p14:tracePt t="79235" x="8018463" y="2840038"/>
          <p14:tracePt t="79252" x="7974013" y="2830513"/>
          <p14:tracePt t="79268" x="7956550" y="2830513"/>
          <p14:tracePt t="79285" x="7912100" y="2813050"/>
          <p14:tracePt t="79302" x="7885113" y="2813050"/>
          <p14:tracePt t="79318" x="7858125" y="2813050"/>
          <p14:tracePt t="79335" x="7804150" y="2813050"/>
          <p14:tracePt t="79352" x="7742238" y="2822575"/>
          <p14:tracePt t="79369" x="7688263" y="2822575"/>
          <p14:tracePt t="79385" x="7626350" y="2822575"/>
          <p14:tracePt t="79402" x="7518400" y="2822575"/>
          <p14:tracePt t="79419" x="7466013" y="2822575"/>
          <p14:tracePt t="79435" x="7402513" y="2822575"/>
          <p14:tracePt t="79452" x="7331075" y="2822575"/>
          <p14:tracePt t="79469" x="7242175" y="2822575"/>
          <p14:tracePt t="79485" x="7161213" y="2822575"/>
          <p14:tracePt t="79502" x="7108825" y="2822575"/>
          <p14:tracePt t="79518" x="7072313" y="2822575"/>
          <p14:tracePt t="79535" x="7045325" y="2822575"/>
          <p14:tracePt t="79551" x="7027863" y="2822575"/>
          <p14:tracePt t="79568" x="7000875" y="2822575"/>
          <p14:tracePt t="79585" x="6973888" y="2822575"/>
          <p14:tracePt t="79602" x="6929438" y="2822575"/>
          <p14:tracePt t="79618" x="6902450" y="2822575"/>
          <p14:tracePt t="79635" x="6875463" y="2822575"/>
          <p14:tracePt t="79651" x="6858000" y="2822575"/>
          <p14:tracePt t="79668" x="6858000" y="2813050"/>
          <p14:tracePt t="79685" x="6848475" y="2813050"/>
          <p14:tracePt t="79701" x="6848475" y="2803525"/>
          <p14:tracePt t="79722" x="6831013" y="2795588"/>
          <p14:tracePt t="79802" x="6813550" y="2786063"/>
          <p14:tracePt t="79826" x="6804025" y="2786063"/>
          <p14:tracePt t="79834" x="6786563" y="2776538"/>
          <p14:tracePt t="79842" x="6777038" y="2776538"/>
          <p14:tracePt t="79852" x="6759575" y="2776538"/>
          <p14:tracePt t="79869" x="6732588" y="2776538"/>
          <p14:tracePt t="79885" x="6724650" y="2776538"/>
          <p14:tracePt t="79902" x="6705600" y="2776538"/>
          <p14:tracePt t="79919" x="6688138" y="2776538"/>
          <p14:tracePt t="79935" x="6670675" y="2776538"/>
          <p14:tracePt t="79952" x="6653213" y="2776538"/>
          <p14:tracePt t="79969" x="6634163" y="2776538"/>
          <p14:tracePt t="79969" x="6616700" y="2776538"/>
          <p14:tracePt t="79986" x="6599238" y="2776538"/>
          <p14:tracePt t="80002" x="6581775" y="2776538"/>
          <p14:tracePt t="80019" x="6554788" y="2776538"/>
          <p14:tracePt t="80036" x="6537325" y="2776538"/>
          <p14:tracePt t="80052" x="6510338" y="2768600"/>
          <p14:tracePt t="80069" x="6500813" y="2759075"/>
          <p14:tracePt t="80086" x="6473825" y="2759075"/>
          <p14:tracePt t="80102" x="6465888" y="2759075"/>
          <p14:tracePt t="80120" x="6446838" y="2759075"/>
          <p14:tracePt t="80136" x="6438900" y="2751138"/>
          <p14:tracePt t="80152" x="6419850" y="2751138"/>
          <p14:tracePt t="80171" x="6411913" y="2751138"/>
          <p14:tracePt t="80186" x="6402388" y="2751138"/>
          <p14:tracePt t="80202" x="6394450" y="2751138"/>
          <p14:tracePt t="80219" x="6384925" y="2751138"/>
          <p14:tracePt t="80236" x="6375400" y="2751138"/>
          <p14:tracePt t="80253" x="6367463" y="2751138"/>
          <p14:tracePt t="80269" x="6357938" y="2751138"/>
          <p14:tracePt t="80286" x="6348413" y="2751138"/>
          <p14:tracePt t="80306" x="6340475" y="2741613"/>
          <p14:tracePt t="80319" x="6330950" y="2741613"/>
          <p14:tracePt t="80362" x="6323013" y="2724150"/>
          <p14:tracePt t="80530" x="6303963" y="2724150"/>
          <p14:tracePt t="80547" x="6303963" y="2714625"/>
          <p14:tracePt t="80554" x="6296025" y="2714625"/>
          <p14:tracePt t="80562" x="6286500" y="2705100"/>
          <p14:tracePt t="80570" x="6276975" y="2705100"/>
          <p14:tracePt t="80586" x="6276975" y="2724150"/>
          <p14:tracePt t="81074" x="6296025" y="2741613"/>
          <p14:tracePt t="81091" x="6330950" y="2759075"/>
          <p14:tracePt t="81098" x="6394450" y="2786063"/>
          <p14:tracePt t="81106" x="6456363" y="2803525"/>
          <p14:tracePt t="81121" x="6670675" y="2857500"/>
          <p14:tracePt t="81138" x="6759575" y="2884488"/>
          <p14:tracePt t="81154" x="6796088" y="2894013"/>
          <p14:tracePt t="81172" x="6813550" y="2894013"/>
          <p14:tracePt t="81189" x="6848475" y="2901950"/>
          <p14:tracePt t="81205" x="6884988" y="2911475"/>
          <p14:tracePt t="81222" x="6938963" y="2919413"/>
          <p14:tracePt t="81238" x="6991350" y="2928938"/>
          <p14:tracePt t="81255" x="7062788" y="2946400"/>
          <p14:tracePt t="81271" x="7116763" y="2955925"/>
          <p14:tracePt t="81288" x="7161213" y="2965450"/>
          <p14:tracePt t="81305" x="7205663" y="2973388"/>
          <p14:tracePt t="81321" x="7277100" y="2990850"/>
          <p14:tracePt t="81338" x="7331075" y="2990850"/>
          <p14:tracePt t="81355" x="7358063" y="2990850"/>
          <p14:tracePt t="81371" x="7394575" y="2990850"/>
          <p14:tracePt t="81389" x="7456488" y="3009900"/>
          <p14:tracePt t="81405" x="7510463" y="3017838"/>
          <p14:tracePt t="81422" x="7589838" y="3036888"/>
          <p14:tracePt t="81439" x="7643813" y="3044825"/>
          <p14:tracePt t="81455" x="7705725" y="3054350"/>
          <p14:tracePt t="81472" x="7759700" y="3071813"/>
          <p14:tracePt t="81489" x="7796213" y="3071813"/>
          <p14:tracePt t="81506" x="7831138" y="3071813"/>
          <p14:tracePt t="81522" x="7840663" y="3071813"/>
          <p14:tracePt t="81539" x="7848600" y="3071813"/>
          <p14:tracePt t="81555" x="7858125" y="3071813"/>
          <p14:tracePt t="82314" x="7858125" y="3062288"/>
          <p14:tracePt t="82330" x="7858125" y="3054350"/>
          <p14:tracePt t="82338" x="7858125" y="3036888"/>
          <p14:tracePt t="82354" x="7848600" y="3017838"/>
          <p14:tracePt t="82371" x="7840663" y="3009900"/>
          <p14:tracePt t="82378" x="7823200" y="3000375"/>
          <p14:tracePt t="82390" x="7777163" y="2973388"/>
          <p14:tracePt t="82407" x="7715250" y="2955925"/>
          <p14:tracePt t="82424" x="7634288" y="2938463"/>
          <p14:tracePt t="82440" x="7562850" y="2919413"/>
          <p14:tracePt t="82457" x="7466013" y="2901950"/>
          <p14:tracePt t="82474" x="7412038" y="2894013"/>
          <p14:tracePt t="82490" x="7340600" y="2874963"/>
          <p14:tracePt t="82507" x="7304088" y="2867025"/>
          <p14:tracePt t="82524" x="7286625" y="2867025"/>
          <p14:tracePt t="82541" x="7251700" y="2857500"/>
          <p14:tracePt t="82557" x="7205663" y="2847975"/>
          <p14:tracePt t="82574" x="7153275" y="2840038"/>
          <p14:tracePt t="82591" x="7108825" y="2830513"/>
          <p14:tracePt t="82607" x="7054850" y="2813050"/>
          <p14:tracePt t="82624" x="7010400" y="2803525"/>
          <p14:tracePt t="82641" x="6973888" y="2803525"/>
          <p14:tracePt t="82641" x="6946900" y="2795588"/>
          <p14:tracePt t="82658" x="6902450" y="2786063"/>
          <p14:tracePt t="82674" x="6840538" y="2776538"/>
          <p14:tracePt t="82691" x="6796088" y="2759075"/>
          <p14:tracePt t="82708" x="6742113" y="2751138"/>
          <p14:tracePt t="82724" x="6688138" y="2741613"/>
          <p14:tracePt t="82741" x="6626225" y="2732088"/>
          <p14:tracePt t="82758" x="6562725" y="2714625"/>
          <p14:tracePt t="82774" x="6491288" y="2697163"/>
          <p14:tracePt t="82791" x="6438900" y="2687638"/>
          <p14:tracePt t="82808" x="6375400" y="2679700"/>
          <p14:tracePt t="82824" x="6330950" y="2670175"/>
          <p14:tracePt t="82841" x="6259513" y="2652713"/>
          <p14:tracePt t="82858" x="6215063" y="2643188"/>
          <p14:tracePt t="82874" x="6170613" y="2633663"/>
          <p14:tracePt t="82891" x="6108700" y="2625725"/>
          <p14:tracePt t="82908" x="6054725" y="2608263"/>
          <p14:tracePt t="82925" x="5983288" y="2598738"/>
          <p14:tracePt t="82941" x="5919788" y="2589213"/>
          <p14:tracePt t="82958" x="5848350" y="2571750"/>
          <p14:tracePt t="82975" x="5776913" y="2562225"/>
          <p14:tracePt t="82991" x="5697538" y="2544763"/>
          <p14:tracePt t="83008" x="5643563" y="2536825"/>
          <p14:tracePt t="83025" x="5562600" y="2509838"/>
          <p14:tracePt t="83042" x="5527675" y="2509838"/>
          <p14:tracePt t="83058" x="5483225" y="2500313"/>
          <p14:tracePt t="83075" x="5446713" y="2490788"/>
          <p14:tracePt t="83092" x="5411788" y="2482850"/>
          <p14:tracePt t="83108" x="5384800" y="2465388"/>
          <p14:tracePt t="83125" x="5367338" y="2455863"/>
          <p14:tracePt t="83142" x="5340350" y="2446338"/>
          <p14:tracePt t="83159" x="5322888" y="2438400"/>
          <p14:tracePt t="83175" x="5303838" y="2438400"/>
          <p14:tracePt t="83192" x="5268913" y="2438400"/>
          <p14:tracePt t="83192" x="5251450" y="2438400"/>
          <p14:tracePt t="83210" x="5232400" y="2438400"/>
          <p14:tracePt t="83225" x="5153025" y="2438400"/>
          <p14:tracePt t="83242" x="5108575" y="2438400"/>
          <p14:tracePt t="83259" x="5072063" y="2438400"/>
          <p14:tracePt t="83275" x="5037138" y="2438400"/>
          <p14:tracePt t="83292" x="5018088" y="2438400"/>
          <p14:tracePt t="83309" x="5000625" y="2438400"/>
          <p14:tracePt t="83325" x="4991100" y="2438400"/>
          <p14:tracePt t="83346" x="4983163" y="2438400"/>
          <p14:tracePt t="83370" x="4973638" y="2438400"/>
          <p14:tracePt t="83378" x="4965700" y="2438400"/>
          <p14:tracePt t="83394" x="4946650" y="2438400"/>
          <p14:tracePt t="83410" x="4938713" y="2438400"/>
          <p14:tracePt t="83426" x="4919663" y="2438400"/>
          <p14:tracePt t="83442" x="4911725" y="2438400"/>
          <p14:tracePt t="83459" x="4894263" y="2438400"/>
          <p14:tracePt t="83476" x="4875213" y="2438400"/>
          <p14:tracePt t="83492" x="4867275" y="2438400"/>
          <p14:tracePt t="83509" x="4848225" y="2428875"/>
          <p14:tracePt t="83526" x="4840288" y="2419350"/>
          <p14:tracePt t="83542" x="4830763" y="2419350"/>
          <p14:tracePt t="83561" x="4822825" y="2419350"/>
          <p14:tracePt t="83576" x="4795838" y="2419350"/>
          <p14:tracePt t="83593" x="4776788" y="2419350"/>
          <p14:tracePt t="83609" x="4768850" y="2419350"/>
          <p14:tracePt t="83626" x="4751388" y="2419350"/>
          <p14:tracePt t="83643" x="4732338" y="2419350"/>
          <p14:tracePt t="83659" x="4714875" y="2411413"/>
          <p14:tracePt t="83676" x="4697413" y="2411413"/>
          <p14:tracePt t="83693" x="4679950" y="2401888"/>
          <p14:tracePt t="83709" x="4670425" y="2401888"/>
          <p14:tracePt t="83726" x="4660900" y="2401888"/>
          <p14:tracePt t="83743" x="4652963" y="2401888"/>
          <p14:tracePt t="83762" x="4643438" y="2393950"/>
          <p14:tracePt t="83776" x="4625975" y="2374900"/>
          <p14:tracePt t="83793" x="4608513" y="2366963"/>
          <p14:tracePt t="83810" x="4598988" y="2347913"/>
          <p14:tracePt t="83826" x="4581525" y="2347913"/>
          <p14:tracePt t="83850" x="4572000" y="2347913"/>
          <p14:tracePt t="83866" x="4554538" y="2347913"/>
          <p14:tracePt t="83876" x="4537075" y="2347913"/>
          <p14:tracePt t="83893" x="4500563" y="2347913"/>
          <p14:tracePt t="83910" x="4491038" y="2347913"/>
          <p14:tracePt t="83926" x="4473575" y="2347913"/>
          <p14:tracePt t="83943" x="4465638" y="2347913"/>
          <p14:tracePt t="83960" x="4438650" y="2347913"/>
          <p14:tracePt t="83977" x="4394200" y="2330450"/>
          <p14:tracePt t="83994" x="4384675" y="2330450"/>
          <p14:tracePt t="84010" x="4375150" y="2330450"/>
          <p14:tracePt t="84066" x="4367213" y="2330450"/>
          <p14:tracePt t="84074" x="4357688" y="2330450"/>
          <p14:tracePt t="84090" x="4348163" y="2330450"/>
          <p14:tracePt t="84106" x="4340225" y="2330450"/>
          <p14:tracePt t="84114" x="4330700" y="2330450"/>
          <p14:tracePt t="84127" x="4322763" y="2330450"/>
          <p14:tracePt t="84242" x="4313238" y="2330450"/>
          <p14:tracePt t="84266" x="4303713" y="2330450"/>
          <p14:tracePt t="84282" x="4295775" y="2339975"/>
          <p14:tracePt t="84322" x="4295775" y="2347913"/>
          <p14:tracePt t="84386" x="4295775" y="2357438"/>
          <p14:tracePt t="84418" x="4295775" y="2366963"/>
          <p14:tracePt t="84426" x="4313238" y="2374900"/>
          <p14:tracePt t="84441" x="4330700" y="2374900"/>
          <p14:tracePt t="84450" x="4367213" y="2384425"/>
          <p14:tracePt t="84461" x="4473575" y="2411413"/>
          <p14:tracePt t="84478" x="4608513" y="2419350"/>
          <p14:tracePt t="84494" x="4776788" y="2419350"/>
          <p14:tracePt t="84511" x="4911725" y="2419350"/>
          <p14:tracePt t="84528" x="5037138" y="2419350"/>
          <p14:tracePt t="84545" x="5143500" y="2419350"/>
          <p14:tracePt t="84545" x="5205413" y="2419350"/>
          <p14:tracePt t="84562" x="5303838" y="2419350"/>
          <p14:tracePt t="84578" x="5465763" y="2419350"/>
          <p14:tracePt t="84594" x="5697538" y="2419350"/>
          <p14:tracePt t="84611" x="5938838" y="2419350"/>
          <p14:tracePt t="84628" x="6170613" y="2428875"/>
          <p14:tracePt t="84645" x="6348413" y="2438400"/>
          <p14:tracePt t="84661" x="6446838" y="2438400"/>
          <p14:tracePt t="84678" x="6527800" y="2438400"/>
          <p14:tracePt t="84695" x="6589713" y="2438400"/>
          <p14:tracePt t="84711" x="6643688" y="2438400"/>
          <p14:tracePt t="84729" x="6732588" y="2438400"/>
          <p14:tracePt t="84745" x="6840538" y="2438400"/>
          <p14:tracePt t="84762" x="6929438" y="2438400"/>
          <p14:tracePt t="84778" x="7037388" y="2455863"/>
          <p14:tracePt t="84795" x="7126288" y="2473325"/>
          <p14:tracePt t="84812" x="7205663" y="2500313"/>
          <p14:tracePt t="84829" x="7242175" y="2509838"/>
          <p14:tracePt t="84845" x="7277100" y="2509838"/>
          <p14:tracePt t="84862" x="7286625" y="2509838"/>
          <p14:tracePt t="84879" x="7296150" y="2509838"/>
          <p14:tracePt t="84914" x="7304088" y="2509838"/>
          <p14:tracePt t="84930" x="7313613" y="2509838"/>
          <p14:tracePt t="84938" x="7323138" y="2509838"/>
          <p14:tracePt t="84946" x="7358063" y="2509838"/>
          <p14:tracePt t="84962" x="7402513" y="2527300"/>
          <p14:tracePt t="84979" x="7466013" y="2544763"/>
          <p14:tracePt t="84995" x="7518400" y="2544763"/>
          <p14:tracePt t="85012" x="7554913" y="2544763"/>
          <p14:tracePt t="85029" x="7616825" y="2544763"/>
          <p14:tracePt t="85045" x="7670800" y="2544763"/>
          <p14:tracePt t="85062" x="7742238" y="2544763"/>
          <p14:tracePt t="85079" x="7840663" y="2544763"/>
          <p14:tracePt t="85096" x="7956550" y="2544763"/>
          <p14:tracePt t="85112" x="8062913" y="2544763"/>
          <p14:tracePt t="85129" x="8242300" y="2554288"/>
          <p14:tracePt t="85146" x="8304213" y="2554288"/>
          <p14:tracePt t="85162" x="8331200" y="2554288"/>
          <p14:tracePt t="85179" x="8358188" y="2554288"/>
          <p14:tracePt t="85196" x="8367713" y="2554288"/>
          <p14:tracePt t="85212" x="8385175" y="2554288"/>
          <p14:tracePt t="85230" x="8394700" y="2554288"/>
          <p14:tracePt t="85246" x="8412163" y="2554288"/>
          <p14:tracePt t="85263" x="8429625" y="2571750"/>
          <p14:tracePt t="85279" x="8439150" y="2571750"/>
          <p14:tracePt t="85298" x="8447088" y="2571750"/>
          <p14:tracePt t="85314" x="8456613" y="2571750"/>
          <p14:tracePt t="85329" x="8466138" y="2571750"/>
          <p14:tracePt t="87431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5539" name="Picture 3" descr="nobel11n-3-web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27" y="620714"/>
            <a:ext cx="7561263" cy="4752975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05333" y="5516563"/>
            <a:ext cx="28813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sz="2800" b="1" dirty="0">
                <a:latin typeface="Times New Roman" panose="02020603050405020304" pitchFamily="18" charset="0"/>
              </a:rPr>
              <a:t>Robert </a:t>
            </a:r>
            <a:r>
              <a:rPr lang="pt-BR" sz="2800" b="1" dirty="0" err="1">
                <a:latin typeface="Times New Roman" panose="02020603050405020304" pitchFamily="18" charset="0"/>
              </a:rPr>
              <a:t>Lefkowitz</a:t>
            </a:r>
            <a:endParaRPr lang="pt-BR" sz="2800" b="1" dirty="0">
              <a:latin typeface="Times New Roman" panose="02020603050405020304" pitchFamily="18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462480" y="5492750"/>
            <a:ext cx="2422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sz="2800" b="1" dirty="0">
                <a:latin typeface="Times New Roman" panose="02020603050405020304" pitchFamily="18" charset="0"/>
              </a:rPr>
              <a:t>Brian </a:t>
            </a:r>
            <a:r>
              <a:rPr lang="pt-BR" sz="2800" b="1" dirty="0" err="1">
                <a:latin typeface="Times New Roman" panose="02020603050405020304" pitchFamily="18" charset="0"/>
              </a:rPr>
              <a:t>Kobilka</a:t>
            </a:r>
            <a:endParaRPr lang="pt-BR" sz="2800" b="1" dirty="0">
              <a:latin typeface="Times New Roman" panose="02020603050405020304" pitchFamily="18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094283" y="65088"/>
            <a:ext cx="5951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b="1" dirty="0">
                <a:latin typeface="Times New Roman" panose="02020603050405020304" pitchFamily="18" charset="0"/>
              </a:rPr>
              <a:t>Prêmio Nobel de Química - 2012</a:t>
            </a:r>
          </a:p>
        </p:txBody>
      </p:sp>
      <p:pic>
        <p:nvPicPr>
          <p:cNvPr id="7" name="Picture 2" descr="slide 73"/>
          <p:cNvPicPr>
            <a:picLocks noChangeAspect="1" noChangeArrowheads="1"/>
          </p:cNvPicPr>
          <p:nvPr/>
        </p:nvPicPr>
        <p:blipFill>
          <a:blip r:embed="rId7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43" y="796382"/>
            <a:ext cx="3879549" cy="457730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" name="CaixaDeTexto 1"/>
          <p:cNvSpPr txBox="1"/>
          <p:nvPr/>
        </p:nvSpPr>
        <p:spPr>
          <a:xfrm>
            <a:off x="9379132" y="5492750"/>
            <a:ext cx="215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 smtClean="0"/>
              <a:t>GPCR</a:t>
            </a:r>
            <a:endParaRPr lang="pt-BR" sz="2800" i="1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4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4"/>
    </mc:Choice>
    <mc:Fallback xmlns="">
      <p:transition spd="slow" advTm="3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8951" r="40143" b="26590"/>
          <a:stretch>
            <a:fillRect/>
          </a:stretch>
        </p:blipFill>
        <p:spPr>
          <a:xfrm>
            <a:off x="1927952" y="103922"/>
            <a:ext cx="7803926" cy="67540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38595"/>
      </p:ext>
    </p:extLst>
  </p:cSld>
  <p:clrMapOvr>
    <a:masterClrMapping/>
  </p:clrMapOvr>
  <p:transition spd="slow" advTm="58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996" x="5786438" y="3652838"/>
          <p14:tracePt t="37798" x="5786438" y="3660775"/>
          <p14:tracePt t="37806" x="5786438" y="3670300"/>
          <p14:tracePt t="37870" x="5786438" y="3679825"/>
          <p14:tracePt t="37878" x="5776913" y="3687763"/>
          <p14:tracePt t="37886" x="5776913" y="3697288"/>
          <p14:tracePt t="37894" x="5768975" y="3705225"/>
          <p14:tracePt t="37906" x="5759450" y="3724275"/>
          <p14:tracePt t="37923" x="5751513" y="3751263"/>
          <p14:tracePt t="37940" x="5732463" y="3759200"/>
          <p14:tracePt t="37957" x="5724525" y="3776663"/>
          <p14:tracePt t="37973" x="5705475" y="3795713"/>
          <p14:tracePt t="37990" x="5705475" y="3803650"/>
          <p14:tracePt t="38007" x="5680075" y="3803650"/>
          <p14:tracePt t="38024" x="5670550" y="3803650"/>
          <p14:tracePt t="38040" x="5670550" y="3795713"/>
          <p14:tracePt t="38206" x="5670550" y="3776663"/>
          <p14:tracePt t="38214" x="5670550" y="3768725"/>
          <p14:tracePt t="38224" x="5680075" y="3751263"/>
          <p14:tracePt t="38241" x="5688013" y="3714750"/>
          <p14:tracePt t="38258" x="5705475" y="3687763"/>
          <p14:tracePt t="38274" x="5724525" y="3660775"/>
          <p14:tracePt t="38291" x="5751513" y="3633788"/>
          <p14:tracePt t="38307" x="5776913" y="3616325"/>
          <p14:tracePt t="38324" x="5813425" y="3598863"/>
          <p14:tracePt t="38341" x="5857875" y="3581400"/>
          <p14:tracePt t="38341" x="5884863" y="3562350"/>
          <p14:tracePt t="38358" x="5938838" y="3544888"/>
          <p14:tracePt t="38374" x="6010275" y="3509963"/>
          <p14:tracePt t="38391" x="6072188" y="3490913"/>
          <p14:tracePt t="38408" x="6126163" y="3465513"/>
          <p14:tracePt t="38424" x="6153150" y="3455988"/>
          <p14:tracePt t="38441" x="6161088" y="3446463"/>
          <p14:tracePt t="38458" x="6170613" y="3446463"/>
          <p14:tracePt t="38474" x="6180138" y="3446463"/>
          <p14:tracePt t="38662" x="6188075" y="3446463"/>
          <p14:tracePt t="38670" x="6224588" y="3446463"/>
          <p14:tracePt t="38678" x="6251575" y="3465513"/>
          <p14:tracePt t="38691" x="6348413" y="3482975"/>
          <p14:tracePt t="38708" x="6446838" y="3509963"/>
          <p14:tracePt t="38725" x="6572250" y="3554413"/>
          <p14:tracePt t="38742" x="6616700" y="3562350"/>
          <p14:tracePt t="38759" x="6626225" y="3571875"/>
          <p14:tracePt t="38775" x="6634163" y="3571875"/>
          <p14:tracePt t="39054" x="6634163" y="3562350"/>
          <p14:tracePt t="39086" x="6634163" y="3554413"/>
          <p14:tracePt t="39110" x="6634163" y="3544888"/>
          <p14:tracePt t="39126" x="6634163" y="3536950"/>
          <p14:tracePt t="39134" x="6634163" y="3527425"/>
          <p14:tracePt t="39158" x="6634163" y="3509963"/>
          <p14:tracePt t="39174" x="6626225" y="3509963"/>
          <p14:tracePt t="39182" x="6626225" y="3500438"/>
          <p14:tracePt t="39246" x="6616700" y="3500438"/>
          <p14:tracePt t="39278" x="6616700" y="3490913"/>
          <p14:tracePt t="39318" x="6608763" y="3482975"/>
          <p14:tracePt t="39334" x="6599238" y="3482975"/>
          <p14:tracePt t="39358" x="6589713" y="3473450"/>
          <p14:tracePt t="39366" x="6581775" y="3473450"/>
          <p14:tracePt t="39390" x="6572250" y="3473450"/>
          <p14:tracePt t="39454" x="6562725" y="3473450"/>
          <p14:tracePt t="39518" x="6554788" y="3465513"/>
          <p14:tracePt t="39534" x="6545263" y="3465513"/>
          <p14:tracePt t="39558" x="6527800" y="3465513"/>
          <p14:tracePt t="39574" x="6518275" y="3465513"/>
          <p14:tracePt t="39590" x="6500813" y="3465513"/>
          <p14:tracePt t="39598" x="6491288" y="3465513"/>
          <p14:tracePt t="39610" x="6473825" y="3465513"/>
          <p14:tracePt t="39627" x="6465888" y="3465513"/>
          <p14:tracePt t="39643" x="6456363" y="3465513"/>
          <p14:tracePt t="40746" x="6438900" y="3455988"/>
          <p14:tracePt t="40974" x="6419850" y="3455988"/>
          <p14:tracePt t="40982" x="6402388" y="3455988"/>
          <p14:tracePt t="40990" x="6384925" y="3455988"/>
          <p14:tracePt t="40998" x="6357938" y="3455988"/>
          <p14:tracePt t="41013" x="6286500" y="3455988"/>
          <p14:tracePt t="41030" x="6251575" y="3446463"/>
          <p14:tracePt t="41046" x="6215063" y="3438525"/>
          <p14:tracePt t="41063" x="6197600" y="3429000"/>
          <p14:tracePt t="41080" x="6170613" y="3429000"/>
          <p14:tracePt t="41097" x="6143625" y="3429000"/>
          <p14:tracePt t="41113" x="6108700" y="3429000"/>
          <p14:tracePt t="41130" x="6081713" y="3429000"/>
          <p14:tracePt t="41147" x="6037263" y="3429000"/>
          <p14:tracePt t="41163" x="6010275" y="3429000"/>
          <p14:tracePt t="41180" x="5965825" y="3429000"/>
          <p14:tracePt t="41196" x="5929313" y="3429000"/>
          <p14:tracePt t="41213" x="5867400" y="3429000"/>
          <p14:tracePt t="41230" x="5822950" y="3419475"/>
          <p14:tracePt t="41247" x="5795963" y="3411538"/>
          <p14:tracePt t="41263" x="5759450" y="3402013"/>
          <p14:tracePt t="41280" x="5751513" y="3402013"/>
          <p14:tracePt t="41297" x="5741988" y="3402013"/>
          <p14:tracePt t="41314" x="5724525" y="3402013"/>
          <p14:tracePt t="41330" x="5724525" y="3394075"/>
          <p14:tracePt t="41347" x="5705475" y="3394075"/>
          <p14:tracePt t="41363" x="5680075" y="3394075"/>
          <p14:tracePt t="41381" x="5653088" y="3394075"/>
          <p14:tracePt t="41397" x="5616575" y="3394075"/>
          <p14:tracePt t="41397" x="5599113" y="3394075"/>
          <p14:tracePt t="41414" x="5554663" y="3394075"/>
          <p14:tracePt t="41430" x="5518150" y="3394075"/>
          <p14:tracePt t="41447" x="5491163" y="3394075"/>
          <p14:tracePt t="41464" x="5483225" y="3394075"/>
          <p14:tracePt t="41480" x="5473700" y="3394075"/>
          <p14:tracePt t="41510" x="5456238" y="3394075"/>
          <p14:tracePt t="41518" x="5456238" y="3402013"/>
          <p14:tracePt t="41530" x="5429250" y="3411538"/>
          <p14:tracePt t="41547" x="5394325" y="3419475"/>
          <p14:tracePt t="41564" x="5367338" y="3446463"/>
          <p14:tracePt t="41581" x="5357813" y="3455988"/>
          <p14:tracePt t="41597" x="5340350" y="3465513"/>
          <p14:tracePt t="41614" x="5330825" y="3473450"/>
          <p14:tracePt t="41630" x="5322888" y="3482975"/>
          <p14:tracePt t="41750" x="5322888" y="3490913"/>
          <p14:tracePt t="41782" x="5322888" y="3500438"/>
          <p14:tracePt t="41798" x="5322888" y="3509963"/>
          <p14:tracePt t="41806" x="5322888" y="3517900"/>
          <p14:tracePt t="41838" x="5322888" y="3536950"/>
          <p14:tracePt t="41878" x="5330825" y="3536950"/>
          <p14:tracePt t="41894" x="5357813" y="3536950"/>
          <p14:tracePt t="41910" x="5367338" y="3536950"/>
          <p14:tracePt t="41918" x="5394325" y="3536950"/>
          <p14:tracePt t="41931" x="5446713" y="3544888"/>
          <p14:tracePt t="41948" x="5518150" y="3544888"/>
          <p14:tracePt t="41965" x="5599113" y="3544888"/>
          <p14:tracePt t="41982" x="5634038" y="3544888"/>
          <p14:tracePt t="41998" x="5661025" y="3544888"/>
          <p14:tracePt t="42015" x="5705475" y="3544888"/>
          <p14:tracePt t="42032" x="5751513" y="3544888"/>
          <p14:tracePt t="42048" x="5822950" y="3544888"/>
          <p14:tracePt t="42065" x="5894388" y="3544888"/>
          <p14:tracePt t="42082" x="5956300" y="3544888"/>
          <p14:tracePt t="42098" x="6000750" y="3544888"/>
          <p14:tracePt t="42115" x="6037263" y="3544888"/>
          <p14:tracePt t="42132" x="6072188" y="3544888"/>
          <p14:tracePt t="42148" x="6099175" y="3544888"/>
          <p14:tracePt t="42165" x="6161088" y="3544888"/>
          <p14:tracePt t="42182" x="6188075" y="3544888"/>
          <p14:tracePt t="42198" x="6205538" y="3544888"/>
          <p14:tracePt t="42215" x="6224588" y="3544888"/>
          <p14:tracePt t="42232" x="6232525" y="3544888"/>
          <p14:tracePt t="42248" x="6242050" y="3544888"/>
          <p14:tracePt t="42265" x="6259513" y="3544888"/>
          <p14:tracePt t="42282" x="6276975" y="3544888"/>
          <p14:tracePt t="42299" x="6313488" y="3544888"/>
          <p14:tracePt t="42316" x="6340475" y="3544888"/>
          <p14:tracePt t="42333" x="6367463" y="3544888"/>
          <p14:tracePt t="42349" x="6384925" y="3536950"/>
          <p14:tracePt t="42366" x="6402388" y="3536950"/>
          <p14:tracePt t="42382" x="6419850" y="3536950"/>
          <p14:tracePt t="42399" x="6429375" y="3536950"/>
          <p14:tracePt t="42415" x="6438900" y="3527425"/>
          <p14:tracePt t="42432" x="6456363" y="3517900"/>
          <p14:tracePt t="42449" x="6465888" y="3509963"/>
          <p14:tracePt t="42466" x="6473825" y="3500438"/>
          <p14:tracePt t="42482" x="6483350" y="3500438"/>
          <p14:tracePt t="42502" x="6491288" y="3490913"/>
          <p14:tracePt t="42516" x="6500813" y="3482975"/>
          <p14:tracePt t="42598" x="6500813" y="3473450"/>
          <p14:tracePt t="42686" x="6491288" y="3455988"/>
          <p14:tracePt t="42702" x="6491288" y="3446463"/>
          <p14:tracePt t="42710" x="6473825" y="3438525"/>
          <p14:tracePt t="42726" x="6473825" y="3429000"/>
          <p14:tracePt t="42734" x="6456363" y="3419475"/>
          <p14:tracePt t="42750" x="6446838" y="3402013"/>
          <p14:tracePt t="42767" x="6429375" y="3394075"/>
          <p14:tracePt t="42783" x="6411913" y="3375025"/>
          <p14:tracePt t="42800" x="6394450" y="3367088"/>
          <p14:tracePt t="42817" x="6375400" y="3367088"/>
          <p14:tracePt t="42833" x="6357938" y="3357563"/>
          <p14:tracePt t="42850" x="6323013" y="3340100"/>
          <p14:tracePt t="42867" x="6296025" y="3340100"/>
          <p14:tracePt t="42884" x="6232525" y="3340100"/>
          <p14:tracePt t="42900" x="6197600" y="3330575"/>
          <p14:tracePt t="42917" x="6134100" y="3322638"/>
          <p14:tracePt t="42917" x="6099175" y="3313113"/>
          <p14:tracePt t="42934" x="6062663" y="3303588"/>
          <p14:tracePt t="42950" x="6000750" y="3303588"/>
          <p14:tracePt t="42967" x="5938838" y="3303588"/>
          <p14:tracePt t="42984" x="5884863" y="3303588"/>
          <p14:tracePt t="43000" x="5848350" y="3303588"/>
          <p14:tracePt t="43017" x="5803900" y="3303588"/>
          <p14:tracePt t="43034" x="5776913" y="3303588"/>
          <p14:tracePt t="43050" x="5751513" y="3303588"/>
          <p14:tracePt t="43067" x="5724525" y="3295650"/>
          <p14:tracePt t="43084" x="5697538" y="3295650"/>
          <p14:tracePt t="43101" x="5661025" y="3295650"/>
          <p14:tracePt t="43117" x="5608638" y="3295650"/>
          <p14:tracePt t="43117" x="5589588" y="3295650"/>
          <p14:tracePt t="43134" x="5572125" y="3295650"/>
          <p14:tracePt t="43150" x="5554663" y="3295650"/>
          <p14:tracePt t="43167" x="5545138" y="3295650"/>
          <p14:tracePt t="43184" x="5527675" y="3295650"/>
          <p14:tracePt t="43201" x="5518150" y="3295650"/>
          <p14:tracePt t="43217" x="5510213" y="3295650"/>
          <p14:tracePt t="43234" x="5483225" y="3295650"/>
          <p14:tracePt t="43251" x="5473700" y="3295650"/>
          <p14:tracePt t="43267" x="5456238" y="3295650"/>
          <p14:tracePt t="43284" x="5419725" y="3295650"/>
          <p14:tracePt t="43301" x="5411788" y="3303588"/>
          <p14:tracePt t="43317" x="5384800" y="3313113"/>
          <p14:tracePt t="43334" x="5367338" y="3322638"/>
          <p14:tracePt t="43351" x="5357813" y="3322638"/>
          <p14:tracePt t="43367" x="5348288" y="3340100"/>
          <p14:tracePt t="43384" x="5330825" y="3348038"/>
          <p14:tracePt t="43401" x="5322888" y="3357563"/>
          <p14:tracePt t="43417" x="5303838" y="3367088"/>
          <p14:tracePt t="43434" x="5295900" y="3375025"/>
          <p14:tracePt t="43451" x="5286375" y="3394075"/>
          <p14:tracePt t="43468" x="5286375" y="3411538"/>
          <p14:tracePt t="43484" x="5276850" y="3411538"/>
          <p14:tracePt t="43501" x="5268913" y="3419475"/>
          <p14:tracePt t="43518" x="5268913" y="3429000"/>
          <p14:tracePt t="43534" x="5268913" y="3438525"/>
          <p14:tracePt t="43551" x="5268913" y="3446463"/>
          <p14:tracePt t="43582" x="5268913" y="3455988"/>
          <p14:tracePt t="43598" x="5268913" y="3465513"/>
          <p14:tracePt t="43614" x="5268913" y="3473450"/>
          <p14:tracePt t="43646" x="5268913" y="3482975"/>
          <p14:tracePt t="43662" x="5268913" y="3490913"/>
          <p14:tracePt t="43686" x="5268913" y="3500438"/>
          <p14:tracePt t="43694" x="5268913" y="3509963"/>
          <p14:tracePt t="43702" x="5276850" y="3517900"/>
          <p14:tracePt t="43718" x="5295900" y="3527425"/>
          <p14:tracePt t="43735" x="5340350" y="3544888"/>
          <p14:tracePt t="43752" x="5394325" y="3554413"/>
          <p14:tracePt t="43768" x="5446713" y="3571875"/>
          <p14:tracePt t="43785" x="5500688" y="3581400"/>
          <p14:tracePt t="43802" x="5562600" y="3589338"/>
          <p14:tracePt t="43818" x="5616575" y="3589338"/>
          <p14:tracePt t="43836" x="5653088" y="3589338"/>
          <p14:tracePt t="43852" x="5680075" y="3589338"/>
          <p14:tracePt t="43869" x="5697538" y="3589338"/>
          <p14:tracePt t="43886" x="5776913" y="3589338"/>
          <p14:tracePt t="43902" x="5840413" y="3589338"/>
          <p14:tracePt t="43919" x="5902325" y="3589338"/>
          <p14:tracePt t="43935" x="5938838" y="3589338"/>
          <p14:tracePt t="43952" x="5973763" y="3589338"/>
          <p14:tracePt t="43969" x="5983288" y="3589338"/>
          <p14:tracePt t="43985" x="6010275" y="3589338"/>
          <p14:tracePt t="44003" x="6045200" y="3589338"/>
          <p14:tracePt t="44019" x="6081713" y="3581400"/>
          <p14:tracePt t="44036" x="6134100" y="3571875"/>
          <p14:tracePt t="44052" x="6180138" y="3562350"/>
          <p14:tracePt t="44069" x="6224588" y="3544888"/>
          <p14:tracePt t="44086" x="6242050" y="3544888"/>
          <p14:tracePt t="44102" x="6259513" y="3544888"/>
          <p14:tracePt t="44119" x="6286500" y="3536950"/>
          <p14:tracePt t="44136" x="6313488" y="3527425"/>
          <p14:tracePt t="44152" x="6330950" y="3517900"/>
          <p14:tracePt t="44169" x="6348413" y="3509963"/>
          <p14:tracePt t="44186" x="6367463" y="3509963"/>
          <p14:tracePt t="44203" x="6384925" y="3490913"/>
          <p14:tracePt t="44219" x="6394450" y="3482975"/>
          <p14:tracePt t="44236" x="6402388" y="3473450"/>
          <p14:tracePt t="44253" x="6419850" y="3465513"/>
          <p14:tracePt t="44269" x="6446838" y="3446463"/>
          <p14:tracePt t="44287" x="6446838" y="3438525"/>
          <p14:tracePt t="44334" x="6446838" y="3429000"/>
          <p14:tracePt t="44446" x="6438900" y="3429000"/>
          <p14:tracePt t="44454" x="6419850" y="3419475"/>
          <p14:tracePt t="44462" x="6394450" y="3411538"/>
          <p14:tracePt t="44470" x="6323013" y="3394075"/>
          <p14:tracePt t="44486" x="6224588" y="3367088"/>
          <p14:tracePt t="44503" x="6143625" y="3340100"/>
          <p14:tracePt t="44520" x="6089650" y="3322638"/>
          <p14:tracePt t="44537" x="6037263" y="3303588"/>
          <p14:tracePt t="44553" x="6018213" y="3303588"/>
          <p14:tracePt t="44570" x="5983288" y="3303588"/>
          <p14:tracePt t="44587" x="5946775" y="3303588"/>
          <p14:tracePt t="44603" x="5902325" y="3303588"/>
          <p14:tracePt t="44620" x="5830888" y="3303588"/>
          <p14:tracePt t="44637" x="5768975" y="3303588"/>
          <p14:tracePt t="44654" x="5680075" y="3303588"/>
          <p14:tracePt t="44670" x="5634038" y="3303588"/>
          <p14:tracePt t="44687" x="5599113" y="3303588"/>
          <p14:tracePt t="44703" x="5581650" y="3303588"/>
          <p14:tracePt t="44720" x="5572125" y="3303588"/>
          <p14:tracePt t="44737" x="5554663" y="3303588"/>
          <p14:tracePt t="44753" x="5527675" y="3303588"/>
          <p14:tracePt t="44770" x="5483225" y="3313113"/>
          <p14:tracePt t="44787" x="5456238" y="3322638"/>
          <p14:tracePt t="44804" x="5411788" y="3322638"/>
          <p14:tracePt t="44821" x="5402263" y="3322638"/>
          <p14:tracePt t="44838" x="5384800" y="3330575"/>
          <p14:tracePt t="44855" x="5357813" y="3340100"/>
          <p14:tracePt t="44870" x="5348288" y="3348038"/>
          <p14:tracePt t="44887" x="5330825" y="3357563"/>
          <p14:tracePt t="44904" x="5313363" y="3357563"/>
          <p14:tracePt t="44920" x="5313363" y="3367088"/>
          <p14:tracePt t="44937" x="5303838" y="3375025"/>
          <p14:tracePt t="44954" x="5295900" y="3384550"/>
          <p14:tracePt t="44974" x="5286375" y="3394075"/>
          <p14:tracePt t="44998" x="5286375" y="3402013"/>
          <p14:tracePt t="45046" x="5286375" y="3411538"/>
          <p14:tracePt t="45070" x="5286375" y="3419475"/>
          <p14:tracePt t="45086" x="5286375" y="3429000"/>
          <p14:tracePt t="45094" x="5286375" y="3438525"/>
          <p14:tracePt t="45110" x="5286375" y="3446463"/>
          <p14:tracePt t="45134" x="5286375" y="3455988"/>
          <p14:tracePt t="45142" x="5286375" y="3465513"/>
          <p14:tracePt t="45158" x="5286375" y="3482975"/>
          <p14:tracePt t="45171" x="5286375" y="3490913"/>
          <p14:tracePt t="45188" x="5313363" y="3509963"/>
          <p14:tracePt t="45205" x="5357813" y="3517900"/>
          <p14:tracePt t="45205" x="5384800" y="3536950"/>
          <p14:tracePt t="45222" x="5438775" y="3554413"/>
          <p14:tracePt t="45238" x="5500688" y="3554413"/>
          <p14:tracePt t="45255" x="5589588" y="3562350"/>
          <p14:tracePt t="45272" x="5680075" y="3562350"/>
          <p14:tracePt t="45288" x="5768975" y="3562350"/>
          <p14:tracePt t="45305" x="5857875" y="3562350"/>
          <p14:tracePt t="45322" x="5956300" y="3562350"/>
          <p14:tracePt t="45338" x="6054725" y="3571875"/>
          <p14:tracePt t="45355" x="6134100" y="3571875"/>
          <p14:tracePt t="45372" x="6215063" y="3571875"/>
          <p14:tracePt t="45389" x="6286500" y="3571875"/>
          <p14:tracePt t="45405" x="6367463" y="3571875"/>
          <p14:tracePt t="45422" x="6394450" y="3562350"/>
          <p14:tracePt t="45438" x="6411913" y="3554413"/>
          <p14:tracePt t="45455" x="6419850" y="3554413"/>
          <p14:tracePt t="45486" x="6429375" y="3554413"/>
          <p14:tracePt t="45510" x="6438900" y="3554413"/>
          <p14:tracePt t="45526" x="6456363" y="3544888"/>
          <p14:tracePt t="45534" x="6473825" y="3536950"/>
          <p14:tracePt t="45550" x="6483350" y="3536950"/>
          <p14:tracePt t="45718" x="6483350" y="3527425"/>
          <p14:tracePt t="45726" x="6500813" y="3527425"/>
          <p14:tracePt t="45742" x="6500813" y="3517900"/>
          <p14:tracePt t="45758" x="6510338" y="3509963"/>
          <p14:tracePt t="45766" x="6518275" y="3500438"/>
          <p14:tracePt t="46746" x="6518275" y="3517900"/>
          <p14:tracePt t="47406" x="6518275" y="3544888"/>
          <p14:tracePt t="47414" x="6518275" y="3562350"/>
          <p14:tracePt t="47430" x="6518275" y="3589338"/>
          <p14:tracePt t="47438" x="6518275" y="3625850"/>
          <p14:tracePt t="47446" x="6518275" y="3633788"/>
          <p14:tracePt t="47459" x="6518275" y="3687763"/>
          <p14:tracePt t="47476" x="6500813" y="3751263"/>
          <p14:tracePt t="47492" x="6491288" y="3813175"/>
          <p14:tracePt t="47492" x="6491288" y="3848100"/>
          <p14:tracePt t="47510" x="6483350" y="3919538"/>
          <p14:tracePt t="47526" x="6473825" y="4010025"/>
          <p14:tracePt t="47543" x="6473825" y="4054475"/>
          <p14:tracePt t="47559" x="6473825" y="4108450"/>
          <p14:tracePt t="47576" x="6473825" y="4160838"/>
          <p14:tracePt t="47593" x="6473825" y="4214813"/>
          <p14:tracePt t="47609" x="6473825" y="4251325"/>
          <p14:tracePt t="47626" x="6473825" y="4303713"/>
          <p14:tracePt t="47643" x="6456363" y="4357688"/>
          <p14:tracePt t="47660" x="6446838" y="4402138"/>
          <p14:tracePt t="47676" x="6438900" y="4456113"/>
          <p14:tracePt t="47693" x="6419850" y="4518025"/>
          <p14:tracePt t="47710" x="6402388" y="4598988"/>
          <p14:tracePt t="47726" x="6394450" y="4679950"/>
          <p14:tracePt t="47743" x="6375400" y="4759325"/>
          <p14:tracePt t="47760" x="6357938" y="4848225"/>
          <p14:tracePt t="47776" x="6340475" y="4946650"/>
          <p14:tracePt t="47793" x="6313488" y="5054600"/>
          <p14:tracePt t="47810" x="6296025" y="5180013"/>
          <p14:tracePt t="47826" x="6269038" y="5286375"/>
          <p14:tracePt t="47843" x="6251575" y="5384800"/>
          <p14:tracePt t="47860" x="6242050" y="5456238"/>
          <p14:tracePt t="47877" x="6224588" y="5518150"/>
          <p14:tracePt t="47877" x="6215063" y="5545138"/>
          <p14:tracePt t="47894" x="6205538" y="5589588"/>
          <p14:tracePt t="47910" x="6205538" y="5616575"/>
          <p14:tracePt t="47926" x="6205538" y="5653088"/>
          <p14:tracePt t="47943" x="6205538" y="5688013"/>
          <p14:tracePt t="47960" x="6205538" y="5724525"/>
          <p14:tracePt t="47977" x="6205538" y="5751513"/>
          <p14:tracePt t="47993" x="6188075" y="5786438"/>
          <p14:tracePt t="48010" x="6188075" y="5803900"/>
          <p14:tracePt t="48027" x="6188075" y="5830888"/>
          <p14:tracePt t="48044" x="6188075" y="5840413"/>
          <p14:tracePt t="48060" x="6188075" y="5857875"/>
          <p14:tracePt t="48077" x="6180138" y="5875338"/>
          <p14:tracePt t="48094" x="6170613" y="5884863"/>
          <p14:tracePt t="48525" x="6161088" y="5884863"/>
          <p14:tracePt t="48542" x="6143625" y="5884863"/>
          <p14:tracePt t="48550" x="6126163" y="5884863"/>
          <p14:tracePt t="48561" x="6081713" y="5884863"/>
          <p14:tracePt t="48578" x="6018213" y="5884863"/>
          <p14:tracePt t="48595" x="5965825" y="5884863"/>
          <p14:tracePt t="48611" x="5929313" y="5884863"/>
          <p14:tracePt t="48628" x="5919788" y="5884863"/>
          <p14:tracePt t="48644" x="5911850" y="5884863"/>
          <p14:tracePt t="48718" x="5894388" y="5884863"/>
          <p14:tracePt t="48726" x="5884863" y="5884863"/>
          <p14:tracePt t="48734" x="5867400" y="5884863"/>
          <p14:tracePt t="48745" x="5813425" y="5884863"/>
          <p14:tracePt t="48762" x="5776913" y="5884863"/>
          <p14:tracePt t="48778" x="5751513" y="5875338"/>
          <p14:tracePt t="48795" x="5741988" y="5875338"/>
          <p14:tracePt t="48966" x="5732463" y="5875338"/>
          <p14:tracePt t="48974" x="5732463" y="5867400"/>
          <p14:tracePt t="49006" x="5732463" y="5857875"/>
          <p14:tracePt t="49021" x="5732463" y="5848350"/>
          <p14:tracePt t="49038" x="5732463" y="5840413"/>
          <p14:tracePt t="49046" x="5732463" y="5830888"/>
          <p14:tracePt t="49061" x="5732463" y="5813425"/>
          <p14:tracePt t="49078" x="5732463" y="5803900"/>
          <p14:tracePt t="49094" x="5732463" y="5795963"/>
          <p14:tracePt t="49101" x="5724525" y="5776913"/>
          <p14:tracePt t="49112" x="5724525" y="5759450"/>
          <p14:tracePt t="49129" x="5705475" y="5724525"/>
          <p14:tracePt t="49146" x="5705475" y="5697538"/>
          <p14:tracePt t="49162" x="5697538" y="5661025"/>
          <p14:tracePt t="49179" x="5688013" y="5634038"/>
          <p14:tracePt t="49196" x="5688013" y="5616575"/>
          <p14:tracePt t="49212" x="5680075" y="5589588"/>
          <p14:tracePt t="49229" x="5680075" y="5581650"/>
          <p14:tracePt t="49246" x="5680075" y="5562600"/>
          <p14:tracePt t="49263" x="5680075" y="5554663"/>
          <p14:tracePt t="49279" x="5680075" y="5537200"/>
          <p14:tracePt t="49296" x="5680075" y="5527675"/>
          <p14:tracePt t="49313" x="5680075" y="5510213"/>
          <p14:tracePt t="49329" x="5670550" y="5491163"/>
          <p14:tracePt t="49346" x="5670550" y="5483225"/>
          <p14:tracePt t="49363" x="5670550" y="5456238"/>
          <p14:tracePt t="49380" x="5670550" y="5438775"/>
          <p14:tracePt t="49396" x="5670550" y="5429250"/>
          <p14:tracePt t="49413" x="5670550" y="5411788"/>
          <p14:tracePt t="49430" x="5670550" y="5402263"/>
          <p14:tracePt t="49470" x="5670550" y="5394325"/>
          <p14:tracePt t="49510" x="5670550" y="5384800"/>
          <p14:tracePt t="49525" x="5670550" y="5375275"/>
          <p14:tracePt t="49534" x="5670550" y="5367338"/>
          <p14:tracePt t="49550" x="5670550" y="5357813"/>
          <p14:tracePt t="49566" x="5670550" y="5348288"/>
          <p14:tracePt t="49574" x="5670550" y="5340350"/>
          <p14:tracePt t="49590" x="5670550" y="5330825"/>
          <p14:tracePt t="49598" x="5670550" y="5322888"/>
          <p14:tracePt t="49613" x="5670550" y="5303838"/>
          <p14:tracePt t="49630" x="5670550" y="5322888"/>
          <p14:tracePt t="49830" x="5661025" y="5348288"/>
          <p14:tracePt t="49846" x="5661025" y="5357813"/>
          <p14:tracePt t="49854" x="5661025" y="5384800"/>
          <p14:tracePt t="49864" x="5661025" y="5456238"/>
          <p14:tracePt t="49880" x="5661025" y="5518150"/>
          <p14:tracePt t="49897" x="5661025" y="5572125"/>
          <p14:tracePt t="49914" x="5661025" y="5626100"/>
          <p14:tracePt t="49932" x="5661025" y="5670550"/>
          <p14:tracePt t="49947" x="5661025" y="5715000"/>
          <p14:tracePt t="49964" x="5661025" y="5759450"/>
          <p14:tracePt t="49981" x="5661025" y="5795963"/>
          <p14:tracePt t="49981" x="5661025" y="5803900"/>
          <p14:tracePt t="49998" x="5661025" y="5840413"/>
          <p14:tracePt t="50014" x="5661025" y="5867400"/>
          <p14:tracePt t="50031" x="5661025" y="5875338"/>
          <p14:tracePt t="50047" x="5661025" y="5902325"/>
          <p14:tracePt t="50064" x="5661025" y="5919788"/>
          <p14:tracePt t="50081" x="5661025" y="5938838"/>
          <p14:tracePt t="50098" x="5661025" y="5956300"/>
          <p14:tracePt t="50114" x="5661025" y="5983288"/>
          <p14:tracePt t="50131" x="5661025" y="5991225"/>
          <p14:tracePt t="50150" x="5661025" y="6000750"/>
          <p14:tracePt t="50164" x="5670550" y="6027738"/>
          <p14:tracePt t="50182" x="5680075" y="6045200"/>
          <p14:tracePt t="50198" x="5688013" y="6081713"/>
          <p14:tracePt t="50214" x="5697538" y="6099175"/>
          <p14:tracePt t="50231" x="5715000" y="6116638"/>
          <p14:tracePt t="50248" x="5715000" y="6134100"/>
          <p14:tracePt t="50264" x="5724525" y="6143625"/>
          <p14:tracePt t="50282" x="5741988" y="6153150"/>
          <p14:tracePt t="50298" x="5751513" y="6161088"/>
          <p14:tracePt t="50314" x="5759450" y="6170613"/>
          <p14:tracePt t="50332" x="5768975" y="6197600"/>
          <p14:tracePt t="50348" x="5776913" y="6205538"/>
          <p14:tracePt t="50365" x="5795963" y="6215063"/>
          <p14:tracePt t="50382" x="5803900" y="6232525"/>
          <p14:tracePt t="50398" x="5830888" y="6242050"/>
          <p14:tracePt t="50415" x="5857875" y="6259513"/>
          <p14:tracePt t="50432" x="5894388" y="6269038"/>
          <p14:tracePt t="50448" x="5956300" y="6286500"/>
          <p14:tracePt t="50465" x="6054725" y="6313488"/>
          <p14:tracePt t="50482" x="6153150" y="6330950"/>
          <p14:tracePt t="50498" x="6242050" y="6348413"/>
          <p14:tracePt t="50515" x="6323013" y="6357938"/>
          <p14:tracePt t="50532" x="6375400" y="6357938"/>
          <p14:tracePt t="50549" x="6419850" y="6357938"/>
          <p14:tracePt t="50549" x="6438900" y="6357938"/>
          <p14:tracePt t="50566" x="6483350" y="6357938"/>
          <p14:tracePt t="50582" x="6545263" y="6357938"/>
          <p14:tracePt t="50599" x="6599238" y="6348413"/>
          <p14:tracePt t="50615" x="6643688" y="6330950"/>
          <p14:tracePt t="50632" x="6688138" y="6313488"/>
          <p14:tracePt t="50649" x="6732588" y="6296025"/>
          <p14:tracePt t="50665" x="6759575" y="6276975"/>
          <p14:tracePt t="50682" x="6786563" y="6259513"/>
          <p14:tracePt t="50699" x="6813550" y="6232525"/>
          <p14:tracePt t="50715" x="6831013" y="6205538"/>
          <p14:tracePt t="50732" x="6858000" y="6180138"/>
          <p14:tracePt t="50749" x="6884988" y="6134100"/>
          <p14:tracePt t="50766" x="6894513" y="6116638"/>
          <p14:tracePt t="50782" x="6894513" y="6099175"/>
          <p14:tracePt t="50799" x="6919913" y="6037263"/>
          <p14:tracePt t="50816" x="6919913" y="6000750"/>
          <p14:tracePt t="50832" x="6929438" y="5965825"/>
          <p14:tracePt t="50849" x="6929438" y="5946775"/>
          <p14:tracePt t="50866" x="6929438" y="5929313"/>
          <p14:tracePt t="50883" x="6929438" y="5894388"/>
          <p14:tracePt t="50899" x="6929438" y="5867400"/>
          <p14:tracePt t="50916" x="6929438" y="5848350"/>
          <p14:tracePt t="50916" x="6929438" y="5830888"/>
          <p14:tracePt t="50934" x="6929438" y="5822950"/>
          <p14:tracePt t="50949" x="6929438" y="5786438"/>
          <p14:tracePt t="50966" x="6929438" y="5759450"/>
          <p14:tracePt t="50983" x="6919913" y="5751513"/>
          <p14:tracePt t="50999" x="6911975" y="5724525"/>
          <p14:tracePt t="51016" x="6902450" y="5715000"/>
          <p14:tracePt t="51033" x="6884988" y="5705475"/>
          <p14:tracePt t="51050" x="6875463" y="5697538"/>
          <p14:tracePt t="51066" x="6858000" y="5688013"/>
          <p14:tracePt t="51083" x="6840538" y="5688013"/>
          <p14:tracePt t="51099" x="6823075" y="5680075"/>
          <p14:tracePt t="51116" x="6796088" y="5661025"/>
          <p14:tracePt t="51133" x="6759575" y="5643563"/>
          <p14:tracePt t="51150" x="6732588" y="5626100"/>
          <p14:tracePt t="51166" x="6705600" y="5616575"/>
          <p14:tracePt t="51183" x="6670675" y="5589588"/>
          <p14:tracePt t="51200" x="6634163" y="5572125"/>
          <p14:tracePt t="51216" x="6608763" y="5562600"/>
          <p14:tracePt t="51233" x="6589713" y="5554663"/>
          <p14:tracePt t="51250" x="6581775" y="5545138"/>
          <p14:tracePt t="51266" x="6554788" y="5545138"/>
          <p14:tracePt t="51283" x="6518275" y="5537200"/>
          <p14:tracePt t="51300" x="6500813" y="5527675"/>
          <p14:tracePt t="51317" x="6456363" y="5527675"/>
          <p14:tracePt t="51334" x="6429375" y="5518150"/>
          <p14:tracePt t="51350" x="6384925" y="5510213"/>
          <p14:tracePt t="51367" x="6340475" y="5500688"/>
          <p14:tracePt t="51383" x="6313488" y="5491163"/>
          <p14:tracePt t="51400" x="6286500" y="5483225"/>
          <p14:tracePt t="51417" x="6259513" y="5483225"/>
          <p14:tracePt t="51434" x="6224588" y="5473700"/>
          <p14:tracePt t="51451" x="6197600" y="5473700"/>
          <p14:tracePt t="51467" x="6170613" y="5465763"/>
          <p14:tracePt t="51484" x="6134100" y="5456238"/>
          <p14:tracePt t="51500" x="6072188" y="5456238"/>
          <p14:tracePt t="51517" x="5965825" y="5456238"/>
          <p14:tracePt t="51534" x="5867400" y="5456238"/>
          <p14:tracePt t="51550" x="5759450" y="5473700"/>
          <p14:tracePt t="51567" x="5715000" y="5483225"/>
          <p14:tracePt t="51584" x="5688013" y="5491163"/>
          <p14:tracePt t="51601" x="5670550" y="5491163"/>
          <p14:tracePt t="51617" x="5653088" y="5491163"/>
          <p14:tracePt t="51634" x="5634038" y="5510213"/>
          <p14:tracePt t="51651" x="5608638" y="5510213"/>
          <p14:tracePt t="51667" x="5572125" y="5527675"/>
          <p14:tracePt t="51684" x="5554663" y="5537200"/>
          <p14:tracePt t="51701" x="5545138" y="5537200"/>
          <p14:tracePt t="51717" x="5537200" y="5545138"/>
          <p14:tracePt t="51814" x="5527675" y="5545138"/>
          <p14:tracePt t="51821" x="5518150" y="5554663"/>
          <p14:tracePt t="51830" x="5510213" y="5554663"/>
          <p14:tracePt t="51838" x="5500688" y="5562600"/>
          <p14:tracePt t="51851" x="5465763" y="5581650"/>
          <p14:tracePt t="51868" x="5446713" y="5589588"/>
          <p14:tracePt t="51884" x="5438775" y="5589588"/>
          <p14:tracePt t="51901" x="5456238" y="5589588"/>
          <p14:tracePt t="52197" x="5483225" y="5589588"/>
          <p14:tracePt t="52205" x="5518150" y="5581650"/>
          <p14:tracePt t="52213" x="5545138" y="5572125"/>
          <p14:tracePt t="52221" x="5589588" y="5572125"/>
          <p14:tracePt t="52235" x="5661025" y="5572125"/>
          <p14:tracePt t="52253" x="5724525" y="5562600"/>
          <p14:tracePt t="52269" x="5768975" y="5545138"/>
          <p14:tracePt t="52286" x="5795963" y="5545138"/>
          <p14:tracePt t="52302" x="5840413" y="5537200"/>
          <p14:tracePt t="52319" x="5911850" y="5537200"/>
          <p14:tracePt t="52336" x="6000750" y="5537200"/>
          <p14:tracePt t="52352" x="6099175" y="5537200"/>
          <p14:tracePt t="52369" x="6180138" y="5537200"/>
          <p14:tracePt t="52386" x="6259513" y="5537200"/>
          <p14:tracePt t="52402" x="6340475" y="5537200"/>
          <p14:tracePt t="52419" x="6411913" y="5537200"/>
          <p14:tracePt t="52436" x="6500813" y="5537200"/>
          <p14:tracePt t="52453" x="6572250" y="5537200"/>
          <p14:tracePt t="52470" x="6680200" y="5537200"/>
          <p14:tracePt t="52486" x="6732588" y="5537200"/>
          <p14:tracePt t="52503" x="6804025" y="5537200"/>
          <p14:tracePt t="52519" x="6884988" y="5537200"/>
          <p14:tracePt t="52536" x="6973888" y="5537200"/>
          <p14:tracePt t="52553" x="7054850" y="5537200"/>
          <p14:tracePt t="52569" x="7143750" y="5537200"/>
          <p14:tracePt t="52586" x="7205663" y="5537200"/>
          <p14:tracePt t="52603" x="7251700" y="5537200"/>
          <p14:tracePt t="52620" x="7269163" y="5537200"/>
          <p14:tracePt t="52636" x="7277100" y="5537200"/>
          <p14:tracePt t="52653" x="7286625" y="5537200"/>
          <p14:tracePt t="52670" x="7286625" y="5545138"/>
          <p14:tracePt t="52965" x="7277100" y="5562600"/>
          <p14:tracePt t="52973" x="7259638" y="5572125"/>
          <p14:tracePt t="52981" x="7232650" y="5599113"/>
          <p14:tracePt t="52990" x="7197725" y="5634038"/>
          <p14:tracePt t="53003" x="7116763" y="5697538"/>
          <p14:tracePt t="53020" x="7027863" y="5751513"/>
          <p14:tracePt t="53037" x="6991350" y="5786438"/>
          <p14:tracePt t="53054" x="6983413" y="5786438"/>
          <p14:tracePt t="53270" x="6983413" y="5776913"/>
          <p14:tracePt t="53286" x="6983413" y="5768975"/>
          <p14:tracePt t="53294" x="7000875" y="5768975"/>
          <p14:tracePt t="53304" x="7018338" y="5759450"/>
          <p14:tracePt t="53321" x="7018338" y="5751513"/>
          <p14:tracePt t="53337" x="7027863" y="5751513"/>
          <p14:tracePt t="53354" x="7045325" y="5741988"/>
          <p14:tracePt t="53371" x="7054850" y="5741988"/>
          <p14:tracePt t="53387" x="7081838" y="5741988"/>
          <p14:tracePt t="53404" x="7116763" y="5741988"/>
          <p14:tracePt t="53421" x="7188200" y="5732463"/>
          <p14:tracePt t="53438" x="7224713" y="5732463"/>
          <p14:tracePt t="53454" x="7242175" y="5732463"/>
          <p14:tracePt t="53471" x="7251700" y="5724525"/>
          <p14:tracePt t="53510" x="7259638" y="5724525"/>
          <p14:tracePt t="53525" x="7269163" y="5724525"/>
          <p14:tracePt t="53542" x="7269163" y="5715000"/>
          <p14:tracePt t="53550" x="7277100" y="5715000"/>
          <p14:tracePt t="53557" x="7286625" y="5705475"/>
          <p14:tracePt t="53574" x="7296150" y="5705475"/>
          <p14:tracePt t="53588" x="7296150" y="5697538"/>
          <p14:tracePt t="53604" x="7304088" y="5688013"/>
          <p14:tracePt t="53621" x="7304088" y="5680075"/>
          <p14:tracePt t="53638" x="7304088" y="5670550"/>
          <p14:tracePt t="53678" x="7304088" y="5680075"/>
          <p14:tracePt t="53861" x="7304088" y="5688013"/>
          <p14:tracePt t="53870" x="7296150" y="5697538"/>
          <p14:tracePt t="53878" x="7286625" y="5697538"/>
          <p14:tracePt t="53888" x="7269163" y="5724525"/>
          <p14:tracePt t="53905" x="7232650" y="5741988"/>
          <p14:tracePt t="53922" x="7197725" y="5768975"/>
          <p14:tracePt t="53939" x="7170738" y="5786438"/>
          <p14:tracePt t="53955" x="7153275" y="5795963"/>
          <p14:tracePt t="53972" x="7134225" y="5813425"/>
          <p14:tracePt t="54995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981075"/>
            <a:ext cx="7993063" cy="609600"/>
          </a:xfrm>
        </p:spPr>
        <p:txBody>
          <a:bodyPr/>
          <a:lstStyle/>
          <a:p>
            <a:r>
              <a:rPr lang="pt-BR" altLang="pt-BR" b="1" smtClean="0">
                <a:solidFill>
                  <a:schemeClr val="bg1"/>
                </a:solidFill>
              </a:rPr>
              <a:t>Receptores GPCR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1981200"/>
            <a:ext cx="8785225" cy="4114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4000">
                <a:solidFill>
                  <a:schemeClr val="bg1"/>
                </a:solidFill>
              </a:rPr>
              <a:t>Genoma humano codifica mais de 1000 membros desta família!!!</a:t>
            </a:r>
          </a:p>
          <a:p>
            <a:pPr>
              <a:buFontTx/>
              <a:buNone/>
            </a:pPr>
            <a:r>
              <a:rPr lang="pt-BR" altLang="pt-BR" smtClean="0">
                <a:solidFill>
                  <a:schemeClr val="bg1"/>
                </a:solidFill>
              </a:rPr>
              <a:t>~ 350 receptores para detecção de </a:t>
            </a:r>
            <a:r>
              <a:rPr lang="pt-BR" altLang="pt-BR" smtClean="0">
                <a:solidFill>
                  <a:srgbClr val="FF0066"/>
                </a:solidFill>
              </a:rPr>
              <a:t>hormônios,</a:t>
            </a:r>
            <a:r>
              <a:rPr lang="pt-BR" altLang="pt-BR" smtClean="0">
                <a:solidFill>
                  <a:schemeClr val="bg1"/>
                </a:solidFill>
              </a:rPr>
              <a:t> fatores de crescimento, e outras moléculas;</a:t>
            </a:r>
          </a:p>
          <a:p>
            <a:pPr>
              <a:buFontTx/>
              <a:buNone/>
            </a:pPr>
            <a:r>
              <a:rPr lang="pt-BR" altLang="pt-BR" smtClean="0">
                <a:solidFill>
                  <a:schemeClr val="bg1"/>
                </a:solidFill>
              </a:rPr>
              <a:t>~500 receptores -moléculas olfatórias, de gosto, luz</a:t>
            </a:r>
          </a:p>
          <a:p>
            <a:pPr>
              <a:buFontTx/>
              <a:buNone/>
            </a:pPr>
            <a:r>
              <a:rPr lang="pt-BR" altLang="pt-BR" smtClean="0">
                <a:solidFill>
                  <a:schemeClr val="bg1"/>
                </a:solidFill>
              </a:rPr>
              <a:t>~150 receptores “ órfãos “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93837"/>
      </p:ext>
    </p:extLst>
  </p:cSld>
  <p:clrMapOvr>
    <a:masterClrMapping/>
  </p:clrMapOvr>
  <p:transition spd="slow" advTm="45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15631" r="15550" b="3549"/>
          <a:stretch>
            <a:fillRect/>
          </a:stretch>
        </p:blipFill>
        <p:spPr>
          <a:xfrm>
            <a:off x="1524000" y="188914"/>
            <a:ext cx="9144000" cy="6929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527800" y="1"/>
            <a:ext cx="4140200" cy="2276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527800" y="1"/>
            <a:ext cx="4140200" cy="1966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383338" y="0"/>
            <a:ext cx="47609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>
                <a:solidFill>
                  <a:srgbClr val="FFFFFF"/>
                </a:solidFill>
              </a:rPr>
              <a:t> </a:t>
            </a:r>
            <a:r>
              <a:rPr lang="pt-BR" altLang="pt-BR" b="1" i="1">
                <a:solidFill>
                  <a:srgbClr val="FFFFFF"/>
                </a:solidFill>
              </a:rPr>
              <a:t>3 tipos de receptores de membrana: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>
                <a:solidFill>
                  <a:srgbClr val="FFFFFF"/>
                </a:solidFill>
              </a:rPr>
              <a:t>   </a:t>
            </a:r>
            <a:r>
              <a:rPr lang="pt-BR" altLang="pt-BR" sz="2400">
                <a:solidFill>
                  <a:srgbClr val="FFFFFF"/>
                </a:solidFill>
              </a:rPr>
              <a:t>A)Ionotrópicos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>
                <a:solidFill>
                  <a:srgbClr val="FFFFFF"/>
                </a:solidFill>
              </a:rPr>
              <a:t>    B)GPCR ou serpenteantes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>
                <a:solidFill>
                  <a:srgbClr val="FFFFFF"/>
                </a:solidFill>
              </a:rPr>
              <a:t>    C)Enzimas ou associados 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>
                <a:solidFill>
                  <a:srgbClr val="FFFFFF"/>
                </a:solidFill>
              </a:rPr>
              <a:t>      enzimas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527800" y="0"/>
            <a:ext cx="41402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9191626" y="6597650"/>
            <a:ext cx="147637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1600">
              <a:solidFill>
                <a:srgbClr val="000000"/>
              </a:solidFill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8401050" y="6524626"/>
            <a:ext cx="2266950" cy="646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>
                <a:solidFill>
                  <a:srgbClr val="FFFFFF"/>
                </a:solidFill>
              </a:rPr>
              <a:t>Enzima  que se associa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524000" y="4508500"/>
            <a:ext cx="9144000" cy="2571750"/>
          </a:xfrm>
          <a:prstGeom prst="rect">
            <a:avLst/>
          </a:prstGeom>
          <a:gradFill rotWithShape="1">
            <a:gsLst>
              <a:gs pos="0">
                <a:srgbClr val="3F6BF9"/>
              </a:gs>
              <a:gs pos="100000">
                <a:srgbClr val="1D327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524000" y="1"/>
            <a:ext cx="9144000" cy="1939925"/>
          </a:xfrm>
          <a:prstGeom prst="rect">
            <a:avLst/>
          </a:prstGeom>
          <a:gradFill rotWithShape="1">
            <a:gsLst>
              <a:gs pos="0">
                <a:srgbClr val="1D3273"/>
              </a:gs>
              <a:gs pos="100000">
                <a:srgbClr val="3F6BF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6402388" y="1939926"/>
            <a:ext cx="4265612" cy="608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5016501" y="1196975"/>
            <a:ext cx="1871663" cy="719138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3600" b="1">
                <a:solidFill>
                  <a:srgbClr val="FFFFFF"/>
                </a:solidFill>
              </a:rPr>
              <a:t>GPCR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3423"/>
      </p:ext>
    </p:extLst>
  </p:cSld>
  <p:clrMapOvr>
    <a:masterClrMapping/>
  </p:clrMapOvr>
  <p:transition spd="slow" advTm="80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18" x="2786063" y="2803525"/>
          <p14:tracePt t="6540" x="2795588" y="2795588"/>
          <p14:tracePt t="6644" x="2786063" y="2795588"/>
          <p14:tracePt t="6652" x="2768600" y="2803525"/>
          <p14:tracePt t="6660" x="2741613" y="2803525"/>
          <p14:tracePt t="6668" x="2714625" y="2813050"/>
          <p14:tracePt t="6684" x="2697163" y="2822575"/>
          <p14:tracePt t="6701" x="2589213" y="2857500"/>
          <p14:tracePt t="6717" x="2517775" y="2867025"/>
          <p14:tracePt t="6734" x="2482850" y="2874963"/>
          <p14:tracePt t="6750" x="2465388" y="2874963"/>
          <p14:tracePt t="6767" x="2446338" y="2874963"/>
          <p14:tracePt t="6784" x="2419350" y="2884488"/>
          <p14:tracePt t="6800" x="2401888" y="2884488"/>
          <p14:tracePt t="6817" x="2366963" y="2884488"/>
          <p14:tracePt t="6834" x="2330450" y="2884488"/>
          <p14:tracePt t="6850" x="2286000" y="2884488"/>
          <p14:tracePt t="6867" x="2251075" y="2884488"/>
          <p14:tracePt t="6868" x="2224088" y="2894013"/>
          <p14:tracePt t="6884" x="2205038" y="2894013"/>
          <p14:tracePt t="6901" x="2197100" y="2894013"/>
          <p14:tracePt t="6917" x="2187575" y="2901950"/>
          <p14:tracePt t="6948" x="2179638" y="2901950"/>
          <p14:tracePt t="6964" x="2170113" y="2911475"/>
          <p14:tracePt t="6980" x="2160588" y="2919413"/>
          <p14:tracePt t="6988" x="2160588" y="2928938"/>
          <p14:tracePt t="7001" x="2143125" y="2928938"/>
          <p14:tracePt t="7018" x="2125663" y="2946400"/>
          <p14:tracePt t="7035" x="2098675" y="2965450"/>
          <p14:tracePt t="7052" x="2081213" y="2990850"/>
          <p14:tracePt t="7053" x="2062163" y="3000375"/>
          <p14:tracePt t="7068" x="2044700" y="3009900"/>
          <p14:tracePt t="7085" x="2036763" y="3017838"/>
          <p14:tracePt t="7101" x="2017713" y="3036888"/>
          <p14:tracePt t="7119" x="2017713" y="3044825"/>
          <p14:tracePt t="7120" x="2009775" y="3054350"/>
          <p14:tracePt t="7135" x="2000250" y="3062288"/>
          <p14:tracePt t="7151" x="1990725" y="3081338"/>
          <p14:tracePt t="7168" x="1973263" y="3089275"/>
          <p14:tracePt t="7184" x="1965325" y="3089275"/>
          <p14:tracePt t="7201" x="1955800" y="3098800"/>
          <p14:tracePt t="7244" x="1946275" y="3098800"/>
          <p14:tracePt t="7252" x="1946275" y="3108325"/>
          <p14:tracePt t="7276" x="1938338" y="3108325"/>
          <p14:tracePt t="7284" x="1928813" y="3108325"/>
          <p14:tracePt t="7300" x="1919288" y="3125788"/>
          <p14:tracePt t="7316" x="1919288" y="3133725"/>
          <p14:tracePt t="7324" x="1919288" y="3160713"/>
          <p14:tracePt t="7335" x="1919288" y="3170238"/>
          <p14:tracePt t="7351" x="1911350" y="3205163"/>
          <p14:tracePt t="7369" x="1911350" y="3232150"/>
          <p14:tracePt t="7385" x="1911350" y="3259138"/>
          <p14:tracePt t="7404" x="1911350" y="3268663"/>
          <p14:tracePt t="7418" x="1919288" y="3276600"/>
          <p14:tracePt t="7452" x="1928813" y="3286125"/>
          <p14:tracePt t="7460" x="1938338" y="3286125"/>
          <p14:tracePt t="7469" x="1946275" y="3295650"/>
          <p14:tracePt t="7486" x="1965325" y="3295650"/>
          <p14:tracePt t="7502" x="1990725" y="3303588"/>
          <p14:tracePt t="7518" x="2036763" y="3313113"/>
          <p14:tracePt t="7535" x="2071688" y="3313113"/>
          <p14:tracePt t="7551" x="2125663" y="3313113"/>
          <p14:tracePt t="7568" x="2160588" y="3313113"/>
          <p14:tracePt t="7585" x="2187575" y="3313113"/>
          <p14:tracePt t="7601" x="2224088" y="3313113"/>
          <p14:tracePt t="7618" x="2259013" y="3303588"/>
          <p14:tracePt t="7635" x="2286000" y="3295650"/>
          <p14:tracePt t="7652" x="2322513" y="3276600"/>
          <p14:tracePt t="7668" x="2347913" y="3259138"/>
          <p14:tracePt t="7685" x="2374900" y="3232150"/>
          <p14:tracePt t="7701" x="2401888" y="3205163"/>
          <p14:tracePt t="7718" x="2411413" y="3179763"/>
          <p14:tracePt t="7736" x="2438400" y="3152775"/>
          <p14:tracePt t="7752" x="2446338" y="3125788"/>
          <p14:tracePt t="7769" x="2455863" y="3108325"/>
          <p14:tracePt t="7786" x="2455863" y="3081338"/>
          <p14:tracePt t="7788" x="2465388" y="3062288"/>
          <p14:tracePt t="7804" x="2473325" y="3036888"/>
          <p14:tracePt t="7819" x="2473325" y="3027363"/>
          <p14:tracePt t="7837" x="2473325" y="2990850"/>
          <p14:tracePt t="7853" x="2473325" y="2973388"/>
          <p14:tracePt t="7869" x="2473325" y="2955925"/>
          <p14:tracePt t="7886" x="2473325" y="2946400"/>
          <p14:tracePt t="7902" x="2473325" y="2928938"/>
          <p14:tracePt t="7919" x="2473325" y="2919413"/>
          <p14:tracePt t="7936" x="2473325" y="2911475"/>
          <p14:tracePt t="7953" x="2473325" y="2894013"/>
          <p14:tracePt t="7969" x="2473325" y="2884488"/>
          <p14:tracePt t="7988" x="2473325" y="2867025"/>
          <p14:tracePt t="8020" x="2465388" y="2857500"/>
          <p14:tracePt t="8044" x="2465388" y="2847975"/>
          <p14:tracePt t="8052" x="2465388" y="2840038"/>
          <p14:tracePt t="8092" x="2455863" y="2822575"/>
          <p14:tracePt t="8132" x="2446338" y="2813050"/>
          <p14:tracePt t="8140" x="2438400" y="2813050"/>
          <p14:tracePt t="8156" x="2438400" y="2803525"/>
          <p14:tracePt t="8170" x="2428875" y="2795588"/>
          <p14:tracePt t="8187" x="2419350" y="2795588"/>
          <p14:tracePt t="8203" x="2401888" y="2776538"/>
          <p14:tracePt t="8205" x="2393950" y="2776538"/>
          <p14:tracePt t="8220" x="2366963" y="2768600"/>
          <p14:tracePt t="8237" x="2357438" y="2768600"/>
          <p14:tracePt t="8253" x="2330450" y="2759075"/>
          <p14:tracePt t="8270" x="2312988" y="2759075"/>
          <p14:tracePt t="8287" x="2286000" y="2759075"/>
          <p14:tracePt t="8304" x="2268538" y="2751138"/>
          <p14:tracePt t="8320" x="2259013" y="2751138"/>
          <p14:tracePt t="8337" x="2232025" y="2751138"/>
          <p14:tracePt t="8354" x="2197100" y="2751138"/>
          <p14:tracePt t="8370" x="2152650" y="2751138"/>
          <p14:tracePt t="8386" x="2116138" y="2751138"/>
          <p14:tracePt t="8403" x="2098675" y="2751138"/>
          <p14:tracePt t="8420" x="2081213" y="2751138"/>
          <p14:tracePt t="8436" x="2062163" y="2751138"/>
          <p14:tracePt t="8453" x="2054225" y="2751138"/>
          <p14:tracePt t="8470" x="2036763" y="2768600"/>
          <p14:tracePt t="8487" x="2027238" y="2768600"/>
          <p14:tracePt t="8503" x="2009775" y="2786063"/>
          <p14:tracePt t="8520" x="1990725" y="2795588"/>
          <p14:tracePt t="8537" x="1973263" y="2822575"/>
          <p14:tracePt t="8553" x="1946275" y="2840038"/>
          <p14:tracePt t="8570" x="1938338" y="2867025"/>
          <p14:tracePt t="8587" x="1928813" y="2894013"/>
          <p14:tracePt t="8604" x="1911350" y="2938463"/>
          <p14:tracePt t="8604" x="1901825" y="2955925"/>
          <p14:tracePt t="8620" x="1901825" y="2990850"/>
          <p14:tracePt t="8637" x="1893888" y="3017838"/>
          <p14:tracePt t="8654" x="1893888" y="3054350"/>
          <p14:tracePt t="8671" x="1893888" y="3089275"/>
          <p14:tracePt t="8687" x="1893888" y="3116263"/>
          <p14:tracePt t="8704" x="1893888" y="3143250"/>
          <p14:tracePt t="8721" x="1893888" y="3170238"/>
          <p14:tracePt t="8738" x="1893888" y="3197225"/>
          <p14:tracePt t="8754" x="1893888" y="3232150"/>
          <p14:tracePt t="8771" x="1893888" y="3268663"/>
          <p14:tracePt t="8772" x="1893888" y="3276600"/>
          <p14:tracePt t="8788" x="1911350" y="3303588"/>
          <p14:tracePt t="8805" x="1919288" y="3322638"/>
          <p14:tracePt t="8821" x="1928813" y="3348038"/>
          <p14:tracePt t="8838" x="1955800" y="3375025"/>
          <p14:tracePt t="8855" x="1982788" y="3394075"/>
          <p14:tracePt t="8872" x="2017713" y="3402013"/>
          <p14:tracePt t="8888" x="2044700" y="3411538"/>
          <p14:tracePt t="8904" x="2089150" y="3411538"/>
          <p14:tracePt t="8921" x="2143125" y="3411538"/>
          <p14:tracePt t="8937" x="2179638" y="3411538"/>
          <p14:tracePt t="8954" x="2224088" y="3411538"/>
          <p14:tracePt t="8971" x="2276475" y="3411538"/>
          <p14:tracePt t="8988" x="2322513" y="3394075"/>
          <p14:tracePt t="9004" x="2384425" y="3367088"/>
          <p14:tracePt t="9021" x="2411413" y="3348038"/>
          <p14:tracePt t="9038" x="2438400" y="3330575"/>
          <p14:tracePt t="9055" x="2455863" y="3313113"/>
          <p14:tracePt t="9072" x="2473325" y="3286125"/>
          <p14:tracePt t="9088" x="2490788" y="3268663"/>
          <p14:tracePt t="9106" x="2490788" y="3251200"/>
          <p14:tracePt t="9122" x="2500313" y="3232150"/>
          <p14:tracePt t="9138" x="2500313" y="3214688"/>
          <p14:tracePt t="9156" x="2500313" y="3197225"/>
          <p14:tracePt t="9157" x="2500313" y="3187700"/>
          <p14:tracePt t="9172" x="2500313" y="3170238"/>
          <p14:tracePt t="9189" x="2500313" y="3152775"/>
          <p14:tracePt t="9206" x="2500313" y="3133725"/>
          <p14:tracePt t="9222" x="2500313" y="3098800"/>
          <p14:tracePt t="9239" x="2490788" y="3071813"/>
          <p14:tracePt t="9256" x="2473325" y="3036888"/>
          <p14:tracePt t="9272" x="2465388" y="3009900"/>
          <p14:tracePt t="9289" x="2455863" y="3000375"/>
          <p14:tracePt t="9306" x="2455863" y="2990850"/>
          <p14:tracePt t="9322" x="2446338" y="2982913"/>
          <p14:tracePt t="9339" x="2438400" y="2965450"/>
          <p14:tracePt t="9357" x="2419350" y="2965450"/>
          <p14:tracePt t="9373" x="2401888" y="2955925"/>
          <p14:tracePt t="9396" x="2393950" y="2955925"/>
          <p14:tracePt t="9406" x="2384425" y="2955925"/>
          <p14:tracePt t="9422" x="2366963" y="2946400"/>
          <p14:tracePt t="9439" x="2347913" y="2946400"/>
          <p14:tracePt t="9456" x="2330450" y="2938463"/>
          <p14:tracePt t="9473" x="2303463" y="2938463"/>
          <p14:tracePt t="9489" x="2295525" y="2938463"/>
          <p14:tracePt t="9507" x="2276475" y="2928938"/>
          <p14:tracePt t="9522" x="2268538" y="2928938"/>
          <p14:tracePt t="9540" x="2259013" y="2919413"/>
          <p14:tracePt t="9540" x="2251075" y="2919413"/>
          <p14:tracePt t="9557" x="2232025" y="2919413"/>
          <p14:tracePt t="9573" x="2205038" y="2919413"/>
          <p14:tracePt t="9589" x="2187575" y="2919413"/>
          <p14:tracePt t="9606" x="2170113" y="2919413"/>
          <p14:tracePt t="9623" x="2143125" y="2919413"/>
          <p14:tracePt t="9639" x="2125663" y="2919413"/>
          <p14:tracePt t="9660" x="2116138" y="2919413"/>
          <p14:tracePt t="9673" x="2108200" y="2919413"/>
          <p14:tracePt t="9689" x="2089150" y="2928938"/>
          <p14:tracePt t="9706" x="2071688" y="2928938"/>
          <p14:tracePt t="9708" x="2062163" y="2928938"/>
          <p14:tracePt t="9723" x="2054225" y="2938463"/>
          <p14:tracePt t="9740" x="2036763" y="2955925"/>
          <p14:tracePt t="9757" x="2036763" y="2965450"/>
          <p14:tracePt t="9773" x="2027238" y="2990850"/>
          <p14:tracePt t="9790" x="2017713" y="3009900"/>
          <p14:tracePt t="9807" x="2017713" y="3027363"/>
          <p14:tracePt t="9823" x="2009775" y="3062288"/>
          <p14:tracePt t="9840" x="2009775" y="3098800"/>
          <p14:tracePt t="9857" x="2009775" y="3133725"/>
          <p14:tracePt t="9873" x="2009775" y="3170238"/>
          <p14:tracePt t="9890" x="2009775" y="3205163"/>
          <p14:tracePt t="9907" x="2027238" y="3251200"/>
          <p14:tracePt t="9908" x="2036763" y="3259138"/>
          <p14:tracePt t="9923" x="2036763" y="3276600"/>
          <p14:tracePt t="9940" x="2081213" y="3313113"/>
          <p14:tracePt t="9957" x="2108200" y="3330575"/>
          <p14:tracePt t="9973" x="2143125" y="3340100"/>
          <p14:tracePt t="9992" x="2197100" y="3348038"/>
          <p14:tracePt t="10008" x="2241550" y="3348038"/>
          <p14:tracePt t="10023" x="2276475" y="3348038"/>
          <p14:tracePt t="10040" x="2322513" y="3348038"/>
          <p14:tracePt t="10056" x="2347913" y="3348038"/>
          <p14:tracePt t="10073" x="2393950" y="3348038"/>
          <p14:tracePt t="10090" x="2438400" y="3330575"/>
          <p14:tracePt t="10106" x="2482850" y="3303588"/>
          <p14:tracePt t="10124" x="2536825" y="3268663"/>
          <p14:tracePt t="10141" x="2562225" y="3241675"/>
          <p14:tracePt t="10157" x="2589213" y="3205163"/>
          <p14:tracePt t="10174" x="2608263" y="3170238"/>
          <p14:tracePt t="10190" x="2616200" y="3152775"/>
          <p14:tracePt t="10207" x="2616200" y="3116263"/>
          <p14:tracePt t="10224" x="2616200" y="3098800"/>
          <p14:tracePt t="10241" x="2616200" y="3071813"/>
          <p14:tracePt t="10257" x="2616200" y="3054350"/>
          <p14:tracePt t="10274" x="2608263" y="3036888"/>
          <p14:tracePt t="10291" x="2598738" y="3009900"/>
          <p14:tracePt t="10308" x="2581275" y="2982913"/>
          <p14:tracePt t="10324" x="2554288" y="2955925"/>
          <p14:tracePt t="10341" x="2544763" y="2946400"/>
          <p14:tracePt t="10357" x="2517775" y="2919413"/>
          <p14:tracePt t="10374" x="2490788" y="2911475"/>
          <p14:tracePt t="10391" x="2473325" y="2901950"/>
          <p14:tracePt t="10408" x="2455863" y="2894013"/>
          <p14:tracePt t="10424" x="2438400" y="2884488"/>
          <p14:tracePt t="10441" x="2401888" y="2867025"/>
          <p14:tracePt t="10458" x="2374900" y="2867025"/>
          <p14:tracePt t="10474" x="2347913" y="2867025"/>
          <p14:tracePt t="10492" x="2322513" y="2857500"/>
          <p14:tracePt t="10508" x="2295525" y="2857500"/>
          <p14:tracePt t="10524" x="2276475" y="2847975"/>
          <p14:tracePt t="10541" x="2241550" y="2847975"/>
          <p14:tracePt t="10557" x="2214563" y="2847975"/>
          <p14:tracePt t="10575" x="2170113" y="2847975"/>
          <p14:tracePt t="10591" x="2143125" y="2857500"/>
          <p14:tracePt t="10608" x="2116138" y="2874963"/>
          <p14:tracePt t="10625" x="2089150" y="2894013"/>
          <p14:tracePt t="10642" x="2071688" y="2911475"/>
          <p14:tracePt t="10658" x="2062163" y="2919413"/>
          <p14:tracePt t="10676" x="2054225" y="2928938"/>
          <p14:tracePt t="11212" x="2054225" y="2938463"/>
          <p14:tracePt t="11228" x="2054225" y="2946400"/>
          <p14:tracePt t="11236" x="2054225" y="2955925"/>
          <p14:tracePt t="11244" x="2054225" y="2982913"/>
          <p14:tracePt t="11260" x="2054225" y="2990850"/>
          <p14:tracePt t="11276" x="2054225" y="3017838"/>
          <p14:tracePt t="11292" x="2062163" y="3036888"/>
          <p14:tracePt t="11309" x="2071688" y="3044825"/>
          <p14:tracePt t="11327" x="2071688" y="3054350"/>
          <p14:tracePt t="11343" x="2071688" y="3071813"/>
          <p14:tracePt t="11359" x="2081213" y="3089275"/>
          <p14:tracePt t="11380" x="2081213" y="3098800"/>
          <p14:tracePt t="11396" x="2081213" y="3108325"/>
          <p14:tracePt t="11409" x="2089150" y="3116263"/>
          <p14:tracePt t="11427" x="2089150" y="3133725"/>
          <p14:tracePt t="11443" x="2089150" y="3143250"/>
          <p14:tracePt t="11460" x="2108200" y="3170238"/>
          <p14:tracePt t="11477" x="2116138" y="3179763"/>
          <p14:tracePt t="11493" x="2125663" y="3187700"/>
          <p14:tracePt t="11510" x="2125663" y="3197225"/>
          <p14:tracePt t="11527" x="2133600" y="3205163"/>
          <p14:tracePt t="11543" x="2133600" y="3214688"/>
          <p14:tracePt t="11560" x="2152650" y="3224213"/>
          <p14:tracePt t="11577" x="2160588" y="3232150"/>
          <p14:tracePt t="11593" x="2170113" y="3241675"/>
          <p14:tracePt t="11610" x="2179638" y="3241675"/>
          <p14:tracePt t="11627" x="2197100" y="3251200"/>
          <p14:tracePt t="11643" x="2205038" y="3251200"/>
          <p14:tracePt t="11661" x="2214563" y="3251200"/>
          <p14:tracePt t="11677" x="2224088" y="3259138"/>
          <p14:tracePt t="11694" x="2232025" y="3259138"/>
          <p14:tracePt t="11980" x="2232025" y="3268663"/>
          <p14:tracePt t="12012" x="2232025" y="3276600"/>
          <p14:tracePt t="12028" x="2232025" y="3286125"/>
          <p14:tracePt t="12036" x="2232025" y="3295650"/>
          <p14:tracePt t="12045" x="2232025" y="3313113"/>
          <p14:tracePt t="12061" x="2232025" y="3322638"/>
          <p14:tracePt t="12078" x="2232025" y="3340100"/>
          <p14:tracePt t="12094" x="2232025" y="3348038"/>
          <p14:tracePt t="12111" x="2232025" y="3357563"/>
          <p14:tracePt t="12128" x="2241550" y="3384550"/>
          <p14:tracePt t="12144" x="2241550" y="3394075"/>
          <p14:tracePt t="12161" x="2251075" y="3411538"/>
          <p14:tracePt t="12178" x="2251075" y="3419475"/>
          <p14:tracePt t="12195" x="2259013" y="3446463"/>
          <p14:tracePt t="12212" x="2259013" y="3465513"/>
          <p14:tracePt t="12300" x="2259013" y="3482975"/>
          <p14:tracePt t="12341" x="2259013" y="3490913"/>
          <p14:tracePt t="12356" x="2259013" y="3500438"/>
          <p14:tracePt t="12388" x="2259013" y="3509963"/>
          <p14:tracePt t="12420" x="2268538" y="3517900"/>
          <p14:tracePt t="12436" x="2276475" y="3517900"/>
          <p14:tracePt t="12452" x="2276475" y="3527425"/>
          <p14:tracePt t="12460" x="2276475" y="3536950"/>
          <p14:tracePt t="12572" x="2276475" y="3544888"/>
          <p14:tracePt t="12724" x="2276475" y="3554413"/>
          <p14:tracePt t="12820" x="2276475" y="3562350"/>
          <p14:tracePt t="13332" x="2276475" y="3571875"/>
          <p14:tracePt t="13348" x="2276475" y="3581400"/>
          <p14:tracePt t="13356" x="2276475" y="3589338"/>
          <p14:tracePt t="13364" x="2276475" y="3598863"/>
          <p14:tracePt t="13381" x="2276475" y="3616325"/>
          <p14:tracePt t="13397" x="2276475" y="3625850"/>
          <p14:tracePt t="13414" x="2276475" y="3633788"/>
          <p14:tracePt t="13476" x="2286000" y="3633788"/>
          <p14:tracePt t="13548" x="2286000" y="3643313"/>
          <p14:tracePt t="13564" x="2286000" y="3652838"/>
          <p14:tracePt t="13572" x="2286000" y="3660775"/>
          <p14:tracePt t="13588" x="2286000" y="3670300"/>
          <p14:tracePt t="13604" x="2295525" y="3679825"/>
          <p14:tracePt t="13620" x="2303463" y="3679825"/>
          <p14:tracePt t="13636" x="2303463" y="3687763"/>
          <p14:tracePt t="13900" x="2312988" y="3687763"/>
          <p14:tracePt t="13908" x="2312988" y="3679825"/>
          <p14:tracePt t="13917" x="2322513" y="3670300"/>
          <p14:tracePt t="13933" x="2322513" y="3660775"/>
          <p14:tracePt t="13948" x="2330450" y="3643313"/>
          <p14:tracePt t="13966" x="2330450" y="3625850"/>
          <p14:tracePt t="13982" x="2330450" y="3616325"/>
          <p14:tracePt t="13999" x="2330450" y="3608388"/>
          <p14:tracePt t="14016" x="2339975" y="3608388"/>
          <p14:tracePt t="14031" x="2347913" y="3589338"/>
          <p14:tracePt t="14052" x="2347913" y="3581400"/>
          <p14:tracePt t="14064" x="2347913" y="3571875"/>
          <p14:tracePt t="14081" x="2357438" y="3562350"/>
          <p14:tracePt t="14098" x="2366963" y="3554413"/>
          <p14:tracePt t="14117" x="2366963" y="3544888"/>
          <p14:tracePt t="14133" x="2366963" y="3536950"/>
          <p14:tracePt t="14149" x="2374900" y="3527425"/>
          <p14:tracePt t="14166" x="2374900" y="3517900"/>
          <p14:tracePt t="14182" x="2384425" y="3500438"/>
          <p14:tracePt t="14204" x="2393950" y="3490913"/>
          <p14:tracePt t="14220" x="2393950" y="3482975"/>
          <p14:tracePt t="14244" x="2393950" y="3473450"/>
          <p14:tracePt t="14388" x="2411413" y="3465513"/>
          <p14:tracePt t="14404" x="2419350" y="3465513"/>
          <p14:tracePt t="14412" x="2438400" y="3465513"/>
          <p14:tracePt t="14660" x="2446338" y="3465513"/>
          <p14:tracePt t="14860" x="2465388" y="3465513"/>
          <p14:tracePt t="14884" x="2473325" y="3473450"/>
          <p14:tracePt t="14908" x="2473325" y="3482975"/>
          <p14:tracePt t="14972" x="2482850" y="3490913"/>
          <p14:tracePt t="15068" x="2490788" y="3500438"/>
          <p14:tracePt t="15140" x="2500313" y="3500438"/>
          <p14:tracePt t="15188" x="2517775" y="3500438"/>
          <p14:tracePt t="15212" x="2527300" y="3500438"/>
          <p14:tracePt t="15220" x="2536825" y="3500438"/>
          <p14:tracePt t="15228" x="2554288" y="3509963"/>
          <p14:tracePt t="15252" x="2562225" y="3517900"/>
          <p14:tracePt t="15260" x="2581275" y="3517900"/>
          <p14:tracePt t="15268" x="2581275" y="3527425"/>
          <p14:tracePt t="15285" x="2589213" y="3527425"/>
          <p14:tracePt t="15301" x="2598738" y="3536950"/>
          <p14:tracePt t="15318" x="2616200" y="3544888"/>
          <p14:tracePt t="15334" x="2625725" y="3544888"/>
          <p14:tracePt t="15351" x="2633663" y="3554413"/>
          <p14:tracePt t="15368" x="2652713" y="3562350"/>
          <p14:tracePt t="15384" x="2670175" y="3562350"/>
          <p14:tracePt t="15401" x="2705100" y="3571875"/>
          <p14:tracePt t="15418" x="2724150" y="3581400"/>
          <p14:tracePt t="15434" x="2732088" y="3589338"/>
          <p14:tracePt t="15452" x="2741613" y="3589338"/>
          <p14:tracePt t="15452" x="2751138" y="3589338"/>
          <p14:tracePt t="15468" x="2768600" y="3598863"/>
          <p14:tracePt t="15485" x="2786063" y="3598863"/>
          <p14:tracePt t="15502" x="2803525" y="3608388"/>
          <p14:tracePt t="15518" x="2822575" y="3608388"/>
          <p14:tracePt t="15534" x="2857500" y="3616325"/>
          <p14:tracePt t="15551" x="2894013" y="3616325"/>
          <p14:tracePt t="15567" x="2928938" y="3616325"/>
          <p14:tracePt t="15585" x="2973388" y="3625850"/>
          <p14:tracePt t="15601" x="2990850" y="3625850"/>
          <p14:tracePt t="15618" x="3017838" y="3633788"/>
          <p14:tracePt t="15636" x="3027363" y="3633788"/>
          <p14:tracePt t="15652" x="3054350" y="3643313"/>
          <p14:tracePt t="15652" x="3062288" y="3643313"/>
          <p14:tracePt t="15668" x="3071813" y="3643313"/>
          <p14:tracePt t="15685" x="3108325" y="3643313"/>
          <p14:tracePt t="15702" x="3143250" y="3643313"/>
          <p14:tracePt t="15718" x="3160713" y="3643313"/>
          <p14:tracePt t="15735" x="3197225" y="3643313"/>
          <p14:tracePt t="15752" x="3224213" y="3643313"/>
          <p14:tracePt t="15768" x="3259138" y="3643313"/>
          <p14:tracePt t="15785" x="3286125" y="3643313"/>
          <p14:tracePt t="15802" x="3313113" y="3633788"/>
          <p14:tracePt t="15818" x="3340100" y="3625850"/>
          <p14:tracePt t="15836" x="3367088" y="3608388"/>
          <p14:tracePt t="15837" x="3384550" y="3598863"/>
          <p14:tracePt t="15852" x="3402013" y="3581400"/>
          <p14:tracePt t="15869" x="3429000" y="3554413"/>
          <p14:tracePt t="15886" x="3438525" y="3527425"/>
          <p14:tracePt t="15902" x="3446463" y="3500438"/>
          <p14:tracePt t="15919" x="3455988" y="3490913"/>
          <p14:tracePt t="15936" x="3465513" y="3465513"/>
          <p14:tracePt t="15952" x="3465513" y="3446463"/>
          <p14:tracePt t="15969" x="3465513" y="3429000"/>
          <p14:tracePt t="15986" x="3455988" y="3411538"/>
          <p14:tracePt t="16002" x="3455988" y="3384550"/>
          <p14:tracePt t="16018" x="3438525" y="3367088"/>
          <p14:tracePt t="16035" x="3429000" y="3340100"/>
          <p14:tracePt t="16036" x="3419475" y="3330575"/>
          <p14:tracePt t="16052" x="3419475" y="3303588"/>
          <p14:tracePt t="16068" x="3402013" y="3276600"/>
          <p14:tracePt t="16085" x="3394075" y="3241675"/>
          <p14:tracePt t="16102" x="3375025" y="3224213"/>
          <p14:tracePt t="16118" x="3357563" y="3197225"/>
          <p14:tracePt t="16136" x="3348038" y="3179763"/>
          <p14:tracePt t="16152" x="3340100" y="3152775"/>
          <p14:tracePt t="16169" x="3322638" y="3143250"/>
          <p14:tracePt t="16186" x="3313113" y="3133725"/>
          <p14:tracePt t="16203" x="3313113" y="3125788"/>
          <p14:tracePt t="16219" x="3303588" y="3108325"/>
          <p14:tracePt t="16237" x="3295650" y="3089275"/>
          <p14:tracePt t="16252" x="3286125" y="3081338"/>
          <p14:tracePt t="16269" x="3276600" y="3062288"/>
          <p14:tracePt t="16286" x="3268663" y="3062288"/>
          <p14:tracePt t="16302" x="3241675" y="3044825"/>
          <p14:tracePt t="16319" x="3232150" y="3044825"/>
          <p14:tracePt t="16336" x="3205163" y="3036888"/>
          <p14:tracePt t="16353" x="3187700" y="3027363"/>
          <p14:tracePt t="16370" x="3160713" y="3017838"/>
          <p14:tracePt t="16387" x="3143250" y="3017838"/>
          <p14:tracePt t="16388" x="3125788" y="3009900"/>
          <p14:tracePt t="16403" x="3116263" y="3009900"/>
          <p14:tracePt t="16420" x="3071813" y="3009900"/>
          <p14:tracePt t="16437" x="3027363" y="3009900"/>
          <p14:tracePt t="16453" x="2965450" y="3017838"/>
          <p14:tracePt t="16470" x="2928938" y="3027363"/>
          <p14:tracePt t="16487" x="2874963" y="3036888"/>
          <p14:tracePt t="16503" x="2840038" y="3054350"/>
          <p14:tracePt t="16520" x="2795588" y="3071813"/>
          <p14:tracePt t="16537" x="2759075" y="3098800"/>
          <p14:tracePt t="16553" x="2741613" y="3108325"/>
          <p14:tracePt t="16570" x="2724150" y="3125788"/>
          <p14:tracePt t="16587" x="2697163" y="3143250"/>
          <p14:tracePt t="16588" x="2687638" y="3143250"/>
          <p14:tracePt t="16604" x="2679700" y="3170238"/>
          <p14:tracePt t="16620" x="2660650" y="3197225"/>
          <p14:tracePt t="16637" x="2652713" y="3224213"/>
          <p14:tracePt t="16654" x="2643188" y="3241675"/>
          <p14:tracePt t="16670" x="2643188" y="3276600"/>
          <p14:tracePt t="16687" x="2643188" y="3295650"/>
          <p14:tracePt t="16704" x="2625725" y="3340100"/>
          <p14:tracePt t="16720" x="2625725" y="3357563"/>
          <p14:tracePt t="16737" x="2625725" y="3394075"/>
          <p14:tracePt t="16754" x="2625725" y="3419475"/>
          <p14:tracePt t="16770" x="2625725" y="3465513"/>
          <p14:tracePt t="16787" x="2633663" y="3490913"/>
          <p14:tracePt t="16804" x="2643188" y="3536950"/>
          <p14:tracePt t="16821" x="2660650" y="3562350"/>
          <p14:tracePt t="16838" x="2679700" y="3581400"/>
          <p14:tracePt t="16854" x="2705100" y="3608388"/>
          <p14:tracePt t="16871" x="2732088" y="3625850"/>
          <p14:tracePt t="16887" x="2751138" y="3643313"/>
          <p14:tracePt t="16904" x="2776538" y="3660775"/>
          <p14:tracePt t="16921" x="2795588" y="3660775"/>
          <p14:tracePt t="16938" x="2830513" y="3670300"/>
          <p14:tracePt t="16954" x="2867025" y="3670300"/>
          <p14:tracePt t="16971" x="2919413" y="3670300"/>
          <p14:tracePt t="16972" x="2946400" y="3670300"/>
          <p14:tracePt t="17012" x="2973388" y="3670300"/>
          <p14:tracePt t="17016" x="3000375" y="3670300"/>
          <p14:tracePt t="17024" x="3071813" y="3670300"/>
          <p14:tracePt t="17037" x="3143250" y="3670300"/>
          <p14:tracePt t="17054" x="3179763" y="3670300"/>
          <p14:tracePt t="17070" x="3205163" y="3670300"/>
          <p14:tracePt t="17089" x="3224213" y="3670300"/>
          <p14:tracePt t="17105" x="3259138" y="3652838"/>
          <p14:tracePt t="17121" x="3286125" y="3643313"/>
          <p14:tracePt t="17138" x="3313113" y="3633788"/>
          <p14:tracePt t="17155" x="3330575" y="3608388"/>
          <p14:tracePt t="17171" x="3348038" y="3581400"/>
          <p14:tracePt t="17172" x="3357563" y="3562350"/>
          <p14:tracePt t="17188" x="3357563" y="3536950"/>
          <p14:tracePt t="17205" x="3367088" y="3500438"/>
          <p14:tracePt t="17221" x="3367088" y="3465513"/>
          <p14:tracePt t="17238" x="3367088" y="3438525"/>
          <p14:tracePt t="17255" x="3367088" y="3402013"/>
          <p14:tracePt t="17272" x="3367088" y="3375025"/>
          <p14:tracePt t="17288" x="3367088" y="3348038"/>
          <p14:tracePt t="17305" x="3367088" y="3330575"/>
          <p14:tracePt t="17322" x="3367088" y="3313113"/>
          <p14:tracePt t="17338" x="3367088" y="3295650"/>
          <p14:tracePt t="17372" x="3367088" y="3286125"/>
          <p14:tracePt t="17380" x="3357563" y="3276600"/>
          <p14:tracePt t="17396" x="3348038" y="3259138"/>
          <p14:tracePt t="17412" x="3340100" y="3251200"/>
          <p14:tracePt t="17422" x="3330575" y="3251200"/>
          <p14:tracePt t="17439" x="3303588" y="3224213"/>
          <p14:tracePt t="17456" x="3276600" y="3205163"/>
          <p14:tracePt t="17472" x="3251200" y="3187700"/>
          <p14:tracePt t="17489" x="3224213" y="3179763"/>
          <p14:tracePt t="17506" x="3187700" y="3160713"/>
          <p14:tracePt t="17522" x="3160713" y="3152775"/>
          <p14:tracePt t="17539" x="3133725" y="3143250"/>
          <p14:tracePt t="17556" x="3089275" y="3143250"/>
          <p14:tracePt t="17572" x="3054350" y="3143250"/>
          <p14:tracePt t="17589" x="3027363" y="3143250"/>
          <p14:tracePt t="17606" x="2990850" y="3143250"/>
          <p14:tracePt t="17622" x="2965450" y="3143250"/>
          <p14:tracePt t="17639" x="2938463" y="3143250"/>
          <p14:tracePt t="17660" x="2928938" y="3143250"/>
          <p14:tracePt t="17676" x="2919413" y="3143250"/>
          <p14:tracePt t="17689" x="2911475" y="3143250"/>
          <p14:tracePt t="17706" x="2894013" y="3152775"/>
          <p14:tracePt t="17722" x="2874963" y="3160713"/>
          <p14:tracePt t="17739" x="2857500" y="3170238"/>
          <p14:tracePt t="17741" x="2840038" y="3179763"/>
          <p14:tracePt t="17756" x="2822575" y="3197225"/>
          <p14:tracePt t="17773" x="2803525" y="3205163"/>
          <p14:tracePt t="17790" x="2795588" y="3224213"/>
          <p14:tracePt t="17806" x="2786063" y="3232150"/>
          <p14:tracePt t="17823" x="2776538" y="3251200"/>
          <p14:tracePt t="17839" x="2776538" y="3276600"/>
          <p14:tracePt t="17856" x="2759075" y="3295650"/>
          <p14:tracePt t="17873" x="2751138" y="3313113"/>
          <p14:tracePt t="17889" x="2741613" y="3340100"/>
          <p14:tracePt t="17906" x="2741613" y="3357563"/>
          <p14:tracePt t="17923" x="2741613" y="3384550"/>
          <p14:tracePt t="17924" x="2741613" y="3394075"/>
          <p14:tracePt t="17940" x="2741613" y="3429000"/>
          <p14:tracePt t="17957" x="2741613" y="3455988"/>
          <p14:tracePt t="17973" x="2741613" y="3482975"/>
          <p14:tracePt t="17990" x="2741613" y="3517900"/>
          <p14:tracePt t="18007" x="2741613" y="3527425"/>
          <p14:tracePt t="18023" x="2751138" y="3544888"/>
          <p14:tracePt t="18040" x="2759075" y="3562350"/>
          <p14:tracePt t="18057" x="2768600" y="3571875"/>
          <p14:tracePt t="18073" x="2776538" y="3581400"/>
          <p14:tracePt t="18090" x="2803525" y="3598863"/>
          <p14:tracePt t="18107" x="2822575" y="3608388"/>
          <p14:tracePt t="18124" x="2867025" y="3616325"/>
          <p14:tracePt t="18125" x="2874963" y="3616325"/>
          <p14:tracePt t="18140" x="2919413" y="3616325"/>
          <p14:tracePt t="18157" x="3000375" y="3616325"/>
          <p14:tracePt t="18173" x="3089275" y="3616325"/>
          <p14:tracePt t="18190" x="3143250" y="3616325"/>
          <p14:tracePt t="18207" x="3197225" y="3608388"/>
          <p14:tracePt t="18223" x="3241675" y="3598863"/>
          <p14:tracePt t="18240" x="3268663" y="3589338"/>
          <p14:tracePt t="18257" x="3286125" y="3589338"/>
          <p14:tracePt t="18273" x="3295650" y="3581400"/>
          <p14:tracePt t="18290" x="3313113" y="3571875"/>
          <p14:tracePt t="18307" x="3322638" y="3562350"/>
          <p14:tracePt t="18324" x="3330575" y="3554413"/>
          <p14:tracePt t="18412" x="3330575" y="3544888"/>
          <p14:tracePt t="18428" x="3330575" y="3527425"/>
          <p14:tracePt t="18436" x="3330575" y="3517900"/>
          <p14:tracePt t="18444" x="3313113" y="3509963"/>
          <p14:tracePt t="18457" x="3303588" y="3490913"/>
          <p14:tracePt t="18474" x="3276600" y="3465513"/>
          <p14:tracePt t="18491" x="3224213" y="3429000"/>
          <p14:tracePt t="18508" x="3187700" y="3402013"/>
          <p14:tracePt t="18524" x="3125788" y="3357563"/>
          <p14:tracePt t="18541" x="3108325" y="3340100"/>
          <p14:tracePt t="18558" x="3081338" y="3322638"/>
          <p14:tracePt t="18574" x="3071813" y="3313113"/>
          <p14:tracePt t="18591" x="3054350" y="3303588"/>
          <p14:tracePt t="18608" x="3036888" y="3295650"/>
          <p14:tracePt t="18624" x="3017838" y="3286125"/>
          <p14:tracePt t="18641" x="2982913" y="3276600"/>
          <p14:tracePt t="18658" x="2955925" y="3268663"/>
          <p14:tracePt t="18674" x="2928938" y="3268663"/>
          <p14:tracePt t="18676" x="2911475" y="3268663"/>
          <p14:tracePt t="18691" x="2901950" y="3268663"/>
          <p14:tracePt t="18708" x="2874963" y="3268663"/>
          <p14:tracePt t="18726" x="2857500" y="3268663"/>
          <p14:tracePt t="18741" x="2840038" y="3268663"/>
          <p14:tracePt t="18758" x="2830513" y="3276600"/>
          <p14:tracePt t="18774" x="2822575" y="3286125"/>
          <p14:tracePt t="18791" x="2803525" y="3303588"/>
          <p14:tracePt t="18808" x="2776538" y="3340100"/>
          <p14:tracePt t="18825" x="2759075" y="3375025"/>
          <p14:tracePt t="18841" x="2751138" y="3394075"/>
          <p14:tracePt t="18858" x="2741613" y="3411538"/>
          <p14:tracePt t="18876" x="2732088" y="3429000"/>
          <p14:tracePt t="18892" x="2732088" y="3455988"/>
          <p14:tracePt t="18908" x="2732088" y="3465513"/>
          <p14:tracePt t="18925" x="2732088" y="3473450"/>
          <p14:tracePt t="18941" x="2732088" y="3490913"/>
          <p14:tracePt t="18958" x="2732088" y="3509963"/>
          <p14:tracePt t="18975" x="2732088" y="3527425"/>
          <p14:tracePt t="18992" x="2732088" y="3554413"/>
          <p14:tracePt t="19008" x="2732088" y="3571875"/>
          <p14:tracePt t="19025" x="2732088" y="3598863"/>
          <p14:tracePt t="19041" x="2732088" y="3616325"/>
          <p14:tracePt t="19058" x="2751138" y="3652838"/>
          <p14:tracePt t="19074" x="2751138" y="3670300"/>
          <p14:tracePt t="19091" x="2768600" y="3687763"/>
          <p14:tracePt t="19092" x="2768600" y="3697288"/>
          <p14:tracePt t="19108" x="2786063" y="3714750"/>
          <p14:tracePt t="19126" x="2803525" y="3724275"/>
          <p14:tracePt t="19142" x="2822575" y="3732213"/>
          <p14:tracePt t="19159" x="2847975" y="3751263"/>
          <p14:tracePt t="19176" x="2867025" y="3751263"/>
          <p14:tracePt t="19192" x="2919413" y="3759200"/>
          <p14:tracePt t="19209" x="2955925" y="3768725"/>
          <p14:tracePt t="19226" x="3000375" y="3768725"/>
          <p14:tracePt t="19242" x="3036888" y="3768725"/>
          <p14:tracePt t="19259" x="3071813" y="3768725"/>
          <p14:tracePt t="19260" x="3108325" y="3759200"/>
          <p14:tracePt t="19276" x="3125788" y="3759200"/>
          <p14:tracePt t="19292" x="3205163" y="3741738"/>
          <p14:tracePt t="19309" x="3259138" y="3732213"/>
          <p14:tracePt t="19326" x="3295650" y="3714750"/>
          <p14:tracePt t="19342" x="3330575" y="3705225"/>
          <p14:tracePt t="19359" x="3348038" y="3687763"/>
          <p14:tracePt t="19376" x="3367088" y="3670300"/>
          <p14:tracePt t="19393" x="3375025" y="3643313"/>
          <p14:tracePt t="19409" x="3394075" y="3598863"/>
          <p14:tracePt t="19426" x="3402013" y="3562350"/>
          <p14:tracePt t="19429" x="3402013" y="3544888"/>
          <p14:tracePt t="19443" x="3402013" y="3517900"/>
          <p14:tracePt t="19460" x="3402013" y="3482975"/>
          <p14:tracePt t="19460" x="3402013" y="3465513"/>
          <p14:tracePt t="19477" x="3402013" y="3419475"/>
          <p14:tracePt t="19493" x="3402013" y="3411538"/>
          <p14:tracePt t="19509" x="3375025" y="3375025"/>
          <p14:tracePt t="19526" x="3367088" y="3367088"/>
          <p14:tracePt t="19543" x="3357563" y="3357563"/>
          <p14:tracePt t="19559" x="3357563" y="3348038"/>
          <p14:tracePt t="19576" x="3348038" y="3348038"/>
          <p14:tracePt t="19593" x="3340100" y="3340100"/>
          <p14:tracePt t="19609" x="3330575" y="3340100"/>
          <p14:tracePt t="19628" x="3330575" y="3330575"/>
          <p14:tracePt t="19644" x="3330575" y="3322638"/>
          <p14:tracePt t="19908" x="3322638" y="3322638"/>
          <p14:tracePt t="19940" x="3313113" y="3322638"/>
          <p14:tracePt t="19972" x="3313113" y="3330575"/>
          <p14:tracePt t="19988" x="3322638" y="3330575"/>
          <p14:tracePt t="19996" x="3330575" y="3330575"/>
          <p14:tracePt t="20004" x="3340100" y="3330575"/>
          <p14:tracePt t="20012" x="3348038" y="3330575"/>
          <p14:tracePt t="20027" x="3375025" y="3330575"/>
          <p14:tracePt t="20044" x="3411538" y="3313113"/>
          <p14:tracePt t="20061" x="3438525" y="3303588"/>
          <p14:tracePt t="20077" x="3465513" y="3295650"/>
          <p14:tracePt t="20094" x="3482975" y="3276600"/>
          <p14:tracePt t="20111" x="3500438" y="3268663"/>
          <p14:tracePt t="20127" x="3527425" y="3259138"/>
          <p14:tracePt t="20144" x="3544888" y="3241675"/>
          <p14:tracePt t="20161" x="3562350" y="3232150"/>
          <p14:tracePt t="20177" x="3581400" y="3214688"/>
          <p14:tracePt t="20194" x="3581400" y="3187700"/>
          <p14:tracePt t="20211" x="3581400" y="3160713"/>
          <p14:tracePt t="20228" x="3598863" y="3116263"/>
          <p14:tracePt t="20244" x="3625850" y="3081338"/>
          <p14:tracePt t="20261" x="3652838" y="3036888"/>
          <p14:tracePt t="20277" x="3670300" y="3000375"/>
          <p14:tracePt t="20294" x="3679825" y="2973388"/>
          <p14:tracePt t="20311" x="3697288" y="2946400"/>
          <p14:tracePt t="20328" x="3705225" y="2938463"/>
          <p14:tracePt t="20344" x="3714750" y="2928938"/>
          <p14:tracePt t="20524" x="3714750" y="2919413"/>
          <p14:tracePt t="20660" x="3714750" y="2938463"/>
          <p14:tracePt t="20668" x="3714750" y="2946400"/>
          <p14:tracePt t="20679" x="3714750" y="2955925"/>
          <p14:tracePt t="20696" x="3714750" y="2990850"/>
          <p14:tracePt t="20711" x="3714750" y="3017838"/>
          <p14:tracePt t="20728" x="3705225" y="3044825"/>
          <p14:tracePt t="20745" x="3697288" y="3081338"/>
          <p14:tracePt t="20762" x="3697288" y="3089275"/>
          <p14:tracePt t="20778" x="3697288" y="3125788"/>
          <p14:tracePt t="20795" x="3687763" y="3160713"/>
          <p14:tracePt t="20796" x="3679825" y="3187700"/>
          <p14:tracePt t="20812" x="3670300" y="3214688"/>
          <p14:tracePt t="20828" x="3670300" y="3251200"/>
          <p14:tracePt t="20845" x="3670300" y="3286125"/>
          <p14:tracePt t="20862" x="3679825" y="3330575"/>
          <p14:tracePt t="20879" x="3679825" y="3367088"/>
          <p14:tracePt t="20895" x="3687763" y="3394075"/>
          <p14:tracePt t="20912" x="3705225" y="3429000"/>
          <p14:tracePt t="20929" x="3714750" y="3455988"/>
          <p14:tracePt t="20946" x="3724275" y="3482975"/>
          <p14:tracePt t="20962" x="3732213" y="3509963"/>
          <p14:tracePt t="20979" x="3751263" y="3536950"/>
          <p14:tracePt t="20996" x="3751263" y="3554413"/>
          <p14:tracePt t="21012" x="3768725" y="3581400"/>
          <p14:tracePt t="21029" x="3786188" y="3608388"/>
          <p14:tracePt t="21046" x="3795713" y="3625850"/>
          <p14:tracePt t="21062" x="3813175" y="3652838"/>
          <p14:tracePt t="21079" x="3830638" y="3679825"/>
          <p14:tracePt t="21096" x="3848100" y="3705225"/>
          <p14:tracePt t="21112" x="3875088" y="3732213"/>
          <p14:tracePt t="21129" x="3902075" y="3751263"/>
          <p14:tracePt t="21146" x="3938588" y="3768725"/>
          <p14:tracePt t="21162" x="3983038" y="3795713"/>
          <p14:tracePt t="21179" x="4017963" y="3803650"/>
          <p14:tracePt t="21180" x="4037013" y="3813175"/>
          <p14:tracePt t="21196" x="4081463" y="3813175"/>
          <p14:tracePt t="21213" x="4125913" y="3822700"/>
          <p14:tracePt t="21229" x="4152900" y="3822700"/>
          <p14:tracePt t="21246" x="4179888" y="3822700"/>
          <p14:tracePt t="21263" x="4205288" y="3822700"/>
          <p14:tracePt t="21279" x="4232275" y="3822700"/>
          <p14:tracePt t="21296" x="4259263" y="3822700"/>
          <p14:tracePt t="21313" x="4286250" y="3822700"/>
          <p14:tracePt t="21412" x="4295775" y="3822700"/>
          <p14:tracePt t="21501" x="4286250" y="3813175"/>
          <p14:tracePt t="21508" x="4268788" y="3803650"/>
          <p14:tracePt t="21516" x="4232275" y="3795713"/>
          <p14:tracePt t="21530" x="4214813" y="3795713"/>
          <p14:tracePt t="21547" x="4116388" y="3768725"/>
          <p14:tracePt t="21548" x="4054475" y="3741738"/>
          <p14:tracePt t="21564" x="3965575" y="3697288"/>
          <p14:tracePt t="21580" x="3894138" y="3660775"/>
          <p14:tracePt t="21597" x="3822700" y="3598863"/>
          <p14:tracePt t="21614" x="3768725" y="3536950"/>
          <p14:tracePt t="21630" x="3724275" y="3465513"/>
          <p14:tracePt t="21647" x="3679825" y="3394075"/>
          <p14:tracePt t="21664" x="3660775" y="3322638"/>
          <p14:tracePt t="21680" x="3633788" y="3259138"/>
          <p14:tracePt t="21697" x="3633788" y="3205163"/>
          <p14:tracePt t="21714" x="3633788" y="3143250"/>
          <p14:tracePt t="21731" x="3633788" y="3089275"/>
          <p14:tracePt t="21748" x="3643313" y="3000375"/>
          <p14:tracePt t="21764" x="3652838" y="2955925"/>
          <p14:tracePt t="21781" x="3660775" y="2919413"/>
          <p14:tracePt t="21797" x="3670300" y="2901950"/>
          <p14:tracePt t="21814" x="3670300" y="2874963"/>
          <p14:tracePt t="21831" x="3687763" y="2840038"/>
          <p14:tracePt t="21847" x="3697288" y="2822575"/>
          <p14:tracePt t="21864" x="3697288" y="2813050"/>
          <p14:tracePt t="22580" x="3705225" y="2803525"/>
          <p14:tracePt t="22612" x="3714750" y="2803525"/>
          <p14:tracePt t="22628" x="3724275" y="2813050"/>
          <p14:tracePt t="22636" x="3741738" y="2813050"/>
          <p14:tracePt t="22652" x="3751263" y="2822575"/>
          <p14:tracePt t="22666" x="3759200" y="2830513"/>
          <p14:tracePt t="22682" x="3768725" y="2840038"/>
          <p14:tracePt t="22700" x="3786188" y="2840038"/>
          <p14:tracePt t="22717" x="3830638" y="2840038"/>
          <p14:tracePt t="22733" x="3884613" y="2840038"/>
          <p14:tracePt t="22749" x="3946525" y="2840038"/>
          <p14:tracePt t="22766" x="4027488" y="2840038"/>
          <p14:tracePt t="22783" x="4116388" y="2830513"/>
          <p14:tracePt t="22799" x="4179888" y="2830513"/>
          <p14:tracePt t="22816" x="4259263" y="2830513"/>
          <p14:tracePt t="22833" x="4340225" y="2830513"/>
          <p14:tracePt t="22849" x="4429125" y="2830513"/>
          <p14:tracePt t="22867" x="4518025" y="2830513"/>
          <p14:tracePt t="22883" x="4581525" y="2813050"/>
          <p14:tracePt t="22884" x="4589463" y="2813050"/>
          <p14:tracePt t="22900" x="4633913" y="2803525"/>
          <p14:tracePt t="22917" x="4660900" y="2795588"/>
          <p14:tracePt t="22933" x="4679950" y="2795588"/>
          <p14:tracePt t="22950" x="4705350" y="2795588"/>
          <p14:tracePt t="22967" x="4732338" y="2795588"/>
          <p14:tracePt t="22983" x="4751388" y="2795588"/>
          <p14:tracePt t="23000" x="4768850" y="2795588"/>
          <p14:tracePt t="23017" x="4795838" y="2795588"/>
          <p14:tracePt t="23033" x="4822825" y="2786063"/>
          <p14:tracePt t="23050" x="4848225" y="2786063"/>
          <p14:tracePt t="23068" x="4875213" y="2786063"/>
          <p14:tracePt t="23068" x="4884738" y="2786063"/>
          <p14:tracePt t="23084" x="4902200" y="2786063"/>
          <p14:tracePt t="23084" x="4919663" y="2786063"/>
          <p14:tracePt t="23100" x="4946650" y="2786063"/>
          <p14:tracePt t="23117" x="4991100" y="2768600"/>
          <p14:tracePt t="23133" x="5010150" y="2768600"/>
          <p14:tracePt t="23150" x="5054600" y="2768600"/>
          <p14:tracePt t="23167" x="5089525" y="2768600"/>
          <p14:tracePt t="23183" x="5116513" y="2768600"/>
          <p14:tracePt t="23200" x="5170488" y="2759075"/>
          <p14:tracePt t="23217" x="5214938" y="2759075"/>
          <p14:tracePt t="23234" x="5251450" y="2751138"/>
          <p14:tracePt t="23250" x="5259388" y="2751138"/>
          <p14:tracePt t="23267" x="5268913" y="2751138"/>
          <p14:tracePt t="23356" x="5276850" y="2741613"/>
          <p14:tracePt t="23500" x="5286375" y="2732088"/>
          <p14:tracePt t="23596" x="5286375" y="2724150"/>
          <p14:tracePt t="23604" x="5286375" y="2714625"/>
          <p14:tracePt t="23612" x="5286375" y="2705100"/>
          <p14:tracePt t="23620" x="5286375" y="2687638"/>
          <p14:tracePt t="23636" x="5286375" y="2679700"/>
          <p14:tracePt t="23651" x="5286375" y="2670175"/>
          <p14:tracePt t="23668" x="5286375" y="2643188"/>
          <p14:tracePt t="23684" x="5286375" y="2625725"/>
          <p14:tracePt t="23701" x="5286375" y="2608263"/>
          <p14:tracePt t="23718" x="5286375" y="2598738"/>
          <p14:tracePt t="23734" x="5295900" y="2571750"/>
          <p14:tracePt t="23756" x="5295900" y="2562225"/>
          <p14:tracePt t="23768" x="5295900" y="2554288"/>
          <p14:tracePt t="23784" x="5295900" y="2544763"/>
          <p14:tracePt t="23804" x="5303838" y="2536825"/>
          <p14:tracePt t="23820" x="5303838" y="2527300"/>
          <p14:tracePt t="23844" x="5303838" y="2517775"/>
          <p14:tracePt t="23892" x="5313363" y="2509838"/>
          <p14:tracePt t="23916" x="5313363" y="2500313"/>
          <p14:tracePt t="23932" x="5322888" y="2490788"/>
          <p14:tracePt t="24028" x="5322888" y="2482850"/>
          <p14:tracePt t="24084" x="5322888" y="2473325"/>
          <p14:tracePt t="24092" x="5322888" y="2465388"/>
          <p14:tracePt t="24108" x="5313363" y="2465388"/>
          <p14:tracePt t="24124" x="5303838" y="2465388"/>
          <p14:tracePt t="24136" x="5286375" y="2465388"/>
          <p14:tracePt t="24152" x="5259388" y="2465388"/>
          <p14:tracePt t="24169" x="5214938" y="2465388"/>
          <p14:tracePt t="24186" x="5187950" y="2465388"/>
          <p14:tracePt t="24202" x="5160963" y="2465388"/>
          <p14:tracePt t="24219" x="5143500" y="2465388"/>
          <p14:tracePt t="24237" x="5133975" y="2465388"/>
          <p14:tracePt t="24252" x="5099050" y="2465388"/>
          <p14:tracePt t="24269" x="5081588" y="2465388"/>
          <p14:tracePt t="24286" x="5045075" y="2473325"/>
          <p14:tracePt t="24302" x="5027613" y="2473325"/>
          <p14:tracePt t="24319" x="5010150" y="2482850"/>
          <p14:tracePt t="24336" x="4991100" y="2490788"/>
          <p14:tracePt t="24352" x="4965700" y="2490788"/>
          <p14:tracePt t="24369" x="4946650" y="2500313"/>
          <p14:tracePt t="24386" x="4919663" y="2509838"/>
          <p14:tracePt t="24402" x="4902200" y="2527300"/>
          <p14:tracePt t="24420" x="4894263" y="2536825"/>
          <p14:tracePt t="24436" x="4884738" y="2554288"/>
          <p14:tracePt t="24453" x="4884738" y="2581275"/>
          <p14:tracePt t="24469" x="4884738" y="2598738"/>
          <p14:tracePt t="24486" x="4884738" y="2625725"/>
          <p14:tracePt t="24503" x="4884738" y="2643188"/>
          <p14:tracePt t="24519" x="4884738" y="2670175"/>
          <p14:tracePt t="24536" x="4894263" y="2687638"/>
          <p14:tracePt t="24553" x="4894263" y="2714625"/>
          <p14:tracePt t="24569" x="4902200" y="2724150"/>
          <p14:tracePt t="24586" x="4911725" y="2741613"/>
          <p14:tracePt t="24603" x="4929188" y="2751138"/>
          <p14:tracePt t="24605" x="4938713" y="2759075"/>
          <p14:tracePt t="24620" x="4946650" y="2759075"/>
          <p14:tracePt t="24620" x="4973638" y="2759075"/>
          <p14:tracePt t="24637" x="5000625" y="2776538"/>
          <p14:tracePt t="24653" x="5037138" y="2786063"/>
          <p14:tracePt t="24670" x="5072063" y="2786063"/>
          <p14:tracePt t="24687" x="5126038" y="2795588"/>
          <p14:tracePt t="24703" x="5153025" y="2795588"/>
          <p14:tracePt t="24720" x="5180013" y="2795588"/>
          <p14:tracePt t="24737" x="5187950" y="2795588"/>
          <p14:tracePt t="24753" x="5197475" y="2795588"/>
          <p14:tracePt t="24828" x="5197475" y="2803525"/>
          <p14:tracePt t="24836" x="5205413" y="2803525"/>
          <p14:tracePt t="24852" x="5205413" y="2813050"/>
          <p14:tracePt t="24860" x="5205413" y="2822575"/>
          <p14:tracePt t="24870" x="5205413" y="2830513"/>
          <p14:tracePt t="24887" x="5205413" y="2840038"/>
          <p14:tracePt t="24903" x="5205413" y="2857500"/>
          <p14:tracePt t="24920" x="5205413" y="2867025"/>
          <p14:tracePt t="24937" x="5205413" y="2874963"/>
          <p14:tracePt t="24953" x="5205413" y="2884488"/>
          <p14:tracePt t="24970" x="5205413" y="2894013"/>
          <p14:tracePt t="24987" x="5205413" y="2911475"/>
          <p14:tracePt t="25004" x="5205413" y="2919413"/>
          <p14:tracePt t="25020" x="5205413" y="2938463"/>
          <p14:tracePt t="25037" x="5205413" y="2965450"/>
          <p14:tracePt t="25054" x="5205413" y="2973388"/>
          <p14:tracePt t="25070" x="5205413" y="2990850"/>
          <p14:tracePt t="25087" x="5205413" y="3009900"/>
          <p14:tracePt t="25104" x="5205413" y="3017838"/>
          <p14:tracePt t="25120" x="5205413" y="3036888"/>
          <p14:tracePt t="25140" x="5205413" y="3044825"/>
          <p14:tracePt t="25180" x="5205413" y="3054350"/>
          <p14:tracePt t="25196" x="5205413" y="3062288"/>
          <p14:tracePt t="25220" x="5205413" y="3071813"/>
          <p14:tracePt t="25236" x="5197475" y="3071813"/>
          <p14:tracePt t="25276" x="5187950" y="3071813"/>
          <p14:tracePt t="25292" x="5180013" y="3071813"/>
          <p14:tracePt t="25308" x="5170488" y="3071813"/>
          <p14:tracePt t="25324" x="5160963" y="3062288"/>
          <p14:tracePt t="25340" x="5153025" y="3044825"/>
          <p14:tracePt t="25348" x="5153025" y="3036888"/>
          <p14:tracePt t="25356" x="5143500" y="3036888"/>
          <p14:tracePt t="25372" x="5133975" y="3017838"/>
          <p14:tracePt t="25388" x="5116513" y="2990850"/>
          <p14:tracePt t="25405" x="5099050" y="2965450"/>
          <p14:tracePt t="25421" x="5081588" y="2946400"/>
          <p14:tracePt t="25438" x="5081588" y="2938463"/>
          <p14:tracePt t="25455" x="5081588" y="2928938"/>
          <p14:tracePt t="25604" x="5072063" y="2928938"/>
          <p14:tracePt t="25628" x="5062538" y="2928938"/>
          <p14:tracePt t="25636" x="5054600" y="2928938"/>
          <p14:tracePt t="25652" x="5045075" y="2938463"/>
          <p14:tracePt t="25676" x="5027613" y="2946400"/>
          <p14:tracePt t="25772" x="5018088" y="2955925"/>
          <p14:tracePt t="25804" x="5000625" y="2965450"/>
          <p14:tracePt t="25844" x="4991100" y="2973388"/>
          <p14:tracePt t="26020" x="4991100" y="2982913"/>
          <p14:tracePt t="26044" x="4991100" y="2990850"/>
          <p14:tracePt t="26060" x="4991100" y="3000375"/>
          <p14:tracePt t="26076" x="4991100" y="3009900"/>
          <p14:tracePt t="26092" x="4991100" y="3017838"/>
          <p14:tracePt t="26108" x="4991100" y="3027363"/>
          <p14:tracePt t="26132" x="4991100" y="3036888"/>
          <p14:tracePt t="26180" x="4991100" y="3044825"/>
          <p14:tracePt t="26284" x="4991100" y="3054350"/>
          <p14:tracePt t="26830" x="4983163" y="3054350"/>
          <p14:tracePt t="26838" x="4973638" y="3054350"/>
          <p14:tracePt t="26844" x="4973638" y="3044825"/>
          <p14:tracePt t="26857" x="4965700" y="3036888"/>
          <p14:tracePt t="26874" x="4956175" y="3017838"/>
          <p14:tracePt t="26890" x="4938713" y="3009900"/>
          <p14:tracePt t="26907" x="4929188" y="3000375"/>
          <p14:tracePt t="26908" x="4919663" y="2990850"/>
          <p14:tracePt t="26924" x="4911725" y="2990850"/>
          <p14:tracePt t="26941" x="4902200" y="2990850"/>
          <p14:tracePt t="26958" x="4894263" y="2990850"/>
          <p14:tracePt t="26975" x="4867275" y="2990850"/>
          <p14:tracePt t="26991" x="4857750" y="2990850"/>
          <p14:tracePt t="27008" x="4830763" y="3000375"/>
          <p14:tracePt t="27024" x="4822825" y="3009900"/>
          <p14:tracePt t="27041" x="4803775" y="3027363"/>
          <p14:tracePt t="27058" x="4786313" y="3027363"/>
          <p14:tracePt t="27076" x="4786313" y="3036888"/>
          <p14:tracePt t="27124" x="4786313" y="3044825"/>
          <p14:tracePt t="27140" x="4786313" y="3054350"/>
          <p14:tracePt t="27148" x="4795838" y="3062288"/>
          <p14:tracePt t="27158" x="4822825" y="3071813"/>
          <p14:tracePt t="27175" x="4875213" y="3081338"/>
          <p14:tracePt t="27191" x="4965700" y="3081338"/>
          <p14:tracePt t="27208" x="5072063" y="3081338"/>
          <p14:tracePt t="27226" x="5153025" y="3081338"/>
          <p14:tracePt t="27242" x="5197475" y="3081338"/>
          <p14:tracePt t="27258" x="5205413" y="3081338"/>
          <p14:tracePt t="27277" x="5214938" y="3081338"/>
          <p14:tracePt t="27292" x="5224463" y="3081338"/>
          <p14:tracePt t="27332" x="5224463" y="3062288"/>
          <p14:tracePt t="27348" x="5224463" y="3054350"/>
          <p14:tracePt t="27364" x="5224463" y="3044825"/>
          <p14:tracePt t="27380" x="5224463" y="3027363"/>
          <p14:tracePt t="27388" x="5214938" y="3027363"/>
          <p14:tracePt t="27396" x="5205413" y="3017838"/>
          <p14:tracePt t="27409" x="5187950" y="3009900"/>
          <p14:tracePt t="27426" x="5133975" y="2990850"/>
          <p14:tracePt t="27442" x="5054600" y="2965450"/>
          <p14:tracePt t="27459" x="4965700" y="2946400"/>
          <p14:tracePt t="27460" x="4919663" y="2946400"/>
          <p14:tracePt t="27476" x="4875213" y="2938463"/>
          <p14:tracePt t="27493" x="4813300" y="2919413"/>
          <p14:tracePt t="27509" x="4803775" y="2919413"/>
          <p14:tracePt t="27526" x="4768850" y="2919413"/>
          <p14:tracePt t="27542" x="4751388" y="2928938"/>
          <p14:tracePt t="27559" x="4714875" y="2938463"/>
          <p14:tracePt t="27576" x="4679950" y="2955925"/>
          <p14:tracePt t="27592" x="4643438" y="2982913"/>
          <p14:tracePt t="27609" x="4625975" y="3009900"/>
          <p14:tracePt t="27626" x="4608513" y="3036888"/>
          <p14:tracePt t="27642" x="4598988" y="3062288"/>
          <p14:tracePt t="27660" x="4598988" y="3081338"/>
          <p14:tracePt t="27676" x="4598988" y="3089275"/>
          <p14:tracePt t="27677" x="4598988" y="3098800"/>
          <p14:tracePt t="27693" x="4598988" y="3108325"/>
          <p14:tracePt t="27709" x="4616450" y="3125788"/>
          <p14:tracePt t="27726" x="4633913" y="3133725"/>
          <p14:tracePt t="27743" x="4687888" y="3160713"/>
          <p14:tracePt t="27759" x="4768850" y="3170238"/>
          <p14:tracePt t="27776" x="4848225" y="3170238"/>
          <p14:tracePt t="27793" x="4938713" y="3170238"/>
          <p14:tracePt t="27809" x="5027613" y="3170238"/>
          <p14:tracePt t="27826" x="5081588" y="3170238"/>
          <p14:tracePt t="27843" x="5099050" y="3170238"/>
          <p14:tracePt t="27844" x="5116513" y="3160713"/>
          <p14:tracePt t="27860" x="5133975" y="3152775"/>
          <p14:tracePt t="27876" x="5143500" y="3143250"/>
          <p14:tracePt t="27893" x="5143500" y="3125788"/>
          <p14:tracePt t="27910" x="5143500" y="3116263"/>
          <p14:tracePt t="27927" x="5143500" y="3098800"/>
          <p14:tracePt t="27943" x="5143500" y="3089275"/>
          <p14:tracePt t="27960" x="5133975" y="3071813"/>
          <p14:tracePt t="27977" x="5108575" y="3071813"/>
          <p14:tracePt t="27994" x="5045075" y="3054350"/>
          <p14:tracePt t="28010" x="4973638" y="3054350"/>
          <p14:tracePt t="28026" x="4902200" y="3054350"/>
          <p14:tracePt t="28043" x="4822825" y="3054350"/>
          <p14:tracePt t="28044" x="4786313" y="3054350"/>
          <p14:tracePt t="28060" x="4751388" y="3054350"/>
          <p14:tracePt t="28076" x="4724400" y="3054350"/>
          <p14:tracePt t="28093" x="4705350" y="3054350"/>
          <p14:tracePt t="28110" x="4697413" y="3054350"/>
          <p14:tracePt t="28127" x="4679950" y="3054350"/>
          <p14:tracePt t="28143" x="4670425" y="3054350"/>
          <p14:tracePt t="28160" x="4643438" y="3062288"/>
          <p14:tracePt t="28177" x="4633913" y="3071813"/>
          <p14:tracePt t="28194" x="4625975" y="3081338"/>
          <p14:tracePt t="28212" x="4616450" y="3089275"/>
          <p14:tracePt t="28228" x="4608513" y="3098800"/>
          <p14:tracePt t="28252" x="4608513" y="3108325"/>
          <p14:tracePt t="28268" x="4608513" y="3116263"/>
          <p14:tracePt t="28284" x="4608513" y="3125788"/>
          <p14:tracePt t="28294" x="4608513" y="3133725"/>
          <p14:tracePt t="28324" x="4608513" y="3143250"/>
          <p14:tracePt t="28332" x="4608513" y="3152775"/>
          <p14:tracePt t="28344" x="4616450" y="3160713"/>
          <p14:tracePt t="28361" x="4643438" y="3160713"/>
          <p14:tracePt t="28377" x="4670425" y="3160713"/>
          <p14:tracePt t="28394" x="4714875" y="3160713"/>
          <p14:tracePt t="28411" x="4786313" y="3160713"/>
          <p14:tracePt t="28428" x="4857750" y="3143250"/>
          <p14:tracePt t="28444" x="4902200" y="3133725"/>
          <p14:tracePt t="28461" x="4929188" y="3108325"/>
          <p14:tracePt t="28477" x="4956175" y="3081338"/>
          <p14:tracePt t="28495" x="4973638" y="3062288"/>
          <p14:tracePt t="28511" x="4973638" y="3044825"/>
          <p14:tracePt t="28527" x="4973638" y="3036888"/>
          <p14:tracePt t="28544" x="4973638" y="3017838"/>
          <p14:tracePt t="28561" x="4973638" y="3009900"/>
          <p14:tracePt t="28577" x="4965700" y="2990850"/>
          <p14:tracePt t="28594" x="4938713" y="2990850"/>
          <p14:tracePt t="28611" x="4894263" y="2990850"/>
          <p14:tracePt t="28628" x="4803775" y="2990850"/>
          <p14:tracePt t="28644" x="4776788" y="2990850"/>
          <p14:tracePt t="28661" x="4759325" y="2990850"/>
          <p14:tracePt t="29100" x="4751388" y="2990850"/>
          <p14:tracePt t="29132" x="4751388" y="3000375"/>
          <p14:tracePt t="29140" x="4751388" y="3009900"/>
          <p14:tracePt t="29148" x="4751388" y="3017838"/>
          <p14:tracePt t="29164" x="4751388" y="3027363"/>
          <p14:tracePt t="29180" x="4751388" y="3036888"/>
          <p14:tracePt t="29196" x="4751388" y="3044825"/>
          <p14:tracePt t="29212" x="4751388" y="3062288"/>
          <p14:tracePt t="29229" x="4751388" y="3081338"/>
          <p14:tracePt t="29246" x="4751388" y="3108325"/>
          <p14:tracePt t="29262" x="4751388" y="3125788"/>
          <p14:tracePt t="29279" x="4751388" y="3133725"/>
          <p14:tracePt t="29296" x="4751388" y="3160713"/>
          <p14:tracePt t="29312" x="4751388" y="3179763"/>
          <p14:tracePt t="29329" x="4751388" y="3187700"/>
          <p14:tracePt t="29346" x="4759325" y="3205163"/>
          <p14:tracePt t="29363" x="4759325" y="3224213"/>
          <p14:tracePt t="29380" x="4776788" y="3241675"/>
          <p14:tracePt t="29397" x="4786313" y="3251200"/>
          <p14:tracePt t="29413" x="4803775" y="3259138"/>
          <p14:tracePt t="29429" x="4813300" y="3268663"/>
          <p14:tracePt t="29446" x="4830763" y="3276600"/>
          <p14:tracePt t="29463" x="4857750" y="3303588"/>
          <p14:tracePt t="29480" x="4894263" y="3313113"/>
          <p14:tracePt t="29497" x="4919663" y="3340100"/>
          <p14:tracePt t="29513" x="4946650" y="3357563"/>
          <p14:tracePt t="29530" x="4973638" y="3375025"/>
          <p14:tracePt t="29547" x="4991100" y="3384550"/>
          <p14:tracePt t="29564" x="5000625" y="3402013"/>
          <p14:tracePt t="29565" x="5010150" y="3402013"/>
          <p14:tracePt t="29580" x="5010150" y="3411538"/>
          <p14:tracePt t="29597" x="5027613" y="3419475"/>
          <p14:tracePt t="29613" x="5027613" y="3429000"/>
          <p14:tracePt t="29630" x="5027613" y="3438525"/>
          <p14:tracePt t="29647" x="5027613" y="3446463"/>
          <p14:tracePt t="29663" x="5027613" y="3455988"/>
          <p14:tracePt t="29680" x="5027613" y="3465513"/>
          <p14:tracePt t="29697" x="5027613" y="3473450"/>
          <p14:tracePt t="29713" x="5027613" y="3482975"/>
          <p14:tracePt t="29732" x="5027613" y="3490913"/>
          <p14:tracePt t="29748" x="5027613" y="3500438"/>
          <p14:tracePt t="29780" x="5027613" y="3509963"/>
          <p14:tracePt t="29797" x="5027613" y="3517900"/>
          <p14:tracePt t="29804" x="5027613" y="3527425"/>
          <p14:tracePt t="29820" x="5037138" y="3527425"/>
          <p14:tracePt t="29844" x="5037138" y="3536950"/>
          <p14:tracePt t="29852" x="5037138" y="3544888"/>
          <p14:tracePt t="29884" x="5045075" y="3554413"/>
          <p14:tracePt t="29996" x="5054600" y="3562350"/>
          <p14:tracePt t="30132" x="5054600" y="3571875"/>
          <p14:tracePt t="30140" x="5054600" y="3581400"/>
          <p14:tracePt t="30148" x="5045075" y="3581400"/>
          <p14:tracePt t="30165" x="5045075" y="3589338"/>
          <p14:tracePt t="30188" x="5037138" y="3598863"/>
          <p14:tracePt t="30324" x="5037138" y="3589338"/>
          <p14:tracePt t="30332" x="5045075" y="3589338"/>
          <p14:tracePt t="30340" x="5054600" y="3581400"/>
          <p14:tracePt t="30356" x="5062538" y="3581400"/>
          <p14:tracePt t="30540" x="5062538" y="3571875"/>
          <p14:tracePt t="30548" x="5062538" y="3562350"/>
          <p14:tracePt t="30572" x="5062538" y="3554413"/>
          <p14:tracePt t="30589" x="5062538" y="3544888"/>
          <p14:tracePt t="30596" x="5062538" y="3536950"/>
          <p14:tracePt t="30620" x="5054600" y="3527425"/>
          <p14:tracePt t="30628" x="5045075" y="3527425"/>
          <p14:tracePt t="30652" x="5045075" y="3509963"/>
          <p14:tracePt t="30684" x="5037138" y="3500438"/>
          <p14:tracePt t="30724" x="5037138" y="3490913"/>
          <p14:tracePt t="30732" x="5037138" y="3482975"/>
          <p14:tracePt t="30748" x="5027613" y="3482975"/>
          <p14:tracePt t="30780" x="5027613" y="3473450"/>
          <p14:tracePt t="31212" x="5018088" y="3465513"/>
          <p14:tracePt t="31244" x="5018088" y="3455988"/>
          <p14:tracePt t="31269" x="5010150" y="3455988"/>
          <p14:tracePt t="31284" x="5000625" y="3455988"/>
          <p14:tracePt t="31292" x="4991100" y="3455988"/>
          <p14:tracePt t="31300" x="4983163" y="3455988"/>
          <p14:tracePt t="31317" x="4965700" y="3455988"/>
          <p14:tracePt t="31333" x="4956175" y="3455988"/>
          <p14:tracePt t="31350" x="4946650" y="3455988"/>
          <p14:tracePt t="31367" x="4938713" y="3455988"/>
          <p14:tracePt t="31532" x="4929188" y="3455988"/>
          <p14:tracePt t="31564" x="4919663" y="3455988"/>
          <p14:tracePt t="31596" x="4911725" y="3446463"/>
          <p14:tracePt t="31628" x="4902200" y="3438525"/>
          <p14:tracePt t="31652" x="4902200" y="3429000"/>
          <p14:tracePt t="31660" x="4894263" y="3419475"/>
          <p14:tracePt t="31676" x="4894263" y="3411538"/>
          <p14:tracePt t="31684" x="4894263" y="3402013"/>
          <p14:tracePt t="31701" x="4875213" y="3375025"/>
          <p14:tracePt t="31717" x="4875213" y="3357563"/>
          <p14:tracePt t="31734" x="4857750" y="3340100"/>
          <p14:tracePt t="31751" x="4848225" y="3313113"/>
          <p14:tracePt t="31767" x="4848225" y="3303588"/>
          <p14:tracePt t="31784" x="4840288" y="3286125"/>
          <p14:tracePt t="31801" x="4840288" y="3276600"/>
          <p14:tracePt t="31940" x="4840288" y="3268663"/>
          <p14:tracePt t="31948" x="4830763" y="3259138"/>
          <p14:tracePt t="31964" x="4830763" y="3251200"/>
          <p14:tracePt t="31996" x="4822825" y="3241675"/>
          <p14:tracePt t="32244" x="4822825" y="3232150"/>
          <p14:tracePt t="32252" x="4813300" y="3232150"/>
          <p14:tracePt t="32292" x="4813300" y="3224213"/>
          <p14:tracePt t="32492" x="4813300" y="3232150"/>
          <p14:tracePt t="32500" x="4813300" y="3241675"/>
          <p14:tracePt t="32508" x="4813300" y="3259138"/>
          <p14:tracePt t="32519" x="4813300" y="3268663"/>
          <p14:tracePt t="32536" x="4813300" y="3276600"/>
          <p14:tracePt t="32552" x="4813300" y="3295650"/>
          <p14:tracePt t="32569" x="4813300" y="3313113"/>
          <p14:tracePt t="32644" x="4813300" y="3322638"/>
          <p14:tracePt t="32652" x="4822825" y="3330575"/>
          <p14:tracePt t="32660" x="4830763" y="3330575"/>
          <p14:tracePt t="32676" x="4830763" y="3340100"/>
          <p14:tracePt t="32692" x="4848225" y="3340100"/>
          <p14:tracePt t="32708" x="4857750" y="3340100"/>
          <p14:tracePt t="32719" x="4875213" y="3348038"/>
          <p14:tracePt t="32736" x="4894263" y="3357563"/>
          <p14:tracePt t="32753" x="4919663" y="3357563"/>
          <p14:tracePt t="32769" x="4929188" y="3357563"/>
          <p14:tracePt t="32786" x="4938713" y="3357563"/>
          <p14:tracePt t="32803" x="4946650" y="3357563"/>
          <p14:tracePt t="32820" x="4956175" y="3357563"/>
          <p14:tracePt t="32837" x="4965700" y="3357563"/>
          <p14:tracePt t="32860" x="4973638" y="3357563"/>
          <p14:tracePt t="32870" x="4983163" y="3348038"/>
          <p14:tracePt t="32887" x="4991100" y="3348038"/>
          <p14:tracePt t="32903" x="4991100" y="3340100"/>
          <p14:tracePt t="32920" x="5000625" y="3330575"/>
          <p14:tracePt t="32937" x="5010150" y="3330575"/>
          <p14:tracePt t="32953" x="5018088" y="3330575"/>
          <p14:tracePt t="32972" x="5018088" y="3322638"/>
          <p14:tracePt t="33012" x="5027613" y="3322638"/>
          <p14:tracePt t="33028" x="5037138" y="3322638"/>
          <p14:tracePt t="33037" x="5037138" y="3313113"/>
          <p14:tracePt t="33052" x="5045075" y="3303588"/>
          <p14:tracePt t="33076" x="5054600" y="3303588"/>
          <p14:tracePt t="33092" x="5062538" y="3303588"/>
          <p14:tracePt t="33108" x="5072063" y="3295650"/>
          <p14:tracePt t="33132" x="5081588" y="3295650"/>
          <p14:tracePt t="33172" x="5081588" y="3286125"/>
          <p14:tracePt t="33188" x="5089525" y="3276600"/>
          <p14:tracePt t="33212" x="5108575" y="3276600"/>
          <p14:tracePt t="33220" x="5108575" y="3268663"/>
          <p14:tracePt t="33228" x="5116513" y="3259138"/>
          <p14:tracePt t="33237" x="5126038" y="3259138"/>
          <p14:tracePt t="33254" x="5133975" y="3251200"/>
          <p14:tracePt t="33276" x="5153025" y="3241675"/>
          <p14:tracePt t="33287" x="5153025" y="3232150"/>
          <p14:tracePt t="33308" x="5160963" y="3224213"/>
          <p14:tracePt t="33324" x="5170488" y="3214688"/>
          <p14:tracePt t="33337" x="5170488" y="3205163"/>
          <p14:tracePt t="33354" x="5180013" y="3205163"/>
          <p14:tracePt t="33371" x="5180013" y="3197225"/>
          <p14:tracePt t="33388" x="5197475" y="3197225"/>
          <p14:tracePt t="33404" x="5205413" y="3179763"/>
          <p14:tracePt t="33428" x="5214938" y="3170238"/>
          <p14:tracePt t="33452" x="5224463" y="3170238"/>
          <p14:tracePt t="33460" x="5232400" y="3160713"/>
          <p14:tracePt t="33476" x="5232400" y="3152775"/>
          <p14:tracePt t="33487" x="5241925" y="3152775"/>
          <p14:tracePt t="33509" x="5251450" y="3143250"/>
          <p14:tracePt t="33524" x="5259388" y="3125788"/>
          <p14:tracePt t="33538" x="5268913" y="3125788"/>
          <p14:tracePt t="33556" x="5268913" y="3116263"/>
          <p14:tracePt t="33852" x="5268913" y="3133725"/>
          <p14:tracePt t="33860" x="5259388" y="3143250"/>
          <p14:tracePt t="33872" x="5251450" y="3152775"/>
          <p14:tracePt t="33889" x="5232400" y="3170238"/>
          <p14:tracePt t="33905" x="5224463" y="3187700"/>
          <p14:tracePt t="33924" x="5214938" y="3197225"/>
          <p14:tracePt t="33939" x="5205413" y="3197225"/>
          <p14:tracePt t="33956" x="5205413" y="3205163"/>
          <p14:tracePt t="33957" x="5197475" y="3214688"/>
          <p14:tracePt t="33972" x="5197475" y="3224213"/>
          <p14:tracePt t="33989" x="5187950" y="3232150"/>
          <p14:tracePt t="34006" x="5160963" y="3259138"/>
          <p14:tracePt t="34022" x="5143500" y="3268663"/>
          <p14:tracePt t="34039" x="5126038" y="3286125"/>
          <p14:tracePt t="34056" x="5116513" y="3295650"/>
          <p14:tracePt t="34072" x="5099050" y="3313113"/>
          <p14:tracePt t="34089" x="5081588" y="3322638"/>
          <p14:tracePt t="34106" x="5062538" y="3330575"/>
          <p14:tracePt t="34122" x="5054600" y="3340100"/>
          <p14:tracePt t="34139" x="5045075" y="3340100"/>
          <p14:tracePt t="34156" x="5037138" y="3348038"/>
          <p14:tracePt t="34180" x="5027613" y="3348038"/>
          <p14:tracePt t="34196" x="5010150" y="3348038"/>
          <p14:tracePt t="34206" x="5000625" y="3348038"/>
          <p14:tracePt t="34222" x="4983163" y="3348038"/>
          <p14:tracePt t="34239" x="4956175" y="3357563"/>
          <p14:tracePt t="34256" x="4919663" y="3367088"/>
          <p14:tracePt t="34273" x="4902200" y="3375025"/>
          <p14:tracePt t="34289" x="4875213" y="3375025"/>
          <p14:tracePt t="34306" x="4857750" y="3375025"/>
          <p14:tracePt t="34323" x="4830763" y="3375025"/>
          <p14:tracePt t="34324" x="4822825" y="3375025"/>
          <p14:tracePt t="34340" x="4803775" y="3375025"/>
          <p14:tracePt t="34356" x="4786313" y="3375025"/>
          <p14:tracePt t="34373" x="4776788" y="3375025"/>
          <p14:tracePt t="34390" x="4759325" y="3367088"/>
          <p14:tracePt t="34406" x="4751388" y="3367088"/>
          <p14:tracePt t="34423" x="4741863" y="3357563"/>
          <p14:tracePt t="34440" x="4741863" y="3348038"/>
          <p14:tracePt t="34456" x="4732338" y="3348038"/>
          <p14:tracePt t="34473" x="4732338" y="3340100"/>
          <p14:tracePt t="34684" x="4732338" y="3330575"/>
          <p14:tracePt t="34724" x="4732338" y="3322638"/>
          <p14:tracePt t="34748" x="4732338" y="3313113"/>
          <p14:tracePt t="34764" x="4732338" y="3303588"/>
          <p14:tracePt t="34796" x="4732338" y="3295650"/>
          <p14:tracePt t="36236" x="4732338" y="3303588"/>
          <p14:tracePt t="36292" x="4741863" y="3313113"/>
          <p14:tracePt t="36332" x="4741863" y="3322638"/>
          <p14:tracePt t="36356" x="4751388" y="3322638"/>
          <p14:tracePt t="36388" x="4759325" y="3322638"/>
          <p14:tracePt t="36396" x="4768850" y="3322638"/>
          <p14:tracePt t="36412" x="4776788" y="3330575"/>
          <p14:tracePt t="36436" x="4786313" y="3330575"/>
          <p14:tracePt t="36452" x="4795838" y="3330575"/>
          <p14:tracePt t="36468" x="4803775" y="3330575"/>
          <p14:tracePt t="36476" x="4813300" y="3340100"/>
          <p14:tracePt t="36516" x="4822825" y="3340100"/>
          <p14:tracePt t="36524" x="4830763" y="3340100"/>
          <p14:tracePt t="36539" x="4848225" y="3340100"/>
          <p14:tracePt t="36547" x="4848225" y="3348038"/>
          <p14:tracePt t="36563" x="4857750" y="3348038"/>
          <p14:tracePt t="36579" x="4867275" y="3348038"/>
          <p14:tracePt t="36596" x="4884738" y="3348038"/>
          <p14:tracePt t="36612" x="4894263" y="3348038"/>
          <p14:tracePt t="36636" x="4902200" y="3348038"/>
          <p14:tracePt t="36644" x="4911725" y="3348038"/>
          <p14:tracePt t="36668" x="4919663" y="3348038"/>
          <p14:tracePt t="36692" x="4929188" y="3348038"/>
          <p14:tracePt t="36700" x="4938713" y="3340100"/>
          <p14:tracePt t="36711" x="4938713" y="3330575"/>
          <p14:tracePt t="36727" x="4946650" y="3330575"/>
          <p14:tracePt t="36744" x="4956175" y="3330575"/>
          <p14:tracePt t="36761" x="4965700" y="3330575"/>
          <p14:tracePt t="36778" x="4973638" y="3330575"/>
          <p14:tracePt t="36794" x="4991100" y="3330575"/>
          <p14:tracePt t="36811" x="5000625" y="3322638"/>
          <p14:tracePt t="36828" x="5018088" y="3313113"/>
          <p14:tracePt t="36845" x="5037138" y="3303588"/>
          <p14:tracePt t="36861" x="5054600" y="3295650"/>
          <p14:tracePt t="36878" x="5062538" y="3286125"/>
          <p14:tracePt t="36894" x="5089525" y="3276600"/>
          <p14:tracePt t="36911" x="5099050" y="3268663"/>
          <p14:tracePt t="36928" x="5108575" y="3259138"/>
          <p14:tracePt t="36945" x="5116513" y="3241675"/>
          <p14:tracePt t="36961" x="5126038" y="3241675"/>
          <p14:tracePt t="36978" x="5126038" y="3232150"/>
          <p14:tracePt t="36996" x="5143500" y="3214688"/>
          <p14:tracePt t="37012" x="5143500" y="3205163"/>
          <p14:tracePt t="37068" x="5160963" y="3197225"/>
          <p14:tracePt t="37108" x="5170488" y="3187700"/>
          <p14:tracePt t="37132" x="5180013" y="3187700"/>
          <p14:tracePt t="37156" x="5187950" y="3179763"/>
          <p14:tracePt t="37180" x="5197475" y="3179763"/>
          <p14:tracePt t="37196" x="5205413" y="3170238"/>
          <p14:tracePt t="37204" x="5214938" y="3170238"/>
          <p14:tracePt t="37236" x="5224463" y="3160713"/>
          <p14:tracePt t="37268" x="5232400" y="3160713"/>
          <p14:tracePt t="37276" x="5241925" y="3160713"/>
          <p14:tracePt t="37292" x="5259388" y="3152775"/>
          <p14:tracePt t="37316" x="5276850" y="3143250"/>
          <p14:tracePt t="37324" x="5286375" y="3143250"/>
          <p14:tracePt t="37332" x="5286375" y="3133725"/>
          <p14:tracePt t="37346" x="5295900" y="3133725"/>
          <p14:tracePt t="37362" x="5313363" y="3125788"/>
          <p14:tracePt t="37404" x="5322888" y="3125788"/>
          <p14:tracePt t="37412" x="5330825" y="3125788"/>
          <p14:tracePt t="37452" x="5340350" y="3125788"/>
          <p14:tracePt t="37532" x="5348288" y="3125788"/>
          <p14:tracePt t="37540" x="5357813" y="3125788"/>
          <p14:tracePt t="37580" x="5367338" y="3125788"/>
          <p14:tracePt t="37780" x="5375275" y="3125788"/>
          <p14:tracePt t="37812" x="5375275" y="3116263"/>
          <p14:tracePt t="37868" x="5375275" y="3108325"/>
          <p14:tracePt t="37900" x="5367338" y="3108325"/>
          <p14:tracePt t="37916" x="5357813" y="3108325"/>
          <p14:tracePt t="37924" x="5348288" y="3108325"/>
          <p14:tracePt t="37932" x="5340350" y="3108325"/>
          <p14:tracePt t="37947" x="5322888" y="3108325"/>
          <p14:tracePt t="37964" x="5286375" y="3116263"/>
          <p14:tracePt t="37980" x="5259388" y="3125788"/>
          <p14:tracePt t="37997" x="5259388" y="3133725"/>
          <p14:tracePt t="38014" x="5232400" y="3143250"/>
          <p14:tracePt t="38029" x="5224463" y="3152775"/>
          <p14:tracePt t="38046" x="5197475" y="3160713"/>
          <p14:tracePt t="38063" x="5170488" y="3187700"/>
          <p14:tracePt t="38080" x="5160963" y="3197225"/>
          <p14:tracePt t="38096" x="5153025" y="3197225"/>
          <p14:tracePt t="38113" x="5143500" y="3197225"/>
          <p14:tracePt t="38130" x="5133975" y="3205163"/>
          <p14:tracePt t="38156" x="5126038" y="3214688"/>
          <p14:tracePt t="38172" x="5116513" y="3214688"/>
          <p14:tracePt t="38180" x="5108575" y="3224213"/>
          <p14:tracePt t="38204" x="5099050" y="3232150"/>
          <p14:tracePt t="38214" x="5089525" y="3241675"/>
          <p14:tracePt t="38230" x="5081588" y="3251200"/>
          <p14:tracePt t="38247" x="5072063" y="3259138"/>
          <p14:tracePt t="38264" x="5062538" y="3268663"/>
          <p14:tracePt t="38281" x="5054600" y="3276600"/>
          <p14:tracePt t="38316" x="5045075" y="3295650"/>
          <p14:tracePt t="38340" x="5045075" y="3313113"/>
          <p14:tracePt t="38356" x="5037138" y="3313113"/>
          <p14:tracePt t="38372" x="5027613" y="3322638"/>
          <p14:tracePt t="38380" x="5010150" y="3322638"/>
          <p14:tracePt t="38388" x="5000625" y="3330575"/>
          <p14:tracePt t="38398" x="4983163" y="3340100"/>
          <p14:tracePt t="38414" x="4965700" y="3348038"/>
          <p14:tracePt t="38431" x="4956175" y="3348038"/>
          <p14:tracePt t="38448" x="4929188" y="3357563"/>
          <p14:tracePt t="38464" x="4919663" y="3357563"/>
          <p14:tracePt t="38481" x="4911725" y="3357563"/>
          <p14:tracePt t="38498" x="4902200" y="3357563"/>
          <p14:tracePt t="38514" x="4894263" y="3357563"/>
          <p14:tracePt t="38531" x="4875213" y="3357563"/>
          <p14:tracePt t="38533" x="4857750" y="3357563"/>
          <p14:tracePt t="38548" x="4848225" y="3348038"/>
          <p14:tracePt t="38565" x="4830763" y="3340100"/>
          <p14:tracePt t="38581" x="4813300" y="3313113"/>
          <p14:tracePt t="38598" x="4795838" y="3286125"/>
          <p14:tracePt t="38615" x="4786313" y="3259138"/>
          <p14:tracePt t="38631" x="4776788" y="3241675"/>
          <p14:tracePt t="38648" x="4776788" y="3224213"/>
          <p14:tracePt t="38665" x="4776788" y="3205163"/>
          <p14:tracePt t="38684" x="4776788" y="3197225"/>
          <p14:tracePt t="39084" x="4768850" y="3197225"/>
          <p14:tracePt t="39116" x="4751388" y="3197225"/>
          <p14:tracePt t="39133" x="4732338" y="3197225"/>
          <p14:tracePt t="39140" x="4724400" y="3205163"/>
          <p14:tracePt t="39149" x="4705350" y="3205163"/>
          <p14:tracePt t="39167" x="4679950" y="3224213"/>
          <p14:tracePt t="39182" x="4643438" y="3232150"/>
          <p14:tracePt t="39199" x="4598988" y="3251200"/>
          <p14:tracePt t="39216" x="4545013" y="3268663"/>
          <p14:tracePt t="39232" x="4510088" y="3286125"/>
          <p14:tracePt t="39249" x="4446588" y="3313113"/>
          <p14:tracePt t="39266" x="4411663" y="3322638"/>
          <p14:tracePt t="39283" x="4367213" y="3348038"/>
          <p14:tracePt t="39300" x="4276725" y="3375025"/>
          <p14:tracePt t="39317" x="4241800" y="3394075"/>
          <p14:tracePt t="39333" x="4187825" y="3419475"/>
          <p14:tracePt t="39349" x="4143375" y="3429000"/>
          <p14:tracePt t="39367" x="4098925" y="3446463"/>
          <p14:tracePt t="39383" x="4062413" y="3446463"/>
          <p14:tracePt t="39399" x="4027488" y="3446463"/>
          <p14:tracePt t="39416" x="3990975" y="3446463"/>
          <p14:tracePt t="39433" x="3946525" y="3446463"/>
          <p14:tracePt t="39450" x="3911600" y="3446463"/>
          <p14:tracePt t="39467" x="3840163" y="3446463"/>
          <p14:tracePt t="39484" x="3732213" y="3446463"/>
          <p14:tracePt t="39500" x="3687763" y="3446463"/>
          <p14:tracePt t="39516" x="3598863" y="3446463"/>
          <p14:tracePt t="39532" x="3562350" y="3446463"/>
          <p14:tracePt t="39549" x="3527425" y="3446463"/>
          <p14:tracePt t="39566" x="3482975" y="3446463"/>
          <p14:tracePt t="39583" x="3446463" y="3446463"/>
          <p14:tracePt t="39600" x="3402013" y="3446463"/>
          <p14:tracePt t="39617" x="3375025" y="3446463"/>
          <p14:tracePt t="39633" x="3340100" y="3446463"/>
          <p14:tracePt t="39650" x="3313113" y="3446463"/>
          <p14:tracePt t="39667" x="3276600" y="3446463"/>
          <p14:tracePt t="39684" x="3224213" y="3446463"/>
          <p14:tracePt t="39700" x="3187700" y="3446463"/>
          <p14:tracePt t="39717" x="3170238" y="3446463"/>
          <p14:tracePt t="39733" x="3133725" y="3429000"/>
          <p14:tracePt t="39750" x="3108325" y="3429000"/>
          <p14:tracePt t="39767" x="3062288" y="3429000"/>
          <p14:tracePt t="39784" x="3036888" y="3429000"/>
          <p14:tracePt t="39800" x="3000375" y="3429000"/>
          <p14:tracePt t="39817" x="2990850" y="3429000"/>
          <p14:tracePt t="39834" x="2973388" y="3429000"/>
          <p14:tracePt t="39850" x="2965450" y="3429000"/>
          <p14:tracePt t="39868" x="2946400" y="3429000"/>
          <p14:tracePt t="39884" x="2938463" y="3429000"/>
          <p14:tracePt t="39901" x="2928938" y="3429000"/>
          <p14:tracePt t="39917" x="2919413" y="3429000"/>
          <p14:tracePt t="39934" x="2911475" y="3429000"/>
          <p14:tracePt t="40004" x="2901950" y="3429000"/>
          <p14:tracePt t="40020" x="2894013" y="3419475"/>
          <p14:tracePt t="40060" x="2884488" y="3419475"/>
          <p14:tracePt t="40124" x="2884488" y="3411538"/>
          <p14:tracePt t="40340" x="2884488" y="3402013"/>
          <p14:tracePt t="40404" x="2874963" y="3394075"/>
          <p14:tracePt t="40500" x="2867025" y="3384550"/>
          <p14:tracePt t="40525" x="2857500" y="3384550"/>
          <p14:tracePt t="40580" x="2857500" y="3375025"/>
          <p14:tracePt t="40588" x="2857500" y="3367088"/>
          <p14:tracePt t="40612" x="2847975" y="3367088"/>
          <p14:tracePt t="40628" x="2847975" y="3357563"/>
          <p14:tracePt t="40636" x="2840038" y="3357563"/>
          <p14:tracePt t="40652" x="2840038" y="3348038"/>
          <p14:tracePt t="40676" x="2830513" y="3348038"/>
          <p14:tracePt t="40692" x="2822575" y="3348038"/>
          <p14:tracePt t="41108" x="2813050" y="3340100"/>
          <p14:tracePt t="41476" x="2822575" y="3340100"/>
          <p14:tracePt t="41484" x="2840038" y="3340100"/>
          <p14:tracePt t="41492" x="2867025" y="3340100"/>
          <p14:tracePt t="41506" x="2901950" y="3340100"/>
          <p14:tracePt t="41520" x="2982913" y="3340100"/>
          <p14:tracePt t="41537" x="3036888" y="3340100"/>
          <p14:tracePt t="41553" x="3071813" y="3340100"/>
          <p14:tracePt t="41570" x="3089275" y="3340100"/>
          <p14:tracePt t="41587" x="3089275" y="3330575"/>
          <p14:tracePt t="41604" x="3098800" y="3330575"/>
          <p14:tracePt t="41628" x="3108325" y="3330575"/>
          <p14:tracePt t="41638" x="3116263" y="3330575"/>
          <p14:tracePt t="41654" x="3116263" y="3322638"/>
          <p14:tracePt t="41670" x="3125788" y="3322638"/>
          <p14:tracePt t="41687" x="3133725" y="3322638"/>
          <p14:tracePt t="41704" x="3152775" y="3322638"/>
          <p14:tracePt t="41721" x="3179763" y="3322638"/>
          <p14:tracePt t="41737" x="3187700" y="3322638"/>
          <p14:tracePt t="41754" x="3205163" y="3322638"/>
          <p14:tracePt t="41756" x="3214688" y="3322638"/>
          <p14:tracePt t="41852" x="3224213" y="3313113"/>
          <p14:tracePt t="42044" x="3232150" y="3313113"/>
          <p14:tracePt t="42052" x="3241675" y="3313113"/>
          <p14:tracePt t="42060" x="3259138" y="3313113"/>
          <p14:tracePt t="42072" x="3268663" y="3313113"/>
          <p14:tracePt t="42088" x="3295650" y="3313113"/>
          <p14:tracePt t="42105" x="3322638" y="3313113"/>
          <p14:tracePt t="42122" x="3330575" y="3313113"/>
          <p14:tracePt t="42180" x="3340100" y="3313113"/>
          <p14:tracePt t="42244" x="3348038" y="3322638"/>
          <p14:tracePt t="42260" x="3367088" y="3330575"/>
          <p14:tracePt t="42276" x="3384550" y="3330575"/>
          <p14:tracePt t="42284" x="3384550" y="3340100"/>
          <p14:tracePt t="42292" x="3394075" y="3348038"/>
          <p14:tracePt t="42668" x="3402013" y="3348038"/>
          <p14:tracePt t="42980" x="3411538" y="3348038"/>
          <p14:tracePt t="42996" x="3419475" y="3357563"/>
          <p14:tracePt t="43012" x="3438525" y="3367088"/>
          <p14:tracePt t="43020" x="3455988" y="3367088"/>
          <p14:tracePt t="43028" x="3473450" y="3375025"/>
          <p14:tracePt t="43041" x="3500438" y="3384550"/>
          <p14:tracePt t="43057" x="3581400" y="3402013"/>
          <p14:tracePt t="43074" x="3670300" y="3411538"/>
          <p14:tracePt t="43091" x="3768725" y="3419475"/>
          <p14:tracePt t="43092" x="3822700" y="3429000"/>
          <p14:tracePt t="43107" x="3857625" y="3446463"/>
          <p14:tracePt t="43124" x="3965575" y="3465513"/>
          <p14:tracePt t="43141" x="4017963" y="3465513"/>
          <p14:tracePt t="43157" x="4108450" y="3465513"/>
          <p14:tracePt t="43174" x="4224338" y="3465513"/>
          <p14:tracePt t="43190" x="4348163" y="3465513"/>
          <p14:tracePt t="43207" x="4465638" y="3465513"/>
          <p14:tracePt t="43224" x="4581525" y="3465513"/>
          <p14:tracePt t="43241" x="4643438" y="3465513"/>
          <p14:tracePt t="43257" x="4697413" y="3465513"/>
          <p14:tracePt t="43274" x="4714875" y="3465513"/>
          <p14:tracePt t="43291" x="4741863" y="3465513"/>
          <p14:tracePt t="43308" x="4795838" y="3438525"/>
          <p14:tracePt t="43324" x="4840288" y="3438525"/>
          <p14:tracePt t="43341" x="4902200" y="3419475"/>
          <p14:tracePt t="43357" x="4983163" y="3411538"/>
          <p14:tracePt t="43374" x="5045075" y="3394075"/>
          <p14:tracePt t="43391" x="5126038" y="3384550"/>
          <p14:tracePt t="43408" x="5170488" y="3367088"/>
          <p14:tracePt t="43424" x="5197475" y="3357563"/>
          <p14:tracePt t="43441" x="5214938" y="3357563"/>
          <p14:tracePt t="43458" x="5224463" y="3357563"/>
          <p14:tracePt t="43474" x="5241925" y="3348038"/>
          <p14:tracePt t="43492" x="5251450" y="3340100"/>
          <p14:tracePt t="43508" x="5268913" y="3330575"/>
          <p14:tracePt t="43524" x="5276850" y="3313113"/>
          <p14:tracePt t="43541" x="5276850" y="3303588"/>
          <p14:tracePt t="43572" x="5276850" y="3295650"/>
          <p14:tracePt t="43604" x="5276850" y="3286125"/>
          <p14:tracePt t="43644" x="5259388" y="3286125"/>
          <p14:tracePt t="43652" x="5241925" y="3286125"/>
          <p14:tracePt t="43668" x="5224463" y="3286125"/>
          <p14:tracePt t="43676" x="5205413" y="3295650"/>
          <p14:tracePt t="43692" x="5180013" y="3303588"/>
          <p14:tracePt t="43708" x="5160963" y="3313113"/>
          <p14:tracePt t="43725" x="5143500" y="3322638"/>
          <p14:tracePt t="43742" x="5126038" y="3330575"/>
          <p14:tracePt t="43759" x="5108575" y="3340100"/>
          <p14:tracePt t="43775" x="5099050" y="3367088"/>
          <p14:tracePt t="43792" x="5089525" y="3384550"/>
          <p14:tracePt t="43808" x="5072063" y="3411538"/>
          <p14:tracePt t="43826" x="5072063" y="3429000"/>
          <p14:tracePt t="43842" x="5072063" y="3446463"/>
          <p14:tracePt t="43859" x="5072063" y="3455988"/>
          <p14:tracePt t="43876" x="5072063" y="3482975"/>
          <p14:tracePt t="43892" x="5089525" y="3509963"/>
          <p14:tracePt t="43909" x="5099050" y="3517900"/>
          <p14:tracePt t="43926" x="5126038" y="3536950"/>
          <p14:tracePt t="43942" x="5170488" y="3554413"/>
          <p14:tracePt t="43959" x="5214938" y="3562350"/>
          <p14:tracePt t="43976" x="5276850" y="3581400"/>
          <p14:tracePt t="43993" x="5313363" y="3581400"/>
          <p14:tracePt t="44009" x="5357813" y="3581400"/>
          <p14:tracePt t="44026" x="5384800" y="3581400"/>
          <p14:tracePt t="44042" x="5394325" y="3581400"/>
          <p14:tracePt t="44059" x="5411788" y="3581400"/>
          <p14:tracePt t="44060" x="5419725" y="3581400"/>
          <p14:tracePt t="44077" x="5438775" y="3571875"/>
          <p14:tracePt t="44093" x="5446713" y="3571875"/>
          <p14:tracePt t="44109" x="5465763" y="3562350"/>
          <p14:tracePt t="44126" x="5473700" y="3544888"/>
          <p14:tracePt t="44142" x="5483225" y="3544888"/>
          <p14:tracePt t="44159" x="5491163" y="3536950"/>
          <p14:tracePt t="44176" x="5491163" y="3527425"/>
          <p14:tracePt t="44193" x="5491163" y="3500438"/>
          <p14:tracePt t="44209" x="5500688" y="3482975"/>
          <p14:tracePt t="44226" x="5500688" y="3465513"/>
          <p14:tracePt t="44243" x="5500688" y="3438525"/>
          <p14:tracePt t="44260" x="5500688" y="3402013"/>
          <p14:tracePt t="44276" x="5500688" y="3384550"/>
          <p14:tracePt t="44293" x="5500688" y="3357563"/>
          <p14:tracePt t="44309" x="5491163" y="3330575"/>
          <p14:tracePt t="44327" x="5483225" y="3322638"/>
          <p14:tracePt t="44343" x="5465763" y="3303588"/>
          <p14:tracePt t="44360" x="5456238" y="3295650"/>
          <p14:tracePt t="44377" x="5438775" y="3286125"/>
          <p14:tracePt t="44393" x="5419725" y="3268663"/>
          <p14:tracePt t="44410" x="5411788" y="3268663"/>
          <p14:tracePt t="44427" x="5384800" y="3259138"/>
          <p14:tracePt t="44444" x="5340350" y="3251200"/>
          <p14:tracePt t="44460" x="5303838" y="3251200"/>
          <p14:tracePt t="44477" x="5268913" y="3232150"/>
          <p14:tracePt t="44494" x="5241925" y="3232150"/>
          <p14:tracePt t="44509" x="5197475" y="3232150"/>
          <p14:tracePt t="44526" x="5170488" y="3232150"/>
          <p14:tracePt t="44543" x="5133975" y="3232150"/>
          <p14:tracePt t="44559" x="5116513" y="3232150"/>
          <p14:tracePt t="44576" x="5081588" y="3232150"/>
          <p14:tracePt t="44593" x="5062538" y="3232150"/>
          <p14:tracePt t="44609" x="5037138" y="3241675"/>
          <p14:tracePt t="44627" x="5010150" y="3251200"/>
          <p14:tracePt t="44629" x="5000625" y="3259138"/>
          <p14:tracePt t="44644" x="4973638" y="3259138"/>
          <p14:tracePt t="44644" x="4965700" y="3268663"/>
          <p14:tracePt t="44660" x="4929188" y="3295650"/>
          <p14:tracePt t="44677" x="4902200" y="3313113"/>
          <p14:tracePt t="44693" x="4857750" y="3340100"/>
          <p14:tracePt t="44710" x="4822825" y="3367088"/>
          <p14:tracePt t="44727" x="4795838" y="3394075"/>
          <p14:tracePt t="44743" x="4786313" y="3411538"/>
          <p14:tracePt t="44760" x="4786313" y="3419475"/>
          <p14:tracePt t="44777" x="4786313" y="3438525"/>
          <p14:tracePt t="44793" x="4786313" y="3446463"/>
          <p14:tracePt t="44810" x="4786313" y="3465513"/>
          <p14:tracePt t="44827" x="4786313" y="3482975"/>
          <p14:tracePt t="44844" x="4803775" y="3536950"/>
          <p14:tracePt t="44860" x="4830763" y="3571875"/>
          <p14:tracePt t="44877" x="4867275" y="3608388"/>
          <p14:tracePt t="44894" x="4929188" y="3643313"/>
          <p14:tracePt t="44910" x="5010150" y="3670300"/>
          <p14:tracePt t="44927" x="5089525" y="3687763"/>
          <p14:tracePt t="44944" x="5170488" y="3697288"/>
          <p14:tracePt t="44960" x="5241925" y="3697288"/>
          <p14:tracePt t="44977" x="5330825" y="3697288"/>
          <p14:tracePt t="44994" x="5419725" y="3687763"/>
          <p14:tracePt t="45011" x="5483225" y="3670300"/>
          <p14:tracePt t="45028" x="5545138" y="3652838"/>
          <p14:tracePt t="45044" x="5572125" y="3625850"/>
          <p14:tracePt t="45061" x="5599113" y="3598863"/>
          <p14:tracePt t="45077" x="5608638" y="3571875"/>
          <p14:tracePt t="45094" x="5616575" y="3544888"/>
          <p14:tracePt t="45111" x="5626100" y="3517900"/>
          <p14:tracePt t="45128" x="5626100" y="3490913"/>
          <p14:tracePt t="45144" x="5626100" y="3465513"/>
          <p14:tracePt t="45161" x="5626100" y="3438525"/>
          <p14:tracePt t="45178" x="5626100" y="3419475"/>
          <p14:tracePt t="45194" x="5626100" y="3394075"/>
          <p14:tracePt t="45211" x="5626100" y="3375025"/>
          <p14:tracePt t="45212" x="5626100" y="3367088"/>
          <p14:tracePt t="45228" x="5608638" y="3348038"/>
          <p14:tracePt t="45244" x="5608638" y="3330575"/>
          <p14:tracePt t="45261" x="5589588" y="3313113"/>
          <p14:tracePt t="45278" x="5572125" y="3313113"/>
          <p14:tracePt t="45294" x="5537200" y="3295650"/>
          <p14:tracePt t="45311" x="5491163" y="3295650"/>
          <p14:tracePt t="45328" x="5446713" y="3295650"/>
          <p14:tracePt t="45345" x="5384800" y="3295650"/>
          <p14:tracePt t="45361" x="5340350" y="3295650"/>
          <p14:tracePt t="45378" x="5303838" y="3295650"/>
          <p14:tracePt t="45395" x="5268913" y="3295650"/>
          <p14:tracePt t="45396" x="5259388" y="3295650"/>
          <p14:tracePt t="45411" x="5251450" y="3295650"/>
          <p14:tracePt t="45412" x="5224463" y="3295650"/>
          <p14:tracePt t="45428" x="5197475" y="3303588"/>
          <p14:tracePt t="45445" x="5153025" y="3313113"/>
          <p14:tracePt t="45461" x="5116513" y="3330575"/>
          <p14:tracePt t="45478" x="5072063" y="3357563"/>
          <p14:tracePt t="45496" x="5045075" y="3375025"/>
          <p14:tracePt t="45512" x="5027613" y="3384550"/>
          <p14:tracePt t="45528" x="5010150" y="3402013"/>
          <p14:tracePt t="45545" x="5000625" y="3411538"/>
          <p14:tracePt t="45562" x="5000625" y="3438525"/>
          <p14:tracePt t="45578" x="5000625" y="3455988"/>
          <p14:tracePt t="45596" x="4991100" y="3490913"/>
          <p14:tracePt t="45612" x="4991100" y="3509963"/>
          <p14:tracePt t="45629" x="4991100" y="3536950"/>
          <p14:tracePt t="45646" x="4991100" y="3562350"/>
          <p14:tracePt t="45662" x="4991100" y="3581400"/>
          <p14:tracePt t="45679" x="5000625" y="3608388"/>
          <p14:tracePt t="45695" x="5018088" y="3616325"/>
          <p14:tracePt t="45712" x="5027613" y="3633788"/>
          <p14:tracePt t="45729" x="5072063" y="3652838"/>
          <p14:tracePt t="45746" x="5116513" y="3660775"/>
          <p14:tracePt t="45762" x="5170488" y="3660775"/>
          <p14:tracePt t="45779" x="5251450" y="3660775"/>
          <p14:tracePt t="45780" x="5286375" y="3660775"/>
          <p14:tracePt t="45796" x="5330825" y="3660775"/>
          <p14:tracePt t="45813" x="5367338" y="3660775"/>
          <p14:tracePt t="45829" x="5402263" y="3660775"/>
          <p14:tracePt t="45846" x="5411788" y="3652838"/>
          <p14:tracePt t="45863" x="5429250" y="3625850"/>
          <p14:tracePt t="45879" x="5446713" y="3608388"/>
          <p14:tracePt t="45896" x="5465763" y="3562350"/>
          <p14:tracePt t="45912" x="5473700" y="3536950"/>
          <p14:tracePt t="45929" x="5473700" y="3500438"/>
          <p14:tracePt t="45946" x="5473700" y="3473450"/>
          <p14:tracePt t="45962" x="5473700" y="3438525"/>
          <p14:tracePt t="45979" x="5465763" y="3419475"/>
          <p14:tracePt t="45996" x="5465763" y="3402013"/>
          <p14:tracePt t="46012" x="5456238" y="3384550"/>
          <p14:tracePt t="46029" x="5446713" y="3375025"/>
          <p14:tracePt t="46046" x="5438775" y="3367088"/>
          <p14:tracePt t="46068" x="5438775" y="3357563"/>
          <p14:tracePt t="46080" x="5429250" y="3348038"/>
          <p14:tracePt t="46096" x="5411788" y="3340100"/>
          <p14:tracePt t="46113" x="5384800" y="3322638"/>
          <p14:tracePt t="46130" x="5357813" y="3303588"/>
          <p14:tracePt t="46146" x="5313363" y="3286125"/>
          <p14:tracePt t="46163" x="5286375" y="3286125"/>
          <p14:tracePt t="46164" x="5268913" y="3276600"/>
          <p14:tracePt t="46180" x="5251450" y="3276600"/>
          <p14:tracePt t="46197" x="5214938" y="3276600"/>
          <p14:tracePt t="46213" x="5180013" y="3276600"/>
          <p14:tracePt t="46230" x="5133975" y="3276600"/>
          <p14:tracePt t="46247" x="5072063" y="3276600"/>
          <p14:tracePt t="46263" x="5054600" y="3276600"/>
          <p14:tracePt t="46280" x="5037138" y="3286125"/>
          <p14:tracePt t="46300" x="5027613" y="3295650"/>
          <p14:tracePt t="46948" x="5018088" y="3295650"/>
          <p14:tracePt t="46972" x="5027613" y="3303588"/>
          <p14:tracePt t="46980" x="5027613" y="3313113"/>
          <p14:tracePt t="46998" x="5045075" y="3313113"/>
          <p14:tracePt t="47020" x="5054600" y="3322638"/>
          <p14:tracePt t="47054" x="0" y="0"/>
        </p14:tracePtLst>
        <p14:tracePtLst>
          <p14:tracePt t="50932" x="4894263" y="3322638"/>
          <p14:tracePt t="51500" x="4894263" y="3330575"/>
          <p14:tracePt t="51508" x="4902200" y="3340100"/>
          <p14:tracePt t="51516" x="4911725" y="3348038"/>
          <p14:tracePt t="51524" x="4929188" y="3357563"/>
          <p14:tracePt t="51540" x="4973638" y="3367088"/>
          <p14:tracePt t="51558" x="5045075" y="3367088"/>
          <p14:tracePt t="51574" x="5143500" y="3367088"/>
          <p14:tracePt t="51591" x="5232400" y="3367088"/>
          <p14:tracePt t="51607" x="5286375" y="3367088"/>
          <p14:tracePt t="51624" x="5330825" y="3367088"/>
          <p14:tracePt t="51641" x="5348288" y="3357563"/>
          <p14:tracePt t="51676" x="5357813" y="3357563"/>
          <p14:tracePt t="51708" x="5367338" y="3357563"/>
          <p14:tracePt t="52004" x="5357813" y="3357563"/>
          <p14:tracePt t="52020" x="5340350" y="3357563"/>
          <p14:tracePt t="52036" x="5330825" y="3357563"/>
          <p14:tracePt t="52045" x="5322888" y="3357563"/>
          <p14:tracePt t="52164" x="5313363" y="3357563"/>
          <p14:tracePt t="52252" x="5313363" y="3367088"/>
          <p14:tracePt t="52300" x="5322888" y="3367088"/>
          <p14:tracePt t="52308" x="5330825" y="3367088"/>
          <p14:tracePt t="52324" x="5340350" y="3367088"/>
          <p14:tracePt t="52332" x="5348288" y="3367088"/>
          <p14:tracePt t="52342" x="5357813" y="3367088"/>
          <p14:tracePt t="52359" x="5367338" y="3367088"/>
          <p14:tracePt t="52380" x="5375275" y="3367088"/>
          <p14:tracePt t="52396" x="5384800" y="3367088"/>
          <p14:tracePt t="52412" x="5394325" y="3367088"/>
          <p14:tracePt t="52426" x="5402263" y="3367088"/>
          <p14:tracePt t="52460" x="5411788" y="3367088"/>
          <p14:tracePt t="52468" x="5419725" y="3367088"/>
          <p14:tracePt t="52484" x="5429250" y="3367088"/>
          <p14:tracePt t="52493" x="5438775" y="3367088"/>
          <p14:tracePt t="52509" x="5446713" y="3367088"/>
          <p14:tracePt t="52526" x="5456238" y="3367088"/>
          <p14:tracePt t="52604" x="5465763" y="3367088"/>
          <p14:tracePt t="52620" x="5473700" y="3367088"/>
          <p14:tracePt t="52916" x="5483225" y="3367088"/>
          <p14:tracePt t="53268" x="5491163" y="3367088"/>
          <p14:tracePt t="53316" x="5491163" y="3357563"/>
          <p14:tracePt t="53324" x="5491163" y="3348038"/>
          <p14:tracePt t="53332" x="5491163" y="3340100"/>
          <p14:tracePt t="53344" x="5491163" y="3330575"/>
          <p14:tracePt t="53361" x="5491163" y="3313113"/>
          <p14:tracePt t="53378" x="5491163" y="3286125"/>
          <p14:tracePt t="53395" x="5483225" y="3251200"/>
          <p14:tracePt t="53411" x="5483225" y="3241675"/>
          <p14:tracePt t="53412" x="5483225" y="3232150"/>
          <p14:tracePt t="53428" x="5483225" y="3205163"/>
          <p14:tracePt t="53446" x="5483225" y="3179763"/>
          <p14:tracePt t="53461" x="5473700" y="3160713"/>
          <p14:tracePt t="53478" x="5465763" y="3133725"/>
          <p14:tracePt t="53496" x="5465763" y="3125788"/>
          <p14:tracePt t="53511" x="5456238" y="3089275"/>
          <p14:tracePt t="53527" x="5456238" y="3081338"/>
          <p14:tracePt t="53544" x="5456238" y="3071813"/>
          <p14:tracePt t="53636" x="5446713" y="3062288"/>
          <p14:tracePt t="53660" x="5438775" y="3062288"/>
          <p14:tracePt t="53684" x="5429250" y="3062288"/>
          <p14:tracePt t="53692" x="5411788" y="3062288"/>
          <p14:tracePt t="53708" x="5402263" y="3071813"/>
          <p14:tracePt t="53716" x="5394325" y="3071813"/>
          <p14:tracePt t="53728" x="5384800" y="3071813"/>
          <p14:tracePt t="53746" x="5367338" y="3089275"/>
          <p14:tracePt t="53762" x="5348288" y="3098800"/>
          <p14:tracePt t="53778" x="5330825" y="3116263"/>
          <p14:tracePt t="53796" x="5322888" y="3116263"/>
          <p14:tracePt t="53796" x="5313363" y="3116263"/>
          <p14:tracePt t="53812" x="5295900" y="3125788"/>
          <p14:tracePt t="53860" x="5286375" y="3125788"/>
          <p14:tracePt t="53868" x="5286375" y="3133725"/>
          <p14:tracePt t="53884" x="5268913" y="3133725"/>
          <p14:tracePt t="53908" x="5268913" y="3152775"/>
          <p14:tracePt t="53924" x="5259388" y="3152775"/>
          <p14:tracePt t="53948" x="5241925" y="3160713"/>
          <p14:tracePt t="53964" x="5241925" y="3170238"/>
          <p14:tracePt t="53980" x="5232400" y="3179763"/>
          <p14:tracePt t="54020" x="5232400" y="3187700"/>
          <p14:tracePt t="54028" x="5224463" y="3197225"/>
          <p14:tracePt t="54044" x="5224463" y="3214688"/>
          <p14:tracePt t="54052" x="5214938" y="3214688"/>
          <p14:tracePt t="54062" x="5214938" y="3224213"/>
          <p14:tracePt t="54084" x="5205413" y="3241675"/>
          <p14:tracePt t="54100" x="5197475" y="3259138"/>
          <p14:tracePt t="54116" x="5187950" y="3286125"/>
          <p14:tracePt t="54129" x="5187950" y="3295650"/>
          <p14:tracePt t="54146" x="5180013" y="3303588"/>
          <p14:tracePt t="54163" x="5170488" y="3330575"/>
          <p14:tracePt t="54179" x="5153025" y="3375025"/>
          <p14:tracePt t="54196" x="5143500" y="3384550"/>
          <p14:tracePt t="54213" x="5143500" y="3394075"/>
          <p14:tracePt t="54229" x="5126038" y="3411538"/>
          <p14:tracePt t="54246" x="5116513" y="3411538"/>
          <p14:tracePt t="54284" x="5108575" y="3411538"/>
          <p14:tracePt t="54300" x="5099050" y="3411538"/>
          <p14:tracePt t="54316" x="5089525" y="3411538"/>
          <p14:tracePt t="54332" x="5081588" y="3411538"/>
          <p14:tracePt t="54340" x="5062538" y="3411538"/>
          <p14:tracePt t="54348" x="5045075" y="3411538"/>
          <p14:tracePt t="54364" x="5000625" y="3411538"/>
          <p14:tracePt t="54380" x="4946650" y="3411538"/>
          <p14:tracePt t="54397" x="4919663" y="3411538"/>
          <p14:tracePt t="54413" x="4902200" y="3402013"/>
          <p14:tracePt t="54430" x="4884738" y="3394075"/>
          <p14:tracePt t="54447" x="4867275" y="3375025"/>
          <p14:tracePt t="54463" x="4848225" y="3367088"/>
          <p14:tracePt t="54480" x="4840288" y="3357563"/>
          <p14:tracePt t="54497" x="4830763" y="3340100"/>
          <p14:tracePt t="54514" x="4822825" y="3313113"/>
          <p14:tracePt t="54530" x="4813300" y="3303588"/>
          <p14:tracePt t="54546" x="4803775" y="3286125"/>
          <p14:tracePt t="54563" x="4803775" y="3268663"/>
          <p14:tracePt t="54596" x="4795838" y="3259138"/>
          <p14:tracePt t="54836" x="4795838" y="3268663"/>
          <p14:tracePt t="54844" x="4795838" y="3276600"/>
          <p14:tracePt t="54860" x="4795838" y="3286125"/>
          <p14:tracePt t="54876" x="4795838" y="3295650"/>
          <p14:tracePt t="54892" x="4803775" y="3303588"/>
          <p14:tracePt t="54940" x="4813300" y="3313113"/>
          <p14:tracePt t="54964" x="4813300" y="3322638"/>
          <p14:tracePt t="54980" x="4822825" y="3322638"/>
          <p14:tracePt t="54988" x="4830763" y="3322638"/>
          <p14:tracePt t="54998" x="4840288" y="3322638"/>
          <p14:tracePt t="55014" x="4875213" y="3322638"/>
          <p14:tracePt t="55031" x="4894263" y="3322638"/>
          <p14:tracePt t="55047" x="4911725" y="3322638"/>
          <p14:tracePt t="55064" x="4929188" y="3322638"/>
          <p14:tracePt t="55081" x="4946650" y="3322638"/>
          <p14:tracePt t="55098" x="4973638" y="3322638"/>
          <p14:tracePt t="55115" x="4991100" y="3322638"/>
          <p14:tracePt t="55131" x="5027613" y="3322638"/>
          <p14:tracePt t="55148" x="5062538" y="3313113"/>
          <p14:tracePt t="55165" x="5081588" y="3303588"/>
          <p14:tracePt t="55181" x="5108575" y="3286125"/>
          <p14:tracePt t="55198" x="5116513" y="3276600"/>
          <p14:tracePt t="55215" x="5133975" y="3268663"/>
          <p14:tracePt t="55231" x="5153025" y="3251200"/>
          <p14:tracePt t="55248" x="5160963" y="3241675"/>
          <p14:tracePt t="55265" x="5160963" y="3232150"/>
          <p14:tracePt t="55281" x="5160963" y="3224213"/>
          <p14:tracePt t="55298" x="5180013" y="3205163"/>
          <p14:tracePt t="55316" x="5180013" y="3187700"/>
          <p14:tracePt t="55340" x="5187950" y="3179763"/>
          <p14:tracePt t="55356" x="5187950" y="3170238"/>
          <p14:tracePt t="55365" x="5197475" y="3160713"/>
          <p14:tracePt t="55388" x="5197475" y="3152775"/>
          <p14:tracePt t="55844" x="5197475" y="3170238"/>
          <p14:tracePt t="55860" x="5197475" y="3179763"/>
          <p14:tracePt t="55876" x="5197475" y="3197225"/>
          <p14:tracePt t="55884" x="5197475" y="3205163"/>
          <p14:tracePt t="55908" x="5187950" y="3224213"/>
          <p14:tracePt t="55940" x="5180013" y="3241675"/>
          <p14:tracePt t="55948" x="5170488" y="3241675"/>
          <p14:tracePt t="55956" x="5170488" y="3251200"/>
          <p14:tracePt t="55966" x="5160963" y="3251200"/>
          <p14:tracePt t="55983" x="5143500" y="3268663"/>
          <p14:tracePt t="56000" x="5133975" y="3276600"/>
          <p14:tracePt t="56017" x="5116513" y="3295650"/>
          <p14:tracePt t="56036" x="5108575" y="3295650"/>
          <p14:tracePt t="56052" x="5099050" y="3295650"/>
          <p14:tracePt t="56076" x="5089525" y="3295650"/>
          <p14:tracePt t="56108" x="5081588" y="3295650"/>
          <p14:tracePt t="56132" x="5072063" y="3295650"/>
          <p14:tracePt t="56140" x="5062538" y="3295650"/>
          <p14:tracePt t="56156" x="5054600" y="3295650"/>
          <p14:tracePt t="56180" x="5045075" y="3295650"/>
          <p14:tracePt t="56188" x="5037138" y="3286125"/>
          <p14:tracePt t="56212" x="5018088" y="3276600"/>
          <p14:tracePt t="56324" x="5018088" y="3268663"/>
          <p14:tracePt t="56340" x="5018088" y="3259138"/>
          <p14:tracePt t="56356" x="5010150" y="3251200"/>
          <p14:tracePt t="56380" x="5010150" y="3241675"/>
          <p14:tracePt t="56388" x="5010150" y="3232150"/>
          <p14:tracePt t="56400" x="5010150" y="3224213"/>
          <p14:tracePt t="56428" x="5010150" y="3214688"/>
          <p14:tracePt t="56492" x="5010150" y="3205163"/>
          <p14:tracePt t="56501" x="5010150" y="3197225"/>
          <p14:tracePt t="56612" x="5010150" y="3214688"/>
          <p14:tracePt t="56628" x="4991100" y="3232150"/>
          <p14:tracePt t="56636" x="4991100" y="3241675"/>
          <p14:tracePt t="56644" x="4991100" y="3251200"/>
          <p14:tracePt t="56652" x="4991100" y="3259138"/>
          <p14:tracePt t="56668" x="4991100" y="3276600"/>
          <p14:tracePt t="56685" x="4991100" y="3295650"/>
          <p14:tracePt t="56701" x="4991100" y="3303588"/>
          <p14:tracePt t="56828" x="4991100" y="3295650"/>
          <p14:tracePt t="56836" x="4991100" y="3286125"/>
          <p14:tracePt t="56844" x="4991100" y="3259138"/>
          <p14:tracePt t="56852" x="4991100" y="3251200"/>
          <p14:tracePt t="56868" x="4983163" y="3224213"/>
          <p14:tracePt t="56885" x="4965700" y="3179763"/>
          <p14:tracePt t="56901" x="4965700" y="3152775"/>
          <p14:tracePt t="57036" x="4965700" y="3160713"/>
          <p14:tracePt t="57044" x="4965700" y="3170238"/>
          <p14:tracePt t="57052" x="4965700" y="3179763"/>
          <p14:tracePt t="57069" x="4965700" y="3205163"/>
          <p14:tracePt t="57086" x="4965700" y="3232150"/>
          <p14:tracePt t="57102" x="4965700" y="3251200"/>
          <p14:tracePt t="57119" x="4965700" y="3259138"/>
          <p14:tracePt t="57236" x="4965700" y="3241675"/>
          <p14:tracePt t="57244" x="4965700" y="3232150"/>
          <p14:tracePt t="57253" x="4965700" y="3224213"/>
          <p14:tracePt t="57269" x="4965700" y="3197225"/>
          <p14:tracePt t="57286" x="4965700" y="3179763"/>
          <p14:tracePt t="57303" x="4965700" y="3160713"/>
          <p14:tracePt t="57412" x="4965700" y="3170238"/>
          <p14:tracePt t="57428" x="4973638" y="3187700"/>
          <p14:tracePt t="57437" x="4973638" y="3197225"/>
          <p14:tracePt t="57452" x="4973638" y="3214688"/>
          <p14:tracePt t="57476" x="4973638" y="3224213"/>
          <p14:tracePt t="57756" x="4973638" y="3232150"/>
          <p14:tracePt t="57788" x="4973638" y="3241675"/>
          <p14:tracePt t="57796" x="4973638" y="3251200"/>
          <p14:tracePt t="57820" x="4973638" y="3259138"/>
          <p14:tracePt t="57847" x="4973638" y="3268663"/>
          <p14:tracePt t="57858" x="4973638" y="3276600"/>
          <p14:tracePt t="57877" x="4973638" y="3286125"/>
          <p14:tracePt t="57891" x="4973638" y="3295650"/>
          <p14:tracePt t="57900" x="4973638" y="3303588"/>
          <p14:tracePt t="57900" x="0" y="0"/>
        </p14:tracePtLst>
        <p14:tracePtLst>
          <p14:tracePt t="63724" x="8126413" y="2867025"/>
          <p14:tracePt t="63844" x="8126413" y="2874963"/>
          <p14:tracePt t="63868" x="8126413" y="2884488"/>
          <p14:tracePt t="63884" x="8126413" y="2894013"/>
          <p14:tracePt t="63900" x="8126413" y="2901950"/>
          <p14:tracePt t="63908" x="8126413" y="2911475"/>
          <p14:tracePt t="63924" x="8126413" y="2919413"/>
          <p14:tracePt t="63933" x="8126413" y="2928938"/>
          <p14:tracePt t="63949" x="8126413" y="2938463"/>
          <p14:tracePt t="63966" x="8126413" y="2965450"/>
          <p14:tracePt t="63988" x="8126413" y="2973388"/>
          <p14:tracePt t="63999" x="8126413" y="2982913"/>
          <p14:tracePt t="64016" x="8126413" y="2990850"/>
          <p14:tracePt t="64033" x="8126413" y="3009900"/>
          <p14:tracePt t="64049" x="8126413" y="3017838"/>
          <p14:tracePt t="64066" x="8126413" y="3036888"/>
          <p14:tracePt t="64083" x="8126413" y="3044825"/>
          <p14:tracePt t="64100" x="8126413" y="3062288"/>
          <p14:tracePt t="64117" x="8126413" y="3081338"/>
          <p14:tracePt t="64133" x="8116888" y="3108325"/>
          <p14:tracePt t="64150" x="8116888" y="3116263"/>
          <p14:tracePt t="64167" x="8116888" y="3143250"/>
          <p14:tracePt t="64183" x="8116888" y="3160713"/>
          <p14:tracePt t="64200" x="8116888" y="3179763"/>
          <p14:tracePt t="64217" x="8116888" y="3187700"/>
          <p14:tracePt t="64233" x="8116888" y="3205163"/>
          <p14:tracePt t="64250" x="8116888" y="3214688"/>
          <p14:tracePt t="64267" x="8116888" y="3224213"/>
          <p14:tracePt t="64284" x="8116888" y="3251200"/>
          <p14:tracePt t="64300" x="8116888" y="3268663"/>
          <p14:tracePt t="64317" x="8116888" y="3295650"/>
          <p14:tracePt t="64333" x="8116888" y="3322638"/>
          <p14:tracePt t="64350" x="8116888" y="3357563"/>
          <p14:tracePt t="64367" x="8116888" y="3384550"/>
          <p14:tracePt t="64383" x="8126413" y="3429000"/>
          <p14:tracePt t="64400" x="8126413" y="3438525"/>
          <p14:tracePt t="64417" x="8134350" y="3465513"/>
          <p14:tracePt t="64433" x="8134350" y="3473450"/>
          <p14:tracePt t="64450" x="8143875" y="3500438"/>
          <p14:tracePt t="64468" x="8153400" y="3517900"/>
          <p14:tracePt t="64484" x="8161338" y="3544888"/>
          <p14:tracePt t="64501" x="8170863" y="3562350"/>
          <p14:tracePt t="64516" x="8188325" y="3581400"/>
          <p14:tracePt t="64533" x="8215313" y="3598863"/>
          <p14:tracePt t="64550" x="8232775" y="3608388"/>
          <p14:tracePt t="64566" x="8259763" y="3625850"/>
          <p14:tracePt t="64583" x="8269288" y="3633788"/>
          <p14:tracePt t="64600" x="8286750" y="3643313"/>
          <p14:tracePt t="64636" x="8296275" y="3643313"/>
          <p14:tracePt t="64644" x="8304213" y="3643313"/>
          <p14:tracePt t="64652" x="8323263" y="3643313"/>
          <p14:tracePt t="64668" x="8367713" y="3643313"/>
          <p14:tracePt t="64684" x="8439150" y="3633788"/>
          <p14:tracePt t="64701" x="8510588" y="3633788"/>
          <p14:tracePt t="64717" x="8582025" y="3616325"/>
          <p14:tracePt t="64734" x="8643938" y="3589338"/>
          <p14:tracePt t="64751" x="8688388" y="3562350"/>
          <p14:tracePt t="64767" x="8697913" y="3554413"/>
          <p14:tracePt t="64784" x="8705850" y="3536950"/>
          <p14:tracePt t="64801" x="8715375" y="3527425"/>
          <p14:tracePt t="64817" x="8715375" y="3517900"/>
          <p14:tracePt t="64834" x="8715375" y="3509963"/>
          <p14:tracePt t="64851" x="8724900" y="3482975"/>
          <p14:tracePt t="64868" x="8724900" y="3465513"/>
          <p14:tracePt t="64885" x="8724900" y="3446463"/>
          <p14:tracePt t="64901" x="8724900" y="3419475"/>
          <p14:tracePt t="64918" x="8724900" y="3402013"/>
          <p14:tracePt t="64935" x="8724900" y="3384550"/>
          <p14:tracePt t="64951" x="8724900" y="3367088"/>
          <p14:tracePt t="64968" x="8715375" y="3340100"/>
          <p14:tracePt t="64985" x="8705850" y="3322638"/>
          <p14:tracePt t="65002" x="8688388" y="3303588"/>
          <p14:tracePt t="65018" x="8661400" y="3286125"/>
          <p14:tracePt t="65036" x="8634413" y="3276600"/>
          <p14:tracePt t="65037" x="8626475" y="3268663"/>
          <p14:tracePt t="65052" x="8582025" y="3251200"/>
          <p14:tracePt t="65068" x="8510588" y="3241675"/>
          <p14:tracePt t="65085" x="8456613" y="3241675"/>
          <p14:tracePt t="65101" x="8385175" y="3241675"/>
          <p14:tracePt t="65118" x="8358188" y="3241675"/>
          <p14:tracePt t="65135" x="8323263" y="3241675"/>
          <p14:tracePt t="65152" x="8313738" y="3241675"/>
          <p14:tracePt t="65172" x="8296275" y="3241675"/>
          <p14:tracePt t="65185" x="8296275" y="3251200"/>
          <p14:tracePt t="65202" x="8269288" y="3259138"/>
          <p14:tracePt t="65218" x="8242300" y="3276600"/>
          <p14:tracePt t="65236" x="8197850" y="3322638"/>
          <p14:tracePt t="65252" x="8161338" y="3348038"/>
          <p14:tracePt t="65269" x="8153400" y="3367088"/>
          <p14:tracePt t="65286" x="8134350" y="3384550"/>
          <p14:tracePt t="65302" x="8134350" y="3402013"/>
          <p14:tracePt t="65319" x="8134350" y="3419475"/>
          <p14:tracePt t="65336" x="8126413" y="3429000"/>
          <p14:tracePt t="65352" x="8126413" y="3446463"/>
          <p14:tracePt t="65369" x="8126413" y="3473450"/>
          <p14:tracePt t="65386" x="8126413" y="3490913"/>
          <p14:tracePt t="65402" x="8126413" y="3509963"/>
          <p14:tracePt t="65419" x="8126413" y="3527425"/>
          <p14:tracePt t="65420" x="8126413" y="3544888"/>
          <p14:tracePt t="65437" x="8143875" y="3562350"/>
          <p14:tracePt t="65452" x="8170863" y="3581400"/>
          <p14:tracePt t="65469" x="8205788" y="3598863"/>
          <p14:tracePt t="65486" x="8224838" y="3598863"/>
          <p14:tracePt t="65502" x="8269288" y="3608388"/>
          <p14:tracePt t="65519" x="8313738" y="3608388"/>
          <p14:tracePt t="65536" x="8358188" y="3608388"/>
          <p14:tracePt t="65552" x="8385175" y="3608388"/>
          <p14:tracePt t="65569" x="8420100" y="3608388"/>
          <p14:tracePt t="65586" x="8466138" y="3598863"/>
          <p14:tracePt t="65602" x="8510588" y="3571875"/>
          <p14:tracePt t="65604" x="8537575" y="3562350"/>
          <p14:tracePt t="65620" x="8572500" y="3536950"/>
          <p14:tracePt t="65636" x="8609013" y="3490913"/>
          <p14:tracePt t="65653" x="8626475" y="3455988"/>
          <p14:tracePt t="65670" x="8634413" y="3411538"/>
          <p14:tracePt t="65686" x="8634413" y="3375025"/>
          <p14:tracePt t="65703" x="8634413" y="3348038"/>
          <p14:tracePt t="65720" x="8634413" y="3322638"/>
          <p14:tracePt t="65736" x="8634413" y="3286125"/>
          <p14:tracePt t="65753" x="8634413" y="3268663"/>
          <p14:tracePt t="65769" x="8626475" y="3241675"/>
          <p14:tracePt t="65786" x="8616950" y="3232150"/>
          <p14:tracePt t="65804" x="8572500" y="3214688"/>
          <p14:tracePt t="65820" x="8528050" y="3205163"/>
          <p14:tracePt t="65837" x="8466138" y="3205163"/>
          <p14:tracePt t="65853" x="8412163" y="3205163"/>
          <p14:tracePt t="65870" x="8367713" y="3205163"/>
          <p14:tracePt t="65886" x="8331200" y="3205163"/>
          <p14:tracePt t="65903" x="8323263" y="3205163"/>
          <p14:tracePt t="65920" x="8304213" y="3205163"/>
          <p14:tracePt t="65937" x="8277225" y="3224213"/>
          <p14:tracePt t="65953" x="8269288" y="3241675"/>
          <p14:tracePt t="65970" x="8251825" y="3268663"/>
          <p14:tracePt t="65987" x="8232775" y="3313113"/>
          <p14:tracePt t="66004" x="8215313" y="3348038"/>
          <p14:tracePt t="66020" x="8215313" y="3394075"/>
          <p14:tracePt t="66036" x="8215313" y="3419475"/>
          <p14:tracePt t="66053" x="8215313" y="3438525"/>
          <p14:tracePt t="66069" x="8215313" y="3455988"/>
          <p14:tracePt t="66086" x="8215313" y="3473450"/>
          <p14:tracePt t="66103" x="8215313" y="3482975"/>
          <p14:tracePt t="66119" x="8242300" y="3490913"/>
          <p14:tracePt t="66137" x="8269288" y="3509963"/>
          <p14:tracePt t="66154" x="8286750" y="3509963"/>
          <p14:tracePt t="66170" x="8313738" y="3509963"/>
          <p14:tracePt t="66187" x="8358188" y="3517900"/>
          <p14:tracePt t="66188" x="8367713" y="3517900"/>
          <p14:tracePt t="66204" x="8412163" y="3517900"/>
          <p14:tracePt t="66220" x="8439150" y="3517900"/>
          <p14:tracePt t="66237" x="8474075" y="3500438"/>
          <p14:tracePt t="66254" x="8501063" y="3482975"/>
          <p14:tracePt t="66270" x="8518525" y="3465513"/>
          <p14:tracePt t="66287" x="8537575" y="3438525"/>
          <p14:tracePt t="66304" x="8537575" y="3429000"/>
          <p14:tracePt t="66321" x="8537575" y="3402013"/>
          <p14:tracePt t="66337" x="8537575" y="3375025"/>
          <p14:tracePt t="66354" x="8537575" y="3357563"/>
          <p14:tracePt t="66371" x="8537575" y="3330575"/>
          <p14:tracePt t="66388" x="8545513" y="3286125"/>
          <p14:tracePt t="66405" x="8545513" y="3268663"/>
          <p14:tracePt t="66421" x="8537575" y="3251200"/>
          <p14:tracePt t="66438" x="8528050" y="3241675"/>
          <p14:tracePt t="66454" x="8510588" y="3241675"/>
          <p14:tracePt t="66471" x="8483600" y="3241675"/>
          <p14:tracePt t="66488" x="8447088" y="3241675"/>
          <p14:tracePt t="66505" x="8385175" y="3241675"/>
          <p14:tracePt t="66521" x="8331200" y="3251200"/>
          <p14:tracePt t="66538" x="8286750" y="3276600"/>
          <p14:tracePt t="66555" x="8242300" y="3295650"/>
          <p14:tracePt t="66557" x="8224838" y="3313113"/>
          <p14:tracePt t="66571" x="8215313" y="3322638"/>
          <p14:tracePt t="66572" x="8205788" y="3330575"/>
          <p14:tracePt t="66588" x="8197850" y="3348038"/>
          <p14:tracePt t="66605" x="8188325" y="3367088"/>
          <p14:tracePt t="66621" x="8180388" y="3394075"/>
          <p14:tracePt t="66638" x="8180388" y="3411538"/>
          <p14:tracePt t="66655" x="8180388" y="3438525"/>
          <p14:tracePt t="66671" x="8180388" y="3446463"/>
          <p14:tracePt t="66688" x="8180388" y="3465513"/>
          <p14:tracePt t="66705" x="8180388" y="3482975"/>
          <p14:tracePt t="66721" x="8180388" y="3500438"/>
          <p14:tracePt t="66738" x="8161338" y="3517900"/>
          <p14:tracePt t="66756" x="8161338" y="3527425"/>
          <p14:tracePt t="66772" x="8153400" y="3554413"/>
          <p14:tracePt t="66788" x="8134350" y="3581400"/>
          <p14:tracePt t="66805" x="8126413" y="3581400"/>
          <p14:tracePt t="66822" x="8116888" y="3581400"/>
          <p14:tracePt t="66852" x="8126413" y="3589338"/>
          <p14:tracePt t="66860" x="8134350" y="3589338"/>
          <p14:tracePt t="66872" x="8153400" y="3589338"/>
          <p14:tracePt t="66888" x="8205788" y="3589338"/>
          <p14:tracePt t="66906" x="8277225" y="3562350"/>
          <p14:tracePt t="66922" x="8340725" y="3536950"/>
          <p14:tracePt t="66939" x="8385175" y="3527425"/>
          <p14:tracePt t="66956" x="8429625" y="3500438"/>
          <p14:tracePt t="66972" x="8447088" y="3482975"/>
          <p14:tracePt t="66989" x="8466138" y="3455988"/>
          <p14:tracePt t="67006" x="8483600" y="3429000"/>
          <p14:tracePt t="67022" x="8491538" y="3394075"/>
          <p14:tracePt t="67039" x="8491538" y="3367088"/>
          <p14:tracePt t="67056" x="8491538" y="3340100"/>
          <p14:tracePt t="67072" x="8491538" y="3313113"/>
          <p14:tracePt t="67089" x="8491538" y="3286125"/>
          <p14:tracePt t="67106" x="8491538" y="3276600"/>
          <p14:tracePt t="67122" x="8491538" y="3259138"/>
          <p14:tracePt t="67139" x="8491538" y="3251200"/>
          <p14:tracePt t="67140" x="8491538" y="3241675"/>
          <p14:tracePt t="67156" x="8491538" y="3232150"/>
          <p14:tracePt t="67612" x="8474075" y="3232150"/>
          <p14:tracePt t="67620" x="8474075" y="3241675"/>
          <p14:tracePt t="67628" x="8466138" y="3241675"/>
          <p14:tracePt t="67640" x="8447088" y="3251200"/>
          <p14:tracePt t="67657" x="8402638" y="3259138"/>
          <p14:tracePt t="67673" x="8331200" y="3286125"/>
          <p14:tracePt t="67690" x="8286750" y="3286125"/>
          <p14:tracePt t="67692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4"/>
            <a:ext cx="7739062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135696" y="100808"/>
            <a:ext cx="63341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906" rIns="81639" bIns="40820"/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000" b="1" i="1" dirty="0" smtClean="0">
                <a:solidFill>
                  <a:srgbClr val="00B050"/>
                </a:solidFill>
              </a:rPr>
              <a:t>                               </a:t>
            </a:r>
            <a:r>
              <a:rPr lang="pt-BR" altLang="pt-BR" b="1" i="1" dirty="0" smtClean="0">
                <a:solidFill>
                  <a:srgbClr val="00B050"/>
                </a:solidFill>
              </a:rPr>
              <a:t>PROTEÍNA </a:t>
            </a:r>
            <a:r>
              <a:rPr lang="pt-BR" altLang="pt-BR" b="1" i="1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159374" y="5734050"/>
            <a:ext cx="573630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000" b="1" dirty="0">
              <a:solidFill>
                <a:srgbClr val="00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srgbClr val="000099"/>
                </a:solidFill>
              </a:rPr>
              <a:t>Premio Nobel Medicina </a:t>
            </a:r>
            <a:r>
              <a:rPr lang="pt-BR" altLang="pt-BR" sz="2400" b="1" dirty="0" smtClean="0">
                <a:solidFill>
                  <a:srgbClr val="000099"/>
                </a:solidFill>
              </a:rPr>
              <a:t>e Fisiologia  1994</a:t>
            </a:r>
            <a:endParaRPr lang="pt-BR" altLang="pt-BR" sz="2400" b="1" dirty="0">
              <a:solidFill>
                <a:srgbClr val="00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 b="1" dirty="0">
              <a:solidFill>
                <a:srgbClr val="00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000" b="1" dirty="0">
              <a:solidFill>
                <a:srgbClr val="0000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srgbClr val="000099"/>
                </a:solidFill>
              </a:rPr>
              <a:t>             </a:t>
            </a:r>
            <a:endParaRPr lang="pt-BR" altLang="pt-BR" sz="2800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srgbClr val="000099"/>
                </a:solidFill>
              </a:rPr>
              <a:t>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9086"/>
      </p:ext>
    </p:extLst>
  </p:cSld>
  <p:clrMapOvr>
    <a:masterClrMapping/>
  </p:clrMapOvr>
  <p:transition spd="med" advTm="2445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2" t="22917" r="27370" b="29822"/>
          <a:stretch>
            <a:fillRect/>
          </a:stretch>
        </p:blipFill>
        <p:spPr>
          <a:xfrm>
            <a:off x="1679039" y="573088"/>
            <a:ext cx="8569325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19375" y="5516563"/>
            <a:ext cx="229303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 dirty="0">
                <a:solidFill>
                  <a:srgbClr val="0099CC"/>
                </a:solidFill>
              </a:rPr>
              <a:t>PROTEÍNA G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566988" y="5516564"/>
            <a:ext cx="2345422" cy="5048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59013" y="4614203"/>
            <a:ext cx="1422034" cy="50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47447" y="4346917"/>
            <a:ext cx="1688122" cy="478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~20 subtipos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28647" y="4501662"/>
            <a:ext cx="619124" cy="96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681047" y="4501662"/>
            <a:ext cx="123136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833447" y="4654062"/>
            <a:ext cx="1231363" cy="560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528647" y="4248762"/>
            <a:ext cx="471561" cy="965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72629"/>
      </p:ext>
    </p:extLst>
  </p:cSld>
  <p:clrMapOvr>
    <a:masterClrMapping/>
  </p:clrMapOvr>
  <p:transition spd="slow" advTm="58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228" x="3411538" y="3714750"/>
          <p14:tracePt t="16996" x="3438525" y="3724275"/>
          <p14:tracePt t="17004" x="3490913" y="3741738"/>
          <p14:tracePt t="17011" x="3562350" y="3759200"/>
          <p14:tracePt t="17023" x="3652838" y="3768725"/>
          <p14:tracePt t="17040" x="3848100" y="3803650"/>
          <p14:tracePt t="17056" x="4037013" y="3848100"/>
          <p14:tracePt t="17073" x="4197350" y="3884613"/>
          <p14:tracePt t="17090" x="4322763" y="3902075"/>
          <p14:tracePt t="17106" x="4429125" y="3919538"/>
          <p14:tracePt t="17123" x="4510088" y="3938588"/>
          <p14:tracePt t="17124" x="4537075" y="3938588"/>
          <p14:tracePt t="17140" x="4589463" y="3938588"/>
          <p14:tracePt t="17157" x="4633913" y="3938588"/>
          <p14:tracePt t="17173" x="4670425" y="3938588"/>
          <p14:tracePt t="17190" x="4687888" y="3938588"/>
          <p14:tracePt t="17207" x="4697413" y="3938588"/>
          <p14:tracePt t="17356" x="4705350" y="3938588"/>
          <p14:tracePt t="17715" x="4724400" y="3938588"/>
          <p14:tracePt t="17724" x="4732338" y="3938588"/>
          <p14:tracePt t="17731" x="4751388" y="3938588"/>
          <p14:tracePt t="17741" x="4776788" y="3938588"/>
          <p14:tracePt t="17758" x="4848225" y="3938588"/>
          <p14:tracePt t="17774" x="4946650" y="3956050"/>
          <p14:tracePt t="17791" x="5010150" y="3965575"/>
          <p14:tracePt t="17808" x="5054600" y="3983038"/>
          <p14:tracePt t="17825" x="5072063" y="3983038"/>
          <p14:tracePt t="17841" x="5081588" y="3983038"/>
          <p14:tracePt t="17858" x="5089525" y="3990975"/>
          <p14:tracePt t="17883" x="5108575" y="4000500"/>
          <p14:tracePt t="17892" x="5116513" y="4000500"/>
          <p14:tracePt t="17908" x="5143500" y="4010025"/>
          <p14:tracePt t="17925" x="5187950" y="4017963"/>
          <p14:tracePt t="17941" x="5214938" y="4027488"/>
          <p14:tracePt t="17958" x="5241925" y="4037013"/>
          <p14:tracePt t="17975" x="5251450" y="4037013"/>
          <p14:tracePt t="18707" x="5259388" y="4037013"/>
          <p14:tracePt t="18715" x="5268913" y="4037013"/>
          <p14:tracePt t="18771" x="5259388" y="4037013"/>
          <p14:tracePt t="18780" x="5241925" y="4037013"/>
          <p14:tracePt t="18788" x="5214938" y="4037013"/>
          <p14:tracePt t="18796" x="5197475" y="4037013"/>
          <p14:tracePt t="18810" x="5170488" y="4037013"/>
          <p14:tracePt t="18826" x="5108575" y="4037013"/>
          <p14:tracePt t="18829" x="5054600" y="4037013"/>
          <p14:tracePt t="18844" x="4983163" y="4017963"/>
          <p14:tracePt t="18860" x="4938713" y="4010025"/>
          <p14:tracePt t="18877" x="4894263" y="4000500"/>
          <p14:tracePt t="18893" x="4875213" y="4000500"/>
          <p14:tracePt t="18910" x="4857750" y="3990975"/>
          <p14:tracePt t="18927" x="4840288" y="3983038"/>
          <p14:tracePt t="18943" x="4830763" y="3973513"/>
          <p14:tracePt t="18961" x="4822825" y="3973513"/>
          <p14:tracePt t="18977" x="4813300" y="3965575"/>
          <p14:tracePt t="18993" x="4776788" y="3956050"/>
          <p14:tracePt t="19010" x="4768850" y="3946525"/>
          <p14:tracePt t="19027" x="4741863" y="3938588"/>
          <p14:tracePt t="19044" x="4724400" y="3938588"/>
          <p14:tracePt t="19060" x="4697413" y="3919538"/>
          <p14:tracePt t="19077" x="4670425" y="3911600"/>
          <p14:tracePt t="19094" x="4652963" y="3911600"/>
          <p14:tracePt t="19111" x="4616450" y="3902075"/>
          <p14:tracePt t="19127" x="4572000" y="3894138"/>
          <p14:tracePt t="19144" x="4537075" y="3884613"/>
          <p14:tracePt t="19161" x="4500563" y="3875088"/>
          <p14:tracePt t="19177" x="4473575" y="3875088"/>
          <p14:tracePt t="19194" x="4438650" y="3867150"/>
          <p14:tracePt t="19211" x="4411663" y="3857625"/>
          <p14:tracePt t="19212" x="4402138" y="3857625"/>
          <p14:tracePt t="19228" x="4375150" y="3848100"/>
          <p14:tracePt t="19244" x="4348163" y="3848100"/>
          <p14:tracePt t="19261" x="4330700" y="3848100"/>
          <p14:tracePt t="19277" x="4295775" y="3840163"/>
          <p14:tracePt t="19294" x="4251325" y="3822700"/>
          <p14:tracePt t="19311" x="4205288" y="3822700"/>
          <p14:tracePt t="19328" x="4143375" y="3803650"/>
          <p14:tracePt t="19344" x="4098925" y="3795713"/>
          <p14:tracePt t="19361" x="4062413" y="3786188"/>
          <p14:tracePt t="19378" x="4027488" y="3786188"/>
          <p14:tracePt t="19394" x="3990975" y="3786188"/>
          <p14:tracePt t="19411" x="3946525" y="3786188"/>
          <p14:tracePt t="19428" x="3919538" y="3786188"/>
          <p14:tracePt t="19444" x="3884613" y="3786188"/>
          <p14:tracePt t="19461" x="3857625" y="3786188"/>
          <p14:tracePt t="19478" x="3822700" y="3786188"/>
          <p14:tracePt t="19494" x="3786188" y="3786188"/>
          <p14:tracePt t="19511" x="3741738" y="3786188"/>
          <p14:tracePt t="19528" x="3705225" y="3786188"/>
          <p14:tracePt t="19545" x="3679825" y="3795713"/>
          <p14:tracePt t="19561" x="3652838" y="3803650"/>
          <p14:tracePt t="19578" x="3633788" y="3822700"/>
          <p14:tracePt t="19595" x="3616325" y="3822700"/>
          <p14:tracePt t="19596" x="3608388" y="3830638"/>
          <p14:tracePt t="19612" x="3598863" y="3840163"/>
          <p14:tracePt t="19628" x="3581400" y="3848100"/>
          <p14:tracePt t="19645" x="3554413" y="3857625"/>
          <p14:tracePt t="19661" x="3544888" y="3867150"/>
          <p14:tracePt t="19678" x="3517900" y="3884613"/>
          <p14:tracePt t="19695" x="3500438" y="3902075"/>
          <p14:tracePt t="19712" x="3482975" y="3929063"/>
          <p14:tracePt t="19729" x="3465513" y="3965575"/>
          <p14:tracePt t="19745" x="3455988" y="3983038"/>
          <p14:tracePt t="19762" x="3446463" y="4010025"/>
          <p14:tracePt t="19779" x="3446463" y="4037013"/>
          <p14:tracePt t="19796" x="3438525" y="4062413"/>
          <p14:tracePt t="19812" x="3438525" y="4071938"/>
          <p14:tracePt t="19829" x="3438525" y="4081463"/>
          <p14:tracePt t="19845" x="3438525" y="4098925"/>
          <p14:tracePt t="19862" x="3438525" y="4116388"/>
          <p14:tracePt t="19879" x="3438525" y="4143375"/>
          <p14:tracePt t="19895" x="3438525" y="4160838"/>
          <p14:tracePt t="19912" x="3446463" y="4197350"/>
          <p14:tracePt t="19929" x="3446463" y="4224338"/>
          <p14:tracePt t="19945" x="3455988" y="4251325"/>
          <p14:tracePt t="19962" x="3465513" y="4276725"/>
          <p14:tracePt t="19979" x="3473450" y="4303713"/>
          <p14:tracePt t="19980" x="3482975" y="4322763"/>
          <p14:tracePt t="19996" x="3500438" y="4348163"/>
          <p14:tracePt t="20013" x="3509963" y="4367213"/>
          <p14:tracePt t="20031" x="3536950" y="4394200"/>
          <p14:tracePt t="20045" x="3544888" y="4402138"/>
          <p14:tracePt t="20062" x="3562350" y="4402138"/>
          <p14:tracePt t="20079" x="3571875" y="4411663"/>
          <p14:tracePt t="20096" x="3598863" y="4411663"/>
          <p14:tracePt t="20113" x="3625850" y="4411663"/>
          <p14:tracePt t="20129" x="3670300" y="4411663"/>
          <p14:tracePt t="20146" x="3724275" y="4411663"/>
          <p14:tracePt t="20163" x="3795713" y="4411663"/>
          <p14:tracePt t="20164" x="3822700" y="4419600"/>
          <p14:tracePt t="20179" x="3840163" y="4419600"/>
          <p14:tracePt t="20196" x="3884613" y="4429125"/>
          <p14:tracePt t="20212" x="3894138" y="4429125"/>
          <p14:tracePt t="20230" x="3902075" y="4429125"/>
          <p14:tracePt t="20246" x="3911600" y="4429125"/>
          <p14:tracePt t="20262" x="3919538" y="4429125"/>
          <p14:tracePt t="20280" x="3938588" y="4429125"/>
          <p14:tracePt t="20296" x="3956050" y="4419600"/>
          <p14:tracePt t="20313" x="3983038" y="4402138"/>
          <p14:tracePt t="20330" x="4000500" y="4384675"/>
          <p14:tracePt t="20346" x="4017963" y="4357688"/>
          <p14:tracePt t="20348" x="4017963" y="4340225"/>
          <p14:tracePt t="20364" x="4037013" y="4303713"/>
          <p14:tracePt t="20380" x="4044950" y="4268788"/>
          <p14:tracePt t="20396" x="4054475" y="4241800"/>
          <p14:tracePt t="20413" x="4062413" y="4205288"/>
          <p14:tracePt t="20430" x="4062413" y="4179888"/>
          <p14:tracePt t="20446" x="4071938" y="4143375"/>
          <p14:tracePt t="20463" x="4071938" y="4125913"/>
          <p14:tracePt t="20480" x="4071938" y="4108450"/>
          <p14:tracePt t="20496" x="4071938" y="4089400"/>
          <p14:tracePt t="20514" x="4071938" y="4062413"/>
          <p14:tracePt t="20530" x="4062413" y="4044950"/>
          <p14:tracePt t="20547" x="4062413" y="4037013"/>
          <p14:tracePt t="20549" x="4054475" y="4027488"/>
          <p14:tracePt t="20564" x="4044950" y="4010025"/>
          <p14:tracePt t="20587" x="4037013" y="4000500"/>
          <p14:tracePt t="20597" x="4027488" y="4000500"/>
          <p14:tracePt t="20613" x="4017963" y="3983038"/>
          <p14:tracePt t="20630" x="3983038" y="3965575"/>
          <p14:tracePt t="20647" x="3946525" y="3946525"/>
          <p14:tracePt t="20663" x="3911600" y="3938588"/>
          <p14:tracePt t="20681" x="3875088" y="3919538"/>
          <p14:tracePt t="20697" x="3848100" y="3911600"/>
          <p14:tracePt t="20714" x="3830638" y="3911600"/>
          <p14:tracePt t="20731" x="3795713" y="3911600"/>
          <p14:tracePt t="20747" x="3741738" y="3911600"/>
          <p14:tracePt t="20764" x="3705225" y="3911600"/>
          <p14:tracePt t="20781" x="3660775" y="3911600"/>
          <p14:tracePt t="20797" x="3625850" y="3919538"/>
          <p14:tracePt t="20814" x="3598863" y="3929063"/>
          <p14:tracePt t="20831" x="3562350" y="3938588"/>
          <p14:tracePt t="20847" x="3536950" y="3946525"/>
          <p14:tracePt t="20864" x="3500438" y="3965575"/>
          <p14:tracePt t="20881" x="3473450" y="3983038"/>
          <p14:tracePt t="20897" x="3446463" y="4000500"/>
          <p14:tracePt t="20914" x="3429000" y="4017963"/>
          <p14:tracePt t="20931" x="3419475" y="4044950"/>
          <p14:tracePt t="20932" x="3411538" y="4054475"/>
          <p14:tracePt t="20948" x="3411538" y="4071938"/>
          <p14:tracePt t="20964" x="3402013" y="4098925"/>
          <p14:tracePt t="20981" x="3394075" y="4125913"/>
          <p14:tracePt t="20998" x="3394075" y="4143375"/>
          <p14:tracePt t="21014" x="3394075" y="4179888"/>
          <p14:tracePt t="21031" x="3394075" y="4205288"/>
          <p14:tracePt t="21048" x="3394075" y="4241800"/>
          <p14:tracePt t="21064" x="3394075" y="4276725"/>
          <p14:tracePt t="21081" x="3394075" y="4313238"/>
          <p14:tracePt t="21098" x="3394075" y="4340225"/>
          <p14:tracePt t="21115" x="3402013" y="4384675"/>
          <p14:tracePt t="21116" x="3402013" y="4394200"/>
          <p14:tracePt t="21131" x="3411538" y="4419600"/>
          <p14:tracePt t="21148" x="3419475" y="4438650"/>
          <p14:tracePt t="21165" x="3438525" y="4456113"/>
          <p14:tracePt t="21181" x="3465513" y="4473575"/>
          <p14:tracePt t="21198" x="3490913" y="4500563"/>
          <p14:tracePt t="21215" x="3527425" y="4510088"/>
          <p14:tracePt t="21231" x="3554413" y="4518025"/>
          <p14:tracePt t="21248" x="3616325" y="4527550"/>
          <p14:tracePt t="21265" x="3652838" y="4527550"/>
          <p14:tracePt t="21281" x="3697288" y="4527550"/>
          <p14:tracePt t="21298" x="3732213" y="4527550"/>
          <p14:tracePt t="21300" x="3751263" y="4527550"/>
          <p14:tracePt t="21315" x="3759200" y="4527550"/>
          <p14:tracePt t="21316" x="3776663" y="4527550"/>
          <p14:tracePt t="21332" x="3786188" y="4518025"/>
          <p14:tracePt t="21348" x="3803650" y="4510088"/>
          <p14:tracePt t="21365" x="3822700" y="4491038"/>
          <p14:tracePt t="21382" x="3830638" y="4491038"/>
          <p14:tracePt t="21399" x="3848100" y="4491038"/>
          <p14:tracePt t="21415" x="3867150" y="4483100"/>
          <p14:tracePt t="21451" x="3875088" y="4483100"/>
          <p14:tracePt t="22156" x="3875088" y="4473575"/>
          <p14:tracePt t="22499" x="3884613" y="4465638"/>
          <p14:tracePt t="22516" x="3894138" y="4465638"/>
          <p14:tracePt t="22532" x="3894138" y="4456113"/>
          <p14:tracePt t="22548" x="3894138" y="4446588"/>
          <p14:tracePt t="22556" x="3902075" y="4438650"/>
          <p14:tracePt t="22572" x="3911600" y="4429125"/>
          <p14:tracePt t="22584" x="3919538" y="4419600"/>
          <p14:tracePt t="22601" x="3919538" y="4402138"/>
          <p14:tracePt t="22618" x="3938588" y="4375150"/>
          <p14:tracePt t="22634" x="3938588" y="4357688"/>
          <p14:tracePt t="22652" x="3938588" y="4340225"/>
          <p14:tracePt t="22668" x="3938588" y="4330700"/>
          <p14:tracePt t="22684" x="3938588" y="4313238"/>
          <p14:tracePt t="22707" x="3938588" y="4303713"/>
          <p14:tracePt t="22718" x="3938588" y="4295775"/>
          <p14:tracePt t="22734" x="3938588" y="4286250"/>
          <p14:tracePt t="22751" x="3938588" y="4276725"/>
          <p14:tracePt t="22768" x="3938588" y="4259263"/>
          <p14:tracePt t="22785" x="3938588" y="4251325"/>
          <p14:tracePt t="22801" x="3938588" y="4232275"/>
          <p14:tracePt t="22818" x="3938588" y="4214813"/>
          <p14:tracePt t="22835" x="3938588" y="4187825"/>
          <p14:tracePt t="22852" x="3938588" y="4170363"/>
          <p14:tracePt t="22868" x="3938588" y="4152900"/>
          <p14:tracePt t="22885" x="3938588" y="4133850"/>
          <p14:tracePt t="22902" x="3938588" y="4125913"/>
          <p14:tracePt t="22919" x="3938588" y="4108450"/>
          <p14:tracePt t="22935" x="3938588" y="4089400"/>
          <p14:tracePt t="22951" x="3938588" y="4081463"/>
          <p14:tracePt t="22969" x="3938588" y="4062413"/>
          <p14:tracePt t="22985" x="3938588" y="4044950"/>
          <p14:tracePt t="23002" x="3938588" y="4037013"/>
          <p14:tracePt t="23020" x="3938588" y="4027488"/>
          <p14:tracePt t="23035" x="3938588" y="4017963"/>
          <p14:tracePt t="23051" x="3929063" y="4010025"/>
          <p14:tracePt t="23068" x="3929063" y="4000500"/>
          <p14:tracePt t="23085" x="3929063" y="3990975"/>
          <p14:tracePt t="23132" x="3929063" y="3983038"/>
          <p14:tracePt t="23148" x="3929063" y="3973513"/>
          <p14:tracePt t="23155" x="3919538" y="3965575"/>
          <p14:tracePt t="23180" x="3919538" y="3956050"/>
          <p14:tracePt t="23220" x="3919538" y="3946525"/>
          <p14:tracePt t="23228" x="3911600" y="3946525"/>
          <p14:tracePt t="23244" x="3911600" y="3938588"/>
          <p14:tracePt t="23260" x="3902075" y="3929063"/>
          <p14:tracePt t="23269" x="3894138" y="3929063"/>
          <p14:tracePt t="23286" x="3875088" y="3929063"/>
          <p14:tracePt t="23302" x="3857625" y="3929063"/>
          <p14:tracePt t="23319" x="3840163" y="3929063"/>
          <p14:tracePt t="23336" x="3822700" y="3929063"/>
          <p14:tracePt t="23352" x="3813175" y="3929063"/>
          <p14:tracePt t="23369" x="3795713" y="3929063"/>
          <p14:tracePt t="23386" x="3786188" y="3929063"/>
          <p14:tracePt t="23402" x="3759200" y="3929063"/>
          <p14:tracePt t="23404" x="3751263" y="3929063"/>
          <p14:tracePt t="23420" x="3714750" y="3929063"/>
          <p14:tracePt t="23436" x="3697288" y="3938588"/>
          <p14:tracePt t="23453" x="3679825" y="3946525"/>
          <p14:tracePt t="23470" x="3670300" y="3956050"/>
          <p14:tracePt t="23486" x="3652838" y="3965575"/>
          <p14:tracePt t="23503" x="3652838" y="3983038"/>
          <p14:tracePt t="23521" x="3633788" y="4000500"/>
          <p14:tracePt t="23535" x="3633788" y="4017963"/>
          <p14:tracePt t="23552" x="3625850" y="4037013"/>
          <p14:tracePt t="23569" x="3625850" y="4054475"/>
          <p14:tracePt t="23586" x="3625850" y="4071938"/>
          <p14:tracePt t="23603" x="3616325" y="4098925"/>
          <p14:tracePt t="23620" x="3616325" y="4116388"/>
          <p14:tracePt t="23636" x="3616325" y="4143375"/>
          <p14:tracePt t="23653" x="3616325" y="4160838"/>
          <p14:tracePt t="23670" x="3616325" y="4187825"/>
          <p14:tracePt t="23686" x="3616325" y="4214813"/>
          <p14:tracePt t="23703" x="3616325" y="4224338"/>
          <p14:tracePt t="23720" x="3625850" y="4251325"/>
          <p14:tracePt t="23736" x="3625850" y="4259263"/>
          <p14:tracePt t="23753" x="3633788" y="4276725"/>
          <p14:tracePt t="23770" x="3643313" y="4303713"/>
          <p14:tracePt t="23788" x="3643313" y="4313238"/>
          <p14:tracePt t="23804" x="3660775" y="4330700"/>
          <p14:tracePt t="23820" x="3670300" y="4348163"/>
          <p14:tracePt t="23836" x="3670300" y="4357688"/>
          <p14:tracePt t="23853" x="3670300" y="4367213"/>
          <p14:tracePt t="23870" x="3687763" y="4375150"/>
          <p14:tracePt t="23887" x="3697288" y="4384675"/>
          <p14:tracePt t="23903" x="3697288" y="4394200"/>
          <p14:tracePt t="23920" x="3705225" y="4402138"/>
          <p14:tracePt t="23940" x="3724275" y="4411663"/>
          <p14:tracePt t="23956" x="3732213" y="4419600"/>
          <p14:tracePt t="23980" x="3751263" y="4419600"/>
          <p14:tracePt t="23988" x="3768725" y="4429125"/>
          <p14:tracePt t="24004" x="3786188" y="4429125"/>
          <p14:tracePt t="24021" x="3803650" y="4429125"/>
          <p14:tracePt t="24037" x="3822700" y="4429125"/>
          <p14:tracePt t="24054" x="3848100" y="4429125"/>
          <p14:tracePt t="24070" x="3857625" y="4429125"/>
          <p14:tracePt t="24087" x="3867150" y="4429125"/>
          <p14:tracePt t="24104" x="3875088" y="4429125"/>
          <p14:tracePt t="24123" x="3894138" y="4429125"/>
          <p14:tracePt t="24140" x="3902075" y="4429125"/>
          <p14:tracePt t="24156" x="3929063" y="4419600"/>
          <p14:tracePt t="24172" x="3946525" y="4411663"/>
          <p14:tracePt t="24187" x="3956050" y="4411663"/>
          <p14:tracePt t="24204" x="3973513" y="4411663"/>
          <p14:tracePt t="24220" x="3983038" y="4402138"/>
          <p14:tracePt t="24243" x="4000500" y="4402138"/>
          <p14:tracePt t="24283" x="4010025" y="4394200"/>
          <p14:tracePt t="24299" x="4017963" y="4384675"/>
          <p14:tracePt t="24315" x="4027488" y="4384675"/>
          <p14:tracePt t="24323" x="4037013" y="4375150"/>
          <p14:tracePt t="24340" x="4037013" y="4367213"/>
          <p14:tracePt t="24347" x="4037013" y="4357688"/>
          <p14:tracePt t="24355" x="4044950" y="4348163"/>
          <p14:tracePt t="24371" x="4044950" y="4340225"/>
          <p14:tracePt t="24388" x="4062413" y="4322763"/>
          <p14:tracePt t="24404" x="4062413" y="4313238"/>
          <p14:tracePt t="24435" x="4062413" y="4303713"/>
          <p14:tracePt t="24451" x="4062413" y="4295775"/>
          <p14:tracePt t="24460" x="4062413" y="4286250"/>
          <p14:tracePt t="24476" x="4062413" y="4276725"/>
          <p14:tracePt t="24491" x="4062413" y="4268788"/>
          <p14:tracePt t="24508" x="4062413" y="4259263"/>
          <p14:tracePt t="24521" x="4062413" y="4251325"/>
          <p14:tracePt t="24540" x="4062413" y="4241800"/>
          <p14:tracePt t="24555" x="4062413" y="4232275"/>
          <p14:tracePt t="24572" x="4062413" y="4224338"/>
          <p14:tracePt t="24589" x="4062413" y="4214813"/>
          <p14:tracePt t="24605" x="4054475" y="4205288"/>
          <p14:tracePt t="24635" x="4054475" y="4187825"/>
          <p14:tracePt t="24660" x="4044950" y="4179888"/>
          <p14:tracePt t="24675" x="4044950" y="4170363"/>
          <p14:tracePt t="24692" x="4027488" y="4160838"/>
          <p14:tracePt t="24715" x="4017963" y="4152900"/>
          <p14:tracePt t="24731" x="4010025" y="4143375"/>
          <p14:tracePt t="24748" x="4000500" y="4143375"/>
          <p14:tracePt t="24756" x="3990975" y="4133850"/>
          <p14:tracePt t="24763" x="3983038" y="4133850"/>
          <p14:tracePt t="24795" x="3973513" y="4125913"/>
          <p14:tracePt t="24827" x="3956050" y="4116388"/>
          <p14:tracePt t="24852" x="3946525" y="4108450"/>
          <p14:tracePt t="24860" x="3938588" y="4098925"/>
          <p14:tracePt t="24875" x="3929063" y="4098925"/>
          <p14:tracePt t="24891" x="3911600" y="4089400"/>
          <p14:tracePt t="24923" x="3902075" y="4089400"/>
          <p14:tracePt t="24947" x="3894138" y="4089400"/>
          <p14:tracePt t="24956" x="3884613" y="4081463"/>
          <p14:tracePt t="24963" x="3875088" y="4071938"/>
          <p14:tracePt t="24987" x="3857625" y="4071938"/>
          <p14:tracePt t="25003" x="3840163" y="4062413"/>
          <p14:tracePt t="25020" x="3830638" y="4062413"/>
          <p14:tracePt t="25028" x="3822700" y="4062413"/>
          <p14:tracePt t="25040" x="3803650" y="4054475"/>
          <p14:tracePt t="25056" x="3786188" y="4054475"/>
          <p14:tracePt t="25072" x="3768725" y="4054475"/>
          <p14:tracePt t="25089" x="3751263" y="4054475"/>
          <p14:tracePt t="25106" x="3724275" y="4054475"/>
          <p14:tracePt t="25123" x="3697288" y="4054475"/>
          <p14:tracePt t="25139" x="3687763" y="4054475"/>
          <p14:tracePt t="25163" x="3670300" y="4054475"/>
          <p14:tracePt t="25180" x="3660775" y="4062413"/>
          <p14:tracePt t="25203" x="3660775" y="4071938"/>
          <p14:tracePt t="25228" x="3643313" y="4071938"/>
          <p14:tracePt t="25251" x="3643313" y="4081463"/>
          <p14:tracePt t="25283" x="3643313" y="4089400"/>
          <p14:tracePt t="25292" x="3643313" y="4098925"/>
          <p14:tracePt t="25300" x="3633788" y="4098925"/>
          <p14:tracePt t="25324" x="3633788" y="4108450"/>
          <p14:tracePt t="25340" x="3633788" y="4125913"/>
          <p14:tracePt t="25364" x="3625850" y="4133850"/>
          <p14:tracePt t="25380" x="3625850" y="4143375"/>
          <p14:tracePt t="25387" x="3625850" y="4152900"/>
          <p14:tracePt t="25396" x="3625850" y="4160838"/>
          <p14:tracePt t="25411" x="3625850" y="4170363"/>
          <p14:tracePt t="25423" x="3616325" y="4179888"/>
          <p14:tracePt t="25443" x="3616325" y="4187825"/>
          <p14:tracePt t="25500" x="3616325" y="4197350"/>
          <p14:tracePt t="25524" x="3616325" y="4205288"/>
          <p14:tracePt t="25547" x="3616325" y="4214813"/>
          <p14:tracePt t="25563" x="3616325" y="4224338"/>
          <p14:tracePt t="25587" x="3616325" y="4232275"/>
          <p14:tracePt t="25603" x="3616325" y="4241800"/>
          <p14:tracePt t="25619" x="3616325" y="4259263"/>
          <p14:tracePt t="25627" x="3625850" y="4259263"/>
          <p14:tracePt t="25640" x="3625850" y="4268788"/>
          <p14:tracePt t="25660" x="3625850" y="4276725"/>
          <p14:tracePt t="25674" x="3633788" y="4286250"/>
          <p14:tracePt t="25692" x="3633788" y="4295775"/>
          <p14:tracePt t="25756" x="3643313" y="4313238"/>
          <p14:tracePt t="25780" x="3652838" y="4313238"/>
          <p14:tracePt t="25803" x="3652838" y="4322763"/>
          <p14:tracePt t="25820" x="3660775" y="4330700"/>
          <p14:tracePt t="25836" x="3660775" y="4340225"/>
          <p14:tracePt t="25844" x="3670300" y="4340225"/>
          <p14:tracePt t="25860" x="3679825" y="4348163"/>
          <p14:tracePt t="25876" x="3687763" y="4348163"/>
          <p14:tracePt t="25891" x="3687763" y="4357688"/>
          <p14:tracePt t="25916" x="3697288" y="4367213"/>
          <p14:tracePt t="26003" x="3705225" y="4367213"/>
          <p14:tracePt t="26020" x="3714750" y="4375150"/>
          <p14:tracePt t="26036" x="3724275" y="4384675"/>
          <p14:tracePt t="26051" x="3732213" y="4384675"/>
          <p14:tracePt t="26059" x="3741738" y="4394200"/>
          <p14:tracePt t="26076" x="3751263" y="4394200"/>
          <p14:tracePt t="26092" x="3759200" y="4394200"/>
          <p14:tracePt t="26109" x="3768725" y="4394200"/>
          <p14:tracePt t="26125" x="3776663" y="4394200"/>
          <p14:tracePt t="26141" x="3786188" y="4394200"/>
          <p14:tracePt t="26158" x="3795713" y="4394200"/>
          <p14:tracePt t="26175" x="3803650" y="4394200"/>
          <p14:tracePt t="26192" x="3822700" y="4394200"/>
          <p14:tracePt t="26211" x="3840163" y="4384675"/>
          <p14:tracePt t="26235" x="3857625" y="4375150"/>
          <p14:tracePt t="26244" x="3867150" y="4375150"/>
          <p14:tracePt t="26259" x="3867150" y="4367213"/>
          <p14:tracePt t="26275" x="3884613" y="4357688"/>
          <p14:tracePt t="26300" x="3894138" y="4348163"/>
          <p14:tracePt t="26323" x="3902075" y="4340225"/>
          <p14:tracePt t="26340" x="3911600" y="4330700"/>
          <p14:tracePt t="26380" x="3911600" y="4313238"/>
          <p14:tracePt t="26387" x="3919538" y="4313238"/>
          <p14:tracePt t="26411" x="3929063" y="4303713"/>
          <p14:tracePt t="26660" x="3929063" y="4295775"/>
          <p14:tracePt t="26668" x="3929063" y="4286250"/>
          <p14:tracePt t="26748" x="3929063" y="4276725"/>
          <p14:tracePt t="26851" x="3929063" y="4268788"/>
          <p14:tracePt t="26860" x="3929063" y="4259263"/>
          <p14:tracePt t="26884" x="3929063" y="4251325"/>
          <p14:tracePt t="26900" x="3929063" y="4241800"/>
          <p14:tracePt t="26907" x="3929063" y="4232275"/>
          <p14:tracePt t="26923" x="3929063" y="4224338"/>
          <p14:tracePt t="26955" x="3919538" y="4214813"/>
          <p14:tracePt t="27051" x="3919538" y="4205288"/>
          <p14:tracePt t="27075" x="3911600" y="4205288"/>
          <p14:tracePt t="27091" x="3902075" y="4205288"/>
          <p14:tracePt t="27108" x="3894138" y="4205288"/>
          <p14:tracePt t="27347" x="3884613" y="4205288"/>
          <p14:tracePt t="28260" x="3875088" y="4205288"/>
          <p14:tracePt t="28267" x="3867150" y="4205288"/>
          <p14:tracePt t="28283" x="3857625" y="4205288"/>
          <p14:tracePt t="28296" x="3848100" y="4205288"/>
          <p14:tracePt t="28312" x="3830638" y="4205288"/>
          <p14:tracePt t="28329" x="3813175" y="4205288"/>
          <p14:tracePt t="28346" x="3803650" y="4205288"/>
          <p14:tracePt t="28372" x="3795713" y="4205288"/>
          <p14:tracePt t="28380" x="3786188" y="4205288"/>
          <p14:tracePt t="28396" x="3776663" y="4205288"/>
          <p14:tracePt t="28412" x="3768725" y="4214813"/>
          <p14:tracePt t="28429" x="3759200" y="4214813"/>
          <p14:tracePt t="28446" x="3751263" y="4232275"/>
          <p14:tracePt t="28463" x="3741738" y="4251325"/>
          <p14:tracePt t="28480" x="3741738" y="4259263"/>
          <p14:tracePt t="28496" x="3741738" y="4268788"/>
          <p14:tracePt t="28513" x="3732213" y="4276725"/>
          <p14:tracePt t="28532" x="3732213" y="4295775"/>
          <p14:tracePt t="28546" x="3724275" y="4313238"/>
          <p14:tracePt t="28562" x="3724275" y="4322763"/>
          <p14:tracePt t="28579" x="3724275" y="4348163"/>
          <p14:tracePt t="28603" x="3724275" y="4357688"/>
          <p14:tracePt t="28644" x="3724275" y="4367213"/>
          <p14:tracePt t="28660" x="3724275" y="4375150"/>
          <p14:tracePt t="28667" x="3724275" y="4384675"/>
          <p14:tracePt t="28680" x="3724275" y="4394200"/>
          <p14:tracePt t="28696" x="3732213" y="4402138"/>
          <p14:tracePt t="28713" x="3759200" y="4402138"/>
          <p14:tracePt t="28730" x="3786188" y="4411663"/>
          <p14:tracePt t="28746" x="3830638" y="4419600"/>
          <p14:tracePt t="28748" x="3848100" y="4419600"/>
          <p14:tracePt t="28764" x="3875088" y="4419600"/>
          <p14:tracePt t="28780" x="3919538" y="4419600"/>
          <p14:tracePt t="28803" x="3938588" y="4411663"/>
          <p14:tracePt t="28813" x="3956050" y="4411663"/>
          <p14:tracePt t="28830" x="3973513" y="4402138"/>
          <p14:tracePt t="28847" x="3983038" y="4394200"/>
          <p14:tracePt t="28864" x="3990975" y="4384675"/>
          <p14:tracePt t="28880" x="4010025" y="4375150"/>
          <p14:tracePt t="28897" x="4017963" y="4367213"/>
          <p14:tracePt t="28914" x="4027488" y="4348163"/>
          <p14:tracePt t="28930" x="4044950" y="4348163"/>
          <p14:tracePt t="28947" x="4044950" y="4322763"/>
          <p14:tracePt t="28964" x="4054475" y="4303713"/>
          <p14:tracePt t="28981" x="4071938" y="4295775"/>
          <p14:tracePt t="28997" x="4081463" y="4268788"/>
          <p14:tracePt t="29014" x="4089400" y="4251325"/>
          <p14:tracePt t="29031" x="4108450" y="4232275"/>
          <p14:tracePt t="29047" x="4108450" y="4214813"/>
          <p14:tracePt t="29064" x="4116388" y="4205288"/>
          <p14:tracePt t="29092" x="4116388" y="4197350"/>
          <p14:tracePt t="29123" x="4116388" y="4187825"/>
          <p14:tracePt t="29132" x="4116388" y="4179888"/>
          <p14:tracePt t="29148" x="4116388" y="4170363"/>
          <p14:tracePt t="29163" x="4116388" y="4152900"/>
          <p14:tracePt t="29179" x="4116388" y="4143375"/>
          <p14:tracePt t="29195" x="4116388" y="4125913"/>
          <p14:tracePt t="29211" x="4116388" y="4098925"/>
          <p14:tracePt t="29220" x="4108450" y="4089400"/>
          <p14:tracePt t="29231" x="4108450" y="4081463"/>
          <p14:tracePt t="29248" x="4098925" y="4071938"/>
          <p14:tracePt t="29264" x="4081463" y="4054475"/>
          <p14:tracePt t="29281" x="4071938" y="4037013"/>
          <p14:tracePt t="29298" x="4054475" y="4017963"/>
          <p14:tracePt t="29314" x="4044950" y="4000500"/>
          <p14:tracePt t="29331" x="4027488" y="3983038"/>
          <p14:tracePt t="29332" x="4010025" y="3983038"/>
          <p14:tracePt t="29349" x="3990975" y="3973513"/>
          <p14:tracePt t="29364" x="3973513" y="3956050"/>
          <p14:tracePt t="29381" x="3965575" y="3956050"/>
          <p14:tracePt t="29398" x="3929063" y="3946525"/>
          <p14:tracePt t="29415" x="3911600" y="3946525"/>
          <p14:tracePt t="29431" x="3902075" y="3946525"/>
          <p14:tracePt t="29448" x="3884613" y="3946525"/>
          <p14:tracePt t="29465" x="3867150" y="3946525"/>
          <p14:tracePt t="29481" x="3840163" y="3956050"/>
          <p14:tracePt t="29498" x="3813175" y="3965575"/>
          <p14:tracePt t="29515" x="3776663" y="3983038"/>
          <p14:tracePt t="29516" x="3759200" y="3990975"/>
          <p14:tracePt t="29532" x="3751263" y="4000500"/>
          <p14:tracePt t="29533" x="3741738" y="4010025"/>
          <p14:tracePt t="29548" x="3732213" y="4017963"/>
          <p14:tracePt t="29565" x="3724275" y="4037013"/>
          <p14:tracePt t="29581" x="3714750" y="4044950"/>
          <p14:tracePt t="29611" x="3714750" y="4062413"/>
          <p14:tracePt t="29627" x="3714750" y="4071938"/>
          <p14:tracePt t="29643" x="3714750" y="4081463"/>
          <p14:tracePt t="29651" x="3714750" y="4089400"/>
          <p14:tracePt t="29668" x="3714750" y="4098925"/>
          <p14:tracePt t="29684" x="3714750" y="4116388"/>
          <p14:tracePt t="29699" x="3714750" y="4125913"/>
          <p14:tracePt t="29715" x="3714750" y="4143375"/>
          <p14:tracePt t="29732" x="3714750" y="4170363"/>
          <p14:tracePt t="29749" x="3714750" y="4179888"/>
          <p14:tracePt t="29765" x="3714750" y="4205288"/>
          <p14:tracePt t="29782" x="3714750" y="4214813"/>
          <p14:tracePt t="29799" x="3714750" y="4232275"/>
          <p14:tracePt t="29815" x="3714750" y="4251325"/>
          <p14:tracePt t="29832" x="3714750" y="4276725"/>
          <p14:tracePt t="29849" x="3714750" y="4295775"/>
          <p14:tracePt t="29865" x="3724275" y="4303713"/>
          <p14:tracePt t="29882" x="3724275" y="4313238"/>
          <p14:tracePt t="29899" x="3724275" y="4330700"/>
          <p14:tracePt t="29916" x="3732213" y="4330700"/>
          <p14:tracePt t="29955" x="3741738" y="4330700"/>
          <p14:tracePt t="29963" x="3751263" y="4330700"/>
          <p14:tracePt t="29979" x="3759200" y="4340225"/>
          <p14:tracePt t="29995" x="3776663" y="4340225"/>
          <p14:tracePt t="30003" x="3786188" y="4340225"/>
          <p14:tracePt t="30016" x="3795713" y="4340225"/>
          <p14:tracePt t="30033" x="3803650" y="4340225"/>
          <p14:tracePt t="30049" x="3822700" y="4340225"/>
          <p14:tracePt t="30066" x="3830638" y="4340225"/>
          <p14:tracePt t="30115" x="3840163" y="4340225"/>
          <p14:tracePt t="30155" x="3848100" y="4340225"/>
          <p14:tracePt t="31764" x="0" y="0"/>
        </p14:tracePtLst>
        <p14:tracePtLst>
          <p14:tracePt t="54237" x="4572000" y="3054350"/>
          <p14:tracePt t="54245" x="4572000" y="3071813"/>
          <p14:tracePt t="54251" x="4572000" y="3081338"/>
          <p14:tracePt t="54265" x="4572000" y="3089275"/>
          <p14:tracePt t="54281" x="4572000" y="3116263"/>
          <p14:tracePt t="54298" x="4572000" y="3143250"/>
          <p14:tracePt t="54300" x="4572000" y="3152775"/>
          <p14:tracePt t="54315" x="4572000" y="3160713"/>
          <p14:tracePt t="54332" x="4572000" y="3179763"/>
          <p14:tracePt t="54348" x="4572000" y="3197225"/>
          <p14:tracePt t="54365" x="4572000" y="3205163"/>
          <p14:tracePt t="54382" x="4572000" y="3214688"/>
          <p14:tracePt t="54540" x="4581525" y="3214688"/>
          <p14:tracePt t="54571" x="4589463" y="3197225"/>
          <p14:tracePt t="54579" x="4598988" y="3179763"/>
          <p14:tracePt t="54587" x="4608513" y="3170238"/>
          <p14:tracePt t="54599" x="4616450" y="3152775"/>
          <p14:tracePt t="54616" x="4633913" y="3133725"/>
          <p14:tracePt t="54632" x="4643438" y="3133725"/>
          <p14:tracePt t="54649" x="4643438" y="3116263"/>
          <p14:tracePt t="54666" x="4652963" y="3108325"/>
          <p14:tracePt t="54682" x="4670425" y="3098800"/>
          <p14:tracePt t="54700" x="4687888" y="3071813"/>
          <p14:tracePt t="54700" x="0" y="0"/>
        </p14:tracePtLst>
        <p14:tracePtLst>
          <p14:tracePt t="55148" x="4965700" y="2911475"/>
          <p14:tracePt t="55156" x="4965700" y="2938463"/>
          <p14:tracePt t="55168" x="4965700" y="2955925"/>
          <p14:tracePt t="55183" x="4965700" y="3000375"/>
          <p14:tracePt t="55200" x="4965700" y="3036888"/>
          <p14:tracePt t="55217" x="4965700" y="3071813"/>
          <p14:tracePt t="55233" x="4965700" y="3089275"/>
          <p14:tracePt t="55250" x="4965700" y="3116263"/>
          <p14:tracePt t="55267" x="4965700" y="3125788"/>
          <p14:tracePt t="55268" x="4965700" y="3133725"/>
          <p14:tracePt t="55284" x="4965700" y="3143250"/>
          <p14:tracePt t="55300" x="4965700" y="3152775"/>
          <p14:tracePt t="55317" x="4965700" y="3179763"/>
          <p14:tracePt t="55334" x="4965700" y="3197225"/>
          <p14:tracePt t="55350" x="4965700" y="3224213"/>
          <p14:tracePt t="55367" x="4965700" y="3251200"/>
          <p14:tracePt t="55384" x="4965700" y="3276600"/>
          <p14:tracePt t="55401" x="4973638" y="3295650"/>
          <p14:tracePt t="55835" x="4973638" y="3303588"/>
          <p14:tracePt t="55843" x="4956175" y="3303588"/>
          <p14:tracePt t="55853" x="4929188" y="3303588"/>
          <p14:tracePt t="55854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 bwMode="auto">
          <a:xfrm>
            <a:off x="2895600" y="0"/>
            <a:ext cx="640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5684"/>
      </p:ext>
    </p:extLst>
  </p:cSld>
  <p:clrMapOvr>
    <a:masterClrMapping/>
  </p:clrMapOvr>
  <p:transition spd="slow" advTm="3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5" x="5929313" y="1482725"/>
          <p14:tracePt t="4476" x="5919788" y="1465263"/>
          <p14:tracePt t="4485" x="5911850" y="1455738"/>
          <p14:tracePt t="4492" x="5902325" y="1446213"/>
          <p14:tracePt t="4502" x="5884863" y="1446213"/>
          <p14:tracePt t="4516" x="5857875" y="1419225"/>
          <p14:tracePt t="4533" x="5803900" y="1374775"/>
          <p14:tracePt t="4550" x="5741988" y="1339850"/>
          <p14:tracePt t="4567" x="5688013" y="1303338"/>
          <p14:tracePt t="4584" x="5661025" y="1268413"/>
          <p14:tracePt t="4601" x="5626100" y="1241425"/>
          <p14:tracePt t="4617" x="5599113" y="1231900"/>
          <p14:tracePt t="4634" x="5581650" y="1204913"/>
          <p14:tracePt t="4651" x="5554663" y="1196975"/>
          <p14:tracePt t="4667" x="5518150" y="1169988"/>
          <p14:tracePt t="4669" x="5500688" y="1152525"/>
          <p14:tracePt t="4685" x="5446713" y="1116013"/>
          <p14:tracePt t="4701" x="5384800" y="1081088"/>
          <p14:tracePt t="4717" x="5330825" y="1036638"/>
          <p14:tracePt t="4734" x="5268913" y="1009650"/>
          <p14:tracePt t="4751" x="5205413" y="982663"/>
          <p14:tracePt t="4767" x="5143500" y="955675"/>
          <p14:tracePt t="4784" x="5108575" y="938213"/>
          <p14:tracePt t="4801" x="5072063" y="919163"/>
          <p14:tracePt t="4818" x="5045075" y="901700"/>
          <p14:tracePt t="4834" x="5027613" y="893763"/>
          <p14:tracePt t="4851" x="5000625" y="874713"/>
          <p14:tracePt t="4852" x="4983163" y="874713"/>
          <p14:tracePt t="4867" x="4956175" y="857250"/>
          <p14:tracePt t="4884" x="4875213" y="822325"/>
          <p14:tracePt t="4901" x="4830763" y="812800"/>
          <p14:tracePt t="4918" x="4795838" y="785813"/>
          <p14:tracePt t="4934" x="4776788" y="776288"/>
          <p14:tracePt t="4951" x="4759325" y="776288"/>
          <p14:tracePt t="4968" x="4751388" y="768350"/>
          <p14:tracePt t="4985" x="4741863" y="768350"/>
          <p14:tracePt t="5001" x="4724400" y="750888"/>
          <p14:tracePt t="5018" x="4714875" y="750888"/>
          <p14:tracePt t="5034" x="4697413" y="741363"/>
          <p14:tracePt t="5051" x="4670425" y="731838"/>
          <p14:tracePt t="5052" x="4652963" y="731838"/>
          <p14:tracePt t="5068" x="4633913" y="714375"/>
          <p14:tracePt t="5085" x="4616450" y="714375"/>
          <p14:tracePt t="5101" x="4581525" y="714375"/>
          <p14:tracePt t="5124" x="4572000" y="714375"/>
          <p14:tracePt t="5148" x="4562475" y="714375"/>
          <p14:tracePt t="5156" x="4554538" y="714375"/>
          <p14:tracePt t="5172" x="4545013" y="714375"/>
          <p14:tracePt t="5185" x="4537075" y="714375"/>
          <p14:tracePt t="5202" x="4527550" y="714375"/>
          <p14:tracePt t="5218" x="4518025" y="714375"/>
          <p14:tracePt t="5235" x="4500563" y="731838"/>
          <p14:tracePt t="5252" x="4491038" y="741363"/>
          <p14:tracePt t="5268" x="4483100" y="768350"/>
          <p14:tracePt t="5285" x="4483100" y="785813"/>
          <p14:tracePt t="5302" x="4483100" y="803275"/>
          <p14:tracePt t="5318" x="4483100" y="839788"/>
          <p14:tracePt t="5335" x="4483100" y="857250"/>
          <p14:tracePt t="5352" x="4483100" y="893763"/>
          <p14:tracePt t="5369" x="4491038" y="911225"/>
          <p14:tracePt t="5385" x="4500563" y="919163"/>
          <p14:tracePt t="5402" x="4510088" y="938213"/>
          <p14:tracePt t="5419" x="4537075" y="955675"/>
          <p14:tracePt t="5435" x="4572000" y="965200"/>
          <p14:tracePt t="5436" x="4598988" y="965200"/>
          <p14:tracePt t="5452" x="4670425" y="982663"/>
          <p14:tracePt t="5469" x="4732338" y="982663"/>
          <p14:tracePt t="5485" x="4813300" y="982663"/>
          <p14:tracePt t="5502" x="4867275" y="982663"/>
          <p14:tracePt t="5519" x="4919663" y="965200"/>
          <p14:tracePt t="5535" x="4946650" y="955675"/>
          <p14:tracePt t="5552" x="4973638" y="938213"/>
          <p14:tracePt t="5569" x="5000625" y="919163"/>
          <p14:tracePt t="5586" x="5045075" y="901700"/>
          <p14:tracePt t="5603" x="5072063" y="884238"/>
          <p14:tracePt t="5620" x="5116513" y="847725"/>
          <p14:tracePt t="5636" x="5126038" y="822325"/>
          <p14:tracePt t="5653" x="5133975" y="812800"/>
          <p14:tracePt t="5670" x="5143500" y="795338"/>
          <p14:tracePt t="5686" x="5143500" y="785813"/>
          <p14:tracePt t="5702" x="5143500" y="768350"/>
          <p14:tracePt t="5720" x="5143500" y="758825"/>
          <p14:tracePt t="5736" x="5143500" y="741363"/>
          <p14:tracePt t="5753" x="5143500" y="723900"/>
          <p14:tracePt t="5770" x="5126038" y="714375"/>
          <p14:tracePt t="5786" x="5108575" y="704850"/>
          <p14:tracePt t="5803" x="5081588" y="696913"/>
          <p14:tracePt t="5820" x="5045075" y="687388"/>
          <p14:tracePt t="5836" x="5027613" y="679450"/>
          <p14:tracePt t="5853" x="5000625" y="669925"/>
          <p14:tracePt t="5870" x="4973638" y="669925"/>
          <p14:tracePt t="5886" x="4929188" y="660400"/>
          <p14:tracePt t="5903" x="4894263" y="652463"/>
          <p14:tracePt t="5920" x="4857750" y="642938"/>
          <p14:tracePt t="5936" x="4813300" y="633413"/>
          <p14:tracePt t="5953" x="4786313" y="633413"/>
          <p14:tracePt t="5970" x="4759325" y="625475"/>
          <p14:tracePt t="5987" x="4724400" y="615950"/>
          <p14:tracePt t="6003" x="4697413" y="608013"/>
          <p14:tracePt t="6004" x="4687888" y="608013"/>
          <p14:tracePt t="6020" x="4660900" y="608013"/>
          <p14:tracePt t="6037" x="4643438" y="608013"/>
          <p14:tracePt t="6054" x="4625975" y="608013"/>
          <p14:tracePt t="6070" x="4616450" y="608013"/>
          <p14:tracePt t="6087" x="4608513" y="608013"/>
          <p14:tracePt t="6103" x="4589463" y="608013"/>
          <p14:tracePt t="6120" x="4572000" y="608013"/>
          <p14:tracePt t="6137" x="4562475" y="615950"/>
          <p14:tracePt t="6153" x="4545013" y="625475"/>
          <p14:tracePt t="6171" x="4527550" y="642938"/>
          <p14:tracePt t="6187" x="4518025" y="652463"/>
          <p14:tracePt t="6204" x="4510088" y="679450"/>
          <p14:tracePt t="6221" x="4510088" y="696913"/>
          <p14:tracePt t="6237" x="4500563" y="714375"/>
          <p14:tracePt t="6254" x="4500563" y="741363"/>
          <p14:tracePt t="6271" x="4500563" y="750888"/>
          <p14:tracePt t="6287" x="4500563" y="768350"/>
          <p14:tracePt t="6304" x="4500563" y="776288"/>
          <p14:tracePt t="6321" x="4500563" y="803275"/>
          <p14:tracePt t="6337" x="4500563" y="822325"/>
          <p14:tracePt t="6354" x="4500563" y="830263"/>
          <p14:tracePt t="6371" x="4500563" y="857250"/>
          <p14:tracePt t="6373" x="4510088" y="874713"/>
          <p14:tracePt t="6388" x="4518025" y="893763"/>
          <p14:tracePt t="6404" x="4537075" y="919163"/>
          <p14:tracePt t="6421" x="4554538" y="946150"/>
          <p14:tracePt t="6438" x="4572000" y="965200"/>
          <p14:tracePt t="6454" x="4589463" y="973138"/>
          <p14:tracePt t="6471" x="4643438" y="990600"/>
          <p14:tracePt t="6488" x="4697413" y="1000125"/>
          <p14:tracePt t="6505" x="4741863" y="1000125"/>
          <p14:tracePt t="6521" x="4813300" y="1000125"/>
          <p14:tracePt t="6538" x="4867275" y="1000125"/>
          <p14:tracePt t="6555" x="4919663" y="1000125"/>
          <p14:tracePt t="6571" x="4956175" y="982663"/>
          <p14:tracePt t="6573" x="4956175" y="973138"/>
          <p14:tracePt t="6588" x="4973638" y="946150"/>
          <p14:tracePt t="6605" x="4983163" y="928688"/>
          <p14:tracePt t="6622" x="4991100" y="901700"/>
          <p14:tracePt t="6638" x="5000625" y="893763"/>
          <p14:tracePt t="6655" x="5010150" y="857250"/>
          <p14:tracePt t="6671" x="5010150" y="839788"/>
          <p14:tracePt t="6688" x="5010150" y="822325"/>
          <p14:tracePt t="6705" x="5010150" y="803275"/>
          <p14:tracePt t="6721" x="5010150" y="785813"/>
          <p14:tracePt t="6738" x="5000625" y="758825"/>
          <p14:tracePt t="6755" x="4991100" y="750888"/>
          <p14:tracePt t="6772" x="4983163" y="741363"/>
          <p14:tracePt t="6789" x="4965700" y="731838"/>
          <p14:tracePt t="6805" x="4946650" y="723900"/>
          <p14:tracePt t="6822" x="4919663" y="714375"/>
          <p14:tracePt t="6838" x="4884738" y="704850"/>
          <p14:tracePt t="6855" x="4867275" y="696913"/>
          <p14:tracePt t="6872" x="4840288" y="696913"/>
          <p14:tracePt t="6889" x="4822825" y="696913"/>
          <p14:tracePt t="6906" x="4795838" y="696913"/>
          <p14:tracePt t="6922" x="4759325" y="696913"/>
          <p14:tracePt t="6939" x="4732338" y="696913"/>
          <p14:tracePt t="6956" x="4687888" y="696913"/>
          <p14:tracePt t="6956" x="4679950" y="696913"/>
          <p14:tracePt t="6973" x="4643438" y="714375"/>
          <p14:tracePt t="6989" x="4616450" y="723900"/>
          <p14:tracePt t="7005" x="4598988" y="741363"/>
          <p14:tracePt t="7022" x="4572000" y="758825"/>
          <p14:tracePt t="7039" x="4554538" y="776288"/>
          <p14:tracePt t="7056" x="4545013" y="803275"/>
          <p14:tracePt t="7072" x="4527550" y="830263"/>
          <p14:tracePt t="7089" x="4518025" y="857250"/>
          <p14:tracePt t="7106" x="4510088" y="866775"/>
          <p14:tracePt t="7122" x="4510088" y="884238"/>
          <p14:tracePt t="7139" x="4510088" y="911225"/>
          <p14:tracePt t="7141" x="4510088" y="919163"/>
          <p14:tracePt t="7156" x="4510088" y="928688"/>
          <p14:tracePt t="7156" x="4510088" y="938213"/>
          <p14:tracePt t="7173" x="4510088" y="965200"/>
          <p14:tracePt t="7190" x="4510088" y="990600"/>
          <p14:tracePt t="7206" x="4518025" y="1009650"/>
          <p14:tracePt t="7222" x="4527550" y="1027113"/>
          <p14:tracePt t="7240" x="4537075" y="1044575"/>
          <p14:tracePt t="7256" x="4562475" y="1054100"/>
          <p14:tracePt t="7273" x="4581525" y="1054100"/>
          <p14:tracePt t="7290" x="4643438" y="1054100"/>
          <p14:tracePt t="7306" x="4724400" y="1044575"/>
          <p14:tracePt t="7323" x="4803775" y="1017588"/>
          <p14:tracePt t="7340" x="4884738" y="1000125"/>
          <p14:tracePt t="7341" x="4919663" y="982663"/>
          <p14:tracePt t="7356" x="4956175" y="946150"/>
          <p14:tracePt t="7373" x="4991100" y="901700"/>
          <p14:tracePt t="7390" x="5010150" y="874713"/>
          <p14:tracePt t="7406" x="5010150" y="847725"/>
          <p14:tracePt t="7423" x="5010150" y="822325"/>
          <p14:tracePt t="7440" x="5010150" y="785813"/>
          <p14:tracePt t="7456" x="5010150" y="768350"/>
          <p14:tracePt t="7473" x="5010150" y="750888"/>
          <p14:tracePt t="7493" x="5000625" y="731838"/>
          <p14:tracePt t="7506" x="4991100" y="723900"/>
          <p14:tracePt t="7524" x="4973638" y="714375"/>
          <p14:tracePt t="7540" x="4965700" y="704850"/>
          <p14:tracePt t="7556" x="4938713" y="696913"/>
          <p14:tracePt t="7573" x="4902200" y="687388"/>
          <p14:tracePt t="7590" x="4867275" y="679450"/>
          <p14:tracePt t="7607" x="4813300" y="660400"/>
          <p14:tracePt t="7623" x="4759325" y="652463"/>
          <p14:tracePt t="7640" x="4714875" y="642938"/>
          <p14:tracePt t="7657" x="4660900" y="633413"/>
          <p14:tracePt t="7673" x="4643438" y="633413"/>
          <p14:tracePt t="7691" x="4633913" y="633413"/>
          <p14:tracePt t="7709" x="4625975" y="633413"/>
          <p14:tracePt t="7724" x="4616450" y="633413"/>
          <p14:tracePt t="7741" x="4598988" y="633413"/>
          <p14:tracePt t="7780" x="4589463" y="642938"/>
          <p14:tracePt t="8620" x="4581525" y="652463"/>
          <p14:tracePt t="8636" x="4581525" y="660400"/>
          <p14:tracePt t="8652" x="4598988" y="669925"/>
          <p14:tracePt t="8661" x="4608513" y="679450"/>
          <p14:tracePt t="8668" x="4625975" y="679450"/>
          <p14:tracePt t="8677" x="4625975" y="687388"/>
          <p14:tracePt t="8693" x="4652963" y="704850"/>
          <p14:tracePt t="8709" x="4679950" y="714375"/>
          <p14:tracePt t="8726" x="4714875" y="731838"/>
          <p14:tracePt t="8742" x="4751388" y="741363"/>
          <p14:tracePt t="8759" x="4786313" y="758825"/>
          <p14:tracePt t="8776" x="4840288" y="776288"/>
          <p14:tracePt t="8792" x="4894263" y="795338"/>
          <p14:tracePt t="8810" x="4946650" y="803275"/>
          <p14:tracePt t="8826" x="5027613" y="822325"/>
          <p14:tracePt t="8842" x="5099050" y="847725"/>
          <p14:tracePt t="8860" x="5180013" y="857250"/>
          <p14:tracePt t="8861" x="5232400" y="874713"/>
          <p14:tracePt t="8877" x="5330825" y="901700"/>
          <p14:tracePt t="8893" x="5438775" y="928688"/>
          <p14:tracePt t="8909" x="5554663" y="946150"/>
          <p14:tracePt t="8926" x="5661025" y="973138"/>
          <p14:tracePt t="8943" x="5732463" y="990600"/>
          <p14:tracePt t="8960" x="5813425" y="1009650"/>
          <p14:tracePt t="8977" x="5894388" y="1017588"/>
          <p14:tracePt t="8993" x="5956300" y="1036638"/>
          <p14:tracePt t="9009" x="6010275" y="1044575"/>
          <p14:tracePt t="9026" x="6054725" y="1054100"/>
          <p14:tracePt t="9042" x="6108700" y="1062038"/>
          <p14:tracePt t="9044" x="6143625" y="1071563"/>
          <p14:tracePt t="9059" x="6170613" y="1081088"/>
          <p14:tracePt t="9076" x="6269038" y="1098550"/>
          <p14:tracePt t="9092" x="6323013" y="1108075"/>
          <p14:tracePt t="9109" x="6394450" y="1125538"/>
          <p14:tracePt t="9126" x="6446838" y="1133475"/>
          <p14:tracePt t="9143" x="6510338" y="1152525"/>
          <p14:tracePt t="9160" x="6554788" y="1160463"/>
          <p14:tracePt t="9177" x="6599238" y="1169988"/>
          <p14:tracePt t="9193" x="6653213" y="1179513"/>
          <p14:tracePt t="9210" x="6670675" y="1179513"/>
          <p14:tracePt t="9226" x="6680200" y="1179513"/>
          <p14:tracePt t="9284" x="6688138" y="1187450"/>
          <p14:tracePt t="9308" x="6670675" y="1196975"/>
          <p14:tracePt t="9316" x="6643688" y="1204913"/>
          <p14:tracePt t="9327" x="6616700" y="1204913"/>
          <p14:tracePt t="9343" x="6554788" y="1214438"/>
          <p14:tracePt t="9361" x="6510338" y="1231900"/>
          <p14:tracePt t="9377" x="6446838" y="1250950"/>
          <p14:tracePt t="9394" x="6411913" y="1268413"/>
          <p14:tracePt t="9410" x="6384925" y="1285875"/>
          <p14:tracePt t="9427" x="6367463" y="1312863"/>
          <p14:tracePt t="9444" x="6340475" y="1366838"/>
          <p14:tracePt t="9460" x="6330950" y="1401763"/>
          <p14:tracePt t="9477" x="6330950" y="1438275"/>
          <p14:tracePt t="9494" x="6330950" y="1473200"/>
          <p14:tracePt t="9510" x="6330950" y="1509713"/>
          <p14:tracePt t="9527" x="6330950" y="1544638"/>
          <p14:tracePt t="9544" x="6357938" y="1581150"/>
          <p14:tracePt t="9560" x="6384925" y="1616075"/>
          <p14:tracePt t="9577" x="6411913" y="1633538"/>
          <p14:tracePt t="9594" x="6438900" y="1660525"/>
          <p14:tracePt t="9610" x="6483350" y="1687513"/>
          <p14:tracePt t="9627" x="6518275" y="1697038"/>
          <p14:tracePt t="9644" x="6589713" y="1697038"/>
          <p14:tracePt t="9661" x="6653213" y="1697038"/>
          <p14:tracePt t="9677" x="6724650" y="1697038"/>
          <p14:tracePt t="9694" x="6813550" y="1697038"/>
          <p14:tracePt t="9711" x="6894513" y="1687513"/>
          <p14:tracePt t="9728" x="6956425" y="1660525"/>
          <p14:tracePt t="9744" x="7010400" y="1643063"/>
          <p14:tracePt t="9761" x="7054850" y="1616075"/>
          <p14:tracePt t="9778" x="7081838" y="1598613"/>
          <p14:tracePt t="9794" x="7099300" y="1581150"/>
          <p14:tracePt t="9811" x="7116763" y="1554163"/>
          <p14:tracePt t="9813" x="7126288" y="1536700"/>
          <p14:tracePt t="9828" x="7134225" y="1500188"/>
          <p14:tracePt t="9845" x="7143750" y="1482725"/>
          <p14:tracePt t="9861" x="7143750" y="1446213"/>
          <p14:tracePt t="9878" x="7143750" y="1428750"/>
          <p14:tracePt t="9895" x="7143750" y="1411288"/>
          <p14:tracePt t="9911" x="7143750" y="1384300"/>
          <p14:tracePt t="9928" x="7143750" y="1374775"/>
          <p14:tracePt t="9945" x="7134225" y="1357313"/>
          <p14:tracePt t="9961" x="7108825" y="1339850"/>
          <p14:tracePt t="9978" x="7072313" y="1322388"/>
          <p14:tracePt t="9995" x="7027863" y="1303338"/>
          <p14:tracePt t="10011" x="6983413" y="1285875"/>
          <p14:tracePt t="10013" x="6946900" y="1276350"/>
          <p14:tracePt t="10028" x="6919913" y="1268413"/>
          <p14:tracePt t="10028" x="6884988" y="1258888"/>
          <p14:tracePt t="10045" x="6804025" y="1250950"/>
          <p14:tracePt t="10061" x="6751638" y="1241425"/>
          <p14:tracePt t="10078" x="6680200" y="1241425"/>
          <p14:tracePt t="10095" x="6616700" y="1241425"/>
          <p14:tracePt t="10111" x="6562725" y="1241425"/>
          <p14:tracePt t="10128" x="6510338" y="1241425"/>
          <p14:tracePt t="10145" x="6473825" y="1250950"/>
          <p14:tracePt t="10161" x="6429375" y="1268413"/>
          <p14:tracePt t="10178" x="6394450" y="1276350"/>
          <p14:tracePt t="10195" x="6357938" y="1303338"/>
          <p14:tracePt t="10212" x="6313488" y="1339850"/>
          <p14:tracePt t="10228" x="6296025" y="1357313"/>
          <p14:tracePt t="10245" x="6276975" y="1384300"/>
          <p14:tracePt t="10262" x="6269038" y="1411288"/>
          <p14:tracePt t="10278" x="6259513" y="1438275"/>
          <p14:tracePt t="10295" x="6259513" y="1465263"/>
          <p14:tracePt t="10312" x="6251575" y="1500188"/>
          <p14:tracePt t="10329" x="6251575" y="1517650"/>
          <p14:tracePt t="10346" x="6251575" y="1544638"/>
          <p14:tracePt t="10362" x="6251575" y="1581150"/>
          <p14:tracePt t="10379" x="6251575" y="1598613"/>
          <p14:tracePt t="10396" x="6259513" y="1633538"/>
          <p14:tracePt t="10413" x="6276975" y="1643063"/>
          <p14:tracePt t="10430" x="6303963" y="1660525"/>
          <p14:tracePt t="10446" x="6367463" y="1679575"/>
          <p14:tracePt t="10462" x="6429375" y="1687513"/>
          <p14:tracePt t="10480" x="6510338" y="1687513"/>
          <p14:tracePt t="10496" x="6589713" y="1687513"/>
          <p14:tracePt t="10513" x="6670675" y="1687513"/>
          <p14:tracePt t="10530" x="6759575" y="1687513"/>
          <p14:tracePt t="10546" x="6840538" y="1670050"/>
          <p14:tracePt t="10563" x="6894513" y="1643063"/>
          <p14:tracePt t="10566" x="6919913" y="1643063"/>
          <p14:tracePt t="10580" x="6956425" y="1633538"/>
          <p14:tracePt t="10596" x="7018338" y="1598613"/>
          <p14:tracePt t="10613" x="7062788" y="1571625"/>
          <p14:tracePt t="10630" x="7081838" y="1554163"/>
          <p14:tracePt t="10646" x="7089775" y="1536700"/>
          <p14:tracePt t="10663" x="7108825" y="1509713"/>
          <p14:tracePt t="10680" x="7108825" y="1500188"/>
          <p14:tracePt t="10696" x="7108825" y="1482725"/>
          <p14:tracePt t="10713" x="7108825" y="1465263"/>
          <p14:tracePt t="10730" x="7108825" y="1455738"/>
          <p14:tracePt t="10749" x="7108825" y="1438275"/>
          <p14:tracePt t="10772" x="7108825" y="1428750"/>
          <p14:tracePt t="10781" x="7099300" y="1419225"/>
          <p14:tracePt t="10797" x="7089775" y="1419225"/>
          <p14:tracePt t="10813" x="7054850" y="1411288"/>
          <p14:tracePt t="10830" x="7010400" y="1393825"/>
          <p14:tracePt t="10846" x="6973888" y="1393825"/>
          <p14:tracePt t="10863" x="6938963" y="1384300"/>
          <p14:tracePt t="10880" x="6875463" y="1374775"/>
          <p14:tracePt t="10897" x="6823075" y="1374775"/>
          <p14:tracePt t="10913" x="6751638" y="1374775"/>
          <p14:tracePt t="10930" x="6680200" y="1374775"/>
          <p14:tracePt t="10947" x="6581775" y="1393825"/>
          <p14:tracePt t="10964" x="6518275" y="1419225"/>
          <p14:tracePt t="10964" x="6500813" y="1428750"/>
          <p14:tracePt t="10981" x="6483350" y="1438275"/>
          <p14:tracePt t="10998" x="6446838" y="1465263"/>
          <p14:tracePt t="11014" x="6429375" y="1473200"/>
          <p14:tracePt t="11030" x="6411913" y="1490663"/>
          <p14:tracePt t="11047" x="6411913" y="1509713"/>
          <p14:tracePt t="11064" x="6411913" y="1517650"/>
          <p14:tracePt t="11081" x="6402388" y="1536700"/>
          <p14:tracePt t="11097" x="6402388" y="1554163"/>
          <p14:tracePt t="11114" x="6402388" y="1581150"/>
          <p14:tracePt t="11131" x="6402388" y="1598613"/>
          <p14:tracePt t="11147" x="6402388" y="1616075"/>
          <p14:tracePt t="11148" x="6402388" y="1625600"/>
          <p14:tracePt t="11164" x="6411913" y="1652588"/>
          <p14:tracePt t="11181" x="6438900" y="1670050"/>
          <p14:tracePt t="11197" x="6473825" y="1687513"/>
          <p14:tracePt t="11214" x="6527800" y="1697038"/>
          <p14:tracePt t="11230" x="6599238" y="1697038"/>
          <p14:tracePt t="11247" x="6715125" y="1697038"/>
          <p14:tracePt t="11264" x="6804025" y="1679575"/>
          <p14:tracePt t="11281" x="6884988" y="1652588"/>
          <p14:tracePt t="11297" x="6938963" y="1633538"/>
          <p14:tracePt t="11314" x="6973888" y="1608138"/>
          <p14:tracePt t="11331" x="6991350" y="1589088"/>
          <p14:tracePt t="11347" x="7000875" y="1581150"/>
          <p14:tracePt t="11821" x="6965950" y="1581150"/>
          <p14:tracePt t="11828" x="6956425" y="1589088"/>
          <p14:tracePt t="11836" x="6938963" y="1589088"/>
          <p14:tracePt t="11837" x="0" y="0"/>
        </p14:tracePtLst>
        <p14:tracePtLst>
          <p14:tracePt t="12749" x="4143375" y="1751013"/>
          <p14:tracePt t="12996" x="4133850" y="1751013"/>
          <p14:tracePt t="13004" x="4116388" y="1751013"/>
          <p14:tracePt t="13012" x="4098925" y="1751013"/>
          <p14:tracePt t="13020" x="4089400" y="1751013"/>
          <p14:tracePt t="13034" x="4081463" y="1758950"/>
          <p14:tracePt t="13051" x="4071938" y="1758950"/>
          <p14:tracePt t="13108" x="4071938" y="1768475"/>
          <p14:tracePt t="13124" x="4062413" y="1768475"/>
          <p14:tracePt t="13132" x="4054475" y="1776413"/>
          <p14:tracePt t="13141" x="4044950" y="1776413"/>
          <p14:tracePt t="13151" x="4044950" y="1785938"/>
          <p14:tracePt t="13172" x="4037013" y="1785938"/>
          <p14:tracePt t="13196" x="4027488" y="1785938"/>
          <p14:tracePt t="13260" x="4017963" y="1795463"/>
          <p14:tracePt t="13276" x="4010025" y="1795463"/>
          <p14:tracePt t="13285" x="4000500" y="1795463"/>
          <p14:tracePt t="13292" x="3990975" y="1795463"/>
          <p14:tracePt t="13301" x="3973513" y="1795463"/>
          <p14:tracePt t="13318" x="3938588" y="1795463"/>
          <p14:tracePt t="13335" x="3894138" y="1803400"/>
          <p14:tracePt t="13352" x="3867150" y="1812925"/>
          <p14:tracePt t="13368" x="3848100" y="1812925"/>
          <p14:tracePt t="13385" x="3840163" y="1812925"/>
          <p14:tracePt t="13421" x="3830638" y="1822450"/>
          <p14:tracePt t="13436" x="3822700" y="1822450"/>
          <p14:tracePt t="13453" x="3813175" y="1822450"/>
          <p14:tracePt t="13460" x="3813175" y="1830388"/>
          <p14:tracePt t="13469" x="3803650" y="1839913"/>
          <p14:tracePt t="13487" x="3795713" y="1839913"/>
          <p14:tracePt t="13572" x="3786188" y="1847850"/>
          <p14:tracePt t="13596" x="3776663" y="1847850"/>
          <p14:tracePt t="13612" x="3768725" y="1857375"/>
          <p14:tracePt t="13620" x="3759200" y="1866900"/>
          <p14:tracePt t="13628" x="3751263" y="1866900"/>
          <p14:tracePt t="13652" x="3741738" y="1874838"/>
          <p14:tracePt t="14020" x="3751263" y="1874838"/>
          <p14:tracePt t="14084" x="3741738" y="1874838"/>
          <p14:tracePt t="14092" x="3732213" y="1874838"/>
          <p14:tracePt t="14103" x="3714750" y="1874838"/>
          <p14:tracePt t="14120" x="3697288" y="1884363"/>
          <p14:tracePt t="14316" x="3687763" y="1884363"/>
          <p14:tracePt t="14332" x="3687763" y="1893888"/>
          <p14:tracePt t="14340" x="3687763" y="1901825"/>
          <p14:tracePt t="14354" x="3679825" y="1901825"/>
          <p14:tracePt t="14373" x="3679825" y="1911350"/>
          <p14:tracePt t="14387" x="3679825" y="1928813"/>
          <p14:tracePt t="14404" x="3679825" y="1946275"/>
          <p14:tracePt t="14421" x="3697288" y="1965325"/>
          <p14:tracePt t="14437" x="3705225" y="1973263"/>
          <p14:tracePt t="14454" x="3724275" y="1990725"/>
          <p14:tracePt t="14471" x="3751263" y="2009775"/>
          <p14:tracePt t="14487" x="3786188" y="2017713"/>
          <p14:tracePt t="14503" x="3822700" y="2036763"/>
          <p14:tracePt t="14520" x="3848100" y="2044700"/>
          <p14:tracePt t="14537" x="3894138" y="2054225"/>
          <p14:tracePt t="14553" x="3902075" y="2054225"/>
          <p14:tracePt t="14570" x="3938588" y="2062163"/>
          <p14:tracePt t="14588" x="3956050" y="2062163"/>
          <p14:tracePt t="14589" x="3973513" y="2071688"/>
          <p14:tracePt t="14605" x="3983038" y="2081213"/>
          <p14:tracePt t="14621" x="3990975" y="2081213"/>
          <p14:tracePt t="14638" x="4010025" y="2089150"/>
          <p14:tracePt t="14654" x="4027488" y="2098675"/>
          <p14:tracePt t="14671" x="4044950" y="2116138"/>
          <p14:tracePt t="14688" x="4062413" y="2125663"/>
          <p14:tracePt t="14704" x="4089400" y="2133600"/>
          <p14:tracePt t="14721" x="4116388" y="2152650"/>
          <p14:tracePt t="14738" x="4143375" y="2170113"/>
          <p14:tracePt t="14754" x="4160838" y="2179638"/>
          <p14:tracePt t="14771" x="4170363" y="2187575"/>
          <p14:tracePt t="14773" x="4179888" y="2197100"/>
          <p14:tracePt t="14788" x="4187825" y="2205038"/>
          <p14:tracePt t="14805" x="4205288" y="2224088"/>
          <p14:tracePt t="14821" x="4224338" y="2241550"/>
          <p14:tracePt t="14838" x="4241800" y="2259013"/>
          <p14:tracePt t="14855" x="4259263" y="2286000"/>
          <p14:tracePt t="14871" x="4286250" y="2312988"/>
          <p14:tracePt t="14888" x="4303713" y="2339975"/>
          <p14:tracePt t="14905" x="4313238" y="2357438"/>
          <p14:tracePt t="14922" x="4322763" y="2374900"/>
          <p14:tracePt t="14938" x="4322763" y="2384425"/>
          <p14:tracePt t="14957" x="4322763" y="2393950"/>
          <p14:tracePt t="14972" x="4322763" y="2401888"/>
          <p14:tracePt t="14988" x="4330700" y="2401888"/>
          <p14:tracePt t="15005" x="4340225" y="2411413"/>
          <p14:tracePt t="15284" x="4340225" y="2428875"/>
          <p14:tracePt t="15292" x="4340225" y="2438400"/>
          <p14:tracePt t="15300" x="4340225" y="2446338"/>
          <p14:tracePt t="15308" x="4340225" y="2465388"/>
          <p14:tracePt t="15322" x="4330700" y="2473325"/>
          <p14:tracePt t="15339" x="4322763" y="2500313"/>
          <p14:tracePt t="15356" x="4313238" y="2517775"/>
          <p14:tracePt t="15356" x="4313238" y="2527300"/>
          <p14:tracePt t="15373" x="4303713" y="2554288"/>
          <p14:tracePt t="15390" x="4303713" y="2571750"/>
          <p14:tracePt t="15406" x="4303713" y="2589213"/>
          <p14:tracePt t="15422" x="4286250" y="2608263"/>
          <p14:tracePt t="15439" x="4286250" y="2616200"/>
          <p14:tracePt t="15456" x="4286250" y="2643188"/>
          <p14:tracePt t="15472" x="4286250" y="2660650"/>
          <p14:tracePt t="15490" x="4286250" y="2687638"/>
          <p14:tracePt t="15506" x="4276725" y="2724150"/>
          <p14:tracePt t="15522" x="4276725" y="2751138"/>
          <p14:tracePt t="15539" x="4276725" y="2776538"/>
          <p14:tracePt t="15556" x="4276725" y="2813050"/>
          <p14:tracePt t="15572" x="4276725" y="2847975"/>
          <p14:tracePt t="15590" x="4276725" y="2884488"/>
          <p14:tracePt t="15606" x="4286250" y="2911475"/>
          <p14:tracePt t="15623" x="4295775" y="2938463"/>
          <p14:tracePt t="15640" x="4303713" y="2965450"/>
          <p14:tracePt t="15656" x="4322763" y="2990850"/>
          <p14:tracePt t="15673" x="4348163" y="3017838"/>
          <p14:tracePt t="15690" x="4367213" y="3036888"/>
          <p14:tracePt t="15706" x="4402138" y="3054350"/>
          <p14:tracePt t="15723" x="4419600" y="3054350"/>
          <p14:tracePt t="15725" x="4429125" y="3054350"/>
          <p14:tracePt t="15741" x="4465638" y="3054350"/>
          <p14:tracePt t="15757" x="4491038" y="3054350"/>
          <p14:tracePt t="15773" x="4545013" y="3054350"/>
          <p14:tracePt t="15790" x="4581525" y="3044825"/>
          <p14:tracePt t="15807" x="4616450" y="3036888"/>
          <p14:tracePt t="15823" x="4643438" y="3036888"/>
          <p14:tracePt t="15840" x="4687888" y="3017838"/>
          <p14:tracePt t="15857" x="4705350" y="3009900"/>
          <p14:tracePt t="15873" x="4751388" y="3009900"/>
          <p14:tracePt t="15890" x="4803775" y="2990850"/>
          <p14:tracePt t="15907" x="4848225" y="2982913"/>
          <p14:tracePt t="15923" x="4884738" y="2955925"/>
          <p14:tracePt t="15940" x="4919663" y="2928938"/>
          <p14:tracePt t="15957" x="4929188" y="2911475"/>
          <p14:tracePt t="15973" x="4946650" y="2894013"/>
          <p14:tracePt t="15990" x="4956175" y="2874963"/>
          <p14:tracePt t="16007" x="4965700" y="2857500"/>
          <p14:tracePt t="16023" x="4973638" y="2830513"/>
          <p14:tracePt t="16040" x="4973638" y="2813050"/>
          <p14:tracePt t="16057" x="4973638" y="2768600"/>
          <p14:tracePt t="16073" x="4983163" y="2751138"/>
          <p14:tracePt t="16090" x="4983163" y="2714625"/>
          <p14:tracePt t="16107" x="4973638" y="2670175"/>
          <p14:tracePt t="16124" x="4956175" y="2625725"/>
          <p14:tracePt t="16141" x="4956175" y="2616200"/>
          <p14:tracePt t="16141" x="4938713" y="2598738"/>
          <p14:tracePt t="16157" x="4929188" y="2581275"/>
          <p14:tracePt t="16174" x="4911725" y="2571750"/>
          <p14:tracePt t="16191" x="4902200" y="2562225"/>
          <p14:tracePt t="16207" x="4884738" y="2554288"/>
          <p14:tracePt t="16224" x="4875213" y="2544763"/>
          <p14:tracePt t="16241" x="4857750" y="2544763"/>
          <p14:tracePt t="16257" x="4830763" y="2536825"/>
          <p14:tracePt t="16274" x="4776788" y="2527300"/>
          <p14:tracePt t="16291" x="4741863" y="2527300"/>
          <p14:tracePt t="16307" x="4687888" y="2527300"/>
          <p14:tracePt t="16308" x="4660900" y="2527300"/>
          <p14:tracePt t="16324" x="4608513" y="2527300"/>
          <p14:tracePt t="16341" x="4562475" y="2527300"/>
          <p14:tracePt t="16358" x="4527550" y="2527300"/>
          <p14:tracePt t="16374" x="4500563" y="2527300"/>
          <p14:tracePt t="16391" x="4473575" y="2527300"/>
          <p14:tracePt t="16407" x="4446588" y="2527300"/>
          <p14:tracePt t="16424" x="4429125" y="2527300"/>
          <p14:tracePt t="16441" x="4419600" y="2527300"/>
          <p14:tracePt t="16458" x="4394200" y="2527300"/>
          <p14:tracePt t="16474" x="4367213" y="2536825"/>
          <p14:tracePt t="16491" x="4357688" y="2562225"/>
          <p14:tracePt t="16507" x="4348163" y="2581275"/>
          <p14:tracePt t="16524" x="4340225" y="2608263"/>
          <p14:tracePt t="16541" x="4322763" y="2633663"/>
          <p14:tracePt t="16557" x="4322763" y="2643188"/>
          <p14:tracePt t="16575" x="4303713" y="2687638"/>
          <p14:tracePt t="16591" x="4295775" y="2697163"/>
          <p14:tracePt t="16608" x="4295775" y="2724150"/>
          <p14:tracePt t="16625" x="4295775" y="2751138"/>
          <p14:tracePt t="16642" x="4295775" y="2759075"/>
          <p14:tracePt t="16658" x="4295775" y="2776538"/>
          <p14:tracePt t="16675" x="4295775" y="2786063"/>
          <p14:tracePt t="16692" x="4295775" y="2803525"/>
          <p14:tracePt t="16709" x="4303713" y="2830513"/>
          <p14:tracePt t="16725" x="4313238" y="2840038"/>
          <p14:tracePt t="16742" x="4322763" y="2867025"/>
          <p14:tracePt t="16758" x="4330700" y="2894013"/>
          <p14:tracePt t="16775" x="4348163" y="2919413"/>
          <p14:tracePt t="16792" x="4367213" y="2938463"/>
          <p14:tracePt t="16809" x="4394200" y="2955925"/>
          <p14:tracePt t="16825" x="4402138" y="2965450"/>
          <p14:tracePt t="16842" x="4419600" y="2982913"/>
          <p14:tracePt t="16859" x="4446588" y="3000375"/>
          <p14:tracePt t="16876" x="4491038" y="3009900"/>
          <p14:tracePt t="16892" x="4527550" y="3017838"/>
          <p14:tracePt t="16909" x="4581525" y="3017838"/>
          <p14:tracePt t="16925" x="4625975" y="3017838"/>
          <p14:tracePt t="16942" x="4679950" y="3017838"/>
          <p14:tracePt t="16959" x="4732338" y="3017838"/>
          <p14:tracePt t="16976" x="4776788" y="3017838"/>
          <p14:tracePt t="16993" x="4813300" y="3017838"/>
          <p14:tracePt t="17010" x="4830763" y="3017838"/>
          <p14:tracePt t="17026" x="4840288" y="3017838"/>
          <p14:tracePt t="17052" x="4848225" y="3009900"/>
          <p14:tracePt t="17612" x="4857750" y="3009900"/>
          <p14:tracePt t="17684" x="4840288" y="3009900"/>
          <p14:tracePt t="17692" x="4822825" y="3009900"/>
          <p14:tracePt t="17700" x="4813300" y="3017838"/>
          <p14:tracePt t="17711" x="4795838" y="3017838"/>
          <p14:tracePt t="17727" x="4776788" y="3017838"/>
          <p14:tracePt t="17744" x="4768850" y="3017838"/>
          <p14:tracePt t="17761" x="4759325" y="3017838"/>
          <p14:tracePt t="17777" x="4732338" y="3017838"/>
          <p14:tracePt t="17794" x="4714875" y="3009900"/>
          <p14:tracePt t="17811" x="4687888" y="2990850"/>
          <p14:tracePt t="17827" x="4660900" y="2965450"/>
          <p14:tracePt t="17829" x="4652963" y="2965450"/>
          <p14:tracePt t="17844" x="4633913" y="2955925"/>
          <p14:tracePt t="17861" x="4625975" y="2938463"/>
          <p14:tracePt t="17877" x="4616450" y="2938463"/>
          <p14:tracePt t="17894" x="4608513" y="2928938"/>
          <p14:tracePt t="17911" x="4598988" y="2919413"/>
          <p14:tracePt t="17956" x="4589463" y="2919413"/>
          <p14:tracePt t="17965" x="4581525" y="2919413"/>
          <p14:tracePt t="17980" x="4572000" y="2919413"/>
          <p14:tracePt t="17988" x="4562475" y="2928938"/>
          <p14:tracePt t="17997" x="4554538" y="2928938"/>
          <p14:tracePt t="18010" x="4554538" y="2938463"/>
          <p14:tracePt t="18027" x="4554538" y="2946400"/>
          <p14:tracePt t="18044" x="4545013" y="2965450"/>
          <p14:tracePt t="18061" x="4545013" y="2982913"/>
          <p14:tracePt t="18077" x="4545013" y="2990850"/>
          <p14:tracePt t="18094" x="4545013" y="3009900"/>
          <p14:tracePt t="18111" x="4554538" y="3027363"/>
          <p14:tracePt t="18128" x="4554538" y="3054350"/>
          <p14:tracePt t="18145" x="4572000" y="3071813"/>
          <p14:tracePt t="18161" x="4598988" y="3081338"/>
          <p14:tracePt t="18178" x="4633913" y="3108325"/>
          <p14:tracePt t="18195" x="4652963" y="3108325"/>
          <p14:tracePt t="18212" x="4697413" y="3116263"/>
          <p14:tracePt t="18212" x="4714875" y="3116263"/>
          <p14:tracePt t="18228" x="4741863" y="3116263"/>
          <p14:tracePt t="18245" x="4776788" y="3116263"/>
          <p14:tracePt t="18261" x="4803775" y="3116263"/>
          <p14:tracePt t="18278" x="4840288" y="3116263"/>
          <p14:tracePt t="18295" x="4867275" y="3116263"/>
          <p14:tracePt t="18312" x="4884738" y="3116263"/>
          <p14:tracePt t="18328" x="4911725" y="3116263"/>
          <p14:tracePt t="18345" x="4929188" y="3116263"/>
          <p14:tracePt t="18362" x="4938713" y="3108325"/>
          <p14:tracePt t="18378" x="4956175" y="3098800"/>
          <p14:tracePt t="18395" x="4973638" y="3089275"/>
          <p14:tracePt t="18412" x="4983163" y="3081338"/>
          <p14:tracePt t="18429" x="5000625" y="3044825"/>
          <p14:tracePt t="18445" x="5010150" y="3027363"/>
          <p14:tracePt t="18462" x="5010150" y="3000375"/>
          <p14:tracePt t="18479" x="5018088" y="2973388"/>
          <p14:tracePt t="18496" x="5027613" y="2946400"/>
          <p14:tracePt t="18512" x="5027613" y="2911475"/>
          <p14:tracePt t="18529" x="5027613" y="2867025"/>
          <p14:tracePt t="18545" x="5027613" y="2840038"/>
          <p14:tracePt t="18562" x="5027613" y="2813050"/>
          <p14:tracePt t="18579" x="5027613" y="2776538"/>
          <p14:tracePt t="18596" x="5018088" y="2751138"/>
          <p14:tracePt t="18613" x="5018088" y="2741613"/>
          <p14:tracePt t="18629" x="5010150" y="2732088"/>
          <p14:tracePt t="18646" x="5000625" y="2732088"/>
          <p14:tracePt t="18662" x="5000625" y="2724150"/>
          <p14:tracePt t="18679" x="4991100" y="2705100"/>
          <p14:tracePt t="18696" x="4973638" y="2697163"/>
          <p14:tracePt t="18712" x="4956175" y="2679700"/>
          <p14:tracePt t="18730" x="4919663" y="2670175"/>
          <p14:tracePt t="18746" x="4884738" y="2652713"/>
          <p14:tracePt t="18762" x="4857750" y="2643188"/>
          <p14:tracePt t="18780" x="4822825" y="2625725"/>
          <p14:tracePt t="18796" x="4795838" y="2616200"/>
          <p14:tracePt t="18813" x="4786313" y="2616200"/>
          <p14:tracePt t="18830" x="4759325" y="2608263"/>
          <p14:tracePt t="18846" x="4732338" y="2598738"/>
          <p14:tracePt t="18863" x="4697413" y="2589213"/>
          <p14:tracePt t="18880" x="4652963" y="2589213"/>
          <p14:tracePt t="18896" x="4589463" y="2589213"/>
          <p14:tracePt t="18913" x="4554538" y="2589213"/>
          <p14:tracePt t="18930" x="4510088" y="2589213"/>
          <p14:tracePt t="18946" x="4465638" y="2589213"/>
          <p14:tracePt t="18963" x="4429125" y="2589213"/>
          <p14:tracePt t="18964" x="4411663" y="2589213"/>
          <p14:tracePt t="18980" x="4394200" y="2589213"/>
          <p14:tracePt t="18981" x="4384675" y="2589213"/>
          <p14:tracePt t="18997" x="4357688" y="2598738"/>
          <p14:tracePt t="19013" x="4340225" y="2598738"/>
          <p14:tracePt t="19030" x="4313238" y="2616200"/>
          <p14:tracePt t="19046" x="4303713" y="2625725"/>
          <p14:tracePt t="19063" x="4286250" y="2643188"/>
          <p14:tracePt t="19080" x="4276725" y="2652713"/>
          <p14:tracePt t="19096" x="4259263" y="2679700"/>
          <p14:tracePt t="19113" x="4241800" y="2697163"/>
          <p14:tracePt t="19130" x="4232275" y="2714625"/>
          <p14:tracePt t="19147" x="4232275" y="2724150"/>
          <p14:tracePt t="19164" x="4224338" y="2732088"/>
          <p14:tracePt t="19165" x="4214813" y="2759075"/>
          <p14:tracePt t="19188" x="4214813" y="2768600"/>
          <p14:tracePt t="19204" x="4214813" y="2776538"/>
          <p14:tracePt t="19220" x="4214813" y="2786063"/>
          <p14:tracePt t="19230" x="4214813" y="2795588"/>
          <p14:tracePt t="19246" x="4214813" y="2813050"/>
          <p14:tracePt t="19263" x="4214813" y="2840038"/>
          <p14:tracePt t="19280" x="4224338" y="2874963"/>
          <p14:tracePt t="19297" x="4241800" y="2911475"/>
          <p14:tracePt t="19314" x="4259263" y="2946400"/>
          <p14:tracePt t="19331" x="4303713" y="2982913"/>
          <p14:tracePt t="19347" x="4340225" y="3009900"/>
          <p14:tracePt t="19364" x="4429125" y="3027363"/>
          <p14:tracePt t="19381" x="4483100" y="3054350"/>
          <p14:tracePt t="19397" x="4537075" y="3054350"/>
          <p14:tracePt t="19414" x="4581525" y="3062288"/>
          <p14:tracePt t="19431" x="4625975" y="3062288"/>
          <p14:tracePt t="19447" x="4670425" y="3062288"/>
          <p14:tracePt t="19464" x="4714875" y="3062288"/>
          <p14:tracePt t="19481" x="4741863" y="3062288"/>
          <p14:tracePt t="19498" x="4768850" y="3062288"/>
          <p14:tracePt t="19513" x="4795838" y="3062288"/>
          <p14:tracePt t="19530" x="4813300" y="3054350"/>
          <p14:tracePt t="19547" x="4822825" y="3044825"/>
          <p14:tracePt t="19564" x="4848225" y="3027363"/>
          <p14:tracePt t="19581" x="4867275" y="3000375"/>
          <p14:tracePt t="19598" x="4875213" y="2973388"/>
          <p14:tracePt t="19615" x="4894263" y="2946400"/>
          <p14:tracePt t="19631" x="4911725" y="2928938"/>
          <p14:tracePt t="19648" x="4911725" y="2901950"/>
          <p14:tracePt t="19664" x="4911725" y="2884488"/>
          <p14:tracePt t="19681" x="4911725" y="2874963"/>
          <p14:tracePt t="19698" x="4911725" y="2857500"/>
          <p14:tracePt t="19714" x="4911725" y="2847975"/>
          <p14:tracePt t="19731" x="4911725" y="2840038"/>
          <p14:tracePt t="19748" x="4911725" y="2822575"/>
          <p14:tracePt t="19765" x="4911725" y="2813050"/>
          <p14:tracePt t="19781" x="4911725" y="2803525"/>
          <p14:tracePt t="19798" x="4911725" y="2795588"/>
          <p14:tracePt t="19815" x="4911725" y="2776538"/>
          <p14:tracePt t="19831" x="4911725" y="2768600"/>
          <p14:tracePt t="19848" x="4902200" y="2751138"/>
          <p14:tracePt t="19865" x="4894263" y="2724150"/>
          <p14:tracePt t="19881" x="4884738" y="2705100"/>
          <p14:tracePt t="19898" x="4875213" y="2687638"/>
          <p14:tracePt t="19915" x="4857750" y="2670175"/>
          <p14:tracePt t="19932" x="4840288" y="2660650"/>
          <p14:tracePt t="19948" x="4830763" y="2652713"/>
          <p14:tracePt t="19965" x="4813300" y="2643188"/>
          <p14:tracePt t="19982" x="4795838" y="2643188"/>
          <p14:tracePt t="19999" x="4759325" y="2643188"/>
          <p14:tracePt t="20015" x="4705350" y="2643188"/>
          <p14:tracePt t="20031" x="4608513" y="2643188"/>
          <p14:tracePt t="20048" x="4500563" y="2679700"/>
          <p14:tracePt t="20065" x="4394200" y="2724150"/>
          <p14:tracePt t="20082" x="4313238" y="2776538"/>
          <p14:tracePt t="20099" x="4276725" y="2803525"/>
          <p14:tracePt t="20115" x="4259263" y="2822575"/>
          <p14:tracePt t="20588" x="4259263" y="2830513"/>
          <p14:tracePt t="20596" x="4259263" y="2840038"/>
          <p14:tracePt t="20604" x="4259263" y="2847975"/>
          <p14:tracePt t="20620" x="4259263" y="2867025"/>
          <p14:tracePt t="20633" x="4259263" y="2894013"/>
          <p14:tracePt t="20650" x="4276725" y="2928938"/>
          <p14:tracePt t="20666" x="4286250" y="2955925"/>
          <p14:tracePt t="20683" x="4295775" y="2990850"/>
          <p14:tracePt t="20701" x="4313238" y="3036888"/>
          <p14:tracePt t="20717" x="4322763" y="3054350"/>
          <p14:tracePt t="20733" x="4322763" y="3062288"/>
          <p14:tracePt t="20750" x="4330700" y="3081338"/>
          <p14:tracePt t="20767" x="4340225" y="3081338"/>
          <p14:tracePt t="20783" x="4340225" y="3089275"/>
          <p14:tracePt t="20800" x="4348163" y="3108325"/>
          <p14:tracePt t="20816" x="4357688" y="3125788"/>
          <p14:tracePt t="20833" x="4367213" y="3143250"/>
          <p14:tracePt t="20850" x="4375150" y="3160713"/>
          <p14:tracePt t="20866" x="4375150" y="3170238"/>
          <p14:tracePt t="20883" x="4375150" y="3179763"/>
          <p14:tracePt t="20901" x="4394200" y="3214688"/>
          <p14:tracePt t="20917" x="4394200" y="3224213"/>
          <p14:tracePt t="20933" x="4402138" y="3241675"/>
          <p14:tracePt t="20950" x="4411663" y="3268663"/>
          <p14:tracePt t="20967" x="4411663" y="3276600"/>
          <p14:tracePt t="20984" x="4411663" y="3313113"/>
          <p14:tracePt t="21001" x="4419600" y="3322638"/>
          <p14:tracePt t="21017" x="4429125" y="3348038"/>
          <p14:tracePt t="21034" x="4429125" y="3357563"/>
          <p14:tracePt t="21051" x="4438650" y="3375025"/>
          <p14:tracePt t="21067" x="4438650" y="3411538"/>
          <p14:tracePt t="21068" x="4438650" y="3419475"/>
          <p14:tracePt t="21084" x="4446588" y="3455988"/>
          <p14:tracePt t="21101" x="4456113" y="3482975"/>
          <p14:tracePt t="21117" x="4456113" y="3500438"/>
          <p14:tracePt t="21134" x="4465638" y="3536950"/>
          <p14:tracePt t="21151" x="4465638" y="3544888"/>
          <p14:tracePt t="21167" x="4465638" y="3562350"/>
          <p14:tracePt t="21184" x="4465638" y="3571875"/>
          <p14:tracePt t="21201" x="4465638" y="3589338"/>
          <p14:tracePt t="21217" x="4465638" y="3598863"/>
          <p14:tracePt t="21234" x="4465638" y="3608388"/>
          <p14:tracePt t="21251" x="4465638" y="3616325"/>
          <p14:tracePt t="21253" x="4465638" y="3625850"/>
          <p14:tracePt t="21268" x="4465638" y="3643313"/>
          <p14:tracePt t="21285" x="4465638" y="3652838"/>
          <p14:tracePt t="21301" x="4465638" y="3679825"/>
          <p14:tracePt t="21318" x="4465638" y="3687763"/>
          <p14:tracePt t="21334" x="4465638" y="3705225"/>
          <p14:tracePt t="21351" x="4465638" y="3714750"/>
          <p14:tracePt t="21368" x="4465638" y="3724275"/>
          <p14:tracePt t="21404" x="4465638" y="3732213"/>
          <p14:tracePt t="21436" x="4465638" y="3741738"/>
          <p14:tracePt t="21460" x="4473575" y="3759200"/>
          <p14:tracePt t="21476" x="4483100" y="3768725"/>
          <p14:tracePt t="21492" x="4491038" y="3776663"/>
          <p14:tracePt t="21508" x="4500563" y="3776663"/>
          <p14:tracePt t="21524" x="4510088" y="3776663"/>
          <p14:tracePt t="21572" x="4518025" y="3786188"/>
          <p14:tracePt t="21628" x="4527550" y="3786188"/>
          <p14:tracePt t="21644" x="4537075" y="3786188"/>
          <p14:tracePt t="21660" x="4545013" y="3786188"/>
          <p14:tracePt t="21796" x="4554538" y="3786188"/>
          <p14:tracePt t="21812" x="4562475" y="3786188"/>
          <p14:tracePt t="21836" x="4572000" y="3776663"/>
          <p14:tracePt t="21860" x="4572000" y="3768725"/>
          <p14:tracePt t="21884" x="4572000" y="3759200"/>
          <p14:tracePt t="21908" x="4572000" y="3751263"/>
          <p14:tracePt t="22101" x="4572000" y="3741738"/>
          <p14:tracePt t="22132" x="4572000" y="3732213"/>
          <p14:tracePt t="22156" x="4572000" y="3724275"/>
          <p14:tracePt t="22172" x="4572000" y="3714750"/>
          <p14:tracePt t="22212" x="4572000" y="3705225"/>
          <p14:tracePt t="22228" x="4572000" y="3697288"/>
          <p14:tracePt t="22244" x="4572000" y="3687763"/>
          <p14:tracePt t="22301" x="4572000" y="3679825"/>
          <p14:tracePt t="22316" x="4572000" y="3670300"/>
          <p14:tracePt t="22324" x="4581525" y="3670300"/>
          <p14:tracePt t="22340" x="4581525" y="3660775"/>
          <p14:tracePt t="22353" x="4581525" y="3652838"/>
          <p14:tracePt t="22370" x="4589463" y="3633788"/>
          <p14:tracePt t="22388" x="4589463" y="3625850"/>
          <p14:tracePt t="22405" x="4589463" y="3616325"/>
          <p14:tracePt t="22428" x="4589463" y="3608388"/>
          <p14:tracePt t="22460" x="4589463" y="3598863"/>
          <p14:tracePt t="22476" x="4589463" y="3589338"/>
          <p14:tracePt t="22508" x="4589463" y="3581400"/>
          <p14:tracePt t="22524" x="4589463" y="3571875"/>
          <p14:tracePt t="22540" x="4589463" y="3562350"/>
          <p14:tracePt t="22572" x="4589463" y="3554413"/>
          <p14:tracePt t="22596" x="4589463" y="3544888"/>
          <p14:tracePt t="22620" x="4589463" y="3536950"/>
          <p14:tracePt t="22636" x="4589463" y="3527425"/>
          <p14:tracePt t="22668" x="4589463" y="3517900"/>
          <p14:tracePt t="22676" x="4589463" y="3509963"/>
          <p14:tracePt t="22693" x="4589463" y="3500438"/>
          <p14:tracePt t="22704" x="4589463" y="3490913"/>
          <p14:tracePt t="22721" x="4589463" y="3482975"/>
          <p14:tracePt t="22737" x="4589463" y="3465513"/>
          <p14:tracePt t="22754" x="4589463" y="3455988"/>
          <p14:tracePt t="22773" x="4589463" y="3446463"/>
          <p14:tracePt t="22796" x="4589463" y="3438525"/>
          <p14:tracePt t="22805" x="4589463" y="3429000"/>
          <p14:tracePt t="22828" x="4589463" y="3419475"/>
          <p14:tracePt t="22852" x="4589463" y="3411538"/>
          <p14:tracePt t="22884" x="4589463" y="3402013"/>
          <p14:tracePt t="22900" x="4589463" y="3394075"/>
          <p14:tracePt t="22924" x="4589463" y="3384550"/>
          <p14:tracePt t="22948" x="4589463" y="3375025"/>
          <p14:tracePt t="22972" x="4589463" y="3367088"/>
          <p14:tracePt t="22980" x="4589463" y="3357563"/>
          <p14:tracePt t="22996" x="4598988" y="3340100"/>
          <p14:tracePt t="23012" x="4598988" y="3330575"/>
          <p14:tracePt t="23021" x="4608513" y="3322638"/>
          <p14:tracePt t="23038" x="4608513" y="3313113"/>
          <p14:tracePt t="23212" x="4616450" y="3313113"/>
          <p14:tracePt t="23237" x="4625975" y="3313113"/>
          <p14:tracePt t="23268" x="4633913" y="3313113"/>
          <p14:tracePt t="23276" x="4643438" y="3313113"/>
          <p14:tracePt t="23316" x="4652963" y="3313113"/>
          <p14:tracePt t="23332" x="4660900" y="3313113"/>
          <p14:tracePt t="23340" x="4670425" y="3313113"/>
          <p14:tracePt t="23364" x="4679950" y="3313113"/>
          <p14:tracePt t="23373" x="4687888" y="3313113"/>
          <p14:tracePt t="23380" x="4697413" y="3313113"/>
          <p14:tracePt t="23396" x="4705350" y="3313113"/>
          <p14:tracePt t="23406" x="4714875" y="3313113"/>
          <p14:tracePt t="23422" x="4732338" y="3313113"/>
          <p14:tracePt t="23439" x="4751388" y="3313113"/>
          <p14:tracePt t="23455" x="4759325" y="3313113"/>
          <p14:tracePt t="23472" x="4776788" y="3313113"/>
          <p14:tracePt t="23490" x="4795838" y="3313113"/>
          <p14:tracePt t="23505" x="4803775" y="3313113"/>
          <p14:tracePt t="23522" x="4813300" y="3313113"/>
          <p14:tracePt t="23538" x="4830763" y="3313113"/>
          <p14:tracePt t="23555" x="4840288" y="3313113"/>
          <p14:tracePt t="23572" x="4875213" y="3303588"/>
          <p14:tracePt t="23590" x="4884738" y="3303588"/>
          <p14:tracePt t="23606" x="4902200" y="3295650"/>
          <p14:tracePt t="23622" x="4919663" y="3295650"/>
          <p14:tracePt t="23640" x="4929188" y="3295650"/>
          <p14:tracePt t="23656" x="4938713" y="3295650"/>
          <p14:tracePt t="23672" x="4956175" y="3286125"/>
          <p14:tracePt t="23692" x="4973638" y="3276600"/>
          <p14:tracePt t="23724" x="4983163" y="3276600"/>
          <p14:tracePt t="23732" x="4983163" y="3268663"/>
          <p14:tracePt t="23756" x="4991100" y="3268663"/>
          <p14:tracePt t="23780" x="4991100" y="3259138"/>
          <p14:tracePt t="23789" x="5000625" y="3251200"/>
          <p14:tracePt t="23804" x="5010150" y="3251200"/>
          <p14:tracePt t="23813" x="5018088" y="3241675"/>
          <p14:tracePt t="23828" x="5027613" y="3232150"/>
          <p14:tracePt t="23876" x="5037138" y="3224213"/>
          <p14:tracePt t="23924" x="5037138" y="3214688"/>
          <p14:tracePt t="23941" x="5045075" y="3205163"/>
          <p14:tracePt t="23964" x="5045075" y="3197225"/>
          <p14:tracePt t="23980" x="5045075" y="3179763"/>
          <p14:tracePt t="23996" x="5054600" y="3179763"/>
          <p14:tracePt t="24044" x="5062538" y="3170238"/>
          <p14:tracePt t="24060" x="5062538" y="3160713"/>
          <p14:tracePt t="24068" x="5062538" y="3152775"/>
          <p14:tracePt t="24204" x="5062538" y="3160713"/>
          <p14:tracePt t="24220" x="5062538" y="3179763"/>
          <p14:tracePt t="24228" x="5054600" y="3197225"/>
          <p14:tracePt t="24241" x="5054600" y="3205163"/>
          <p14:tracePt t="24257" x="5045075" y="3224213"/>
          <p14:tracePt t="24274" x="5037138" y="3241675"/>
          <p14:tracePt t="24291" x="5027613" y="3251200"/>
          <p14:tracePt t="24316" x="5018088" y="3259138"/>
          <p14:tracePt t="24341" x="5010150" y="3259138"/>
          <p14:tracePt t="24349" x="5010150" y="3268663"/>
          <p14:tracePt t="24380" x="5000625" y="3268663"/>
          <p14:tracePt t="24404" x="4991100" y="3268663"/>
          <p14:tracePt t="24412" x="4983163" y="3268663"/>
          <p14:tracePt t="24424" x="4973638" y="3268663"/>
          <p14:tracePt t="24441" x="4929188" y="3268663"/>
          <p14:tracePt t="24457" x="4894263" y="3259138"/>
          <p14:tracePt t="24474" x="4857750" y="3259138"/>
          <p14:tracePt t="24491" x="4822825" y="3251200"/>
          <p14:tracePt t="24508" x="4795838" y="3251200"/>
          <p14:tracePt t="24524" x="4776788" y="3251200"/>
          <p14:tracePt t="24541" x="4768850" y="3251200"/>
          <p14:tracePt t="24558" x="4751388" y="3251200"/>
          <p14:tracePt t="24574" x="4732338" y="3251200"/>
          <p14:tracePt t="24591" x="4697413" y="3251200"/>
          <p14:tracePt t="24608" x="4660900" y="3268663"/>
          <p14:tracePt t="24624" x="4616450" y="3295650"/>
          <p14:tracePt t="24641" x="4572000" y="3313113"/>
          <p14:tracePt t="24658" x="4537075" y="3340100"/>
          <p14:tracePt t="24674" x="4500563" y="3367088"/>
          <p14:tracePt t="24691" x="4473575" y="3402013"/>
          <p14:tracePt t="24708" x="4429125" y="3455988"/>
          <p14:tracePt t="24725" x="4402138" y="3482975"/>
          <p14:tracePt t="24741" x="4394200" y="3509963"/>
          <p14:tracePt t="24758" x="4375150" y="3527425"/>
          <p14:tracePt t="24775" x="4367213" y="3527425"/>
          <p14:tracePt t="24791" x="4367213" y="3536950"/>
          <p14:tracePt t="25028" x="4357688" y="3544888"/>
          <p14:tracePt t="25532" x="4357688" y="3554413"/>
          <p14:tracePt t="25548" x="4357688" y="3562350"/>
          <p14:tracePt t="25564" x="4357688" y="3571875"/>
          <p14:tracePt t="25572" x="4357688" y="3581400"/>
          <p14:tracePt t="25588" x="4357688" y="3589338"/>
          <p14:tracePt t="25596" x="4367213" y="3589338"/>
          <p14:tracePt t="25612" x="4367213" y="3598863"/>
          <p14:tracePt t="25628" x="4367213" y="3616325"/>
          <p14:tracePt t="25643" x="4367213" y="3625850"/>
          <p14:tracePt t="25661" x="4384675" y="3660775"/>
          <p14:tracePt t="25677" x="4394200" y="3670300"/>
          <p14:tracePt t="25694" x="4394200" y="3687763"/>
          <p14:tracePt t="25710" x="4411663" y="3724275"/>
          <p14:tracePt t="25727" x="4419600" y="3759200"/>
          <p14:tracePt t="25743" x="4438650" y="3786188"/>
          <p14:tracePt t="25760" x="4438650" y="3803650"/>
          <p14:tracePt t="25777" x="4456113" y="3822700"/>
          <p14:tracePt t="25793" x="4465638" y="3840163"/>
          <p14:tracePt t="25810" x="4473575" y="3857625"/>
          <p14:tracePt t="25827" x="4483100" y="3867150"/>
          <p14:tracePt t="25843" x="4491038" y="3884613"/>
          <p14:tracePt t="25868" x="4500563" y="3894138"/>
          <p14:tracePt t="25900" x="4510088" y="3902075"/>
          <p14:tracePt t="25908" x="4518025" y="3902075"/>
          <p14:tracePt t="25916" x="4518025" y="3911600"/>
          <p14:tracePt t="25932" x="4537075" y="3911600"/>
          <p14:tracePt t="25944" x="4554538" y="3929063"/>
          <p14:tracePt t="25961" x="4581525" y="3938588"/>
          <p14:tracePt t="25977" x="4616450" y="3965575"/>
          <p14:tracePt t="25994" x="4652963" y="3983038"/>
          <p14:tracePt t="26011" x="4679950" y="4000500"/>
          <p14:tracePt t="26027" x="4679950" y="4010025"/>
          <p14:tracePt t="26100" x="4687888" y="4017963"/>
          <p14:tracePt t="26116" x="4697413" y="4027488"/>
          <p14:tracePt t="26132" x="4697413" y="4037013"/>
          <p14:tracePt t="26140" x="4705350" y="4054475"/>
          <p14:tracePt t="26156" x="4705350" y="4062413"/>
          <p14:tracePt t="26164" x="4705350" y="4071938"/>
          <p14:tracePt t="26177" x="4705350" y="4081463"/>
          <p14:tracePt t="26194" x="4705350" y="4098925"/>
          <p14:tracePt t="26211" x="4705350" y="4108450"/>
          <p14:tracePt t="26228" x="4697413" y="4125913"/>
          <p14:tracePt t="26244" x="4697413" y="4143375"/>
          <p14:tracePt t="26261" x="4687888" y="4152900"/>
          <p14:tracePt t="26278" x="4679950" y="4160838"/>
          <p14:tracePt t="26295" x="4670425" y="4170363"/>
          <p14:tracePt t="26311" x="4652963" y="4179888"/>
          <p14:tracePt t="26328" x="4633913" y="4179888"/>
          <p14:tracePt t="26345" x="4598988" y="4197350"/>
          <p14:tracePt t="26361" x="4562475" y="4197350"/>
          <p14:tracePt t="26378" x="4527550" y="4205288"/>
          <p14:tracePt t="26395" x="4500563" y="4214813"/>
          <p14:tracePt t="26411" x="4491038" y="4214813"/>
          <p14:tracePt t="26428" x="4473575" y="4214813"/>
          <p14:tracePt t="26445" x="4465638" y="4214813"/>
          <p14:tracePt t="26462" x="4446588" y="4214813"/>
          <p14:tracePt t="26478" x="4438650" y="4214813"/>
          <p14:tracePt t="26495" x="4411663" y="4214813"/>
          <p14:tracePt t="26512" x="4384675" y="4214813"/>
          <p14:tracePt t="26528" x="4367213" y="4214813"/>
          <p14:tracePt t="26545" x="4348163" y="4205288"/>
          <p14:tracePt t="26562" x="4340225" y="4205288"/>
          <p14:tracePt t="26578" x="4330700" y="4205288"/>
          <p14:tracePt t="26595" x="4313238" y="4205288"/>
          <p14:tracePt t="26612" x="4259263" y="4205288"/>
          <p14:tracePt t="26629" x="4232275" y="4205288"/>
          <p14:tracePt t="26645" x="4187825" y="4205288"/>
          <p14:tracePt t="26662" x="4143375" y="4205288"/>
          <p14:tracePt t="26678" x="4108450" y="4205288"/>
          <p14:tracePt t="26695" x="4071938" y="4205288"/>
          <p14:tracePt t="26712" x="4054475" y="4205288"/>
          <p14:tracePt t="26729" x="4044950" y="4205288"/>
          <p14:tracePt t="27181" x="4037013" y="4214813"/>
          <p14:tracePt t="27204" x="4037013" y="4224338"/>
          <p14:tracePt t="27213" x="4037013" y="4232275"/>
          <p14:tracePt t="27220" x="4037013" y="4251325"/>
          <p14:tracePt t="27230" x="4037013" y="4259263"/>
          <p14:tracePt t="27246" x="4054475" y="4286250"/>
          <p14:tracePt t="27263" x="4062413" y="4313238"/>
          <p14:tracePt t="27280" x="4081463" y="4348163"/>
          <p14:tracePt t="27296" x="4108450" y="4375150"/>
          <p14:tracePt t="27313" x="4125913" y="4402138"/>
          <p14:tracePt t="27330" x="4133850" y="4419600"/>
          <p14:tracePt t="27347" x="4133850" y="4438650"/>
          <p14:tracePt t="27363" x="4133850" y="4456113"/>
          <p14:tracePt t="27381" x="4133850" y="4473575"/>
          <p14:tracePt t="27397" x="4133850" y="4491038"/>
          <p14:tracePt t="27413" x="4133850" y="4510088"/>
          <p14:tracePt t="27430" x="4125913" y="4527550"/>
          <p14:tracePt t="27447" x="4125913" y="4545013"/>
          <p14:tracePt t="27463" x="4125913" y="4572000"/>
          <p14:tracePt t="27480" x="4125913" y="4589463"/>
          <p14:tracePt t="27497" x="4125913" y="4608513"/>
          <p14:tracePt t="27513" x="4125913" y="4633913"/>
          <p14:tracePt t="27531" x="4125913" y="4660900"/>
          <p14:tracePt t="27532" x="4125913" y="4670425"/>
          <p14:tracePt t="27549" x="4125913" y="4679950"/>
          <p14:tracePt t="27564" x="4125913" y="4687888"/>
          <p14:tracePt t="27581" x="4133850" y="4697413"/>
          <p14:tracePt t="27660" x="4116388" y="4679950"/>
          <p14:tracePt t="27669" x="4108450" y="4679950"/>
          <p14:tracePt t="27748" x="4108450" y="4670425"/>
          <p14:tracePt t="27781" x="4108450" y="4652963"/>
          <p14:tracePt t="27796" x="4108450" y="4643438"/>
          <p14:tracePt t="27804" x="4108450" y="4633913"/>
          <p14:tracePt t="27814" x="4116388" y="4625975"/>
          <p14:tracePt t="27831" x="4133850" y="4616450"/>
          <p14:tracePt t="27847" x="4143375" y="4608513"/>
          <p14:tracePt t="27869" x="4152900" y="4608513"/>
          <p14:tracePt t="27881" x="4160838" y="4608513"/>
          <p14:tracePt t="27897" x="4170363" y="4608513"/>
          <p14:tracePt t="27914" x="4179888" y="4608513"/>
          <p14:tracePt t="27931" x="4187825" y="4608513"/>
          <p14:tracePt t="27933" x="4197350" y="4608513"/>
          <p14:tracePt t="27948" x="4205288" y="4608513"/>
          <p14:tracePt t="27965" x="4224338" y="4608513"/>
          <p14:tracePt t="27982" x="4232275" y="4625975"/>
          <p14:tracePt t="28004" x="4241800" y="4625975"/>
          <p14:tracePt t="28014" x="4251325" y="4625975"/>
          <p14:tracePt t="28031" x="4268788" y="4633913"/>
          <p14:tracePt t="28047" x="4286250" y="4643438"/>
          <p14:tracePt t="28064" x="4303713" y="4652963"/>
          <p14:tracePt t="28081" x="4340225" y="4652963"/>
          <p14:tracePt t="28097" x="4357688" y="4652963"/>
          <p14:tracePt t="28114" x="4384675" y="4660900"/>
          <p14:tracePt t="28131" x="4419600" y="4660900"/>
          <p14:tracePt t="28148" x="4473575" y="4670425"/>
          <p14:tracePt t="28165" x="4491038" y="4679950"/>
          <p14:tracePt t="28182" x="4527550" y="4687888"/>
          <p14:tracePt t="28198" x="4554538" y="4687888"/>
          <p14:tracePt t="28215" x="4572000" y="4687888"/>
          <p14:tracePt t="28232" x="4589463" y="4687888"/>
          <p14:tracePt t="28248" x="4598988" y="4697413"/>
          <p14:tracePt t="28265" x="4608513" y="4697413"/>
          <p14:tracePt t="28282" x="4616450" y="4697413"/>
          <p14:tracePt t="28299" x="4643438" y="4697413"/>
          <p14:tracePt t="28315" x="4652963" y="4697413"/>
          <p14:tracePt t="28332" x="4679950" y="4697413"/>
          <p14:tracePt t="28349" x="4687888" y="4705350"/>
          <p14:tracePt t="28365" x="4697413" y="4705350"/>
          <p14:tracePt t="28382" x="4705350" y="4705350"/>
          <p14:tracePt t="28399" x="4714875" y="4714875"/>
          <p14:tracePt t="28415" x="4741863" y="4724400"/>
          <p14:tracePt t="28432" x="4751388" y="4724400"/>
          <p14:tracePt t="28449" x="4759325" y="4724400"/>
          <p14:tracePt t="28468" x="4768850" y="4732338"/>
          <p14:tracePt t="28484" x="4768850" y="4741863"/>
          <p14:tracePt t="28500" x="4776788" y="4759325"/>
          <p14:tracePt t="28516" x="4786313" y="4768850"/>
          <p14:tracePt t="28532" x="4786313" y="4786313"/>
          <p14:tracePt t="28548" x="4795838" y="4795838"/>
          <p14:tracePt t="28565" x="4803775" y="4813300"/>
          <p14:tracePt t="28582" x="4803775" y="4830763"/>
          <p14:tracePt t="28600" x="4813300" y="4848225"/>
          <p14:tracePt t="28616" x="4822825" y="4867275"/>
          <p14:tracePt t="28632" x="4830763" y="4884738"/>
          <p14:tracePt t="28652" x="4830763" y="4894263"/>
          <p14:tracePt t="28666" x="4830763" y="4902200"/>
          <p14:tracePt t="28683" x="4830763" y="4911725"/>
          <p14:tracePt t="28700" x="4830763" y="4929188"/>
          <p14:tracePt t="28716" x="4830763" y="4946650"/>
          <p14:tracePt t="28733" x="4830763" y="4965700"/>
          <p14:tracePt t="28750" x="4830763" y="4983163"/>
          <p14:tracePt t="28766" x="4813300" y="5000625"/>
          <p14:tracePt t="28783" x="4795838" y="5018088"/>
          <p14:tracePt t="28800" x="4786313" y="5045075"/>
          <p14:tracePt t="28816" x="4768850" y="5062538"/>
          <p14:tracePt t="28836" x="4768850" y="5072063"/>
          <p14:tracePt t="28850" x="4768850" y="5081588"/>
          <p14:tracePt t="28866" x="4768850" y="5089525"/>
          <p14:tracePt t="28883" x="4759325" y="5099050"/>
          <p14:tracePt t="28901" x="4759325" y="5116513"/>
          <p14:tracePt t="28917" x="4751388" y="5143500"/>
          <p14:tracePt t="28933" x="4751388" y="5160963"/>
          <p14:tracePt t="28950" x="4751388" y="5170488"/>
          <p14:tracePt t="28966" x="4751388" y="5187950"/>
          <p14:tracePt t="28983" x="4741863" y="5205413"/>
          <p14:tracePt t="29000" x="4741863" y="5214938"/>
          <p14:tracePt t="29017" x="4741863" y="5224463"/>
          <p14:tracePt t="29036" x="4732338" y="5232400"/>
          <p14:tracePt t="29076" x="4732338" y="5241925"/>
          <p14:tracePt t="29708" x="4732338" y="5232400"/>
          <p14:tracePt t="29724" x="4732338" y="5214938"/>
          <p14:tracePt t="29732" x="4732338" y="5205413"/>
          <p14:tracePt t="29740" x="4732338" y="5187950"/>
          <p14:tracePt t="29751" x="4741863" y="5170488"/>
          <p14:tracePt t="29768" x="4751388" y="5116513"/>
          <p14:tracePt t="29785" x="4751388" y="5081588"/>
          <p14:tracePt t="29802" x="4751388" y="5062538"/>
          <p14:tracePt t="29818" x="4751388" y="5045075"/>
          <p14:tracePt t="29835" x="4751388" y="5027613"/>
          <p14:tracePt t="29838" x="4751388" y="5018088"/>
          <p14:tracePt t="29932" x="4751388" y="5027613"/>
          <p14:tracePt t="29948" x="4751388" y="5037138"/>
          <p14:tracePt t="29956" x="4751388" y="5045075"/>
          <p14:tracePt t="29968" x="4751388" y="5054600"/>
          <p14:tracePt t="29985" x="4759325" y="5062538"/>
          <p14:tracePt t="30002" x="4768850" y="5072063"/>
          <p14:tracePt t="30028" x="4768850" y="5081588"/>
          <p14:tracePt t="30044" x="4768850" y="5099050"/>
          <p14:tracePt t="30053" x="4768850" y="5108575"/>
          <p14:tracePt t="30069" x="4768850" y="5126038"/>
          <p14:tracePt t="30086" x="4768850" y="5143500"/>
          <p14:tracePt t="30117" x="4776788" y="5153025"/>
          <p14:tracePt t="30148" x="4776788" y="5170488"/>
          <p14:tracePt t="30164" x="4776788" y="5187950"/>
          <p14:tracePt t="30172" x="4776788" y="5197475"/>
          <p14:tracePt t="30186" x="4776788" y="5205413"/>
          <p14:tracePt t="30202" x="4786313" y="5251450"/>
          <p14:tracePt t="30220" x="4795838" y="5295900"/>
          <p14:tracePt t="30221" x="4803775" y="5322888"/>
          <p14:tracePt t="30236" x="4822825" y="5384800"/>
          <p14:tracePt t="30252" x="4848225" y="5465763"/>
          <p14:tracePt t="30269" x="4875213" y="5537200"/>
          <p14:tracePt t="30286" x="4919663" y="5616575"/>
          <p14:tracePt t="30302" x="4965700" y="5705475"/>
          <p14:tracePt t="30320" x="5018088" y="5776913"/>
          <p14:tracePt t="30336" x="5072063" y="5840413"/>
          <p14:tracePt t="30353" x="5160963" y="5911850"/>
          <p14:tracePt t="30370" x="5259388" y="5973763"/>
          <p14:tracePt t="30386" x="5357813" y="6027738"/>
          <p14:tracePt t="30403" x="5456238" y="6062663"/>
          <p14:tracePt t="30420" x="5545138" y="6108700"/>
          <p14:tracePt t="30421" x="5599113" y="6126163"/>
          <p14:tracePt t="30436" x="5705475" y="6134100"/>
          <p14:tracePt t="30453" x="5803900" y="6153150"/>
          <p14:tracePt t="30470" x="5894388" y="6170613"/>
          <p14:tracePt t="30486" x="5991225" y="6197600"/>
          <p14:tracePt t="30503" x="6072188" y="6232525"/>
          <p14:tracePt t="30520" x="6143625" y="6251575"/>
          <p14:tracePt t="30536" x="6197600" y="6259513"/>
          <p14:tracePt t="30553" x="6224588" y="6259513"/>
          <p14:tracePt t="30570" x="6232525" y="6259513"/>
          <p14:tracePt t="30604" x="6242050" y="6251575"/>
          <p14:tracePt t="30612" x="6242050" y="6242050"/>
          <p14:tracePt t="30621" x="6251575" y="6232525"/>
          <p14:tracePt t="30637" x="6259513" y="6224588"/>
          <p14:tracePt t="30653" x="6259513" y="6215063"/>
          <p14:tracePt t="30670" x="6259513" y="6205538"/>
          <p14:tracePt t="30687" x="6259513" y="6188075"/>
          <p14:tracePt t="30703" x="6259513" y="6180138"/>
          <p14:tracePt t="30720" x="6276975" y="6153150"/>
          <p14:tracePt t="30737" x="6276975" y="6134100"/>
          <p14:tracePt t="30753" x="6276975" y="6126163"/>
          <p14:tracePt t="30770" x="6276975" y="6108700"/>
          <p14:tracePt t="30787" x="6276975" y="6099175"/>
          <p14:tracePt t="30804" x="6276975" y="6089650"/>
          <p14:tracePt t="30805" x="6276975" y="6081713"/>
          <p14:tracePt t="30821" x="6276975" y="6072188"/>
          <p14:tracePt t="30837" x="6276975" y="6062663"/>
          <p14:tracePt t="30854" x="6276975" y="6045200"/>
          <p14:tracePt t="30871" x="6269038" y="6037263"/>
          <p14:tracePt t="30887" x="6259513" y="6027738"/>
          <p14:tracePt t="30904" x="6232525" y="6018213"/>
          <p14:tracePt t="30921" x="6197600" y="6000750"/>
          <p14:tracePt t="30937" x="6116638" y="5983288"/>
          <p14:tracePt t="30954" x="6010275" y="5965825"/>
          <p14:tracePt t="30971" x="5911850" y="5946775"/>
          <p14:tracePt t="30988" x="5795963" y="5929313"/>
          <p14:tracePt t="31003" x="5715000" y="5919788"/>
          <p14:tracePt t="31004" x="5680075" y="5919788"/>
          <p14:tracePt t="31020" x="5653088" y="5919788"/>
          <p14:tracePt t="31021" x="5626100" y="5919788"/>
          <p14:tracePt t="31037" x="5572125" y="5919788"/>
          <p14:tracePt t="31053" x="5527675" y="5919788"/>
          <p14:tracePt t="31070" x="5473700" y="5919788"/>
          <p14:tracePt t="31087" x="5411788" y="5929313"/>
          <p14:tracePt t="31104" x="5367338" y="5929313"/>
          <p14:tracePt t="31121" x="5295900" y="5956300"/>
          <p14:tracePt t="31137" x="5259388" y="5965825"/>
          <p14:tracePt t="31154" x="5224463" y="5991225"/>
          <p14:tracePt t="31171" x="5197475" y="6000750"/>
          <p14:tracePt t="31172" x="5187950" y="6010275"/>
          <p14:tracePt t="31188" x="5170488" y="6037263"/>
          <p14:tracePt t="31204" x="5160963" y="6054725"/>
          <p14:tracePt t="31221" x="5153025" y="6081713"/>
          <p14:tracePt t="31238" x="5143500" y="6099175"/>
          <p14:tracePt t="31254" x="5143500" y="6116638"/>
          <p14:tracePt t="31271" x="5133975" y="6143625"/>
          <p14:tracePt t="31288" x="5133975" y="6161088"/>
          <p14:tracePt t="31304" x="5133975" y="6180138"/>
          <p14:tracePt t="31321" x="5133975" y="6215063"/>
          <p14:tracePt t="31338" x="5133975" y="6251575"/>
          <p14:tracePt t="31355" x="5143500" y="6296025"/>
          <p14:tracePt t="31372" x="5153025" y="6348413"/>
          <p14:tracePt t="31373" x="5170488" y="6367463"/>
          <p14:tracePt t="31388" x="5197475" y="6411913"/>
          <p14:tracePt t="31405" x="5241925" y="6446838"/>
          <p14:tracePt t="31421" x="5303838" y="6500813"/>
          <p14:tracePt t="31438" x="5348288" y="6518275"/>
          <p14:tracePt t="31455" x="5411788" y="6545263"/>
          <p14:tracePt t="31472" x="5446713" y="6545263"/>
          <p14:tracePt t="31489" x="5483225" y="6545263"/>
          <p14:tracePt t="31505" x="5518150" y="6545263"/>
          <p14:tracePt t="31522" x="5554663" y="6537325"/>
          <p14:tracePt t="31538" x="5589588" y="6518275"/>
          <p14:tracePt t="31555" x="5616575" y="6491288"/>
          <p14:tracePt t="31556" x="5643563" y="6483350"/>
          <p14:tracePt t="31572" x="5680075" y="6446838"/>
          <p14:tracePt t="31589" x="5741988" y="6394450"/>
          <p14:tracePt t="31605" x="5786438" y="6357938"/>
          <p14:tracePt t="31622" x="5830888" y="6286500"/>
          <p14:tracePt t="31638" x="5875338" y="6242050"/>
          <p14:tracePt t="31655" x="5894388" y="6188075"/>
          <p14:tracePt t="31672" x="5911850" y="6153150"/>
          <p14:tracePt t="31689" x="5929313" y="6108700"/>
          <p14:tracePt t="31705" x="5929313" y="6089650"/>
          <p14:tracePt t="31722" x="5929313" y="6072188"/>
          <p14:tracePt t="31739" x="5929313" y="6054725"/>
          <p14:tracePt t="31756" x="5929313" y="6027738"/>
          <p14:tracePt t="31772" x="5929313" y="6018213"/>
          <p14:tracePt t="31796" x="5929313" y="6010275"/>
          <p14:tracePt t="31820" x="5929313" y="6000750"/>
          <p14:tracePt t="31828" x="5929313" y="5991225"/>
          <p14:tracePt t="31852" x="5929313" y="5983288"/>
          <p14:tracePt t="31876" x="5929313" y="5973763"/>
          <p14:tracePt t="31884" x="5929313" y="5965825"/>
          <p14:tracePt t="31892" x="5929313" y="5956300"/>
          <p14:tracePt t="31906" x="5929313" y="5946775"/>
          <p14:tracePt t="31922" x="5911850" y="5929313"/>
          <p14:tracePt t="31940" x="5875338" y="5902325"/>
          <p14:tracePt t="31941" x="5857875" y="5894388"/>
          <p14:tracePt t="31956" x="5813425" y="5875338"/>
          <p14:tracePt t="31973" x="5768975" y="5857875"/>
          <p14:tracePt t="31990" x="5724525" y="5840413"/>
          <p14:tracePt t="32006" x="5688013" y="5830888"/>
          <p14:tracePt t="32023" x="5661025" y="5830888"/>
          <p14:tracePt t="32040" x="5634038" y="5830888"/>
          <p14:tracePt t="32056" x="5616575" y="5830888"/>
          <p14:tracePt t="32073" x="5581650" y="5830888"/>
          <p14:tracePt t="32090" x="5554663" y="5848350"/>
          <p14:tracePt t="32106" x="5527675" y="5867400"/>
          <p14:tracePt t="32123" x="5500688" y="5884863"/>
          <p14:tracePt t="32141" x="5465763" y="5919788"/>
          <p14:tracePt t="32157" x="5429250" y="5965825"/>
          <p14:tracePt t="32173" x="5402263" y="6010275"/>
          <p14:tracePt t="32190" x="5375275" y="6054725"/>
          <p14:tracePt t="32206" x="5367338" y="6108700"/>
          <p14:tracePt t="32223" x="5340350" y="6161088"/>
          <p14:tracePt t="32241" x="5340350" y="6205538"/>
          <p14:tracePt t="32256" x="5340350" y="6242050"/>
          <p14:tracePt t="32273" x="5340350" y="6296025"/>
          <p14:tracePt t="32290" x="5340350" y="6340475"/>
          <p14:tracePt t="32306" x="5340350" y="6367463"/>
          <p14:tracePt t="32324" x="5375275" y="6419850"/>
          <p14:tracePt t="32341" x="5411788" y="6446838"/>
          <p14:tracePt t="32357" x="5456238" y="6473825"/>
          <p14:tracePt t="32373" x="5537200" y="6491288"/>
          <p14:tracePt t="32390" x="5616575" y="6500813"/>
          <p14:tracePt t="32407" x="5670550" y="6500813"/>
          <p14:tracePt t="32423" x="5732463" y="6500813"/>
          <p14:tracePt t="32441" x="5795963" y="6500813"/>
          <p14:tracePt t="32457" x="5840413" y="6473825"/>
          <p14:tracePt t="32473" x="5875338" y="6456363"/>
          <p14:tracePt t="32491" x="5919788" y="6419850"/>
          <p14:tracePt t="32507" x="5956300" y="6375400"/>
          <p14:tracePt t="32523" x="6000750" y="6313488"/>
          <p14:tracePt t="32524" x="6010275" y="6286500"/>
          <p14:tracePt t="32540" x="6027738" y="6232525"/>
          <p14:tracePt t="32556" x="6045200" y="6170613"/>
          <p14:tracePt t="32574" x="6045200" y="6126163"/>
          <p14:tracePt t="32590" x="6045200" y="6072188"/>
          <p14:tracePt t="32607" x="6045200" y="6010275"/>
          <p14:tracePt t="32623" x="6045200" y="5956300"/>
          <p14:tracePt t="32640" x="6037263" y="5894388"/>
          <p14:tracePt t="32657" x="6018213" y="5857875"/>
          <p14:tracePt t="32674" x="6000750" y="5840413"/>
          <p14:tracePt t="32691" x="5983288" y="5822950"/>
          <p14:tracePt t="32707" x="5965825" y="5813425"/>
          <p14:tracePt t="32708" x="5946775" y="5803900"/>
          <p14:tracePt t="32724" x="5919788" y="5795963"/>
          <p14:tracePt t="32741" x="5894388" y="5795963"/>
          <p14:tracePt t="32757" x="5848350" y="5786438"/>
          <p14:tracePt t="32774" x="5803900" y="5776913"/>
          <p14:tracePt t="32791" x="5724525" y="5776913"/>
          <p14:tracePt t="32808" x="5670550" y="5776913"/>
          <p14:tracePt t="32824" x="5626100" y="5776913"/>
          <p14:tracePt t="32841" x="5581650" y="5776913"/>
          <p14:tracePt t="32858" x="5537200" y="5776913"/>
          <p14:tracePt t="32874" x="5500688" y="5803900"/>
          <p14:tracePt t="32877" x="5491163" y="5803900"/>
          <p14:tracePt t="32891" x="5473700" y="5822950"/>
          <p14:tracePt t="32908" x="5456238" y="5848350"/>
          <p14:tracePt t="32909" x="5438775" y="5867400"/>
          <p14:tracePt t="32925" x="5411788" y="5902325"/>
          <p14:tracePt t="32941" x="5394325" y="5929313"/>
          <p14:tracePt t="32958" x="5375275" y="5965825"/>
          <p14:tracePt t="32974" x="5375275" y="6000750"/>
          <p14:tracePt t="32997" x="5367338" y="6000750"/>
          <p14:tracePt t="33008" x="5367338" y="6010275"/>
          <p14:tracePt t="33156" x="5367338" y="6018213"/>
          <p14:tracePt t="33164" x="5367338" y="6027738"/>
          <p14:tracePt t="33180" x="5367338" y="6037263"/>
          <p14:tracePt t="33196" x="5367338" y="6045200"/>
          <p14:tracePt t="33208" x="5367338" y="6054725"/>
          <p14:tracePt t="33332" x="5367338" y="6062663"/>
          <p14:tracePt t="33356" x="5367338" y="6072188"/>
          <p14:tracePt t="33364" x="5367338" y="6081713"/>
          <p14:tracePt t="33380" x="5367338" y="6089650"/>
          <p14:tracePt t="33393" x="5367338" y="6099175"/>
          <p14:tracePt t="33412" x="5367338" y="6108700"/>
          <p14:tracePt t="33708" x="5367338" y="6116638"/>
          <p14:tracePt t="33724" x="5375275" y="6126163"/>
          <p14:tracePt t="33732" x="5394325" y="6134100"/>
          <p14:tracePt t="33743" x="5419725" y="6134100"/>
          <p14:tracePt t="33760" x="5518150" y="6153150"/>
          <p14:tracePt t="33776" x="5626100" y="6180138"/>
          <p14:tracePt t="33793" x="5759450" y="6205538"/>
          <p14:tracePt t="33810" x="5857875" y="6215063"/>
          <p14:tracePt t="33826" x="5919788" y="6215063"/>
          <p14:tracePt t="33843" x="5956300" y="6215063"/>
          <p14:tracePt t="33860" x="5983288" y="6215063"/>
          <p14:tracePt t="33861" x="6000750" y="6215063"/>
          <p14:tracePt t="33877" x="6018213" y="6215063"/>
          <p14:tracePt t="33893" x="6062663" y="6215063"/>
          <p14:tracePt t="33910" x="6116638" y="6215063"/>
          <p14:tracePt t="33927" x="6161088" y="6215063"/>
          <p14:tracePt t="33943" x="6205538" y="6215063"/>
          <p14:tracePt t="33960" x="6269038" y="6215063"/>
          <p14:tracePt t="33977" x="6357938" y="6215063"/>
          <p14:tracePt t="33994" x="6456363" y="6215063"/>
          <p14:tracePt t="34010" x="6537325" y="6215063"/>
          <p14:tracePt t="34026" x="6589713" y="6205538"/>
          <p14:tracePt t="34043" x="6616700" y="6197600"/>
          <p14:tracePt t="34061" x="6643688" y="6188075"/>
          <p14:tracePt t="34077" x="6661150" y="6180138"/>
          <p14:tracePt t="34093" x="6680200" y="6180138"/>
          <p14:tracePt t="34111" x="6705600" y="6180138"/>
          <p14:tracePt t="34127" x="6742113" y="6180138"/>
          <p14:tracePt t="34144" x="6777038" y="6180138"/>
          <p14:tracePt t="34160" x="6831013" y="6180138"/>
          <p14:tracePt t="34177" x="6911975" y="6188075"/>
          <p14:tracePt t="34193" x="6991350" y="6205538"/>
          <p14:tracePt t="34210" x="7054850" y="6205538"/>
          <p14:tracePt t="34227" x="7134225" y="6205538"/>
          <p14:tracePt t="34228" x="7197725" y="6205538"/>
          <p14:tracePt t="34244" x="7296150" y="6205538"/>
          <p14:tracePt t="34261" x="7412038" y="6205538"/>
          <p14:tracePt t="34277" x="7510463" y="6205538"/>
          <p14:tracePt t="34294" x="7581900" y="6205538"/>
          <p14:tracePt t="34311" x="7626350" y="6205538"/>
          <p14:tracePt t="34327" x="7732713" y="6215063"/>
          <p14:tracePt t="34343" x="7786688" y="6224588"/>
          <p14:tracePt t="34361" x="7831138" y="6224588"/>
          <p14:tracePt t="34377" x="7885113" y="6224588"/>
          <p14:tracePt t="34394" x="7929563" y="6224588"/>
          <p14:tracePt t="34411" x="7956550" y="6224588"/>
          <p14:tracePt t="34427" x="7974013" y="6224588"/>
          <p14:tracePt t="34460" x="7983538" y="6224588"/>
          <p14:tracePt t="34468" x="7991475" y="6224588"/>
          <p14:tracePt t="34477" x="8018463" y="6232525"/>
          <p14:tracePt t="34494" x="8089900" y="6242050"/>
          <p14:tracePt t="34511" x="8153400" y="6242050"/>
          <p14:tracePt t="34527" x="8224838" y="6242050"/>
          <p14:tracePt t="34544" x="8269288" y="6242050"/>
          <p14:tracePt t="34561" x="8304213" y="6242050"/>
          <p14:tracePt t="34577" x="8313738" y="6242050"/>
          <p14:tracePt t="34652" x="8323263" y="6242050"/>
          <p14:tracePt t="35228" x="8323263" y="6232525"/>
          <p14:tracePt t="35244" x="8313738" y="6232525"/>
          <p14:tracePt t="35253" x="8296275" y="6224588"/>
          <p14:tracePt t="35263" x="8286750" y="6215063"/>
          <p14:tracePt t="35280" x="8242300" y="6205538"/>
          <p14:tracePt t="35296" x="8205788" y="6205538"/>
          <p14:tracePt t="35313" x="8180388" y="6205538"/>
          <p14:tracePt t="35330" x="8161338" y="6197600"/>
          <p14:tracePt t="35500" x="8153400" y="6197600"/>
          <p14:tracePt t="35508" x="8143875" y="6197600"/>
          <p14:tracePt t="35516" x="8134350" y="6197600"/>
          <p14:tracePt t="35529" x="8126413" y="6197600"/>
          <p14:tracePt t="35546" x="8081963" y="6180138"/>
          <p14:tracePt t="35563" x="8062913" y="6180138"/>
          <p14:tracePt t="35579" x="8037513" y="6170613"/>
          <p14:tracePt t="35596" x="8027988" y="6170613"/>
          <p14:tracePt t="35613" x="8018463" y="6170613"/>
          <p14:tracePt t="35724" x="8010525" y="6170613"/>
          <p14:tracePt t="35740" x="8001000" y="6161088"/>
          <p14:tracePt t="35756" x="7991475" y="6161088"/>
          <p14:tracePt t="35772" x="7974013" y="6161088"/>
          <p14:tracePt t="35781" x="7974013" y="6153150"/>
          <p14:tracePt t="35868" x="7956550" y="6143625"/>
          <p14:tracePt t="35884" x="7947025" y="6143625"/>
          <p14:tracePt t="35892" x="7912100" y="6143625"/>
          <p14:tracePt t="35900" x="7902575" y="6143625"/>
          <p14:tracePt t="35914" x="7875588" y="6143625"/>
          <p14:tracePt t="35931" x="7840663" y="6143625"/>
          <p14:tracePt t="35933" x="7813675" y="6143625"/>
          <p14:tracePt t="35949" x="7804150" y="6143625"/>
          <p14:tracePt t="36268" x="7831138" y="6143625"/>
          <p14:tracePt t="36276" x="7867650" y="6143625"/>
          <p14:tracePt t="36284" x="7929563" y="6143625"/>
          <p14:tracePt t="36298" x="7983538" y="6143625"/>
          <p14:tracePt t="36314" x="8081963" y="6143625"/>
          <p14:tracePt t="36332" x="8153400" y="6143625"/>
          <p14:tracePt t="36348" x="8161338" y="6143625"/>
          <p14:tracePt t="36452" x="8161338" y="6134100"/>
          <p14:tracePt t="37764" x="8161338" y="6126163"/>
          <p14:tracePt t="37789" x="8143875" y="6116638"/>
          <p14:tracePt t="37790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533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"/>
          <a:stretch>
            <a:fillRect/>
          </a:stretch>
        </p:blipFill>
        <p:spPr bwMode="auto">
          <a:xfrm>
            <a:off x="2057400" y="266700"/>
            <a:ext cx="8153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441"/>
      </p:ext>
    </p:extLst>
  </p:cSld>
  <p:clrMapOvr>
    <a:masterClrMapping/>
  </p:clrMapOvr>
  <p:transition spd="slow" advTm="851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1" x="5116513" y="2884488"/>
          <p14:tracePt t="2244" x="5116513" y="2874963"/>
          <p14:tracePt t="2252" x="5126038" y="2867025"/>
          <p14:tracePt t="2260" x="5143500" y="2857500"/>
          <p14:tracePt t="2268" x="5160963" y="2830513"/>
          <p14:tracePt t="2282" x="5187950" y="2803525"/>
          <p14:tracePt t="2300" x="5241925" y="2732088"/>
          <p14:tracePt t="2301" x="5276850" y="2687638"/>
          <p14:tracePt t="2316" x="5367338" y="2589213"/>
          <p14:tracePt t="2332" x="5456238" y="2482850"/>
          <p14:tracePt t="2354" x="5527675" y="2384425"/>
          <p14:tracePt t="2366" x="5562600" y="2312988"/>
          <p14:tracePt t="2382" x="5581650" y="2259013"/>
          <p14:tracePt t="2399" x="5581650" y="2232025"/>
          <p14:tracePt t="2416" x="5581650" y="2205038"/>
          <p14:tracePt t="2432" x="5581650" y="2170113"/>
          <p14:tracePt t="2449" x="5581650" y="2152650"/>
          <p14:tracePt t="2466" x="5581650" y="2143125"/>
          <p14:tracePt t="2483" x="5581650" y="2116138"/>
          <p14:tracePt t="2499" x="5572125" y="2108200"/>
          <p14:tracePt t="2500" x="5572125" y="2098675"/>
          <p14:tracePt t="2516" x="5562600" y="2089150"/>
          <p14:tracePt t="2533" x="5545138" y="2081213"/>
          <p14:tracePt t="2551" x="5527675" y="2044700"/>
          <p14:tracePt t="2565" x="5500688" y="2027238"/>
          <p14:tracePt t="2582" x="5473700" y="2017713"/>
          <p14:tracePt t="2599" x="5456238" y="2009775"/>
          <p14:tracePt t="2615" x="5429250" y="2000250"/>
          <p14:tracePt t="2633" x="5429250" y="1990725"/>
          <p14:tracePt t="2650" x="5419725" y="1990725"/>
          <p14:tracePt t="2676" x="5411788" y="1990725"/>
          <p14:tracePt t="2685" x="5402263" y="1990725"/>
          <p14:tracePt t="2705" x="5384800" y="1990725"/>
          <p14:tracePt t="2716" x="5375275" y="1990725"/>
          <p14:tracePt t="2733" x="5348288" y="2009775"/>
          <p14:tracePt t="2750" x="5313363" y="2044700"/>
          <p14:tracePt t="2766" x="5276850" y="2098675"/>
          <p14:tracePt t="2783" x="5241925" y="2160588"/>
          <p14:tracePt t="2800" x="5205413" y="2232025"/>
          <p14:tracePt t="2816" x="5187950" y="2276475"/>
          <p14:tracePt t="2833" x="5160963" y="2393950"/>
          <p14:tracePt t="2850" x="5153025" y="2465388"/>
          <p14:tracePt t="2867" x="5153025" y="2536825"/>
          <p14:tracePt t="2883" x="5160963" y="2625725"/>
          <p14:tracePt t="2885" x="5170488" y="2652713"/>
          <p14:tracePt t="2900" x="5197475" y="2724150"/>
          <p14:tracePt t="2917" x="5251450" y="2768600"/>
          <p14:tracePt t="2933" x="5313363" y="2813050"/>
          <p14:tracePt t="2950" x="5384800" y="2830513"/>
          <p14:tracePt t="2967" x="5456238" y="2840038"/>
          <p14:tracePt t="2983" x="5545138" y="2840038"/>
          <p14:tracePt t="3000" x="5680075" y="2840038"/>
          <p14:tracePt t="3017" x="5795963" y="2813050"/>
          <p14:tracePt t="3034" x="5902325" y="2768600"/>
          <p14:tracePt t="3050" x="5991225" y="2714625"/>
          <p14:tracePt t="3067" x="6045200" y="2670175"/>
          <p14:tracePt t="3068" x="6062663" y="2643188"/>
          <p14:tracePt t="3084" x="6099175" y="2589213"/>
          <p14:tracePt t="3101" x="6099175" y="2554288"/>
          <p14:tracePt t="3117" x="6099175" y="2517775"/>
          <p14:tracePt t="3134" x="6099175" y="2473325"/>
          <p14:tracePt t="3150" x="6089650" y="2446338"/>
          <p14:tracePt t="3171" x="6072188" y="2428875"/>
          <p14:tracePt t="3184" x="6037263" y="2411413"/>
          <p14:tracePt t="3201" x="6000750" y="2401888"/>
          <p14:tracePt t="3217" x="5929313" y="2401888"/>
          <p14:tracePt t="3234" x="5830888" y="2401888"/>
          <p14:tracePt t="3251" x="5732463" y="2401888"/>
          <p14:tracePt t="3268" x="5554663" y="2428875"/>
          <p14:tracePt t="3284" x="5465763" y="2446338"/>
          <p14:tracePt t="3301" x="5394325" y="2465388"/>
          <p14:tracePt t="3318" x="5357813" y="2473325"/>
          <p14:tracePt t="3334" x="5330825" y="2490788"/>
          <p14:tracePt t="3351" x="5322888" y="2500313"/>
          <p14:tracePt t="3368" x="5313363" y="2517775"/>
          <p14:tracePt t="3384" x="5303838" y="2527300"/>
          <p14:tracePt t="3401" x="5303838" y="2544763"/>
          <p14:tracePt t="3418" x="5295900" y="2554288"/>
          <p14:tracePt t="4396" x="5303838" y="2554288"/>
          <p14:tracePt t="4420" x="5313363" y="2554288"/>
          <p14:tracePt t="4437" x="5322888" y="2554288"/>
          <p14:tracePt t="7148" x="5330825" y="2554288"/>
          <p14:tracePt t="7164" x="5322888" y="2536825"/>
          <p14:tracePt t="7172" x="5303838" y="2527300"/>
          <p14:tracePt t="7180" x="5276850" y="2517775"/>
          <p14:tracePt t="7192" x="5241925" y="2500313"/>
          <p14:tracePt t="7209" x="5205413" y="2473325"/>
          <p14:tracePt t="7225" x="5170488" y="2465388"/>
          <p14:tracePt t="7242" x="5160963" y="2446338"/>
          <p14:tracePt t="7268" x="5153025" y="2446338"/>
          <p14:tracePt t="7284" x="5143500" y="2428875"/>
          <p14:tracePt t="7293" x="5133975" y="2428875"/>
          <p14:tracePt t="7309" x="5126038" y="2419350"/>
          <p14:tracePt t="7326" x="5099050" y="2411413"/>
          <p14:tracePt t="7342" x="5062538" y="2384425"/>
          <p14:tracePt t="7359" x="5018088" y="2357438"/>
          <p14:tracePt t="7376" x="4983163" y="2330450"/>
          <p14:tracePt t="7392" x="4956175" y="2312988"/>
          <p14:tracePt t="7409" x="4929188" y="2286000"/>
          <p14:tracePt t="7426" x="4919663" y="2241550"/>
          <p14:tracePt t="7442" x="4894263" y="2205038"/>
          <p14:tracePt t="7460" x="4867275" y="2160588"/>
          <p14:tracePt t="7476" x="4848225" y="2133600"/>
          <p14:tracePt t="7493" x="4830763" y="2108200"/>
          <p14:tracePt t="7509" x="4803775" y="2071688"/>
          <p14:tracePt t="7526" x="4795838" y="2044700"/>
          <p14:tracePt t="7542" x="4768850" y="2009775"/>
          <p14:tracePt t="7559" x="4759325" y="1982788"/>
          <p14:tracePt t="7575" x="4732338" y="1946275"/>
          <p14:tracePt t="7592" x="4697413" y="1911350"/>
          <p14:tracePt t="7609" x="4643438" y="1874838"/>
          <p14:tracePt t="7626" x="4589463" y="1839913"/>
          <p14:tracePt t="7643" x="4545013" y="1812925"/>
          <p14:tracePt t="7644" x="4518025" y="1795463"/>
          <p14:tracePt t="7660" x="4491038" y="1776413"/>
          <p14:tracePt t="7676" x="4465638" y="1768475"/>
          <p14:tracePt t="7693" x="4446588" y="1751013"/>
          <p14:tracePt t="7710" x="4429125" y="1731963"/>
          <p14:tracePt t="7726" x="4419600" y="1724025"/>
          <p14:tracePt t="7743" x="4411663" y="1724025"/>
          <p14:tracePt t="7760" x="4402138" y="1724025"/>
          <p14:tracePt t="7776" x="4394200" y="1714500"/>
          <p14:tracePt t="8140" x="4394200" y="1704975"/>
          <p14:tracePt t="8268" x="4402138" y="1704975"/>
          <p14:tracePt t="8276" x="4411663" y="1704975"/>
          <p14:tracePt t="8308" x="4419600" y="1714500"/>
          <p14:tracePt t="8324" x="4429125" y="1714500"/>
          <p14:tracePt t="8332" x="4438650" y="1714500"/>
          <p14:tracePt t="8344" x="4446588" y="1714500"/>
          <p14:tracePt t="8361" x="4465638" y="1714500"/>
          <p14:tracePt t="8378" x="4491038" y="1724025"/>
          <p14:tracePt t="8394" x="4510088" y="1731963"/>
          <p14:tracePt t="8411" x="4527550" y="1731963"/>
          <p14:tracePt t="8429" x="4572000" y="1741488"/>
          <p14:tracePt t="8445" x="4581525" y="1741488"/>
          <p14:tracePt t="8461" x="4598988" y="1741488"/>
          <p14:tracePt t="8478" x="4616450" y="1751013"/>
          <p14:tracePt t="8495" x="4652963" y="1758950"/>
          <p14:tracePt t="8516" x="4670425" y="1758950"/>
          <p14:tracePt t="8564" x="4679950" y="1758950"/>
          <p14:tracePt t="8572" x="4679950" y="1768475"/>
          <p14:tracePt t="8596" x="4687888" y="1768475"/>
          <p14:tracePt t="8604" x="4697413" y="1768475"/>
          <p14:tracePt t="8620" x="4705350" y="1768475"/>
          <p14:tracePt t="8636" x="4724400" y="1768475"/>
          <p14:tracePt t="8652" x="4732338" y="1768475"/>
          <p14:tracePt t="8669" x="4751388" y="1768475"/>
          <p14:tracePt t="8678" x="4759325" y="1776413"/>
          <p14:tracePt t="8695" x="4768850" y="1776413"/>
          <p14:tracePt t="8712" x="4786313" y="1785938"/>
          <p14:tracePt t="8729" x="4803775" y="1795463"/>
          <p14:tracePt t="8745" x="4840288" y="1795463"/>
          <p14:tracePt t="8762" x="4875213" y="1795463"/>
          <p14:tracePt t="8779" x="4919663" y="1795463"/>
          <p14:tracePt t="8780" x="4946650" y="1795463"/>
          <p14:tracePt t="8795" x="4965700" y="1795463"/>
          <p14:tracePt t="8812" x="4983163" y="1795463"/>
          <p14:tracePt t="8876" x="4991100" y="1795463"/>
          <p14:tracePt t="8900" x="5000625" y="1795463"/>
          <p14:tracePt t="8908" x="5010150" y="1795463"/>
          <p14:tracePt t="8940" x="5018088" y="1795463"/>
          <p14:tracePt t="8956" x="5027613" y="1795463"/>
          <p14:tracePt t="8964" x="5037138" y="1795463"/>
          <p14:tracePt t="8972" x="5045075" y="1795463"/>
          <p14:tracePt t="8980" x="5062538" y="1795463"/>
          <p14:tracePt t="8996" x="5081588" y="1795463"/>
          <p14:tracePt t="9012" x="5108575" y="1795463"/>
          <p14:tracePt t="9031" x="5116513" y="1795463"/>
          <p14:tracePt t="9045" x="5160963" y="1795463"/>
          <p14:tracePt t="9062" x="5180013" y="1795463"/>
          <p14:tracePt t="9079" x="5197475" y="1795463"/>
          <p14:tracePt t="9095" x="5205413" y="1795463"/>
          <p14:tracePt t="9112" x="5214938" y="1795463"/>
          <p14:tracePt t="9129" x="5224463" y="1795463"/>
          <p14:tracePt t="9146" x="5232400" y="1795463"/>
          <p14:tracePt t="9163" x="5241925" y="1795463"/>
          <p14:tracePt t="9180" x="5259388" y="1795463"/>
          <p14:tracePt t="9196" x="5276850" y="1795463"/>
          <p14:tracePt t="9212" x="5286375" y="1795463"/>
          <p14:tracePt t="9229" x="5303838" y="1795463"/>
          <p14:tracePt t="9246" x="5313363" y="1795463"/>
          <p14:tracePt t="9262" x="5322888" y="1795463"/>
          <p14:tracePt t="9316" x="5330825" y="1795463"/>
          <p14:tracePt t="9332" x="5340350" y="1795463"/>
          <p14:tracePt t="9348" x="5348288" y="1795463"/>
          <p14:tracePt t="9364" x="5367338" y="1795463"/>
          <p14:tracePt t="9372" x="5375275" y="1795463"/>
          <p14:tracePt t="9381" x="5384800" y="1795463"/>
          <p14:tracePt t="9397" x="5402263" y="1795463"/>
          <p14:tracePt t="9413" x="5419725" y="1795463"/>
          <p14:tracePt t="9430" x="5438775" y="1795463"/>
          <p14:tracePt t="9446" x="5446713" y="1795463"/>
          <p14:tracePt t="9463" x="5456238" y="1795463"/>
          <p14:tracePt t="9500" x="5465763" y="1795463"/>
          <p14:tracePt t="9532" x="5473700" y="1795463"/>
          <p14:tracePt t="9548" x="5483225" y="1795463"/>
          <p14:tracePt t="9572" x="5491163" y="1795463"/>
          <p14:tracePt t="9588" x="5510213" y="1795463"/>
          <p14:tracePt t="9596" x="5518150" y="1795463"/>
          <p14:tracePt t="9605" x="5527675" y="1795463"/>
          <p14:tracePt t="9614" x="5545138" y="1795463"/>
          <p14:tracePt t="9630" x="5581650" y="1795463"/>
          <p14:tracePt t="9647" x="5616575" y="1795463"/>
          <p14:tracePt t="9664" x="5643563" y="1795463"/>
          <p14:tracePt t="9680" x="5661025" y="1795463"/>
          <p14:tracePt t="9697" x="5670550" y="1795463"/>
          <p14:tracePt t="9714" x="5680075" y="1795463"/>
          <p14:tracePt t="9730" x="5705475" y="1795463"/>
          <p14:tracePt t="9748" x="5724525" y="1795463"/>
          <p14:tracePt t="9748" x="5732463" y="1795463"/>
          <p14:tracePt t="9764" x="5776913" y="1795463"/>
          <p14:tracePt t="9781" x="5813425" y="1795463"/>
          <p14:tracePt t="9797" x="5857875" y="1795463"/>
          <p14:tracePt t="9814" x="5902325" y="1795463"/>
          <p14:tracePt t="9831" x="5929313" y="1795463"/>
          <p14:tracePt t="9847" x="5956300" y="1795463"/>
          <p14:tracePt t="9864" x="5965825" y="1795463"/>
          <p14:tracePt t="9881" x="5973763" y="1795463"/>
          <p14:tracePt t="9908" x="5983288" y="1795463"/>
          <p14:tracePt t="9932" x="5991225" y="1795463"/>
          <p14:tracePt t="9940" x="6000750" y="1795463"/>
          <p14:tracePt t="9956" x="6010275" y="1795463"/>
          <p14:tracePt t="9972" x="6027738" y="1795463"/>
          <p14:tracePt t="9981" x="6037263" y="1795463"/>
          <p14:tracePt t="9998" x="6062663" y="1795463"/>
          <p14:tracePt t="10014" x="6072188" y="1795463"/>
          <p14:tracePt t="10031" x="6089650" y="1795463"/>
          <p14:tracePt t="10048" x="6099175" y="1795463"/>
          <p14:tracePt t="10064" x="6116638" y="1795463"/>
          <p14:tracePt t="10109" x="6126163" y="1795463"/>
          <p14:tracePt t="10236" x="6134100" y="1795463"/>
          <p14:tracePt t="10260" x="6143625" y="1795463"/>
          <p14:tracePt t="10268" x="6153150" y="1795463"/>
          <p14:tracePt t="10276" x="6161088" y="1795463"/>
          <p14:tracePt t="10284" x="6170613" y="1795463"/>
          <p14:tracePt t="10299" x="6180138" y="1795463"/>
          <p14:tracePt t="10315" x="6205538" y="1795463"/>
          <p14:tracePt t="10316" x="6215063" y="1795463"/>
          <p14:tracePt t="10332" x="6232525" y="1795463"/>
          <p14:tracePt t="10349" x="6242050" y="1795463"/>
          <p14:tracePt t="10365" x="6251575" y="1795463"/>
          <p14:tracePt t="10382" x="6259513" y="1795463"/>
          <p14:tracePt t="10412" x="6269038" y="1795463"/>
          <p14:tracePt t="10428" x="6276975" y="1795463"/>
          <p14:tracePt t="10444" x="6286500" y="1795463"/>
          <p14:tracePt t="10452" x="6296025" y="1795463"/>
          <p14:tracePt t="10465" x="6313488" y="1795463"/>
          <p14:tracePt t="10482" x="6330950" y="1795463"/>
          <p14:tracePt t="10499" x="6357938" y="1795463"/>
          <p14:tracePt t="10501" x="6375400" y="1795463"/>
          <p14:tracePt t="10516" x="6394450" y="1795463"/>
          <p14:tracePt t="10517" x="6411913" y="1795463"/>
          <p14:tracePt t="10533" x="6429375" y="1795463"/>
          <p14:tracePt t="10548" x="6465888" y="1795463"/>
          <p14:tracePt t="10565" x="6473825" y="1795463"/>
          <p14:tracePt t="10588" x="6491288" y="1795463"/>
          <p14:tracePt t="10604" x="6500813" y="1795463"/>
          <p14:tracePt t="10616" x="6510338" y="1795463"/>
          <p14:tracePt t="10632" x="6545263" y="1795463"/>
          <p14:tracePt t="10649" x="6589713" y="1795463"/>
          <p14:tracePt t="10666" x="6616700" y="1795463"/>
          <p14:tracePt t="10682" x="6643688" y="1795463"/>
          <p14:tracePt t="10699" x="6653213" y="1795463"/>
          <p14:tracePt t="10724" x="6661150" y="1795463"/>
          <p14:tracePt t="10900" x="6661150" y="1803400"/>
          <p14:tracePt t="10924" x="6661150" y="1812925"/>
          <p14:tracePt t="10940" x="6661150" y="1830388"/>
          <p14:tracePt t="10948" x="6661150" y="1839913"/>
          <p14:tracePt t="10956" x="6661150" y="1847850"/>
          <p14:tracePt t="10966" x="6661150" y="1857375"/>
          <p14:tracePt t="10983" x="6661150" y="1874838"/>
          <p14:tracePt t="11000" x="6661150" y="1901825"/>
          <p14:tracePt t="11016" x="6653213" y="1911350"/>
          <p14:tracePt t="11033" x="6653213" y="1938338"/>
          <p14:tracePt t="11049" x="6643688" y="1946275"/>
          <p14:tracePt t="11066" x="6634163" y="1965325"/>
          <p14:tracePt t="11083" x="6626225" y="1973263"/>
          <p14:tracePt t="11099" x="6626225" y="2000250"/>
          <p14:tracePt t="11100" x="6626225" y="2009775"/>
          <p14:tracePt t="11116" x="6616700" y="2027238"/>
          <p14:tracePt t="11133" x="6616700" y="2044700"/>
          <p14:tracePt t="11150" x="6616700" y="2054225"/>
          <p14:tracePt t="11167" x="6616700" y="2071688"/>
          <p14:tracePt t="11183" x="6616700" y="2081213"/>
          <p14:tracePt t="11200" x="6616700" y="2098675"/>
          <p14:tracePt t="11217" x="6616700" y="2125663"/>
          <p14:tracePt t="11233" x="6634163" y="2143125"/>
          <p14:tracePt t="11250" x="6634163" y="2170113"/>
          <p14:tracePt t="11267" x="6653213" y="2187575"/>
          <p14:tracePt t="11268" x="6670675" y="2197100"/>
          <p14:tracePt t="11284" x="6705600" y="2224088"/>
          <p14:tracePt t="11300" x="6732588" y="2241550"/>
          <p14:tracePt t="11317" x="6769100" y="2268538"/>
          <p14:tracePt t="11334" x="6786563" y="2268538"/>
          <p14:tracePt t="11350" x="6804025" y="2268538"/>
          <p14:tracePt t="11388" x="6813550" y="2268538"/>
          <p14:tracePt t="11404" x="6823075" y="2268538"/>
          <p14:tracePt t="11420" x="6831013" y="2268538"/>
          <p14:tracePt t="11428" x="6858000" y="2268538"/>
          <p14:tracePt t="11436" x="6867525" y="2268538"/>
          <p14:tracePt t="11450" x="6875463" y="2268538"/>
          <p14:tracePt t="11468" x="6919913" y="2251075"/>
          <p14:tracePt t="11469" x="6938963" y="2241550"/>
          <p14:tracePt t="11484" x="6973888" y="2224088"/>
          <p14:tracePt t="11501" x="7000875" y="2197100"/>
          <p14:tracePt t="11517" x="7018338" y="2187575"/>
          <p14:tracePt t="11534" x="7027863" y="2179638"/>
          <p14:tracePt t="11556" x="7027863" y="2170113"/>
          <p14:tracePt t="11572" x="7037388" y="2160588"/>
          <p14:tracePt t="11588" x="7037388" y="2152650"/>
          <p14:tracePt t="11601" x="7037388" y="2143125"/>
          <p14:tracePt t="11618" x="7037388" y="2133600"/>
          <p14:tracePt t="11634" x="7037388" y="2116138"/>
          <p14:tracePt t="11651" x="7037388" y="2108200"/>
          <p14:tracePt t="11668" x="7037388" y="2081213"/>
          <p14:tracePt t="11685" x="7037388" y="2062163"/>
          <p14:tracePt t="11701" x="7037388" y="2054225"/>
          <p14:tracePt t="11718" x="7037388" y="2036763"/>
          <p14:tracePt t="11734" x="7018338" y="2017713"/>
          <p14:tracePt t="11751" x="7018338" y="2009775"/>
          <p14:tracePt t="11768" x="7010400" y="1990725"/>
          <p14:tracePt t="11785" x="6991350" y="1982788"/>
          <p14:tracePt t="11801" x="6965950" y="1973263"/>
          <p14:tracePt t="11819" x="6929438" y="1946275"/>
          <p14:tracePt t="11835" x="6902450" y="1928813"/>
          <p14:tracePt t="11852" x="6840538" y="1911350"/>
          <p14:tracePt t="11869" x="6796088" y="1893888"/>
          <p14:tracePt t="11885" x="6777038" y="1893888"/>
          <p14:tracePt t="11901" x="6751638" y="1884363"/>
          <p14:tracePt t="11918" x="6724650" y="1884363"/>
          <p14:tracePt t="11935" x="6705600" y="1884363"/>
          <p14:tracePt t="11952" x="6661150" y="1884363"/>
          <p14:tracePt t="11968" x="6608763" y="1884363"/>
          <p14:tracePt t="11985" x="6554788" y="1893888"/>
          <p14:tracePt t="12002" x="6491288" y="1919288"/>
          <p14:tracePt t="12019" x="6429375" y="1946275"/>
          <p14:tracePt t="12036" x="6394450" y="1973263"/>
          <p14:tracePt t="12052" x="6348413" y="2009775"/>
          <p14:tracePt t="12069" x="6340475" y="2027238"/>
          <p14:tracePt t="12085" x="6330950" y="2044700"/>
          <p14:tracePt t="12102" x="6330950" y="2071688"/>
          <p14:tracePt t="12119" x="6330950" y="2098675"/>
          <p14:tracePt t="12135" x="6313488" y="2143125"/>
          <p14:tracePt t="12152" x="6313488" y="2179638"/>
          <p14:tracePt t="12169" x="6313488" y="2214563"/>
          <p14:tracePt t="12185" x="6313488" y="2251075"/>
          <p14:tracePt t="12202" x="6313488" y="2286000"/>
          <p14:tracePt t="12220" x="6313488" y="2312988"/>
          <p14:tracePt t="12221" x="6313488" y="2322513"/>
          <p14:tracePt t="12236" x="6323013" y="2357438"/>
          <p14:tracePt t="12253" x="6340475" y="2374900"/>
          <p14:tracePt t="12269" x="6340475" y="2384425"/>
          <p14:tracePt t="12286" x="6367463" y="2401888"/>
          <p14:tracePt t="12302" x="6384925" y="2411413"/>
          <p14:tracePt t="12319" x="6411913" y="2428875"/>
          <p14:tracePt t="12336" x="6429375" y="2428875"/>
          <p14:tracePt t="12352" x="6483350" y="2428875"/>
          <p14:tracePt t="12369" x="6527800" y="2438400"/>
          <p14:tracePt t="12386" x="6572250" y="2438400"/>
          <p14:tracePt t="12402" x="6634163" y="2438400"/>
          <p14:tracePt t="12419" x="6680200" y="2438400"/>
          <p14:tracePt t="12420" x="6715125" y="2438400"/>
          <p14:tracePt t="12436" x="6759575" y="2428875"/>
          <p14:tracePt t="12453" x="6769100" y="2428875"/>
          <p14:tracePt t="12469" x="6796088" y="2419350"/>
          <p14:tracePt t="12486" x="6831013" y="2411413"/>
          <p14:tracePt t="12503" x="6858000" y="2393950"/>
          <p14:tracePt t="12520" x="6902450" y="2374900"/>
          <p14:tracePt t="12536" x="6929438" y="2366963"/>
          <p14:tracePt t="12553" x="6956425" y="2339975"/>
          <p14:tracePt t="12570" x="6965950" y="2330450"/>
          <p14:tracePt t="12586" x="6983413" y="2322513"/>
          <p14:tracePt t="12603" x="6991350" y="2312988"/>
          <p14:tracePt t="12621" x="7000875" y="2286000"/>
          <p14:tracePt t="12637" x="7010400" y="2276475"/>
          <p14:tracePt t="12653" x="7010400" y="2268538"/>
          <p14:tracePt t="12670" x="7018338" y="2232025"/>
          <p14:tracePt t="12686" x="7018338" y="2214563"/>
          <p14:tracePt t="12703" x="7018338" y="2205038"/>
          <p14:tracePt t="12720" x="7018338" y="2187575"/>
          <p14:tracePt t="12736" x="7018338" y="2179638"/>
          <p14:tracePt t="12753" x="7018338" y="2160588"/>
          <p14:tracePt t="12770" x="7010400" y="2152650"/>
          <p14:tracePt t="12787" x="7000875" y="2133600"/>
          <p14:tracePt t="12790" x="6991350" y="2133600"/>
          <p14:tracePt t="12804" x="6983413" y="2125663"/>
          <p14:tracePt t="12821" x="6965950" y="2116138"/>
          <p14:tracePt t="12837" x="6965950" y="2108200"/>
          <p14:tracePt t="12854" x="6938963" y="2098675"/>
          <p14:tracePt t="12870" x="6929438" y="2089150"/>
          <p14:tracePt t="12887" x="6911975" y="2081213"/>
          <p14:tracePt t="12903" x="6902450" y="2071688"/>
          <p14:tracePt t="12920" x="6884988" y="2071688"/>
          <p14:tracePt t="12937" x="6875463" y="2071688"/>
          <p14:tracePt t="12954" x="6867525" y="2071688"/>
          <p14:tracePt t="12970" x="6848475" y="2062163"/>
          <p14:tracePt t="12987" x="6840538" y="2062163"/>
          <p14:tracePt t="13004" x="6823075" y="2062163"/>
          <p14:tracePt t="13021" x="6813550" y="2062163"/>
          <p14:tracePt t="13037" x="6786563" y="2062163"/>
          <p14:tracePt t="13060" x="6777038" y="2062163"/>
          <p14:tracePt t="17972" x="6769100" y="2062163"/>
          <p14:tracePt t="17996" x="6769100" y="2071688"/>
          <p14:tracePt t="18005" x="6769100" y="2081213"/>
          <p14:tracePt t="18014" x="6769100" y="2089150"/>
          <p14:tracePt t="18031" x="6769100" y="2098675"/>
          <p14:tracePt t="18356" x="6769100" y="2108200"/>
          <p14:tracePt t="18388" x="6769100" y="2116138"/>
          <p14:tracePt t="18404" x="6769100" y="2125663"/>
          <p14:tracePt t="18420" x="6769100" y="2143125"/>
          <p14:tracePt t="18436" x="6769100" y="2152650"/>
          <p14:tracePt t="18444" x="6769100" y="2170113"/>
          <p14:tracePt t="18468" x="6769100" y="2179638"/>
          <p14:tracePt t="18476" x="6769100" y="2187575"/>
          <p14:tracePt t="18492" x="6769100" y="2197100"/>
          <p14:tracePt t="18508" x="6769100" y="2205038"/>
          <p14:tracePt t="18524" x="6769100" y="2214563"/>
          <p14:tracePt t="18534" x="6769100" y="2224088"/>
          <p14:tracePt t="18549" x="6769100" y="2232025"/>
          <p14:tracePt t="21268" x="6759575" y="2251075"/>
          <p14:tracePt t="26572" x="6759575" y="2259013"/>
          <p14:tracePt t="26580" x="6759575" y="2268538"/>
          <p14:tracePt t="26588" x="6759575" y="2276475"/>
          <p14:tracePt t="26598" x="6759575" y="2286000"/>
          <p14:tracePt t="26615" x="6777038" y="2312988"/>
          <p14:tracePt t="26631" x="6796088" y="2339975"/>
          <p14:tracePt t="26648" x="6823075" y="2357438"/>
          <p14:tracePt t="26665" x="6848475" y="2374900"/>
          <p14:tracePt t="26681" x="6875463" y="2384425"/>
          <p14:tracePt t="26698" x="6902450" y="2411413"/>
          <p14:tracePt t="26715" x="6929438" y="2419350"/>
          <p14:tracePt t="26716" x="6946900" y="2428875"/>
          <p14:tracePt t="26732" x="6965950" y="2428875"/>
          <p14:tracePt t="26748" x="7027863" y="2455863"/>
          <p14:tracePt t="26765" x="7081838" y="2465388"/>
          <p14:tracePt t="26782" x="7116763" y="2482850"/>
          <p14:tracePt t="26799" x="7170738" y="2490788"/>
          <p14:tracePt t="26815" x="7224713" y="2500313"/>
          <p14:tracePt t="26832" x="7269163" y="2517775"/>
          <p14:tracePt t="26849" x="7313613" y="2527300"/>
          <p14:tracePt t="26865" x="7340600" y="2544763"/>
          <p14:tracePt t="26882" x="7375525" y="2554288"/>
          <p14:tracePt t="26899" x="7394575" y="2562225"/>
          <p14:tracePt t="26916" x="7446963" y="2571750"/>
          <p14:tracePt t="26932" x="7483475" y="2571750"/>
          <p14:tracePt t="26949" x="7510463" y="2581275"/>
          <p14:tracePt t="26965" x="7554913" y="2581275"/>
          <p14:tracePt t="26982" x="7599363" y="2581275"/>
          <p14:tracePt t="26999" x="7634288" y="2589213"/>
          <p14:tracePt t="27015" x="7688263" y="2598738"/>
          <p14:tracePt t="27032" x="7724775" y="2598738"/>
          <p14:tracePt t="27048" x="7769225" y="2598738"/>
          <p14:tracePt t="27065" x="7831138" y="2598738"/>
          <p14:tracePt t="27082" x="7902575" y="2608263"/>
          <p14:tracePt t="27098" x="7974013" y="2625725"/>
          <p14:tracePt t="27115" x="8037513" y="2643188"/>
          <p14:tracePt t="27116" x="8072438" y="2643188"/>
          <p14:tracePt t="27132" x="8116888" y="2660650"/>
          <p14:tracePt t="27150" x="8134350" y="2660650"/>
          <p14:tracePt t="27166" x="8161338" y="2670175"/>
          <p14:tracePt t="27182" x="8188325" y="2679700"/>
          <p14:tracePt t="27200" x="8188325" y="2687638"/>
          <p14:tracePt t="27216" x="8205788" y="2687638"/>
          <p14:tracePt t="27233" x="8232775" y="2687638"/>
          <p14:tracePt t="27249" x="8259763" y="2687638"/>
          <p14:tracePt t="27266" x="8304213" y="2687638"/>
          <p14:tracePt t="27283" x="8358188" y="2687638"/>
          <p14:tracePt t="27300" x="8439150" y="2697163"/>
          <p14:tracePt t="27316" x="8474075" y="2697163"/>
          <p14:tracePt t="27333" x="8491538" y="2705100"/>
          <p14:tracePt t="27350" x="8510588" y="2705100"/>
          <p14:tracePt t="27366" x="8518525" y="2705100"/>
          <p14:tracePt t="27383" x="8545513" y="2705100"/>
          <p14:tracePt t="27400" x="8562975" y="2705100"/>
          <p14:tracePt t="27416" x="8589963" y="2705100"/>
          <p14:tracePt t="27433" x="8616950" y="2705100"/>
          <p14:tracePt t="27450" x="8634413" y="2705100"/>
          <p14:tracePt t="27469" x="8643938" y="2705100"/>
          <p14:tracePt t="27508" x="8653463" y="2705100"/>
          <p14:tracePt t="27516" x="8661400" y="2705100"/>
          <p14:tracePt t="27588" x="8670925" y="2705100"/>
          <p14:tracePt t="27612" x="8670925" y="2697163"/>
          <p14:tracePt t="27620" x="8680450" y="2687638"/>
          <p14:tracePt t="27636" x="8680450" y="2679700"/>
          <p14:tracePt t="27644" x="8688388" y="2670175"/>
          <p14:tracePt t="27660" x="8688388" y="2660650"/>
          <p14:tracePt t="27684" x="8688388" y="2652713"/>
          <p14:tracePt t="27692" x="8688388" y="2643188"/>
          <p14:tracePt t="27708" x="8688388" y="2633663"/>
          <p14:tracePt t="27724" x="8688388" y="2625725"/>
          <p14:tracePt t="27748" x="8688388" y="2616200"/>
          <p14:tracePt t="28124" x="8688388" y="2608263"/>
          <p14:tracePt t="28148" x="8688388" y="2598738"/>
          <p14:tracePt t="28196" x="8680450" y="2589213"/>
          <p14:tracePt t="28236" x="8670925" y="2581275"/>
          <p14:tracePt t="28524" x="8661400" y="2581275"/>
          <p14:tracePt t="28540" x="8653463" y="2581275"/>
          <p14:tracePt t="29796" x="8634413" y="2571750"/>
          <p14:tracePt t="29804" x="8609013" y="2562225"/>
          <p14:tracePt t="29812" x="8589963" y="2562225"/>
          <p14:tracePt t="29821" x="8545513" y="2562225"/>
          <p14:tracePt t="29838" x="8456613" y="2571750"/>
          <p14:tracePt t="29854" x="8375650" y="2571750"/>
          <p14:tracePt t="29871" x="8331200" y="2571750"/>
          <p14:tracePt t="29888" x="8323263" y="2571750"/>
          <p14:tracePt t="29905" x="8313738" y="2571750"/>
          <p14:tracePt t="29921" x="8304213" y="2571750"/>
          <p14:tracePt t="29938" x="8296275" y="2571750"/>
          <p14:tracePt t="29955" x="8259763" y="2571750"/>
          <p14:tracePt t="29972" x="8180388" y="2598738"/>
          <p14:tracePt t="29989" x="8134350" y="2608263"/>
          <p14:tracePt t="30005" x="8081963" y="2616200"/>
          <p14:tracePt t="30021" x="8045450" y="2625725"/>
          <p14:tracePt t="30039" x="8018463" y="2643188"/>
          <p14:tracePt t="30054" x="7991475" y="2652713"/>
          <p14:tracePt t="30071" x="7974013" y="2660650"/>
          <p14:tracePt t="30088" x="7947025" y="2679700"/>
          <p14:tracePt t="30105" x="7929563" y="2697163"/>
          <p14:tracePt t="30122" x="7902575" y="2724150"/>
          <p14:tracePt t="30138" x="7875588" y="2741613"/>
          <p14:tracePt t="30155" x="7867650" y="2751138"/>
          <p14:tracePt t="30172" x="7840663" y="2786063"/>
          <p14:tracePt t="30189" x="7831138" y="2803525"/>
          <p14:tracePt t="30205" x="7813675" y="2830513"/>
          <p14:tracePt t="30222" x="7796213" y="2857500"/>
          <p14:tracePt t="30238" x="7769225" y="2894013"/>
          <p14:tracePt t="30255" x="7742238" y="2919413"/>
          <p14:tracePt t="30272" x="7715250" y="2955925"/>
          <p14:tracePt t="30289" x="7680325" y="3000375"/>
          <p14:tracePt t="30305" x="7653338" y="3036888"/>
          <p14:tracePt t="30322" x="7626350" y="3062288"/>
          <p14:tracePt t="30339" x="7608888" y="3098800"/>
          <p14:tracePt t="30355" x="7589838" y="3125788"/>
          <p14:tracePt t="30356" x="7581900" y="3133725"/>
          <p14:tracePt t="30372" x="7572375" y="3143250"/>
          <p14:tracePt t="30396" x="7572375" y="3152775"/>
          <p14:tracePt t="30405" x="7572375" y="3160713"/>
          <p14:tracePt t="30452" x="7572375" y="3170238"/>
          <p14:tracePt t="30460" x="7562850" y="3179763"/>
          <p14:tracePt t="30476" x="7554913" y="3197225"/>
          <p14:tracePt t="30489" x="7545388" y="3214688"/>
          <p14:tracePt t="30506" x="7527925" y="3241675"/>
          <p14:tracePt t="30522" x="7510463" y="3259138"/>
          <p14:tracePt t="30540" x="7491413" y="3286125"/>
          <p14:tracePt t="30540" x="7491413" y="3303588"/>
          <p14:tracePt t="30556" x="7483475" y="3313113"/>
          <p14:tracePt t="30573" x="7483475" y="3322638"/>
          <p14:tracePt t="30589" x="7473950" y="3340100"/>
          <p14:tracePt t="30620" x="7473950" y="3348038"/>
          <p14:tracePt t="30636" x="7473950" y="3357563"/>
          <p14:tracePt t="30652" x="7473950" y="3367088"/>
          <p14:tracePt t="30668" x="7473950" y="3375025"/>
          <p14:tracePt t="30684" x="7473950" y="3384550"/>
          <p14:tracePt t="30700" x="7473950" y="3394075"/>
          <p14:tracePt t="30708" x="7473950" y="3402013"/>
          <p14:tracePt t="30756" x="7473950" y="3411538"/>
          <p14:tracePt t="30780" x="7473950" y="3419475"/>
          <p14:tracePt t="30789" x="7473950" y="3429000"/>
          <p14:tracePt t="30804" x="7473950" y="3438525"/>
          <p14:tracePt t="30828" x="7473950" y="3446463"/>
          <p14:tracePt t="30892" x="7473950" y="3455988"/>
          <p14:tracePt t="31036" x="7473950" y="3465513"/>
          <p14:tracePt t="31060" x="7473950" y="3473450"/>
          <p14:tracePt t="31076" x="7473950" y="3482975"/>
          <p14:tracePt t="31837" x="7466013" y="3490913"/>
          <p14:tracePt t="31852" x="7466013" y="3500438"/>
          <p14:tracePt t="31868" x="7466013" y="3509963"/>
          <p14:tracePt t="31876" x="7483475" y="3517900"/>
          <p14:tracePt t="31884" x="7500938" y="3517900"/>
          <p14:tracePt t="31892" x="7527925" y="3517900"/>
          <p14:tracePt t="31909" x="7626350" y="3517900"/>
          <p14:tracePt t="31925" x="7697788" y="3517900"/>
          <p14:tracePt t="31942" x="7769225" y="3509963"/>
          <p14:tracePt t="31959" x="7804150" y="3500438"/>
          <p14:tracePt t="31976" x="7823200" y="3500438"/>
          <p14:tracePt t="31992" x="7840663" y="3482975"/>
          <p14:tracePt t="32009" x="7848600" y="3473450"/>
          <p14:tracePt t="32025" x="7867650" y="3446463"/>
          <p14:tracePt t="32042" x="7902575" y="3411538"/>
          <p14:tracePt t="32059" x="7939088" y="3367088"/>
          <p14:tracePt t="32060" x="7966075" y="3340100"/>
          <p14:tracePt t="32076" x="8001000" y="3295650"/>
          <p14:tracePt t="32092" x="8027988" y="3259138"/>
          <p14:tracePt t="32109" x="8037513" y="3214688"/>
          <p14:tracePt t="32126" x="8045450" y="3187700"/>
          <p14:tracePt t="32142" x="8045450" y="3179763"/>
          <p14:tracePt t="32159" x="8045450" y="3160713"/>
          <p14:tracePt t="32188" x="8045450" y="3143250"/>
          <p14:tracePt t="32204" x="8037513" y="3133725"/>
          <p14:tracePt t="32212" x="8027988" y="3125788"/>
          <p14:tracePt t="32226" x="8001000" y="3108325"/>
          <p14:tracePt t="32243" x="7947025" y="3081338"/>
          <p14:tracePt t="32244" x="7902575" y="3071813"/>
          <p14:tracePt t="32260" x="7813675" y="3036888"/>
          <p14:tracePt t="32276" x="7732713" y="3017838"/>
          <p14:tracePt t="32293" x="7670800" y="3000375"/>
          <p14:tracePt t="32309" x="7643813" y="2982913"/>
          <p14:tracePt t="32326" x="7634288" y="2982913"/>
          <p14:tracePt t="32343" x="7626350" y="2973388"/>
          <p14:tracePt t="32360" x="7616825" y="2973388"/>
          <p14:tracePt t="32376" x="7589838" y="2973388"/>
          <p14:tracePt t="32393" x="7537450" y="2973388"/>
          <p14:tracePt t="32410" x="7456488" y="2973388"/>
          <p14:tracePt t="32426" x="7375525" y="2973388"/>
          <p14:tracePt t="32428" x="7323138" y="2973388"/>
          <p14:tracePt t="32443" x="7296150" y="2973388"/>
          <p14:tracePt t="32444" x="7269163" y="2973388"/>
          <p14:tracePt t="32460" x="7224713" y="2973388"/>
          <p14:tracePt t="32476" x="7188200" y="2973388"/>
          <p14:tracePt t="32493" x="7161213" y="2973388"/>
          <p14:tracePt t="32510" x="7134225" y="2982913"/>
          <p14:tracePt t="32527" x="7099300" y="2990850"/>
          <p14:tracePt t="32543" x="7072313" y="3009900"/>
          <p14:tracePt t="32559" x="7027863" y="3027363"/>
          <p14:tracePt t="32576" x="6991350" y="3044825"/>
          <p14:tracePt t="32593" x="6956425" y="3071813"/>
          <p14:tracePt t="32610" x="6929438" y="3098800"/>
          <p14:tracePt t="32626" x="6902450" y="3133725"/>
          <p14:tracePt t="32643" x="6875463" y="3160713"/>
          <p14:tracePt t="32660" x="6840538" y="3205163"/>
          <p14:tracePt t="32676" x="6823075" y="3232150"/>
          <p14:tracePt t="32693" x="6813550" y="3259138"/>
          <p14:tracePt t="32716" x="6813550" y="3268663"/>
          <p14:tracePt t="32726" x="6804025" y="3286125"/>
          <p14:tracePt t="32748" x="6804025" y="3295650"/>
          <p14:tracePt t="32760" x="6804025" y="3303588"/>
          <p14:tracePt t="32777" x="6804025" y="3313113"/>
          <p14:tracePt t="32794" x="6804025" y="3322638"/>
          <p14:tracePt t="32810" x="6804025" y="3340100"/>
          <p14:tracePt t="32827" x="6804025" y="3348038"/>
          <p14:tracePt t="32844" x="6804025" y="3367088"/>
          <p14:tracePt t="32861" x="6804025" y="3384550"/>
          <p14:tracePt t="32877" x="6804025" y="3402013"/>
          <p14:tracePt t="32894" x="6804025" y="3419475"/>
          <p14:tracePt t="32911" x="6804025" y="3429000"/>
          <p14:tracePt t="32927" x="6804025" y="3446463"/>
          <p14:tracePt t="32944" x="6804025" y="3455988"/>
          <p14:tracePt t="32961" x="6804025" y="3482975"/>
          <p14:tracePt t="32977" x="6813550" y="3490913"/>
          <p14:tracePt t="32994" x="6823075" y="3509963"/>
          <p14:tracePt t="33011" x="6840538" y="3527425"/>
          <p14:tracePt t="33012" x="6840538" y="3544888"/>
          <p14:tracePt t="33029" x="6858000" y="3554413"/>
          <p14:tracePt t="33045" x="6894513" y="3581400"/>
          <p14:tracePt t="33061" x="6929438" y="3598863"/>
          <p14:tracePt t="33078" x="6956425" y="3616325"/>
          <p14:tracePt t="33094" x="6991350" y="3625850"/>
          <p14:tracePt t="33111" x="7027863" y="3643313"/>
          <p14:tracePt t="33128" x="7054850" y="3643313"/>
          <p14:tracePt t="33144" x="7089775" y="3652838"/>
          <p14:tracePt t="33161" x="7153275" y="3660775"/>
          <p14:tracePt t="33178" x="7197725" y="3679825"/>
          <p14:tracePt t="33195" x="7251700" y="3679825"/>
          <p14:tracePt t="33212" x="7304088" y="3687763"/>
          <p14:tracePt t="33228" x="7340600" y="3687763"/>
          <p14:tracePt t="33245" x="7385050" y="3687763"/>
          <p14:tracePt t="33261" x="7429500" y="3687763"/>
          <p14:tracePt t="33278" x="7473950" y="3687763"/>
          <p14:tracePt t="33295" x="7510463" y="3687763"/>
          <p14:tracePt t="33311" x="7537450" y="3687763"/>
          <p14:tracePt t="33328" x="7562850" y="3687763"/>
          <p14:tracePt t="33345" x="7581900" y="3670300"/>
          <p14:tracePt t="33361" x="7608888" y="3670300"/>
          <p14:tracePt t="33379" x="7643813" y="3652838"/>
          <p14:tracePt t="33380" x="7653338" y="3643313"/>
          <p14:tracePt t="33395" x="7670800" y="3633788"/>
          <p14:tracePt t="33412" x="7697788" y="3616325"/>
          <p14:tracePt t="33429" x="7724775" y="3598863"/>
          <p14:tracePt t="33445" x="7742238" y="3581400"/>
          <p14:tracePt t="33462" x="7769225" y="3554413"/>
          <p14:tracePt t="33479" x="7804150" y="3527425"/>
          <p14:tracePt t="33495" x="7840663" y="3490913"/>
          <p14:tracePt t="33512" x="7867650" y="3455988"/>
          <p14:tracePt t="33529" x="7885113" y="3419475"/>
          <p14:tracePt t="33545" x="7894638" y="3394075"/>
          <p14:tracePt t="33562" x="7894638" y="3375025"/>
          <p14:tracePt t="33579" x="7894638" y="3340100"/>
          <p14:tracePt t="33596" x="7894638" y="3322638"/>
          <p14:tracePt t="33612" x="7894638" y="3286125"/>
          <p14:tracePt t="33629" x="7894638" y="3259138"/>
          <p14:tracePt t="33645" x="7894638" y="3224213"/>
          <p14:tracePt t="33662" x="7885113" y="3187700"/>
          <p14:tracePt t="33679" x="7875588" y="3152775"/>
          <p14:tracePt t="33695" x="7858125" y="3116263"/>
          <p14:tracePt t="33712" x="7831138" y="3081338"/>
          <p14:tracePt t="33729" x="7813675" y="3044825"/>
          <p14:tracePt t="33746" x="7777163" y="3017838"/>
          <p14:tracePt t="33763" x="7742238" y="3000375"/>
          <p14:tracePt t="33780" x="7680325" y="2973388"/>
          <p14:tracePt t="33796" x="7634288" y="2955925"/>
          <p14:tracePt t="33813" x="7562850" y="2938463"/>
          <p14:tracePt t="33830" x="7473950" y="2919413"/>
          <p14:tracePt t="33846" x="7367588" y="2901950"/>
          <p14:tracePt t="33862" x="7286625" y="2884488"/>
          <p14:tracePt t="33880" x="7197725" y="2867025"/>
          <p14:tracePt t="33896" x="7116763" y="2847975"/>
          <p14:tracePt t="33913" x="7027863" y="2830513"/>
          <p14:tracePt t="33930" x="6938963" y="2813050"/>
          <p14:tracePt t="33946" x="6831013" y="2795588"/>
          <p14:tracePt t="33963" x="6742113" y="2776538"/>
          <p14:tracePt t="33980" x="6626225" y="2776538"/>
          <p14:tracePt t="33996" x="6537325" y="2768600"/>
          <p14:tracePt t="34013" x="6483350" y="2759075"/>
          <p14:tracePt t="34030" x="6411913" y="2741613"/>
          <p14:tracePt t="34046" x="6348413" y="2732088"/>
          <p14:tracePt t="34063" x="6296025" y="2732088"/>
          <p14:tracePt t="34080" x="6251575" y="2732088"/>
          <p14:tracePt t="34096" x="6188075" y="2732088"/>
          <p14:tracePt t="34113" x="6143625" y="2732088"/>
          <p14:tracePt t="34130" x="6089650" y="2732088"/>
          <p14:tracePt t="34146" x="6054725" y="2732088"/>
          <p14:tracePt t="34164" x="6000750" y="2732088"/>
          <p14:tracePt t="34164" x="5973763" y="2732088"/>
          <p14:tracePt t="34180" x="5929313" y="2732088"/>
          <p14:tracePt t="34197" x="5894388" y="2732088"/>
          <p14:tracePt t="34213" x="5830888" y="2751138"/>
          <p14:tracePt t="34230" x="5795963" y="2759075"/>
          <p14:tracePt t="34247" x="5759450" y="2776538"/>
          <p14:tracePt t="34263" x="5724525" y="2803525"/>
          <p14:tracePt t="34280" x="5705475" y="2830513"/>
          <p14:tracePt t="34297" x="5697538" y="2857500"/>
          <p14:tracePt t="34313" x="5688013" y="2874963"/>
          <p14:tracePt t="34330" x="5680075" y="2901950"/>
          <p14:tracePt t="34347" x="5670550" y="2919413"/>
          <p14:tracePt t="34364" x="5661025" y="2973388"/>
          <p14:tracePt t="34380" x="5661025" y="3000375"/>
          <p14:tracePt t="34397" x="5661025" y="3044825"/>
          <p14:tracePt t="34414" x="5680075" y="3089275"/>
          <p14:tracePt t="34430" x="5705475" y="3133725"/>
          <p14:tracePt t="34447" x="5751513" y="3179763"/>
          <p14:tracePt t="34464" x="5803900" y="3224213"/>
          <p14:tracePt t="34480" x="5894388" y="3251200"/>
          <p14:tracePt t="34497" x="5973763" y="3276600"/>
          <p14:tracePt t="34514" x="6037263" y="3286125"/>
          <p14:tracePt t="34531" x="6116638" y="3286125"/>
          <p14:tracePt t="34547" x="6188075" y="3286125"/>
          <p14:tracePt t="34564" x="6269038" y="3286125"/>
          <p14:tracePt t="34580" x="6313488" y="3286125"/>
          <p14:tracePt t="34597" x="6357938" y="3286125"/>
          <p14:tracePt t="34614" x="6394450" y="3295650"/>
          <p14:tracePt t="34630" x="6429375" y="3313113"/>
          <p14:tracePt t="34648" x="6456363" y="3322638"/>
          <p14:tracePt t="34664" x="6473825" y="3330575"/>
          <p14:tracePt t="34681" x="6491288" y="3348038"/>
          <p14:tracePt t="34698" x="6510338" y="3367088"/>
          <p14:tracePt t="34714" x="6527800" y="3394075"/>
          <p14:tracePt t="34731" x="6554788" y="3411538"/>
          <p14:tracePt t="34732" x="6554788" y="3429000"/>
          <p14:tracePt t="34749" x="6581775" y="3455988"/>
          <p14:tracePt t="34764" x="6599238" y="3482975"/>
          <p14:tracePt t="34781" x="6643688" y="3509963"/>
          <p14:tracePt t="34797" x="6688138" y="3527425"/>
          <p14:tracePt t="34814" x="6732588" y="3554413"/>
          <p14:tracePt t="34831" x="6777038" y="3571875"/>
          <p14:tracePt t="34848" x="6840538" y="3589338"/>
          <p14:tracePt t="34865" x="6894513" y="3608388"/>
          <p14:tracePt t="34881" x="6946900" y="3616325"/>
          <p14:tracePt t="34898" x="6983413" y="3616325"/>
          <p14:tracePt t="34915" x="7037388" y="3616325"/>
          <p14:tracePt t="34932" x="7108825" y="3616325"/>
          <p14:tracePt t="34948" x="7170738" y="3616325"/>
          <p14:tracePt t="34965" x="7232650" y="3616325"/>
          <p14:tracePt t="34981" x="7286625" y="3616325"/>
          <p14:tracePt t="34999" x="7340600" y="3616325"/>
          <p14:tracePt t="35015" x="7402513" y="3608388"/>
          <p14:tracePt t="35032" x="7473950" y="3589338"/>
          <p14:tracePt t="35049" x="7537450" y="3581400"/>
          <p14:tracePt t="35065" x="7608888" y="3571875"/>
          <p14:tracePt t="35082" x="7661275" y="3562350"/>
          <p14:tracePt t="35099" x="7715250" y="3562350"/>
          <p14:tracePt t="35101" x="7751763" y="3554413"/>
          <p14:tracePt t="35115" x="7759700" y="3554413"/>
          <p14:tracePt t="35117" x="7796213" y="3544888"/>
          <p14:tracePt t="35132" x="7858125" y="3536950"/>
          <p14:tracePt t="35149" x="7912100" y="3517900"/>
          <p14:tracePt t="35165" x="7947025" y="3509963"/>
          <p14:tracePt t="35182" x="7966075" y="3509963"/>
          <p14:tracePt t="35199" x="7974013" y="3509963"/>
          <p14:tracePt t="35215" x="7983538" y="3509963"/>
          <p14:tracePt t="35232" x="7991475" y="3500438"/>
          <p14:tracePt t="35249" x="8001000" y="3490913"/>
          <p14:tracePt t="35265" x="8018463" y="3482975"/>
          <p14:tracePt t="35282" x="8054975" y="3473450"/>
          <p14:tracePt t="35299" x="8099425" y="3446463"/>
          <p14:tracePt t="35301" x="8108950" y="3438525"/>
          <p14:tracePt t="35316" x="8126413" y="3429000"/>
          <p14:tracePt t="35332" x="8126413" y="3411538"/>
          <p14:tracePt t="35350" x="8126413" y="3402013"/>
          <p14:tracePt t="35365" x="8126413" y="3394075"/>
          <p14:tracePt t="35382" x="8126413" y="3384550"/>
          <p14:tracePt t="35399" x="8126413" y="3375025"/>
          <p14:tracePt t="35416" x="8126413" y="3367088"/>
          <p14:tracePt t="35432" x="8126413" y="3330575"/>
          <p14:tracePt t="35450" x="8126413" y="3322638"/>
          <p14:tracePt t="35466" x="8108950" y="3295650"/>
          <p14:tracePt t="35482" x="8099425" y="3286125"/>
          <p14:tracePt t="35500" x="8072438" y="3259138"/>
          <p14:tracePt t="35501" x="8072438" y="3251200"/>
          <p14:tracePt t="35516" x="8027988" y="3232150"/>
          <p14:tracePt t="35534" x="8010525" y="3232150"/>
          <p14:tracePt t="35550" x="7939088" y="3197225"/>
          <p14:tracePt t="35566" x="7894638" y="3187700"/>
          <p14:tracePt t="35583" x="7858125" y="3160713"/>
          <p14:tracePt t="35600" x="7823200" y="3143250"/>
          <p14:tracePt t="35616" x="7786688" y="3116263"/>
          <p14:tracePt t="35633" x="7742238" y="3089275"/>
          <p14:tracePt t="35650" x="7697788" y="3062288"/>
          <p14:tracePt t="35666" x="7653338" y="3036888"/>
          <p14:tracePt t="35683" x="7626350" y="3027363"/>
          <p14:tracePt t="35684" x="7608888" y="3017838"/>
          <p14:tracePt t="35700" x="7599363" y="3017838"/>
          <p14:tracePt t="35701" x="7581900" y="3009900"/>
          <p14:tracePt t="35716" x="7554913" y="3009900"/>
          <p14:tracePt t="35733" x="7527925" y="2990850"/>
          <p14:tracePt t="35750" x="7500938" y="2990850"/>
          <p14:tracePt t="35766" x="7466013" y="2990850"/>
          <p14:tracePt t="35783" x="7412038" y="2982913"/>
          <p14:tracePt t="35800" x="7358063" y="2973388"/>
          <p14:tracePt t="35816" x="7277100" y="2955925"/>
          <p14:tracePt t="35833" x="7180263" y="2928938"/>
          <p14:tracePt t="35850" x="7089775" y="2919413"/>
          <p14:tracePt t="35867" x="6983413" y="2901950"/>
          <p14:tracePt t="35884" x="6858000" y="2901950"/>
          <p14:tracePt t="35900" x="6786563" y="2894013"/>
          <p14:tracePt t="35917" x="6732588" y="2884488"/>
          <p14:tracePt t="35934" x="6715125" y="2874963"/>
          <p14:tracePt t="35950" x="6670675" y="2867025"/>
          <p14:tracePt t="35967" x="6626225" y="2867025"/>
          <p14:tracePt t="35983" x="6537325" y="2867025"/>
          <p14:tracePt t="36000" x="6473825" y="2867025"/>
          <p14:tracePt t="36017" x="6394450" y="2857500"/>
          <p14:tracePt t="36034" x="6357938" y="2840038"/>
          <p14:tracePt t="36050" x="6340475" y="2840038"/>
          <p14:tracePt t="36066" x="6313488" y="2830513"/>
          <p14:tracePt t="36084" x="6242050" y="2830513"/>
          <p14:tracePt t="36100" x="6215063" y="2830513"/>
          <p14:tracePt t="36100" x="6188075" y="2830513"/>
          <p14:tracePt t="36116" x="6116638" y="2830513"/>
          <p14:tracePt t="36134" x="6037263" y="2830513"/>
          <p14:tracePt t="36150" x="5965825" y="2830513"/>
          <p14:tracePt t="36167" x="5875338" y="2830513"/>
          <p14:tracePt t="36184" x="5786438" y="2840038"/>
          <p14:tracePt t="36201" x="5741988" y="2847975"/>
          <p14:tracePt t="36217" x="5715000" y="2857500"/>
          <p14:tracePt t="36234" x="5688013" y="2867025"/>
          <p14:tracePt t="36251" x="5661025" y="2884488"/>
          <p14:tracePt t="36267" x="5634038" y="2919413"/>
          <p14:tracePt t="36268" x="5626100" y="2938463"/>
          <p14:tracePt t="36284" x="5599113" y="2973388"/>
          <p14:tracePt t="36301" x="5572125" y="3009900"/>
          <p14:tracePt t="36318" x="5562600" y="3036888"/>
          <p14:tracePt t="36334" x="5562600" y="3054350"/>
          <p14:tracePt t="36351" x="5554663" y="3081338"/>
          <p14:tracePt t="36368" x="5554663" y="3089275"/>
          <p14:tracePt t="36384" x="5554663" y="3108325"/>
          <p14:tracePt t="36401" x="5554663" y="3116263"/>
          <p14:tracePt t="36417" x="5554663" y="3125788"/>
          <p14:tracePt t="36434" x="5554663" y="3143250"/>
          <p14:tracePt t="36451" x="5562600" y="3152775"/>
          <p14:tracePt t="36452" x="5581650" y="3170238"/>
          <p14:tracePt t="36468" x="5626100" y="3179763"/>
          <p14:tracePt t="36484" x="5705475" y="3197225"/>
          <p14:tracePt t="36501" x="5813425" y="3214688"/>
          <p14:tracePt t="36518" x="5911850" y="3232150"/>
          <p14:tracePt t="36534" x="5991225" y="3259138"/>
          <p14:tracePt t="36551" x="6037263" y="3268663"/>
          <p14:tracePt t="36568" x="6072188" y="3286125"/>
          <p14:tracePt t="36585" x="6089650" y="3313113"/>
          <p14:tracePt t="36601" x="6126163" y="3340100"/>
          <p14:tracePt t="36619" x="6180138" y="3367088"/>
          <p14:tracePt t="36635" x="6224588" y="3394075"/>
          <p14:tracePt t="36636" x="6259513" y="3411538"/>
          <p14:tracePt t="36652" x="6313488" y="3438525"/>
          <p14:tracePt t="36668" x="6375400" y="3455988"/>
          <p14:tracePt t="36685" x="6429375" y="3482975"/>
          <p14:tracePt t="36701" x="6473825" y="3500438"/>
          <p14:tracePt t="36718" x="6527800" y="3517900"/>
          <p14:tracePt t="36735" x="6589713" y="3544888"/>
          <p14:tracePt t="36751" x="6661150" y="3571875"/>
          <p14:tracePt t="36768" x="6742113" y="3589338"/>
          <p14:tracePt t="36785" x="6813550" y="3608388"/>
          <p14:tracePt t="36801" x="6894513" y="3633788"/>
          <p14:tracePt t="36818" x="6973888" y="3652838"/>
          <p14:tracePt t="36835" x="7037388" y="3660775"/>
          <p14:tracePt t="36836" x="7062788" y="3670300"/>
          <p14:tracePt t="36852" x="7134225" y="3679825"/>
          <p14:tracePt t="36869" x="7180263" y="3679825"/>
          <p14:tracePt t="36885" x="7215188" y="3679825"/>
          <p14:tracePt t="36902" x="7269163" y="3679825"/>
          <p14:tracePt t="36919" x="7340600" y="3679825"/>
          <p14:tracePt t="36935" x="7394575" y="3670300"/>
          <p14:tracePt t="36952" x="7446963" y="3643313"/>
          <p14:tracePt t="36969" x="7518400" y="3625850"/>
          <p14:tracePt t="36986" x="7581900" y="3598863"/>
          <p14:tracePt t="37002" x="7616825" y="3581400"/>
          <p14:tracePt t="37019" x="7670800" y="3554413"/>
          <p14:tracePt t="37036" x="7715250" y="3536950"/>
          <p14:tracePt t="37053" x="7769225" y="3517900"/>
          <p14:tracePt t="37069" x="7786688" y="3509963"/>
          <p14:tracePt t="37086" x="7796213" y="3509963"/>
          <p14:tracePt t="37788" x="7796213" y="3500438"/>
          <p14:tracePt t="37796" x="7751763" y="3500438"/>
          <p14:tracePt t="37804" x="7688263" y="3490913"/>
          <p14:tracePt t="37821" x="7510463" y="3490913"/>
          <p14:tracePt t="37837" x="7304088" y="3490913"/>
          <p14:tracePt t="37854" x="7143750" y="3465513"/>
          <p14:tracePt t="37871" x="7062788" y="3455988"/>
          <p14:tracePt t="37887" x="7045325" y="3446463"/>
          <p14:tracePt t="37904" x="7027863" y="3438525"/>
          <p14:tracePt t="37921" x="7010400" y="3438525"/>
          <p14:tracePt t="37937" x="6946900" y="3419475"/>
          <p14:tracePt t="37954" x="6831013" y="3402013"/>
          <p14:tracePt t="37971" x="6653213" y="3367088"/>
          <p14:tracePt t="37972" x="6562725" y="3348038"/>
          <p14:tracePt t="37988" x="6483350" y="3322638"/>
          <p14:tracePt t="37989" x="6419850" y="3313113"/>
          <p14:tracePt t="38004" x="6313488" y="3295650"/>
          <p14:tracePt t="38021" x="6259513" y="3276600"/>
          <p14:tracePt t="38038" x="6259513" y="3268663"/>
          <p14:tracePt t="38054" x="6251575" y="3268663"/>
          <p14:tracePt t="38116" x="6251575" y="3259138"/>
          <p14:tracePt t="38132" x="6251575" y="3251200"/>
          <p14:tracePt t="38148" x="6251575" y="3232150"/>
          <p14:tracePt t="38156" x="6251575" y="3214688"/>
          <p14:tracePt t="38164" x="6251575" y="3205163"/>
          <p14:tracePt t="38172" x="6259513" y="3187700"/>
          <p14:tracePt t="38188" x="6276975" y="3160713"/>
          <p14:tracePt t="38205" x="6286500" y="3125788"/>
          <p14:tracePt t="38221" x="6303963" y="3108325"/>
          <p14:tracePt t="38238" x="6323013" y="3089275"/>
          <p14:tracePt t="38255" x="6340475" y="3081338"/>
          <p14:tracePt t="38271" x="6348413" y="3071813"/>
          <p14:tracePt t="38289" x="6384925" y="3071813"/>
          <p14:tracePt t="38305" x="6438900" y="3071813"/>
          <p14:tracePt t="38321" x="6510338" y="3089275"/>
          <p14:tracePt t="38338" x="6572250" y="3098800"/>
          <p14:tracePt t="38355" x="6634163" y="3108325"/>
          <p14:tracePt t="38357" x="6661150" y="3116263"/>
          <p14:tracePt t="38372" x="6688138" y="3116263"/>
          <p14:tracePt t="38389" x="6697663" y="3116263"/>
          <p14:tracePt t="38460" x="6705600" y="3116263"/>
          <p14:tracePt t="38476" x="6724650" y="3116263"/>
          <p14:tracePt t="38484" x="6742113" y="3116263"/>
          <p14:tracePt t="38492" x="6769100" y="3116263"/>
          <p14:tracePt t="38505" x="6796088" y="3116263"/>
          <p14:tracePt t="38522" x="6858000" y="3116263"/>
          <p14:tracePt t="38540" x="6946900" y="3133725"/>
          <p14:tracePt t="38556" x="7010400" y="3143250"/>
          <p14:tracePt t="38572" x="7037388" y="3143250"/>
          <p14:tracePt t="38589" x="7045325" y="3143250"/>
          <p14:tracePt t="39004" x="7054850" y="3143250"/>
          <p14:tracePt t="39012" x="7072313" y="3143250"/>
          <p14:tracePt t="39023" x="7081838" y="3143250"/>
          <p14:tracePt t="39040" x="7143750" y="3143250"/>
          <p14:tracePt t="39056" x="7197725" y="3143250"/>
          <p14:tracePt t="39073" x="7251700" y="3143250"/>
          <p14:tracePt t="39090" x="7269163" y="3143250"/>
          <p14:tracePt t="39164" x="7277100" y="3143250"/>
          <p14:tracePt t="39180" x="7286625" y="3143250"/>
          <p14:tracePt t="39204" x="7304088" y="3143250"/>
          <p14:tracePt t="39220" x="7313613" y="3152775"/>
          <p14:tracePt t="39228" x="7323138" y="3160713"/>
          <p14:tracePt t="39240" x="7331075" y="3160713"/>
          <p14:tracePt t="39257" x="7367588" y="3179763"/>
          <p14:tracePt t="39274" x="7394575" y="3205163"/>
          <p14:tracePt t="39290" x="7419975" y="3224213"/>
          <p14:tracePt t="39307" x="7446963" y="3232150"/>
          <p14:tracePt t="39324" x="7456488" y="3232150"/>
          <p14:tracePt t="39324" x="7466013" y="3232150"/>
          <p14:tracePt t="39468" x="7473950" y="3232150"/>
          <p14:tracePt t="39516" x="7446963" y="3232150"/>
          <p14:tracePt t="39524" x="7412038" y="3232150"/>
          <p14:tracePt t="39532" x="7348538" y="3232150"/>
          <p14:tracePt t="39541" x="7269163" y="3232150"/>
          <p14:tracePt t="39558" x="7062788" y="3241675"/>
          <p14:tracePt t="39574" x="6848475" y="3276600"/>
          <p14:tracePt t="39591" x="6661150" y="3295650"/>
          <p14:tracePt t="39608" x="6572250" y="3303588"/>
          <p14:tracePt t="39625" x="6545263" y="3303588"/>
          <p14:tracePt t="39641" x="6537325" y="3303588"/>
          <p14:tracePt t="39660" x="6518275" y="3303588"/>
          <p14:tracePt t="39674" x="6510338" y="3303588"/>
          <p14:tracePt t="39691" x="6465888" y="3303588"/>
          <p14:tracePt t="39693" x="6438900" y="3303588"/>
          <p14:tracePt t="39708" x="6384925" y="3303588"/>
          <p14:tracePt t="39724" x="6340475" y="3303588"/>
          <p14:tracePt t="39741" x="6323013" y="3303588"/>
          <p14:tracePt t="39758" x="6303963" y="3303588"/>
          <p14:tracePt t="39788" x="6296025" y="3303588"/>
          <p14:tracePt t="39804" x="6286500" y="3303588"/>
          <p14:tracePt t="39820" x="6269038" y="3303588"/>
          <p14:tracePt t="39828" x="6259513" y="3303588"/>
          <p14:tracePt t="39841" x="6251575" y="3303588"/>
          <p14:tracePt t="39858" x="6232525" y="3303588"/>
          <p14:tracePt t="39875" x="6215063" y="3303588"/>
          <p14:tracePt t="39876" x="6205538" y="3303588"/>
          <p14:tracePt t="40700" x="6215063" y="3303588"/>
          <p14:tracePt t="40709" x="6242050" y="3313113"/>
          <p14:tracePt t="40716" x="6269038" y="3313113"/>
          <p14:tracePt t="40726" x="6303963" y="3322638"/>
          <p14:tracePt t="40743" x="6384925" y="3340100"/>
          <p14:tracePt t="40760" x="6446838" y="3340100"/>
          <p14:tracePt t="40776" x="6500813" y="3340100"/>
          <p14:tracePt t="40793" x="6545263" y="3340100"/>
          <p14:tracePt t="40810" x="6581775" y="3340100"/>
          <p14:tracePt t="40827" x="6626225" y="3340100"/>
          <p14:tracePt t="40829" x="6653213" y="3340100"/>
          <p14:tracePt t="40844" x="6715125" y="3340100"/>
          <p14:tracePt t="40860" x="6786563" y="3340100"/>
          <p14:tracePt t="40877" x="6884988" y="3340100"/>
          <p14:tracePt t="40893" x="6965950" y="3340100"/>
          <p14:tracePt t="40910" x="7037388" y="3340100"/>
          <p14:tracePt t="40927" x="7108825" y="3340100"/>
          <p14:tracePt t="40943" x="7161213" y="3340100"/>
          <p14:tracePt t="40961" x="7215188" y="3340100"/>
          <p14:tracePt t="40977" x="7251700" y="3340100"/>
          <p14:tracePt t="40994" x="7304088" y="3340100"/>
          <p14:tracePt t="41010" x="7358063" y="3340100"/>
          <p14:tracePt t="41027" x="7412038" y="3340100"/>
          <p14:tracePt t="41028" x="7429500" y="3340100"/>
          <p14:tracePt t="41044" x="7466013" y="3340100"/>
          <p14:tracePt t="41061" x="7491413" y="3340100"/>
          <p14:tracePt t="41077" x="7518400" y="3340100"/>
          <p14:tracePt t="41094" x="7545388" y="3330575"/>
          <p14:tracePt t="41110" x="7572375" y="3322638"/>
          <p14:tracePt t="41127" x="7599363" y="3313113"/>
          <p14:tracePt t="41144" x="7616825" y="3295650"/>
          <p14:tracePt t="41161" x="7643813" y="3286125"/>
          <p14:tracePt t="41177" x="7661275" y="3276600"/>
          <p14:tracePt t="41212" x="7661275" y="3268663"/>
          <p14:tracePt t="41260" x="7661275" y="3259138"/>
          <p14:tracePt t="41268" x="7661275" y="3251200"/>
          <p14:tracePt t="41300" x="7653338" y="3251200"/>
          <p14:tracePt t="41308" x="7634288" y="3251200"/>
          <p14:tracePt t="41316" x="7608888" y="3251200"/>
          <p14:tracePt t="41327" x="7562850" y="3251200"/>
          <p14:tracePt t="41344" x="7483475" y="3251200"/>
          <p14:tracePt t="41361" x="7394575" y="3251200"/>
          <p14:tracePt t="41378" x="7286625" y="3259138"/>
          <p14:tracePt t="41394" x="7242175" y="3268663"/>
          <p14:tracePt t="41411" x="7205663" y="3286125"/>
          <p14:tracePt t="41412" x="7197725" y="3286125"/>
          <p14:tracePt t="41428" x="7170738" y="3313113"/>
          <p14:tracePt t="41445" x="7143750" y="3340100"/>
          <p14:tracePt t="41461" x="7108825" y="3367088"/>
          <p14:tracePt t="41478" x="7081838" y="3402013"/>
          <p14:tracePt t="41495" x="7054850" y="3429000"/>
          <p14:tracePt t="41511" x="7045325" y="3455988"/>
          <p14:tracePt t="41529" x="7037388" y="3482975"/>
          <p14:tracePt t="41544" x="7037388" y="3509963"/>
          <p14:tracePt t="41561" x="7037388" y="3544888"/>
          <p14:tracePt t="41578" x="7037388" y="3581400"/>
          <p14:tracePt t="41594" x="7037388" y="3616325"/>
          <p14:tracePt t="41611" x="7045325" y="3670300"/>
          <p14:tracePt t="41612" x="7054850" y="3679825"/>
          <p14:tracePt t="41628" x="7072313" y="3697288"/>
          <p14:tracePt t="41644" x="7089775" y="3714750"/>
          <p14:tracePt t="41661" x="7116763" y="3732213"/>
          <p14:tracePt t="41678" x="7153275" y="3732213"/>
          <p14:tracePt t="41694" x="7215188" y="3732213"/>
          <p14:tracePt t="41711" x="7269163" y="3714750"/>
          <p14:tracePt t="41728" x="7331075" y="3697288"/>
          <p14:tracePt t="41745" x="7385050" y="3670300"/>
          <p14:tracePt t="41762" x="7439025" y="3652838"/>
          <p14:tracePt t="41779" x="7483475" y="3625850"/>
          <p14:tracePt t="41781" x="7491413" y="3608388"/>
          <p14:tracePt t="41796" x="7527925" y="3581400"/>
          <p14:tracePt t="41812" x="7562850" y="3554413"/>
          <p14:tracePt t="41829" x="7589838" y="3517900"/>
          <p14:tracePt t="41845" x="7616825" y="3490913"/>
          <p14:tracePt t="41862" x="7643813" y="3446463"/>
          <p14:tracePt t="41879" x="7661275" y="3411538"/>
          <p14:tracePt t="41896" x="7670800" y="3384550"/>
          <p14:tracePt t="41912" x="7680325" y="3340100"/>
          <p14:tracePt t="41929" x="7680325" y="3322638"/>
          <p14:tracePt t="41945" x="7680325" y="3295650"/>
          <p14:tracePt t="41962" x="7688263" y="3276600"/>
          <p14:tracePt t="41979" x="7688263" y="3259138"/>
          <p14:tracePt t="41980" x="7688263" y="3251200"/>
          <p14:tracePt t="41996" x="7688263" y="3224213"/>
          <p14:tracePt t="42012" x="7688263" y="3205163"/>
          <p14:tracePt t="42029" x="7688263" y="3179763"/>
          <p14:tracePt t="42046" x="7680325" y="3160713"/>
          <p14:tracePt t="42062" x="7670800" y="3133725"/>
          <p14:tracePt t="42079" x="7643813" y="3108325"/>
          <p14:tracePt t="42096" x="7616825" y="3089275"/>
          <p14:tracePt t="42112" x="7581900" y="3062288"/>
          <p14:tracePt t="42129" x="7545388" y="3044825"/>
          <p14:tracePt t="42146" x="7510463" y="3036888"/>
          <p14:tracePt t="42163" x="7473950" y="3027363"/>
          <p14:tracePt t="42180" x="7446963" y="3017838"/>
          <p14:tracePt t="42196" x="7412038" y="3017838"/>
          <p14:tracePt t="42213" x="7385050" y="3017838"/>
          <p14:tracePt t="42230" x="7348538" y="3017838"/>
          <p14:tracePt t="42246" x="7286625" y="3017838"/>
          <p14:tracePt t="42263" x="7224713" y="3036888"/>
          <p14:tracePt t="42280" x="7153275" y="3036888"/>
          <p14:tracePt t="42296" x="7099300" y="3054350"/>
          <p14:tracePt t="42313" x="7062788" y="3062288"/>
          <p14:tracePt t="42330" x="7027863" y="3081338"/>
          <p14:tracePt t="42346" x="7010400" y="3089275"/>
          <p14:tracePt t="42364" x="7000875" y="3098800"/>
          <p14:tracePt t="42364" x="7000875" y="3116263"/>
          <p14:tracePt t="42380" x="6973888" y="3133725"/>
          <p14:tracePt t="42397" x="6946900" y="3160713"/>
          <p14:tracePt t="42413" x="6938963" y="3187700"/>
          <p14:tracePt t="42430" x="6938963" y="3205163"/>
          <p14:tracePt t="42447" x="6929438" y="3232150"/>
          <p14:tracePt t="42463" x="6929438" y="3251200"/>
          <p14:tracePt t="42480" x="6929438" y="3286125"/>
          <p14:tracePt t="42497" x="6929438" y="3303588"/>
          <p14:tracePt t="42513" x="6929438" y="3340100"/>
          <p14:tracePt t="42530" x="6929438" y="3375025"/>
          <p14:tracePt t="42548" x="6929438" y="3419475"/>
          <p14:tracePt t="42563" x="6929438" y="3429000"/>
          <p14:tracePt t="42564" x="6929438" y="3446463"/>
          <p14:tracePt t="42580" x="6929438" y="3465513"/>
          <p14:tracePt t="42596" x="6929438" y="3473450"/>
          <p14:tracePt t="42613" x="6938963" y="3482975"/>
          <p14:tracePt t="42630" x="6938963" y="3490913"/>
          <p14:tracePt t="42647" x="6938963" y="3500438"/>
          <p14:tracePt t="42664" x="6946900" y="3517900"/>
          <p14:tracePt t="42680" x="6965950" y="3527425"/>
          <p14:tracePt t="42697" x="6983413" y="3536950"/>
          <p14:tracePt t="42714" x="7018338" y="3544888"/>
          <p14:tracePt t="42731" x="7062788" y="3562350"/>
          <p14:tracePt t="42732" x="7089775" y="3562350"/>
          <p14:tracePt t="42747" x="7108825" y="3571875"/>
          <p14:tracePt t="42748" x="7126288" y="3571875"/>
          <p14:tracePt t="42764" x="7170738" y="3581400"/>
          <p14:tracePt t="42781" x="7205663" y="3589338"/>
          <p14:tracePt t="42797" x="7259638" y="3589338"/>
          <p14:tracePt t="42814" x="7313613" y="3589338"/>
          <p14:tracePt t="42831" x="7367588" y="3589338"/>
          <p14:tracePt t="42847" x="7412038" y="3589338"/>
          <p14:tracePt t="42864" x="7446963" y="3589338"/>
          <p14:tracePt t="42881" x="7491413" y="3589338"/>
          <p14:tracePt t="42897" x="7518400" y="3581400"/>
          <p14:tracePt t="42914" x="7562850" y="3571875"/>
          <p14:tracePt t="42931" x="7589838" y="3562350"/>
          <p14:tracePt t="42932" x="7599363" y="3562350"/>
          <p14:tracePt t="42948" x="7626350" y="3562350"/>
          <p14:tracePt t="42964" x="7643813" y="3554413"/>
          <p14:tracePt t="42981" x="7670800" y="3554413"/>
          <p14:tracePt t="42998" x="7680325" y="3554413"/>
          <p14:tracePt t="43014" x="7688263" y="3554413"/>
          <p14:tracePt t="43828" x="7688263" y="3544888"/>
          <p14:tracePt t="43861" x="0" y="0"/>
        </p14:tracePtLst>
        <p14:tracePtLst>
          <p14:tracePt t="48500" x="7367588" y="3357563"/>
          <p14:tracePt t="48579" x="7375525" y="3357563"/>
          <p14:tracePt t="48604" x="7385050" y="3357563"/>
          <p14:tracePt t="48668" x="7375525" y="3357563"/>
          <p14:tracePt t="48676" x="7367588" y="3367088"/>
          <p14:tracePt t="48684" x="7358063" y="3367088"/>
          <p14:tracePt t="48693" x="7340600" y="3375025"/>
          <p14:tracePt t="48710" x="7313613" y="3394075"/>
          <p14:tracePt t="48726" x="7269163" y="3411538"/>
          <p14:tracePt t="48743" x="7232650" y="3419475"/>
          <p14:tracePt t="48760" x="7215188" y="3429000"/>
          <p14:tracePt t="48776" x="7180263" y="3438525"/>
          <p14:tracePt t="48793" x="7143750" y="3455988"/>
          <p14:tracePt t="48810" x="7134225" y="3455988"/>
          <p14:tracePt t="48826" x="7108825" y="3465513"/>
          <p14:tracePt t="48843" x="7054850" y="3473450"/>
          <p14:tracePt t="48844" x="7037388" y="3482975"/>
          <p14:tracePt t="48860" x="6983413" y="3490913"/>
          <p14:tracePt t="48876" x="6919913" y="3500438"/>
          <p14:tracePt t="48893" x="6875463" y="3509963"/>
          <p14:tracePt t="48910" x="6831013" y="3517900"/>
          <p14:tracePt t="48926" x="6813550" y="3517900"/>
          <p14:tracePt t="48943" x="6804025" y="3517900"/>
          <p14:tracePt t="48961" x="6777038" y="3517900"/>
          <p14:tracePt t="48993" x="6715125" y="3517900"/>
          <p14:tracePt t="48997" x="6697663" y="3517900"/>
          <p14:tracePt t="49029" x="6599238" y="3536950"/>
          <p14:tracePt t="49031" x="6581775" y="3536950"/>
          <p14:tracePt t="49043" x="6554788" y="3536950"/>
          <p14:tracePt t="49060" x="6473825" y="3536950"/>
          <p14:tracePt t="49077" x="6446838" y="3536950"/>
          <p14:tracePt t="49093" x="6411913" y="3536950"/>
          <p14:tracePt t="49110" x="6367463" y="3536950"/>
          <p14:tracePt t="49127" x="6330950" y="3536950"/>
          <p14:tracePt t="49143" x="6276975" y="3544888"/>
          <p14:tracePt t="49160" x="6242050" y="3562350"/>
          <p14:tracePt t="49177" x="6197600" y="3571875"/>
          <p14:tracePt t="49194" x="6161088" y="3581400"/>
          <p14:tracePt t="49210" x="6116638" y="3589338"/>
          <p14:tracePt t="49227" x="6072188" y="3598863"/>
          <p14:tracePt t="49244" x="6027738" y="3616325"/>
          <p14:tracePt t="49260" x="6000750" y="3625850"/>
          <p14:tracePt t="49277" x="5991225" y="3643313"/>
          <p14:tracePt t="49294" x="5983288" y="3652838"/>
          <p14:tracePt t="49310" x="5973763" y="3652838"/>
          <p14:tracePt t="49327" x="5973763" y="3670300"/>
          <p14:tracePt t="49796" x="5973763" y="3660775"/>
          <p14:tracePt t="49812" x="5973763" y="3652838"/>
          <p14:tracePt t="49828" x="5973763" y="3643313"/>
          <p14:tracePt t="49844" x="5973763" y="3633788"/>
          <p14:tracePt t="50060" x="5973763" y="3652838"/>
          <p14:tracePt t="50068" x="5973763" y="3670300"/>
          <p14:tracePt t="50079" x="5973763" y="3697288"/>
          <p14:tracePt t="50095" x="5973763" y="3741738"/>
          <p14:tracePt t="50112" x="5973763" y="3803650"/>
          <p14:tracePt t="50129" x="5973763" y="3867150"/>
          <p14:tracePt t="50146" x="5973763" y="3938588"/>
          <p14:tracePt t="50162" x="5973763" y="4000500"/>
          <p14:tracePt t="50180" x="5973763" y="4089400"/>
          <p14:tracePt t="50196" x="5973763" y="4116388"/>
          <p14:tracePt t="50212" x="5973763" y="4187825"/>
          <p14:tracePt t="50229" x="5973763" y="4224338"/>
          <p14:tracePt t="50246" x="5973763" y="4259263"/>
          <p14:tracePt t="50262" x="5973763" y="4276725"/>
          <p14:tracePt t="50279" x="5983288" y="4286250"/>
          <p14:tracePt t="50296" x="5983288" y="4295775"/>
          <p14:tracePt t="50412" x="5991225" y="4276725"/>
          <p14:tracePt t="50420" x="5991225" y="4259263"/>
          <p14:tracePt t="50429" x="5991225" y="4251325"/>
          <p14:tracePt t="50446" x="5991225" y="4205288"/>
          <p14:tracePt t="50463" x="5991225" y="4152900"/>
          <p14:tracePt t="50480" x="5991225" y="4098925"/>
          <p14:tracePt t="50496" x="5991225" y="4054475"/>
          <p14:tracePt t="50513" x="5991225" y="4000500"/>
          <p14:tracePt t="50530" x="5991225" y="3965575"/>
          <p14:tracePt t="50546" x="5991225" y="3938588"/>
          <p14:tracePt t="50563" x="5991225" y="3919538"/>
          <p14:tracePt t="50580" x="5991225" y="3902075"/>
          <p14:tracePt t="50628" x="5991225" y="3894138"/>
          <p14:tracePt t="50636" x="5983288" y="3884613"/>
          <p14:tracePt t="50652" x="5983288" y="3875088"/>
          <p14:tracePt t="50663" x="5983288" y="3867150"/>
          <p14:tracePt t="50680" x="5983288" y="3857625"/>
          <p14:tracePt t="50696" x="5973763" y="3848100"/>
          <p14:tracePt t="50713" x="5965825" y="3830638"/>
          <p14:tracePt t="50812" x="5956300" y="3830638"/>
          <p14:tracePt t="50820" x="5946775" y="3840163"/>
          <p14:tracePt t="50830" x="5946775" y="3867150"/>
          <p14:tracePt t="50847" x="5919788" y="3919538"/>
          <p14:tracePt t="50864" x="5884863" y="4000500"/>
          <p14:tracePt t="50880" x="5848350" y="4108450"/>
          <p14:tracePt t="50897" x="5848350" y="4187825"/>
          <p14:tracePt t="50914" x="5848350" y="4259263"/>
          <p14:tracePt t="50930" x="5848350" y="4340225"/>
          <p14:tracePt t="50947" x="5848350" y="4394200"/>
          <p14:tracePt t="50964" x="5848350" y="4419600"/>
          <p14:tracePt t="50981" x="5848350" y="4429125"/>
          <p14:tracePt t="51556" x="5848350" y="4438650"/>
          <p14:tracePt t="51564" x="5848350" y="4446588"/>
          <p14:tracePt t="51580" x="5848350" y="4456113"/>
          <p14:tracePt t="51588" x="5857875" y="4465638"/>
          <p14:tracePt t="51599" x="5857875" y="4473575"/>
          <p14:tracePt t="51615" x="5867400" y="4491038"/>
          <p14:tracePt t="51632" x="5875338" y="4500563"/>
          <p14:tracePt t="51649" x="5875338" y="4510088"/>
          <p14:tracePt t="51676" x="5884863" y="4527550"/>
          <p14:tracePt t="51692" x="5894388" y="4527550"/>
          <p14:tracePt t="51700" x="5902325" y="4537075"/>
          <p14:tracePt t="51716" x="5929313" y="4545013"/>
          <p14:tracePt t="51732" x="5973763" y="4572000"/>
          <p14:tracePt t="51749" x="6018213" y="4581525"/>
          <p14:tracePt t="51765" x="6081713" y="4616450"/>
          <p14:tracePt t="51782" x="6153150" y="4633913"/>
          <p14:tracePt t="51799" x="6224588" y="4660900"/>
          <p14:tracePt t="51815" x="6303963" y="4687888"/>
          <p14:tracePt t="51832" x="6384925" y="4697413"/>
          <p14:tracePt t="51849" x="6446838" y="4714875"/>
          <p14:tracePt t="51866" x="6500813" y="4714875"/>
          <p14:tracePt t="51882" x="6572250" y="4732338"/>
          <p14:tracePt t="51884" x="6599238" y="4732338"/>
          <p14:tracePt t="51900" x="6653213" y="4732338"/>
          <p14:tracePt t="51916" x="6724650" y="4732338"/>
          <p14:tracePt t="51932" x="6759575" y="4724400"/>
          <p14:tracePt t="51949" x="6823075" y="4705350"/>
          <p14:tracePt t="51966" x="6867525" y="4697413"/>
          <p14:tracePt t="51982" x="6911975" y="4687888"/>
          <p14:tracePt t="51999" x="6938963" y="4679950"/>
          <p14:tracePt t="52016" x="6973888" y="4660900"/>
          <p14:tracePt t="52033" x="6991350" y="4660900"/>
          <p14:tracePt t="52050" x="7018338" y="4643438"/>
          <p14:tracePt t="52066" x="7045325" y="4633913"/>
          <p14:tracePt t="52083" x="7062788" y="4625975"/>
          <p14:tracePt t="52084" x="7072313" y="4616450"/>
          <p14:tracePt t="52100" x="7081838" y="4616450"/>
          <p14:tracePt t="52100" x="7081838" y="4608513"/>
          <p14:tracePt t="52116" x="7089775" y="4608513"/>
          <p14:tracePt t="52133" x="7099300" y="4589463"/>
          <p14:tracePt t="52149" x="7099300" y="4572000"/>
          <p14:tracePt t="52166" x="7108825" y="4554538"/>
          <p14:tracePt t="52183" x="7116763" y="4527550"/>
          <p14:tracePt t="52200" x="7134225" y="4491038"/>
          <p14:tracePt t="52216" x="7134225" y="4465638"/>
          <p14:tracePt t="52233" x="7134225" y="4438650"/>
          <p14:tracePt t="52250" x="7134225" y="4402138"/>
          <p14:tracePt t="52266" x="7134225" y="4367213"/>
          <p14:tracePt t="52284" x="7134225" y="4340225"/>
          <p14:tracePt t="52285" x="7134225" y="4330700"/>
          <p14:tracePt t="52300" x="7134225" y="4303713"/>
          <p14:tracePt t="52317" x="7134225" y="4276725"/>
          <p14:tracePt t="52340" x="7134225" y="4259263"/>
          <p14:tracePt t="52356" x="7126288" y="4251325"/>
          <p14:tracePt t="52372" x="7116763" y="4241800"/>
          <p14:tracePt t="52383" x="7116763" y="4232275"/>
          <p14:tracePt t="52400" x="7099300" y="4224338"/>
          <p14:tracePt t="52417" x="7072313" y="4205288"/>
          <p14:tracePt t="52433" x="7045325" y="4205288"/>
          <p14:tracePt t="52451" x="7010400" y="4179888"/>
          <p14:tracePt t="52452" x="6991350" y="4179888"/>
          <p14:tracePt t="52467" x="6965950" y="4170363"/>
          <p14:tracePt t="52484" x="6902450" y="4152900"/>
          <p14:tracePt t="52501" x="6858000" y="4143375"/>
          <p14:tracePt t="52517" x="6831013" y="4133850"/>
          <p14:tracePt t="52535" x="6804025" y="4133850"/>
          <p14:tracePt t="52550" x="6759575" y="4125913"/>
          <p14:tracePt t="52566" x="6742113" y="4125913"/>
          <p14:tracePt t="52583" x="6705600" y="4125913"/>
          <p14:tracePt t="52600" x="6670675" y="4125913"/>
          <p14:tracePt t="52617" x="6608763" y="4143375"/>
          <p14:tracePt t="52634" x="6554788" y="4152900"/>
          <p14:tracePt t="52650" x="6491288" y="4187825"/>
          <p14:tracePt t="52667" x="6446838" y="4205288"/>
          <p14:tracePt t="52668" x="6429375" y="4224338"/>
          <p14:tracePt t="52684" x="6394450" y="4241800"/>
          <p14:tracePt t="52700" x="6375400" y="4251325"/>
          <p14:tracePt t="52717" x="6367463" y="4259263"/>
          <p14:tracePt t="52734" x="6357938" y="4268788"/>
          <p14:tracePt t="52751" x="6340475" y="4276725"/>
          <p14:tracePt t="52767" x="6330950" y="4286250"/>
          <p14:tracePt t="52784" x="6323013" y="4303713"/>
          <p14:tracePt t="52801" x="6313488" y="4322763"/>
          <p14:tracePt t="52818" x="6303963" y="4348163"/>
          <p14:tracePt t="52835" x="6296025" y="4375150"/>
          <p14:tracePt t="52851" x="6286500" y="4402138"/>
          <p14:tracePt t="52853" x="6286500" y="4411663"/>
          <p14:tracePt t="52868" x="6286500" y="4438650"/>
          <p14:tracePt t="52885" x="6286500" y="4456113"/>
          <p14:tracePt t="52901" x="6286500" y="4483100"/>
          <p14:tracePt t="52918" x="6286500" y="4500563"/>
          <p14:tracePt t="52934" x="6286500" y="4518025"/>
          <p14:tracePt t="52951" x="6286500" y="4545013"/>
          <p14:tracePt t="52980" x="6286500" y="4554538"/>
          <p14:tracePt t="52988" x="6286500" y="4562475"/>
          <p14:tracePt t="53001" x="6286500" y="4572000"/>
          <p14:tracePt t="53018" x="6296025" y="4589463"/>
          <p14:tracePt t="53035" x="6303963" y="4598988"/>
          <p14:tracePt t="53052" x="6340475" y="4633913"/>
          <p14:tracePt t="53067" x="6367463" y="4652963"/>
          <p14:tracePt t="53085" x="6402388" y="4670425"/>
          <p14:tracePt t="53101" x="6411913" y="4679950"/>
          <p14:tracePt t="53118" x="6429375" y="4697413"/>
          <p14:tracePt t="53135" x="6446838" y="4697413"/>
          <p14:tracePt t="53151" x="6465888" y="4705350"/>
          <p14:tracePt t="53172" x="6473825" y="4714875"/>
          <p14:tracePt t="53188" x="6483350" y="4714875"/>
          <p14:tracePt t="53212" x="6491288" y="4714875"/>
          <p14:tracePt t="53220" x="6500813" y="4714875"/>
          <p14:tracePt t="53235" x="6510338" y="4714875"/>
          <p14:tracePt t="53236" x="6527800" y="4714875"/>
          <p14:tracePt t="53252" x="6554788" y="4714875"/>
          <p14:tracePt t="53269" x="6599238" y="4714875"/>
          <p14:tracePt t="53285" x="6616700" y="4705350"/>
          <p14:tracePt t="53302" x="6616700" y="4697413"/>
          <p14:tracePt t="53319" x="6626225" y="4687888"/>
          <p14:tracePt t="53348" x="6626225" y="4679950"/>
          <p14:tracePt t="53364" x="6626225" y="4670425"/>
          <p14:tracePt t="53372" x="6626225" y="4660900"/>
          <p14:tracePt t="53396" x="6626225" y="4652963"/>
          <p14:tracePt t="53468" x="6626225" y="4643438"/>
          <p14:tracePt t="53580" x="6626225" y="4633913"/>
          <p14:tracePt t="53588" x="6608763" y="4633913"/>
          <p14:tracePt t="53596" x="6599238" y="4633913"/>
          <p14:tracePt t="53604" x="6572250" y="4633913"/>
          <p14:tracePt t="53620" x="6518275" y="4633913"/>
          <p14:tracePt t="53636" x="6473825" y="4616450"/>
          <p14:tracePt t="53653" x="6446838" y="4608513"/>
          <p14:tracePt t="53860" x="6438900" y="4598988"/>
          <p14:tracePt t="53876" x="6446838" y="4589463"/>
          <p14:tracePt t="53884" x="6465888" y="4581525"/>
          <p14:tracePt t="53892" x="6491288" y="4581525"/>
          <p14:tracePt t="53903" x="6510338" y="4572000"/>
          <p14:tracePt t="53920" x="6572250" y="4562475"/>
          <p14:tracePt t="53936" x="6599238" y="4554538"/>
          <p14:tracePt t="53953" x="6616700" y="4545013"/>
          <p14:tracePt t="53970" x="6626225" y="4545013"/>
          <p14:tracePt t="54164" x="6634163" y="4545013"/>
          <p14:tracePt t="54180" x="6643688" y="4545013"/>
          <p14:tracePt t="54204" x="6653213" y="4554538"/>
          <p14:tracePt t="54236" x="6661150" y="4554538"/>
          <p14:tracePt t="54244" x="6670675" y="4562475"/>
          <p14:tracePt t="54460" x="6680200" y="4572000"/>
          <p14:tracePt t="54468" x="6688138" y="4572000"/>
          <p14:tracePt t="54476" x="6705600" y="4572000"/>
          <p14:tracePt t="54488" x="6724650" y="4572000"/>
          <p14:tracePt t="54504" x="6759575" y="4572000"/>
          <p14:tracePt t="54521" x="6777038" y="4572000"/>
          <p14:tracePt t="54538" x="6786563" y="4572000"/>
          <p14:tracePt t="54828" x="6796088" y="4572000"/>
          <p14:tracePt t="54836" x="6813550" y="4572000"/>
          <p14:tracePt t="54852" x="6840538" y="4572000"/>
          <p14:tracePt t="54860" x="6858000" y="4572000"/>
          <p14:tracePt t="54871" x="6884988" y="4562475"/>
          <p14:tracePt t="54889" x="6919913" y="4554538"/>
          <p14:tracePt t="55596" x="6894513" y="4554538"/>
          <p14:tracePt t="55604" x="6867525" y="4554538"/>
          <p14:tracePt t="55612" x="6813550" y="4562475"/>
          <p14:tracePt t="55624" x="6769100" y="4572000"/>
          <p14:tracePt t="55640" x="6670675" y="4589463"/>
          <p14:tracePt t="55657" x="6643688" y="4589463"/>
          <p14:tracePt t="55673" x="6634163" y="4589463"/>
          <p14:tracePt t="55932" x="6626225" y="4589463"/>
          <p14:tracePt t="55956" x="6608763" y="4589463"/>
          <p14:tracePt t="55980" x="6589713" y="4581525"/>
          <p14:tracePt t="56004" x="6581775" y="4572000"/>
          <p14:tracePt t="56012" x="6572250" y="4572000"/>
          <p14:tracePt t="56024" x="6562725" y="4572000"/>
          <p14:tracePt t="56041" x="6554788" y="4572000"/>
          <p14:tracePt t="56057" x="6518275" y="4562475"/>
          <p14:tracePt t="56076" x="6510338" y="4562475"/>
          <p14:tracePt t="56091" x="6500813" y="4562475"/>
          <p14:tracePt t="56107" x="6491288" y="4562475"/>
          <p14:tracePt t="56124" x="6483350" y="4562475"/>
          <p14:tracePt t="56220" x="6491288" y="4562475"/>
          <p14:tracePt t="56228" x="6500813" y="4562475"/>
          <p14:tracePt t="56236" x="6537325" y="4562475"/>
          <p14:tracePt t="56244" x="6581775" y="4562475"/>
          <p14:tracePt t="56258" x="6616700" y="4562475"/>
          <p14:tracePt t="56275" x="6688138" y="4562475"/>
          <p14:tracePt t="56291" x="6732588" y="4562475"/>
          <p14:tracePt t="56772" x="6742113" y="4562475"/>
          <p14:tracePt t="56788" x="6759575" y="4562475"/>
          <p14:tracePt t="56796" x="6777038" y="4562475"/>
          <p14:tracePt t="56809" x="6796088" y="4562475"/>
          <p14:tracePt t="56826" x="6831013" y="4562475"/>
          <p14:tracePt t="56842" x="6867525" y="4562475"/>
          <p14:tracePt t="56859" x="6894513" y="4562475"/>
          <p14:tracePt t="56876" x="6902450" y="4562475"/>
          <p14:tracePt t="59083" x="6902450" y="4545013"/>
          <p14:tracePt t="59092" x="6894513" y="4527550"/>
          <p14:tracePt t="59100" x="6894513" y="4510088"/>
          <p14:tracePt t="59114" x="6875463" y="4483100"/>
          <p14:tracePt t="59130" x="6840538" y="4411663"/>
          <p14:tracePt t="59132" x="6831013" y="4367213"/>
          <p14:tracePt t="59147" x="6813550" y="4330700"/>
          <p14:tracePt t="59148" x="6796088" y="4286250"/>
          <p14:tracePt t="59164" x="6759575" y="4205288"/>
          <p14:tracePt t="59180" x="6724650" y="4125913"/>
          <p14:tracePt t="59197" x="6697663" y="4054475"/>
          <p14:tracePt t="59214" x="6680200" y="3990975"/>
          <p14:tracePt t="59231" x="6653213" y="3919538"/>
          <p14:tracePt t="59247" x="6634163" y="3867150"/>
          <p14:tracePt t="59264" x="6626225" y="3813175"/>
          <p14:tracePt t="59281" x="6608763" y="3741738"/>
          <p14:tracePt t="59297" x="6589713" y="3697288"/>
          <p14:tracePt t="59314" x="6581775" y="3652838"/>
          <p14:tracePt t="59331" x="6562725" y="3616325"/>
          <p14:tracePt t="59332" x="6562725" y="3598863"/>
          <p14:tracePt t="59348" x="6545263" y="3571875"/>
          <p14:tracePt t="59364" x="6537325" y="3536950"/>
          <p14:tracePt t="59381" x="6510338" y="3490913"/>
          <p14:tracePt t="59398" x="6483350" y="3465513"/>
          <p14:tracePt t="59414" x="6446838" y="3438525"/>
          <p14:tracePt t="59431" x="6411913" y="3411538"/>
          <p14:tracePt t="59448" x="6384925" y="3394075"/>
          <p14:tracePt t="59464" x="6357938" y="3384550"/>
          <p14:tracePt t="59481" x="6348413" y="3375025"/>
          <p14:tracePt t="59498" x="6340475" y="3367088"/>
          <p14:tracePt t="59514" x="6330950" y="3357563"/>
          <p14:tracePt t="59532" x="6323013" y="3357563"/>
          <p14:tracePt t="59548" x="6313488" y="3357563"/>
          <p14:tracePt t="59580" x="6303963" y="3357563"/>
          <p14:tracePt t="59596" x="6296025" y="3357563"/>
          <p14:tracePt t="59620" x="6276975" y="3357563"/>
          <p14:tracePt t="59628" x="6259513" y="3367088"/>
          <p14:tracePt t="59636" x="6242050" y="3367088"/>
          <p14:tracePt t="59648" x="6232525" y="3384550"/>
          <p14:tracePt t="59665" x="6180138" y="3402013"/>
          <p14:tracePt t="59681" x="6116638" y="3438525"/>
          <p14:tracePt t="59698" x="6062663" y="3473450"/>
          <p14:tracePt t="59715" x="6010275" y="3509963"/>
          <p14:tracePt t="59716" x="5991225" y="3527425"/>
          <p14:tracePt t="59732" x="5965825" y="3554413"/>
          <p14:tracePt t="59749" x="5938838" y="3589338"/>
          <p14:tracePt t="59765" x="5919788" y="3625850"/>
          <p14:tracePt t="59782" x="5902325" y="3660775"/>
          <p14:tracePt t="59799" x="5875338" y="3705225"/>
          <p14:tracePt t="59815" x="5848350" y="3759200"/>
          <p14:tracePt t="59832" x="5830888" y="3813175"/>
          <p14:tracePt t="59849" x="5803900" y="3857625"/>
          <p14:tracePt t="59865" x="5786438" y="3919538"/>
          <p14:tracePt t="59882" x="5776913" y="3965575"/>
          <p14:tracePt t="59899" x="5768975" y="4017963"/>
          <p14:tracePt t="59916" x="5759450" y="4062413"/>
          <p14:tracePt t="59932" x="5759450" y="4098925"/>
          <p14:tracePt t="59949" x="5759450" y="4108450"/>
          <p14:tracePt t="59965" x="5759450" y="4125913"/>
          <p14:tracePt t="59982" x="5759450" y="4133850"/>
          <p14:tracePt t="59999" x="5759450" y="4143375"/>
          <p14:tracePt t="60036" x="5759450" y="4152900"/>
          <p14:tracePt t="60084" x="5759450" y="4160838"/>
          <p14:tracePt t="60108" x="5776913" y="4170363"/>
          <p14:tracePt t="60116" x="5786438" y="4170363"/>
          <p14:tracePt t="60124" x="5795963" y="4170363"/>
          <p14:tracePt t="60132" x="5803900" y="4170363"/>
          <p14:tracePt t="60149" x="5840413" y="4170363"/>
          <p14:tracePt t="60166" x="5867400" y="4160838"/>
          <p14:tracePt t="60182" x="5884863" y="4152900"/>
          <p14:tracePt t="60199" x="5902325" y="4143375"/>
          <p14:tracePt t="60216" x="5911850" y="4133850"/>
          <p14:tracePt t="60233" x="5919788" y="4108450"/>
          <p14:tracePt t="60250" x="5929313" y="4089400"/>
          <p14:tracePt t="60266" x="5946775" y="4054475"/>
          <p14:tracePt t="60283" x="5956300" y="4027488"/>
          <p14:tracePt t="60284" x="5956300" y="4000500"/>
          <p14:tracePt t="60299" x="5956300" y="3983038"/>
          <p14:tracePt t="60316" x="5956300" y="3919538"/>
          <p14:tracePt t="60333" x="5956300" y="3875088"/>
          <p14:tracePt t="60350" x="5956300" y="3830638"/>
          <p14:tracePt t="60366" x="5946775" y="3803650"/>
          <p14:tracePt t="60383" x="5938838" y="3776663"/>
          <p14:tracePt t="60399" x="5929313" y="3751263"/>
          <p14:tracePt t="60416" x="5919788" y="3724275"/>
          <p14:tracePt t="60433" x="5902325" y="3697288"/>
          <p14:tracePt t="60450" x="5894388" y="3679825"/>
          <p14:tracePt t="60466" x="5884863" y="3670300"/>
          <p14:tracePt t="60483" x="5867400" y="3643313"/>
          <p14:tracePt t="60484" x="5857875" y="3633788"/>
          <p14:tracePt t="60500" x="5848350" y="3633788"/>
          <p14:tracePt t="60517" x="5840413" y="3616325"/>
          <p14:tracePt t="60533" x="5822950" y="3608388"/>
          <p14:tracePt t="60550" x="5813425" y="3598863"/>
          <p14:tracePt t="60566" x="5803900" y="3581400"/>
          <p14:tracePt t="60582" x="5795963" y="3571875"/>
          <p14:tracePt t="60600" x="5795963" y="3562350"/>
          <p14:tracePt t="60616" x="5786438" y="3554413"/>
          <p14:tracePt t="60724" x="5776913" y="3554413"/>
          <p14:tracePt t="60732" x="5768975" y="3562350"/>
          <p14:tracePt t="60740" x="5759450" y="3571875"/>
          <p14:tracePt t="60750" x="5751513" y="3589338"/>
          <p14:tracePt t="60767" x="5732463" y="3633788"/>
          <p14:tracePt t="60784" x="5705475" y="3687763"/>
          <p14:tracePt t="60800" x="5697538" y="3741738"/>
          <p14:tracePt t="60817" x="5688013" y="3786188"/>
          <p14:tracePt t="60834" x="5688013" y="3830638"/>
          <p14:tracePt t="60850" x="5688013" y="3884613"/>
          <p14:tracePt t="60867" x="5688013" y="3938588"/>
          <p14:tracePt t="60884" x="5688013" y="4000500"/>
          <p14:tracePt t="60901" x="5688013" y="4027488"/>
          <p14:tracePt t="60917" x="5705475" y="4071938"/>
          <p14:tracePt t="60934" x="5715000" y="4098925"/>
          <p14:tracePt t="60951" x="5732463" y="4125913"/>
          <p14:tracePt t="60967" x="5741988" y="4143375"/>
          <p14:tracePt t="60984" x="5751513" y="4152900"/>
          <p14:tracePt t="61001" x="5759450" y="4160838"/>
          <p14:tracePt t="61017" x="5759450" y="4170363"/>
          <p14:tracePt t="61035" x="5776913" y="4170363"/>
          <p14:tracePt t="61051" x="5803900" y="4170363"/>
          <p14:tracePt t="61052" x="5830888" y="4170363"/>
          <p14:tracePt t="61068" x="5867400" y="4152900"/>
          <p14:tracePt t="61084" x="5911850" y="4143375"/>
          <p14:tracePt t="61101" x="5946775" y="4116388"/>
          <p14:tracePt t="61118" x="5973763" y="4089400"/>
          <p14:tracePt t="61134" x="5983288" y="4062413"/>
          <p14:tracePt t="61151" x="6000750" y="4037013"/>
          <p14:tracePt t="61168" x="6018213" y="4000500"/>
          <p14:tracePt t="61184" x="6018213" y="3983038"/>
          <p14:tracePt t="61201" x="6018213" y="3965575"/>
          <p14:tracePt t="61218" x="6027738" y="3919538"/>
          <p14:tracePt t="61235" x="6027738" y="3884613"/>
          <p14:tracePt t="61252" x="6027738" y="3822700"/>
          <p14:tracePt t="61268" x="6027738" y="3776663"/>
          <p14:tracePt t="61285" x="6027738" y="3741738"/>
          <p14:tracePt t="61301" x="6027738" y="3687763"/>
          <p14:tracePt t="61318" x="6027738" y="3652838"/>
          <p14:tracePt t="61335" x="6027738" y="3616325"/>
          <p14:tracePt t="61351" x="6018213" y="3589338"/>
          <p14:tracePt t="61368" x="6010275" y="3571875"/>
          <p14:tracePt t="61420" x="6010275" y="3562350"/>
          <p14:tracePt t="61428" x="6000750" y="3554413"/>
          <p14:tracePt t="61452" x="5983288" y="3554413"/>
          <p14:tracePt t="61460" x="5965825" y="3554413"/>
          <p14:tracePt t="61469" x="5929313" y="3554413"/>
          <p14:tracePt t="61485" x="5867400" y="3571875"/>
          <p14:tracePt t="61502" x="5795963" y="3598863"/>
          <p14:tracePt t="61519" x="5732463" y="3633788"/>
          <p14:tracePt t="61535" x="5688013" y="3660775"/>
          <p14:tracePt t="61552" x="5661025" y="3697288"/>
          <p14:tracePt t="61569" x="5653088" y="3724275"/>
          <p14:tracePt t="61585" x="5643563" y="3759200"/>
          <p14:tracePt t="61602" x="5643563" y="3786188"/>
          <p14:tracePt t="61619" x="5643563" y="3822700"/>
          <p14:tracePt t="61620" x="5643563" y="3848100"/>
          <p14:tracePt t="61636" x="5643563" y="3875088"/>
          <p14:tracePt t="61652" x="5643563" y="3902075"/>
          <p14:tracePt t="61669" x="5643563" y="3929063"/>
          <p14:tracePt t="61685" x="5653088" y="3956050"/>
          <p14:tracePt t="61702" x="5670550" y="3983038"/>
          <p14:tracePt t="61719" x="5688013" y="4000500"/>
          <p14:tracePt t="61735" x="5715000" y="4017963"/>
          <p14:tracePt t="61752" x="5741988" y="4044950"/>
          <p14:tracePt t="61769" x="5786438" y="4062413"/>
          <p14:tracePt t="61786" x="5840413" y="4062413"/>
          <p14:tracePt t="61802" x="5902325" y="4062413"/>
          <p14:tracePt t="61820" x="6000750" y="4062413"/>
          <p14:tracePt t="61836" x="6037263" y="4054475"/>
          <p14:tracePt t="61853" x="6062663" y="4037013"/>
          <p14:tracePt t="61869" x="6081713" y="4010025"/>
          <p14:tracePt t="61886" x="6099175" y="3983038"/>
          <p14:tracePt t="61902" x="6108700" y="3929063"/>
          <p14:tracePt t="61919" x="6108700" y="3884613"/>
          <p14:tracePt t="61936" x="6108700" y="3840163"/>
          <p14:tracePt t="61953" x="6108700" y="3786188"/>
          <p14:tracePt t="61969" x="6108700" y="3751263"/>
          <p14:tracePt t="61986" x="6108700" y="3732213"/>
          <p14:tracePt t="62003" x="6108700" y="3714750"/>
          <p14:tracePt t="62004" x="6108700" y="3705225"/>
          <p14:tracePt t="62028" x="6108700" y="3697288"/>
          <p14:tracePt t="62052" x="6126163" y="3687763"/>
          <p14:tracePt t="62059" x="6153150" y="3679825"/>
          <p14:tracePt t="62069" x="6180138" y="3670300"/>
          <p14:tracePt t="62086" x="6259513" y="3660775"/>
          <p14:tracePt t="62104" x="6394450" y="3643313"/>
          <p14:tracePt t="62120" x="6562725" y="3625850"/>
          <p14:tracePt t="62136" x="6786563" y="3598863"/>
          <p14:tracePt t="62153" x="7018338" y="3571875"/>
          <p14:tracePt t="62170" x="7251700" y="3527425"/>
          <p14:tracePt t="62186" x="7473950" y="3490913"/>
          <p14:tracePt t="62188" x="7572375" y="3465513"/>
          <p14:tracePt t="62204" x="7670800" y="3446463"/>
          <p14:tracePt t="62205" x="7759700" y="3429000"/>
          <p14:tracePt t="62220" x="7929563" y="3394075"/>
          <p14:tracePt t="62237" x="8072438" y="3375025"/>
          <p14:tracePt t="62253" x="8197850" y="3340100"/>
          <p14:tracePt t="62270" x="8313738" y="3330575"/>
          <p14:tracePt t="62287" x="8394700" y="3303588"/>
          <p14:tracePt t="62303" x="8439150" y="3286125"/>
          <p14:tracePt t="62320" x="8456613" y="3286125"/>
          <p14:tracePt t="62337" x="8483600" y="3268663"/>
          <p14:tracePt t="62354" x="8501063" y="3259138"/>
          <p14:tracePt t="62370" x="8537575" y="3241675"/>
          <p14:tracePt t="62387" x="8562975" y="3224213"/>
          <p14:tracePt t="62389" x="8589963" y="3214688"/>
          <p14:tracePt t="62404" x="8626475" y="3187700"/>
          <p14:tracePt t="62420" x="8661400" y="3170238"/>
          <p14:tracePt t="62437" x="8670925" y="3160713"/>
          <p14:tracePt t="62454" x="8680450" y="3152775"/>
          <p14:tracePt t="62484" x="8688388" y="3152775"/>
          <p14:tracePt t="62580" x="8697913" y="3160713"/>
          <p14:tracePt t="62588" x="8705850" y="3179763"/>
          <p14:tracePt t="62596" x="8715375" y="3205163"/>
          <p14:tracePt t="62604" x="8724900" y="3224213"/>
          <p14:tracePt t="62621" x="8751888" y="3276600"/>
          <p14:tracePt t="62637" x="8769350" y="3348038"/>
          <p14:tracePt t="62654" x="8786813" y="3402013"/>
          <p14:tracePt t="62671" x="8796338" y="3446463"/>
          <p14:tracePt t="62687" x="8813800" y="3482975"/>
          <p14:tracePt t="62704" x="8823325" y="3509963"/>
          <p14:tracePt t="62721" x="8831263" y="3554413"/>
          <p14:tracePt t="62738" x="8831263" y="3589338"/>
          <p14:tracePt t="62754" x="8831263" y="3625850"/>
          <p14:tracePt t="62771" x="8831263" y="3652838"/>
          <p14:tracePt t="62772" x="8840788" y="3670300"/>
          <p14:tracePt t="62788" x="8840788" y="3697288"/>
          <p14:tracePt t="62804" x="8840788" y="3714750"/>
          <p14:tracePt t="62821" x="8840788" y="3724275"/>
          <p14:tracePt t="62838" x="8840788" y="3741738"/>
          <p14:tracePt t="62854" x="8840788" y="3751263"/>
          <p14:tracePt t="62871" x="8840788" y="3759200"/>
          <p14:tracePt t="63388" x="8840788" y="3768725"/>
          <p14:tracePt t="63548" x="8848725" y="3776663"/>
          <p14:tracePt t="63564" x="8858250" y="3776663"/>
          <p14:tracePt t="63572" x="8867775" y="3776663"/>
          <p14:tracePt t="63581" x="8885238" y="3776663"/>
          <p14:tracePt t="63589" x="8912225" y="3776663"/>
          <p14:tracePt t="63606" x="8947150" y="3776663"/>
          <p14:tracePt t="63623" x="8983663" y="3776663"/>
          <p14:tracePt t="63640" x="9028113" y="3776663"/>
          <p14:tracePt t="63656" x="9045575" y="3776663"/>
          <p14:tracePt t="63673" x="9072563" y="3776663"/>
          <p14:tracePt t="63690" x="9099550" y="3759200"/>
          <p14:tracePt t="63706" x="9134475" y="3724275"/>
          <p14:tracePt t="63723" x="9170988" y="3670300"/>
          <p14:tracePt t="63724" x="9197975" y="3643313"/>
          <p14:tracePt t="63740" x="9224963" y="3581400"/>
          <p14:tracePt t="63756" x="9242425" y="3527425"/>
          <p14:tracePt t="63773" x="9259888" y="3465513"/>
          <p14:tracePt t="63790" x="9269413" y="3429000"/>
          <p14:tracePt t="63806" x="9269413" y="3384550"/>
          <p14:tracePt t="63825" x="9269413" y="3357563"/>
          <p14:tracePt t="63840" x="9269413" y="3340100"/>
          <p14:tracePt t="63856" x="9269413" y="3330575"/>
          <p14:tracePt t="63873" x="9269413" y="3322638"/>
          <p14:tracePt t="63890" x="9269413" y="3303588"/>
          <p14:tracePt t="63908" x="9259888" y="3295650"/>
          <p14:tracePt t="63924" x="9251950" y="3286125"/>
          <p14:tracePt t="63940" x="9232900" y="3276600"/>
          <p14:tracePt t="63957" x="9205913" y="3251200"/>
          <p14:tracePt t="63973" x="9161463" y="3224213"/>
          <p14:tracePt t="63990" x="9117013" y="3197225"/>
          <p14:tracePt t="64007" x="9055100" y="3179763"/>
          <p14:tracePt t="64024" x="9010650" y="3152775"/>
          <p14:tracePt t="64040" x="8966200" y="3133725"/>
          <p14:tracePt t="64057" x="8939213" y="3125788"/>
          <p14:tracePt t="64073" x="8902700" y="3116263"/>
          <p14:tracePt t="64090" x="8885238" y="3116263"/>
          <p14:tracePt t="64107" x="8840788" y="3108325"/>
          <p14:tracePt t="64124" x="8823325" y="3108325"/>
          <p14:tracePt t="64140" x="8786813" y="3108325"/>
          <p14:tracePt t="64157" x="8751888" y="3108325"/>
          <p14:tracePt t="64174" x="8705850" y="3108325"/>
          <p14:tracePt t="64190" x="8653463" y="3108325"/>
          <p14:tracePt t="64207" x="8634413" y="3108325"/>
          <p14:tracePt t="64226" x="8599488" y="3125788"/>
          <p14:tracePt t="64241" x="8582025" y="3133725"/>
          <p14:tracePt t="64257" x="8562975" y="3143250"/>
          <p14:tracePt t="64274" x="8545513" y="3170238"/>
          <p14:tracePt t="64291" x="8528050" y="3205163"/>
          <p14:tracePt t="64292" x="8518525" y="3224213"/>
          <p14:tracePt t="64308" x="8510588" y="3232150"/>
          <p14:tracePt t="64308" x="8510588" y="3259138"/>
          <p14:tracePt t="64324" x="8491538" y="3286125"/>
          <p14:tracePt t="64341" x="8483600" y="3330575"/>
          <p14:tracePt t="64357" x="8474075" y="3367088"/>
          <p14:tracePt t="64374" x="8474075" y="3394075"/>
          <p14:tracePt t="64391" x="8456613" y="3429000"/>
          <p14:tracePt t="64408" x="8456613" y="3446463"/>
          <p14:tracePt t="64424" x="8456613" y="3473450"/>
          <p14:tracePt t="64441" x="8456613" y="3482975"/>
          <p14:tracePt t="64458" x="8456613" y="3509963"/>
          <p14:tracePt t="64474" x="8456613" y="3517900"/>
          <p14:tracePt t="64491" x="8456613" y="3536950"/>
          <p14:tracePt t="64493" x="8466138" y="3544888"/>
          <p14:tracePt t="64508" x="8466138" y="3571875"/>
          <p14:tracePt t="64525" x="8474075" y="3589338"/>
          <p14:tracePt t="64542" x="8501063" y="3633788"/>
          <p14:tracePt t="64557" x="8518525" y="3679825"/>
          <p14:tracePt t="64574" x="8537575" y="3705225"/>
          <p14:tracePt t="64591" x="8555038" y="3732213"/>
          <p14:tracePt t="64608" x="8572500" y="3759200"/>
          <p14:tracePt t="64624" x="8582025" y="3768725"/>
          <p14:tracePt t="64642" x="8589963" y="3776663"/>
          <p14:tracePt t="64660" x="8589963" y="3786188"/>
          <p14:tracePt t="64732" x="8599488" y="3795713"/>
          <p14:tracePt t="64748" x="8609013" y="3795713"/>
          <p14:tracePt t="64764" x="8626475" y="3803650"/>
          <p14:tracePt t="64777" x="8653463" y="3813175"/>
          <p14:tracePt t="64780" x="8680450" y="3813175"/>
          <p14:tracePt t="64792" x="8705850" y="3822700"/>
          <p14:tracePt t="64809" x="8759825" y="3840163"/>
          <p14:tracePt t="64825" x="8823325" y="3848100"/>
          <p14:tracePt t="64842" x="8867775" y="3857625"/>
          <p14:tracePt t="64859" x="8902700" y="3875088"/>
          <p14:tracePt t="64876" x="8920163" y="3875088"/>
          <p14:tracePt t="64892" x="8939213" y="3884613"/>
          <p14:tracePt t="65564" x="8939213" y="3875088"/>
          <p14:tracePt t="65572" x="8939213" y="3857625"/>
          <p14:tracePt t="65580" x="8939213" y="3848100"/>
          <p14:tracePt t="65593" x="8939213" y="3840163"/>
          <p14:tracePt t="65610" x="8939213" y="3803650"/>
          <p14:tracePt t="65627" x="8939213" y="3786188"/>
          <p14:tracePt t="65644" x="8929688" y="3741738"/>
          <p14:tracePt t="65660" x="8929688" y="3724275"/>
          <p14:tracePt t="65677" x="8912225" y="3687763"/>
          <p14:tracePt t="65693" x="8912225" y="3660775"/>
          <p14:tracePt t="65710" x="8902700" y="3625850"/>
          <p14:tracePt t="65727" x="8902700" y="3598863"/>
          <p14:tracePt t="65744" x="8885238" y="3544888"/>
          <p14:tracePt t="65760" x="8885238" y="3527425"/>
          <p14:tracePt t="65777" x="8867775" y="3473450"/>
          <p14:tracePt t="65794" x="8848725" y="3465513"/>
          <p14:tracePt t="65810" x="8848725" y="3455988"/>
          <p14:tracePt t="65829" x="8840788" y="3419475"/>
          <p14:tracePt t="65844" x="8840788" y="3411538"/>
          <p14:tracePt t="65868" x="8840788" y="3402013"/>
          <p14:tracePt t="66276" x="8840788" y="3394075"/>
          <p14:tracePt t="66292" x="8840788" y="3375025"/>
          <p14:tracePt t="66300" x="8831263" y="3375025"/>
          <p14:tracePt t="66311" x="8823325" y="3367088"/>
          <p14:tracePt t="66328" x="8786813" y="3348038"/>
          <p14:tracePt t="66345" x="8742363" y="3340100"/>
          <p14:tracePt t="66361" x="8724900" y="3322638"/>
          <p14:tracePt t="66420" x="8715375" y="3313113"/>
          <p14:tracePt t="66460" x="8705850" y="3313113"/>
          <p14:tracePt t="66468" x="8697913" y="3313113"/>
          <p14:tracePt t="66484" x="8688388" y="3313113"/>
          <p14:tracePt t="66500" x="8680450" y="3313113"/>
          <p14:tracePt t="66516" x="8670925" y="3313113"/>
          <p14:tracePt t="66530" x="8661400" y="3313113"/>
          <p14:tracePt t="66716" x="8653463" y="3313113"/>
          <p14:tracePt t="66724" x="8661400" y="3303588"/>
          <p14:tracePt t="66732" x="8680450" y="3295650"/>
          <p14:tracePt t="66746" x="8697913" y="3276600"/>
          <p14:tracePt t="66762" x="8759825" y="3251200"/>
          <p14:tracePt t="66781" x="8875713" y="3187700"/>
          <p14:tracePt t="66796" x="8920163" y="3170238"/>
          <p14:tracePt t="66812" x="8956675" y="3152775"/>
          <p14:tracePt t="66836" x="8966200" y="3152775"/>
          <p14:tracePt t="66892" x="8974138" y="3143250"/>
          <p14:tracePt t="66948" x="8974138" y="3133725"/>
          <p14:tracePt t="66956" x="8983663" y="3125788"/>
          <p14:tracePt t="66980" x="8983663" y="3116263"/>
          <p14:tracePt t="66988" x="8991600" y="3108325"/>
          <p14:tracePt t="67188" x="8983663" y="3108325"/>
          <p14:tracePt t="67196" x="8974138" y="3116263"/>
          <p14:tracePt t="67204" x="8966200" y="3125788"/>
          <p14:tracePt t="67213" x="8956675" y="3143250"/>
          <p14:tracePt t="67230" x="8929688" y="3187700"/>
          <p14:tracePt t="67247" x="8894763" y="3251200"/>
          <p14:tracePt t="67263" x="8831263" y="3375025"/>
          <p14:tracePt t="67280" x="8777288" y="3482975"/>
          <p14:tracePt t="67297" x="8724900" y="3598863"/>
          <p14:tracePt t="67313" x="8697913" y="3687763"/>
          <p14:tracePt t="67330" x="8670925" y="3776663"/>
          <p14:tracePt t="67347" x="8670925" y="3822700"/>
          <p14:tracePt t="67364" x="8670925" y="3867150"/>
          <p14:tracePt t="67380" x="8670925" y="3894138"/>
          <p14:tracePt t="67397" x="8670925" y="3902075"/>
          <p14:tracePt t="67414" x="8661400" y="3919538"/>
          <p14:tracePt t="67556" x="8661400" y="3929063"/>
          <p14:tracePt t="67612" x="8661400" y="3919538"/>
          <p14:tracePt t="67636" x="8661400" y="3911600"/>
          <p14:tracePt t="67655" x="8653463" y="3902075"/>
          <p14:tracePt t="67804" x="8670925" y="3902075"/>
          <p14:tracePt t="67812" x="8688388" y="3911600"/>
          <p14:tracePt t="67820" x="8705850" y="3911600"/>
          <p14:tracePt t="67831" x="8732838" y="3929063"/>
          <p14:tracePt t="67848" x="8786813" y="3946525"/>
          <p14:tracePt t="67865" x="8840788" y="3965575"/>
          <p14:tracePt t="67881" x="8875713" y="3983038"/>
          <p14:tracePt t="67898" x="8885238" y="3983038"/>
          <p14:tracePt t="67915" x="8894763" y="3983038"/>
          <p14:tracePt t="68006" x="8894763" y="3973513"/>
          <p14:tracePt t="68012" x="8894763" y="3956050"/>
          <p14:tracePt t="68020" x="8894763" y="3946525"/>
          <p14:tracePt t="68032" x="8894763" y="3919538"/>
          <p14:tracePt t="68049" x="8858250" y="3867150"/>
          <p14:tracePt t="68065" x="8804275" y="3813175"/>
          <p14:tracePt t="68082" x="8742363" y="3768725"/>
          <p14:tracePt t="68099" x="8680450" y="3724275"/>
          <p14:tracePt t="68100" x="8643938" y="3714750"/>
          <p14:tracePt t="68116" x="8616950" y="3697288"/>
          <p14:tracePt t="68134" x="8609013" y="3687763"/>
          <p14:tracePt t="68308" x="8609013" y="3697288"/>
          <p14:tracePt t="68316" x="8616950" y="3705225"/>
          <p14:tracePt t="68324" x="8634413" y="3724275"/>
          <p14:tracePt t="68332" x="8643938" y="3741738"/>
          <p14:tracePt t="68349" x="8680450" y="3776663"/>
          <p14:tracePt t="68365" x="8724900" y="3813175"/>
          <p14:tracePt t="68382" x="8759825" y="3848100"/>
          <p14:tracePt t="68399" x="8796338" y="3867150"/>
          <p14:tracePt t="68416" x="8813800" y="3884613"/>
          <p14:tracePt t="68432" x="8823325" y="3884613"/>
          <p14:tracePt t="69140" x="8813800" y="3894138"/>
          <p14:tracePt t="69148" x="8796338" y="3911600"/>
          <p14:tracePt t="69156" x="8769350" y="3919538"/>
          <p14:tracePt t="69167" x="8724900" y="3946525"/>
          <p14:tracePt t="69184" x="8670925" y="3983038"/>
          <p14:tracePt t="69201" x="8634413" y="4000500"/>
          <p14:tracePt t="69452" x="8626475" y="4010025"/>
          <p14:tracePt t="69468" x="8626475" y="4017963"/>
          <p14:tracePt t="69476" x="8616950" y="4017963"/>
          <p14:tracePt t="69492" x="8609013" y="4027488"/>
          <p14:tracePt t="69501" x="8599488" y="4044950"/>
          <p14:tracePt t="69518" x="8589963" y="4054475"/>
          <p14:tracePt t="69535" x="8572500" y="4062413"/>
          <p14:tracePt t="69551" x="8562975" y="4081463"/>
          <p14:tracePt t="69568" x="8555038" y="4089400"/>
          <p14:tracePt t="69585" x="8555038" y="4108450"/>
          <p14:tracePt t="69708" x="8555038" y="4098925"/>
          <p14:tracePt t="69716" x="8555038" y="4081463"/>
          <p14:tracePt t="69724" x="8555038" y="4062413"/>
          <p14:tracePt t="69735" x="8555038" y="4027488"/>
          <p14:tracePt t="69752" x="8572500" y="3956050"/>
          <p14:tracePt t="69769" x="8589963" y="3875088"/>
          <p14:tracePt t="69786" x="8616950" y="3768725"/>
          <p14:tracePt t="69802" x="8634413" y="3679825"/>
          <p14:tracePt t="69819" x="8653463" y="3598863"/>
          <p14:tracePt t="69820" x="8661400" y="3562350"/>
          <p14:tracePt t="69836" x="8670925" y="3517900"/>
          <p14:tracePt t="69852" x="8680450" y="3465513"/>
          <p14:tracePt t="69869" x="8688388" y="3438525"/>
          <p14:tracePt t="69885" x="8697913" y="3402013"/>
          <p14:tracePt t="69902" x="8697913" y="3375025"/>
          <p14:tracePt t="69919" x="8715375" y="3367088"/>
          <p14:tracePt t="69936" x="8715375" y="3357563"/>
          <p14:tracePt t="69952" x="8715375" y="3348038"/>
          <p14:tracePt t="70196" x="8715375" y="3367088"/>
          <p14:tracePt t="70204" x="8715375" y="3394075"/>
          <p14:tracePt t="70212" x="8705850" y="3419475"/>
          <p14:tracePt t="70220" x="8688388" y="3446463"/>
          <p14:tracePt t="70236" x="8653463" y="3544888"/>
          <p14:tracePt t="70253" x="8599488" y="3679825"/>
          <p14:tracePt t="70269" x="8545513" y="3813175"/>
          <p14:tracePt t="70286" x="8491538" y="3973513"/>
          <p14:tracePt t="70303" x="8456613" y="4098925"/>
          <p14:tracePt t="70320" x="8439150" y="4214813"/>
          <p14:tracePt t="70336" x="8420100" y="4303713"/>
          <p14:tracePt t="70353" x="8402638" y="4384675"/>
          <p14:tracePt t="70370" x="8402638" y="4419600"/>
          <p14:tracePt t="70386" x="8394700" y="4483100"/>
          <p14:tracePt t="70404" x="8375650" y="4537075"/>
          <p14:tracePt t="70420" x="8358188" y="4572000"/>
          <p14:tracePt t="70437" x="8358188" y="4598988"/>
          <p14:tracePt t="70453" x="8340725" y="4633913"/>
          <p14:tracePt t="70470" x="8331200" y="4660900"/>
          <p14:tracePt t="70487" x="8323263" y="4670425"/>
          <p14:tracePt t="70503" x="8304213" y="4687888"/>
          <p14:tracePt t="70520" x="8286750" y="4705350"/>
          <p14:tracePt t="70537" x="8269288" y="4732338"/>
          <p14:tracePt t="70553" x="8242300" y="4759325"/>
          <p14:tracePt t="70569" x="8224838" y="4768850"/>
          <p14:tracePt t="70587" x="8215313" y="4776788"/>
          <p14:tracePt t="70603" x="8215313" y="4786313"/>
          <p14:tracePt t="70804" x="8205788" y="4795838"/>
          <p14:tracePt t="70828" x="8205788" y="4803775"/>
          <p14:tracePt t="70844" x="8188325" y="4813300"/>
          <p14:tracePt t="70980" x="8188325" y="4822825"/>
          <p14:tracePt t="70988" x="8180388" y="4822825"/>
          <p14:tracePt t="70996" x="8170863" y="4822825"/>
          <p14:tracePt t="71012" x="8161338" y="4822825"/>
          <p14:tracePt t="71021" x="8143875" y="4822825"/>
          <p14:tracePt t="71038" x="8116888" y="4822825"/>
          <p14:tracePt t="71054" x="8072438" y="4822825"/>
          <p14:tracePt t="71076" x="8062913" y="4822825"/>
          <p14:tracePt t="71268" x="8054975" y="4822825"/>
          <p14:tracePt t="71276" x="8045450" y="4822825"/>
          <p14:tracePt t="71292" x="8037513" y="4822825"/>
          <p14:tracePt t="71332" x="8018463" y="4830763"/>
          <p14:tracePt t="71396" x="8018463" y="4840288"/>
          <p14:tracePt t="71404" x="8018463" y="4848225"/>
          <p14:tracePt t="71428" x="8010525" y="4857750"/>
          <p14:tracePt t="71452" x="8010525" y="4867275"/>
          <p14:tracePt t="71492" x="8010525" y="4875213"/>
          <p14:tracePt t="71516" x="8010525" y="4884738"/>
          <p14:tracePt t="71532" x="8010525" y="4894263"/>
          <p14:tracePt t="71539" x="8010525" y="4902200"/>
          <p14:tracePt t="71563" x="8027988" y="4911725"/>
          <p14:tracePt t="71572" x="8045450" y="4919663"/>
          <p14:tracePt t="71579" x="8062913" y="4919663"/>
          <p14:tracePt t="71588" x="8081963" y="4919663"/>
          <p14:tracePt t="71605" x="8126413" y="4919663"/>
          <p14:tracePt t="71622" x="8180388" y="4919663"/>
          <p14:tracePt t="71639" x="8215313" y="4919663"/>
          <p14:tracePt t="71655" x="8242300" y="4919663"/>
          <p14:tracePt t="71672" x="8269288" y="4911725"/>
          <p14:tracePt t="71689" x="8304213" y="4894263"/>
          <p14:tracePt t="71705" x="8340725" y="4875213"/>
          <p14:tracePt t="71722" x="8367713" y="4848225"/>
          <p14:tracePt t="71739" x="8402638" y="4822825"/>
          <p14:tracePt t="71740" x="8412163" y="4813300"/>
          <p14:tracePt t="71756" x="8429625" y="4795838"/>
          <p14:tracePt t="71772" x="8439150" y="4776788"/>
          <p14:tracePt t="71789" x="8447088" y="4768850"/>
          <p14:tracePt t="71806" x="8456613" y="4751388"/>
          <p14:tracePt t="71822" x="8474075" y="4741863"/>
          <p14:tracePt t="71839" x="8491538" y="4714875"/>
          <p14:tracePt t="71856" x="8501063" y="4697413"/>
          <p14:tracePt t="71873" x="8510588" y="4679950"/>
          <p14:tracePt t="71889" x="8510588" y="4670425"/>
          <p14:tracePt t="71906" x="8510588" y="4660900"/>
          <p14:tracePt t="71923" x="8510588" y="4652963"/>
          <p14:tracePt t="71924" x="8510588" y="4643438"/>
          <p14:tracePt t="71939" x="8510588" y="4633913"/>
          <p14:tracePt t="71956" x="8501063" y="4608513"/>
          <p14:tracePt t="71973" x="8474075" y="4598988"/>
          <p14:tracePt t="71989" x="8447088" y="4589463"/>
          <p14:tracePt t="72006" x="8375650" y="4572000"/>
          <p14:tracePt t="72023" x="8323263" y="4562475"/>
          <p14:tracePt t="72039" x="8242300" y="4562475"/>
          <p14:tracePt t="72055" x="8188325" y="4562475"/>
          <p14:tracePt t="72072" x="8108950" y="4572000"/>
          <p14:tracePt t="72090" x="8037513" y="4581525"/>
          <p14:tracePt t="72106" x="7983538" y="4598988"/>
          <p14:tracePt t="72124" x="7902575" y="4616450"/>
          <p14:tracePt t="72140" x="7867650" y="4625975"/>
          <p14:tracePt t="72157" x="7831138" y="4652963"/>
          <p14:tracePt t="72173" x="7813675" y="4670425"/>
          <p14:tracePt t="72196" x="7796213" y="4679950"/>
          <p14:tracePt t="72220" x="7786688" y="4687888"/>
          <p14:tracePt t="72227" x="7777163" y="4687888"/>
          <p14:tracePt t="72240" x="7777163" y="4697413"/>
          <p14:tracePt t="72256" x="7759700" y="4724400"/>
          <p14:tracePt t="72273" x="7751763" y="4751388"/>
          <p14:tracePt t="72290" x="7742238" y="4759325"/>
          <p14:tracePt t="72306" x="7732713" y="4776788"/>
          <p14:tracePt t="72324" x="7724775" y="4803775"/>
          <p14:tracePt t="72340" x="7724775" y="4813300"/>
          <p14:tracePt t="72357" x="7724775" y="4830763"/>
          <p14:tracePt t="72380" x="7724775" y="4840288"/>
          <p14:tracePt t="72404" x="7724775" y="4848225"/>
          <p14:tracePt t="72428" x="7724775" y="4857750"/>
          <p14:tracePt t="72444" x="7724775" y="4867275"/>
          <p14:tracePt t="72452" x="7732713" y="4875213"/>
          <p14:tracePt t="72476" x="7742238" y="4894263"/>
          <p14:tracePt t="72492" x="7759700" y="4911725"/>
          <p14:tracePt t="72500" x="7769225" y="4919663"/>
          <p14:tracePt t="72509" x="7786688" y="4929188"/>
          <p14:tracePt t="72524" x="7813675" y="4946650"/>
          <p14:tracePt t="72541" x="7867650" y="4965700"/>
          <p14:tracePt t="72557" x="7912100" y="4965700"/>
          <p14:tracePt t="72574" x="7966075" y="4965700"/>
          <p14:tracePt t="72591" x="8018463" y="4965700"/>
          <p14:tracePt t="72607" x="8072438" y="4973638"/>
          <p14:tracePt t="72624" x="8108950" y="4991100"/>
          <p14:tracePt t="72641" x="8143875" y="4991100"/>
          <p14:tracePt t="72658" x="8197850" y="4991100"/>
          <p14:tracePt t="72674" x="8259763" y="4991100"/>
          <p14:tracePt t="72691" x="8323263" y="4991100"/>
          <p14:tracePt t="72692" x="8367713" y="4991100"/>
          <p14:tracePt t="72708" x="8439150" y="4983163"/>
          <p14:tracePt t="72725" x="8501063" y="4965700"/>
          <p14:tracePt t="72741" x="8562975" y="4946650"/>
          <p14:tracePt t="72758" x="8609013" y="4919663"/>
          <p14:tracePt t="72774" x="8653463" y="4884738"/>
          <p14:tracePt t="72791" x="8688388" y="4848225"/>
          <p14:tracePt t="72808" x="8697913" y="4830763"/>
          <p14:tracePt t="72824" x="8697913" y="4803775"/>
          <p14:tracePt t="73724" x="8697913" y="4795838"/>
          <p14:tracePt t="73740" x="8705850" y="4795838"/>
          <p14:tracePt t="73748" x="8732838" y="4795838"/>
          <p14:tracePt t="73760" x="8777288" y="4795838"/>
          <p14:tracePt t="73776" x="8929688" y="4795838"/>
          <p14:tracePt t="73793" x="9090025" y="4795838"/>
          <p14:tracePt t="73810" x="9197975" y="4795838"/>
          <p14:tracePt t="73827" x="9269413" y="4813300"/>
          <p14:tracePt t="73828" x="9286875" y="4813300"/>
          <p14:tracePt t="73844" x="9304338" y="4813300"/>
          <p14:tracePt t="73860" x="9340850" y="4813300"/>
          <p14:tracePt t="73877" x="9412288" y="4813300"/>
          <p14:tracePt t="73893" x="9501188" y="4803775"/>
          <p14:tracePt t="73910" x="9572625" y="4803775"/>
          <p14:tracePt t="73927" x="9653588" y="4803775"/>
          <p14:tracePt t="73943" x="9698038" y="4803775"/>
          <p14:tracePt t="73960" x="9742488" y="4803775"/>
          <p14:tracePt t="73977" x="9796463" y="4803775"/>
          <p14:tracePt t="73993" x="9840913" y="4786313"/>
          <p14:tracePt t="74010" x="9894888" y="4776788"/>
          <p14:tracePt t="74027" x="9947275" y="4768850"/>
          <p14:tracePt t="74028" x="9974263" y="4759325"/>
          <p14:tracePt t="74044" x="10018713" y="4732338"/>
          <p14:tracePt t="74060" x="10045700" y="4714875"/>
          <p14:tracePt t="74077" x="10063163" y="4697413"/>
          <p14:tracePt t="74094" x="10072688" y="4697413"/>
          <p14:tracePt t="74110" x="10072688" y="4687888"/>
          <p14:tracePt t="74127" x="10082213" y="4660900"/>
          <p14:tracePt t="74144" x="10090150" y="4652963"/>
          <p14:tracePt t="74161" x="10090150" y="4625975"/>
          <p14:tracePt t="74177" x="10099675" y="4608513"/>
          <p14:tracePt t="74194" x="10109200" y="4572000"/>
          <p14:tracePt t="74211" x="10109200" y="4537075"/>
          <p14:tracePt t="74212" x="10109200" y="4518025"/>
          <p14:tracePt t="74228" x="10109200" y="4483100"/>
          <p14:tracePt t="74244" x="10109200" y="4446588"/>
          <p14:tracePt t="74261" x="10109200" y="4411663"/>
          <p14:tracePt t="74277" x="10099675" y="4384675"/>
          <p14:tracePt t="74294" x="10082213" y="4357688"/>
          <p14:tracePt t="74311" x="10072688" y="4348163"/>
          <p14:tracePt t="74328" x="10063163" y="4330700"/>
          <p14:tracePt t="74344" x="10037763" y="4322763"/>
          <p14:tracePt t="74361" x="10001250" y="4313238"/>
          <p14:tracePt t="74378" x="9956800" y="4295775"/>
          <p14:tracePt t="74394" x="9920288" y="4286250"/>
          <p14:tracePt t="74396" x="9894888" y="4286250"/>
          <p14:tracePt t="74412" x="9858375" y="4276725"/>
          <p14:tracePt t="74428" x="9813925" y="4259263"/>
          <p14:tracePt t="74444" x="9796463" y="4259263"/>
          <p14:tracePt t="74461" x="9769475" y="4259263"/>
          <p14:tracePt t="74478" x="9732963" y="4251325"/>
          <p14:tracePt t="74495" x="9688513" y="4251325"/>
          <p14:tracePt t="74511" x="9626600" y="4251325"/>
          <p14:tracePt t="74529" x="9555163" y="4251325"/>
          <p14:tracePt t="74545" x="9466263" y="4251325"/>
          <p14:tracePt t="74562" x="9402763" y="4251325"/>
          <p14:tracePt t="74579" x="9323388" y="4251325"/>
          <p14:tracePt t="74580" x="9277350" y="4251325"/>
          <p14:tracePt t="74595" x="9224963" y="4251325"/>
          <p14:tracePt t="74612" x="9099550" y="4276725"/>
          <p14:tracePt t="74629" x="9037638" y="4286250"/>
          <p14:tracePt t="74645" x="8991600" y="4303713"/>
          <p14:tracePt t="74662" x="8966200" y="4330700"/>
          <p14:tracePt t="74679" x="8947150" y="4348163"/>
          <p14:tracePt t="74695" x="8912225" y="4394200"/>
          <p14:tracePt t="74712" x="8894763" y="4446588"/>
          <p14:tracePt t="74729" x="8867775" y="4491038"/>
          <p14:tracePt t="74746" x="8848725" y="4545013"/>
          <p14:tracePt t="74762" x="8848725" y="4589463"/>
          <p14:tracePt t="74779" x="8848725" y="4633913"/>
          <p14:tracePt t="74780" x="8848725" y="4652963"/>
          <p14:tracePt t="74796" x="8848725" y="4679950"/>
          <p14:tracePt t="74796" x="8848725" y="4705350"/>
          <p14:tracePt t="74812" x="8848725" y="4741863"/>
          <p14:tracePt t="74829" x="8848725" y="4786313"/>
          <p14:tracePt t="74845" x="8848725" y="4840288"/>
          <p14:tracePt t="74862" x="8867775" y="4867275"/>
          <p14:tracePt t="74879" x="8875713" y="4902200"/>
          <p14:tracePt t="74895" x="8885238" y="4929188"/>
          <p14:tracePt t="74912" x="8912225" y="4938713"/>
          <p14:tracePt t="74929" x="8939213" y="4956175"/>
          <p14:tracePt t="74945" x="8991600" y="4973638"/>
          <p14:tracePt t="74962" x="9055100" y="4973638"/>
          <p14:tracePt t="74964" x="9090025" y="4973638"/>
          <p14:tracePt t="74980" x="9161463" y="4973638"/>
          <p14:tracePt t="74996" x="9242425" y="4973638"/>
          <p14:tracePt t="75012" x="9313863" y="4973638"/>
          <p14:tracePt t="75029" x="9367838" y="4973638"/>
          <p14:tracePt t="75046" x="9439275" y="4973638"/>
          <p14:tracePt t="75062" x="9474200" y="4965700"/>
          <p14:tracePt t="75079" x="9510713" y="4956175"/>
          <p14:tracePt t="75096" x="9518650" y="4956175"/>
          <p14:tracePt t="75113" x="9545638" y="4946650"/>
          <p14:tracePt t="75129" x="9555163" y="4929188"/>
          <p14:tracePt t="75146" x="9563100" y="4929188"/>
          <p14:tracePt t="75163" x="9563100" y="4919663"/>
          <p14:tracePt t="75443" x="9555163" y="4919663"/>
          <p14:tracePt t="75452" x="9510713" y="4919663"/>
          <p14:tracePt t="75463" x="9456738" y="4919663"/>
          <p14:tracePt t="75480" x="9331325" y="4946650"/>
          <p14:tracePt t="75497" x="9242425" y="4965700"/>
          <p14:tracePt t="75513" x="9224963" y="4965700"/>
          <p14:tracePt t="75530" x="9215438" y="4965700"/>
          <p14:tracePt t="75708" x="9205913" y="4965700"/>
          <p14:tracePt t="75739" x="9205913" y="4956175"/>
          <p14:tracePt t="75748" x="9205913" y="4946650"/>
          <p14:tracePt t="75756" x="9205913" y="4938713"/>
          <p14:tracePt t="75764" x="9215438" y="4938713"/>
          <p14:tracePt t="75781" x="9215438" y="4929188"/>
          <p14:tracePt t="75797" x="9215438" y="4919663"/>
          <p14:tracePt t="75860" x="9215438" y="4911725"/>
          <p14:tracePt t="75868" x="9215438" y="4902200"/>
          <p14:tracePt t="75876" x="9224963" y="4894263"/>
          <p14:tracePt t="75892" x="9232900" y="4875213"/>
          <p14:tracePt t="75900" x="9242425" y="4875213"/>
          <p14:tracePt t="75914" x="9242425" y="4867275"/>
          <p14:tracePt t="75931" x="9269413" y="4848225"/>
          <p14:tracePt t="75932" x="9277350" y="4840288"/>
          <p14:tracePt t="75948" x="9296400" y="4840288"/>
          <p14:tracePt t="75964" x="9323388" y="4840288"/>
          <p14:tracePt t="75981" x="9358313" y="4840288"/>
          <p14:tracePt t="75998" x="9402763" y="4840288"/>
          <p14:tracePt t="76014" x="9439275" y="4840288"/>
          <p14:tracePt t="76031" x="9474200" y="4840288"/>
          <p14:tracePt t="76047" x="9491663" y="4840288"/>
          <p14:tracePt t="76124" x="9501188" y="4840288"/>
          <p14:tracePt t="76140" x="9510713" y="4840288"/>
          <p14:tracePt t="76148" x="9518650" y="4840288"/>
          <p14:tracePt t="76156" x="9537700" y="4840288"/>
          <p14:tracePt t="76165" x="9563100" y="4840288"/>
          <p14:tracePt t="76181" x="9582150" y="4840288"/>
          <p14:tracePt t="76198" x="9599613" y="4840288"/>
          <p14:tracePt t="76556" x="9609138" y="4848225"/>
          <p14:tracePt t="76564" x="9617075" y="4848225"/>
          <p14:tracePt t="76572" x="9626600" y="4848225"/>
          <p14:tracePt t="76582" x="9644063" y="4848225"/>
          <p14:tracePt t="76599" x="9698038" y="4848225"/>
          <p14:tracePt t="76616" x="9752013" y="4848225"/>
          <p14:tracePt t="76632" x="9769475" y="4848225"/>
          <p14:tracePt t="76649" x="9777413" y="4848225"/>
          <p14:tracePt t="78227" x="9796463" y="4848225"/>
          <p14:tracePt t="78236" x="9813925" y="4840288"/>
          <p14:tracePt t="78244" x="9831388" y="4822825"/>
          <p14:tracePt t="78252" x="9858375" y="4813300"/>
          <p14:tracePt t="78269" x="9894888" y="4786313"/>
          <p14:tracePt t="78285" x="9939338" y="4768850"/>
          <p14:tracePt t="78302" x="9966325" y="4741863"/>
          <p14:tracePt t="78319" x="9991725" y="4714875"/>
          <p14:tracePt t="78336" x="10028238" y="4687888"/>
          <p14:tracePt t="78352" x="10072688" y="4643438"/>
          <p14:tracePt t="78369" x="10109200" y="4598988"/>
          <p14:tracePt t="78385" x="10144125" y="4562475"/>
          <p14:tracePt t="78402" x="10180638" y="4500563"/>
          <p14:tracePt t="78419" x="10215563" y="4419600"/>
          <p14:tracePt t="78436" x="10233025" y="4375150"/>
          <p14:tracePt t="78453" x="10233025" y="4357688"/>
          <p14:tracePt t="78469" x="10233025" y="4330700"/>
          <p14:tracePt t="78486" x="10233025" y="4313238"/>
          <p14:tracePt t="78503" x="10233025" y="4295775"/>
          <p14:tracePt t="78520" x="10233025" y="4286250"/>
          <p14:tracePt t="78536" x="10233025" y="4276725"/>
          <p14:tracePt t="78553" x="10225088" y="4268788"/>
          <p14:tracePt t="78570" x="10206038" y="4259263"/>
          <p14:tracePt t="78586" x="10134600" y="4241800"/>
          <p14:tracePt t="78603" x="10037763" y="4224338"/>
          <p14:tracePt t="78604" x="9974263" y="4224338"/>
          <p14:tracePt t="78620" x="9823450" y="4224338"/>
          <p14:tracePt t="78637" x="9705975" y="4214813"/>
          <p14:tracePt t="78652" x="9590088" y="4205288"/>
          <p14:tracePt t="78669" x="9537700" y="4205288"/>
          <p14:tracePt t="78686" x="9474200" y="4205288"/>
          <p14:tracePt t="78702" x="9394825" y="4205288"/>
          <p14:tracePt t="78719" x="9286875" y="4214813"/>
          <p14:tracePt t="78737" x="9153525" y="4251325"/>
          <p14:tracePt t="78753" x="9010650" y="4322763"/>
          <p14:tracePt t="78770" x="8823325" y="4394200"/>
          <p14:tracePt t="78787" x="8616950" y="4473575"/>
          <p14:tracePt t="78788" x="8518525" y="4518025"/>
          <p14:tracePt t="78804" x="8348663" y="4616450"/>
          <p14:tracePt t="78820" x="8205788" y="4697413"/>
          <p14:tracePt t="78837" x="8108950" y="4741863"/>
          <p14:tracePt t="78853" x="8081963" y="4751388"/>
          <p14:tracePt t="78870" x="8062913" y="4751388"/>
          <p14:tracePt t="78887" x="8027988" y="4751388"/>
          <p14:tracePt t="78904" x="7974013" y="4741863"/>
          <p14:tracePt t="78919" x="7894638" y="4732338"/>
          <p14:tracePt t="78936" x="7813675" y="4714875"/>
          <p14:tracePt t="78953" x="7742238" y="4697413"/>
          <p14:tracePt t="78970" x="7697788" y="4697413"/>
          <p14:tracePt t="78988" x="7643813" y="4697413"/>
          <p14:tracePt t="79004" x="7616825" y="4697413"/>
          <p14:tracePt t="79021" x="7599363" y="4697413"/>
          <p14:tracePt t="79038" x="7510463" y="4705350"/>
          <p14:tracePt t="79054" x="7429500" y="4732338"/>
          <p14:tracePt t="79070" x="7358063" y="4759325"/>
          <p14:tracePt t="79087" x="7296150" y="4795838"/>
          <p14:tracePt t="79104" x="7259638" y="4822825"/>
          <p14:tracePt t="79121" x="7242175" y="4840288"/>
          <p14:tracePt t="79137" x="7215188" y="4857750"/>
          <p14:tracePt t="79154" x="7197725" y="4884738"/>
          <p14:tracePt t="79171" x="7188200" y="4902200"/>
          <p14:tracePt t="79172" x="7180263" y="4911725"/>
          <p14:tracePt t="79188" x="7170738" y="4929188"/>
          <p14:tracePt t="79204" x="7161213" y="4938713"/>
          <p14:tracePt t="79221" x="7161213" y="4946650"/>
          <p14:tracePt t="79238" x="7161213" y="4965700"/>
          <p14:tracePt t="79254" x="7161213" y="4983163"/>
          <p14:tracePt t="79271" x="7161213" y="4991100"/>
          <p14:tracePt t="79288" x="7161213" y="5018088"/>
          <p14:tracePt t="79304" x="7180263" y="5045075"/>
          <p14:tracePt t="79321" x="7205663" y="5081588"/>
          <p14:tracePt t="79338" x="7242175" y="5108575"/>
          <p14:tracePt t="79355" x="7304088" y="5133975"/>
          <p14:tracePt t="79372" x="7439025" y="5170488"/>
          <p14:tracePt t="79388" x="7527925" y="5197475"/>
          <p14:tracePt t="79405" x="7608888" y="5214938"/>
          <p14:tracePt t="79421" x="7670800" y="5214938"/>
          <p14:tracePt t="79438" x="7751763" y="5214938"/>
          <p14:tracePt t="79455" x="7823200" y="5214938"/>
          <p14:tracePt t="79471" x="7902575" y="5205413"/>
          <p14:tracePt t="79488" x="7974013" y="5197475"/>
          <p14:tracePt t="79505" x="8037513" y="5187950"/>
          <p14:tracePt t="79521" x="8072438" y="5170488"/>
          <p14:tracePt t="79539" x="8089900" y="5170488"/>
          <p14:tracePt t="79620" x="8099425" y="5170488"/>
          <p14:tracePt t="79628" x="8108950" y="5170488"/>
          <p14:tracePt t="79639" x="8116888" y="5170488"/>
          <p14:tracePt t="79655" x="8161338" y="5170488"/>
          <p14:tracePt t="79672" x="8224838" y="5170488"/>
          <p14:tracePt t="79689" x="8277225" y="5170488"/>
          <p14:tracePt t="79705" x="8323263" y="5170488"/>
          <p14:tracePt t="79722" x="8375650" y="5160963"/>
          <p14:tracePt t="79740" x="8412163" y="5143500"/>
          <p14:tracePt t="79780" x="8420100" y="5133975"/>
          <p14:tracePt t="80292" x="8429625" y="5133975"/>
          <p14:tracePt t="80300" x="8439150" y="5143500"/>
          <p14:tracePt t="80309" x="8447088" y="5143500"/>
          <p14:tracePt t="80324" x="8491538" y="5153025"/>
          <p14:tracePt t="80340" x="8582025" y="5153025"/>
          <p14:tracePt t="80357" x="8634413" y="5153025"/>
          <p14:tracePt t="80373" x="8688388" y="5153025"/>
          <p14:tracePt t="80390" x="8724900" y="5153025"/>
          <p14:tracePt t="80407" x="8751888" y="5143500"/>
          <p14:tracePt t="80423" x="8759825" y="5133975"/>
          <p14:tracePt t="80452" x="8759825" y="5126038"/>
          <p14:tracePt t="80468" x="8769350" y="5116513"/>
          <p14:tracePt t="80548" x="8769350" y="5108575"/>
          <p14:tracePt t="80556" x="8777288" y="5099050"/>
          <p14:tracePt t="80564" x="8777288" y="5089525"/>
          <p14:tracePt t="80574" x="8796338" y="5081588"/>
          <p14:tracePt t="80590" x="8823325" y="5054600"/>
          <p14:tracePt t="80607" x="8848725" y="5037138"/>
          <p14:tracePt t="80624" x="8885238" y="5010150"/>
          <p14:tracePt t="80640" x="8920163" y="4991100"/>
          <p14:tracePt t="80657" x="8947150" y="4965700"/>
          <p14:tracePt t="80674" x="8974138" y="4956175"/>
          <p14:tracePt t="80690" x="8991600" y="4946650"/>
          <p14:tracePt t="80708" x="9018588" y="4938713"/>
          <p14:tracePt t="81036" x="9028113" y="4938713"/>
          <p14:tracePt t="81179" x="9028113" y="4946650"/>
          <p14:tracePt t="81212" x="9028113" y="4956175"/>
          <p14:tracePt t="81228" x="9028113" y="4973638"/>
          <p14:tracePt t="81500" x="9028113" y="4983163"/>
          <p14:tracePt t="81508" x="9037638" y="4983163"/>
          <p14:tracePt t="81516" x="9072563" y="4983163"/>
          <p14:tracePt t="81525" x="9109075" y="4973638"/>
          <p14:tracePt t="81542" x="9215438" y="4956175"/>
          <p14:tracePt t="81559" x="9304338" y="4938713"/>
          <p14:tracePt t="81576" x="9385300" y="4929188"/>
          <p14:tracePt t="81592" x="9412288" y="4919663"/>
          <p14:tracePt t="81609" x="9429750" y="4919663"/>
          <p14:tracePt t="82276" x="9439275" y="4919663"/>
          <p14:tracePt t="82292" x="9439275" y="4929188"/>
          <p14:tracePt t="82300" x="9429750" y="4946650"/>
          <p14:tracePt t="82310" x="9420225" y="4956175"/>
          <p14:tracePt t="82327" x="9420225" y="4983163"/>
          <p14:tracePt t="82344" x="9412288" y="4983163"/>
          <p14:tracePt t="83684" x="9402763" y="4991100"/>
          <p14:tracePt t="83749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pt-BR" sz="2800" dirty="0"/>
          </a:p>
          <a:p>
            <a:pPr eaLnBrk="1" hangingPunct="1">
              <a:lnSpc>
                <a:spcPct val="90000"/>
              </a:lnSpc>
            </a:pPr>
            <a:r>
              <a:rPr lang="pt-BR" sz="3600" dirty="0"/>
              <a:t>              </a:t>
            </a:r>
            <a:r>
              <a:rPr lang="pt-BR" sz="3600" b="1" dirty="0" smtClean="0"/>
              <a:t>Earl Sutherland</a:t>
            </a:r>
          </a:p>
          <a:p>
            <a:pPr eaLnBrk="1" hangingPunct="1">
              <a:lnSpc>
                <a:spcPct val="90000"/>
              </a:lnSpc>
            </a:pPr>
            <a:endParaRPr lang="pt-BR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sz="2800" dirty="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sz="2800" dirty="0" smtClean="0"/>
              <a:t> </a:t>
            </a:r>
            <a:r>
              <a:rPr lang="pt-BR" sz="3600" dirty="0"/>
              <a:t>Prêmio Nobel de </a:t>
            </a:r>
            <a:r>
              <a:rPr lang="pt-BR" sz="3600" dirty="0" smtClean="0"/>
              <a:t>Fisiologia/Medicina - 1971</a:t>
            </a:r>
            <a:endParaRPr lang="pt-BR" sz="3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sz="3600" dirty="0" smtClean="0"/>
              <a:t>        “Papel do </a:t>
            </a:r>
            <a:r>
              <a:rPr lang="pt-BR" sz="3600" dirty="0" err="1" smtClean="0">
                <a:solidFill>
                  <a:srgbClr val="FFC000"/>
                </a:solidFill>
              </a:rPr>
              <a:t>cAMP</a:t>
            </a:r>
            <a:r>
              <a:rPr lang="pt-BR" sz="3600" dirty="0" smtClean="0">
                <a:solidFill>
                  <a:srgbClr val="FFC000"/>
                </a:solidFill>
              </a:rPr>
              <a:t> </a:t>
            </a:r>
            <a:r>
              <a:rPr lang="pt-BR" sz="3600" dirty="0" smtClean="0"/>
              <a:t>como segundo mensageiro na transdução dos sinais”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t="38425" r="52945" b="19513"/>
          <a:stretch>
            <a:fillRect/>
          </a:stretch>
        </p:blipFill>
        <p:spPr>
          <a:xfrm>
            <a:off x="7464426" y="0"/>
            <a:ext cx="2735263" cy="3716338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9"/>
    </mc:Choice>
    <mc:Fallback xmlns="">
      <p:transition spd="slow" advTm="2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76"/>
          <p:cNvGrpSpPr>
            <a:grpSpLocks/>
          </p:cNvGrpSpPr>
          <p:nvPr/>
        </p:nvGrpSpPr>
        <p:grpSpPr bwMode="auto">
          <a:xfrm>
            <a:off x="4427538" y="1579564"/>
            <a:ext cx="1193800" cy="733425"/>
            <a:chOff x="2903526" y="1579550"/>
            <a:chExt cx="1193808" cy="733844"/>
          </a:xfrm>
        </p:grpSpPr>
        <p:sp>
          <p:nvSpPr>
            <p:cNvPr id="68" name="Elipse 67"/>
            <p:cNvSpPr/>
            <p:nvPr/>
          </p:nvSpPr>
          <p:spPr>
            <a:xfrm>
              <a:off x="2903526" y="1579550"/>
              <a:ext cx="642941" cy="500348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G</a:t>
              </a:r>
              <a:r>
                <a:rPr lang="pt-BR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ɑs</a:t>
              </a:r>
              <a:endPara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414724" name="CaixaDeTexto 174"/>
            <p:cNvSpPr txBox="1">
              <a:spLocks noChangeArrowheads="1"/>
            </p:cNvSpPr>
            <p:nvPr/>
          </p:nvSpPr>
          <p:spPr bwMode="auto">
            <a:xfrm>
              <a:off x="3168640" y="1975063"/>
              <a:ext cx="928694" cy="33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GDP</a:t>
              </a:r>
            </a:p>
          </p:txBody>
        </p:sp>
      </p:grpSp>
      <p:pic>
        <p:nvPicPr>
          <p:cNvPr id="25603" name="Imagem 61" descr="Genom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832225"/>
            <a:ext cx="17145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Elipse 70"/>
          <p:cNvSpPr/>
          <p:nvPr/>
        </p:nvSpPr>
        <p:spPr>
          <a:xfrm>
            <a:off x="2738439" y="4229101"/>
            <a:ext cx="714375" cy="46672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FFFFFF"/>
                </a:solidFill>
              </a:rPr>
              <a:t>CREB</a:t>
            </a:r>
          </a:p>
        </p:txBody>
      </p:sp>
      <p:grpSp>
        <p:nvGrpSpPr>
          <p:cNvPr id="25605" name="Grupo 61"/>
          <p:cNvGrpSpPr>
            <a:grpSpLocks/>
          </p:cNvGrpSpPr>
          <p:nvPr/>
        </p:nvGrpSpPr>
        <p:grpSpPr bwMode="auto">
          <a:xfrm>
            <a:off x="1633539" y="1357314"/>
            <a:ext cx="8656637" cy="604837"/>
            <a:chOff x="108858" y="1704749"/>
            <a:chExt cx="8657771" cy="605441"/>
          </a:xfrm>
        </p:grpSpPr>
        <p:sp>
          <p:nvSpPr>
            <p:cNvPr id="73" name="Forma livre 72"/>
            <p:cNvSpPr/>
            <p:nvPr/>
          </p:nvSpPr>
          <p:spPr>
            <a:xfrm>
              <a:off x="116796" y="1704749"/>
              <a:ext cx="8649833" cy="452889"/>
            </a:xfrm>
            <a:custGeom>
              <a:avLst/>
              <a:gdLst>
                <a:gd name="connsiteX0" fmla="*/ 0 w 8650515"/>
                <a:gd name="connsiteY0" fmla="*/ 452362 h 452362"/>
                <a:gd name="connsiteX1" fmla="*/ 508000 w 8650515"/>
                <a:gd name="connsiteY1" fmla="*/ 133047 h 452362"/>
                <a:gd name="connsiteX2" fmla="*/ 1465943 w 8650515"/>
                <a:gd name="connsiteY2" fmla="*/ 31447 h 452362"/>
                <a:gd name="connsiteX3" fmla="*/ 6763657 w 8650515"/>
                <a:gd name="connsiteY3" fmla="*/ 31447 h 452362"/>
                <a:gd name="connsiteX4" fmla="*/ 7968343 w 8650515"/>
                <a:gd name="connsiteY4" fmla="*/ 60476 h 452362"/>
                <a:gd name="connsiteX5" fmla="*/ 8650515 w 8650515"/>
                <a:gd name="connsiteY5" fmla="*/ 394305 h 45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0515" h="452362">
                  <a:moveTo>
                    <a:pt x="0" y="452362"/>
                  </a:moveTo>
                  <a:cubicBezTo>
                    <a:pt x="131838" y="327781"/>
                    <a:pt x="263676" y="203200"/>
                    <a:pt x="508000" y="133047"/>
                  </a:cubicBezTo>
                  <a:cubicBezTo>
                    <a:pt x="752324" y="62895"/>
                    <a:pt x="423334" y="48380"/>
                    <a:pt x="1465943" y="31447"/>
                  </a:cubicBezTo>
                  <a:cubicBezTo>
                    <a:pt x="2508552" y="14514"/>
                    <a:pt x="5679924" y="26609"/>
                    <a:pt x="6763657" y="31447"/>
                  </a:cubicBezTo>
                  <a:cubicBezTo>
                    <a:pt x="7847390" y="36285"/>
                    <a:pt x="7653867" y="0"/>
                    <a:pt x="7968343" y="60476"/>
                  </a:cubicBezTo>
                  <a:cubicBezTo>
                    <a:pt x="8282819" y="120952"/>
                    <a:pt x="8466667" y="257628"/>
                    <a:pt x="8650515" y="394305"/>
                  </a:cubicBez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74" name="Forma livre 73"/>
            <p:cNvSpPr/>
            <p:nvPr/>
          </p:nvSpPr>
          <p:spPr>
            <a:xfrm>
              <a:off x="108858" y="1857301"/>
              <a:ext cx="8649833" cy="452889"/>
            </a:xfrm>
            <a:custGeom>
              <a:avLst/>
              <a:gdLst>
                <a:gd name="connsiteX0" fmla="*/ 0 w 8650515"/>
                <a:gd name="connsiteY0" fmla="*/ 452362 h 452362"/>
                <a:gd name="connsiteX1" fmla="*/ 508000 w 8650515"/>
                <a:gd name="connsiteY1" fmla="*/ 133047 h 452362"/>
                <a:gd name="connsiteX2" fmla="*/ 1465943 w 8650515"/>
                <a:gd name="connsiteY2" fmla="*/ 31447 h 452362"/>
                <a:gd name="connsiteX3" fmla="*/ 6763657 w 8650515"/>
                <a:gd name="connsiteY3" fmla="*/ 31447 h 452362"/>
                <a:gd name="connsiteX4" fmla="*/ 7968343 w 8650515"/>
                <a:gd name="connsiteY4" fmla="*/ 60476 h 452362"/>
                <a:gd name="connsiteX5" fmla="*/ 8650515 w 8650515"/>
                <a:gd name="connsiteY5" fmla="*/ 394305 h 45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0515" h="452362">
                  <a:moveTo>
                    <a:pt x="0" y="452362"/>
                  </a:moveTo>
                  <a:cubicBezTo>
                    <a:pt x="131838" y="327781"/>
                    <a:pt x="263676" y="203200"/>
                    <a:pt x="508000" y="133047"/>
                  </a:cubicBezTo>
                  <a:cubicBezTo>
                    <a:pt x="752324" y="62895"/>
                    <a:pt x="423334" y="48380"/>
                    <a:pt x="1465943" y="31447"/>
                  </a:cubicBezTo>
                  <a:cubicBezTo>
                    <a:pt x="2508552" y="14514"/>
                    <a:pt x="5679924" y="26609"/>
                    <a:pt x="6763657" y="31447"/>
                  </a:cubicBezTo>
                  <a:cubicBezTo>
                    <a:pt x="7847390" y="36285"/>
                    <a:pt x="7653867" y="0"/>
                    <a:pt x="7968343" y="60476"/>
                  </a:cubicBezTo>
                  <a:cubicBezTo>
                    <a:pt x="8282819" y="120952"/>
                    <a:pt x="8466667" y="257628"/>
                    <a:pt x="8650515" y="394305"/>
                  </a:cubicBez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000000"/>
                </a:solidFill>
              </a:endParaRPr>
            </a:p>
          </p:txBody>
        </p:sp>
      </p:grpSp>
      <p:sp>
        <p:nvSpPr>
          <p:cNvPr id="25606" name="CaixaDeTexto 23"/>
          <p:cNvSpPr txBox="1">
            <a:spLocks noChangeArrowheads="1"/>
          </p:cNvSpPr>
          <p:nvPr/>
        </p:nvSpPr>
        <p:spPr bwMode="auto">
          <a:xfrm rot="-1644699">
            <a:off x="1474788" y="1709739"/>
            <a:ext cx="129540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600" i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Intracelular</a:t>
            </a:r>
          </a:p>
        </p:txBody>
      </p:sp>
      <p:sp>
        <p:nvSpPr>
          <p:cNvPr id="78" name="Elipse 77"/>
          <p:cNvSpPr/>
          <p:nvPr/>
        </p:nvSpPr>
        <p:spPr bwMode="auto">
          <a:xfrm>
            <a:off x="1657350" y="3143250"/>
            <a:ext cx="2724150" cy="1981200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5608" name="CaixaDeTexto 75"/>
          <p:cNvSpPr txBox="1">
            <a:spLocks noChangeArrowheads="1"/>
          </p:cNvSpPr>
          <p:nvPr/>
        </p:nvSpPr>
        <p:spPr bwMode="auto">
          <a:xfrm rot="2223614">
            <a:off x="1281113" y="4738689"/>
            <a:ext cx="129540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600" i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Núcleo</a:t>
            </a:r>
          </a:p>
        </p:txBody>
      </p:sp>
      <p:pic>
        <p:nvPicPr>
          <p:cNvPr id="80" name="Picture 4" descr="neuron - cle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/>
          <a:stretch>
            <a:fillRect/>
          </a:stretch>
        </p:blipFill>
        <p:spPr bwMode="auto">
          <a:xfrm>
            <a:off x="6096000" y="1588"/>
            <a:ext cx="167005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5" descr="Supra-renal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0488"/>
            <a:ext cx="5778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159"/>
          <p:cNvGrpSpPr/>
          <p:nvPr/>
        </p:nvGrpSpPr>
        <p:grpSpPr>
          <a:xfrm>
            <a:off x="3322619" y="1200928"/>
            <a:ext cx="844557" cy="799314"/>
            <a:chOff x="1798618" y="1200928"/>
            <a:chExt cx="844557" cy="799314"/>
          </a:xfrm>
          <a:solidFill>
            <a:schemeClr val="tx1"/>
          </a:solidFill>
        </p:grpSpPr>
        <p:sp>
          <p:nvSpPr>
            <p:cNvPr id="83" name="Retângulo 82"/>
            <p:cNvSpPr/>
            <p:nvPr/>
          </p:nvSpPr>
          <p:spPr>
            <a:xfrm>
              <a:off x="1798618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1884344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1975151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6" name="Retângulo 85"/>
            <p:cNvSpPr/>
            <p:nvPr/>
          </p:nvSpPr>
          <p:spPr>
            <a:xfrm>
              <a:off x="2064050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2158348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8" name="Retângulo 87"/>
            <p:cNvSpPr/>
            <p:nvPr/>
          </p:nvSpPr>
          <p:spPr>
            <a:xfrm>
              <a:off x="2337421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2247885" y="1201722"/>
              <a:ext cx="45719" cy="500066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cxnSp>
          <p:nvCxnSpPr>
            <p:cNvPr id="90" name="Conector em curva 89"/>
            <p:cNvCxnSpPr>
              <a:stCxn id="83" idx="2"/>
              <a:endCxn id="84" idx="2"/>
            </p:cNvCxnSpPr>
            <p:nvPr/>
          </p:nvCxnSpPr>
          <p:spPr>
            <a:xfrm rot="16200000" flipH="1">
              <a:off x="1864341" y="1658925"/>
              <a:ext cx="1588" cy="85726"/>
            </a:xfrm>
            <a:prstGeom prst="curvedConnector3">
              <a:avLst>
                <a:gd name="adj1" fmla="val 7597609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em curva 90"/>
            <p:cNvCxnSpPr>
              <a:stCxn id="85" idx="2"/>
              <a:endCxn id="86" idx="2"/>
            </p:cNvCxnSpPr>
            <p:nvPr/>
          </p:nvCxnSpPr>
          <p:spPr>
            <a:xfrm rot="16200000" flipH="1">
              <a:off x="2042460" y="1657338"/>
              <a:ext cx="1588" cy="88899"/>
            </a:xfrm>
            <a:prstGeom prst="curvedConnector3">
              <a:avLst>
                <a:gd name="adj1" fmla="val 7997484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em curva 91"/>
            <p:cNvCxnSpPr>
              <a:stCxn id="87" idx="2"/>
              <a:endCxn id="89" idx="2"/>
            </p:cNvCxnSpPr>
            <p:nvPr/>
          </p:nvCxnSpPr>
          <p:spPr>
            <a:xfrm rot="16200000" flipH="1">
              <a:off x="2225976" y="1657019"/>
              <a:ext cx="1588" cy="89537"/>
            </a:xfrm>
            <a:prstGeom prst="curvedConnector3">
              <a:avLst>
                <a:gd name="adj1" fmla="val 7597609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em curva 92"/>
            <p:cNvCxnSpPr>
              <a:stCxn id="84" idx="0"/>
              <a:endCxn id="85" idx="0"/>
            </p:cNvCxnSpPr>
            <p:nvPr/>
          </p:nvCxnSpPr>
          <p:spPr>
            <a:xfrm rot="5400000" flipH="1" flipV="1">
              <a:off x="1952607" y="1156319"/>
              <a:ext cx="1588" cy="90807"/>
            </a:xfrm>
            <a:prstGeom prst="curvedConnector3">
              <a:avLst>
                <a:gd name="adj1" fmla="val 8397358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em curva 93"/>
            <p:cNvCxnSpPr>
              <a:stCxn id="86" idx="0"/>
              <a:endCxn id="87" idx="0"/>
            </p:cNvCxnSpPr>
            <p:nvPr/>
          </p:nvCxnSpPr>
          <p:spPr>
            <a:xfrm rot="5400000" flipH="1" flipV="1">
              <a:off x="2134059" y="1154573"/>
              <a:ext cx="1588" cy="94298"/>
            </a:xfrm>
            <a:prstGeom prst="curvedConnector3">
              <a:avLst>
                <a:gd name="adj1" fmla="val 8397358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em curva 94"/>
            <p:cNvCxnSpPr>
              <a:stCxn id="89" idx="0"/>
              <a:endCxn id="88" idx="0"/>
            </p:cNvCxnSpPr>
            <p:nvPr/>
          </p:nvCxnSpPr>
          <p:spPr>
            <a:xfrm rot="5400000" flipH="1" flipV="1">
              <a:off x="2315513" y="1156954"/>
              <a:ext cx="1588" cy="89536"/>
            </a:xfrm>
            <a:prstGeom prst="curvedConnector3">
              <a:avLst>
                <a:gd name="adj1" fmla="val 8397358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Forma 149"/>
            <p:cNvCxnSpPr>
              <a:stCxn id="88" idx="2"/>
            </p:cNvCxnSpPr>
            <p:nvPr/>
          </p:nvCxnSpPr>
          <p:spPr>
            <a:xfrm rot="16200000" flipH="1">
              <a:off x="2352501" y="1709567"/>
              <a:ext cx="298454" cy="282895"/>
            </a:xfrm>
            <a:prstGeom prst="curvedConnector3">
              <a:avLst>
                <a:gd name="adj1" fmla="val 50000"/>
              </a:avLst>
            </a:prstGeom>
            <a:grpFill/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4665663" y="106363"/>
            <a:ext cx="165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altLang="pt-BR" sz="1400" b="1">
                <a:solidFill>
                  <a:srgbClr val="FFFFFF"/>
                </a:solidFill>
                <a:latin typeface="Calibri" panose="020F0502020204030204" pitchFamily="34" charset="0"/>
              </a:rPr>
              <a:t>Noradrenalina</a:t>
            </a:r>
          </a:p>
        </p:txBody>
      </p:sp>
      <p:sp>
        <p:nvSpPr>
          <p:cNvPr id="98" name="Text Box 6"/>
          <p:cNvSpPr txBox="1">
            <a:spLocks noChangeArrowheads="1"/>
          </p:cNvSpPr>
          <p:nvPr/>
        </p:nvSpPr>
        <p:spPr bwMode="auto">
          <a:xfrm>
            <a:off x="2095500" y="119063"/>
            <a:ext cx="165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altLang="pt-BR" sz="1400" b="1">
                <a:solidFill>
                  <a:srgbClr val="FFFFFF"/>
                </a:solidFill>
                <a:latin typeface="Calibri" panose="020F0502020204030204" pitchFamily="34" charset="0"/>
              </a:rPr>
              <a:t>Adrenalina</a:t>
            </a:r>
          </a:p>
        </p:txBody>
      </p:sp>
      <p:sp>
        <p:nvSpPr>
          <p:cNvPr id="99" name="Freeform 7"/>
          <p:cNvSpPr>
            <a:spLocks/>
          </p:cNvSpPr>
          <p:nvPr/>
        </p:nvSpPr>
        <p:spPr bwMode="auto">
          <a:xfrm>
            <a:off x="3406775" y="274638"/>
            <a:ext cx="325438" cy="292100"/>
          </a:xfrm>
          <a:custGeom>
            <a:avLst/>
            <a:gdLst>
              <a:gd name="T0" fmla="*/ 0 w 205"/>
              <a:gd name="T1" fmla="*/ 2147483646 h 379"/>
              <a:gd name="T2" fmla="*/ 2147483646 w 205"/>
              <a:gd name="T3" fmla="*/ 2147483646 h 379"/>
              <a:gd name="T4" fmla="*/ 2147483646 w 205"/>
              <a:gd name="T5" fmla="*/ 2147483646 h 379"/>
              <a:gd name="T6" fmla="*/ 0 60000 65536"/>
              <a:gd name="T7" fmla="*/ 0 60000 65536"/>
              <a:gd name="T8" fmla="*/ 0 60000 65536"/>
              <a:gd name="T9" fmla="*/ 0 w 205"/>
              <a:gd name="T10" fmla="*/ 0 h 379"/>
              <a:gd name="T11" fmla="*/ 205 w 205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" h="379">
                <a:moveTo>
                  <a:pt x="0" y="16"/>
                </a:moveTo>
                <a:cubicBezTo>
                  <a:pt x="79" y="8"/>
                  <a:pt x="159" y="0"/>
                  <a:pt x="182" y="61"/>
                </a:cubicBezTo>
                <a:cubicBezTo>
                  <a:pt x="205" y="122"/>
                  <a:pt x="170" y="250"/>
                  <a:pt x="136" y="379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0" name="Freeform 8"/>
          <p:cNvSpPr>
            <a:spLocks/>
          </p:cNvSpPr>
          <p:nvPr/>
        </p:nvSpPr>
        <p:spPr bwMode="auto">
          <a:xfrm>
            <a:off x="3784601" y="261939"/>
            <a:ext cx="1096963" cy="339725"/>
          </a:xfrm>
          <a:custGeom>
            <a:avLst/>
            <a:gdLst>
              <a:gd name="T0" fmla="*/ 2147483646 w 1043"/>
              <a:gd name="T1" fmla="*/ 2147483646 h 484"/>
              <a:gd name="T2" fmla="*/ 2147483646 w 1043"/>
              <a:gd name="T3" fmla="*/ 2147483646 h 484"/>
              <a:gd name="T4" fmla="*/ 0 w 1043"/>
              <a:gd name="T5" fmla="*/ 2147483646 h 484"/>
              <a:gd name="T6" fmla="*/ 0 60000 65536"/>
              <a:gd name="T7" fmla="*/ 0 60000 65536"/>
              <a:gd name="T8" fmla="*/ 0 60000 65536"/>
              <a:gd name="T9" fmla="*/ 0 w 1043"/>
              <a:gd name="T10" fmla="*/ 0 h 484"/>
              <a:gd name="T11" fmla="*/ 1043 w 1043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3" h="484">
                <a:moveTo>
                  <a:pt x="1043" y="30"/>
                </a:moveTo>
                <a:cubicBezTo>
                  <a:pt x="835" y="15"/>
                  <a:pt x="627" y="0"/>
                  <a:pt x="453" y="76"/>
                </a:cubicBezTo>
                <a:cubicBezTo>
                  <a:pt x="279" y="152"/>
                  <a:pt x="139" y="318"/>
                  <a:pt x="0" y="484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grpSp>
        <p:nvGrpSpPr>
          <p:cNvPr id="5" name="Grupo 167"/>
          <p:cNvGrpSpPr/>
          <p:nvPr/>
        </p:nvGrpSpPr>
        <p:grpSpPr>
          <a:xfrm>
            <a:off x="3894122" y="1604950"/>
            <a:ext cx="571504" cy="609604"/>
            <a:chOff x="2500298" y="1604950"/>
            <a:chExt cx="571504" cy="609604"/>
          </a:xfrm>
          <a:solidFill>
            <a:srgbClr val="FF6600"/>
          </a:solidFill>
        </p:grpSpPr>
        <p:sp>
          <p:nvSpPr>
            <p:cNvPr id="102" name="Elipse 101"/>
            <p:cNvSpPr/>
            <p:nvPr/>
          </p:nvSpPr>
          <p:spPr>
            <a:xfrm>
              <a:off x="2500298" y="1890702"/>
              <a:ext cx="357190" cy="32385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sz="1600" b="1" dirty="0">
                  <a:solidFill>
                    <a:srgbClr val="FFFFFF"/>
                  </a:solidFill>
                </a:rPr>
                <a:t>G</a:t>
              </a:r>
              <a:r>
                <a:rPr lang="el-GR" sz="1600" b="1" dirty="0">
                  <a:solidFill>
                    <a:srgbClr val="FFFFFF"/>
                  </a:solidFill>
                </a:rPr>
                <a:t>γ</a:t>
              </a:r>
              <a:endParaRPr lang="pt-BR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03" name="Elipse 102"/>
            <p:cNvSpPr/>
            <p:nvPr/>
          </p:nvSpPr>
          <p:spPr>
            <a:xfrm>
              <a:off x="2643174" y="1604950"/>
              <a:ext cx="428628" cy="35719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sz="1600" b="1" dirty="0">
                  <a:solidFill>
                    <a:srgbClr val="FFFFFF"/>
                  </a:solidFill>
                </a:rPr>
                <a:t>G</a:t>
              </a:r>
              <a:r>
                <a:rPr lang="el-GR" sz="1600" b="1" dirty="0">
                  <a:solidFill>
                    <a:srgbClr val="FFFFFF"/>
                  </a:solidFill>
                </a:rPr>
                <a:t>β</a:t>
              </a:r>
              <a:endParaRPr lang="pt-BR" sz="1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" name="Elipse 103"/>
          <p:cNvSpPr/>
          <p:nvPr/>
        </p:nvSpPr>
        <p:spPr>
          <a:xfrm>
            <a:off x="6381750" y="1416051"/>
            <a:ext cx="1143000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Adenilil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Ciclase</a:t>
            </a:r>
          </a:p>
        </p:txBody>
      </p:sp>
      <p:sp>
        <p:nvSpPr>
          <p:cNvPr id="105" name="CaixaDeTexto 104"/>
          <p:cNvSpPr txBox="1">
            <a:spLocks noChangeArrowheads="1"/>
          </p:cNvSpPr>
          <p:nvPr/>
        </p:nvSpPr>
        <p:spPr bwMode="auto">
          <a:xfrm>
            <a:off x="7050088" y="2373314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b="1">
                <a:solidFill>
                  <a:srgbClr val="FFFFFF"/>
                </a:solidFill>
                <a:latin typeface="Calibri" panose="020F0502020204030204" pitchFamily="34" charset="0"/>
              </a:rPr>
              <a:t>ATP</a:t>
            </a:r>
          </a:p>
        </p:txBody>
      </p:sp>
      <p:sp>
        <p:nvSpPr>
          <p:cNvPr id="106" name="CaixaDeTexto 105"/>
          <p:cNvSpPr txBox="1">
            <a:spLocks noChangeArrowheads="1"/>
          </p:cNvSpPr>
          <p:nvPr/>
        </p:nvSpPr>
        <p:spPr bwMode="auto">
          <a:xfrm>
            <a:off x="5819776" y="2978151"/>
            <a:ext cx="1000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000" b="1">
                <a:solidFill>
                  <a:srgbClr val="FFFFFF"/>
                </a:solidFill>
                <a:latin typeface="Calibri" panose="020F0502020204030204" pitchFamily="34" charset="0"/>
              </a:rPr>
              <a:t>AMPc</a:t>
            </a:r>
          </a:p>
        </p:txBody>
      </p:sp>
      <p:cxnSp>
        <p:nvCxnSpPr>
          <p:cNvPr id="107" name="Conector em curva 106"/>
          <p:cNvCxnSpPr>
            <a:cxnSpLocks noChangeShapeType="1"/>
            <a:stCxn id="105" idx="0"/>
            <a:endCxn id="106" idx="0"/>
          </p:cNvCxnSpPr>
          <p:nvPr/>
        </p:nvCxnSpPr>
        <p:spPr bwMode="auto">
          <a:xfrm rot="-5400000" flipH="1" flipV="1">
            <a:off x="6596858" y="2096295"/>
            <a:ext cx="604837" cy="1158875"/>
          </a:xfrm>
          <a:prstGeom prst="curvedConnector3">
            <a:avLst>
              <a:gd name="adj1" fmla="val -37796"/>
            </a:avLst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" name="AutoShape 37"/>
          <p:cNvSpPr>
            <a:spLocks noChangeArrowheads="1"/>
          </p:cNvSpPr>
          <p:nvPr/>
        </p:nvSpPr>
        <p:spPr bwMode="auto">
          <a:xfrm>
            <a:off x="5286375" y="5500688"/>
            <a:ext cx="3024188" cy="1384300"/>
          </a:xfrm>
          <a:prstGeom prst="irregularSeal1">
            <a:avLst/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Efeito Biológico</a:t>
            </a:r>
          </a:p>
        </p:txBody>
      </p:sp>
      <p:cxnSp>
        <p:nvCxnSpPr>
          <p:cNvPr id="109" name="Conector de seta reta 108"/>
          <p:cNvCxnSpPr>
            <a:stCxn id="76" idx="4"/>
          </p:cNvCxnSpPr>
          <p:nvPr/>
        </p:nvCxnSpPr>
        <p:spPr>
          <a:xfrm rot="5400000">
            <a:off x="8141495" y="4652170"/>
            <a:ext cx="803275" cy="13223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>
            <a:endCxn id="76" idx="0"/>
          </p:cNvCxnSpPr>
          <p:nvPr/>
        </p:nvCxnSpPr>
        <p:spPr>
          <a:xfrm rot="16200000" flipH="1">
            <a:off x="8678070" y="3775870"/>
            <a:ext cx="873125" cy="1793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Fluxograma: Dados armazenados 110"/>
          <p:cNvSpPr/>
          <p:nvPr/>
        </p:nvSpPr>
        <p:spPr bwMode="auto">
          <a:xfrm flipH="1">
            <a:off x="7042150" y="3990976"/>
            <a:ext cx="247650" cy="307975"/>
          </a:xfrm>
          <a:prstGeom prst="flowChartOnlineStora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</a:rPr>
              <a:t>R</a:t>
            </a:r>
          </a:p>
        </p:txBody>
      </p:sp>
      <p:sp>
        <p:nvSpPr>
          <p:cNvPr id="112" name="Fluxograma: Dados armazenados 111"/>
          <p:cNvSpPr/>
          <p:nvPr/>
        </p:nvSpPr>
        <p:spPr bwMode="auto">
          <a:xfrm flipH="1">
            <a:off x="7042150" y="4386264"/>
            <a:ext cx="247650" cy="307975"/>
          </a:xfrm>
          <a:prstGeom prst="flowChartOnlineStora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</a:rPr>
              <a:t>R</a:t>
            </a:r>
          </a:p>
        </p:txBody>
      </p:sp>
      <p:cxnSp>
        <p:nvCxnSpPr>
          <p:cNvPr id="113" name="Conector de seta reta 112"/>
          <p:cNvCxnSpPr/>
          <p:nvPr/>
        </p:nvCxnSpPr>
        <p:spPr>
          <a:xfrm rot="16200000" flipH="1">
            <a:off x="2522538" y="3644901"/>
            <a:ext cx="717550" cy="4286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215"/>
          <p:cNvGrpSpPr>
            <a:grpSpLocks/>
          </p:cNvGrpSpPr>
          <p:nvPr/>
        </p:nvGrpSpPr>
        <p:grpSpPr bwMode="auto">
          <a:xfrm>
            <a:off x="2595563" y="4000501"/>
            <a:ext cx="857250" cy="684213"/>
            <a:chOff x="71405" y="3816657"/>
            <a:chExt cx="857257" cy="683913"/>
          </a:xfrm>
        </p:grpSpPr>
        <p:sp>
          <p:nvSpPr>
            <p:cNvPr id="115" name="Elipse 114"/>
            <p:cNvSpPr/>
            <p:nvPr/>
          </p:nvSpPr>
          <p:spPr>
            <a:xfrm>
              <a:off x="214281" y="4034050"/>
              <a:ext cx="714381" cy="46652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FFFFFF"/>
                  </a:solidFill>
                </a:rPr>
                <a:t>CREB</a:t>
              </a:r>
            </a:p>
          </p:txBody>
        </p:sp>
        <p:sp>
          <p:nvSpPr>
            <p:cNvPr id="116" name="Elipse 115"/>
            <p:cNvSpPr/>
            <p:nvPr/>
          </p:nvSpPr>
          <p:spPr>
            <a:xfrm>
              <a:off x="71405" y="3816657"/>
              <a:ext cx="304802" cy="38083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pt-BR" b="1" dirty="0">
                  <a:solidFill>
                    <a:srgbClr val="FFFFFF"/>
                  </a:solidFill>
                </a:rPr>
                <a:t>P</a:t>
              </a:r>
            </a:p>
          </p:txBody>
        </p:sp>
      </p:grpSp>
      <p:sp>
        <p:nvSpPr>
          <p:cNvPr id="117" name="Retângulo de cantos arredondados 116"/>
          <p:cNvSpPr/>
          <p:nvPr/>
        </p:nvSpPr>
        <p:spPr bwMode="auto">
          <a:xfrm>
            <a:off x="7270238" y="4340178"/>
            <a:ext cx="468836" cy="517582"/>
          </a:xfrm>
          <a:prstGeom prst="round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FF"/>
                </a:solidFill>
              </a:rPr>
              <a:t>C</a:t>
            </a:r>
            <a:endParaRPr lang="pt-BR" sz="2800" b="1" baseline="-25000" dirty="0">
              <a:solidFill>
                <a:srgbClr val="FFFFFF"/>
              </a:solidFill>
            </a:endParaRPr>
          </a:p>
        </p:txBody>
      </p:sp>
      <p:cxnSp>
        <p:nvCxnSpPr>
          <p:cNvPr id="118" name="Conector de seta reta 117"/>
          <p:cNvCxnSpPr/>
          <p:nvPr/>
        </p:nvCxnSpPr>
        <p:spPr>
          <a:xfrm rot="5400000">
            <a:off x="2725738" y="5122863"/>
            <a:ext cx="428625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ipse 118"/>
          <p:cNvSpPr/>
          <p:nvPr/>
        </p:nvSpPr>
        <p:spPr bwMode="auto">
          <a:xfrm>
            <a:off x="3565525" y="628650"/>
            <a:ext cx="228600" cy="228600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20" name="CaixaDeTexto 119"/>
          <p:cNvSpPr txBox="1">
            <a:spLocks noChangeArrowheads="1"/>
          </p:cNvSpPr>
          <p:nvPr/>
        </p:nvSpPr>
        <p:spPr bwMode="auto">
          <a:xfrm>
            <a:off x="2439989" y="5299075"/>
            <a:ext cx="100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b="1">
                <a:solidFill>
                  <a:srgbClr val="FFFFFF"/>
                </a:solidFill>
                <a:latin typeface="Calibri" panose="020F0502020204030204" pitchFamily="34" charset="0"/>
              </a:rPr>
              <a:t>RNAm</a:t>
            </a:r>
          </a:p>
        </p:txBody>
      </p:sp>
      <p:sp>
        <p:nvSpPr>
          <p:cNvPr id="121" name="CaixaDeTexto 120"/>
          <p:cNvSpPr txBox="1">
            <a:spLocks noChangeArrowheads="1"/>
          </p:cNvSpPr>
          <p:nvPr/>
        </p:nvSpPr>
        <p:spPr bwMode="auto">
          <a:xfrm>
            <a:off x="2197101" y="6100764"/>
            <a:ext cx="149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b="1">
                <a:solidFill>
                  <a:srgbClr val="FFFFFF"/>
                </a:solidFill>
                <a:latin typeface="Calibri" panose="020F0502020204030204" pitchFamily="34" charset="0"/>
              </a:rPr>
              <a:t>Proteínas</a:t>
            </a:r>
          </a:p>
        </p:txBody>
      </p:sp>
      <p:cxnSp>
        <p:nvCxnSpPr>
          <p:cNvPr id="122" name="Conector de seta reta 121"/>
          <p:cNvCxnSpPr/>
          <p:nvPr/>
        </p:nvCxnSpPr>
        <p:spPr>
          <a:xfrm rot="5400000">
            <a:off x="2725738" y="5929313"/>
            <a:ext cx="428625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>
            <a:stCxn id="121" idx="3"/>
          </p:cNvCxnSpPr>
          <p:nvPr/>
        </p:nvCxnSpPr>
        <p:spPr>
          <a:xfrm>
            <a:off x="3687764" y="6284914"/>
            <a:ext cx="1671637" cy="1428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Heptágono 126"/>
          <p:cNvSpPr/>
          <p:nvPr/>
        </p:nvSpPr>
        <p:spPr>
          <a:xfrm>
            <a:off x="6134100" y="3429000"/>
            <a:ext cx="357188" cy="285750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 b="1">
                <a:solidFill>
                  <a:srgbClr val="000000"/>
                </a:solidFill>
                <a:latin typeface="Calibri" pitchFamily="34" charset="0"/>
              </a:rPr>
              <a:t>AMPc</a:t>
            </a:r>
          </a:p>
        </p:txBody>
      </p:sp>
      <p:sp>
        <p:nvSpPr>
          <p:cNvPr id="128" name="Heptágono 127"/>
          <p:cNvSpPr/>
          <p:nvPr/>
        </p:nvSpPr>
        <p:spPr>
          <a:xfrm>
            <a:off x="6142039" y="3429000"/>
            <a:ext cx="357187" cy="285750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 b="1">
                <a:solidFill>
                  <a:srgbClr val="000000"/>
                </a:solidFill>
                <a:latin typeface="Calibri" pitchFamily="34" charset="0"/>
              </a:rPr>
              <a:t>AMPc</a:t>
            </a:r>
          </a:p>
        </p:txBody>
      </p:sp>
      <p:sp>
        <p:nvSpPr>
          <p:cNvPr id="129" name="Heptágono 128"/>
          <p:cNvSpPr/>
          <p:nvPr/>
        </p:nvSpPr>
        <p:spPr>
          <a:xfrm>
            <a:off x="6138864" y="3429000"/>
            <a:ext cx="357187" cy="285750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 b="1">
                <a:solidFill>
                  <a:srgbClr val="000000"/>
                </a:solidFill>
                <a:latin typeface="Calibri" pitchFamily="34" charset="0"/>
              </a:rPr>
              <a:t>AMPc</a:t>
            </a:r>
          </a:p>
        </p:txBody>
      </p:sp>
      <p:sp>
        <p:nvSpPr>
          <p:cNvPr id="130" name="Heptágono 129"/>
          <p:cNvSpPr/>
          <p:nvPr/>
        </p:nvSpPr>
        <p:spPr>
          <a:xfrm>
            <a:off x="6138864" y="3429000"/>
            <a:ext cx="357187" cy="285750"/>
          </a:xfrm>
          <a:prstGeom prst="hep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 b="1">
                <a:solidFill>
                  <a:srgbClr val="000000"/>
                </a:solidFill>
                <a:latin typeface="Calibri" pitchFamily="34" charset="0"/>
              </a:rPr>
              <a:t>AMPc</a:t>
            </a:r>
          </a:p>
        </p:txBody>
      </p:sp>
      <p:sp>
        <p:nvSpPr>
          <p:cNvPr id="131" name="CaixaDeTexto 130"/>
          <p:cNvSpPr txBox="1">
            <a:spLocks noChangeArrowheads="1"/>
          </p:cNvSpPr>
          <p:nvPr/>
        </p:nvSpPr>
        <p:spPr bwMode="auto">
          <a:xfrm>
            <a:off x="7096126" y="4814889"/>
            <a:ext cx="100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b="1">
                <a:solidFill>
                  <a:srgbClr val="FFFFFF"/>
                </a:solidFill>
                <a:latin typeface="Calibri" panose="020F0502020204030204" pitchFamily="34" charset="0"/>
              </a:rPr>
              <a:t>PKA</a:t>
            </a:r>
          </a:p>
        </p:txBody>
      </p:sp>
      <p:sp>
        <p:nvSpPr>
          <p:cNvPr id="132" name="Retângulo de cantos arredondados 131"/>
          <p:cNvSpPr/>
          <p:nvPr/>
        </p:nvSpPr>
        <p:spPr bwMode="auto">
          <a:xfrm>
            <a:off x="7270238" y="3844928"/>
            <a:ext cx="468836" cy="517582"/>
          </a:xfrm>
          <a:prstGeom prst="round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FF"/>
                </a:solidFill>
              </a:rPr>
              <a:t>C</a:t>
            </a:r>
            <a:endParaRPr lang="pt-BR" sz="2800" b="1" baseline="-25000" dirty="0">
              <a:solidFill>
                <a:srgbClr val="FFFFFF"/>
              </a:solidFill>
            </a:endParaRPr>
          </a:p>
        </p:txBody>
      </p:sp>
      <p:grpSp>
        <p:nvGrpSpPr>
          <p:cNvPr id="7" name="Grupo 178"/>
          <p:cNvGrpSpPr>
            <a:grpSpLocks/>
          </p:cNvGrpSpPr>
          <p:nvPr/>
        </p:nvGrpSpPr>
        <p:grpSpPr bwMode="auto">
          <a:xfrm>
            <a:off x="4419600" y="1571626"/>
            <a:ext cx="1201738" cy="739775"/>
            <a:chOff x="2895588" y="1571612"/>
            <a:chExt cx="1201746" cy="739780"/>
          </a:xfrm>
        </p:grpSpPr>
        <p:sp>
          <p:nvSpPr>
            <p:cNvPr id="125" name="Elipse 124"/>
            <p:cNvSpPr/>
            <p:nvPr/>
          </p:nvSpPr>
          <p:spPr>
            <a:xfrm>
              <a:off x="2895588" y="1571612"/>
              <a:ext cx="642942" cy="500066"/>
            </a:xfrm>
            <a:prstGeom prst="ellipse">
              <a:avLst/>
            </a:prstGeom>
            <a:gradFill flip="none" rotWithShape="1">
              <a:gsLst>
                <a:gs pos="0">
                  <a:srgbClr val="66FF33">
                    <a:shade val="30000"/>
                    <a:satMod val="115000"/>
                  </a:srgbClr>
                </a:gs>
                <a:gs pos="50000">
                  <a:srgbClr val="66FF33">
                    <a:shade val="67500"/>
                    <a:satMod val="115000"/>
                  </a:srgbClr>
                </a:gs>
                <a:gs pos="100000">
                  <a:srgbClr val="66FF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G</a:t>
              </a:r>
              <a:r>
                <a:rPr lang="pt-BR" sz="1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Times New Roman" pitchFamily="18" charset="0"/>
                </a:rPr>
                <a:t>ɑs</a:t>
              </a:r>
              <a:endParaRPr lang="pt-BR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414775" name="CaixaDeTexto 177"/>
            <p:cNvSpPr txBox="1">
              <a:spLocks noChangeArrowheads="1"/>
            </p:cNvSpPr>
            <p:nvPr/>
          </p:nvSpPr>
          <p:spPr bwMode="auto">
            <a:xfrm>
              <a:off x="3168640" y="1973253"/>
              <a:ext cx="928694" cy="338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GTP</a:t>
              </a:r>
            </a:p>
          </p:txBody>
        </p:sp>
      </p:grpSp>
      <p:sp>
        <p:nvSpPr>
          <p:cNvPr id="76" name="Elipse 75"/>
          <p:cNvSpPr/>
          <p:nvPr/>
        </p:nvSpPr>
        <p:spPr>
          <a:xfrm>
            <a:off x="8596314" y="4302125"/>
            <a:ext cx="1214437" cy="609600"/>
          </a:xfrm>
          <a:prstGeom prst="ellipse">
            <a:avLst/>
          </a:prstGeom>
          <a:solidFill>
            <a:schemeClr val="accent1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Proteínas</a:t>
            </a:r>
          </a:p>
        </p:txBody>
      </p:sp>
      <p:sp>
        <p:nvSpPr>
          <p:cNvPr id="77" name="Elipse 76"/>
          <p:cNvSpPr/>
          <p:nvPr/>
        </p:nvSpPr>
        <p:spPr>
          <a:xfrm>
            <a:off x="9536113" y="4075113"/>
            <a:ext cx="304800" cy="381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pt-BR" b="1" dirty="0">
                <a:solidFill>
                  <a:srgbClr val="FFFFFF"/>
                </a:solidFill>
              </a:rPr>
              <a:t>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748795"/>
      </p:ext>
    </p:extLst>
  </p:cSld>
  <p:clrMapOvr>
    <a:masterClrMapping/>
  </p:clrMapOvr>
  <p:transition spd="slow" advTm="143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11748E-6 L -0.00347 0.0557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14132 -0.003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37 L 0.07882 0.045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21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6215 0.13658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6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3.33333E-6 L 0.0783 0.1787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89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0625 0.0842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0.16893 -0.170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1667 C 0.02518 0.02616 0.05052 0.06898 0.04167 0.1 C 0.03282 0.13102 -0.00972 0.17037 -0.05277 0.17037 C -0.09583 0.17037 -0.17083 0.15347 -0.21666 0.1 C -0.2625 0.04653 -0.27639 -0.10185 -0.32777 -0.15 C -0.37916 -0.19815 -0.49166 -0.20093 -0.525 -0.18889 C -0.55833 -0.17685 -0.54305 -0.12732 -0.52777 -0.07778 " pathEditMode="relative" rAng="0" ptsTypes="aaaaaaA">
                                      <p:cBhvr>
                                        <p:cTn id="1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 animBg="1"/>
      <p:bldP spid="97" grpId="0"/>
      <p:bldP spid="98" grpId="0"/>
      <p:bldP spid="99" grpId="0" animBg="1"/>
      <p:bldP spid="100" grpId="0" animBg="1"/>
      <p:bldP spid="105" grpId="0"/>
      <p:bldP spid="106" grpId="0"/>
      <p:bldP spid="108" grpId="0" animBg="1"/>
      <p:bldP spid="119" grpId="0" animBg="1"/>
      <p:bldP spid="120" grpId="0"/>
      <p:bldP spid="121" grpId="0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/>
      <p:bldP spid="7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998" x="3616325" y="1179513"/>
          <p14:tracePt t="8117" x="3625850" y="1179513"/>
          <p14:tracePt t="8429" x="0" y="0"/>
        </p14:tracePtLst>
        <p14:tracePtLst>
          <p14:tracePt t="21070" x="3527425" y="1465263"/>
          <p14:tracePt t="21077" x="3527425" y="1473200"/>
          <p14:tracePt t="21094" x="3527425" y="1517650"/>
          <p14:tracePt t="21109" x="3544888" y="1544638"/>
          <p14:tracePt t="21126" x="3554413" y="1571625"/>
          <p14:tracePt t="21143" x="3562350" y="1589088"/>
          <p14:tracePt t="21159" x="3571875" y="1598613"/>
          <p14:tracePt t="21177" x="3589338" y="1616075"/>
          <p14:tracePt t="21193" x="3616325" y="1633538"/>
          <p14:tracePt t="21210" x="3652838" y="1643063"/>
          <p14:tracePt t="21226" x="3697288" y="1660525"/>
          <p14:tracePt t="21243" x="3759200" y="1670050"/>
          <p14:tracePt t="21260" x="3822700" y="1679575"/>
          <p14:tracePt t="21261" x="3848100" y="1679575"/>
          <p14:tracePt t="21277" x="3894138" y="1660525"/>
          <p14:tracePt t="21293" x="3938588" y="1652588"/>
          <p14:tracePt t="21310" x="3965575" y="1625600"/>
          <p14:tracePt t="21327" x="3983038" y="1598613"/>
          <p14:tracePt t="21343" x="3990975" y="1581150"/>
          <p14:tracePt t="21360" x="4000500" y="1554163"/>
          <p14:tracePt t="21377" x="4000500" y="1544638"/>
          <p14:tracePt t="21393" x="4000500" y="1527175"/>
          <p14:tracePt t="21410" x="4000500" y="1509713"/>
          <p14:tracePt t="21427" x="4000500" y="1482725"/>
          <p14:tracePt t="21445" x="3990975" y="1465263"/>
          <p14:tracePt t="21461" x="3983038" y="1446213"/>
          <p14:tracePt t="21477" x="3973513" y="1446213"/>
          <p14:tracePt t="21494" x="3938588" y="1428750"/>
          <p14:tracePt t="21510" x="3902075" y="1419225"/>
          <p14:tracePt t="21526" x="3867150" y="1401763"/>
          <p14:tracePt t="21543" x="3813175" y="1384300"/>
          <p14:tracePt t="21559" x="3776663" y="1374775"/>
          <p14:tracePt t="21576" x="3732213" y="1374775"/>
          <p14:tracePt t="21593" x="3714750" y="1374775"/>
          <p14:tracePt t="21610" x="3697288" y="1366838"/>
          <p14:tracePt t="21652" x="3687763" y="1366838"/>
          <p14:tracePt t="21669" x="3670300" y="1366838"/>
          <p14:tracePt t="21677" x="3660775" y="1366838"/>
          <p14:tracePt t="21685" x="3660775" y="1374775"/>
          <p14:tracePt t="21694" x="3652838" y="1374775"/>
          <p14:tracePt t="21710" x="3633788" y="1401763"/>
          <p14:tracePt t="21727" x="3616325" y="1428750"/>
          <p14:tracePt t="21743" x="3598863" y="1465263"/>
          <p14:tracePt t="21760" x="3581400" y="1482725"/>
          <p14:tracePt t="21777" x="3571875" y="1500188"/>
          <p14:tracePt t="21793" x="3571875" y="1509713"/>
          <p14:tracePt t="21810" x="3571875" y="1527175"/>
          <p14:tracePt t="21827" x="3571875" y="1536700"/>
          <p14:tracePt t="21843" x="3571875" y="1554163"/>
          <p14:tracePt t="21860" x="3571875" y="1562100"/>
          <p14:tracePt t="21877" x="3571875" y="1571625"/>
          <p14:tracePt t="21894" x="3571875" y="1589088"/>
          <p14:tracePt t="21910" x="3571875" y="1608138"/>
          <p14:tracePt t="21927" x="3581400" y="1616075"/>
          <p14:tracePt t="21944" x="3608388" y="1625600"/>
          <p14:tracePt t="21960" x="3625850" y="1633538"/>
          <p14:tracePt t="21977" x="3670300" y="1633538"/>
          <p14:tracePt t="21994" x="3714750" y="1633538"/>
          <p14:tracePt t="22011" x="3768725" y="1625600"/>
          <p14:tracePt t="22027" x="3813175" y="1608138"/>
          <p14:tracePt t="22044" x="3848100" y="1562100"/>
          <p14:tracePt t="22061" x="3867150" y="1536700"/>
          <p14:tracePt t="22077" x="3875088" y="1500188"/>
          <p14:tracePt t="22094" x="3875088" y="1482725"/>
          <p14:tracePt t="22111" x="3875088" y="1455738"/>
          <p14:tracePt t="22127" x="3875088" y="1419225"/>
          <p14:tracePt t="22144" x="3867150" y="1411288"/>
          <p14:tracePt t="22161" x="3857625" y="1393825"/>
          <p14:tracePt t="22178" x="3840163" y="1384300"/>
          <p14:tracePt t="22194" x="3813175" y="1374775"/>
          <p14:tracePt t="22211" x="3759200" y="1374775"/>
          <p14:tracePt t="22228" x="3714750" y="1366838"/>
          <p14:tracePt t="22229" x="3697288" y="1357313"/>
          <p14:tracePt t="22245" x="3670300" y="1357313"/>
          <p14:tracePt t="22261" x="3625850" y="1357313"/>
          <p14:tracePt t="22278" x="3598863" y="1357313"/>
          <p14:tracePt t="22295" x="3571875" y="1357313"/>
          <p14:tracePt t="22311" x="3536950" y="1374775"/>
          <p14:tracePt t="22328" x="3509963" y="1384300"/>
          <p14:tracePt t="22345" x="3490913" y="1401763"/>
          <p14:tracePt t="22361" x="3482975" y="1419225"/>
          <p14:tracePt t="22378" x="3473450" y="1438275"/>
          <p14:tracePt t="22395" x="3465513" y="1473200"/>
          <p14:tracePt t="22411" x="3465513" y="1490663"/>
          <p14:tracePt t="22428" x="3465513" y="1527175"/>
          <p14:tracePt t="22445" x="3465513" y="1544638"/>
          <p14:tracePt t="22462" x="3465513" y="1554163"/>
          <p14:tracePt t="22478" x="3465513" y="1562100"/>
          <p14:tracePt t="22532" x="3482975" y="1562100"/>
          <p14:tracePt t="22540" x="3517900" y="1562100"/>
          <p14:tracePt t="22549" x="3562350" y="1562100"/>
          <p14:tracePt t="22562" x="3608388" y="1562100"/>
          <p14:tracePt t="22579" x="3724275" y="1544638"/>
          <p14:tracePt t="22596" x="3830638" y="1527175"/>
          <p14:tracePt t="22597" x="3867150" y="1517650"/>
          <p14:tracePt t="22613" x="3894138" y="1509713"/>
          <p14:tracePt t="22629" x="3938588" y="1490663"/>
          <p14:tracePt t="22646" x="3946525" y="1490663"/>
          <p14:tracePt t="22677" x="3946525" y="1482725"/>
          <p14:tracePt t="22708" x="3946525" y="1473200"/>
          <p14:tracePt t="22717" x="3946525" y="1455738"/>
          <p14:tracePt t="22729" x="3946525" y="1446213"/>
          <p14:tracePt t="22747" x="3919538" y="1428750"/>
          <p14:tracePt t="22763" x="3894138" y="1401763"/>
          <p14:tracePt t="22779" x="3857625" y="1374775"/>
          <p14:tracePt t="22797" x="3813175" y="1347788"/>
          <p14:tracePt t="22798" x="3795713" y="1347788"/>
          <p14:tracePt t="22813" x="3759200" y="1322388"/>
          <p14:tracePt t="22830" x="3732213" y="1322388"/>
          <p14:tracePt t="22847" x="3705225" y="1322388"/>
          <p14:tracePt t="22863" x="3687763" y="1322388"/>
          <p14:tracePt t="22879" x="3660775" y="1322388"/>
          <p14:tracePt t="22896" x="3616325" y="1330325"/>
          <p14:tracePt t="22913" x="3571875" y="1347788"/>
          <p14:tracePt t="22930" x="3517900" y="1374775"/>
          <p14:tracePt t="22946" x="3465513" y="1419225"/>
          <p14:tracePt t="22963" x="3429000" y="1446213"/>
          <p14:tracePt t="22965" x="3419475" y="1446213"/>
          <p14:tracePt t="22980" x="3402013" y="1465263"/>
          <p14:tracePt t="22997" x="3394075" y="1473200"/>
          <p14:tracePt t="23014" x="3394075" y="1482725"/>
          <p14:tracePt t="23029" x="3394075" y="1500188"/>
          <p14:tracePt t="23046" x="3394075" y="1509713"/>
          <p14:tracePt t="23062" x="3394075" y="1517650"/>
          <p14:tracePt t="23079" x="3394075" y="1536700"/>
          <p14:tracePt t="23096" x="3402013" y="1554163"/>
          <p14:tracePt t="23113" x="3419475" y="1571625"/>
          <p14:tracePt t="23129" x="3455988" y="1571625"/>
          <p14:tracePt t="23146" x="3500438" y="1571625"/>
          <p14:tracePt t="23163" x="3589338" y="1571625"/>
          <p14:tracePt t="23179" x="3670300" y="1554163"/>
          <p14:tracePt t="23180" x="3697288" y="1536700"/>
          <p14:tracePt t="23196" x="3751263" y="1527175"/>
          <p14:tracePt t="23213" x="3786188" y="1500188"/>
          <p14:tracePt t="23229" x="3813175" y="1473200"/>
          <p14:tracePt t="23246" x="3822700" y="1473200"/>
          <p14:tracePt t="23263" x="3822700" y="1455738"/>
          <p14:tracePt t="23279" x="3822700" y="1446213"/>
          <p14:tracePt t="23296" x="3822700" y="1428750"/>
          <p14:tracePt t="23313" x="3822700" y="1419225"/>
          <p14:tracePt t="23330" x="3822700" y="1393825"/>
          <p14:tracePt t="23347" x="3813175" y="1374775"/>
          <p14:tracePt t="23363" x="3795713" y="1357313"/>
          <p14:tracePt t="23380" x="3751263" y="1330325"/>
          <p14:tracePt t="23397" x="3714750" y="1312863"/>
          <p14:tracePt t="23413" x="3687763" y="1295400"/>
          <p14:tracePt t="23430" x="3652838" y="1285875"/>
          <p14:tracePt t="23447" x="3625850" y="1285875"/>
          <p14:tracePt t="23463" x="3589338" y="1285875"/>
          <p14:tracePt t="23481" x="3554413" y="1285875"/>
          <p14:tracePt t="23497" x="3509963" y="1303338"/>
          <p14:tracePt t="23514" x="3473450" y="1322388"/>
          <p14:tracePt t="23530" x="3446463" y="1347788"/>
          <p14:tracePt t="23547" x="3419475" y="1374775"/>
          <p14:tracePt t="23565" x="3394075" y="1419225"/>
          <p14:tracePt t="23581" x="3394075" y="1438275"/>
          <p14:tracePt t="23597" x="3394075" y="1465263"/>
          <p14:tracePt t="23614" x="3394075" y="1490663"/>
          <p14:tracePt t="23630" x="3394075" y="1500188"/>
          <p14:tracePt t="23647" x="3394075" y="1517650"/>
          <p14:tracePt t="23664" x="3394075" y="1536700"/>
          <p14:tracePt t="23681" x="3402013" y="1554163"/>
          <p14:tracePt t="23697" x="3446463" y="1562100"/>
          <p14:tracePt t="23714" x="3482975" y="1581150"/>
          <p14:tracePt t="23731" x="3527425" y="1589088"/>
          <p14:tracePt t="23747" x="3616325" y="1589088"/>
          <p14:tracePt t="23764" x="3732213" y="1562100"/>
          <p14:tracePt t="23781" x="3813175" y="1536700"/>
          <p14:tracePt t="23798" x="3875088" y="1500188"/>
          <p14:tracePt t="23814" x="3919538" y="1455738"/>
          <p14:tracePt t="23831" x="3956050" y="1419225"/>
          <p14:tracePt t="23848" x="3973513" y="1393825"/>
          <p14:tracePt t="23864" x="3973513" y="1384300"/>
          <p14:tracePt t="24157" x="3965575" y="1384300"/>
          <p14:tracePt t="24189" x="3956050" y="1384300"/>
          <p14:tracePt t="24213" x="3946525" y="1384300"/>
          <p14:tracePt t="24221" x="0" y="0"/>
        </p14:tracePtLst>
        <p14:tracePtLst>
          <p14:tracePt t="36501" x="4643438" y="1884363"/>
          <p14:tracePt t="36877" x="4652963" y="1884363"/>
          <p14:tracePt t="36884" x="4660900" y="1884363"/>
          <p14:tracePt t="36893" x="4679950" y="1884363"/>
          <p14:tracePt t="36909" x="4724400" y="1884363"/>
          <p14:tracePt t="36925" x="4776788" y="1884363"/>
          <p14:tracePt t="36941" x="4822825" y="1884363"/>
          <p14:tracePt t="36958" x="4857750" y="1884363"/>
          <p14:tracePt t="36975" x="4867275" y="1884363"/>
          <p14:tracePt t="37204" x="4875213" y="1884363"/>
          <p14:tracePt t="37228" x="4884738" y="1884363"/>
          <p14:tracePt t="37237" x="4911725" y="1884363"/>
          <p14:tracePt t="37245" x="4919663" y="1884363"/>
          <p14:tracePt t="37259" x="4938713" y="1884363"/>
          <p14:tracePt t="37277" x="5018088" y="1901825"/>
          <p14:tracePt t="37293" x="5045075" y="1911350"/>
          <p14:tracePt t="37309" x="5062538" y="1919288"/>
          <p14:tracePt t="37325" x="5072063" y="1919288"/>
          <p14:tracePt t="37348" x="5081588" y="1928813"/>
          <p14:tracePt t="37397" x="5081588" y="1938338"/>
          <p14:tracePt t="37404" x="5081588" y="1946275"/>
          <p14:tracePt t="37412" x="5081588" y="1955800"/>
          <p14:tracePt t="37425" x="5081588" y="1973263"/>
          <p14:tracePt t="37442" x="5081588" y="2000250"/>
          <p14:tracePt t="37459" x="5081588" y="2017713"/>
          <p14:tracePt t="37476" x="5081588" y="2027238"/>
          <p14:tracePt t="37492" x="5072063" y="2036763"/>
          <p14:tracePt t="37509" x="5072063" y="2044700"/>
          <p14:tracePt t="37526" x="5054600" y="2062163"/>
          <p14:tracePt t="37548" x="5045075" y="2071688"/>
          <p14:tracePt t="37652" x="5037138" y="2071688"/>
          <p14:tracePt t="37660" x="5027613" y="2071688"/>
          <p14:tracePt t="37677" x="5010150" y="2071688"/>
          <p14:tracePt t="37693" x="4983163" y="2044700"/>
          <p14:tracePt t="37710" x="4946650" y="2027238"/>
          <p14:tracePt t="37726" x="4911725" y="2009775"/>
          <p14:tracePt t="37743" x="4867275" y="1990725"/>
          <p14:tracePt t="37759" x="4830763" y="1982788"/>
          <p14:tracePt t="37777" x="4795838" y="1965325"/>
          <p14:tracePt t="37793" x="4786313" y="1965325"/>
          <p14:tracePt t="37810" x="4776788" y="1965325"/>
          <p14:tracePt t="37829" x="4768850" y="1955800"/>
          <p14:tracePt t="37861" x="4759325" y="1955800"/>
          <p14:tracePt t="37869" x="4751388" y="1955800"/>
          <p14:tracePt t="37877" x="4741863" y="1955800"/>
          <p14:tracePt t="37893" x="4724400" y="1965325"/>
          <p14:tracePt t="37910" x="4714875" y="1965325"/>
          <p14:tracePt t="37927" x="4705350" y="1973263"/>
          <p14:tracePt t="38260" x="4705350" y="1990725"/>
          <p14:tracePt t="38269" x="4714875" y="1990725"/>
          <p14:tracePt t="38278" x="4732338" y="1990725"/>
          <p14:tracePt t="38294" x="4776788" y="1990725"/>
          <p14:tracePt t="38311" x="4813300" y="1990725"/>
          <p14:tracePt t="38328" x="4857750" y="1990725"/>
          <p14:tracePt t="38344" x="4884738" y="1990725"/>
          <p14:tracePt t="38361" x="4902200" y="1990725"/>
          <p14:tracePt t="38378" x="4911725" y="1990725"/>
          <p14:tracePt t="38394" x="4919663" y="1990725"/>
          <p14:tracePt t="38411" x="4929188" y="1990725"/>
          <p14:tracePt t="38429" x="4938713" y="1982788"/>
          <p14:tracePt t="38773" x="4938713" y="1973263"/>
          <p14:tracePt t="38812" x="4938713" y="1965325"/>
          <p14:tracePt t="38829" x="4938713" y="1955800"/>
          <p14:tracePt t="38845" x="4938713" y="1946275"/>
          <p14:tracePt t="39972" x="4938713" y="1938338"/>
          <p14:tracePt t="40828" x="4956175" y="1938338"/>
          <p14:tracePt t="40837" x="4956175" y="1955800"/>
          <p14:tracePt t="40852" x="4956175" y="1982788"/>
          <p14:tracePt t="40866" x="4956175" y="2009775"/>
          <p14:tracePt t="40882" x="4965700" y="2054225"/>
          <p14:tracePt t="40899" x="4973638" y="2071688"/>
          <p14:tracePt t="40916" x="4983163" y="2098675"/>
          <p14:tracePt t="41108" x="4983163" y="2108200"/>
          <p14:tracePt t="41476" x="4973638" y="2108200"/>
          <p14:tracePt t="41492" x="4965700" y="2108200"/>
          <p14:tracePt t="41501" x="4956175" y="2108200"/>
          <p14:tracePt t="41509" x="4946650" y="2108200"/>
          <p14:tracePt t="41509" x="0" y="0"/>
        </p14:tracePtLst>
        <p14:tracePtLst>
          <p14:tracePt t="134887" x="2490788" y="6054725"/>
          <p14:tracePt t="134894" x="2473325" y="6062663"/>
          <p14:tracePt t="134906" x="2455863" y="6081713"/>
          <p14:tracePt t="134923" x="2446338" y="6099175"/>
          <p14:tracePt t="134940" x="2438400" y="6108700"/>
          <p14:tracePt t="134957" x="2438400" y="6134100"/>
          <p14:tracePt t="134973" x="2438400" y="6170613"/>
          <p14:tracePt t="134989" x="2455863" y="6205538"/>
          <p14:tracePt t="135006" x="2500313" y="6242050"/>
          <p14:tracePt t="135023" x="2544763" y="6286500"/>
          <p14:tracePt t="135040" x="2633663" y="6330950"/>
          <p14:tracePt t="135057" x="2714625" y="6367463"/>
          <p14:tracePt t="135073" x="2776538" y="6394450"/>
          <p14:tracePt t="135090" x="2847975" y="6411913"/>
          <p14:tracePt t="135107" x="2911475" y="6429375"/>
          <p14:tracePt t="135108" x="2955925" y="6429375"/>
          <p14:tracePt t="135123" x="2990850" y="6438900"/>
          <p14:tracePt t="135124" x="3044825" y="6446838"/>
          <p14:tracePt t="135140" x="3133725" y="6465888"/>
          <p14:tracePt t="135157" x="3232150" y="6483350"/>
          <p14:tracePt t="135173" x="3303588" y="6483350"/>
          <p14:tracePt t="135190" x="3375025" y="6483350"/>
          <p14:tracePt t="135207" x="3438525" y="6483350"/>
          <p14:tracePt t="135223" x="3490913" y="6483350"/>
          <p14:tracePt t="135240" x="3517900" y="6473825"/>
          <p14:tracePt t="135257" x="3536950" y="6465888"/>
          <p14:tracePt t="135273" x="3554413" y="6456363"/>
          <p14:tracePt t="135290" x="3562350" y="6446838"/>
          <p14:tracePt t="135307" x="3571875" y="6419850"/>
          <p14:tracePt t="135309" x="3571875" y="6411913"/>
          <p14:tracePt t="135324" x="3581400" y="6375400"/>
          <p14:tracePt t="135340" x="3581400" y="6348413"/>
          <p14:tracePt t="135357" x="3581400" y="6323013"/>
          <p14:tracePt t="135373" x="3581400" y="6296025"/>
          <p14:tracePt t="135390" x="3581400" y="6251575"/>
          <p14:tracePt t="135408" x="3562350" y="6224588"/>
          <p14:tracePt t="135423" x="3536950" y="6188075"/>
          <p14:tracePt t="135441" x="3490913" y="6143625"/>
          <p14:tracePt t="135457" x="3438525" y="6108700"/>
          <p14:tracePt t="135474" x="3357563" y="6054725"/>
          <p14:tracePt t="135491" x="3268663" y="6010275"/>
          <p14:tracePt t="135508" x="3187700" y="5965825"/>
          <p14:tracePt t="135524" x="3062288" y="5911850"/>
          <p14:tracePt t="135540" x="2982913" y="5894388"/>
          <p14:tracePt t="135557" x="2911475" y="5875338"/>
          <p14:tracePt t="135573" x="2847975" y="5867400"/>
          <p14:tracePt t="135590" x="2786063" y="5867400"/>
          <p14:tracePt t="135607" x="2714625" y="5867400"/>
          <p14:tracePt t="135623" x="2643188" y="5867400"/>
          <p14:tracePt t="135640" x="2527300" y="5867400"/>
          <p14:tracePt t="135657" x="2438400" y="5884863"/>
          <p14:tracePt t="135673" x="2366963" y="5902325"/>
          <p14:tracePt t="135690" x="2312988" y="5919788"/>
          <p14:tracePt t="135707" x="2268538" y="5938838"/>
          <p14:tracePt t="135724" x="2224088" y="5973763"/>
          <p14:tracePt t="135740" x="2214563" y="5983288"/>
          <p14:tracePt t="135757" x="2205038" y="5991225"/>
          <p14:tracePt t="135774" x="2205038" y="6018213"/>
          <p14:tracePt t="135790" x="2205038" y="6037263"/>
          <p14:tracePt t="135807" x="2205038" y="6062663"/>
          <p14:tracePt t="135824" x="2205038" y="6099175"/>
          <p14:tracePt t="135840" x="2205038" y="6116638"/>
          <p14:tracePt t="135857" x="2214563" y="6161088"/>
          <p14:tracePt t="135874" x="2232025" y="6188075"/>
          <p14:tracePt t="135890" x="2251075" y="6215063"/>
          <p14:tracePt t="135908" x="2295525" y="6251575"/>
          <p14:tracePt t="135924" x="2339975" y="6269038"/>
          <p14:tracePt t="135941" x="2401888" y="6296025"/>
          <p14:tracePt t="135957" x="2455863" y="6323013"/>
          <p14:tracePt t="135974" x="2509838" y="6340475"/>
          <p14:tracePt t="135991" x="2554288" y="6367463"/>
          <p14:tracePt t="136008" x="2608263" y="6375400"/>
          <p14:tracePt t="136024" x="2660650" y="6375400"/>
          <p14:tracePt t="136041" x="2714625" y="6375400"/>
          <p14:tracePt t="136057" x="2768600" y="6375400"/>
          <p14:tracePt t="136074" x="2803525" y="6375400"/>
          <p14:tracePt t="136091" x="2847975" y="6375400"/>
          <p14:tracePt t="136092" x="2884488" y="6375400"/>
          <p14:tracePt t="136108" x="2946400" y="6375400"/>
          <p14:tracePt t="136124" x="3027363" y="6357938"/>
          <p14:tracePt t="136141" x="3116263" y="6348413"/>
          <p14:tracePt t="136158" x="3205163" y="6330950"/>
          <p14:tracePt t="136175" x="3268663" y="6303963"/>
          <p14:tracePt t="136191" x="3286125" y="6296025"/>
          <p14:tracePt t="136208" x="3295650" y="6286500"/>
          <p14:tracePt t="136225" x="3295650" y="6269038"/>
          <p14:tracePt t="136241" x="3303588" y="6232525"/>
          <p14:tracePt t="136258" x="3313113" y="6215063"/>
          <p14:tracePt t="136275" x="3322638" y="6170613"/>
          <p14:tracePt t="136292" x="3322638" y="6116638"/>
          <p14:tracePt t="136308" x="3322638" y="6072188"/>
          <p14:tracePt t="136325" x="3313113" y="6027738"/>
          <p14:tracePt t="136341" x="3313113" y="6000750"/>
          <p14:tracePt t="136358" x="3295650" y="5965825"/>
          <p14:tracePt t="136375" x="3268663" y="5938838"/>
          <p14:tracePt t="136391" x="3241675" y="5911850"/>
          <p14:tracePt t="136408" x="3214688" y="5902325"/>
          <p14:tracePt t="136425" x="3170238" y="5884863"/>
          <p14:tracePt t="136442" x="3116263" y="5875338"/>
          <p14:tracePt t="136458" x="3054350" y="5875338"/>
          <p14:tracePt t="136475" x="2973388" y="5875338"/>
          <p14:tracePt t="136476" x="2928938" y="5875338"/>
          <p14:tracePt t="136492" x="2884488" y="5884863"/>
          <p14:tracePt t="136508" x="2751138" y="5911850"/>
          <p14:tracePt t="136525" x="2652713" y="5938838"/>
          <p14:tracePt t="136542" x="2581275" y="5965825"/>
          <p14:tracePt t="136559" x="2517775" y="6000750"/>
          <p14:tracePt t="136576" x="2473325" y="6027738"/>
          <p14:tracePt t="136592" x="2455863" y="6045200"/>
          <p14:tracePt t="136609" x="2446338" y="6062663"/>
          <p14:tracePt t="136626" x="2438400" y="6081713"/>
          <p14:tracePt t="136642" x="2419350" y="6116638"/>
          <p14:tracePt t="136660" x="2419350" y="6134100"/>
          <p14:tracePt t="136676" x="2419350" y="6153150"/>
          <p14:tracePt t="136692" x="2419350" y="6170613"/>
          <p14:tracePt t="136709" x="2419350" y="6197600"/>
          <p14:tracePt t="136726" x="2419350" y="6224588"/>
          <p14:tracePt t="136742" x="2419350" y="6259513"/>
          <p14:tracePt t="136759" x="2419350" y="6276975"/>
          <p14:tracePt t="136776" x="2419350" y="6296025"/>
          <p14:tracePt t="136792" x="2428875" y="6313488"/>
          <p14:tracePt t="136809" x="2465388" y="6330950"/>
          <p14:tracePt t="136826" x="2536825" y="6357938"/>
          <p14:tracePt t="136842" x="2643188" y="6375400"/>
          <p14:tracePt t="136859" x="2847975" y="6419850"/>
          <p14:tracePt t="136876" x="2973388" y="6446838"/>
          <p14:tracePt t="136893" x="3081338" y="6465888"/>
          <p14:tracePt t="136909" x="3170238" y="6491288"/>
          <p14:tracePt t="136926" x="3259138" y="6510338"/>
          <p14:tracePt t="136943" x="3340100" y="6518275"/>
          <p14:tracePt t="136959" x="3429000" y="6518275"/>
          <p14:tracePt t="136976" x="3500438" y="6518275"/>
          <p14:tracePt t="136993" x="3562350" y="6518275"/>
          <p14:tracePt t="137010" x="3616325" y="6518275"/>
          <p14:tracePt t="137026" x="3643313" y="6518275"/>
          <p14:tracePt t="137043" x="3670300" y="6510338"/>
          <p14:tracePt t="137060" x="3687763" y="6500813"/>
          <p14:tracePt t="137076" x="3705225" y="6491288"/>
          <p14:tracePt t="137100" x="3714750" y="6491288"/>
          <p14:tracePt t="137110" x="3732213" y="6483350"/>
          <p14:tracePt t="137127" x="3732213" y="6473825"/>
          <p14:tracePt t="137143" x="3759200" y="6473825"/>
          <p14:tracePt t="137160" x="3786188" y="6473825"/>
          <p14:tracePt t="137161" x="0" y="0"/>
        </p14:tracePtLst>
        <p14:tracePtLst>
          <p14:tracePt t="137924" x="5724525" y="6419850"/>
          <p14:tracePt t="137972" x="5732463" y="6419850"/>
          <p14:tracePt t="138020" x="5741988" y="6419850"/>
          <p14:tracePt t="138035" x="5759450" y="6419850"/>
          <p14:tracePt t="138044" x="5776913" y="6419850"/>
          <p14:tracePt t="138052" x="5813425" y="6419850"/>
          <p14:tracePt t="138061" x="5857875" y="6419850"/>
          <p14:tracePt t="138078" x="5938838" y="6419850"/>
          <p14:tracePt t="138095" x="6027738" y="6419850"/>
          <p14:tracePt t="138111" x="6108700" y="6419850"/>
          <p14:tracePt t="138128" x="6161088" y="6419850"/>
          <p14:tracePt t="138145" x="6251575" y="6429375"/>
          <p14:tracePt t="138162" x="6313488" y="6429375"/>
          <p14:tracePt t="138178" x="6394450" y="6429375"/>
          <p14:tracePt t="138196" x="6589713" y="6429375"/>
          <p14:tracePt t="138212" x="6742113" y="6429375"/>
          <p14:tracePt t="138228" x="6902450" y="6429375"/>
          <p14:tracePt t="138246" x="7045325" y="6429375"/>
          <p14:tracePt t="138262" x="7161213" y="6429375"/>
          <p14:tracePt t="138279" x="7242175" y="6429375"/>
          <p14:tracePt t="138296" x="7323138" y="6429375"/>
          <p14:tracePt t="138312" x="7412038" y="6429375"/>
          <p14:tracePt t="138329" x="7491413" y="6411913"/>
          <p14:tracePt t="138346" x="7581900" y="6394450"/>
          <p14:tracePt t="138362" x="7680325" y="6375400"/>
          <p14:tracePt t="138379" x="7786688" y="6348413"/>
          <p14:tracePt t="138380" x="7840663" y="6340475"/>
          <p14:tracePt t="138396" x="7902575" y="6330950"/>
          <p14:tracePt t="138412" x="7947025" y="6303963"/>
          <p14:tracePt t="138429" x="7974013" y="6286500"/>
          <p14:tracePt t="138446" x="7991475" y="6259513"/>
          <p14:tracePt t="138462" x="7991475" y="6232525"/>
          <p14:tracePt t="138479" x="7983538" y="6180138"/>
          <p14:tracePt t="138496" x="7983538" y="6153150"/>
          <p14:tracePt t="138512" x="7974013" y="6108700"/>
          <p14:tracePt t="138529" x="7956550" y="6072188"/>
          <p14:tracePt t="138546" x="7947025" y="6045200"/>
          <p14:tracePt t="138562" x="7929563" y="6018213"/>
          <p14:tracePt t="138580" x="7858125" y="5983288"/>
          <p14:tracePt t="138596" x="7796213" y="5956300"/>
          <p14:tracePt t="138613" x="7715250" y="5911850"/>
          <p14:tracePt t="138629" x="7608888" y="5875338"/>
          <p14:tracePt t="138646" x="7500938" y="5830888"/>
          <p14:tracePt t="138663" x="7394575" y="5786438"/>
          <p14:tracePt t="138679" x="7269163" y="5741988"/>
          <p14:tracePt t="138696" x="7134225" y="5705475"/>
          <p14:tracePt t="138713" x="7037388" y="5680075"/>
          <p14:tracePt t="138730" x="6929438" y="5661025"/>
          <p14:tracePt t="138746" x="6831013" y="5634038"/>
          <p14:tracePt t="138763" x="6724650" y="5616575"/>
          <p14:tracePt t="138764" x="6670675" y="5608638"/>
          <p14:tracePt t="138780" x="6589713" y="5608638"/>
          <p14:tracePt t="138796" x="6500813" y="5608638"/>
          <p14:tracePt t="138813" x="6411913" y="5608638"/>
          <p14:tracePt t="138830" x="6323013" y="5616575"/>
          <p14:tracePt t="138846" x="6242050" y="5634038"/>
          <p14:tracePt t="138863" x="6161088" y="5653088"/>
          <p14:tracePt t="138880" x="6089650" y="5670550"/>
          <p14:tracePt t="138896" x="6054725" y="5680075"/>
          <p14:tracePt t="138913" x="6010275" y="5697538"/>
          <p14:tracePt t="138930" x="5983288" y="5705475"/>
          <p14:tracePt t="138947" x="5946775" y="5732463"/>
          <p14:tracePt t="138964" x="5894388" y="5776913"/>
          <p14:tracePt t="138980" x="5840413" y="5813425"/>
          <p14:tracePt t="138997" x="5795963" y="5857875"/>
          <p14:tracePt t="139013" x="5759450" y="5911850"/>
          <p14:tracePt t="139030" x="5741988" y="5956300"/>
          <p14:tracePt t="139047" x="5724525" y="6010275"/>
          <p14:tracePt t="139064" x="5724525" y="6045200"/>
          <p14:tracePt t="139080" x="5724525" y="6108700"/>
          <p14:tracePt t="139097" x="5732463" y="6161088"/>
          <p14:tracePt t="139114" x="5751513" y="6205538"/>
          <p14:tracePt t="139130" x="5786438" y="6259513"/>
          <p14:tracePt t="139147" x="5822950" y="6303963"/>
          <p14:tracePt t="139148" x="5848350" y="6323013"/>
          <p14:tracePt t="139164" x="5919788" y="6367463"/>
          <p14:tracePt t="139180" x="5991225" y="6411913"/>
          <p14:tracePt t="139197" x="6081713" y="6456363"/>
          <p14:tracePt t="139214" x="6197600" y="6500813"/>
          <p14:tracePt t="139231" x="6323013" y="6545263"/>
          <p14:tracePt t="139247" x="6465888" y="6572250"/>
          <p14:tracePt t="139264" x="6608763" y="6599238"/>
          <p14:tracePt t="139281" x="6742113" y="6626225"/>
          <p14:tracePt t="139297" x="6867525" y="6653213"/>
          <p14:tracePt t="139314" x="6983413" y="6680200"/>
          <p14:tracePt t="139331" x="7081838" y="6680200"/>
          <p14:tracePt t="139332" x="7134225" y="6680200"/>
          <p14:tracePt t="139348" x="7232650" y="6680200"/>
          <p14:tracePt t="139364" x="7323138" y="6680200"/>
          <p14:tracePt t="139381" x="7385050" y="6661150"/>
          <p14:tracePt t="139397" x="7429500" y="6634163"/>
          <p14:tracePt t="139414" x="7456488" y="6599238"/>
          <p14:tracePt t="139431" x="7483475" y="6554788"/>
          <p14:tracePt t="139448" x="7510463" y="6500813"/>
          <p14:tracePt t="139465" x="7518400" y="6456363"/>
          <p14:tracePt t="139481" x="7527925" y="6411913"/>
          <p14:tracePt t="139498" x="7537450" y="6367463"/>
          <p14:tracePt t="139515" x="7537450" y="6313488"/>
          <p14:tracePt t="139532" x="7537450" y="6215063"/>
          <p14:tracePt t="139548" x="7510463" y="6170613"/>
          <p14:tracePt t="139565" x="7466013" y="6108700"/>
          <p14:tracePt t="139581" x="7402513" y="6045200"/>
          <p14:tracePt t="139598" x="7313613" y="6000750"/>
          <p14:tracePt t="139615" x="7205663" y="5956300"/>
          <p14:tracePt t="139631" x="7108825" y="5938838"/>
          <p14:tracePt t="139648" x="7000875" y="5919788"/>
          <p14:tracePt t="139665" x="6911975" y="5911850"/>
          <p14:tracePt t="139682" x="6831013" y="5911850"/>
          <p14:tracePt t="139698" x="6742113" y="5911850"/>
          <p14:tracePt t="139715" x="6661150" y="5911850"/>
          <p14:tracePt t="139716" x="6616700" y="5911850"/>
          <p14:tracePt t="139732" x="6500813" y="5911850"/>
          <p14:tracePt t="139748" x="6402388" y="5929313"/>
          <p14:tracePt t="139765" x="6313488" y="5946775"/>
          <p14:tracePt t="139782" x="6232525" y="5956300"/>
          <p14:tracePt t="139799" x="6180138" y="5973763"/>
          <p14:tracePt t="139816" x="6153150" y="5991225"/>
          <p14:tracePt t="139832" x="6116638" y="6010275"/>
          <p14:tracePt t="139849" x="6081713" y="6037263"/>
          <p14:tracePt t="139866" x="6045200" y="6072188"/>
          <p14:tracePt t="139882" x="6010275" y="6116638"/>
          <p14:tracePt t="139899" x="5983288" y="6180138"/>
          <p14:tracePt t="139916" x="5956300" y="6259513"/>
          <p14:tracePt t="139932" x="5946775" y="6286500"/>
          <p14:tracePt t="139949" x="5946775" y="6323013"/>
          <p14:tracePt t="139966" x="5946775" y="6340475"/>
          <p14:tracePt t="139982" x="5946775" y="6348413"/>
          <p14:tracePt t="139999" x="5946775" y="6357938"/>
          <p14:tracePt t="140260" x="5938838" y="6357938"/>
          <p14:tracePt t="140268" x="5938838" y="6340475"/>
          <p14:tracePt t="140284" x="5919788" y="6323013"/>
          <p14:tracePt t="140286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2060"/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rmoca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2"/>
          <a:stretch>
            <a:fillRect/>
          </a:stretch>
        </p:blipFill>
        <p:spPr bwMode="auto">
          <a:xfrm>
            <a:off x="3162300" y="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1591"/>
      </p:ext>
    </p:extLst>
  </p:cSld>
  <p:clrMapOvr>
    <a:masterClrMapping/>
  </p:clrMapOvr>
  <p:transition spd="slow" advTm="145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2424114" y="5715001"/>
            <a:ext cx="7343775" cy="276999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1200" b="0">
                <a:solidFill>
                  <a:srgbClr val="FFFFFF"/>
                </a:solidFill>
                <a:latin typeface="Book Antiqua" panose="02040602050305030304" pitchFamily="18" charset="0"/>
              </a:rPr>
              <a:t>Lehninger Principles of Biochemistry – fig.17.3, pg.634 – Quarta edição, WB Saunders</a:t>
            </a:r>
            <a:endParaRPr lang="en-US" sz="1200" b="0">
              <a:solidFill>
                <a:srgbClr val="FFFFFF"/>
              </a:solidFill>
              <a:latin typeface="Book Antiqua" panose="02040602050305030304" pitchFamily="18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60" y="115889"/>
            <a:ext cx="8331200" cy="6408737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016500" y="3736975"/>
            <a:ext cx="88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0">
                <a:solidFill>
                  <a:srgbClr val="080808"/>
                </a:solidFill>
              </a:rPr>
              <a:t>LHS</a:t>
            </a:r>
          </a:p>
        </p:txBody>
      </p:sp>
      <p:sp>
        <p:nvSpPr>
          <p:cNvPr id="2" name="Retângulo 1"/>
          <p:cNvSpPr/>
          <p:nvPr/>
        </p:nvSpPr>
        <p:spPr bwMode="auto">
          <a:xfrm>
            <a:off x="2293033" y="115889"/>
            <a:ext cx="1744394" cy="3905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</a:rPr>
              <a:t>Glucagon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01674" y="1255921"/>
            <a:ext cx="991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GPCR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96440" y="1066794"/>
            <a:ext cx="991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3"/>
    </mc:Choice>
    <mc:Fallback xmlns="">
      <p:transition spd="slow" advTm="8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79" x="6081713" y="3608388"/>
          <p14:tracePt t="15498" x="6089650" y="3598863"/>
          <p14:tracePt t="15514" x="6099175" y="3589338"/>
          <p14:tracePt t="15530" x="6108700" y="3589338"/>
          <p14:tracePt t="15562" x="6116638" y="3581400"/>
          <p14:tracePt t="15570" x="6116638" y="3562350"/>
          <p14:tracePt t="15586" x="6116638" y="3536950"/>
          <p14:tracePt t="15602" x="6116638" y="3527425"/>
          <p14:tracePt t="15618" x="6108700" y="3500438"/>
          <p14:tracePt t="15628" x="6089650" y="3473450"/>
          <p14:tracePt t="15645" x="6089650" y="3438525"/>
          <p14:tracePt t="15662" x="6081713" y="3419475"/>
          <p14:tracePt t="15679" x="6072188" y="3402013"/>
          <p14:tracePt t="15695" x="6062663" y="3384550"/>
          <p14:tracePt t="15712" x="6062663" y="3367088"/>
          <p14:tracePt t="15712" x="6054725" y="3348038"/>
          <p14:tracePt t="15731" x="6054725" y="3330575"/>
          <p14:tracePt t="15746" x="6054725" y="3322638"/>
          <p14:tracePt t="15762" x="6054725" y="3303588"/>
          <p14:tracePt t="15779" x="6054725" y="3295650"/>
          <p14:tracePt t="15796" x="6054725" y="3286125"/>
          <p14:tracePt t="15812" x="6054725" y="3276600"/>
          <p14:tracePt t="15829" x="6054725" y="3268663"/>
          <p14:tracePt t="15850" x="6062663" y="3259138"/>
          <p14:tracePt t="15898" x="6062663" y="3251200"/>
          <p14:tracePt t="15914" x="6072188" y="3251200"/>
          <p14:tracePt t="15930" x="6081713" y="3251200"/>
          <p14:tracePt t="15938" x="6089650" y="3241675"/>
          <p14:tracePt t="15954" x="6108700" y="3232150"/>
          <p14:tracePt t="15978" x="6116638" y="3224213"/>
          <p14:tracePt t="15986" x="6134100" y="3205163"/>
          <p14:tracePt t="15996" x="6143625" y="3197225"/>
          <p14:tracePt t="16013" x="6153150" y="3187700"/>
          <p14:tracePt t="16030" x="6180138" y="3170238"/>
          <p14:tracePt t="16046" x="6197600" y="3152775"/>
          <p14:tracePt t="16063" x="6205538" y="3152775"/>
          <p14:tracePt t="16154" x="6205538" y="3143250"/>
          <p14:tracePt t="16178" x="6205538" y="3125788"/>
          <p14:tracePt t="16194" x="6215063" y="3108325"/>
          <p14:tracePt t="16202" x="6224588" y="3089275"/>
          <p14:tracePt t="16213" x="6232525" y="3054350"/>
          <p14:tracePt t="16231" x="6251575" y="3027363"/>
          <p14:tracePt t="16247" x="6259513" y="3000375"/>
          <p14:tracePt t="16263" x="6269038" y="2990850"/>
          <p14:tracePt t="16280" x="6269038" y="2982913"/>
          <p14:tracePt t="16297" x="6276975" y="2965450"/>
          <p14:tracePt t="16313" x="6286500" y="2928938"/>
          <p14:tracePt t="16330" x="6296025" y="2901950"/>
          <p14:tracePt t="16347" x="6303963" y="2874963"/>
          <p14:tracePt t="16364" x="6313488" y="2847975"/>
          <p14:tracePt t="16380" x="6330950" y="2822575"/>
          <p14:tracePt t="16397" x="6330950" y="2803525"/>
          <p14:tracePt t="16413" x="6330950" y="2776538"/>
          <p14:tracePt t="16430" x="6330950" y="2741613"/>
          <p14:tracePt t="16447" x="6330950" y="2714625"/>
          <p14:tracePt t="16464" x="6330950" y="2687638"/>
          <p14:tracePt t="16481" x="6330950" y="2660650"/>
          <p14:tracePt t="16497" x="6330950" y="2633663"/>
          <p14:tracePt t="16514" x="6330950" y="2616200"/>
          <p14:tracePt t="16531" x="6330950" y="2598738"/>
          <p14:tracePt t="16650" x="6323013" y="2589213"/>
          <p14:tracePt t="16666" x="6323013" y="2581275"/>
          <p14:tracePt t="16674" x="6313488" y="2571750"/>
          <p14:tracePt t="16690" x="6296025" y="2562225"/>
          <p14:tracePt t="16714" x="6296025" y="2554288"/>
          <p14:tracePt t="16762" x="6286500" y="2544763"/>
          <p14:tracePt t="16778" x="6276975" y="2527300"/>
          <p14:tracePt t="16802" x="6276975" y="2509838"/>
          <p14:tracePt t="16810" x="6269038" y="2500313"/>
          <p14:tracePt t="16818" x="6269038" y="2482850"/>
          <p14:tracePt t="16831" x="6259513" y="2446338"/>
          <p14:tracePt t="16848" x="6259513" y="2428875"/>
          <p14:tracePt t="16864" x="6259513" y="2401888"/>
          <p14:tracePt t="16882" x="6259513" y="2384425"/>
          <p14:tracePt t="16898" x="6269038" y="2366963"/>
          <p14:tracePt t="16922" x="6269038" y="2347913"/>
          <p14:tracePt t="16938" x="6269038" y="2330450"/>
          <p14:tracePt t="16948" x="6269038" y="2303463"/>
          <p14:tracePt t="16965" x="6269038" y="2259013"/>
          <p14:tracePt t="16982" x="6269038" y="2241550"/>
          <p14:tracePt t="16998" x="6251575" y="2187575"/>
          <p14:tracePt t="17015" x="6232525" y="2152650"/>
          <p14:tracePt t="17032" x="6197600" y="2108200"/>
          <p14:tracePt t="17048" x="6153150" y="2062163"/>
          <p14:tracePt t="17065" x="6108700" y="2027238"/>
          <p14:tracePt t="17065" x="6081713" y="2017713"/>
          <p14:tracePt t="17082" x="6000750" y="1973263"/>
          <p14:tracePt t="17098" x="5894388" y="1919288"/>
          <p14:tracePt t="17115" x="5759450" y="1866900"/>
          <p14:tracePt t="17132" x="5616575" y="1803400"/>
          <p14:tracePt t="17149" x="5500688" y="1751013"/>
          <p14:tracePt t="17165" x="5411788" y="1704975"/>
          <p14:tracePt t="17182" x="5348288" y="1679575"/>
          <p14:tracePt t="17199" x="5313363" y="1660525"/>
          <p14:tracePt t="17215" x="5276850" y="1643063"/>
          <p14:tracePt t="17232" x="5251450" y="1625600"/>
          <p14:tracePt t="17232" x="5241925" y="1616075"/>
          <p14:tracePt t="17250" x="5232400" y="1608138"/>
          <p14:tracePt t="17265" x="5224463" y="1598613"/>
          <p14:tracePt t="17282" x="5214938" y="1598613"/>
          <p14:tracePt t="17314" x="5187950" y="1598613"/>
          <p14:tracePt t="17346" x="5160963" y="1598613"/>
          <p14:tracePt t="17362" x="5153025" y="1616075"/>
          <p14:tracePt t="17370" x="5133975" y="1616075"/>
          <p14:tracePt t="17382" x="5108575" y="1643063"/>
          <p14:tracePt t="17399" x="5089525" y="1660525"/>
          <p14:tracePt t="17416" x="5081588" y="1660525"/>
          <p14:tracePt t="17530" x="5081588" y="1652588"/>
          <p14:tracePt t="17554" x="5081588" y="1643063"/>
          <p14:tracePt t="17562" x="5081588" y="1633538"/>
          <p14:tracePt t="17570" x="5081588" y="1625600"/>
          <p14:tracePt t="17594" x="5081588" y="1616075"/>
          <p14:tracePt t="17618" x="5089525" y="1608138"/>
          <p14:tracePt t="17738" x="5099050" y="1608138"/>
          <p14:tracePt t="17746" x="5116513" y="1608138"/>
          <p14:tracePt t="17762" x="5143500" y="1608138"/>
          <p14:tracePt t="17770" x="5180013" y="1608138"/>
          <p14:tracePt t="17783" x="5295900" y="1608138"/>
          <p14:tracePt t="17800" x="5473700" y="1608138"/>
          <p14:tracePt t="17816" x="5661025" y="1625600"/>
          <p14:tracePt t="17833" x="5875338" y="1652588"/>
          <p14:tracePt t="17850" x="5965825" y="1670050"/>
          <p14:tracePt t="17866" x="6010275" y="1687513"/>
          <p14:tracePt t="17883" x="6018213" y="1687513"/>
          <p14:tracePt t="17900" x="6027738" y="1687513"/>
          <p14:tracePt t="18042" x="6045200" y="1687513"/>
          <p14:tracePt t="18050" x="6072188" y="1687513"/>
          <p14:tracePt t="18058" x="6099175" y="1697038"/>
          <p14:tracePt t="18067" x="6161088" y="1704975"/>
          <p14:tracePt t="18083" x="6188075" y="1714500"/>
          <p14:tracePt t="18100" x="6197600" y="1714500"/>
          <p14:tracePt t="18117" x="6180138" y="1714500"/>
          <p14:tracePt t="18434" x="6170613" y="1704975"/>
          <p14:tracePt t="18442" x="6161088" y="1704975"/>
          <p14:tracePt t="18451" x="6126163" y="1697038"/>
          <p14:tracePt t="18468" x="6099175" y="1697038"/>
          <p14:tracePt t="18484" x="6072188" y="1697038"/>
          <p14:tracePt t="18501" x="6054725" y="1697038"/>
          <p14:tracePt t="18518" x="6037263" y="1697038"/>
          <p14:tracePt t="18535" x="6018213" y="1697038"/>
          <p14:tracePt t="18551" x="6010275" y="1697038"/>
          <p14:tracePt t="18568" x="6000750" y="1704975"/>
          <p14:tracePt t="18585" x="5991225" y="1704975"/>
          <p14:tracePt t="19250" x="5983288" y="1704975"/>
          <p14:tracePt t="19514" x="5983288" y="1714500"/>
          <p14:tracePt t="19522" x="5983288" y="1724025"/>
          <p14:tracePt t="19546" x="5983288" y="1731963"/>
          <p14:tracePt t="19554" x="5983288" y="1741488"/>
          <p14:tracePt t="19578" x="5983288" y="1751013"/>
          <p14:tracePt t="19602" x="5983288" y="1758950"/>
          <p14:tracePt t="19650" x="5983288" y="1768475"/>
          <p14:tracePt t="19658" x="5983288" y="1776413"/>
          <p14:tracePt t="19674" x="5983288" y="1785938"/>
          <p14:tracePt t="19690" x="5983288" y="1795463"/>
          <p14:tracePt t="19703" x="5983288" y="1803400"/>
          <p14:tracePt t="19722" x="5983288" y="1812925"/>
          <p14:tracePt t="19746" x="5983288" y="1822450"/>
          <p14:tracePt t="19762" x="5983288" y="1830388"/>
          <p14:tracePt t="19770" x="5983288" y="1839913"/>
          <p14:tracePt t="19787" x="5983288" y="1857375"/>
          <p14:tracePt t="19804" x="5983288" y="1874838"/>
          <p14:tracePt t="19820" x="5983288" y="1901825"/>
          <p14:tracePt t="19837" x="5983288" y="1919288"/>
          <p14:tracePt t="19854" x="5983288" y="1938338"/>
          <p14:tracePt t="19870" x="5983288" y="1955800"/>
          <p14:tracePt t="19887" x="5983288" y="1982788"/>
          <p14:tracePt t="19904" x="5983288" y="2000250"/>
          <p14:tracePt t="19921" x="5983288" y="2027238"/>
          <p14:tracePt t="19921" x="5983288" y="2036763"/>
          <p14:tracePt t="19938" x="5983288" y="2054225"/>
          <p14:tracePt t="19954" x="5983288" y="2071688"/>
          <p14:tracePt t="19971" x="5983288" y="2089150"/>
          <p14:tracePt t="19987" x="5983288" y="2108200"/>
          <p14:tracePt t="20004" x="5983288" y="2116138"/>
          <p14:tracePt t="20021" x="5965825" y="2152650"/>
          <p14:tracePt t="20038" x="5965825" y="2179638"/>
          <p14:tracePt t="20054" x="5956300" y="2197100"/>
          <p14:tracePt t="20071" x="5946775" y="2224088"/>
          <p14:tracePt t="20088" x="5946775" y="2241550"/>
          <p14:tracePt t="20104" x="5938838" y="2251075"/>
          <p14:tracePt t="20121" x="5929313" y="2268538"/>
          <p14:tracePt t="20138" x="5919788" y="2295525"/>
          <p14:tracePt t="20154" x="5911850" y="2330450"/>
          <p14:tracePt t="20171" x="5884863" y="2357438"/>
          <p14:tracePt t="20188" x="5867400" y="2393950"/>
          <p14:tracePt t="20204" x="5848350" y="2419350"/>
          <p14:tracePt t="20221" x="5840413" y="2446338"/>
          <p14:tracePt t="20238" x="5822950" y="2473325"/>
          <p14:tracePt t="20254" x="5813425" y="2500313"/>
          <p14:tracePt t="20271" x="5803900" y="2527300"/>
          <p14:tracePt t="20289" x="5795963" y="2554288"/>
          <p14:tracePt t="20305" x="5795963" y="2562225"/>
          <p14:tracePt t="20321" x="5795963" y="2589213"/>
          <p14:tracePt t="20338" x="5795963" y="2598738"/>
          <p14:tracePt t="20362" x="5795963" y="2589213"/>
          <p14:tracePt t="20538" x="5803900" y="2581275"/>
          <p14:tracePt t="20546" x="5803900" y="2571750"/>
          <p14:tracePt t="20562" x="5803900" y="2562225"/>
          <p14:tracePt t="20572" x="5803900" y="2554288"/>
          <p14:tracePt t="20588" x="5803900" y="2544763"/>
          <p14:tracePt t="20605" x="5803900" y="2536825"/>
          <p14:tracePt t="20650" x="5803900" y="2527300"/>
          <p14:tracePt t="20746" x="5803900" y="2536825"/>
          <p14:tracePt t="20762" x="5795963" y="2554288"/>
          <p14:tracePt t="20778" x="5795963" y="2562225"/>
          <p14:tracePt t="20786" x="5795963" y="2581275"/>
          <p14:tracePt t="20802" x="5786438" y="2598738"/>
          <p14:tracePt t="20810" x="5776913" y="2608263"/>
          <p14:tracePt t="20822" x="5776913" y="2616200"/>
          <p14:tracePt t="20839" x="5776913" y="2625725"/>
          <p14:tracePt t="20855" x="5776913" y="2633663"/>
          <p14:tracePt t="20872" x="5776913" y="2643188"/>
          <p14:tracePt t="20889" x="5803900" y="2660650"/>
          <p14:tracePt t="20906" x="5848350" y="2679700"/>
          <p14:tracePt t="20923" x="5902325" y="2687638"/>
          <p14:tracePt t="20939" x="5973763" y="2687638"/>
          <p14:tracePt t="20956" x="6045200" y="2687638"/>
          <p14:tracePt t="20973" x="6081713" y="2670175"/>
          <p14:tracePt t="20989" x="6108700" y="2660650"/>
          <p14:tracePt t="21006" x="6116638" y="2643188"/>
          <p14:tracePt t="21023" x="6126163" y="2625725"/>
          <p14:tracePt t="21040" x="6134100" y="2598738"/>
          <p14:tracePt t="21056" x="6143625" y="2581275"/>
          <p14:tracePt t="21073" x="6153150" y="2536825"/>
          <p14:tracePt t="21073" x="6153150" y="2527300"/>
          <p14:tracePt t="21090" x="6153150" y="2500313"/>
          <p14:tracePt t="21106" x="6153150" y="2482850"/>
          <p14:tracePt t="21123" x="6143625" y="2455863"/>
          <p14:tracePt t="21140" x="6134100" y="2446338"/>
          <p14:tracePt t="21156" x="6126163" y="2438400"/>
          <p14:tracePt t="21173" x="6108700" y="2428875"/>
          <p14:tracePt t="21190" x="6089650" y="2428875"/>
          <p14:tracePt t="21207" x="6054725" y="2428875"/>
          <p14:tracePt t="21223" x="6010275" y="2428875"/>
          <p14:tracePt t="21240" x="5965825" y="2446338"/>
          <p14:tracePt t="21257" x="5929313" y="2473325"/>
          <p14:tracePt t="21273" x="5875338" y="2509838"/>
          <p14:tracePt t="21290" x="5857875" y="2554288"/>
          <p14:tracePt t="21307" x="5848350" y="2581275"/>
          <p14:tracePt t="21323" x="5848350" y="2598738"/>
          <p14:tracePt t="21340" x="5848350" y="2625725"/>
          <p14:tracePt t="21357" x="5848350" y="2633663"/>
          <p14:tracePt t="21373" x="5848350" y="2643188"/>
          <p14:tracePt t="21390" x="5848350" y="2652713"/>
          <p14:tracePt t="21407" x="5848350" y="2660650"/>
          <p14:tracePt t="21423" x="5857875" y="2660650"/>
          <p14:tracePt t="21440" x="5902325" y="2660650"/>
          <p14:tracePt t="21457" x="5983288" y="2660650"/>
          <p14:tracePt t="21474" x="6037263" y="2652713"/>
          <p14:tracePt t="21490" x="6081713" y="2643188"/>
          <p14:tracePt t="21507" x="6099175" y="2625725"/>
          <p14:tracePt t="21524" x="6108700" y="2608263"/>
          <p14:tracePt t="21541" x="6116638" y="2589213"/>
          <p14:tracePt t="21557" x="6116638" y="2571750"/>
          <p14:tracePt t="21574" x="6116638" y="2544763"/>
          <p14:tracePt t="21591" x="6116638" y="2517775"/>
          <p14:tracePt t="21607" x="6108700" y="2482850"/>
          <p14:tracePt t="21624" x="6089650" y="2465388"/>
          <p14:tracePt t="21641" x="6062663" y="2446338"/>
          <p14:tracePt t="21641" x="6054725" y="2428875"/>
          <p14:tracePt t="21658" x="6027738" y="2419350"/>
          <p14:tracePt t="21674" x="6000750" y="2411413"/>
          <p14:tracePt t="21691" x="5965825" y="2401888"/>
          <p14:tracePt t="21707" x="5929313" y="2401888"/>
          <p14:tracePt t="21724" x="5875338" y="2401888"/>
          <p14:tracePt t="21741" x="5840413" y="2411413"/>
          <p14:tracePt t="21757" x="5803900" y="2428875"/>
          <p14:tracePt t="21774" x="5776913" y="2455863"/>
          <p14:tracePt t="21791" x="5751513" y="2473325"/>
          <p14:tracePt t="21808" x="5732463" y="2500313"/>
          <p14:tracePt t="21825" x="5724525" y="2527300"/>
          <p14:tracePt t="21841" x="5724525" y="2544763"/>
          <p14:tracePt t="21858" x="5724525" y="2562225"/>
          <p14:tracePt t="21874" x="5724525" y="2581275"/>
          <p14:tracePt t="21891" x="5724525" y="2589213"/>
          <p14:tracePt t="21908" x="5732463" y="2598738"/>
          <p14:tracePt t="21925" x="5759450" y="2616200"/>
          <p14:tracePt t="21941" x="5795963" y="2633663"/>
          <p14:tracePt t="21958" x="5848350" y="2633663"/>
          <p14:tracePt t="21975" x="5902325" y="2633663"/>
          <p14:tracePt t="21991" x="5956300" y="2633663"/>
          <p14:tracePt t="22008" x="6010275" y="2633663"/>
          <p14:tracePt t="22025" x="6027738" y="2625725"/>
          <p14:tracePt t="22042" x="6027738" y="2616200"/>
          <p14:tracePt t="22058" x="6037263" y="2608263"/>
          <p14:tracePt t="22075" x="6037263" y="2581275"/>
          <p14:tracePt t="22092" x="6037263" y="2562225"/>
          <p14:tracePt t="22108" x="6037263" y="2536825"/>
          <p14:tracePt t="22125" x="6027738" y="2509838"/>
          <p14:tracePt t="22142" x="6010275" y="2490788"/>
          <p14:tracePt t="22158" x="5983288" y="2473325"/>
          <p14:tracePt t="22175" x="5946775" y="2465388"/>
          <p14:tracePt t="22192" x="5919788" y="2455863"/>
          <p14:tracePt t="22209" x="5884863" y="2455863"/>
          <p14:tracePt t="22225" x="5813425" y="2455863"/>
          <p14:tracePt t="22242" x="5786438" y="2473325"/>
          <p14:tracePt t="22258" x="5751513" y="2482850"/>
          <p14:tracePt t="22275" x="5724525" y="2509838"/>
          <p14:tracePt t="22292" x="5705475" y="2527300"/>
          <p14:tracePt t="22308" x="5697538" y="2544763"/>
          <p14:tracePt t="22326" x="5697538" y="2562225"/>
          <p14:tracePt t="22342" x="5697538" y="2571750"/>
          <p14:tracePt t="22359" x="5697538" y="2581275"/>
          <p14:tracePt t="22375" x="5697538" y="2598738"/>
          <p14:tracePt t="22392" x="5715000" y="2625725"/>
          <p14:tracePt t="22409" x="5759450" y="2643188"/>
          <p14:tracePt t="22426" x="5795963" y="2643188"/>
          <p14:tracePt t="22442" x="5840413" y="2643188"/>
          <p14:tracePt t="22459" x="5875338" y="2643188"/>
          <p14:tracePt t="22476" x="5911850" y="2643188"/>
          <p14:tracePt t="22492" x="5919788" y="2643188"/>
          <p14:tracePt t="22509" x="5938838" y="2633663"/>
          <p14:tracePt t="22526" x="5938838" y="2625725"/>
          <p14:tracePt t="22594" x="5938838" y="2616200"/>
          <p14:tracePt t="22610" x="5938838" y="2608263"/>
          <p14:tracePt t="23234" x="5946775" y="2598738"/>
          <p14:tracePt t="23250" x="5946775" y="2589213"/>
          <p14:tracePt t="23274" x="5946775" y="2581275"/>
          <p14:tracePt t="23282" x="5946775" y="2571750"/>
          <p14:tracePt t="23298" x="5946775" y="2562225"/>
          <p14:tracePt t="23314" x="5946775" y="2554288"/>
          <p14:tracePt t="23322" x="5946775" y="2544763"/>
          <p14:tracePt t="23346" x="5946775" y="2527300"/>
          <p14:tracePt t="23362" x="5929313" y="2517775"/>
          <p14:tracePt t="23378" x="5911850" y="2509838"/>
          <p14:tracePt t="23393" x="5894388" y="2500313"/>
          <p14:tracePt t="23402" x="5875338" y="2500313"/>
          <p14:tracePt t="23418" x="5857875" y="2500313"/>
          <p14:tracePt t="23434" x="5848350" y="2500313"/>
          <p14:tracePt t="23444" x="5822950" y="2500313"/>
          <p14:tracePt t="23461" x="5803900" y="2500313"/>
          <p14:tracePt t="23478" x="5795963" y="2500313"/>
          <p14:tracePt t="23494" x="5776913" y="2500313"/>
          <p14:tracePt t="23511" x="5759450" y="2517775"/>
          <p14:tracePt t="23528" x="5751513" y="2527300"/>
          <p14:tracePt t="23544" x="5751513" y="2536825"/>
          <p14:tracePt t="23562" x="5741988" y="2544763"/>
          <p14:tracePt t="23578" x="5741988" y="2571750"/>
          <p14:tracePt t="23594" x="5741988" y="2589213"/>
          <p14:tracePt t="23611" x="5741988" y="2608263"/>
          <p14:tracePt t="23628" x="5751513" y="2625725"/>
          <p14:tracePt t="23644" x="5751513" y="2633663"/>
          <p14:tracePt t="23661" x="5759450" y="2652713"/>
          <p14:tracePt t="23678" x="5759450" y="2660650"/>
          <p14:tracePt t="23694" x="5768975" y="2660650"/>
          <p14:tracePt t="23711" x="5786438" y="2670175"/>
          <p14:tracePt t="23728" x="5803900" y="2670175"/>
          <p14:tracePt t="23745" x="5813425" y="2670175"/>
          <p14:tracePt t="23762" x="5822950" y="2670175"/>
          <p14:tracePt t="23778" x="5840413" y="2670175"/>
          <p14:tracePt t="23795" x="5848350" y="2670175"/>
          <p14:tracePt t="23811" x="5867400" y="2670175"/>
          <p14:tracePt t="23828" x="5875338" y="2670175"/>
          <p14:tracePt t="23845" x="5894388" y="2670175"/>
          <p14:tracePt t="23862" x="5902325" y="2660650"/>
          <p14:tracePt t="23878" x="5911850" y="2652713"/>
          <p14:tracePt t="23895" x="5911850" y="2643188"/>
          <p14:tracePt t="23912" x="5919788" y="2625725"/>
          <p14:tracePt t="23928" x="5919788" y="2616200"/>
          <p14:tracePt t="23945" x="5919788" y="2589213"/>
          <p14:tracePt t="23962" x="5911850" y="2571750"/>
          <p14:tracePt t="23978" x="5911850" y="2554288"/>
          <p14:tracePt t="23995" x="5902325" y="2527300"/>
          <p14:tracePt t="24012" x="5902325" y="2517775"/>
          <p14:tracePt t="24029" x="5884863" y="2517775"/>
          <p14:tracePt t="24045" x="5867400" y="2517775"/>
          <p14:tracePt t="24062" x="5857875" y="2517775"/>
          <p14:tracePt t="24079" x="5830888" y="2517775"/>
          <p14:tracePt t="24096" x="5822950" y="2527300"/>
          <p14:tracePt t="24112" x="5822950" y="2536825"/>
          <p14:tracePt t="24130" x="5813425" y="2554288"/>
          <p14:tracePt t="24146" x="5813425" y="2571750"/>
          <p14:tracePt t="24170" x="5813425" y="2581275"/>
          <p14:tracePt t="24186" x="5813425" y="2589213"/>
          <p14:tracePt t="24195" x="5813425" y="2625725"/>
          <p14:tracePt t="24212" x="5822950" y="2633663"/>
          <p14:tracePt t="24229" x="5848350" y="2652713"/>
          <p14:tracePt t="24246" x="5884863" y="2670175"/>
          <p14:tracePt t="24263" x="5911850" y="2670175"/>
          <p14:tracePt t="24279" x="5956300" y="2679700"/>
          <p14:tracePt t="24296" x="6000750" y="2679700"/>
          <p14:tracePt t="24313" x="6037263" y="2679700"/>
          <p14:tracePt t="24313" x="6054725" y="2679700"/>
          <p14:tracePt t="24330" x="6081713" y="2679700"/>
          <p14:tracePt t="24347" x="6099175" y="2670175"/>
          <p14:tracePt t="24363" x="6108700" y="2660650"/>
          <p14:tracePt t="24380" x="6116638" y="2643188"/>
          <p14:tracePt t="24396" x="6116638" y="2625725"/>
          <p14:tracePt t="24413" x="6116638" y="2616200"/>
          <p14:tracePt t="24430" x="6116638" y="2589213"/>
          <p14:tracePt t="24446" x="6116638" y="2571750"/>
          <p14:tracePt t="24463" x="6116638" y="2562225"/>
          <p14:tracePt t="24479" x="6108700" y="2536825"/>
          <p14:tracePt t="24496" x="6099175" y="2527300"/>
          <p14:tracePt t="24513" x="6062663" y="2509838"/>
          <p14:tracePt t="24530" x="6037263" y="2500313"/>
          <p14:tracePt t="24546" x="5991225" y="2482850"/>
          <p14:tracePt t="24563" x="5946775" y="2473325"/>
          <p14:tracePt t="24580" x="5902325" y="2465388"/>
          <p14:tracePt t="24597" x="5867400" y="2465388"/>
          <p14:tracePt t="24613" x="5830888" y="2465388"/>
          <p14:tracePt t="24630" x="5813425" y="2465388"/>
          <p14:tracePt t="24647" x="5803900" y="2465388"/>
          <p14:tracePt t="24663" x="5786438" y="2465388"/>
          <p14:tracePt t="24680" x="5768975" y="2465388"/>
          <p14:tracePt t="24697" x="5741988" y="2473325"/>
          <p14:tracePt t="24714" x="5732463" y="2490788"/>
          <p14:tracePt t="24730" x="5715000" y="2509838"/>
          <p14:tracePt t="24747" x="5705475" y="2536825"/>
          <p14:tracePt t="24763" x="5697538" y="2544763"/>
          <p14:tracePt t="24780" x="5680075" y="2562225"/>
          <p14:tracePt t="24797" x="5670550" y="2571750"/>
          <p14:tracePt t="24813" x="5680075" y="2598738"/>
          <p14:tracePt t="24830" x="5688013" y="2608263"/>
          <p14:tracePt t="24847" x="5688013" y="2625725"/>
          <p14:tracePt t="24863" x="5705475" y="2643188"/>
          <p14:tracePt t="24881" x="5732463" y="2670175"/>
          <p14:tracePt t="24897" x="5786438" y="2697163"/>
          <p14:tracePt t="24914" x="5822950" y="2705100"/>
          <p14:tracePt t="24931" x="5857875" y="2732088"/>
          <p14:tracePt t="24947" x="5911850" y="2732088"/>
          <p14:tracePt t="24964" x="5946775" y="2732088"/>
          <p14:tracePt t="24981" x="5991225" y="2732088"/>
          <p14:tracePt t="24997" x="6010275" y="2732088"/>
          <p14:tracePt t="25014" x="6037263" y="2732088"/>
          <p14:tracePt t="25031" x="6054725" y="2732088"/>
          <p14:tracePt t="25047" x="6062663" y="2714625"/>
          <p14:tracePt t="25064" x="6081713" y="2705100"/>
          <p14:tracePt t="25081" x="6099175" y="2687638"/>
          <p14:tracePt t="25098" x="6099175" y="2679700"/>
          <p14:tracePt t="25114" x="6108700" y="2660650"/>
          <p14:tracePt t="25131" x="6116638" y="2660650"/>
          <p14:tracePt t="25148" x="6116638" y="2643188"/>
          <p14:tracePt t="25164" x="6116638" y="2633663"/>
          <p14:tracePt t="25181" x="6116638" y="2616200"/>
          <p14:tracePt t="25198" x="6116638" y="2598738"/>
          <p14:tracePt t="25214" x="6116638" y="2589213"/>
          <p14:tracePt t="25231" x="6116638" y="2571750"/>
          <p14:tracePt t="25248" x="6108700" y="2562225"/>
          <p14:tracePt t="25264" x="6089650" y="2544763"/>
          <p14:tracePt t="25281" x="6054725" y="2527300"/>
          <p14:tracePt t="25298" x="6027738" y="2517775"/>
          <p14:tracePt t="25314" x="6010275" y="2509838"/>
          <p14:tracePt t="25332" x="5991225" y="2509838"/>
          <p14:tracePt t="25348" x="5956300" y="2500313"/>
          <p14:tracePt t="25366" x="5938838" y="2500313"/>
          <p14:tracePt t="25381" x="5894388" y="2500313"/>
          <p14:tracePt t="25398" x="5875338" y="2500313"/>
          <p14:tracePt t="25415" x="5848350" y="2500313"/>
          <p14:tracePt t="25431" x="5822950" y="2509838"/>
          <p14:tracePt t="25448" x="5813425" y="2509838"/>
          <p14:tracePt t="25465" x="5803900" y="2527300"/>
          <p14:tracePt t="25482" x="5803900" y="2544763"/>
          <p14:tracePt t="25506" x="5795963" y="2544763"/>
          <p14:tracePt t="25515" x="5786438" y="2554288"/>
          <p14:tracePt t="25532" x="5786438" y="2571750"/>
          <p14:tracePt t="25548" x="5786438" y="2581275"/>
          <p14:tracePt t="25565" x="5786438" y="2608263"/>
          <p14:tracePt t="25582" x="5786438" y="2616200"/>
          <p14:tracePt t="25598" x="5786438" y="2625725"/>
          <p14:tracePt t="25615" x="5786438" y="2643188"/>
          <p14:tracePt t="25632" x="5795963" y="2652713"/>
          <p14:tracePt t="25649" x="5813425" y="2670175"/>
          <p14:tracePt t="25649" x="5830888" y="2670175"/>
          <p14:tracePt t="25666" x="5857875" y="2687638"/>
          <p14:tracePt t="25682" x="5894388" y="2687638"/>
          <p14:tracePt t="25699" x="5929313" y="2697163"/>
          <p14:tracePt t="25715" x="5965825" y="2714625"/>
          <p14:tracePt t="25732" x="5973763" y="2714625"/>
          <p14:tracePt t="25749" x="5991225" y="2714625"/>
          <p14:tracePt t="25766" x="6010275" y="2714625"/>
          <p14:tracePt t="25782" x="6018213" y="2714625"/>
          <p14:tracePt t="25799" x="6027738" y="2714625"/>
          <p14:tracePt t="25818" x="6037263" y="2705100"/>
          <p14:tracePt t="25832" x="6045200" y="2705100"/>
          <p14:tracePt t="25850" x="6045200" y="2697163"/>
          <p14:tracePt t="25866" x="6054725" y="2697163"/>
          <p14:tracePt t="25882" x="6054725" y="2687638"/>
          <p14:tracePt t="25899" x="6062663" y="2679700"/>
          <p14:tracePt t="25916" x="6062663" y="2670175"/>
          <p14:tracePt t="25933" x="6062663" y="2660650"/>
          <p14:tracePt t="25949" x="6062663" y="2652713"/>
          <p14:tracePt t="25978" x="6062663" y="2643188"/>
          <p14:tracePt t="25994" x="6062663" y="2652713"/>
          <p14:tracePt t="26650" x="6062663" y="2660650"/>
          <p14:tracePt t="26665" x="6062663" y="2670175"/>
          <p14:tracePt t="26690" x="6062663" y="2679700"/>
          <p14:tracePt t="26698" x="6062663" y="2687638"/>
          <p14:tracePt t="26722" x="6062663" y="2697163"/>
          <p14:tracePt t="27506" x="6072188" y="2705100"/>
          <p14:tracePt t="27513" x="6072188" y="2714625"/>
          <p14:tracePt t="27521" x="6081713" y="2714625"/>
          <p14:tracePt t="27536" x="6089650" y="2724150"/>
          <p14:tracePt t="27552" x="6089650" y="2732088"/>
          <p14:tracePt t="27585" x="6099175" y="2741613"/>
          <p14:tracePt t="27649" x="6099175" y="2751138"/>
          <p14:tracePt t="27666" x="6108700" y="2759075"/>
          <p14:tracePt t="27682" x="6116638" y="2768600"/>
          <p14:tracePt t="27698" x="6116638" y="2786063"/>
          <p14:tracePt t="27729" x="6116638" y="2795588"/>
          <p14:tracePt t="27761" x="6126163" y="2803525"/>
          <p14:tracePt t="27793" x="6134100" y="2813050"/>
          <p14:tracePt t="27817" x="6134100" y="2830513"/>
          <p14:tracePt t="28153" x="6143625" y="2840038"/>
          <p14:tracePt t="28241" x="6143625" y="2847975"/>
          <p14:tracePt t="28329" x="6153150" y="2867025"/>
          <p14:tracePt t="28369" x="6161088" y="2867025"/>
          <p14:tracePt t="28577" x="6161088" y="2857500"/>
          <p14:tracePt t="28641" x="6161088" y="2847975"/>
          <p14:tracePt t="28769" x="6153150" y="2840038"/>
          <p14:tracePt t="28777" x="6134100" y="2840038"/>
          <p14:tracePt t="28788" x="6089650" y="2822575"/>
          <p14:tracePt t="28805" x="6045200" y="2813050"/>
          <p14:tracePt t="28821" x="6000750" y="2803525"/>
          <p14:tracePt t="28838" x="5973763" y="2803525"/>
          <p14:tracePt t="28855" x="5965825" y="2803525"/>
          <p14:tracePt t="28871" x="5956300" y="2803525"/>
          <p14:tracePt t="28929" x="5946775" y="2803525"/>
          <p14:tracePt t="28937" x="5938838" y="2803525"/>
          <p14:tracePt t="28945" x="5919788" y="2803525"/>
          <p14:tracePt t="28955" x="5884863" y="2803525"/>
          <p14:tracePt t="28972" x="5848350" y="2803525"/>
          <p14:tracePt t="28989" x="5830888" y="2795588"/>
          <p14:tracePt t="29005" x="5822950" y="2786063"/>
          <p14:tracePt t="29073" x="5813425" y="2786063"/>
          <p14:tracePt t="29185" x="5803900" y="2786063"/>
          <p14:tracePt t="29193" x="5795963" y="2786063"/>
          <p14:tracePt t="29202" x="5776913" y="2786063"/>
          <p14:tracePt t="29210" x="5751513" y="2786063"/>
          <p14:tracePt t="29222" x="5715000" y="2786063"/>
          <p14:tracePt t="29239" x="5705475" y="2786063"/>
          <p14:tracePt t="29256" x="5697538" y="2786063"/>
          <p14:tracePt t="29305" x="5697538" y="2795588"/>
          <p14:tracePt t="29337" x="5697538" y="2803525"/>
          <p14:tracePt t="29353" x="5697538" y="2813050"/>
          <p14:tracePt t="29369" x="5697538" y="2822575"/>
          <p14:tracePt t="29378" x="5697538" y="2830513"/>
          <p14:tracePt t="29389" x="5697538" y="2847975"/>
          <p14:tracePt t="29406" x="5705475" y="2867025"/>
          <p14:tracePt t="29423" x="5732463" y="2884488"/>
          <p14:tracePt t="29440" x="5751513" y="2901950"/>
          <p14:tracePt t="29456" x="5786438" y="2928938"/>
          <p14:tracePt t="29473" x="5857875" y="2946400"/>
          <p14:tracePt t="29490" x="5894388" y="2955925"/>
          <p14:tracePt t="29506" x="5938838" y="2955925"/>
          <p14:tracePt t="29523" x="5965825" y="2955925"/>
          <p14:tracePt t="29540" x="6000750" y="2955925"/>
          <p14:tracePt t="29557" x="6037263" y="2955925"/>
          <p14:tracePt t="29573" x="6081713" y="2955925"/>
          <p14:tracePt t="29590" x="6126163" y="2955925"/>
          <p14:tracePt t="29606" x="6170613" y="2955925"/>
          <p14:tracePt t="29623" x="6197600" y="2955925"/>
          <p14:tracePt t="29640" x="6242050" y="2955925"/>
          <p14:tracePt t="29656" x="6251575" y="2946400"/>
          <p14:tracePt t="29673" x="6269038" y="2938463"/>
          <p14:tracePt t="29690" x="6286500" y="2928938"/>
          <p14:tracePt t="29707" x="6296025" y="2928938"/>
          <p14:tracePt t="29723" x="6313488" y="2919413"/>
          <p14:tracePt t="29740" x="6313488" y="2911475"/>
          <p14:tracePt t="29757" x="6323013" y="2884488"/>
          <p14:tracePt t="29773" x="6330950" y="2874963"/>
          <p14:tracePt t="29790" x="6330950" y="2857500"/>
          <p14:tracePt t="29807" x="6330950" y="2830513"/>
          <p14:tracePt t="29824" x="6330950" y="2803525"/>
          <p14:tracePt t="29840" x="6330950" y="2786063"/>
          <p14:tracePt t="29857" x="6313488" y="2759075"/>
          <p14:tracePt t="29874" x="6296025" y="2741613"/>
          <p14:tracePt t="29890" x="6259513" y="2724150"/>
          <p14:tracePt t="29907" x="6215063" y="2697163"/>
          <p14:tracePt t="29924" x="6180138" y="2687638"/>
          <p14:tracePt t="29940" x="6143625" y="2670175"/>
          <p14:tracePt t="29957" x="6116638" y="2652713"/>
          <p14:tracePt t="29974" x="6089650" y="2652713"/>
          <p14:tracePt t="29991" x="6054725" y="2633663"/>
          <p14:tracePt t="30007" x="6037263" y="2625725"/>
          <p14:tracePt t="30024" x="5991225" y="2625725"/>
          <p14:tracePt t="30024" x="5965825" y="2616200"/>
          <p14:tracePt t="30041" x="5938838" y="2616200"/>
          <p14:tracePt t="30058" x="5911850" y="2598738"/>
          <p14:tracePt t="30074" x="5884863" y="2598738"/>
          <p14:tracePt t="30091" x="5875338" y="2589213"/>
          <p14:tracePt t="30107" x="5848350" y="2589213"/>
          <p14:tracePt t="30124" x="5803900" y="2589213"/>
          <p14:tracePt t="30141" x="5768975" y="2589213"/>
          <p14:tracePt t="30157" x="5724525" y="2589213"/>
          <p14:tracePt t="30174" x="5705475" y="2589213"/>
          <p14:tracePt t="30191" x="5680075" y="2589213"/>
          <p14:tracePt t="30208" x="5653088" y="2589213"/>
          <p14:tracePt t="30225" x="5634038" y="2598738"/>
          <p14:tracePt t="30241" x="5608638" y="2608263"/>
          <p14:tracePt t="30258" x="5599113" y="2616200"/>
          <p14:tracePt t="30274" x="5589588" y="2625725"/>
          <p14:tracePt t="30291" x="5581650" y="2643188"/>
          <p14:tracePt t="30308" x="5572125" y="2652713"/>
          <p14:tracePt t="30325" x="5572125" y="2660650"/>
          <p14:tracePt t="30341" x="5572125" y="2679700"/>
          <p14:tracePt t="30358" x="5572125" y="2687638"/>
          <p14:tracePt t="30386" x="5572125" y="2697163"/>
          <p14:tracePt t="30393" x="5572125" y="2705100"/>
          <p14:tracePt t="30410" x="5572125" y="2714625"/>
          <p14:tracePt t="30425" x="5572125" y="2732088"/>
          <p14:tracePt t="30442" x="5572125" y="2751138"/>
          <p14:tracePt t="30458" x="5572125" y="2759075"/>
          <p14:tracePt t="30475" x="5572125" y="2786063"/>
          <p14:tracePt t="30491" x="5581650" y="2803525"/>
          <p14:tracePt t="30508" x="5608638" y="2822575"/>
          <p14:tracePt t="30525" x="5634038" y="2847975"/>
          <p14:tracePt t="30542" x="5680075" y="2857500"/>
          <p14:tracePt t="30558" x="5724525" y="2874963"/>
          <p14:tracePt t="30575" x="5768975" y="2884488"/>
          <p14:tracePt t="30592" x="5830888" y="2894013"/>
          <p14:tracePt t="30608" x="5894388" y="2894013"/>
          <p14:tracePt t="30626" x="5938838" y="2894013"/>
          <p14:tracePt t="30642" x="5983288" y="2894013"/>
          <p14:tracePt t="30659" x="6018213" y="2894013"/>
          <p14:tracePt t="30675" x="6054725" y="2894013"/>
          <p14:tracePt t="30692" x="6081713" y="2894013"/>
          <p14:tracePt t="30709" x="6099175" y="2894013"/>
          <p14:tracePt t="30725" x="6126163" y="2894013"/>
          <p14:tracePt t="30742" x="6134100" y="2894013"/>
          <p14:tracePt t="30758" x="6153150" y="2894013"/>
          <p14:tracePt t="30775" x="6170613" y="2894013"/>
          <p14:tracePt t="30792" x="6180138" y="2894013"/>
          <p14:tracePt t="30792" x="6188075" y="2894013"/>
          <p14:tracePt t="30810" x="6197600" y="2894013"/>
          <p14:tracePt t="30825" x="6205538" y="2894013"/>
          <p14:tracePt t="30842" x="6215063" y="2894013"/>
          <p14:tracePt t="30859" x="6224588" y="2884488"/>
          <p14:tracePt t="30875" x="6232525" y="2874963"/>
          <p14:tracePt t="30892" x="6251575" y="2867025"/>
          <p14:tracePt t="30909" x="6259513" y="2867025"/>
          <p14:tracePt t="30925" x="6276975" y="2857500"/>
          <p14:tracePt t="30943" x="6286500" y="2847975"/>
          <p14:tracePt t="30959" x="6296025" y="2847975"/>
          <p14:tracePt t="30985" x="6296025" y="2840038"/>
          <p14:tracePt t="31001" x="6303963" y="2830513"/>
          <p14:tracePt t="31009" x="6303963" y="2822575"/>
          <p14:tracePt t="31042" x="6303963" y="2813050"/>
          <p14:tracePt t="31057" x="6303963" y="2803525"/>
          <p14:tracePt t="31065" x="6303963" y="2795588"/>
          <p14:tracePt t="31076" x="6303963" y="2786063"/>
          <p14:tracePt t="31093" x="6303963" y="2759075"/>
          <p14:tracePt t="31110" x="6296025" y="2751138"/>
          <p14:tracePt t="31126" x="6286500" y="2732088"/>
          <p14:tracePt t="31143" x="6269038" y="2724150"/>
          <p14:tracePt t="31159" x="6251575" y="2705100"/>
          <p14:tracePt t="31176" x="6232525" y="2687638"/>
          <p14:tracePt t="31176" x="6215063" y="2687638"/>
          <p14:tracePt t="31194" x="6188075" y="2670175"/>
          <p14:tracePt t="31210" x="6161088" y="2660650"/>
          <p14:tracePt t="31226" x="6126163" y="2643188"/>
          <p14:tracePt t="31243" x="6099175" y="2633663"/>
          <p14:tracePt t="31260" x="6072188" y="2616200"/>
          <p14:tracePt t="31276" x="6037263" y="2608263"/>
          <p14:tracePt t="31293" x="6010275" y="2598738"/>
          <p14:tracePt t="31310" x="5991225" y="2589213"/>
          <p14:tracePt t="31326" x="5956300" y="2571750"/>
          <p14:tracePt t="31343" x="5946775" y="2571750"/>
          <p14:tracePt t="31362" x="5929313" y="2571750"/>
          <p14:tracePt t="31378" x="5911850" y="2571750"/>
          <p14:tracePt t="31393" x="5894388" y="2571750"/>
          <p14:tracePt t="31410" x="5875338" y="2571750"/>
          <p14:tracePt t="31427" x="5867400" y="2571750"/>
          <p14:tracePt t="31443" x="5848350" y="2581275"/>
          <p14:tracePt t="31460" x="5840413" y="2589213"/>
          <p14:tracePt t="31477" x="5830888" y="2598738"/>
          <p14:tracePt t="31493" x="5822950" y="2598738"/>
          <p14:tracePt t="31510" x="5813425" y="2598738"/>
          <p14:tracePt t="31528" x="5803900" y="2608263"/>
          <p14:tracePt t="31543" x="5795963" y="2616200"/>
          <p14:tracePt t="31560" x="5786438" y="2625725"/>
          <p14:tracePt t="31577" x="5786438" y="2633663"/>
          <p14:tracePt t="31609" x="5786438" y="2643188"/>
          <p14:tracePt t="31617" x="5786438" y="2652713"/>
          <p14:tracePt t="31657" x="5776913" y="2652713"/>
          <p14:tracePt t="31665" x="5776913" y="2670175"/>
          <p14:tracePt t="31677" x="5768975" y="2670175"/>
          <p14:tracePt t="31694" x="5759450" y="2679700"/>
          <p14:tracePt t="31711" x="5759450" y="2687638"/>
          <p14:tracePt t="31737" x="5759450" y="2697163"/>
          <p14:tracePt t="31745" x="5759450" y="2705100"/>
          <p14:tracePt t="31769" x="5759450" y="2714625"/>
          <p14:tracePt t="31801" x="5759450" y="2724150"/>
          <p14:tracePt t="31817" x="5759450" y="2732088"/>
          <p14:tracePt t="31825" x="5759450" y="2741613"/>
          <p14:tracePt t="31833" x="5759450" y="2751138"/>
          <p14:tracePt t="31849" x="5759450" y="2759075"/>
          <p14:tracePt t="31861" x="5759450" y="2768600"/>
          <p14:tracePt t="31877" x="5759450" y="2786063"/>
          <p14:tracePt t="31894" x="5768975" y="2795588"/>
          <p14:tracePt t="31911" x="5776913" y="2813050"/>
          <p14:tracePt t="31928" x="5803900" y="2813050"/>
          <p14:tracePt t="31944" x="5840413" y="2813050"/>
          <p14:tracePt t="31962" x="5857875" y="2813050"/>
          <p14:tracePt t="31978" x="5867400" y="2813050"/>
          <p14:tracePt t="31994" x="5875338" y="2813050"/>
          <p14:tracePt t="32201" x="5884863" y="2813050"/>
          <p14:tracePt t="32209" x="5911850" y="2813050"/>
          <p14:tracePt t="32217" x="5919788" y="2813050"/>
          <p14:tracePt t="32228" x="5946775" y="2813050"/>
          <p14:tracePt t="32245" x="5965825" y="2813050"/>
          <p14:tracePt t="32262" x="5973763" y="2813050"/>
          <p14:tracePt t="33225" x="5983288" y="2813050"/>
          <p14:tracePt t="33337" x="5983288" y="2803525"/>
          <p14:tracePt t="33433" x="5965825" y="2803525"/>
          <p14:tracePt t="33441" x="5946775" y="2795588"/>
          <p14:tracePt t="33449" x="5929313" y="2786063"/>
          <p14:tracePt t="33464" x="5884863" y="2776538"/>
          <p14:tracePt t="33481" x="5867400" y="2759075"/>
          <p14:tracePt t="33499" x="5857875" y="2759075"/>
          <p14:tracePt t="33553" x="5848350" y="2759075"/>
          <p14:tracePt t="33561" x="5830888" y="2759075"/>
          <p14:tracePt t="33569" x="5822950" y="2759075"/>
          <p14:tracePt t="33581" x="5786438" y="2759075"/>
          <p14:tracePt t="33598" x="5751513" y="2759075"/>
          <p14:tracePt t="33614" x="5724525" y="2759075"/>
          <p14:tracePt t="33631" x="5697538" y="2759075"/>
          <p14:tracePt t="33648" x="5670550" y="2759075"/>
          <p14:tracePt t="33664" x="5626100" y="2776538"/>
          <p14:tracePt t="33681" x="5608638" y="2786063"/>
          <p14:tracePt t="33698" x="5581650" y="2795588"/>
          <p14:tracePt t="33715" x="5537200" y="2803525"/>
          <p14:tracePt t="33731" x="5510213" y="2822575"/>
          <p14:tracePt t="33748" x="5473700" y="2830513"/>
          <p14:tracePt t="33765" x="5438775" y="2847975"/>
          <p14:tracePt t="33781" x="5402263" y="2874963"/>
          <p14:tracePt t="33798" x="5340350" y="2901950"/>
          <p14:tracePt t="33815" x="5259388" y="2938463"/>
          <p14:tracePt t="33831" x="5160963" y="2965450"/>
          <p14:tracePt t="33848" x="5054600" y="3000375"/>
          <p14:tracePt t="33865" x="4919663" y="3081338"/>
          <p14:tracePt t="33882" x="4848225" y="3125788"/>
          <p14:tracePt t="33899" x="4795838" y="3160713"/>
          <p14:tracePt t="33915" x="4751388" y="3197225"/>
          <p14:tracePt t="33932" x="4724400" y="3224213"/>
          <p14:tracePt t="33948" x="4697413" y="3251200"/>
          <p14:tracePt t="33965" x="4670425" y="3295650"/>
          <p14:tracePt t="33982" x="4643438" y="3348038"/>
          <p14:tracePt t="33998" x="4616450" y="3402013"/>
          <p14:tracePt t="34015" x="4589463" y="3465513"/>
          <p14:tracePt t="34032" x="4554538" y="3544888"/>
          <p14:tracePt t="34049" x="4527550" y="3652838"/>
          <p14:tracePt t="34065" x="4527550" y="3714750"/>
          <p14:tracePt t="34082" x="4527550" y="3768725"/>
          <p14:tracePt t="34099" x="4527550" y="3822700"/>
          <p14:tracePt t="34115" x="4527550" y="3867150"/>
          <p14:tracePt t="34132" x="4527550" y="3902075"/>
          <p14:tracePt t="34149" x="4527550" y="3938588"/>
          <p14:tracePt t="34165" x="4527550" y="3973513"/>
          <p14:tracePt t="34182" x="4537075" y="4010025"/>
          <p14:tracePt t="34199" x="4545013" y="4027488"/>
          <p14:tracePt t="34215" x="4581525" y="4071938"/>
          <p14:tracePt t="34232" x="4660900" y="4170363"/>
          <p14:tracePt t="34249" x="4687888" y="4214813"/>
          <p14:tracePt t="34266" x="4732338" y="4251325"/>
          <p14:tracePt t="34282" x="4776788" y="4295775"/>
          <p14:tracePt t="34299" x="4822825" y="4330700"/>
          <p14:tracePt t="34316" x="4848225" y="4348163"/>
          <p14:tracePt t="34332" x="4884738" y="4357688"/>
          <p14:tracePt t="34349" x="4919663" y="4367213"/>
          <p14:tracePt t="34366" x="4956175" y="4375150"/>
          <p14:tracePt t="34383" x="4991100" y="4384675"/>
          <p14:tracePt t="34399" x="5010150" y="4384675"/>
          <p14:tracePt t="34416" x="5018088" y="4384675"/>
          <p14:tracePt t="34433" x="5027613" y="4384675"/>
          <p14:tracePt t="34449" x="5037138" y="4384675"/>
          <p14:tracePt t="34481" x="5045075" y="4384675"/>
          <p14:tracePt t="34489" x="5054600" y="4384675"/>
          <p14:tracePt t="34500" x="5089525" y="4384675"/>
          <p14:tracePt t="34516" x="5133975" y="4384675"/>
          <p14:tracePt t="34533" x="5170488" y="4384675"/>
          <p14:tracePt t="34549" x="5205413" y="4384675"/>
          <p14:tracePt t="34566" x="5224463" y="4384675"/>
          <p14:tracePt t="34583" x="5241925" y="4384675"/>
          <p14:tracePt t="34600" x="5251450" y="4384675"/>
          <p14:tracePt t="34616" x="5276850" y="4384675"/>
          <p14:tracePt t="34633" x="5295900" y="4375150"/>
          <p14:tracePt t="34650" x="5313363" y="4375150"/>
          <p14:tracePt t="34666" x="5330825" y="4367213"/>
          <p14:tracePt t="34683" x="5357813" y="4367213"/>
          <p14:tracePt t="34700" x="5384800" y="4348163"/>
          <p14:tracePt t="34717" x="5419725" y="4340225"/>
          <p14:tracePt t="34733" x="5446713" y="4340225"/>
          <p14:tracePt t="34750" x="5483225" y="4340225"/>
          <p14:tracePt t="34767" x="5510213" y="4330700"/>
          <p14:tracePt t="34783" x="5554663" y="4313238"/>
          <p14:tracePt t="34800" x="5581650" y="4303713"/>
          <p14:tracePt t="34817" x="5643563" y="4268788"/>
          <p14:tracePt t="34833" x="5688013" y="4241800"/>
          <p14:tracePt t="34850" x="5715000" y="4224338"/>
          <p14:tracePt t="34867" x="5741988" y="4205288"/>
          <p14:tracePt t="34883" x="5759450" y="4179888"/>
          <p14:tracePt t="34900" x="5768975" y="4152900"/>
          <p14:tracePt t="34917" x="5776913" y="4125913"/>
          <p14:tracePt t="34934" x="5786438" y="4098925"/>
          <p14:tracePt t="34950" x="5786438" y="4071938"/>
          <p14:tracePt t="34967" x="5786438" y="4044950"/>
          <p14:tracePt t="34984" x="5786438" y="4017963"/>
          <p14:tracePt t="35000" x="5786438" y="3973513"/>
          <p14:tracePt t="35017" x="5786438" y="3946525"/>
          <p14:tracePt t="35034" x="5786438" y="3919538"/>
          <p14:tracePt t="35050" x="5768975" y="3884613"/>
          <p14:tracePt t="35067" x="5759450" y="3840163"/>
          <p14:tracePt t="35084" x="5741988" y="3813175"/>
          <p14:tracePt t="35101" x="5715000" y="3786188"/>
          <p14:tracePt t="35117" x="5688013" y="3759200"/>
          <p14:tracePt t="35134" x="5661025" y="3732213"/>
          <p14:tracePt t="35151" x="5634038" y="3714750"/>
          <p14:tracePt t="35167" x="5616575" y="3697288"/>
          <p14:tracePt t="35184" x="5589588" y="3679825"/>
          <p14:tracePt t="35184" x="5581650" y="3679825"/>
          <p14:tracePt t="35201" x="5545138" y="3660775"/>
          <p14:tracePt t="35217" x="5500688" y="3652838"/>
          <p14:tracePt t="35234" x="5465763" y="3652838"/>
          <p14:tracePt t="35251" x="5419725" y="3652838"/>
          <p14:tracePt t="35268" x="5394325" y="3652838"/>
          <p14:tracePt t="35284" x="5367338" y="3652838"/>
          <p14:tracePt t="35301" x="5330825" y="3652838"/>
          <p14:tracePt t="35318" x="5303838" y="3652838"/>
          <p14:tracePt t="35334" x="5268913" y="3670300"/>
          <p14:tracePt t="35351" x="5224463" y="3679825"/>
          <p14:tracePt t="35368" x="5170488" y="3705225"/>
          <p14:tracePt t="35385" x="5099050" y="3732213"/>
          <p14:tracePt t="35401" x="5054600" y="3751263"/>
          <p14:tracePt t="35418" x="5027613" y="3776663"/>
          <p14:tracePt t="35435" x="5000625" y="3795713"/>
          <p14:tracePt t="35451" x="4991100" y="3822700"/>
          <p14:tracePt t="35468" x="4983163" y="3830638"/>
          <p14:tracePt t="35485" x="4983163" y="3857625"/>
          <p14:tracePt t="35501" x="4983163" y="3875088"/>
          <p14:tracePt t="35519" x="4983163" y="3911600"/>
          <p14:tracePt t="35535" x="4983163" y="3938588"/>
          <p14:tracePt t="35552" x="4983163" y="3973513"/>
          <p14:tracePt t="35568" x="5000625" y="4027488"/>
          <p14:tracePt t="35585" x="5018088" y="4054475"/>
          <p14:tracePt t="35602" x="5045075" y="4089400"/>
          <p14:tracePt t="35618" x="5081588" y="4108450"/>
          <p14:tracePt t="35635" x="5126038" y="4125913"/>
          <p14:tracePt t="35652" x="5187950" y="4152900"/>
          <p14:tracePt t="35668" x="5259388" y="4187825"/>
          <p14:tracePt t="35685" x="5340350" y="4214813"/>
          <p14:tracePt t="35702" x="5402263" y="4224338"/>
          <p14:tracePt t="35719" x="5500688" y="4241800"/>
          <p14:tracePt t="35735" x="5572125" y="4259263"/>
          <p14:tracePt t="35752" x="5643563" y="4276725"/>
          <p14:tracePt t="35752" x="5661025" y="4276725"/>
          <p14:tracePt t="35769" x="5705475" y="4276725"/>
          <p14:tracePt t="35785" x="5732463" y="4276725"/>
          <p14:tracePt t="35802" x="5768975" y="4276725"/>
          <p14:tracePt t="35819" x="5776913" y="4268788"/>
          <p14:tracePt t="35835" x="5803900" y="4268788"/>
          <p14:tracePt t="35852" x="5822950" y="4251325"/>
          <p14:tracePt t="35869" x="5830888" y="4241800"/>
          <p14:tracePt t="35885" x="5840413" y="4232275"/>
          <p14:tracePt t="35902" x="5848350" y="4214813"/>
          <p14:tracePt t="35919" x="5857875" y="4197350"/>
          <p14:tracePt t="35935" x="5857875" y="4170363"/>
          <p14:tracePt t="35952" x="5867400" y="4125913"/>
          <p14:tracePt t="35969" x="5867400" y="4108450"/>
          <p14:tracePt t="35985" x="5875338" y="4081463"/>
          <p14:tracePt t="36002" x="5875338" y="4062413"/>
          <p14:tracePt t="36020" x="5875338" y="4037013"/>
          <p14:tracePt t="36036" x="5875338" y="4017963"/>
          <p14:tracePt t="36052" x="5875338" y="3973513"/>
          <p14:tracePt t="36069" x="5875338" y="3946525"/>
          <p14:tracePt t="36086" x="5875338" y="3902075"/>
          <p14:tracePt t="36103" x="5875338" y="3857625"/>
          <p14:tracePt t="36119" x="5875338" y="3822700"/>
          <p14:tracePt t="36136" x="5875338" y="3776663"/>
          <p14:tracePt t="36136" x="5875338" y="3759200"/>
          <p14:tracePt t="36153" x="5884863" y="3714750"/>
          <p14:tracePt t="36169" x="5894388" y="3652838"/>
          <p14:tracePt t="36186" x="5911850" y="3608388"/>
          <p14:tracePt t="36203" x="5929313" y="3562350"/>
          <p14:tracePt t="36220" x="5946775" y="3509963"/>
          <p14:tracePt t="36236" x="5956300" y="3473450"/>
          <p14:tracePt t="36253" x="5983288" y="3438525"/>
          <p14:tracePt t="36270" x="6000750" y="3402013"/>
          <p14:tracePt t="36286" x="6018213" y="3367088"/>
          <p14:tracePt t="36303" x="6037263" y="3340100"/>
          <p14:tracePt t="36320" x="6062663" y="3303588"/>
          <p14:tracePt t="36336" x="6089650" y="3259138"/>
          <p14:tracePt t="36353" x="6108700" y="3224213"/>
          <p14:tracePt t="36370" x="6126163" y="3197225"/>
          <p14:tracePt t="36387" x="6126163" y="3187700"/>
          <p14:tracePt t="36403" x="6143625" y="3160713"/>
          <p14:tracePt t="36420" x="6153150" y="3143250"/>
          <p14:tracePt t="36437" x="6153150" y="3116263"/>
          <p14:tracePt t="36453" x="6161088" y="3089275"/>
          <p14:tracePt t="36470" x="6161088" y="3081338"/>
          <p14:tracePt t="36487" x="6170613" y="3062288"/>
          <p14:tracePt t="36503" x="6170613" y="3054350"/>
          <p14:tracePt t="36520" x="6170613" y="3044825"/>
          <p14:tracePt t="36537" x="6170613" y="3036888"/>
          <p14:tracePt t="36553" x="6170613" y="3027363"/>
          <p14:tracePt t="36570" x="6170613" y="3009900"/>
          <p14:tracePt t="36587" x="6180138" y="3000375"/>
          <p14:tracePt t="36603" x="6180138" y="2990850"/>
          <p14:tracePt t="36817" x="6180138" y="2982913"/>
          <p14:tracePt t="37665" x="6180138" y="2990850"/>
          <p14:tracePt t="37961" x="6180138" y="3000375"/>
          <p14:tracePt t="38425" x="6180138" y="3009900"/>
          <p14:tracePt t="38441" x="6180138" y="3017838"/>
          <p14:tracePt t="39379" x="6180138" y="3027363"/>
          <p14:tracePt t="40193" x="6180138" y="3036888"/>
          <p14:tracePt t="40201" x="6180138" y="3044825"/>
          <p14:tracePt t="40211" x="6180138" y="3054350"/>
          <p14:tracePt t="40361" x="6180138" y="3062288"/>
          <p14:tracePt t="40377" x="6180138" y="3071813"/>
          <p14:tracePt t="40497" x="6180138" y="3081338"/>
          <p14:tracePt t="40505" x="6180138" y="3089275"/>
          <p14:tracePt t="40529" x="6180138" y="3098800"/>
          <p14:tracePt t="40553" x="6180138" y="3108325"/>
          <p14:tracePt t="40561" x="6180138" y="3116263"/>
          <p14:tracePt t="40569" x="6180138" y="3133725"/>
          <p14:tracePt t="40585" x="6180138" y="3143250"/>
          <p14:tracePt t="40601" x="6180138" y="3152775"/>
          <p14:tracePt t="40617" x="6180138" y="3160713"/>
          <p14:tracePt t="41009" x="6180138" y="3170238"/>
          <p14:tracePt t="41025" x="6180138" y="3179763"/>
          <p14:tracePt t="41065" x="6180138" y="3187700"/>
          <p14:tracePt t="41097" x="6180138" y="3197225"/>
          <p14:tracePt t="41401" x="6180138" y="3205163"/>
          <p14:tracePt t="41425" x="6180138" y="3214688"/>
          <p14:tracePt t="41449" x="6180138" y="3224213"/>
          <p14:tracePt t="41553" x="6180138" y="3232150"/>
          <p14:tracePt t="41569" x="6180138" y="3241675"/>
          <p14:tracePt t="41585" x="6180138" y="3251200"/>
          <p14:tracePt t="41601" x="6180138" y="3259138"/>
          <p14:tracePt t="41609" x="6180138" y="3268663"/>
          <p14:tracePt t="41617" x="6180138" y="3276600"/>
          <p14:tracePt t="41633" x="6180138" y="3286125"/>
          <p14:tracePt t="43629" x="6180138" y="3276600"/>
          <p14:tracePt t="43953" x="6180138" y="3268663"/>
          <p14:tracePt t="43977" x="6180138" y="3259138"/>
          <p14:tracePt t="44001" x="6188075" y="3251200"/>
          <p14:tracePt t="44033" x="6188075" y="3241675"/>
          <p14:tracePt t="44097" x="6188075" y="3232150"/>
          <p14:tracePt t="44113" x="6197600" y="3224213"/>
          <p14:tracePt t="44145" x="6197600" y="3214688"/>
          <p14:tracePt t="44193" x="6197600" y="3205163"/>
          <p14:tracePt t="44208" x="6197600" y="3197225"/>
          <p14:tracePt t="44257" x="6205538" y="3187700"/>
          <p14:tracePt t="44273" x="6205538" y="3179763"/>
          <p14:tracePt t="44297" x="6205538" y="3170238"/>
          <p14:tracePt t="44329" x="6205538" y="3160713"/>
          <p14:tracePt t="44353" x="6205538" y="3152775"/>
          <p14:tracePt t="44361" x="6205538" y="3143250"/>
          <p14:tracePt t="44385" x="6205538" y="3133725"/>
          <p14:tracePt t="44401" x="6205538" y="3125788"/>
          <p14:tracePt t="44409" x="6205538" y="3116263"/>
          <p14:tracePt t="44425" x="6205538" y="3108325"/>
          <p14:tracePt t="44449" x="6205538" y="3098800"/>
          <p14:tracePt t="44465" x="6205538" y="3089275"/>
          <p14:tracePt t="44473" x="6205538" y="3081338"/>
          <p14:tracePt t="44486" x="6205538" y="3071813"/>
          <p14:tracePt t="44502" x="6205538" y="3062288"/>
          <p14:tracePt t="44519" x="6205538" y="3054350"/>
          <p14:tracePt t="44536" x="6205538" y="3036888"/>
          <p14:tracePt t="44553" x="6205538" y="3027363"/>
          <p14:tracePt t="44569" x="6205538" y="3017838"/>
          <p14:tracePt t="44586" x="6205538" y="3009900"/>
          <p14:tracePt t="44603" x="6205538" y="3000375"/>
          <p14:tracePt t="44619" x="6205538" y="2990850"/>
          <p14:tracePt t="44636" x="6205538" y="2982913"/>
          <p14:tracePt t="44673" x="6205538" y="2973388"/>
          <p14:tracePt t="44681" x="6205538" y="2965450"/>
          <p14:tracePt t="44913" x="6205538" y="2946400"/>
          <p14:tracePt t="44969" x="6205538" y="2938463"/>
          <p14:tracePt t="45065" x="6205538" y="2928938"/>
          <p14:tracePt t="45241" x="6197600" y="2919413"/>
          <p14:tracePt t="45257" x="6197600" y="2901950"/>
          <p14:tracePt t="45273" x="6188075" y="2901950"/>
          <p14:tracePt t="45292" x="6180138" y="2901950"/>
          <p14:tracePt t="45361" x="6161088" y="2894013"/>
          <p14:tracePt t="45369" x="6143625" y="2884488"/>
          <p14:tracePt t="45377" x="6126163" y="2874963"/>
          <p14:tracePt t="45388" x="6054725" y="2867025"/>
          <p14:tracePt t="45404" x="5965825" y="2857500"/>
          <p14:tracePt t="45421" x="5919788" y="2847975"/>
          <p14:tracePt t="45438" x="5875338" y="2847975"/>
          <p14:tracePt t="45454" x="5840413" y="2847975"/>
          <p14:tracePt t="45471" x="5830888" y="2847975"/>
          <p14:tracePt t="45488" x="5795963" y="2847975"/>
          <p14:tracePt t="45505" x="5759450" y="2847975"/>
          <p14:tracePt t="45521" x="5724525" y="2867025"/>
          <p14:tracePt t="45538" x="5680075" y="2884488"/>
          <p14:tracePt t="45555" x="5616575" y="2911475"/>
          <p14:tracePt t="45571" x="5537200" y="2938463"/>
          <p14:tracePt t="45588" x="5456238" y="2973388"/>
          <p14:tracePt t="45605" x="5367338" y="3017838"/>
          <p14:tracePt t="45621" x="5295900" y="3071813"/>
          <p14:tracePt t="45643" x="5205413" y="3116263"/>
          <p14:tracePt t="45656" x="5153025" y="3160713"/>
          <p14:tracePt t="45672" x="5116513" y="3214688"/>
          <p14:tracePt t="45672" x="5108575" y="3241675"/>
          <p14:tracePt t="45689" x="5062538" y="3295650"/>
          <p14:tracePt t="45705" x="5027613" y="3357563"/>
          <p14:tracePt t="45722" x="4991100" y="3429000"/>
          <p14:tracePt t="45738" x="4946650" y="3500438"/>
          <p14:tracePt t="45755" x="4929188" y="3571875"/>
          <p14:tracePt t="45772" x="4902200" y="3625850"/>
          <p14:tracePt t="45788" x="4884738" y="3697288"/>
          <p14:tracePt t="45805" x="4875213" y="3776663"/>
          <p14:tracePt t="45822" x="4875213" y="3830638"/>
          <p14:tracePt t="45839" x="4875213" y="3894138"/>
          <p14:tracePt t="45855" x="4875213" y="3956050"/>
          <p14:tracePt t="45872" x="4884738" y="4044950"/>
          <p14:tracePt t="45889" x="4894263" y="4081463"/>
          <p14:tracePt t="45905" x="4902200" y="4116388"/>
          <p14:tracePt t="45922" x="4929188" y="4143375"/>
          <p14:tracePt t="45939" x="4938713" y="4170363"/>
          <p14:tracePt t="45955" x="4965700" y="4179888"/>
          <p14:tracePt t="45972" x="5000625" y="4197350"/>
          <p14:tracePt t="45989" x="5054600" y="4197350"/>
          <p14:tracePt t="46006" x="5099050" y="4205288"/>
          <p14:tracePt t="46022" x="5160963" y="4205288"/>
          <p14:tracePt t="46039" x="5214938" y="4205288"/>
          <p14:tracePt t="46056" x="5268913" y="4205288"/>
          <p14:tracePt t="46056" x="5286375" y="4205288"/>
          <p14:tracePt t="46073" x="5303838" y="4205288"/>
          <p14:tracePt t="46089" x="5340350" y="4205288"/>
          <p14:tracePt t="46106" x="5357813" y="4205288"/>
          <p14:tracePt t="46122" x="5384800" y="4187825"/>
          <p14:tracePt t="46143" x="5419725" y="4179888"/>
          <p14:tracePt t="46157" x="5456238" y="4152900"/>
          <p14:tracePt t="46173" x="5483225" y="4133850"/>
          <p14:tracePt t="46189" x="5510213" y="4116388"/>
          <p14:tracePt t="46206" x="5527675" y="4089400"/>
          <p14:tracePt t="46223" x="5537200" y="4054475"/>
          <p14:tracePt t="46240" x="5554663" y="4027488"/>
          <p14:tracePt t="46256" x="5581650" y="3973513"/>
          <p14:tracePt t="46273" x="5581650" y="3946525"/>
          <p14:tracePt t="46289" x="5589588" y="3902075"/>
          <p14:tracePt t="46306" x="5589588" y="3867150"/>
          <p14:tracePt t="46323" x="5589588" y="3840163"/>
          <p14:tracePt t="46340" x="5589588" y="3803650"/>
          <p14:tracePt t="46356" x="5589588" y="3776663"/>
          <p14:tracePt t="46373" x="5581650" y="3751263"/>
          <p14:tracePt t="46390" x="5572125" y="3732213"/>
          <p14:tracePt t="46406" x="5537200" y="3705225"/>
          <p14:tracePt t="46423" x="5500688" y="3697288"/>
          <p14:tracePt t="46440" x="5446713" y="3679825"/>
          <p14:tracePt t="46457" x="5402263" y="3679825"/>
          <p14:tracePt t="46473" x="5357813" y="3679825"/>
          <p14:tracePt t="46490" x="5303838" y="3679825"/>
          <p14:tracePt t="46506" x="5251450" y="3687763"/>
          <p14:tracePt t="46523" x="5187950" y="3687763"/>
          <p14:tracePt t="46540" x="5143500" y="3705225"/>
          <p14:tracePt t="46557" x="5089525" y="3724275"/>
          <p14:tracePt t="46573" x="5062538" y="3751263"/>
          <p14:tracePt t="46590" x="5037138" y="3768725"/>
          <p14:tracePt t="46607" x="5018088" y="3813175"/>
          <p14:tracePt t="46623" x="5000625" y="3848100"/>
          <p14:tracePt t="46641" x="4965700" y="3911600"/>
          <p14:tracePt t="46657" x="4938713" y="3956050"/>
          <p14:tracePt t="46674" x="4929188" y="4000500"/>
          <p14:tracePt t="46690" x="4919663" y="4044950"/>
          <p14:tracePt t="46707" x="4919663" y="4081463"/>
          <p14:tracePt t="46724" x="4919663" y="4133850"/>
          <p14:tracePt t="46742" x="4919663" y="4187825"/>
          <p14:tracePt t="46757" x="4956175" y="4241800"/>
          <p14:tracePt t="46774" x="5010150" y="4286250"/>
          <p14:tracePt t="46790" x="5054600" y="4322763"/>
          <p14:tracePt t="46807" x="5126038" y="4348163"/>
          <p14:tracePt t="46824" x="5232400" y="4375150"/>
          <p14:tracePt t="46841" x="5303838" y="4384675"/>
          <p14:tracePt t="46857" x="5367338" y="4384675"/>
          <p14:tracePt t="46874" x="5419725" y="4384675"/>
          <p14:tracePt t="46891" x="5473700" y="4384675"/>
          <p14:tracePt t="46907" x="5527675" y="4384675"/>
          <p14:tracePt t="46924" x="5572125" y="4357688"/>
          <p14:tracePt t="46941" x="5626100" y="4340225"/>
          <p14:tracePt t="46957" x="5661025" y="4313238"/>
          <p14:tracePt t="46974" x="5705475" y="4295775"/>
          <p14:tracePt t="46991" x="5741988" y="4268788"/>
          <p14:tracePt t="47007" x="5759450" y="4232275"/>
          <p14:tracePt t="47025" x="5786438" y="4197350"/>
          <p14:tracePt t="47041" x="5795963" y="4179888"/>
          <p14:tracePt t="47058" x="5795963" y="4170363"/>
          <p14:tracePt t="47074" x="5795963" y="4152900"/>
          <p14:tracePt t="47091" x="5795963" y="4133850"/>
          <p14:tracePt t="47108" x="5795963" y="4098925"/>
          <p14:tracePt t="47125" x="5786438" y="4071938"/>
          <p14:tracePt t="47141" x="5776913" y="4037013"/>
          <p14:tracePt t="47158" x="5751513" y="4010025"/>
          <p14:tracePt t="47175" x="5732463" y="3973513"/>
          <p14:tracePt t="47191" x="5705475" y="3946525"/>
          <p14:tracePt t="47208" x="5661025" y="3902075"/>
          <p14:tracePt t="47225" x="5626100" y="3875088"/>
          <p14:tracePt t="47241" x="5589588" y="3848100"/>
          <p14:tracePt t="47258" x="5545138" y="3822700"/>
          <p14:tracePt t="47275" x="5510213" y="3803650"/>
          <p14:tracePt t="47292" x="5473700" y="3795713"/>
          <p14:tracePt t="47308" x="5429250" y="3776663"/>
          <p14:tracePt t="47325" x="5384800" y="3776663"/>
          <p14:tracePt t="47342" x="5330825" y="3776663"/>
          <p14:tracePt t="47358" x="5276850" y="3776663"/>
          <p14:tracePt t="47375" x="5224463" y="3776663"/>
          <p14:tracePt t="47392" x="5160963" y="3786188"/>
          <p14:tracePt t="47409" x="5133975" y="3813175"/>
          <p14:tracePt t="47425" x="5116513" y="3830638"/>
          <p14:tracePt t="47442" x="5099050" y="3867150"/>
          <p14:tracePt t="47458" x="5081588" y="3911600"/>
          <p14:tracePt t="47475" x="5072063" y="3938588"/>
          <p14:tracePt t="47492" x="5062538" y="3973513"/>
          <p14:tracePt t="47509" x="5054600" y="3990975"/>
          <p14:tracePt t="47526" x="5054600" y="4010025"/>
          <p14:tracePt t="47542" x="5054600" y="4027488"/>
          <p14:tracePt t="47559" x="5054600" y="4044950"/>
          <p14:tracePt t="47575" x="5054600" y="4062413"/>
          <p14:tracePt t="47592" x="5072063" y="4108450"/>
          <p14:tracePt t="47609" x="5089525" y="4133850"/>
          <p14:tracePt t="47625" x="5116513" y="4160838"/>
          <p14:tracePt t="47642" x="5153025" y="4187825"/>
          <p14:tracePt t="47659" x="5205413" y="4214813"/>
          <p14:tracePt t="47675" x="5259388" y="4232275"/>
          <p14:tracePt t="47692" x="5330825" y="4268788"/>
          <p14:tracePt t="47709" x="5411788" y="4286250"/>
          <p14:tracePt t="47726" x="5483225" y="4295775"/>
          <p14:tracePt t="47742" x="5527675" y="4303713"/>
          <p14:tracePt t="47759" x="5572125" y="4303713"/>
          <p14:tracePt t="47776" x="5626100" y="4303713"/>
          <p14:tracePt t="47776" x="5643563" y="4303713"/>
          <p14:tracePt t="47793" x="5680075" y="4303713"/>
          <p14:tracePt t="47809" x="5715000" y="4303713"/>
          <p14:tracePt t="47826" x="5732463" y="4295775"/>
          <p14:tracePt t="47842" x="5751513" y="4286250"/>
          <p14:tracePt t="47859" x="5751513" y="4276725"/>
          <p14:tracePt t="47876" x="5759450" y="4276725"/>
          <p14:tracePt t="47896" x="5768975" y="4268788"/>
          <p14:tracePt t="47909" x="5776913" y="4259263"/>
          <p14:tracePt t="47926" x="5776913" y="4251325"/>
          <p14:tracePt t="48417" x="5776913" y="4232275"/>
          <p14:tracePt t="48433" x="5759450" y="4224338"/>
          <p14:tracePt t="48441" x="5732463" y="4214813"/>
          <p14:tracePt t="48449" x="5715000" y="4197350"/>
          <p14:tracePt t="48461" x="5661025" y="4187825"/>
          <p14:tracePt t="48478" x="5581650" y="4170363"/>
          <p14:tracePt t="48495" x="5491163" y="4160838"/>
          <p14:tracePt t="48512" x="5375275" y="4152900"/>
          <p14:tracePt t="48528" x="5276850" y="4152900"/>
          <p14:tracePt t="48545" x="5133975" y="4152900"/>
          <p14:tracePt t="48562" x="5037138" y="4152900"/>
          <p14:tracePt t="48578" x="4946650" y="4152900"/>
          <p14:tracePt t="48595" x="4848225" y="4152900"/>
          <p14:tracePt t="48612" x="4768850" y="4152900"/>
          <p14:tracePt t="48628" x="4714875" y="4152900"/>
          <p14:tracePt t="48645" x="4652963" y="4143375"/>
          <p14:tracePt t="48662" x="4608513" y="4133850"/>
          <p14:tracePt t="48679" x="4581525" y="4133850"/>
          <p14:tracePt t="48679" x="4562475" y="4125913"/>
          <p14:tracePt t="48699" x="4554538" y="4116388"/>
          <p14:tracePt t="48712" x="4518025" y="4108450"/>
          <p14:tracePt t="48729" x="4491038" y="4081463"/>
          <p14:tracePt t="48746" x="4429125" y="4044950"/>
          <p14:tracePt t="48762" x="4384675" y="4017963"/>
          <p14:tracePt t="48779" x="4322763" y="3983038"/>
          <p14:tracePt t="48795" x="4286250" y="3946525"/>
          <p14:tracePt t="48812" x="4251325" y="3919538"/>
          <p14:tracePt t="48829" x="4232275" y="3911600"/>
          <p14:tracePt t="48845" x="4214813" y="3894138"/>
          <p14:tracePt t="48862" x="4187825" y="3875088"/>
          <p14:tracePt t="48879" x="4160838" y="3857625"/>
          <p14:tracePt t="48896" x="4116388" y="3840163"/>
          <p14:tracePt t="48912" x="4071938" y="3813175"/>
          <p14:tracePt t="48929" x="3965575" y="3776663"/>
          <p14:tracePt t="48946" x="3894138" y="3751263"/>
          <p14:tracePt t="48962" x="3822700" y="3724275"/>
          <p14:tracePt t="48979" x="3751263" y="3697288"/>
          <p14:tracePt t="48996" x="3697288" y="3687763"/>
          <p14:tracePt t="49012" x="3643313" y="3652838"/>
          <p14:tracePt t="49029" x="3608388" y="3633788"/>
          <p14:tracePt t="49046" x="3562350" y="3608388"/>
          <p14:tracePt t="49063" x="3527425" y="3589338"/>
          <p14:tracePt t="49079" x="3490913" y="3562350"/>
          <p14:tracePt t="49096" x="3446463" y="3536950"/>
          <p14:tracePt t="49113" x="3384550" y="3500438"/>
          <p14:tracePt t="49130" x="3340100" y="3473450"/>
          <p14:tracePt t="49146" x="3303588" y="3446463"/>
          <p14:tracePt t="49163" x="3276600" y="3429000"/>
          <p14:tracePt t="49179" x="3259138" y="3411538"/>
          <p14:tracePt t="49197" x="3241675" y="3394075"/>
          <p14:tracePt t="49213" x="3214688" y="3384550"/>
          <p14:tracePt t="49230" x="3197225" y="3375025"/>
          <p14:tracePt t="49246" x="3179763" y="3357563"/>
          <p14:tracePt t="49263" x="3170238" y="3357563"/>
          <p14:tracePt t="49280" x="3152775" y="3348038"/>
          <p14:tracePt t="49296" x="3143250" y="3348038"/>
          <p14:tracePt t="49426" x="3143250" y="3367088"/>
          <p14:tracePt t="49441" x="3143250" y="3384550"/>
          <p14:tracePt t="49449" x="3143250" y="3402013"/>
          <p14:tracePt t="49458" x="3143250" y="3438525"/>
          <p14:tracePt t="49466" x="3143250" y="3465513"/>
          <p14:tracePt t="49480" x="3143250" y="3517900"/>
          <p14:tracePt t="49497" x="3160713" y="3598863"/>
          <p14:tracePt t="49514" x="3160713" y="3625850"/>
          <p14:tracePt t="49530" x="3179763" y="3679825"/>
          <p14:tracePt t="49547" x="3187700" y="3697288"/>
          <p14:tracePt t="49564" x="3205163" y="3724275"/>
          <p14:tracePt t="49580" x="3224213" y="3751263"/>
          <p14:tracePt t="49597" x="3259138" y="3786188"/>
          <p14:tracePt t="49618" x="3259138" y="3795713"/>
          <p14:tracePt t="49630" x="3268663" y="3813175"/>
          <p14:tracePt t="49647" x="3286125" y="3822700"/>
          <p14:tracePt t="49664" x="3286125" y="3840163"/>
          <p14:tracePt t="49682" x="3295650" y="3857625"/>
          <p14:tracePt t="49705" x="3295650" y="3867150"/>
          <p14:tracePt t="49721" x="3295650" y="3875088"/>
          <p14:tracePt t="49731" x="3295650" y="3884613"/>
          <p14:tracePt t="49747" x="3313113" y="3894138"/>
          <p14:tracePt t="49764" x="3313113" y="3902075"/>
          <p14:tracePt t="49858" x="3340100" y="3911600"/>
          <p14:tracePt t="49873" x="3357563" y="3919538"/>
          <p14:tracePt t="49890" x="3375025" y="3919538"/>
          <p14:tracePt t="49897" x="3402013" y="3938588"/>
          <p14:tracePt t="49906" x="3419475" y="3946525"/>
          <p14:tracePt t="49914" x="3446463" y="3965575"/>
          <p14:tracePt t="49931" x="3455988" y="3973513"/>
          <p14:tracePt t="49953" x="3473450" y="3973513"/>
          <p14:tracePt t="49970" x="3473450" y="3983038"/>
          <p14:tracePt t="49986" x="3482975" y="3983038"/>
          <p14:tracePt t="49998" x="3500438" y="4000500"/>
          <p14:tracePt t="50014" x="3527425" y="4027488"/>
          <p14:tracePt t="50031" x="3554413" y="4044950"/>
          <p14:tracePt t="50048" x="3581400" y="4062413"/>
          <p14:tracePt t="50065" x="3598863" y="4081463"/>
          <p14:tracePt t="50081" x="3616325" y="4098925"/>
          <p14:tracePt t="50098" x="3625850" y="4116388"/>
          <p14:tracePt t="50115" x="3633788" y="4125913"/>
          <p14:tracePt t="50131" x="3643313" y="4133850"/>
          <p14:tracePt t="50154" x="3643313" y="4143375"/>
          <p14:tracePt t="50165" x="3652838" y="4143375"/>
          <p14:tracePt t="50181" x="3660775" y="4152900"/>
          <p14:tracePt t="50198" x="3670300" y="4170363"/>
          <p14:tracePt t="50216" x="3687763" y="4179888"/>
          <p14:tracePt t="50232" x="3697288" y="4187825"/>
          <p14:tracePt t="50248" x="3705225" y="4197350"/>
          <p14:tracePt t="50265" x="3705225" y="4187825"/>
          <p14:tracePt t="50377" x="3714750" y="4179888"/>
          <p14:tracePt t="50385" x="3724275" y="4160838"/>
          <p14:tracePt t="50393" x="3732213" y="4143375"/>
          <p14:tracePt t="50402" x="3732213" y="4098925"/>
          <p14:tracePt t="50418" x="3732213" y="4071938"/>
          <p14:tracePt t="50432" x="3732213" y="4010025"/>
          <p14:tracePt t="50449" x="3724275" y="3919538"/>
          <p14:tracePt t="50465" x="3714750" y="3875088"/>
          <p14:tracePt t="50482" x="3705225" y="3822700"/>
          <p14:tracePt t="50499" x="3687763" y="3768725"/>
          <p14:tracePt t="50515" x="3670300" y="3732213"/>
          <p14:tracePt t="50532" x="3660775" y="3697288"/>
          <p14:tracePt t="50549" x="3643313" y="3660775"/>
          <p14:tracePt t="50565" x="3625850" y="3633788"/>
          <p14:tracePt t="50582" x="3598863" y="3598863"/>
          <p14:tracePt t="50599" x="3589338" y="3554413"/>
          <p14:tracePt t="50616" x="3589338" y="3527425"/>
          <p14:tracePt t="50632" x="3571875" y="3482975"/>
          <p14:tracePt t="50632" x="3562350" y="3473450"/>
          <p14:tracePt t="50650" x="3544888" y="3429000"/>
          <p14:tracePt t="50666" x="3509963" y="3394075"/>
          <p14:tracePt t="50682" x="3482975" y="3357563"/>
          <p14:tracePt t="50699" x="3446463" y="3322638"/>
          <p14:tracePt t="50716" x="3411538" y="3286125"/>
          <p14:tracePt t="50733" x="3367088" y="3241675"/>
          <p14:tracePt t="50749" x="3340100" y="3214688"/>
          <p14:tracePt t="50766" x="3313113" y="3197225"/>
          <p14:tracePt t="50783" x="3303588" y="3187700"/>
          <p14:tracePt t="50799" x="3286125" y="3187700"/>
          <p14:tracePt t="50816" x="3276600" y="3179763"/>
          <p14:tracePt t="50833" x="3268663" y="3179763"/>
          <p14:tracePt t="50849" x="3251200" y="3179763"/>
          <p14:tracePt t="50868" x="3224213" y="3170238"/>
          <p14:tracePt t="50883" x="3214688" y="3170238"/>
          <p14:tracePt t="50900" x="3205163" y="3170238"/>
          <p14:tracePt t="50916" x="3197225" y="3170238"/>
          <p14:tracePt t="50953" x="3187700" y="3170238"/>
          <p14:tracePt t="50962" x="3179763" y="3170238"/>
          <p14:tracePt t="50969" x="3179763" y="3179763"/>
          <p14:tracePt t="50983" x="3160713" y="3197225"/>
          <p14:tracePt t="51000" x="3152775" y="3214688"/>
          <p14:tracePt t="51016" x="3152775" y="3241675"/>
          <p14:tracePt t="51034" x="3152775" y="3268663"/>
          <p14:tracePt t="51050" x="3152775" y="3313113"/>
          <p14:tracePt t="51067" x="3179763" y="3340100"/>
          <p14:tracePt t="51083" x="3205163" y="3375025"/>
          <p14:tracePt t="51100" x="3232150" y="3419475"/>
          <p14:tracePt t="51117" x="3276600" y="3465513"/>
          <p14:tracePt t="51133" x="3340100" y="3517900"/>
          <p14:tracePt t="51150" x="3375025" y="3554413"/>
          <p14:tracePt t="51167" x="3419475" y="3598863"/>
          <p14:tracePt t="51183" x="3455988" y="3643313"/>
          <p14:tracePt t="51200" x="3482975" y="3679825"/>
          <p14:tracePt t="51217" x="3527425" y="3732213"/>
          <p14:tracePt t="51234" x="3536950" y="3751263"/>
          <p14:tracePt t="51250" x="3544888" y="3776663"/>
          <p14:tracePt t="51267" x="3562350" y="3795713"/>
          <p14:tracePt t="51284" x="3562350" y="3803650"/>
          <p14:tracePt t="51300" x="3562350" y="3813175"/>
          <p14:tracePt t="51330" x="3562350" y="3822700"/>
          <p14:tracePt t="51337" x="3562350" y="3830638"/>
          <p14:tracePt t="51378" x="3571875" y="3840163"/>
          <p14:tracePt t="51385" x="3571875" y="3848100"/>
          <p14:tracePt t="51402" x="3571875" y="3857625"/>
          <p14:tracePt t="51418" x="3571875" y="3867150"/>
          <p14:tracePt t="51433" x="3571875" y="3875088"/>
          <p14:tracePt t="51442" x="3571875" y="3884613"/>
          <p14:tracePt t="51458" x="3571875" y="3894138"/>
          <p14:tracePt t="51474" x="3571875" y="3902075"/>
          <p14:tracePt t="51490" x="3571875" y="3911600"/>
          <p14:tracePt t="51501" x="3571875" y="3919538"/>
          <p14:tracePt t="51517" x="3571875" y="3938588"/>
          <p14:tracePt t="51534" x="3571875" y="3946525"/>
          <p14:tracePt t="51553" x="3571875" y="3965575"/>
          <p14:tracePt t="51570" x="3571875" y="3956050"/>
          <p14:tracePt t="51689" x="3571875" y="3938588"/>
          <p14:tracePt t="51698" x="3571875" y="3919538"/>
          <p14:tracePt t="51705" x="3571875" y="3902075"/>
          <p14:tracePt t="51718" x="3571875" y="3840163"/>
          <p14:tracePt t="51735" x="3562350" y="3786188"/>
          <p14:tracePt t="51751" x="3536950" y="3732213"/>
          <p14:tracePt t="51768" x="3509963" y="3687763"/>
          <p14:tracePt t="51785" x="3473450" y="3633788"/>
          <p14:tracePt t="51802" x="3438525" y="3598863"/>
          <p14:tracePt t="51818" x="3411538" y="3571875"/>
          <p14:tracePt t="51835" x="3367088" y="3527425"/>
          <p14:tracePt t="51851" x="3330575" y="3500438"/>
          <p14:tracePt t="51868" x="3286125" y="3465513"/>
          <p14:tracePt t="51885" x="3251200" y="3438525"/>
          <p14:tracePt t="51902" x="3205163" y="3419475"/>
          <p14:tracePt t="51918" x="3170238" y="3411538"/>
          <p14:tracePt t="51935" x="3152775" y="3394075"/>
          <p14:tracePt t="51952" x="3125788" y="3384550"/>
          <p14:tracePt t="51968" x="3098800" y="3367088"/>
          <p14:tracePt t="51968" x="3089275" y="3367088"/>
          <p14:tracePt t="51986" x="3081338" y="3367088"/>
          <p14:tracePt t="52002" x="3071813" y="3367088"/>
          <p14:tracePt t="52066" x="3071813" y="3357563"/>
          <p14:tracePt t="52130" x="3062288" y="3348038"/>
          <p14:tracePt t="52137" x="3044825" y="3340100"/>
          <p14:tracePt t="52146" x="3036888" y="3340100"/>
          <p14:tracePt t="52154" x="3017838" y="3330575"/>
          <p14:tracePt t="52169" x="2973388" y="3303588"/>
          <p14:tracePt t="52186" x="2965450" y="3295650"/>
          <p14:tracePt t="52202" x="2965450" y="3286125"/>
          <p14:tracePt t="52249" x="2946400" y="3286125"/>
          <p14:tracePt t="52257" x="2938463" y="3276600"/>
          <p14:tracePt t="52269" x="2894013" y="3259138"/>
          <p14:tracePt t="52286" x="2857500" y="3232150"/>
          <p14:tracePt t="52302" x="2813050" y="3224213"/>
          <p14:tracePt t="52319" x="2786063" y="3205163"/>
          <p14:tracePt t="52336" x="2776538" y="3187700"/>
          <p14:tracePt t="52352" x="2768600" y="3179763"/>
          <p14:tracePt t="52369" x="2759075" y="3160713"/>
          <p14:tracePt t="52386" x="2751138" y="3160713"/>
          <p14:tracePt t="52402" x="2751138" y="3152775"/>
          <p14:tracePt t="52419" x="2741613" y="3152775"/>
          <p14:tracePt t="52436" x="2714625" y="3143250"/>
          <p14:tracePt t="52453" x="2679700" y="3133725"/>
          <p14:tracePt t="52469" x="2643188" y="3125788"/>
          <p14:tracePt t="52486" x="2625725" y="3125788"/>
          <p14:tracePt t="52503" x="2598738" y="3116263"/>
          <p14:tracePt t="52519" x="2589213" y="3116263"/>
          <p14:tracePt t="52536" x="2571750" y="3108325"/>
          <p14:tracePt t="52553" x="2536825" y="3098800"/>
          <p14:tracePt t="52570" x="2527300" y="3098800"/>
          <p14:tracePt t="52601" x="2517775" y="3089275"/>
          <p14:tracePt t="52609" x="2509838" y="3089275"/>
          <p14:tracePt t="52619" x="2482850" y="3071813"/>
          <p14:tracePt t="52636" x="2455863" y="3071813"/>
          <p14:tracePt t="52653" x="2419350" y="3054350"/>
          <p14:tracePt t="52671" x="2401888" y="3044825"/>
          <p14:tracePt t="52686" x="2374900" y="3044825"/>
          <p14:tracePt t="52703" x="2357438" y="3044825"/>
          <p14:tracePt t="52720" x="2339975" y="3044825"/>
          <p14:tracePt t="52737" x="2303463" y="3044825"/>
          <p14:tracePt t="52754" x="2286000" y="3044825"/>
          <p14:tracePt t="52770" x="2276475" y="3044825"/>
          <p14:tracePt t="52787" x="2268538" y="3044825"/>
          <p14:tracePt t="53017" x="2268538" y="3054350"/>
          <p14:tracePt t="53033" x="2276475" y="3062288"/>
          <p14:tracePt t="53041" x="2295525" y="3071813"/>
          <p14:tracePt t="53050" x="2322513" y="3081338"/>
          <p14:tracePt t="53057" x="2347913" y="3098800"/>
          <p14:tracePt t="53070" x="2411413" y="3125788"/>
          <p14:tracePt t="53087" x="2465388" y="3152775"/>
          <p14:tracePt t="53104" x="2517775" y="3170238"/>
          <p14:tracePt t="53121" x="2571750" y="3187700"/>
          <p14:tracePt t="53137" x="2608263" y="3214688"/>
          <p14:tracePt t="53154" x="2643188" y="3232150"/>
          <p14:tracePt t="53171" x="2679700" y="3259138"/>
          <p14:tracePt t="53187" x="2705100" y="3286125"/>
          <p14:tracePt t="53204" x="2751138" y="3322638"/>
          <p14:tracePt t="53221" x="2803525" y="3348038"/>
          <p14:tracePt t="53237" x="2840038" y="3375025"/>
          <p14:tracePt t="53255" x="2884488" y="3394075"/>
          <p14:tracePt t="53271" x="2919413" y="3419475"/>
          <p14:tracePt t="53288" x="2946400" y="3446463"/>
          <p14:tracePt t="53304" x="2973388" y="3482975"/>
          <p14:tracePt t="53304" x="2990850" y="3500438"/>
          <p14:tracePt t="53322" x="3027363" y="3536950"/>
          <p14:tracePt t="53338" x="3062288" y="3571875"/>
          <p14:tracePt t="53355" x="3089275" y="3608388"/>
          <p14:tracePt t="53371" x="3108325" y="3643313"/>
          <p14:tracePt t="53388" x="3125788" y="3679825"/>
          <p14:tracePt t="53404" x="3152775" y="3714750"/>
          <p14:tracePt t="53421" x="3170238" y="3751263"/>
          <p14:tracePt t="53438" x="3197225" y="3786188"/>
          <p14:tracePt t="53455" x="3205163" y="3813175"/>
          <p14:tracePt t="53471" x="3232150" y="3840163"/>
          <p14:tracePt t="53488" x="3241675" y="3848100"/>
          <p14:tracePt t="53505" x="3259138" y="3875088"/>
          <p14:tracePt t="53522" x="3268663" y="3884613"/>
          <p14:tracePt t="53538" x="3276600" y="3911600"/>
          <p14:tracePt t="53555" x="3295650" y="3929063"/>
          <p14:tracePt t="53571" x="3303588" y="3946525"/>
          <p14:tracePt t="53588" x="3322638" y="3973513"/>
          <p14:tracePt t="53605" x="3330575" y="4000500"/>
          <p14:tracePt t="53622" x="3340100" y="4010025"/>
          <p14:tracePt t="53638" x="3348038" y="4027488"/>
          <p14:tracePt t="53655" x="3357563" y="4037013"/>
          <p14:tracePt t="53674" x="3367088" y="4044950"/>
          <p14:tracePt t="53688" x="3375025" y="4062413"/>
          <p14:tracePt t="53705" x="3384550" y="4062413"/>
          <p14:tracePt t="53722" x="3394075" y="4062413"/>
          <p14:tracePt t="53801" x="3402013" y="4062413"/>
          <p14:tracePt t="53817" x="3419475" y="4062413"/>
          <p14:tracePt t="53825" x="3429000" y="4062413"/>
          <p14:tracePt t="53833" x="3438525" y="4054475"/>
          <p14:tracePt t="53841" x="3446463" y="4037013"/>
          <p14:tracePt t="53855" x="3465513" y="4000500"/>
          <p14:tracePt t="53872" x="3473450" y="3965575"/>
          <p14:tracePt t="53872" x="3473450" y="3956050"/>
          <p14:tracePt t="53889" x="3473450" y="3911600"/>
          <p14:tracePt t="53906" x="3473450" y="3875088"/>
          <p14:tracePt t="53922" x="3473450" y="3822700"/>
          <p14:tracePt t="53939" x="3465513" y="3776663"/>
          <p14:tracePt t="53956" x="3446463" y="3732213"/>
          <p14:tracePt t="53972" x="3419475" y="3670300"/>
          <p14:tracePt t="53989" x="3394075" y="3616325"/>
          <p14:tracePt t="54006" x="3348038" y="3562350"/>
          <p14:tracePt t="54023" x="3303588" y="3517900"/>
          <p14:tracePt t="54039" x="3259138" y="3455988"/>
          <p14:tracePt t="54056" x="3205163" y="3411538"/>
          <p14:tracePt t="54073" x="3108325" y="3340100"/>
          <p14:tracePt t="54089" x="3044825" y="3286125"/>
          <p14:tracePt t="54106" x="2982913" y="3241675"/>
          <p14:tracePt t="54123" x="2919413" y="3197225"/>
          <p14:tracePt t="54139" x="2857500" y="3152775"/>
          <p14:tracePt t="54156" x="2786063" y="3116263"/>
          <p14:tracePt t="54173" x="2714625" y="3081338"/>
          <p14:tracePt t="54189" x="2633663" y="3044825"/>
          <p14:tracePt t="54206" x="2562225" y="3009900"/>
          <p14:tracePt t="54223" x="2490788" y="2973388"/>
          <p14:tracePt t="54240" x="2428875" y="2928938"/>
          <p14:tracePt t="54256" x="2384425" y="2901950"/>
          <p14:tracePt t="54256" x="2357438" y="2894013"/>
          <p14:tracePt t="54274" x="2347913" y="2884488"/>
          <p14:tracePt t="54289" x="2339975" y="2884488"/>
          <p14:tracePt t="54306" x="2339975" y="2901950"/>
          <p14:tracePt t="54425" x="2366963" y="2928938"/>
          <p14:tracePt t="54433" x="2393950" y="2965450"/>
          <p14:tracePt t="54442" x="2438400" y="3000375"/>
          <p14:tracePt t="54456" x="2652713" y="3125788"/>
          <p14:tracePt t="54473" x="2786063" y="3197225"/>
          <p14:tracePt t="54490" x="2901950" y="3276600"/>
          <p14:tracePt t="54507" x="2982913" y="3322638"/>
          <p14:tracePt t="54523" x="3036888" y="3375025"/>
          <p14:tracePt t="54540" x="3081338" y="3429000"/>
          <p14:tracePt t="54557" x="3125788" y="3482975"/>
          <p14:tracePt t="54574" x="3179763" y="3554413"/>
          <p14:tracePt t="54590" x="3224213" y="3598863"/>
          <p14:tracePt t="54607" x="3286125" y="3670300"/>
          <p14:tracePt t="54624" x="3348038" y="3724275"/>
          <p14:tracePt t="54640" x="3419475" y="3803650"/>
          <p14:tracePt t="54657" x="3465513" y="3848100"/>
          <p14:tracePt t="54674" x="3490913" y="3894138"/>
          <p14:tracePt t="54691" x="3509963" y="3929063"/>
          <p14:tracePt t="54707" x="3517900" y="3956050"/>
          <p14:tracePt t="54724" x="3527425" y="3973513"/>
          <p14:tracePt t="54741" x="3536950" y="3983038"/>
          <p14:tracePt t="54757" x="3544888" y="4010025"/>
          <p14:tracePt t="54774" x="3554413" y="4027488"/>
          <p14:tracePt t="54791" x="3562350" y="4044950"/>
          <p14:tracePt t="54807" x="3571875" y="4071938"/>
          <p14:tracePt t="54824" x="3581400" y="4089400"/>
          <p14:tracePt t="54841" x="3598863" y="4116388"/>
          <p14:tracePt t="54857" x="3608388" y="4125913"/>
          <p14:tracePt t="54874" x="3608388" y="4133850"/>
          <p14:tracePt t="54891" x="3616325" y="4143375"/>
          <p14:tracePt t="54907" x="3616325" y="4152900"/>
          <p14:tracePt t="54924" x="3616325" y="4160838"/>
          <p14:tracePt t="54941" x="3625850" y="4170363"/>
          <p14:tracePt t="54958" x="3633788" y="4170363"/>
          <p14:tracePt t="56041" x="3643313" y="4160838"/>
          <p14:tracePt t="56057" x="3643313" y="4152900"/>
          <p14:tracePt t="56073" x="3652838" y="4143375"/>
          <p14:tracePt t="56146" x="3652838" y="4133850"/>
          <p14:tracePt t="56169" x="3652838" y="4125913"/>
          <p14:tracePt t="56185" x="3652838" y="4116388"/>
          <p14:tracePt t="56193" x="3652838" y="4108450"/>
          <p14:tracePt t="56209" x="3652838" y="4098925"/>
          <p14:tracePt t="56217" x="3652838" y="4081463"/>
          <p14:tracePt t="56227" x="3652838" y="4071938"/>
          <p14:tracePt t="56243" x="3652838" y="4044950"/>
          <p14:tracePt t="56260" x="3643313" y="4027488"/>
          <p14:tracePt t="56277" x="3625850" y="4000500"/>
          <p14:tracePt t="56294" x="3625850" y="3973513"/>
          <p14:tracePt t="56311" x="3616325" y="3956050"/>
          <p14:tracePt t="56327" x="3616325" y="3938588"/>
          <p14:tracePt t="56344" x="3608388" y="3902075"/>
          <p14:tracePt t="56361" x="3608388" y="3867150"/>
          <p14:tracePt t="56361" x="3608388" y="3848100"/>
          <p14:tracePt t="56377" x="3598863" y="3813175"/>
          <p14:tracePt t="56394" x="3581400" y="3768725"/>
          <p14:tracePt t="56411" x="3571875" y="3724275"/>
          <p14:tracePt t="56427" x="3562350" y="3697288"/>
          <p14:tracePt t="56444" x="3554413" y="3670300"/>
          <p14:tracePt t="56460" x="3536950" y="3633788"/>
          <p14:tracePt t="56477" x="3527425" y="3608388"/>
          <p14:tracePt t="56494" x="3500438" y="3581400"/>
          <p14:tracePt t="56511" x="3473450" y="3554413"/>
          <p14:tracePt t="56527" x="3438525" y="3527425"/>
          <p14:tracePt t="56544" x="3402013" y="3509963"/>
          <p14:tracePt t="56561" x="3367088" y="3473450"/>
          <p14:tracePt t="56578" x="3348038" y="3465513"/>
          <p14:tracePt t="56594" x="3330575" y="3438525"/>
          <p14:tracePt t="56611" x="3313113" y="3429000"/>
          <p14:tracePt t="56628" x="3286125" y="3411538"/>
          <p14:tracePt t="56644" x="3286125" y="3402013"/>
          <p14:tracePt t="56661" x="3268663" y="3394075"/>
          <p14:tracePt t="56678" x="3251200" y="3384550"/>
          <p14:tracePt t="56694" x="3241675" y="3375025"/>
          <p14:tracePt t="56711" x="3214688" y="3357563"/>
          <p14:tracePt t="56728" x="3179763" y="3348038"/>
          <p14:tracePt t="56745" x="3143250" y="3330575"/>
          <p14:tracePt t="56761" x="3116263" y="3313113"/>
          <p14:tracePt t="56778" x="3098800" y="3303588"/>
          <p14:tracePt t="56795" x="3089275" y="3295650"/>
          <p14:tracePt t="56811" x="3081338" y="3286125"/>
          <p14:tracePt t="56828" x="3071813" y="3286125"/>
          <p14:tracePt t="56945" x="3071813" y="3295650"/>
          <p14:tracePt t="56961" x="3071813" y="3322638"/>
          <p14:tracePt t="56969" x="3081338" y="3340100"/>
          <p14:tracePt t="56978" x="3098800" y="3394075"/>
          <p14:tracePt t="56995" x="3125788" y="3438525"/>
          <p14:tracePt t="57012" x="3160713" y="3482975"/>
          <p14:tracePt t="57029" x="3197225" y="3536950"/>
          <p14:tracePt t="57045" x="3232150" y="3581400"/>
          <p14:tracePt t="57062" x="3259138" y="3616325"/>
          <p14:tracePt t="57078" x="3286125" y="3643313"/>
          <p14:tracePt t="57095" x="3303588" y="3670300"/>
          <p14:tracePt t="57112" x="3330575" y="3697288"/>
          <p14:tracePt t="57128" x="3348038" y="3732213"/>
          <p14:tracePt t="57146" x="3375025" y="3759200"/>
          <p14:tracePt t="57162" x="3394075" y="3795713"/>
          <p14:tracePt t="57179" x="3411538" y="3830638"/>
          <p14:tracePt t="57195" x="3429000" y="3857625"/>
          <p14:tracePt t="57212" x="3438525" y="3894138"/>
          <p14:tracePt t="57229" x="3446463" y="3919538"/>
          <p14:tracePt t="57245" x="3455988" y="3946525"/>
          <p14:tracePt t="57262" x="3473450" y="3973513"/>
          <p14:tracePt t="57279" x="3482975" y="3990975"/>
          <p14:tracePt t="57296" x="3490913" y="4017963"/>
          <p14:tracePt t="57296" x="3500438" y="4017963"/>
          <p14:tracePt t="57313" x="3509963" y="4044950"/>
          <p14:tracePt t="57329" x="3517900" y="4062413"/>
          <p14:tracePt t="57346" x="3536950" y="4089400"/>
          <p14:tracePt t="57362" x="3544888" y="4108450"/>
          <p14:tracePt t="57379" x="3554413" y="4116388"/>
          <p14:tracePt t="57396" x="3562350" y="4133850"/>
          <p14:tracePt t="57412" x="3571875" y="4152900"/>
          <p14:tracePt t="57429" x="3589338" y="4170363"/>
          <p14:tracePt t="57446" x="3589338" y="4187825"/>
          <p14:tracePt t="57463" x="3589338" y="4197350"/>
          <p14:tracePt t="57479" x="3598863" y="4205288"/>
          <p14:tracePt t="57496" x="3608388" y="4224338"/>
          <p14:tracePt t="57513" x="3616325" y="4224338"/>
          <p14:tracePt t="57530" x="3616325" y="4214813"/>
          <p14:tracePt t="57825" x="3616325" y="4205288"/>
          <p14:tracePt t="57833" x="3616325" y="4197350"/>
          <p14:tracePt t="57857" x="3616325" y="4187825"/>
          <p14:tracePt t="57865" x="3616325" y="4170363"/>
          <p14:tracePt t="57889" x="3608388" y="4160838"/>
          <p14:tracePt t="57897" x="3608388" y="4152900"/>
          <p14:tracePt t="57913" x="3589338" y="4133850"/>
          <p14:tracePt t="57929" x="3589338" y="4125913"/>
          <p14:tracePt t="57937" x="3581400" y="4116388"/>
          <p14:tracePt t="57953" x="3571875" y="4108450"/>
          <p14:tracePt t="57963" x="3571875" y="4098925"/>
          <p14:tracePt t="57985" x="3562350" y="4089400"/>
          <p14:tracePt t="57997" x="3562350" y="4081463"/>
          <p14:tracePt t="58049" x="3554413" y="4071938"/>
          <p14:tracePt t="58065" x="3544888" y="4062413"/>
          <p14:tracePt t="58073" x="3536950" y="4044950"/>
          <p14:tracePt t="58097" x="3536950" y="4037013"/>
          <p14:tracePt t="58121" x="3527425" y="4027488"/>
          <p14:tracePt t="58137" x="3517900" y="4010025"/>
          <p14:tracePt t="58169" x="3517900" y="4000500"/>
          <p14:tracePt t="58193" x="3509963" y="3990975"/>
          <p14:tracePt t="58209" x="3509963" y="3983038"/>
          <p14:tracePt t="58217" x="3500438" y="3983038"/>
          <p14:tracePt t="58241" x="3500438" y="3973513"/>
          <p14:tracePt t="58313" x="3500438" y="3965575"/>
          <p14:tracePt t="58321" x="3490913" y="3956050"/>
          <p14:tracePt t="58331" x="3482975" y="3946525"/>
          <p14:tracePt t="58348" x="3473450" y="3938588"/>
          <p14:tracePt t="58364" x="3465513" y="3929063"/>
          <p14:tracePt t="58381" x="3455988" y="3919538"/>
          <p14:tracePt t="58401" x="3446463" y="3911600"/>
          <p14:tracePt t="58425" x="3446463" y="3894138"/>
          <p14:tracePt t="58481" x="3438525" y="3884613"/>
          <p14:tracePt t="58537" x="3429000" y="3875088"/>
          <p14:tracePt t="58553" x="3429000" y="3867150"/>
          <p14:tracePt t="58561" x="3419475" y="3857625"/>
          <p14:tracePt t="58569" x="3411538" y="3840163"/>
          <p14:tracePt t="58585" x="3402013" y="3830638"/>
          <p14:tracePt t="58601" x="3402013" y="3813175"/>
          <p14:tracePt t="58615" x="3384550" y="3795713"/>
          <p14:tracePt t="58632" x="3375025" y="3786188"/>
          <p14:tracePt t="58648" x="3367088" y="3759200"/>
          <p14:tracePt t="58665" x="3357563" y="3741738"/>
          <p14:tracePt t="58682" x="3357563" y="3732213"/>
          <p14:tracePt t="58698" x="3357563" y="3724275"/>
          <p14:tracePt t="58715" x="3357563" y="3705225"/>
          <p14:tracePt t="58732" x="3357563" y="3697288"/>
          <p14:tracePt t="58748" x="3348038" y="3679825"/>
          <p14:tracePt t="58765" x="3340100" y="3679825"/>
          <p14:tracePt t="58782" x="3330575" y="3670300"/>
          <p14:tracePt t="58799" x="3330575" y="3660775"/>
          <p14:tracePt t="58815" x="3313113" y="3633788"/>
          <p14:tracePt t="58832" x="3295650" y="3625850"/>
          <p14:tracePt t="58832" x="3276600" y="3616325"/>
          <p14:tracePt t="58850" x="3251200" y="3598863"/>
          <p14:tracePt t="58865" x="3232150" y="3581400"/>
          <p14:tracePt t="58882" x="3205163" y="3562350"/>
          <p14:tracePt t="58899" x="3179763" y="3536950"/>
          <p14:tracePt t="58915" x="3152775" y="3517900"/>
          <p14:tracePt t="58932" x="3125788" y="3482975"/>
          <p14:tracePt t="58949" x="3098800" y="3455988"/>
          <p14:tracePt t="58966" x="3071813" y="3429000"/>
          <p14:tracePt t="58982" x="3036888" y="3402013"/>
          <p14:tracePt t="58999" x="3009900" y="3375025"/>
          <p14:tracePt t="59016" x="2982913" y="3348038"/>
          <p14:tracePt t="59033" x="2955925" y="3322638"/>
          <p14:tracePt t="59049" x="2938463" y="3313113"/>
          <p14:tracePt t="59066" x="2928938" y="3295650"/>
          <p14:tracePt t="59082" x="2919413" y="3286125"/>
          <p14:tracePt t="59099" x="2911475" y="3276600"/>
          <p14:tracePt t="59121" x="2894013" y="3268663"/>
          <p14:tracePt t="59153" x="2884488" y="3268663"/>
          <p14:tracePt t="59177" x="2874963" y="3259138"/>
          <p14:tracePt t="59185" x="2857500" y="3259138"/>
          <p14:tracePt t="59209" x="2847975" y="3259138"/>
          <p14:tracePt t="59665" x="2847975" y="3268663"/>
          <p14:tracePt t="59689" x="2847975" y="3276600"/>
          <p14:tracePt t="59705" x="2847975" y="3286125"/>
          <p14:tracePt t="59713" x="2847975" y="3295650"/>
          <p14:tracePt t="60113" x="2847975" y="3313113"/>
          <p14:tracePt t="60121" x="2867025" y="3330575"/>
          <p14:tracePt t="60129" x="2894013" y="3357563"/>
          <p14:tracePt t="60137" x="2938463" y="3384550"/>
          <p14:tracePt t="60151" x="3044825" y="3455988"/>
          <p14:tracePt t="60168" x="3152775" y="3509963"/>
          <p14:tracePt t="60168" x="3224213" y="3536950"/>
          <p14:tracePt t="60185" x="3303588" y="3581400"/>
          <p14:tracePt t="60201" x="3348038" y="3608388"/>
          <p14:tracePt t="60218" x="3375025" y="3633788"/>
          <p14:tracePt t="60235" x="3384550" y="3660775"/>
          <p14:tracePt t="60251" x="3402013" y="3670300"/>
          <p14:tracePt t="60268" x="3438525" y="3697288"/>
          <p14:tracePt t="60285" x="3490913" y="3732213"/>
          <p14:tracePt t="60302" x="3562350" y="3768725"/>
          <p14:tracePt t="60318" x="3660775" y="3813175"/>
          <p14:tracePt t="60335" x="3751263" y="3848100"/>
          <p14:tracePt t="60352" x="3857625" y="3894138"/>
          <p14:tracePt t="60352" x="3911600" y="3919538"/>
          <p14:tracePt t="60370" x="4017963" y="3965575"/>
          <p14:tracePt t="60385" x="4116388" y="4000500"/>
          <p14:tracePt t="60402" x="4224338" y="4027488"/>
          <p14:tracePt t="60419" x="4340225" y="4054475"/>
          <p14:tracePt t="60435" x="4456113" y="4081463"/>
          <p14:tracePt t="60452" x="4572000" y="4108450"/>
          <p14:tracePt t="60469" x="4670425" y="4116388"/>
          <p14:tracePt t="60485" x="4751388" y="4143375"/>
          <p14:tracePt t="60502" x="4795838" y="4160838"/>
          <p14:tracePt t="60519" x="4867275" y="4187825"/>
          <p14:tracePt t="60536" x="4946650" y="4205288"/>
          <p14:tracePt t="60552" x="5037138" y="4232275"/>
          <p14:tracePt t="60552" x="5081588" y="4241800"/>
          <p14:tracePt t="60569" x="5160963" y="4259263"/>
          <p14:tracePt t="60585" x="5224463" y="4268788"/>
          <p14:tracePt t="60602" x="5286375" y="4276725"/>
          <p14:tracePt t="60619" x="5322888" y="4276725"/>
          <p14:tracePt t="60636" x="5357813" y="4276725"/>
          <p14:tracePt t="60652" x="5402263" y="4276725"/>
          <p14:tracePt t="60669" x="5438775" y="4276725"/>
          <p14:tracePt t="60686" x="5465763" y="4276725"/>
          <p14:tracePt t="60702" x="5491163" y="4276725"/>
          <p14:tracePt t="60719" x="5527675" y="4259263"/>
          <p14:tracePt t="60736" x="5545138" y="4251325"/>
          <p14:tracePt t="60752" x="5562600" y="4232275"/>
          <p14:tracePt t="60769" x="5572125" y="4224338"/>
          <p14:tracePt t="60786" x="5572125" y="4214813"/>
          <p14:tracePt t="60802" x="5581650" y="4197350"/>
          <p14:tracePt t="60819" x="5581650" y="4179888"/>
          <p14:tracePt t="60836" x="5581650" y="4152900"/>
          <p14:tracePt t="60853" x="5581650" y="4143375"/>
          <p14:tracePt t="60870" x="5572125" y="4108450"/>
          <p14:tracePt t="60886" x="5545138" y="4071938"/>
          <p14:tracePt t="60903" x="5510213" y="4037013"/>
          <p14:tracePt t="60920" x="5456238" y="4000500"/>
          <p14:tracePt t="60936" x="5394325" y="3965575"/>
          <p14:tracePt t="60953" x="5357813" y="3965575"/>
          <p14:tracePt t="60970" x="5322888" y="3956050"/>
          <p14:tracePt t="60986" x="5276850" y="3938588"/>
          <p14:tracePt t="61003" x="5241925" y="3938588"/>
          <p14:tracePt t="61020" x="5180013" y="3929063"/>
          <p14:tracePt t="61037" x="5126038" y="3929063"/>
          <p14:tracePt t="61053" x="5054600" y="3929063"/>
          <p14:tracePt t="61070" x="4983163" y="3929063"/>
          <p14:tracePt t="61086" x="4929188" y="3929063"/>
          <p14:tracePt t="61103" x="4867275" y="3929063"/>
          <p14:tracePt t="61120" x="4822825" y="3946525"/>
          <p14:tracePt t="61137" x="4786313" y="3965575"/>
          <p14:tracePt t="61153" x="4768850" y="3983038"/>
          <p14:tracePt t="61170" x="4768850" y="3990975"/>
          <p14:tracePt t="61186" x="4768850" y="4010025"/>
          <p14:tracePt t="61203" x="4759325" y="4027488"/>
          <p14:tracePt t="61220" x="4751388" y="4037013"/>
          <p14:tracePt t="61237" x="4751388" y="4054475"/>
          <p14:tracePt t="61253" x="4751388" y="4081463"/>
          <p14:tracePt t="61270" x="4776788" y="4116388"/>
          <p14:tracePt t="61287" x="4830763" y="4152900"/>
          <p14:tracePt t="61304" x="4911725" y="4197350"/>
          <p14:tracePt t="61320" x="5099050" y="4259263"/>
          <p14:tracePt t="61337" x="5205413" y="4286250"/>
          <p14:tracePt t="61354" x="5313363" y="4313238"/>
          <p14:tracePt t="61370" x="5394325" y="4322763"/>
          <p14:tracePt t="61388" x="5429250" y="4330700"/>
          <p14:tracePt t="61404" x="5473700" y="4330700"/>
          <p14:tracePt t="61420" x="5518150" y="4330700"/>
          <p14:tracePt t="61437" x="5581650" y="4330700"/>
          <p14:tracePt t="61454" x="5661025" y="4330700"/>
          <p14:tracePt t="61470" x="5751513" y="4330700"/>
          <p14:tracePt t="61487" x="5803900" y="4322763"/>
          <p14:tracePt t="61504" x="5840413" y="4295775"/>
          <p14:tracePt t="61521" x="5875338" y="4259263"/>
          <p14:tracePt t="61538" x="5894388" y="4232275"/>
          <p14:tracePt t="61554" x="5894388" y="4205288"/>
          <p14:tracePt t="61571" x="5911850" y="4179888"/>
          <p14:tracePt t="61587" x="5919788" y="4143375"/>
          <p14:tracePt t="61604" x="5929313" y="4125913"/>
          <p14:tracePt t="61621" x="5938838" y="4098925"/>
          <p14:tracePt t="61637" x="5938838" y="4062413"/>
          <p14:tracePt t="61654" x="5938838" y="4044950"/>
          <p14:tracePt t="61671" x="5929313" y="4010025"/>
          <p14:tracePt t="61688" x="5911850" y="3983038"/>
          <p14:tracePt t="61704" x="5867400" y="3938588"/>
          <p14:tracePt t="61721" x="5813425" y="3911600"/>
          <p14:tracePt t="61738" x="5759450" y="3884613"/>
          <p14:tracePt t="61755" x="5688013" y="3867150"/>
          <p14:tracePt t="61771" x="5626100" y="3848100"/>
          <p14:tracePt t="61788" x="5572125" y="3840163"/>
          <p14:tracePt t="61805" x="5510213" y="3822700"/>
          <p14:tracePt t="61821" x="5446713" y="3813175"/>
          <p14:tracePt t="61838" x="5394325" y="3795713"/>
          <p14:tracePt t="61855" x="5322888" y="3795713"/>
          <p14:tracePt t="61871" x="5251450" y="3776663"/>
          <p14:tracePt t="61888" x="5197475" y="3768725"/>
          <p14:tracePt t="61888" x="5170488" y="3768725"/>
          <p14:tracePt t="61905" x="5116513" y="3768725"/>
          <p14:tracePt t="61921" x="5081588" y="3768725"/>
          <p14:tracePt t="61938" x="5037138" y="3768725"/>
          <p14:tracePt t="61955" x="4991100" y="3776663"/>
          <p14:tracePt t="61972" x="4946650" y="3795713"/>
          <p14:tracePt t="61988" x="4911725" y="3813175"/>
          <p14:tracePt t="62005" x="4884738" y="3830638"/>
          <p14:tracePt t="62022" x="4857750" y="3848100"/>
          <p14:tracePt t="62038" x="4830763" y="3875088"/>
          <p14:tracePt t="62055" x="4822825" y="3894138"/>
          <p14:tracePt t="62072" x="4813300" y="3919538"/>
          <p14:tracePt t="62089" x="4813300" y="3956050"/>
          <p14:tracePt t="62105" x="4813300" y="3983038"/>
          <p14:tracePt t="62122" x="4813300" y="4000500"/>
          <p14:tracePt t="62139" x="4813300" y="4054475"/>
          <p14:tracePt t="62155" x="4840288" y="4089400"/>
          <p14:tracePt t="62172" x="4867275" y="4125913"/>
          <p14:tracePt t="62189" x="4919663" y="4160838"/>
          <p14:tracePt t="62205" x="4983163" y="4197350"/>
          <p14:tracePt t="62222" x="5062538" y="4224338"/>
          <p14:tracePt t="62239" x="5143500" y="4251325"/>
          <p14:tracePt t="62255" x="5232400" y="4268788"/>
          <p14:tracePt t="62272" x="5330825" y="4286250"/>
          <p14:tracePt t="62289" x="5394325" y="4295775"/>
          <p14:tracePt t="62306" x="5438775" y="4295775"/>
          <p14:tracePt t="62322" x="5483225" y="4295775"/>
          <p14:tracePt t="62339" x="5527675" y="4295775"/>
          <p14:tracePt t="62356" x="5545138" y="4268788"/>
          <p14:tracePt t="62372" x="5572125" y="4251325"/>
          <p14:tracePt t="62389" x="5589588" y="4224338"/>
          <p14:tracePt t="62406" x="5599113" y="4197350"/>
          <p14:tracePt t="62422" x="5608638" y="4160838"/>
          <p14:tracePt t="62439" x="5608638" y="4152900"/>
          <p14:tracePt t="62456" x="5608638" y="4116388"/>
          <p14:tracePt t="62456" x="5608638" y="4108450"/>
          <p14:tracePt t="62473" x="5608638" y="4081463"/>
          <p14:tracePt t="62489" x="5608638" y="4062413"/>
          <p14:tracePt t="62506" x="5599113" y="4044950"/>
          <p14:tracePt t="62523" x="5599113" y="4027488"/>
          <p14:tracePt t="62539" x="5581650" y="4027488"/>
          <p14:tracePt t="62561" x="5562600" y="4017963"/>
          <p14:tracePt t="62577" x="5554663" y="4010025"/>
          <p14:tracePt t="62589" x="5518150" y="4000500"/>
          <p14:tracePt t="62606" x="5500688" y="3990975"/>
          <p14:tracePt t="62623" x="5483225" y="3990975"/>
          <p14:tracePt t="62640" x="5473700" y="3983038"/>
          <p14:tracePt t="62656" x="5465763" y="3983038"/>
          <p14:tracePt t="62673" x="5456238" y="3983038"/>
          <p14:tracePt t="62761" x="5456238" y="3973513"/>
          <p14:tracePt t="62769" x="5446713" y="3973513"/>
          <p14:tracePt t="62785" x="5438775" y="3973513"/>
          <p14:tracePt t="62793" x="5419725" y="3965575"/>
          <p14:tracePt t="62806" x="5411788" y="3965575"/>
          <p14:tracePt t="62825" x="5402263" y="3965575"/>
          <p14:tracePt t="62849" x="5394325" y="3965575"/>
          <p14:tracePt t="62857" x="5384800" y="3965575"/>
          <p14:tracePt t="62873" x="5357813" y="3965575"/>
          <p14:tracePt t="62890" x="5322888" y="3965575"/>
          <p14:tracePt t="62907" x="5303838" y="3965575"/>
          <p14:tracePt t="62923" x="5286375" y="3965575"/>
          <p14:tracePt t="62940" x="5276850" y="3965575"/>
          <p14:tracePt t="62957" x="5241925" y="3965575"/>
          <p14:tracePt t="62974" x="5232400" y="3965575"/>
          <p14:tracePt t="62990" x="5224463" y="3965575"/>
          <p14:tracePt t="63007" x="5214938" y="3965575"/>
          <p14:tracePt t="63057" x="5205413" y="3965575"/>
          <p14:tracePt t="63065" x="5187950" y="3973513"/>
          <p14:tracePt t="63097" x="5180013" y="3973513"/>
          <p14:tracePt t="63113" x="5180013" y="3983038"/>
          <p14:tracePt t="63121" x="5170488" y="3990975"/>
          <p14:tracePt t="63129" x="5160963" y="3990975"/>
          <p14:tracePt t="63140" x="5160963" y="4000500"/>
          <p14:tracePt t="63157" x="5143500" y="4000500"/>
          <p14:tracePt t="63174" x="5133975" y="4017963"/>
          <p14:tracePt t="63191" x="5133975" y="4027488"/>
          <p14:tracePt t="63217" x="5126038" y="4027488"/>
          <p14:tracePt t="63225" x="5126038" y="4037013"/>
          <p14:tracePt t="63241" x="5126038" y="4044950"/>
          <p14:tracePt t="63257" x="5126038" y="4054475"/>
          <p14:tracePt t="63313" x="5126038" y="4062413"/>
          <p14:tracePt t="63337" x="5126038" y="4071938"/>
          <p14:tracePt t="63353" x="5126038" y="4081463"/>
          <p14:tracePt t="63377" x="5116513" y="4081463"/>
          <p14:tracePt t="63993" x="5108575" y="4089400"/>
          <p14:tracePt t="64033" x="5108575" y="4098925"/>
          <p14:tracePt t="64057" x="5108575" y="4108450"/>
          <p14:tracePt t="64081" x="5108575" y="4116388"/>
          <p14:tracePt t="64201" x="5108575" y="4125913"/>
          <p14:tracePt t="64745" x="5108575" y="4133850"/>
          <p14:tracePt t="64753" x="5108575" y="4143375"/>
          <p14:tracePt t="64761" x="5099050" y="4152900"/>
          <p14:tracePt t="64777" x="5081588" y="4160838"/>
          <p14:tracePt t="64794" x="5062538" y="4170363"/>
          <p14:tracePt t="64810" x="5045075" y="4179888"/>
          <p14:tracePt t="64827" x="5027613" y="4187825"/>
          <p14:tracePt t="64844" x="5000625" y="4197350"/>
          <p14:tracePt t="64861" x="4983163" y="4197350"/>
          <p14:tracePt t="64877" x="4946650" y="4205288"/>
          <p14:tracePt t="64894" x="4919663" y="4214813"/>
          <p14:tracePt t="64911" x="4884738" y="4224338"/>
          <p14:tracePt t="64928" x="4822825" y="4224338"/>
          <p14:tracePt t="64944" x="4768850" y="4251325"/>
          <p14:tracePt t="64963" x="4741863" y="4259263"/>
          <p14:tracePt t="64978" x="4724400" y="4268788"/>
          <p14:tracePt t="64994" x="4705350" y="4286250"/>
          <p14:tracePt t="65011" x="4679950" y="4286250"/>
          <p14:tracePt t="65028" x="4670425" y="4295775"/>
          <p14:tracePt t="65044" x="4652963" y="4313238"/>
          <p14:tracePt t="65061" x="4643438" y="4322763"/>
          <p14:tracePt t="65078" x="4625975" y="4330700"/>
          <p14:tracePt t="65094" x="4616450" y="4348163"/>
          <p14:tracePt t="65111" x="4589463" y="4357688"/>
          <p14:tracePt t="65128" x="4562475" y="4375150"/>
          <p14:tracePt t="65128" x="4554538" y="4384675"/>
          <p14:tracePt t="65145" x="4527550" y="4402138"/>
          <p14:tracePt t="65161" x="4510088" y="4419600"/>
          <p14:tracePt t="65178" x="4491038" y="4429125"/>
          <p14:tracePt t="65194" x="4465638" y="4446588"/>
          <p14:tracePt t="65211" x="4438650" y="4456113"/>
          <p14:tracePt t="65228" x="4402138" y="4473575"/>
          <p14:tracePt t="65245" x="4367213" y="4483100"/>
          <p14:tracePt t="65261" x="4313238" y="4510088"/>
          <p14:tracePt t="65278" x="4259263" y="4518025"/>
          <p14:tracePt t="65295" x="4197350" y="4537075"/>
          <p14:tracePt t="65311" x="4152900" y="4545013"/>
          <p14:tracePt t="65328" x="4116388" y="4554538"/>
          <p14:tracePt t="65345" x="4098925" y="4554538"/>
          <p14:tracePt t="65361" x="4081463" y="4554538"/>
          <p14:tracePt t="65378" x="4044950" y="4554538"/>
          <p14:tracePt t="65395" x="4017963" y="4554538"/>
          <p14:tracePt t="65412" x="3983038" y="4554538"/>
          <p14:tracePt t="65428" x="3956050" y="4554538"/>
          <p14:tracePt t="65446" x="3919538" y="4554538"/>
          <p14:tracePt t="65462" x="3894138" y="4554538"/>
          <p14:tracePt t="65478" x="3875088" y="4562475"/>
          <p14:tracePt t="65495" x="3848100" y="4562475"/>
          <p14:tracePt t="65512" x="3813175" y="4589463"/>
          <p14:tracePt t="65529" x="3795713" y="4589463"/>
          <p14:tracePt t="65545" x="3768725" y="4598988"/>
          <p14:tracePt t="65562" x="3724275" y="4608513"/>
          <p14:tracePt t="65579" x="3679825" y="4625975"/>
          <p14:tracePt t="65595" x="3652838" y="4633913"/>
          <p14:tracePt t="65612" x="3625850" y="4652963"/>
          <p14:tracePt t="65629" x="3608388" y="4660900"/>
          <p14:tracePt t="65645" x="3589338" y="4670425"/>
          <p14:tracePt t="65662" x="3581400" y="4679950"/>
          <p14:tracePt t="65679" x="3571875" y="4697413"/>
          <p14:tracePt t="65696" x="3544888" y="4705350"/>
          <p14:tracePt t="65712" x="3490913" y="4705350"/>
          <p14:tracePt t="65729" x="3455988" y="4714875"/>
          <p14:tracePt t="65746" x="3419475" y="4732338"/>
          <p14:tracePt t="65762" x="3394075" y="4741863"/>
          <p14:tracePt t="65779" x="3348038" y="4751388"/>
          <p14:tracePt t="65796" x="3322638" y="4759325"/>
          <p14:tracePt t="65812" x="3286125" y="4768850"/>
          <p14:tracePt t="65829" x="3251200" y="4776788"/>
          <p14:tracePt t="65846" x="3241675" y="4776788"/>
          <p14:tracePt t="65862" x="3197225" y="4786313"/>
          <p14:tracePt t="65879" x="3170238" y="4795838"/>
          <p14:tracePt t="65896" x="3125788" y="4813300"/>
          <p14:tracePt t="65913" x="3089275" y="4830763"/>
          <p14:tracePt t="65930" x="3054350" y="4830763"/>
          <p14:tracePt t="65946" x="3036888" y="4840288"/>
          <p14:tracePt t="65963" x="3017838" y="4840288"/>
          <p14:tracePt t="65979" x="3000375" y="4848225"/>
          <p14:tracePt t="65996" x="2982913" y="4857750"/>
          <p14:tracePt t="66013" x="2955925" y="4857750"/>
          <p14:tracePt t="66030" x="2946400" y="4857750"/>
          <p14:tracePt t="66046" x="2928938" y="4867275"/>
          <p14:tracePt t="66063" x="2919413" y="4875213"/>
          <p14:tracePt t="66080" x="2911475" y="4875213"/>
          <p14:tracePt t="66097" x="2901950" y="4884738"/>
          <p14:tracePt t="66113" x="2901950" y="4902200"/>
          <p14:tracePt t="66137" x="2901950" y="4911725"/>
          <p14:tracePt t="66177" x="2901950" y="4946650"/>
          <p14:tracePt t="66185" x="2894013" y="4965700"/>
          <p14:tracePt t="66196" x="2884488" y="4983163"/>
          <p14:tracePt t="66213" x="2874963" y="4983163"/>
          <p14:tracePt t="66257" x="2867025" y="4983163"/>
          <p14:tracePt t="66273" x="2857500" y="4991100"/>
          <p14:tracePt t="66289" x="2857500" y="5000625"/>
          <p14:tracePt t="66353" x="2857500" y="5010150"/>
          <p14:tracePt t="66361" x="2857500" y="5018088"/>
          <p14:tracePt t="66377" x="2840038" y="5010150"/>
          <p14:tracePt t="66385" x="2830513" y="5010150"/>
          <p14:tracePt t="66397" x="2822575" y="5010150"/>
          <p14:tracePt t="66413" x="2822575" y="5018088"/>
          <p14:tracePt t="66441" x="2822575" y="5027613"/>
          <p14:tracePt t="66457" x="2822575" y="5037138"/>
          <p14:tracePt t="66481" x="2822575" y="5054600"/>
          <p14:tracePt t="66489" x="2822575" y="5062538"/>
          <p14:tracePt t="66505" x="2822575" y="5072063"/>
          <p14:tracePt t="66529" x="2822575" y="5081588"/>
          <p14:tracePt t="66561" x="2822575" y="5089525"/>
          <p14:tracePt t="66577" x="2822575" y="5099050"/>
          <p14:tracePt t="66633" x="2822575" y="5108575"/>
          <p14:tracePt t="66657" x="2822575" y="5116513"/>
          <p14:tracePt t="66673" x="2830513" y="5126038"/>
          <p14:tracePt t="66721" x="2847975" y="5133975"/>
          <p14:tracePt t="66753" x="2857500" y="5143500"/>
          <p14:tracePt t="66769" x="2857500" y="5153025"/>
          <p14:tracePt t="66777" x="2874963" y="5153025"/>
          <p14:tracePt t="66865" x="2894013" y="5153025"/>
          <p14:tracePt t="67121" x="2901950" y="5153025"/>
          <p14:tracePt t="67129" x="2919413" y="5153025"/>
          <p14:tracePt t="67137" x="2946400" y="5160963"/>
          <p14:tracePt t="67148" x="2965450" y="5170488"/>
          <p14:tracePt t="67165" x="2982913" y="5170488"/>
          <p14:tracePt t="67182" x="2990850" y="5170488"/>
          <p14:tracePt t="67198" x="3000375" y="5170488"/>
          <p14:tracePt t="67215" x="3009900" y="5170488"/>
          <p14:tracePt t="67232" x="3036888" y="5170488"/>
          <p14:tracePt t="67249" x="3044825" y="5170488"/>
          <p14:tracePt t="67265" x="3062288" y="5170488"/>
          <p14:tracePt t="67282" x="3062288" y="5160963"/>
          <p14:tracePt t="67299" x="3062288" y="5153025"/>
          <p14:tracePt t="67329" x="3071813" y="5153025"/>
          <p14:tracePt t="67337" x="3081338" y="5133975"/>
          <p14:tracePt t="67349" x="3081338" y="5126038"/>
          <p14:tracePt t="67366" x="3081338" y="5108575"/>
          <p14:tracePt t="67382" x="3081338" y="5099050"/>
          <p14:tracePt t="67399" x="3071813" y="5099050"/>
          <p14:tracePt t="67465" x="3054350" y="5099050"/>
          <p14:tracePt t="67473" x="3044825" y="5099050"/>
          <p14:tracePt t="67482" x="3017838" y="5099050"/>
          <p14:tracePt t="67499" x="3000375" y="5099050"/>
          <p14:tracePt t="67516" x="2982913" y="5099050"/>
          <p14:tracePt t="67533" x="2973388" y="5099050"/>
          <p14:tracePt t="67553" x="2965450" y="5116513"/>
          <p14:tracePt t="67593" x="2955925" y="5126038"/>
          <p14:tracePt t="67609" x="2955925" y="5133975"/>
          <p14:tracePt t="67657" x="2955925" y="5143500"/>
          <p14:tracePt t="67665" x="2955925" y="5153025"/>
          <p14:tracePt t="67681" x="2955925" y="5160963"/>
          <p14:tracePt t="67697" x="2965450" y="5170488"/>
          <p14:tracePt t="67705" x="2973388" y="5170488"/>
          <p14:tracePt t="67716" x="3000375" y="5180013"/>
          <p14:tracePt t="67733" x="3036888" y="5180013"/>
          <p14:tracePt t="67749" x="3062288" y="5180013"/>
          <p14:tracePt t="67766" x="3081338" y="5180013"/>
          <p14:tracePt t="67783" x="3089275" y="5170488"/>
          <p14:tracePt t="67799" x="3098800" y="5170488"/>
          <p14:tracePt t="67817" x="3098800" y="5143500"/>
          <p14:tracePt t="67833" x="3098800" y="5126038"/>
          <p14:tracePt t="67850" x="3098800" y="5108575"/>
          <p14:tracePt t="67867" x="3098800" y="5081588"/>
          <p14:tracePt t="67883" x="3089275" y="5062538"/>
          <p14:tracePt t="67900" x="3081338" y="5054600"/>
          <p14:tracePt t="67916" x="3054350" y="5054600"/>
          <p14:tracePt t="67933" x="3036888" y="5037138"/>
          <p14:tracePt t="67950" x="3000375" y="5027613"/>
          <p14:tracePt t="67967" x="2982913" y="5027613"/>
          <p14:tracePt t="67983" x="2946400" y="5027613"/>
          <p14:tracePt t="68000" x="2919413" y="5027613"/>
          <p14:tracePt t="68017" x="2901950" y="5037138"/>
          <p14:tracePt t="68041" x="2901950" y="5045075"/>
          <p14:tracePt t="68073" x="2894013" y="5054600"/>
          <p14:tracePt t="68081" x="2894013" y="5062538"/>
          <p14:tracePt t="68089" x="2884488" y="5072063"/>
          <p14:tracePt t="68105" x="2884488" y="5081588"/>
          <p14:tracePt t="68121" x="2884488" y="5089525"/>
          <p14:tracePt t="68137" x="2884488" y="5099050"/>
          <p14:tracePt t="68150" x="2884488" y="5108575"/>
          <p14:tracePt t="68167" x="2884488" y="5116513"/>
          <p14:tracePt t="68184" x="2894013" y="5133975"/>
          <p14:tracePt t="68201" x="2901950" y="5143500"/>
          <p14:tracePt t="68217" x="2919413" y="5153025"/>
          <p14:tracePt t="68234" x="2946400" y="5160963"/>
          <p14:tracePt t="68251" x="2955925" y="5170488"/>
          <p14:tracePt t="68267" x="2973388" y="5170488"/>
          <p14:tracePt t="68284" x="2990850" y="5170488"/>
          <p14:tracePt t="68301" x="3027363" y="5170488"/>
          <p14:tracePt t="68317" x="3044825" y="5160963"/>
          <p14:tracePt t="68334" x="3062288" y="5143500"/>
          <p14:tracePt t="68351" x="3071813" y="5133975"/>
          <p14:tracePt t="68367" x="3081338" y="5116513"/>
          <p14:tracePt t="68384" x="3081338" y="5089525"/>
          <p14:tracePt t="68401" x="3081338" y="5072063"/>
          <p14:tracePt t="68418" x="3081338" y="5054600"/>
          <p14:tracePt t="68434" x="3071813" y="5045075"/>
          <p14:tracePt t="68451" x="3062288" y="5027613"/>
          <p14:tracePt t="68468" x="3054350" y="5010150"/>
          <p14:tracePt t="68485" x="3044825" y="5000625"/>
          <p14:tracePt t="68501" x="3027363" y="5000625"/>
          <p14:tracePt t="68518" x="3009900" y="5000625"/>
          <p14:tracePt t="68535" x="2973388" y="4991100"/>
          <p14:tracePt t="68551" x="2938463" y="4983163"/>
          <p14:tracePt t="68568" x="2894013" y="4973638"/>
          <p14:tracePt t="68585" x="2867025" y="4973638"/>
          <p14:tracePt t="68601" x="2847975" y="4983163"/>
          <p14:tracePt t="68618" x="2840038" y="5000625"/>
          <p14:tracePt t="68635" x="2830513" y="5018088"/>
          <p14:tracePt t="68651" x="2830513" y="5054600"/>
          <p14:tracePt t="68668" x="2830513" y="5081588"/>
          <p14:tracePt t="68685" x="2830513" y="5089525"/>
          <p14:tracePt t="68701" x="2830513" y="5108575"/>
          <p14:tracePt t="68718" x="2830513" y="5116513"/>
          <p14:tracePt t="68735" x="2830513" y="5133975"/>
          <p14:tracePt t="68751" x="2830513" y="5153025"/>
          <p14:tracePt t="68768" x="2847975" y="5170488"/>
          <p14:tracePt t="68785" x="2857500" y="5180013"/>
          <p14:tracePt t="68802" x="2894013" y="5187950"/>
          <p14:tracePt t="68818" x="2928938" y="5205413"/>
          <p14:tracePt t="68835" x="2955925" y="5205413"/>
          <p14:tracePt t="68852" x="2990850" y="5205413"/>
          <p14:tracePt t="68868" x="3036888" y="5205413"/>
          <p14:tracePt t="68885" x="3081338" y="5205413"/>
          <p14:tracePt t="68902" x="3098800" y="5214938"/>
          <p14:tracePt t="68918" x="3125788" y="5214938"/>
          <p14:tracePt t="68935" x="3143250" y="5205413"/>
          <p14:tracePt t="68952" x="3152775" y="5180013"/>
          <p14:tracePt t="68969" x="3160713" y="5160963"/>
          <p14:tracePt t="68986" x="3160713" y="5153025"/>
          <p14:tracePt t="69002" x="3160713" y="5143500"/>
          <p14:tracePt t="69019" x="3160713" y="5133975"/>
          <p14:tracePt t="69035" x="3143250" y="5133975"/>
          <p14:tracePt t="69121" x="3133725" y="5133975"/>
          <p14:tracePt t="69129" x="3125788" y="5133975"/>
          <p14:tracePt t="69137" x="3116263" y="5133975"/>
          <p14:tracePt t="69152" x="3098800" y="5133975"/>
          <p14:tracePt t="69169" x="3089275" y="5133975"/>
          <p14:tracePt t="69186" x="3081338" y="5133975"/>
          <p14:tracePt t="69202" x="3071813" y="5133975"/>
          <p14:tracePt t="69219" x="3062288" y="5133975"/>
          <p14:tracePt t="69241" x="3054350" y="5133975"/>
          <p14:tracePt t="69257" x="3044825" y="5143500"/>
          <p14:tracePt t="69269" x="3044825" y="5153025"/>
          <p14:tracePt t="69289" x="3044825" y="5160963"/>
          <p14:tracePt t="69345" x="3044825" y="5170488"/>
          <p14:tracePt t="69385" x="3044825" y="5180013"/>
          <p14:tracePt t="69489" x="3054350" y="5180013"/>
          <p14:tracePt t="69513" x="3062288" y="5180013"/>
          <p14:tracePt t="69529" x="3071813" y="5180013"/>
          <p14:tracePt t="69617" x="3081338" y="5180013"/>
          <p14:tracePt t="69641" x="3089275" y="5170488"/>
          <p14:tracePt t="69673" x="3098800" y="5170488"/>
          <p14:tracePt t="69689" x="3108325" y="5170488"/>
          <p14:tracePt t="69697" x="3116263" y="5170488"/>
          <p14:tracePt t="69713" x="3133725" y="5160963"/>
          <p14:tracePt t="69729" x="3133725" y="5153025"/>
          <p14:tracePt t="69737" x="3152775" y="5153025"/>
          <p14:tracePt t="69754" x="3160713" y="5143500"/>
          <p14:tracePt t="69770" x="3179763" y="5133975"/>
          <p14:tracePt t="69787" x="3197225" y="5126038"/>
          <p14:tracePt t="69804" x="3214688" y="5116513"/>
          <p14:tracePt t="69820" x="3241675" y="5099050"/>
          <p14:tracePt t="69837" x="3241675" y="5081588"/>
          <p14:tracePt t="69857" x="3241675" y="5072063"/>
          <p14:tracePt t="69870" x="3241675" y="5045075"/>
          <p14:tracePt t="69887" x="3241675" y="5037138"/>
          <p14:tracePt t="69904" x="3214688" y="5010150"/>
          <p14:tracePt t="69921" x="3160713" y="4983163"/>
          <p14:tracePt t="69937" x="3125788" y="4973638"/>
          <p14:tracePt t="69954" x="3062288" y="4973638"/>
          <p14:tracePt t="69971" x="3017838" y="4973638"/>
          <p14:tracePt t="69987" x="2982913" y="4973638"/>
          <p14:tracePt t="70004" x="2946400" y="4983163"/>
          <p14:tracePt t="70021" x="2946400" y="5000625"/>
          <p14:tracePt t="70038" x="2938463" y="5037138"/>
          <p14:tracePt t="70054" x="2938463" y="5054600"/>
          <p14:tracePt t="70071" x="2938463" y="5081588"/>
          <p14:tracePt t="70088" x="2938463" y="5108575"/>
          <p14:tracePt t="70104" x="2938463" y="5143500"/>
          <p14:tracePt t="70121" x="2955925" y="5160963"/>
          <p14:tracePt t="70138" x="2990850" y="5187950"/>
          <p14:tracePt t="70154" x="3044825" y="5205413"/>
          <p14:tracePt t="70171" x="3081338" y="5224463"/>
          <p14:tracePt t="70188" x="3116263" y="5224463"/>
          <p14:tracePt t="70205" x="3152775" y="5224463"/>
          <p14:tracePt t="70221" x="3179763" y="5224463"/>
          <p14:tracePt t="70238" x="3205163" y="5224463"/>
          <p14:tracePt t="70255" x="3232150" y="5214938"/>
          <p14:tracePt t="70271" x="3259138" y="5205413"/>
          <p14:tracePt t="70288" x="3268663" y="5187950"/>
          <p14:tracePt t="70305" x="3276600" y="5180013"/>
          <p14:tracePt t="70321" x="3286125" y="5160963"/>
          <p14:tracePt t="70338" x="3286125" y="5133975"/>
          <p14:tracePt t="70355" x="3286125" y="5116513"/>
          <p14:tracePt t="70371" x="3286125" y="5108575"/>
          <p14:tracePt t="70388" x="3276600" y="5089525"/>
          <p14:tracePt t="70405" x="3276600" y="5081588"/>
          <p14:tracePt t="70421" x="3268663" y="5072063"/>
          <p14:tracePt t="70438" x="3259138" y="5054600"/>
          <p14:tracePt t="70457" x="3241675" y="5054600"/>
          <p14:tracePt t="70472" x="3179763" y="5027613"/>
          <p14:tracePt t="70489" x="3160713" y="5018088"/>
          <p14:tracePt t="70505" x="3116263" y="5010150"/>
          <p14:tracePt t="70522" x="3098800" y="5010150"/>
          <p14:tracePt t="70538" x="3081338" y="5010150"/>
          <p14:tracePt t="70555" x="3054350" y="5010150"/>
          <p14:tracePt t="70572" x="3017838" y="5010150"/>
          <p14:tracePt t="70589" x="3000375" y="5018088"/>
          <p14:tracePt t="70605" x="2982913" y="5027613"/>
          <p14:tracePt t="70622" x="2973388" y="5045075"/>
          <p14:tracePt t="70639" x="2973388" y="5062538"/>
          <p14:tracePt t="70655" x="2965450" y="5072063"/>
          <p14:tracePt t="70672" x="2965450" y="5081588"/>
          <p14:tracePt t="70705" x="2965450" y="5089525"/>
          <p14:tracePt t="70737" x="2965450" y="5108575"/>
          <p14:tracePt t="70745" x="3000375" y="5133975"/>
          <p14:tracePt t="70755" x="3062288" y="5187950"/>
          <p14:tracePt t="70772" x="3081338" y="5241925"/>
          <p14:tracePt t="70789" x="3108325" y="5268913"/>
          <p14:tracePt t="70806" x="3187700" y="5295900"/>
          <p14:tracePt t="70822" x="3214688" y="5313363"/>
          <p14:tracePt t="70839" x="3224213" y="5313363"/>
          <p14:tracePt t="70856" x="3241675" y="5313363"/>
          <p14:tracePt t="70873" x="3259138" y="5313363"/>
          <p14:tracePt t="70889" x="3276600" y="5303838"/>
          <p14:tracePt t="70906" x="3286125" y="5295900"/>
          <p14:tracePt t="70922" x="3295650" y="5295900"/>
          <p14:tracePt t="70939" x="3295650" y="5286375"/>
          <p14:tracePt t="70961" x="3303588" y="5276850"/>
          <p14:tracePt t="70985" x="3313113" y="5276850"/>
          <p14:tracePt t="71009" x="3313113" y="5268913"/>
          <p14:tracePt t="71033" x="3322638" y="5268913"/>
          <p14:tracePt t="71057" x="3322638" y="5251450"/>
          <p14:tracePt t="71072" x="3322638" y="5241925"/>
          <p14:tracePt t="71097" x="3322638" y="5232400"/>
          <p14:tracePt t="71153" x="3322638" y="5224463"/>
          <p14:tracePt t="71169" x="3322638" y="5214938"/>
          <p14:tracePt t="71177" x="3322638" y="5197475"/>
          <p14:tracePt t="71209" x="3303588" y="5180013"/>
          <p14:tracePt t="71257" x="3295650" y="5160963"/>
          <p14:tracePt t="71264" x="3268663" y="5153025"/>
          <p14:tracePt t="71273" x="3232150" y="5116513"/>
          <p14:tracePt t="71290" x="3197225" y="5089525"/>
          <p14:tracePt t="71307" x="3187700" y="5081588"/>
          <p14:tracePt t="71323" x="3160713" y="5081588"/>
          <p14:tracePt t="71340" x="3152775" y="5081588"/>
          <p14:tracePt t="71357" x="3133725" y="5081588"/>
          <p14:tracePt t="71374" x="3116263" y="5081588"/>
          <p14:tracePt t="71390" x="3054350" y="5072063"/>
          <p14:tracePt t="71407" x="3036888" y="5072063"/>
          <p14:tracePt t="71424" x="2982913" y="5062538"/>
          <p14:tracePt t="71441" x="2955925" y="5054600"/>
          <p14:tracePt t="71457" x="2938463" y="5054600"/>
          <p14:tracePt t="71474" x="2928938" y="5062538"/>
          <p14:tracePt t="71490" x="2928938" y="5081588"/>
          <p14:tracePt t="71507" x="2928938" y="5089525"/>
          <p14:tracePt t="71525" x="2928938" y="5099050"/>
          <p14:tracePt t="71541" x="2928938" y="5126038"/>
          <p14:tracePt t="71557" x="2911475" y="5126038"/>
          <p14:tracePt t="71609" x="2919413" y="5133975"/>
          <p14:tracePt t="71641" x="2928938" y="5143500"/>
          <p14:tracePt t="71648" x="2938463" y="5143500"/>
          <p14:tracePt t="71657" x="2982913" y="5153025"/>
          <p14:tracePt t="71674" x="3000375" y="5160963"/>
          <p14:tracePt t="71691" x="3036888" y="5160963"/>
          <p14:tracePt t="71707" x="3054350" y="5160963"/>
          <p14:tracePt t="71724" x="3089275" y="5160963"/>
          <p14:tracePt t="71741" x="3116263" y="5160963"/>
          <p14:tracePt t="71758" x="3133725" y="5160963"/>
          <p14:tracePt t="71774" x="3143250" y="5160963"/>
          <p14:tracePt t="71791" x="3152775" y="5160963"/>
          <p14:tracePt t="71881" x="3160713" y="5153025"/>
          <p14:tracePt t="71945" x="3160713" y="5143500"/>
          <p14:tracePt t="71961" x="3160713" y="5133975"/>
          <p14:tracePt t="72009" x="3170238" y="5126038"/>
          <p14:tracePt t="72065" x="3179763" y="5116513"/>
          <p14:tracePt t="72096" x="3187700" y="5116513"/>
          <p14:tracePt t="72128" x="3197225" y="5108575"/>
          <p14:tracePt t="72137" x="3205163" y="5108575"/>
          <p14:tracePt t="72184" x="3214688" y="5108575"/>
          <p14:tracePt t="72217" x="3224213" y="5099050"/>
          <p14:tracePt t="72233" x="3232150" y="5099050"/>
          <p14:tracePt t="72257" x="3241675" y="5089525"/>
          <p14:tracePt t="72272" x="3251200" y="5089525"/>
          <p14:tracePt t="72297" x="3259138" y="5081588"/>
          <p14:tracePt t="72305" x="3268663" y="5081588"/>
          <p14:tracePt t="72408" x="3276600" y="5081588"/>
          <p14:tracePt t="72440" x="3276600" y="5072063"/>
          <p14:tracePt t="72449" x="3286125" y="5072063"/>
          <p14:tracePt t="72465" x="3295650" y="5072063"/>
          <p14:tracePt t="72475" x="3303588" y="5072063"/>
          <p14:tracePt t="72544" x="3322638" y="5072063"/>
          <p14:tracePt t="72561" x="3322638" y="5062538"/>
          <p14:tracePt t="72569" x="3330575" y="5062538"/>
          <p14:tracePt t="72577" x="3340100" y="5062538"/>
          <p14:tracePt t="72593" x="3348038" y="5062538"/>
          <p14:tracePt t="72609" x="3357563" y="5062538"/>
          <p14:tracePt t="72626" x="3367088" y="5062538"/>
          <p14:tracePt t="72657" x="3375025" y="5062538"/>
          <p14:tracePt t="72673" x="3384550" y="5062538"/>
          <p14:tracePt t="72681" x="3394075" y="5062538"/>
          <p14:tracePt t="72697" x="3402013" y="5062538"/>
          <p14:tracePt t="72709" x="3429000" y="5062538"/>
          <p14:tracePt t="72726" x="3446463" y="5062538"/>
          <p14:tracePt t="72743" x="3473450" y="5062538"/>
          <p14:tracePt t="72760" x="3500438" y="5062538"/>
          <p14:tracePt t="72777" x="3527425" y="5062538"/>
          <p14:tracePt t="72793" x="3544888" y="5054600"/>
          <p14:tracePt t="72810" x="3562350" y="5054600"/>
          <p14:tracePt t="72826" x="3589338" y="5054600"/>
          <p14:tracePt t="72843" x="3608388" y="5054600"/>
          <p14:tracePt t="72860" x="3633788" y="5054600"/>
          <p14:tracePt t="72876" x="3660775" y="5054600"/>
          <p14:tracePt t="72893" x="3687763" y="5054600"/>
          <p14:tracePt t="72910" x="3732213" y="5054600"/>
          <p14:tracePt t="72927" x="3786188" y="5054600"/>
          <p14:tracePt t="72943" x="3840163" y="5054600"/>
          <p14:tracePt t="72960" x="3919538" y="5054600"/>
          <p14:tracePt t="72977" x="3965575" y="5054600"/>
          <p14:tracePt t="72993" x="4000500" y="5054600"/>
          <p14:tracePt t="73010" x="4044950" y="5054600"/>
          <p14:tracePt t="73027" x="4098925" y="5054600"/>
          <p14:tracePt t="73044" x="4160838" y="5062538"/>
          <p14:tracePt t="73060" x="4214813" y="5072063"/>
          <p14:tracePt t="73077" x="4286250" y="5081588"/>
          <p14:tracePt t="73094" x="4340225" y="5099050"/>
          <p14:tracePt t="73111" x="4394200" y="5099050"/>
          <p14:tracePt t="73127" x="4446588" y="5116513"/>
          <p14:tracePt t="73144" x="4510088" y="5133975"/>
          <p14:tracePt t="73160" x="4554538" y="5133975"/>
          <p14:tracePt t="73177" x="4598988" y="5143500"/>
          <p14:tracePt t="73194" x="4643438" y="5160963"/>
          <p14:tracePt t="73211" x="4697413" y="5170488"/>
          <p14:tracePt t="73227" x="4759325" y="5180013"/>
          <p14:tracePt t="73244" x="4803775" y="5197475"/>
          <p14:tracePt t="73261" x="4840288" y="5197475"/>
          <p14:tracePt t="73277" x="4902200" y="5214938"/>
          <p14:tracePt t="73294" x="4956175" y="5224463"/>
          <p14:tracePt t="73311" x="5027613" y="5232400"/>
          <p14:tracePt t="73327" x="5099050" y="5251450"/>
          <p14:tracePt t="73327" x="5108575" y="5251450"/>
          <p14:tracePt t="73345" x="5153025" y="5268913"/>
          <p14:tracePt t="73361" x="5170488" y="5268913"/>
          <p14:tracePt t="73377" x="5205413" y="5268913"/>
          <p14:tracePt t="73394" x="5241925" y="5276850"/>
          <p14:tracePt t="73411" x="5268913" y="5276850"/>
          <p14:tracePt t="73428" x="5303838" y="5286375"/>
          <p14:tracePt t="73444" x="5348288" y="5303838"/>
          <p14:tracePt t="73461" x="5375275" y="5303838"/>
          <p14:tracePt t="73478" x="5411788" y="5313363"/>
          <p14:tracePt t="73494" x="5429250" y="5322888"/>
          <p14:tracePt t="73511" x="5465763" y="5322888"/>
          <p14:tracePt t="73528" x="5510213" y="5340350"/>
          <p14:tracePt t="73545" x="5554663" y="5348288"/>
          <p14:tracePt t="73561" x="5572125" y="5348288"/>
          <p14:tracePt t="73578" x="5589588" y="5348288"/>
          <p14:tracePt t="73594" x="5599113" y="5348288"/>
          <p14:tracePt t="73611" x="5608638" y="5348288"/>
          <p14:tracePt t="73673" x="5626100" y="5357813"/>
          <p14:tracePt t="73680" x="5643563" y="5367338"/>
          <p14:tracePt t="73688" x="5661025" y="5375275"/>
          <p14:tracePt t="73697" x="5680075" y="5375275"/>
          <p14:tracePt t="73711" x="5759450" y="5384800"/>
          <p14:tracePt t="73729" x="5786438" y="5384800"/>
          <p14:tracePt t="73745" x="5795963" y="5384800"/>
          <p14:tracePt t="74272" x="5803900" y="5384800"/>
          <p14:tracePt t="74488" x="5813425" y="5375275"/>
          <p14:tracePt t="74504" x="5813425" y="5367338"/>
          <p14:tracePt t="74512" x="5822950" y="5367338"/>
          <p14:tracePt t="74808" x="5822950" y="5357813"/>
          <p14:tracePt t="74824" x="5822950" y="5348288"/>
          <p14:tracePt t="74960" x="5830888" y="5348288"/>
          <p14:tracePt t="74968" x="5840413" y="5340350"/>
          <p14:tracePt t="74985" x="5848350" y="5340350"/>
          <p14:tracePt t="75008" x="5857875" y="5330825"/>
          <p14:tracePt t="75016" x="5857875" y="5322888"/>
          <p14:tracePt t="75432" x="5867400" y="5322888"/>
          <p14:tracePt t="75440" x="5875338" y="5313363"/>
          <p14:tracePt t="75584" x="5884863" y="5303838"/>
          <p14:tracePt t="75601" x="5884863" y="5286375"/>
          <p14:tracePt t="75617" x="5894388" y="5276850"/>
          <p14:tracePt t="75633" x="5902325" y="5268913"/>
          <p14:tracePt t="75640" x="5911850" y="5259388"/>
          <p14:tracePt t="75656" x="5911850" y="5251450"/>
          <p14:tracePt t="75672" x="5919788" y="5241925"/>
          <p14:tracePt t="75688" x="5929313" y="5232400"/>
          <p14:tracePt t="75704" x="5929313" y="5224463"/>
          <p14:tracePt t="75729" x="5938838" y="5224463"/>
          <p14:tracePt t="75736" x="5938838" y="5214938"/>
          <p14:tracePt t="75749" x="5956300" y="5205413"/>
          <p14:tracePt t="75765" x="5965825" y="5187950"/>
          <p14:tracePt t="75782" x="5991225" y="5180013"/>
          <p14:tracePt t="75799" x="6018213" y="5153025"/>
          <p14:tracePt t="75816" x="6062663" y="5126038"/>
          <p14:tracePt t="75832" x="6099175" y="5116513"/>
          <p14:tracePt t="75849" x="6134100" y="5099050"/>
          <p14:tracePt t="75866" x="6170613" y="5081588"/>
          <p14:tracePt t="75882" x="6224588" y="5062538"/>
          <p14:tracePt t="75899" x="6259513" y="5045075"/>
          <p14:tracePt t="75916" x="6313488" y="5018088"/>
          <p14:tracePt t="75933" x="6367463" y="5010150"/>
          <p14:tracePt t="75949" x="6411913" y="4991100"/>
          <p14:tracePt t="75966" x="6456363" y="4956175"/>
          <p14:tracePt t="75983" x="6510338" y="4946650"/>
          <p14:tracePt t="75999" x="6572250" y="4919663"/>
          <p14:tracePt t="76016" x="6653213" y="4894263"/>
          <p14:tracePt t="76033" x="6688138" y="4884738"/>
          <p14:tracePt t="76049" x="6724650" y="4875213"/>
          <p14:tracePt t="76066" x="6751638" y="4867275"/>
          <p14:tracePt t="76083" x="6796088" y="4857750"/>
          <p14:tracePt t="76099" x="6813550" y="4857750"/>
          <p14:tracePt t="76116" x="6831013" y="4840288"/>
          <p14:tracePt t="76133" x="6875463" y="4830763"/>
          <p14:tracePt t="76149" x="6919913" y="4822825"/>
          <p14:tracePt t="76166" x="6983413" y="4803775"/>
          <p14:tracePt t="76183" x="7045325" y="4795838"/>
          <p14:tracePt t="76200" x="7143750" y="4776788"/>
          <p14:tracePt t="76217" x="7197725" y="4768850"/>
          <p14:tracePt t="76233" x="7259638" y="4741863"/>
          <p14:tracePt t="76250" x="7313613" y="4732338"/>
          <p14:tracePt t="76266" x="7367588" y="4705350"/>
          <p14:tracePt t="76283" x="7412038" y="4697413"/>
          <p14:tracePt t="76300" x="7446963" y="4670425"/>
          <p14:tracePt t="76317" x="7491413" y="4660900"/>
          <p14:tracePt t="76333" x="7518400" y="4643438"/>
          <p14:tracePt t="76350" x="7545388" y="4633913"/>
          <p14:tracePt t="76367" x="7554913" y="4625975"/>
          <p14:tracePt t="76383" x="7562850" y="4625975"/>
          <p14:tracePt t="76383" x="7581900" y="4625975"/>
          <p14:tracePt t="76400" x="7599363" y="4608513"/>
          <p14:tracePt t="76417" x="7608888" y="4598988"/>
          <p14:tracePt t="76440" x="7616825" y="4589463"/>
          <p14:tracePt t="76456" x="7634288" y="4589463"/>
          <p14:tracePt t="76472" x="7643813" y="4581525"/>
          <p14:tracePt t="76483" x="7643813" y="4572000"/>
          <p14:tracePt t="76500" x="7653338" y="4554538"/>
          <p14:tracePt t="76745" x="7653338" y="4545013"/>
          <p14:tracePt t="76761" x="7661275" y="4527550"/>
          <p14:tracePt t="76769" x="7661275" y="4518025"/>
          <p14:tracePt t="76785" x="7661275" y="4510088"/>
          <p14:tracePt t="76792" x="7670800" y="4491038"/>
          <p14:tracePt t="76801" x="7670800" y="4483100"/>
          <p14:tracePt t="76817" x="7670800" y="4465638"/>
          <p14:tracePt t="76834" x="7680325" y="4446588"/>
          <p14:tracePt t="76851" x="7680325" y="4429125"/>
          <p14:tracePt t="76868" x="7688263" y="4411663"/>
          <p14:tracePt t="76884" x="7688263" y="4375150"/>
          <p14:tracePt t="76901" x="7688263" y="4357688"/>
          <p14:tracePt t="76918" x="7697788" y="4330700"/>
          <p14:tracePt t="76935" x="7705725" y="4303713"/>
          <p14:tracePt t="76951" x="7715250" y="4276725"/>
          <p14:tracePt t="76951" x="7715250" y="4259263"/>
          <p14:tracePt t="76969" x="7724775" y="4232275"/>
          <p14:tracePt t="76985" x="7724775" y="4197350"/>
          <p14:tracePt t="77001" x="7732713" y="4170363"/>
          <p14:tracePt t="77018" x="7742238" y="4125913"/>
          <p14:tracePt t="77035" x="7751763" y="4108450"/>
          <p14:tracePt t="77051" x="7751763" y="4089400"/>
          <p14:tracePt t="77068" x="7751763" y="4071938"/>
          <p14:tracePt t="77085" x="7759700" y="4062413"/>
          <p14:tracePt t="77102" x="7759700" y="4044950"/>
          <p14:tracePt t="77118" x="7759700" y="4027488"/>
          <p14:tracePt t="77135" x="7759700" y="4010025"/>
          <p14:tracePt t="77152" x="7769225" y="3983038"/>
          <p14:tracePt t="77169" x="7777163" y="3973513"/>
          <p14:tracePt t="77185" x="7777163" y="3956050"/>
          <p14:tracePt t="77202" x="7777163" y="3946525"/>
          <p14:tracePt t="77218" x="7777163" y="3929063"/>
          <p14:tracePt t="77235" x="7777163" y="3919538"/>
          <p14:tracePt t="77252" x="7777163" y="3902075"/>
          <p14:tracePt t="77269" x="7777163" y="3894138"/>
          <p14:tracePt t="77285" x="7777163" y="3875088"/>
          <p14:tracePt t="77302" x="7777163" y="3867150"/>
          <p14:tracePt t="77318" x="7777163" y="3848100"/>
          <p14:tracePt t="77335" x="7777163" y="3840163"/>
          <p14:tracePt t="77352" x="7777163" y="3803650"/>
          <p14:tracePt t="77369" x="7777163" y="3776663"/>
          <p14:tracePt t="77385" x="7777163" y="3751263"/>
          <p14:tracePt t="77402" x="7777163" y="3724275"/>
          <p14:tracePt t="77419" x="7777163" y="3697288"/>
          <p14:tracePt t="77436" x="7777163" y="3670300"/>
          <p14:tracePt t="77452" x="7777163" y="3652838"/>
          <p14:tracePt t="77469" x="7777163" y="3633788"/>
          <p14:tracePt t="77486" x="7777163" y="3625850"/>
          <p14:tracePt t="77502" x="7777163" y="3608388"/>
          <p14:tracePt t="77519" x="7777163" y="3598863"/>
          <p14:tracePt t="77536" x="7769225" y="3562350"/>
          <p14:tracePt t="77553" x="7769225" y="3536950"/>
          <p14:tracePt t="77569" x="7759700" y="3527425"/>
          <p14:tracePt t="77586" x="7759700" y="3500438"/>
          <p14:tracePt t="77603" x="7751763" y="3482975"/>
          <p14:tracePt t="77619" x="7742238" y="3455988"/>
          <p14:tracePt t="77636" x="7742238" y="3438525"/>
          <p14:tracePt t="77653" x="7742238" y="3419475"/>
          <p14:tracePt t="77669" x="7742238" y="3402013"/>
          <p14:tracePt t="77686" x="7724775" y="3375025"/>
          <p14:tracePt t="77703" x="7724775" y="3367088"/>
          <p14:tracePt t="77720" x="7724775" y="3357563"/>
          <p14:tracePt t="77736" x="7724775" y="3330575"/>
          <p14:tracePt t="77753" x="7724775" y="3322638"/>
          <p14:tracePt t="77769" x="7724775" y="3295650"/>
          <p14:tracePt t="77786" x="7724775" y="3276600"/>
          <p14:tracePt t="77803" x="7724775" y="3259138"/>
          <p14:tracePt t="77820" x="7724775" y="3251200"/>
          <p14:tracePt t="77836" x="7724775" y="3232150"/>
          <p14:tracePt t="77853" x="7724775" y="3214688"/>
          <p14:tracePt t="77870" x="7724775" y="3205163"/>
          <p14:tracePt t="77886" x="7732713" y="3179763"/>
          <p14:tracePt t="77903" x="7751763" y="3160713"/>
          <p14:tracePt t="77920" x="7769225" y="3125788"/>
          <p14:tracePt t="77937" x="7786688" y="3108325"/>
          <p14:tracePt t="77953" x="7804150" y="3089275"/>
          <p14:tracePt t="77970" x="7813675" y="3081338"/>
          <p14:tracePt t="77986" x="7831138" y="3071813"/>
          <p14:tracePt t="78003" x="7840663" y="3062288"/>
          <p14:tracePt t="78020" x="7858125" y="3054350"/>
          <p14:tracePt t="78037" x="7875588" y="3036888"/>
          <p14:tracePt t="78053" x="7894638" y="3027363"/>
          <p14:tracePt t="78070" x="7912100" y="3027363"/>
          <p14:tracePt t="78087" x="7939088" y="3009900"/>
          <p14:tracePt t="78104" x="7956550" y="3000375"/>
          <p14:tracePt t="78120" x="7991475" y="2990850"/>
          <p14:tracePt t="78137" x="8018463" y="2973388"/>
          <p14:tracePt t="78154" x="8045450" y="2965450"/>
          <p14:tracePt t="78170" x="8089900" y="2965450"/>
          <p14:tracePt t="78187" x="8126413" y="2955925"/>
          <p14:tracePt t="78204" x="8161338" y="2938463"/>
          <p14:tracePt t="78220" x="8205788" y="2938463"/>
          <p14:tracePt t="78237" x="8259763" y="2938463"/>
          <p14:tracePt t="78254" x="8313738" y="2938463"/>
          <p14:tracePt t="78270" x="8375650" y="2938463"/>
          <p14:tracePt t="78287" x="8429625" y="2938463"/>
          <p14:tracePt t="78287" x="8456613" y="2938463"/>
          <p14:tracePt t="78304" x="8518525" y="2938463"/>
          <p14:tracePt t="78321" x="8572500" y="2946400"/>
          <p14:tracePt t="78337" x="8634413" y="2965450"/>
          <p14:tracePt t="78354" x="8661400" y="2973388"/>
          <p14:tracePt t="78371" x="8688388" y="2973388"/>
          <p14:tracePt t="78387" x="8715375" y="2982913"/>
          <p14:tracePt t="78404" x="8769350" y="3000375"/>
          <p14:tracePt t="78421" x="8831263" y="3017838"/>
          <p14:tracePt t="78437" x="8902700" y="3044825"/>
          <p14:tracePt t="78454" x="8966200" y="3054350"/>
          <p14:tracePt t="78471" x="9010650" y="3062288"/>
          <p14:tracePt t="78488" x="9082088" y="3081338"/>
          <p14:tracePt t="78505" x="9090025" y="3081338"/>
          <p14:tracePt t="78521" x="9126538" y="3089275"/>
          <p14:tracePt t="78538" x="9153525" y="3098800"/>
          <p14:tracePt t="78554" x="9188450" y="3098800"/>
          <p14:tracePt t="78571" x="9224963" y="3116263"/>
          <p14:tracePt t="78588" x="9269413" y="3125788"/>
          <p14:tracePt t="78605" x="9286875" y="3133725"/>
          <p14:tracePt t="78621" x="9313863" y="3152775"/>
          <p14:tracePt t="78638" x="9323388" y="3152775"/>
          <p14:tracePt t="78655" x="9348788" y="3160713"/>
          <p14:tracePt t="78671" x="9385300" y="3179763"/>
          <p14:tracePt t="78688" x="9394825" y="3187700"/>
          <p14:tracePt t="78705" x="9420225" y="3205163"/>
          <p14:tracePt t="78721" x="9429750" y="3214688"/>
          <p14:tracePt t="78738" x="9447213" y="3224213"/>
          <p14:tracePt t="78760" x="9447213" y="3232150"/>
          <p14:tracePt t="78771" x="9456738" y="3232150"/>
          <p14:tracePt t="78788" x="9466263" y="3259138"/>
          <p14:tracePt t="78805" x="9474200" y="3276600"/>
          <p14:tracePt t="78821" x="9474200" y="3286125"/>
          <p14:tracePt t="78838" x="9474200" y="3303588"/>
          <p14:tracePt t="78855" x="9474200" y="3340100"/>
          <p14:tracePt t="78872" x="9466263" y="3411538"/>
          <p14:tracePt t="78889" x="9456738" y="3465513"/>
          <p14:tracePt t="78905" x="9447213" y="3517900"/>
          <p14:tracePt t="78922" x="9429750" y="3581400"/>
          <p14:tracePt t="78938" x="9420225" y="3633788"/>
          <p14:tracePt t="78955" x="9402763" y="3687763"/>
          <p14:tracePt t="78972" x="9385300" y="3751263"/>
          <p14:tracePt t="78988" x="9358313" y="3822700"/>
          <p14:tracePt t="79005" x="9331325" y="3867150"/>
          <p14:tracePt t="79022" x="9304338" y="3929063"/>
          <p14:tracePt t="79039" x="9277350" y="3983038"/>
          <p14:tracePt t="79055" x="9251950" y="4062413"/>
          <p14:tracePt t="79072" x="9224963" y="4116388"/>
          <p14:tracePt t="79089" x="9197975" y="4152900"/>
          <p14:tracePt t="79105" x="9188450" y="4187825"/>
          <p14:tracePt t="79123" x="9170988" y="4224338"/>
          <p14:tracePt t="79139" x="9161463" y="4259263"/>
          <p14:tracePt t="79156" x="9144000" y="4295775"/>
          <p14:tracePt t="79172" x="9109075" y="4330700"/>
          <p14:tracePt t="79189" x="9082088" y="4384675"/>
          <p14:tracePt t="79206" x="9055100" y="4429125"/>
          <p14:tracePt t="79222" x="9028113" y="4465638"/>
          <p14:tracePt t="79239" x="9010650" y="4491038"/>
          <p14:tracePt t="79256" x="8983663" y="4537075"/>
          <p14:tracePt t="79273" x="8974138" y="4562475"/>
          <p14:tracePt t="79289" x="8956675" y="4589463"/>
          <p14:tracePt t="79306" x="8947150" y="4616450"/>
          <p14:tracePt t="79323" x="8929688" y="4633913"/>
          <p14:tracePt t="79339" x="8920163" y="4660900"/>
          <p14:tracePt t="79356" x="8894763" y="4687888"/>
          <p14:tracePt t="79373" x="8885238" y="4714875"/>
          <p14:tracePt t="79389" x="8875713" y="4741863"/>
          <p14:tracePt t="79407" x="8858250" y="4759325"/>
          <p14:tracePt t="79423" x="8848725" y="4776788"/>
          <p14:tracePt t="79440" x="8840788" y="4786313"/>
          <p14:tracePt t="79456" x="8831263" y="4803775"/>
          <p14:tracePt t="79473" x="8823325" y="4830763"/>
          <p14:tracePt t="79489" x="8823325" y="4848225"/>
          <p14:tracePt t="79506" x="8804275" y="4884738"/>
          <p14:tracePt t="79523" x="8796338" y="4919663"/>
          <p14:tracePt t="79540" x="8786813" y="4938713"/>
          <p14:tracePt t="79556" x="8777288" y="4973638"/>
          <p14:tracePt t="79573" x="8777288" y="5000625"/>
          <p14:tracePt t="79590" x="8777288" y="5027613"/>
          <p14:tracePt t="79606" x="8777288" y="5054600"/>
          <p14:tracePt t="79623" x="8777288" y="5072063"/>
          <p14:tracePt t="79623" x="8777288" y="5081588"/>
          <p14:tracePt t="79641" x="8777288" y="5099050"/>
          <p14:tracePt t="79657" x="8777288" y="5116513"/>
          <p14:tracePt t="79673" x="8777288" y="5133975"/>
          <p14:tracePt t="79690" x="8777288" y="5143500"/>
          <p14:tracePt t="79707" x="8777288" y="5160963"/>
          <p14:tracePt t="79723" x="8777288" y="5180013"/>
          <p14:tracePt t="79740" x="8777288" y="5187950"/>
          <p14:tracePt t="79760" x="8777288" y="5197475"/>
          <p14:tracePt t="79773" x="8777288" y="5205413"/>
          <p14:tracePt t="79790" x="8777288" y="5214938"/>
          <p14:tracePt t="79816" x="8777288" y="5224463"/>
          <p14:tracePt t="79825" x="8786813" y="5224463"/>
          <p14:tracePt t="80528" x="8804275" y="5232400"/>
          <p14:tracePt t="80536" x="8840788" y="5241925"/>
          <p14:tracePt t="80544" x="8867775" y="5251450"/>
          <p14:tracePt t="80558" x="8939213" y="5251450"/>
          <p14:tracePt t="80575" x="8983663" y="5268913"/>
          <p14:tracePt t="80592" x="8991600" y="5268913"/>
          <p14:tracePt t="80608" x="9001125" y="5268913"/>
          <p14:tracePt t="80752" x="9010650" y="5268913"/>
          <p14:tracePt t="80760" x="9018588" y="5268913"/>
          <p14:tracePt t="80768" x="9045575" y="5268913"/>
          <p14:tracePt t="80776" x="9082088" y="5268913"/>
          <p14:tracePt t="80792" x="9109075" y="5268913"/>
          <p14:tracePt t="80809" x="9117013" y="5268913"/>
          <p14:tracePt t="80825" x="9126538" y="5268913"/>
          <p14:tracePt t="80872" x="9134475" y="5268913"/>
          <p14:tracePt t="80880" x="9144000" y="5268913"/>
          <p14:tracePt t="80888" x="9153525" y="5259388"/>
          <p14:tracePt t="80896" x="9153525" y="5251450"/>
          <p14:tracePt t="80909" x="9180513" y="5241925"/>
          <p14:tracePt t="80926" x="9188450" y="5241925"/>
          <p14:tracePt t="80942" x="9197975" y="5232400"/>
          <p14:tracePt t="80959" x="9215438" y="5224463"/>
          <p14:tracePt t="80976" x="9224963" y="5205413"/>
          <p14:tracePt t="80992" x="9242425" y="5197475"/>
          <p14:tracePt t="81009" x="9251950" y="5187950"/>
          <p14:tracePt t="81026" x="9259888" y="5180013"/>
          <p14:tracePt t="81043" x="9277350" y="5170488"/>
          <p14:tracePt t="81059" x="9286875" y="5153025"/>
          <p14:tracePt t="81076" x="9296400" y="5143500"/>
          <p14:tracePt t="81093" x="9304338" y="5126038"/>
          <p14:tracePt t="81109" x="9313863" y="5116513"/>
          <p14:tracePt t="81128" x="9323388" y="5108575"/>
          <p14:tracePt t="81144" x="9323388" y="5099050"/>
          <p14:tracePt t="81160" x="9331325" y="5089525"/>
          <p14:tracePt t="81176" x="9331325" y="5072063"/>
          <p14:tracePt t="81193" x="9340850" y="5062538"/>
          <p14:tracePt t="81210" x="9348788" y="5054600"/>
          <p14:tracePt t="81226" x="9358313" y="5045075"/>
          <p14:tracePt t="81243" x="9367838" y="5027613"/>
          <p14:tracePt t="81260" x="9367838" y="5018088"/>
          <p14:tracePt t="81280" x="9375775" y="5010150"/>
          <p14:tracePt t="81293" x="9375775" y="5000625"/>
          <p14:tracePt t="81310" x="9385300" y="4991100"/>
          <p14:tracePt t="81326" x="9385300" y="4983163"/>
          <p14:tracePt t="81343" x="9385300" y="4973638"/>
          <p14:tracePt t="81360" x="9394825" y="4965700"/>
          <p14:tracePt t="81376" x="9402763" y="4946650"/>
          <p14:tracePt t="81393" x="9402763" y="4938713"/>
          <p14:tracePt t="81424" x="9402763" y="4929188"/>
          <p14:tracePt t="81432" x="9402763" y="4919663"/>
          <p14:tracePt t="81448" x="9402763" y="4911725"/>
          <p14:tracePt t="81520" x="9402763" y="4902200"/>
          <p14:tracePt t="81536" x="9402763" y="4894263"/>
          <p14:tracePt t="81552" x="9402763" y="4884738"/>
          <p14:tracePt t="81584" x="9402763" y="4875213"/>
          <p14:tracePt t="81600" x="9402763" y="4867275"/>
          <p14:tracePt t="81616" x="9402763" y="4857750"/>
          <p14:tracePt t="81640" x="9402763" y="4848225"/>
          <p14:tracePt t="81656" x="9402763" y="4840288"/>
          <p14:tracePt t="81672" x="9394825" y="4830763"/>
          <p14:tracePt t="81928" x="9375775" y="4830763"/>
          <p14:tracePt t="81960" x="9367838" y="4830763"/>
          <p14:tracePt t="82008" x="9348788" y="4840288"/>
          <p14:tracePt t="82024" x="9348788" y="4848225"/>
          <p14:tracePt t="82032" x="9340850" y="4848225"/>
          <p14:tracePt t="82048" x="9331325" y="4857750"/>
          <p14:tracePt t="82061" x="9323388" y="4867275"/>
          <p14:tracePt t="82078" x="9313863" y="4875213"/>
          <p14:tracePt t="82095" x="9304338" y="4884738"/>
          <p14:tracePt t="82111" x="9286875" y="4894263"/>
          <p14:tracePt t="82128" x="9277350" y="4902200"/>
          <p14:tracePt t="82145" x="9269413" y="4902200"/>
          <p14:tracePt t="82162" x="9259888" y="4902200"/>
          <p14:tracePt t="82448" x="9251950" y="4902200"/>
          <p14:tracePt t="82457" x="9251950" y="4911725"/>
          <p14:tracePt t="82464" x="9242425" y="4911725"/>
          <p14:tracePt t="82479" x="9232900" y="4919663"/>
          <p14:tracePt t="82495" x="9224963" y="4929188"/>
          <p14:tracePt t="82512" x="9215438" y="4938713"/>
          <p14:tracePt t="82529" x="9197975" y="4946650"/>
          <p14:tracePt t="82545" x="9188450" y="4956175"/>
          <p14:tracePt t="83256" x="9188450" y="4965700"/>
          <p14:tracePt t="83280" x="9188450" y="4973638"/>
          <p14:tracePt t="83304" x="9188450" y="4983163"/>
          <p14:tracePt t="83320" x="9188450" y="4991100"/>
          <p14:tracePt t="83504" x="9188450" y="5000625"/>
          <p14:tracePt t="83584" x="9188450" y="5010150"/>
          <p14:tracePt t="8463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Classificação Sinais químicos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8458200" cy="838200"/>
          </a:xfrm>
        </p:spPr>
        <p:txBody>
          <a:bodyPr/>
          <a:lstStyle/>
          <a:p>
            <a:pPr eaLnBrk="1" hangingPunct="1"/>
            <a:r>
              <a:rPr lang="pt-BR" sz="4000"/>
              <a:t>Quanto à distância em que atuam:</a:t>
            </a:r>
          </a:p>
          <a:p>
            <a:pPr eaLnBrk="1" hangingPunct="1">
              <a:buFontTx/>
              <a:buNone/>
            </a:pPr>
            <a:endParaRPr lang="pt-BR" sz="3600"/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362201" y="2692400"/>
            <a:ext cx="5637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</a:rPr>
              <a:t>    </a:t>
            </a:r>
            <a:r>
              <a:rPr lang="pt-BR" sz="3600" b="0">
                <a:solidFill>
                  <a:srgbClr val="FFFFFF"/>
                </a:solidFill>
              </a:rPr>
              <a:t>endócrinos  ( hormônios )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362201" y="3454400"/>
            <a:ext cx="2817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</a:rPr>
              <a:t>    </a:t>
            </a:r>
            <a:r>
              <a:rPr lang="pt-BR" sz="3600" b="0">
                <a:solidFill>
                  <a:srgbClr val="FFFFFF"/>
                </a:solidFill>
              </a:rPr>
              <a:t>parácrinos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362201" y="4292600"/>
            <a:ext cx="2716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200" b="0">
                <a:solidFill>
                  <a:srgbClr val="FFFFFF"/>
                </a:solidFill>
              </a:rPr>
              <a:t>   </a:t>
            </a:r>
            <a:r>
              <a:rPr lang="pt-BR" sz="3600" b="0">
                <a:solidFill>
                  <a:srgbClr val="FFFFFF"/>
                </a:solidFill>
              </a:rPr>
              <a:t>autócrinos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9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7"/>
    </mc:Choice>
    <mc:Fallback xmlns="">
      <p:transition spd="slow" advTm="1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834" grpId="0" autoUpdateAnimBg="0"/>
      <p:bldP spid="120835" grpId="0" build="p" autoUpdateAnimBg="0"/>
      <p:bldP spid="120836" grpId="0" autoUpdateAnimBg="0"/>
      <p:bldP spid="120837" grpId="0" autoUpdateAnimBg="0"/>
      <p:bldP spid="12083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60758" y="3950614"/>
            <a:ext cx="10168645" cy="2595562"/>
          </a:xfrm>
        </p:spPr>
        <p:txBody>
          <a:bodyPr/>
          <a:lstStyle/>
          <a:p>
            <a:pPr eaLnBrk="1" hangingPunct="1"/>
            <a:r>
              <a:rPr lang="pt-BR" smtClean="0"/>
              <a:t>    </a:t>
            </a:r>
            <a:r>
              <a:rPr lang="pt-BR" b="1" smtClean="0"/>
              <a:t>Edwin Krebs               Edmond Fischer </a:t>
            </a:r>
          </a:p>
          <a:p>
            <a:pPr eaLnBrk="1" hangingPunct="1">
              <a:buFontTx/>
              <a:buNone/>
            </a:pPr>
            <a:r>
              <a:rPr lang="pt-BR" b="1" i="1" smtClean="0">
                <a:ln w="22225">
                  <a:solidFill>
                    <a:schemeClr val="accent2"/>
                  </a:solidFill>
                  <a:prstDash val="solid"/>
                </a:ln>
              </a:rPr>
              <a:t>     </a:t>
            </a:r>
            <a:r>
              <a:rPr lang="pt-BR" sz="3600" b="1" i="1" smtClean="0">
                <a:ln w="22225">
                  <a:solidFill>
                    <a:schemeClr val="accent2"/>
                  </a:solidFill>
                  <a:prstDash val="solid"/>
                </a:ln>
              </a:rPr>
              <a:t>Prêmio Nobel de Fisiologia/Medicina-1992</a:t>
            </a:r>
          </a:p>
          <a:p>
            <a:pPr eaLnBrk="1" hangingPunct="1">
              <a:buFontTx/>
              <a:buNone/>
            </a:pPr>
            <a:r>
              <a:rPr lang="pt-BR" sz="3600" smtClean="0"/>
              <a:t>   “Papel da </a:t>
            </a:r>
            <a:r>
              <a:rPr lang="pt-BR" sz="3600" smtClean="0">
                <a:solidFill>
                  <a:srgbClr val="FFFF00"/>
                </a:solidFill>
              </a:rPr>
              <a:t>fosforilação das proteínas  </a:t>
            </a:r>
            <a:r>
              <a:rPr lang="pt-BR" sz="3600" smtClean="0"/>
              <a:t>nos    processos de transdução dos sinais”</a:t>
            </a:r>
            <a:endParaRPr lang="pt-BR" sz="3600" dirty="0"/>
          </a:p>
        </p:txBody>
      </p:sp>
      <p:pic>
        <p:nvPicPr>
          <p:cNvPr id="89091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8" t="47861" r="58092" b="22279"/>
          <a:stretch>
            <a:fillRect/>
          </a:stretch>
        </p:blipFill>
        <p:spPr>
          <a:xfrm>
            <a:off x="2566988" y="273322"/>
            <a:ext cx="2666194" cy="3539023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42717" r="52934" b="15324"/>
          <a:stretch>
            <a:fillRect/>
          </a:stretch>
        </p:blipFill>
        <p:spPr bwMode="auto">
          <a:xfrm>
            <a:off x="6600824" y="312841"/>
            <a:ext cx="2458769" cy="349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22"/>
    </mc:Choice>
    <mc:Fallback xmlns="">
      <p:transition spd="slow" advTm="8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slide 08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0"/>
            <a:ext cx="512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44"/>
    </mc:Choice>
    <mc:Fallback xmlns="">
      <p:transition spd="slow" advTm="10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91" x="5384800" y="142875"/>
          <p14:tracePt t="9815" x="5394325" y="142875"/>
          <p14:tracePt t="9822" x="5402263" y="142875"/>
          <p14:tracePt t="9839" x="5411788" y="142875"/>
          <p14:tracePt t="10023" x="5429250" y="152400"/>
          <p14:tracePt t="10030" x="5446713" y="152400"/>
          <p14:tracePt t="10046" x="5473700" y="152400"/>
          <p14:tracePt t="10056" x="5500688" y="160338"/>
          <p14:tracePt t="10073" x="5527675" y="160338"/>
          <p14:tracePt t="10090" x="5554663" y="179388"/>
          <p14:tracePt t="10106" x="5562600" y="179388"/>
          <p14:tracePt t="10123" x="5581650" y="179388"/>
          <p14:tracePt t="10140" x="5589588" y="179388"/>
          <p14:tracePt t="10157" x="5626100" y="187325"/>
          <p14:tracePt t="10173" x="5661025" y="196850"/>
          <p14:tracePt t="10173" x="5680075" y="196850"/>
          <p14:tracePt t="10190" x="5732463" y="204788"/>
          <p14:tracePt t="10206" x="5768975" y="214313"/>
          <p14:tracePt t="10223" x="5803900" y="214313"/>
          <p14:tracePt t="10240" x="5830888" y="214313"/>
          <p14:tracePt t="10256" x="5840413" y="214313"/>
          <p14:tracePt t="10273" x="5848350" y="214313"/>
          <p14:tracePt t="10320" x="5857875" y="214313"/>
          <p14:tracePt t="10326" x="5867400" y="214313"/>
          <p14:tracePt t="10342" x="5884863" y="214313"/>
          <p14:tracePt t="10350" x="5894388" y="214313"/>
          <p14:tracePt t="10358" x="5902325" y="214313"/>
          <p14:tracePt t="10373" x="5929313" y="214313"/>
          <p14:tracePt t="10390" x="5938838" y="214313"/>
          <p14:tracePt t="10407" x="5946775" y="214313"/>
          <p14:tracePt t="10423" x="5956300" y="214313"/>
          <p14:tracePt t="10518" x="5965825" y="214313"/>
          <p14:tracePt t="10534" x="5983288" y="214313"/>
          <p14:tracePt t="10542" x="5991225" y="214313"/>
          <p14:tracePt t="10550" x="6000750" y="214313"/>
          <p14:tracePt t="10558" x="6037263" y="214313"/>
          <p14:tracePt t="10574" x="6054725" y="214313"/>
          <p14:tracePt t="10591" x="6062663" y="214313"/>
          <p14:tracePt t="10614" x="6072188" y="223838"/>
          <p14:tracePt t="10863" x="6081713" y="223838"/>
          <p14:tracePt t="10878" x="6089650" y="223838"/>
          <p14:tracePt t="10886" x="6099175" y="231775"/>
          <p14:tracePt t="10902" x="6099175" y="241300"/>
          <p14:tracePt t="10934" x="6099175" y="250825"/>
          <p14:tracePt t="10983" x="6108700" y="268288"/>
          <p14:tracePt t="11006" x="6108700" y="276225"/>
          <p14:tracePt t="11118" x="6116638" y="285750"/>
          <p14:tracePt t="11126" x="6116638" y="295275"/>
          <p14:tracePt t="11134" x="6116638" y="303213"/>
          <p14:tracePt t="11150" x="6116638" y="312738"/>
          <p14:tracePt t="11158" x="6116638" y="322263"/>
          <p14:tracePt t="11175" x="6116638" y="339725"/>
          <p14:tracePt t="11192" x="6116638" y="357188"/>
          <p14:tracePt t="11209" x="6116638" y="366713"/>
          <p14:tracePt t="11225" x="6126163" y="384175"/>
          <p14:tracePt t="11242" x="6126163" y="393700"/>
          <p14:tracePt t="11258" x="6126163" y="401638"/>
          <p14:tracePt t="11275" x="6126163" y="419100"/>
          <p14:tracePt t="11292" x="6134100" y="438150"/>
          <p14:tracePt t="11309" x="6143625" y="446088"/>
          <p14:tracePt t="11488" x="6153150" y="446088"/>
          <p14:tracePt t="11502" x="6161088" y="446088"/>
          <p14:tracePt t="11510" x="6170613" y="446088"/>
          <p14:tracePt t="11518" x="6188075" y="446088"/>
          <p14:tracePt t="11526" x="6205538" y="438150"/>
          <p14:tracePt t="11542" x="6215063" y="438150"/>
          <p14:tracePt t="11559" x="6224588" y="428625"/>
          <p14:tracePt t="11582" x="6224588" y="419100"/>
          <p14:tracePt t="11606" x="6232525" y="411163"/>
          <p14:tracePt t="11614" x="6232525" y="401638"/>
          <p14:tracePt t="11654" x="6232525" y="393700"/>
          <p14:tracePt t="11670" x="6232525" y="384175"/>
          <p14:tracePt t="11686" x="6224588" y="384175"/>
          <p14:tracePt t="11782" x="6215063" y="384175"/>
          <p14:tracePt t="11790" x="6197600" y="401638"/>
          <p14:tracePt t="11798" x="6188075" y="401638"/>
          <p14:tracePt t="11810" x="6170613" y="438150"/>
          <p14:tracePt t="11826" x="6143625" y="473075"/>
          <p14:tracePt t="11843" x="6126163" y="509588"/>
          <p14:tracePt t="11860" x="6116638" y="536575"/>
          <p14:tracePt t="11877" x="6108700" y="571500"/>
          <p14:tracePt t="11893" x="6108700" y="588963"/>
          <p14:tracePt t="11910" x="6108700" y="615950"/>
          <p14:tracePt t="11927" x="6108700" y="642938"/>
          <p14:tracePt t="11943" x="6108700" y="660400"/>
          <p14:tracePt t="11960" x="6108700" y="679450"/>
          <p14:tracePt t="11977" x="6108700" y="696913"/>
          <p14:tracePt t="11993" x="6108700" y="704850"/>
          <p14:tracePt t="12012" x="6116638" y="714375"/>
          <p14:tracePt t="12027" x="6134100" y="723900"/>
          <p14:tracePt t="12046" x="6153150" y="723900"/>
          <p14:tracePt t="12062" x="6161088" y="723900"/>
          <p14:tracePt t="12078" x="6180138" y="723900"/>
          <p14:tracePt t="12094" x="6197600" y="723900"/>
          <p14:tracePt t="12110" x="6205538" y="723900"/>
          <p14:tracePt t="12127" x="6242050" y="704850"/>
          <p14:tracePt t="12144" x="6259513" y="687388"/>
          <p14:tracePt t="12160" x="6276975" y="669925"/>
          <p14:tracePt t="12177" x="6286500" y="660400"/>
          <p14:tracePt t="12194" x="6286500" y="633413"/>
          <p14:tracePt t="12210" x="6296025" y="608013"/>
          <p14:tracePt t="12227" x="6296025" y="598488"/>
          <p14:tracePt t="12244" x="6296025" y="581025"/>
          <p14:tracePt t="12261" x="6296025" y="561975"/>
          <p14:tracePt t="12278" x="6296025" y="536575"/>
          <p14:tracePt t="12294" x="6296025" y="500063"/>
          <p14:tracePt t="12311" x="6276975" y="473075"/>
          <p14:tracePt t="12327" x="6269038" y="455613"/>
          <p14:tracePt t="12344" x="6259513" y="438150"/>
          <p14:tracePt t="12361" x="6259513" y="428625"/>
          <p14:tracePt t="12377" x="6251575" y="419100"/>
          <p14:tracePt t="12394" x="6242050" y="419100"/>
          <p14:tracePt t="12411" x="6242050" y="411163"/>
          <p14:tracePt t="12430" x="6232525" y="411163"/>
          <p14:tracePt t="12446" x="6224588" y="411163"/>
          <p14:tracePt t="12462" x="6215063" y="411163"/>
          <p14:tracePt t="12478" x="6188075" y="411163"/>
          <p14:tracePt t="12494" x="6161088" y="419100"/>
          <p14:tracePt t="12511" x="6134100" y="428625"/>
          <p14:tracePt t="12528" x="6116638" y="455613"/>
          <p14:tracePt t="12545" x="6099175" y="482600"/>
          <p14:tracePt t="12561" x="6099175" y="500063"/>
          <p14:tracePt t="12578" x="6089650" y="527050"/>
          <p14:tracePt t="12595" x="6081713" y="554038"/>
          <p14:tracePt t="12612" x="6081713" y="581025"/>
          <p14:tracePt t="12628" x="6081713" y="608013"/>
          <p14:tracePt t="12645" x="6081713" y="625475"/>
          <p14:tracePt t="12662" x="6081713" y="660400"/>
          <p14:tracePt t="12678" x="6081713" y="669925"/>
          <p14:tracePt t="12695" x="6081713" y="687388"/>
          <p14:tracePt t="12711" x="6089650" y="704850"/>
          <p14:tracePt t="12728" x="6108700" y="723900"/>
          <p14:tracePt t="12745" x="6126163" y="723900"/>
          <p14:tracePt t="12761" x="6143625" y="723900"/>
          <p14:tracePt t="12778" x="6188075" y="723900"/>
          <p14:tracePt t="12795" x="6224588" y="723900"/>
          <p14:tracePt t="12812" x="6259513" y="723900"/>
          <p14:tracePt t="12828" x="6286500" y="704850"/>
          <p14:tracePt t="12845" x="6323013" y="687388"/>
          <p14:tracePt t="12862" x="6330950" y="669925"/>
          <p14:tracePt t="12878" x="6340475" y="660400"/>
          <p14:tracePt t="12895" x="6348413" y="633413"/>
          <p14:tracePt t="12912" x="6357938" y="615950"/>
          <p14:tracePt t="12928" x="6357938" y="588963"/>
          <p14:tracePt t="12945" x="6357938" y="561975"/>
          <p14:tracePt t="12962" x="6357938" y="544513"/>
          <p14:tracePt t="12979" x="6357938" y="517525"/>
          <p14:tracePt t="12995" x="6357938" y="509588"/>
          <p14:tracePt t="13012" x="6340475" y="482600"/>
          <p14:tracePt t="13029" x="6323013" y="465138"/>
          <p14:tracePt t="13029" x="6323013" y="455613"/>
          <p14:tracePt t="13046" x="6313488" y="446088"/>
          <p14:tracePt t="13062" x="6303963" y="438150"/>
          <p14:tracePt t="13079" x="6296025" y="428625"/>
          <p14:tracePt t="13095" x="6286500" y="428625"/>
          <p14:tracePt t="13112" x="6276975" y="428625"/>
          <p14:tracePt t="13129" x="6259513" y="428625"/>
          <p14:tracePt t="13146" x="6242050" y="428625"/>
          <p14:tracePt t="13162" x="6224588" y="438150"/>
          <p14:tracePt t="13179" x="6205538" y="455613"/>
          <p14:tracePt t="13196" x="6180138" y="473075"/>
          <p14:tracePt t="13213" x="6161088" y="509588"/>
          <p14:tracePt t="13229" x="6134100" y="561975"/>
          <p14:tracePt t="13246" x="6116638" y="588963"/>
          <p14:tracePt t="13263" x="6116638" y="615950"/>
          <p14:tracePt t="13279" x="6116638" y="633413"/>
          <p14:tracePt t="13296" x="6116638" y="642938"/>
          <p14:tracePt t="13313" x="6116638" y="669925"/>
          <p14:tracePt t="13330" x="6116638" y="687388"/>
          <p14:tracePt t="13346" x="6126163" y="687388"/>
          <p14:tracePt t="13363" x="6134100" y="704850"/>
          <p14:tracePt t="13380" x="6161088" y="723900"/>
          <p14:tracePt t="13396" x="6180138" y="723900"/>
          <p14:tracePt t="13413" x="6215063" y="731838"/>
          <p14:tracePt t="13413" x="6242050" y="731838"/>
          <p14:tracePt t="13430" x="6276975" y="731838"/>
          <p14:tracePt t="13446" x="6323013" y="731838"/>
          <p14:tracePt t="13463" x="6357938" y="714375"/>
          <p14:tracePt t="13480" x="6367463" y="687388"/>
          <p14:tracePt t="13496" x="6375400" y="669925"/>
          <p14:tracePt t="13513" x="6394450" y="642938"/>
          <p14:tracePt t="13530" x="6394450" y="615950"/>
          <p14:tracePt t="13546" x="6394450" y="581025"/>
          <p14:tracePt t="13563" x="6394450" y="536575"/>
          <p14:tracePt t="13580" x="6394450" y="500063"/>
          <p14:tracePt t="13597" x="6375400" y="465138"/>
          <p14:tracePt t="13597" x="6375400" y="455613"/>
          <p14:tracePt t="13614" x="6357938" y="419100"/>
          <p14:tracePt t="13630" x="6348413" y="411163"/>
          <p14:tracePt t="13646" x="6330950" y="393700"/>
          <p14:tracePt t="13663" x="6323013" y="384175"/>
          <p14:tracePt t="13680" x="6303963" y="384175"/>
          <p14:tracePt t="13697" x="6269038" y="384175"/>
          <p14:tracePt t="13714" x="6215063" y="393700"/>
          <p14:tracePt t="13730" x="6180138" y="401638"/>
          <p14:tracePt t="13747" x="6153150" y="419100"/>
          <p14:tracePt t="13764" x="6134100" y="428625"/>
          <p14:tracePt t="13780" x="6134100" y="438150"/>
          <p14:tracePt t="13798" x="6116638" y="438150"/>
          <p14:tracePt t="14841" x="6116638" y="411163"/>
          <p14:tracePt t="15526" x="6116638" y="401638"/>
          <p14:tracePt t="15542" x="6116638" y="393700"/>
          <p14:tracePt t="15558" x="6126163" y="384175"/>
          <p14:tracePt t="15566" x="6126163" y="374650"/>
          <p14:tracePt t="15590" x="6126163" y="366713"/>
          <p14:tracePt t="15606" x="6126163" y="357188"/>
          <p14:tracePt t="15622" x="6126163" y="347663"/>
          <p14:tracePt t="15638" x="6126163" y="339725"/>
          <p14:tracePt t="15654" x="6126163" y="330200"/>
          <p14:tracePt t="15662" x="6126163" y="322263"/>
          <p14:tracePt t="15670" x="6126163" y="312738"/>
          <p14:tracePt t="15686" x="6126163" y="303213"/>
          <p14:tracePt t="15710" x="6126163" y="295275"/>
          <p14:tracePt t="15718" x="6126163" y="285750"/>
          <p14:tracePt t="15734" x="6126163" y="268288"/>
          <p14:tracePt t="15751" x="6126163" y="258763"/>
          <p14:tracePt t="15767" x="6126163" y="268288"/>
          <p14:tracePt t="15974" x="6126163" y="285750"/>
          <p14:tracePt t="15982" x="6126163" y="312738"/>
          <p14:tracePt t="15990" x="6126163" y="330200"/>
          <p14:tracePt t="16001" x="6126163" y="357188"/>
          <p14:tracePt t="16018" x="6126163" y="393700"/>
          <p14:tracePt t="16035" x="6126163" y="419100"/>
          <p14:tracePt t="16052" x="6126163" y="455613"/>
          <p14:tracePt t="16068" x="6126163" y="473075"/>
          <p14:tracePt t="16085" x="6126163" y="500063"/>
          <p14:tracePt t="16085" x="6126163" y="509588"/>
          <p14:tracePt t="16102" x="6126163" y="536575"/>
          <p14:tracePt t="16118" x="6126163" y="554038"/>
          <p14:tracePt t="16135" x="6126163" y="571500"/>
          <p14:tracePt t="16152" x="6126163" y="581025"/>
          <p14:tracePt t="16168" x="6134100" y="598488"/>
          <p14:tracePt t="16185" x="6143625" y="598488"/>
          <p14:tracePt t="16318" x="6143625" y="581025"/>
          <p14:tracePt t="16342" x="6153150" y="561975"/>
          <p14:tracePt t="16350" x="6153150" y="554038"/>
          <p14:tracePt t="16366" x="6153150" y="536575"/>
          <p14:tracePt t="16374" x="6161088" y="517525"/>
          <p14:tracePt t="16385" x="6170613" y="500063"/>
          <p14:tracePt t="16402" x="6170613" y="482600"/>
          <p14:tracePt t="16419" x="6170613" y="473075"/>
          <p14:tracePt t="16435" x="6170613" y="455613"/>
          <p14:tracePt t="16452" x="6180138" y="446088"/>
          <p14:tracePt t="16469" x="6180138" y="428625"/>
          <p14:tracePt t="16469" x="6180138" y="419100"/>
          <p14:tracePt t="16486" x="6180138" y="401638"/>
          <p14:tracePt t="16502" x="6180138" y="393700"/>
          <p14:tracePt t="16534" x="6180138" y="384175"/>
          <p14:tracePt t="16566" x="6180138" y="401638"/>
          <p14:tracePt t="16790" x="6180138" y="411163"/>
          <p14:tracePt t="16798" x="6180138" y="419100"/>
          <p14:tracePt t="16806" x="6180138" y="438150"/>
          <p14:tracePt t="16819" x="6180138" y="455613"/>
          <p14:tracePt t="16836" x="6180138" y="490538"/>
          <p14:tracePt t="16853" x="6180138" y="517525"/>
          <p14:tracePt t="16870" x="6180138" y="536575"/>
          <p14:tracePt t="16886" x="6180138" y="561975"/>
          <p14:tracePt t="16903" x="6180138" y="581025"/>
          <p14:tracePt t="16920" x="6180138" y="598488"/>
          <p14:tracePt t="16936" x="6180138" y="615950"/>
          <p14:tracePt t="16953" x="6180138" y="642938"/>
          <p14:tracePt t="16970" x="6180138" y="660400"/>
          <p14:tracePt t="16986" x="6180138" y="669925"/>
          <p14:tracePt t="17003" x="6180138" y="679450"/>
          <p14:tracePt t="17020" x="6180138" y="687388"/>
          <p14:tracePt t="17037" x="6180138" y="696913"/>
          <p14:tracePt t="17053" x="6180138" y="704850"/>
          <p14:tracePt t="17086" x="6180138" y="714375"/>
          <p14:tracePt t="17110" x="6180138" y="723900"/>
          <p14:tracePt t="17334" x="6180138" y="741363"/>
          <p14:tracePt t="17726" x="6180138" y="750888"/>
          <p14:tracePt t="17742" x="6180138" y="768350"/>
          <p14:tracePt t="17750" x="6180138" y="776288"/>
          <p14:tracePt t="17758" x="6180138" y="795338"/>
          <p14:tracePt t="17772" x="6180138" y="830263"/>
          <p14:tracePt t="17788" x="6180138" y="839788"/>
          <p14:tracePt t="17805" x="6170613" y="857250"/>
          <p14:tracePt t="17822" x="6170613" y="874713"/>
          <p14:tracePt t="17838" x="6170613" y="893763"/>
          <p14:tracePt t="17855" x="6161088" y="911225"/>
          <p14:tracePt t="17872" x="6161088" y="938213"/>
          <p14:tracePt t="17888" x="6153150" y="973138"/>
          <p14:tracePt t="17905" x="6134100" y="1009650"/>
          <p14:tracePt t="17922" x="6116638" y="1054100"/>
          <p14:tracePt t="17938" x="6099175" y="1108075"/>
          <p14:tracePt t="17955" x="6072188" y="1143000"/>
          <p14:tracePt t="17972" x="6054725" y="1196975"/>
          <p14:tracePt t="17988" x="6037263" y="1250950"/>
          <p14:tracePt t="18005" x="6010275" y="1303338"/>
          <p14:tracePt t="18022" x="5973763" y="1393825"/>
          <p14:tracePt t="18039" x="5938838" y="1438275"/>
          <p14:tracePt t="18055" x="5902325" y="1500188"/>
          <p14:tracePt t="18072" x="5867400" y="1554163"/>
          <p14:tracePt t="18089" x="5830888" y="1616075"/>
          <p14:tracePt t="18105" x="5786438" y="1660525"/>
          <p14:tracePt t="18122" x="5741988" y="1714500"/>
          <p14:tracePt t="18139" x="5705475" y="1758950"/>
          <p14:tracePt t="18155" x="5670550" y="1803400"/>
          <p14:tracePt t="18172" x="5643563" y="1857375"/>
          <p14:tracePt t="18189" x="5599113" y="1919288"/>
          <p14:tracePt t="18206" x="5562600" y="1955800"/>
          <p14:tracePt t="18222" x="5537200" y="2017713"/>
          <p14:tracePt t="18239" x="5483225" y="2071688"/>
          <p14:tracePt t="18256" x="5429250" y="2133600"/>
          <p14:tracePt t="18273" x="5357813" y="2197100"/>
          <p14:tracePt t="18289" x="5268913" y="2268538"/>
          <p14:tracePt t="18306" x="5205413" y="2312988"/>
          <p14:tracePt t="18322" x="5133975" y="2374900"/>
          <p14:tracePt t="18339" x="5072063" y="2428875"/>
          <p14:tracePt t="18356" x="5000625" y="2473325"/>
          <p14:tracePt t="18373" x="4965700" y="2509838"/>
          <p14:tracePt t="18373" x="4946650" y="2527300"/>
          <p14:tracePt t="18390" x="4902200" y="2554288"/>
          <p14:tracePt t="18406" x="4840288" y="2581275"/>
          <p14:tracePt t="18423" x="4795838" y="2589213"/>
          <p14:tracePt t="18439" x="4741863" y="2625725"/>
          <p14:tracePt t="18456" x="4705350" y="2633663"/>
          <p14:tracePt t="18473" x="4660900" y="2652713"/>
          <p14:tracePt t="18489" x="4625975" y="2670175"/>
          <p14:tracePt t="18506" x="4608513" y="2679700"/>
          <p14:tracePt t="18523" x="4572000" y="2687638"/>
          <p14:tracePt t="18540" x="4562475" y="2697163"/>
          <p14:tracePt t="18556" x="4545013" y="2697163"/>
          <p14:tracePt t="18573" x="4510088" y="2705100"/>
          <p14:tracePt t="18590" x="4456113" y="2714625"/>
          <p14:tracePt t="18606" x="4438650" y="2714625"/>
          <p14:tracePt t="18623" x="4402138" y="2714625"/>
          <p14:tracePt t="18640" x="4384675" y="2714625"/>
          <p14:tracePt t="18656" x="4348163" y="2714625"/>
          <p14:tracePt t="18673" x="4322763" y="2714625"/>
          <p14:tracePt t="18690" x="4295775" y="2714625"/>
          <p14:tracePt t="18707" x="4286250" y="2714625"/>
          <p14:tracePt t="18723" x="4268788" y="2705100"/>
          <p14:tracePt t="18740" x="4259263" y="2697163"/>
          <p14:tracePt t="18757" x="4251325" y="2697163"/>
          <p14:tracePt t="18773" x="4241800" y="2687638"/>
          <p14:tracePt t="18862" x="4232275" y="2687638"/>
          <p14:tracePt t="18878" x="4224338" y="2687638"/>
          <p14:tracePt t="18886" x="4224338" y="2679700"/>
          <p14:tracePt t="18894" x="4214813" y="2679700"/>
          <p14:tracePt t="18907" x="4205288" y="2660650"/>
          <p14:tracePt t="18924" x="4197350" y="2652713"/>
          <p14:tracePt t="18940" x="4187825" y="2633663"/>
          <p14:tracePt t="18957" x="4179888" y="2608263"/>
          <p14:tracePt t="18974" x="4170363" y="2598738"/>
          <p14:tracePt t="18991" x="4170363" y="2581275"/>
          <p14:tracePt t="19007" x="4187825" y="2581275"/>
          <p14:tracePt t="19190" x="4214813" y="2571750"/>
          <p14:tracePt t="19198" x="4224338" y="2571750"/>
          <p14:tracePt t="19207" x="4268788" y="2562225"/>
          <p14:tracePt t="19224" x="4295775" y="2544763"/>
          <p14:tracePt t="19241" x="4322763" y="2536825"/>
          <p14:tracePt t="19258" x="4340225" y="2527300"/>
          <p14:tracePt t="19274" x="4367213" y="2517775"/>
          <p14:tracePt t="19292" x="4394200" y="2500313"/>
          <p14:tracePt t="19308" x="4402138" y="2482850"/>
          <p14:tracePt t="19324" x="4419600" y="2465388"/>
          <p14:tracePt t="19341" x="4429125" y="2446338"/>
          <p14:tracePt t="19358" x="4438650" y="2428875"/>
          <p14:tracePt t="19375" x="4438650" y="2419350"/>
          <p14:tracePt t="19391" x="4438650" y="2401888"/>
          <p14:tracePt t="19408" x="4438650" y="2384425"/>
          <p14:tracePt t="19425" x="4438650" y="2374900"/>
          <p14:tracePt t="19441" x="4438650" y="2357438"/>
          <p14:tracePt t="19458" x="4438650" y="2347913"/>
          <p14:tracePt t="19475" x="4438650" y="2339975"/>
          <p14:tracePt t="19494" x="4438650" y="2330450"/>
          <p14:tracePt t="19510" x="4429125" y="2330450"/>
          <p14:tracePt t="19550" x="4419600" y="2330450"/>
          <p14:tracePt t="19558" x="4402138" y="2330450"/>
          <p14:tracePt t="19566" x="4384675" y="2330450"/>
          <p14:tracePt t="19575" x="4340225" y="2330450"/>
          <p14:tracePt t="19592" x="4286250" y="2330450"/>
          <p14:tracePt t="19609" x="4241800" y="2347913"/>
          <p14:tracePt t="19625" x="4205288" y="2366963"/>
          <p14:tracePt t="19642" x="4179888" y="2393950"/>
          <p14:tracePt t="19658" x="4152900" y="2419350"/>
          <p14:tracePt t="19675" x="4133850" y="2446338"/>
          <p14:tracePt t="19692" x="4133850" y="2473325"/>
          <p14:tracePt t="19709" x="4133850" y="2509838"/>
          <p14:tracePt t="19725" x="4133850" y="2536825"/>
          <p14:tracePt t="19742" x="4133850" y="2581275"/>
          <p14:tracePt t="19759" x="4143375" y="2589213"/>
          <p14:tracePt t="19775" x="4152900" y="2608263"/>
          <p14:tracePt t="19792" x="4170363" y="2608263"/>
          <p14:tracePt t="19809" x="4197350" y="2616200"/>
          <p14:tracePt t="19825" x="4232275" y="2616200"/>
          <p14:tracePt t="19842" x="4286250" y="2616200"/>
          <p14:tracePt t="19859" x="4340225" y="2616200"/>
          <p14:tracePt t="19876" x="4384675" y="2616200"/>
          <p14:tracePt t="19892" x="4419600" y="2608263"/>
          <p14:tracePt t="19909" x="4438650" y="2589213"/>
          <p14:tracePt t="19926" x="4446588" y="2581275"/>
          <p14:tracePt t="19942" x="4456113" y="2554288"/>
          <p14:tracePt t="19959" x="4456113" y="2527300"/>
          <p14:tracePt t="19976" x="4456113" y="2500313"/>
          <p14:tracePt t="19992" x="4446588" y="2455863"/>
          <p14:tracePt t="20009" x="4438650" y="2438400"/>
          <p14:tracePt t="20026" x="4429125" y="2419350"/>
          <p14:tracePt t="20043" x="4419600" y="2401888"/>
          <p14:tracePt t="20059" x="4411663" y="2393950"/>
          <p14:tracePt t="20076" x="4402138" y="2384425"/>
          <p14:tracePt t="20093" x="4394200" y="2384425"/>
          <p14:tracePt t="20109" x="4384675" y="2384425"/>
          <p14:tracePt t="20126" x="4367213" y="2384425"/>
          <p14:tracePt t="20143" x="4340225" y="2384425"/>
          <p14:tracePt t="20159" x="4313238" y="2411413"/>
          <p14:tracePt t="20176" x="4295775" y="2428875"/>
          <p14:tracePt t="20193" x="4286250" y="2455863"/>
          <p14:tracePt t="20210" x="4276725" y="2482850"/>
          <p14:tracePt t="20226" x="4268788" y="2500313"/>
          <p14:tracePt t="20243" x="4268788" y="2517775"/>
          <p14:tracePt t="20260" x="4268788" y="2544763"/>
          <p14:tracePt t="20276" x="4268788" y="2562225"/>
          <p14:tracePt t="20293" x="4268788" y="2571750"/>
          <p14:tracePt t="20942" x="4286250" y="2571750"/>
          <p14:tracePt t="20981" x="4286250" y="2562225"/>
          <p14:tracePt t="20998" x="4295775" y="2554288"/>
          <p14:tracePt t="21021" x="4295775" y="2544763"/>
          <p14:tracePt t="21038" x="4313238" y="2544763"/>
          <p14:tracePt t="21054" x="4313238" y="2536825"/>
          <p14:tracePt t="21086" x="4313238" y="2527300"/>
          <p14:tracePt t="21118" x="4313238" y="2517775"/>
          <p14:tracePt t="21134" x="4313238" y="2509838"/>
          <p14:tracePt t="21150" x="4313238" y="2490788"/>
          <p14:tracePt t="21166" x="4313238" y="2482850"/>
          <p14:tracePt t="21182" x="4313238" y="2473325"/>
          <p14:tracePt t="21190" x="4313238" y="2465388"/>
          <p14:tracePt t="21206" x="4313238" y="2455863"/>
          <p14:tracePt t="21222" x="4313238" y="2446338"/>
          <p14:tracePt t="21230" x="4303713" y="2438400"/>
          <p14:tracePt t="21334" x="4295775" y="2438400"/>
          <p14:tracePt t="21358" x="4295775" y="2446338"/>
          <p14:tracePt t="21398" x="4295775" y="2455863"/>
          <p14:tracePt t="21406" x="4295775" y="2465388"/>
          <p14:tracePt t="21438" x="4295775" y="2473325"/>
          <p14:tracePt t="21510" x="4303713" y="2473325"/>
          <p14:tracePt t="21550" x="4313238" y="2473325"/>
          <p14:tracePt t="21750" x="4313238" y="2482850"/>
          <p14:tracePt t="21766" x="4313238" y="2490788"/>
          <p14:tracePt t="21774" x="4313238" y="2500313"/>
          <p14:tracePt t="21798" x="4313238" y="2509838"/>
          <p14:tracePt t="21814" x="4313238" y="2517775"/>
          <p14:tracePt t="21822" x="4313238" y="2527300"/>
          <p14:tracePt t="21838" x="4313238" y="2544763"/>
          <p14:tracePt t="21854" x="4322763" y="2544763"/>
          <p14:tracePt t="21863" x="4340225" y="2544763"/>
          <p14:tracePt t="21894" x="4348163" y="2544763"/>
          <p14:tracePt t="21902" x="4357688" y="2544763"/>
          <p14:tracePt t="21913" x="4394200" y="2544763"/>
          <p14:tracePt t="21930" x="4429125" y="2544763"/>
          <p14:tracePt t="21946" x="4456113" y="2544763"/>
          <p14:tracePt t="21963" x="4465638" y="2544763"/>
          <p14:tracePt t="21980" x="4491038" y="2536825"/>
          <p14:tracePt t="21996" x="4491038" y="2527300"/>
          <p14:tracePt t="22013" x="4491038" y="2500313"/>
          <p14:tracePt t="22030" x="4491038" y="2490788"/>
          <p14:tracePt t="22046" x="4491038" y="2473325"/>
          <p14:tracePt t="22063" x="4491038" y="2446338"/>
          <p14:tracePt t="22080" x="4491038" y="2428875"/>
          <p14:tracePt t="22097" x="4491038" y="2419350"/>
          <p14:tracePt t="22118" x="4491038" y="2411413"/>
          <p14:tracePt t="22134" x="4483100" y="2401888"/>
          <p14:tracePt t="22150" x="4473575" y="2393950"/>
          <p14:tracePt t="22166" x="4456113" y="2393950"/>
          <p14:tracePt t="22182" x="4446588" y="2393950"/>
          <p14:tracePt t="22197" x="4419600" y="2393950"/>
          <p14:tracePt t="22214" x="4394200" y="2393950"/>
          <p14:tracePt t="22230" x="4357688" y="2393950"/>
          <p14:tracePt t="22247" x="4330700" y="2393950"/>
          <p14:tracePt t="22264" x="4313238" y="2401888"/>
          <p14:tracePt t="22280" x="4295775" y="2411413"/>
          <p14:tracePt t="22297" x="4286250" y="2428875"/>
          <p14:tracePt t="22314" x="4286250" y="2446338"/>
          <p14:tracePt t="22330" x="4276725" y="2473325"/>
          <p14:tracePt t="22347" x="4276725" y="2509838"/>
          <p14:tracePt t="22364" x="4276725" y="2536825"/>
          <p14:tracePt t="22380" x="4295775" y="2571750"/>
          <p14:tracePt t="22397" x="4295775" y="2581275"/>
          <p14:tracePt t="22414" x="4303713" y="2581275"/>
          <p14:tracePt t="22454" x="4313238" y="2581275"/>
          <p14:tracePt t="22462" x="4330700" y="2581275"/>
          <p14:tracePt t="22470" x="4348163" y="2581275"/>
          <p14:tracePt t="22481" x="4367213" y="2571750"/>
          <p14:tracePt t="22497" x="4384675" y="2562225"/>
          <p14:tracePt t="22514" x="4394200" y="2554288"/>
          <p14:tracePt t="22531" x="4402138" y="2544763"/>
          <p14:tracePt t="22548" x="4402138" y="2536825"/>
          <p14:tracePt t="22564" x="4411663" y="2527300"/>
          <p14:tracePt t="22581" x="4411663" y="2509838"/>
          <p14:tracePt t="22598" x="4411663" y="2500313"/>
          <p14:tracePt t="22614" x="4411663" y="2490788"/>
          <p14:tracePt t="22631" x="4402138" y="2482850"/>
          <p14:tracePt t="22750" x="4394200" y="2482850"/>
          <p14:tracePt t="22781" x="4384675" y="2490788"/>
          <p14:tracePt t="22829" x="4375150" y="2500313"/>
          <p14:tracePt t="23550" x="4375150" y="2509838"/>
          <p14:tracePt t="23798" x="4384675" y="2517775"/>
          <p14:tracePt t="24054" x="4394200" y="2527300"/>
          <p14:tracePt t="24086" x="4402138" y="2527300"/>
          <p14:tracePt t="24102" x="4411663" y="2536825"/>
          <p14:tracePt t="24110" x="4419600" y="2536825"/>
          <p14:tracePt t="24165" x="4429125" y="2536825"/>
          <p14:tracePt t="24182" x="4446588" y="2536825"/>
          <p14:tracePt t="24197" x="4456113" y="2536825"/>
          <p14:tracePt t="24213" x="4465638" y="2536825"/>
          <p14:tracePt t="24254" x="4483100" y="2536825"/>
          <p14:tracePt t="24277" x="4483100" y="2527300"/>
          <p14:tracePt t="24294" x="4491038" y="2517775"/>
          <p14:tracePt t="24302" x="4491038" y="2509838"/>
          <p14:tracePt t="24317" x="4491038" y="2490788"/>
          <p14:tracePt t="24334" x="4491038" y="2482850"/>
          <p14:tracePt t="24350" x="4491038" y="2473325"/>
          <p14:tracePt t="24366" x="4491038" y="2465388"/>
          <p14:tracePt t="24381" x="4491038" y="2455863"/>
          <p14:tracePt t="24389" x="4491038" y="2446338"/>
          <p14:tracePt t="24406" x="4500563" y="2428875"/>
          <p14:tracePt t="24418" x="4500563" y="2419350"/>
          <p14:tracePt t="24453" x="4500563" y="2428875"/>
          <p14:tracePt t="24581" x="4500563" y="2446338"/>
          <p14:tracePt t="24597" x="4500563" y="2455863"/>
          <p14:tracePt t="24605" x="4500563" y="2473325"/>
          <p14:tracePt t="24613" x="4510088" y="2500313"/>
          <p14:tracePt t="24621" x="4510088" y="2517775"/>
          <p14:tracePt t="24637" x="4510088" y="2527300"/>
          <p14:tracePt t="24652" x="4518025" y="2562225"/>
          <p14:tracePt t="24668" x="4518025" y="2589213"/>
          <p14:tracePt t="24668" x="4527550" y="2598738"/>
          <p14:tracePt t="24686" x="4527550" y="2608263"/>
          <p14:tracePt t="24702" x="4527550" y="2598738"/>
          <p14:tracePt t="25053" x="4527550" y="2589213"/>
          <p14:tracePt t="25094" x="4518025" y="2571750"/>
          <p14:tracePt t="25157" x="4518025" y="2562225"/>
          <p14:tracePt t="25205" x="4518025" y="2554288"/>
          <p14:tracePt t="25221" x="4518025" y="2544763"/>
          <p14:tracePt t="25230" x="4518025" y="2536825"/>
          <p14:tracePt t="25254" x="4518025" y="2527300"/>
          <p14:tracePt t="25261" x="4518025" y="2517775"/>
          <p14:tracePt t="25285" x="4518025" y="2509838"/>
          <p14:tracePt t="25301" x="4518025" y="2500313"/>
          <p14:tracePt t="25317" x="4518025" y="2490788"/>
          <p14:tracePt t="25326" x="4518025" y="2482850"/>
          <p14:tracePt t="25341" x="4518025" y="2473325"/>
          <p14:tracePt t="25357" x="4518025" y="2465388"/>
          <p14:tracePt t="25370" x="4518025" y="2455863"/>
          <p14:tracePt t="25386" x="4518025" y="2446338"/>
          <p14:tracePt t="25403" x="4518025" y="2428875"/>
          <p14:tracePt t="25420" x="4518025" y="2419350"/>
          <p14:tracePt t="25436" x="4518025" y="2411413"/>
          <p14:tracePt t="25453" x="4518025" y="2401888"/>
          <p14:tracePt t="25470" x="4518025" y="2393950"/>
          <p14:tracePt t="25487" x="4518025" y="2384425"/>
          <p14:tracePt t="25517" x="4518025" y="2374900"/>
          <p14:tracePt t="25533" x="4518025" y="2366963"/>
          <p14:tracePt t="25542" x="4518025" y="2357438"/>
          <p14:tracePt t="25553" x="4518025" y="2347913"/>
          <p14:tracePt t="25570" x="4518025" y="2339975"/>
          <p14:tracePt t="25587" x="4518025" y="2330450"/>
          <p14:tracePt t="25645" x="4527550" y="2322513"/>
          <p14:tracePt t="26245" x="4537075" y="2322513"/>
          <p14:tracePt t="26254" x="4545013" y="2322513"/>
          <p14:tracePt t="26261" x="4562475" y="2322513"/>
          <p14:tracePt t="26272" x="4598988" y="2322513"/>
          <p14:tracePt t="26288" x="4625975" y="2312988"/>
          <p14:tracePt t="26305" x="4633913" y="2312988"/>
          <p14:tracePt t="26322" x="4643438" y="2312988"/>
          <p14:tracePt t="26338" x="4660900" y="2303463"/>
          <p14:tracePt t="26355" x="4679950" y="2295525"/>
          <p14:tracePt t="26374" x="4697413" y="2295525"/>
          <p14:tracePt t="26374" x="4705350" y="2295525"/>
          <p14:tracePt t="26390" x="4768850" y="2295525"/>
          <p14:tracePt t="26406" x="4848225" y="2295525"/>
          <p14:tracePt t="26422" x="4919663" y="2295525"/>
          <p14:tracePt t="26439" x="4965700" y="2295525"/>
          <p14:tracePt t="26455" x="4991100" y="2295525"/>
          <p14:tracePt t="26472" x="5000625" y="2295525"/>
          <p14:tracePt t="26489" x="5018088" y="2286000"/>
          <p14:tracePt t="26541" x="5027613" y="2286000"/>
          <p14:tracePt t="26661" x="5037138" y="2286000"/>
          <p14:tracePt t="27149" x="5045075" y="2286000"/>
          <p14:tracePt t="27158" x="5072063" y="2286000"/>
          <p14:tracePt t="27166" x="5108575" y="2286000"/>
          <p14:tracePt t="27173" x="5197475" y="2286000"/>
          <p14:tracePt t="27190" x="5322888" y="2286000"/>
          <p14:tracePt t="27207" x="5419725" y="2286000"/>
          <p14:tracePt t="27223" x="5500688" y="2286000"/>
          <p14:tracePt t="27240" x="5554663" y="2286000"/>
          <p14:tracePt t="27257" x="5599113" y="2276475"/>
          <p14:tracePt t="27274" x="5626100" y="2268538"/>
          <p14:tracePt t="27290" x="5653088" y="2268538"/>
          <p14:tracePt t="27307" x="5680075" y="2268538"/>
          <p14:tracePt t="27324" x="5697538" y="2268538"/>
          <p14:tracePt t="27340" x="5715000" y="2268538"/>
          <p14:tracePt t="27357" x="5732463" y="2268538"/>
          <p14:tracePt t="27374" x="5741988" y="2268538"/>
          <p14:tracePt t="27406" x="5759450" y="2268538"/>
          <p14:tracePt t="27422" x="5768975" y="2268538"/>
          <p14:tracePt t="27429" x="5776913" y="2268538"/>
          <p14:tracePt t="27440" x="5830888" y="2268538"/>
          <p14:tracePt t="27457" x="5875338" y="2268538"/>
          <p14:tracePt t="27474" x="5929313" y="2268538"/>
          <p14:tracePt t="27491" x="5973763" y="2268538"/>
          <p14:tracePt t="27507" x="6010275" y="2268538"/>
          <p14:tracePt t="27524" x="6018213" y="2268538"/>
          <p14:tracePt t="27541" x="6018213" y="2259013"/>
          <p14:tracePt t="27557" x="6037263" y="2259013"/>
          <p14:tracePt t="27574" x="6062663" y="2251075"/>
          <p14:tracePt t="27591" x="6099175" y="2251075"/>
          <p14:tracePt t="27608" x="6143625" y="2251075"/>
          <p14:tracePt t="27624" x="6188075" y="2251075"/>
          <p14:tracePt t="27641" x="6224588" y="2251075"/>
          <p14:tracePt t="27658" x="6259513" y="2251075"/>
          <p14:tracePt t="27675" x="6269038" y="2251075"/>
          <p14:tracePt t="28054" x="6276975" y="2251075"/>
          <p14:tracePt t="28061" x="6286500" y="2251075"/>
          <p14:tracePt t="28070" x="6330950" y="2251075"/>
          <p14:tracePt t="28077" x="6367463" y="2251075"/>
          <p14:tracePt t="28092" x="6465888" y="2251075"/>
          <p14:tracePt t="28109" x="6562725" y="2251075"/>
          <p14:tracePt t="28109" x="6616700" y="2251075"/>
          <p14:tracePt t="28126" x="6653213" y="2251075"/>
          <p14:tracePt t="28126" x="6688138" y="2251075"/>
          <p14:tracePt t="28142" x="6732588" y="2251075"/>
          <p14:tracePt t="28159" x="6786563" y="2251075"/>
          <p14:tracePt t="28176" x="6840538" y="2251075"/>
          <p14:tracePt t="28192" x="6902450" y="2251075"/>
          <p14:tracePt t="28209" x="6956425" y="2251075"/>
          <p14:tracePt t="28225" x="7018338" y="2251075"/>
          <p14:tracePt t="28242" x="7108825" y="2251075"/>
          <p14:tracePt t="28259" x="7205663" y="2251075"/>
          <p14:tracePt t="28276" x="7331075" y="2251075"/>
          <p14:tracePt t="28292" x="7456488" y="2251075"/>
          <p14:tracePt t="28292" x="7491413" y="2251075"/>
          <p14:tracePt t="28309" x="7537450" y="2251075"/>
          <p14:tracePt t="28326" x="7572375" y="2251075"/>
          <p14:tracePt t="28342" x="7599363" y="2251075"/>
          <p14:tracePt t="28359" x="7643813" y="2251075"/>
          <p14:tracePt t="28376" x="7705725" y="2251075"/>
          <p14:tracePt t="28392" x="7732713" y="2251075"/>
          <p14:tracePt t="28410" x="7751763" y="2251075"/>
          <p14:tracePt t="28426" x="7724775" y="2259013"/>
          <p14:tracePt t="28589" x="7715250" y="2259013"/>
          <p14:tracePt t="28597" x="7697788" y="2268538"/>
          <p14:tracePt t="28605" x="7680325" y="2276475"/>
          <p14:tracePt t="28614" x="7670800" y="2286000"/>
          <p14:tracePt t="28626" x="7643813" y="2286000"/>
          <p14:tracePt t="28643" x="7626350" y="2286000"/>
          <p14:tracePt t="28660" x="7599363" y="2295525"/>
          <p14:tracePt t="28676" x="7537450" y="2303463"/>
          <p14:tracePt t="28694" x="7527925" y="2312988"/>
          <p14:tracePt t="28710" x="7510463" y="2312988"/>
          <p14:tracePt t="28726" x="7500938" y="2322513"/>
          <p14:tracePt t="29842" x="7491413" y="2322513"/>
          <p14:tracePt t="30501" x="7483475" y="2339975"/>
          <p14:tracePt t="30709" x="7483475" y="2347913"/>
          <p14:tracePt t="30950" x="7483475" y="2357438"/>
          <p14:tracePt t="30982" x="7483475" y="2366963"/>
          <p14:tracePt t="30989" x="7483475" y="2374900"/>
          <p14:tracePt t="31029" x="7483475" y="2384425"/>
          <p14:tracePt t="31933" x="7483475" y="2393950"/>
          <p14:tracePt t="31941" x="7483475" y="2401888"/>
          <p14:tracePt t="31965" x="7483475" y="2411413"/>
          <p14:tracePt t="31989" x="7483475" y="2419350"/>
          <p14:tracePt t="32005" x="7483475" y="2428875"/>
          <p14:tracePt t="32837" x="7483475" y="2438400"/>
          <p14:tracePt t="33843" x="7466013" y="2455863"/>
          <p14:tracePt t="34069" x="7456488" y="2473325"/>
          <p14:tracePt t="34077" x="7439025" y="2490788"/>
          <p14:tracePt t="34087" x="7394575" y="2527300"/>
          <p14:tracePt t="34104" x="7340600" y="2571750"/>
          <p14:tracePt t="34121" x="7286625" y="2616200"/>
          <p14:tracePt t="34137" x="7224713" y="2670175"/>
          <p14:tracePt t="34154" x="7170738" y="2705100"/>
          <p14:tracePt t="34171" x="7116763" y="2741613"/>
          <p14:tracePt t="34187" x="7081838" y="2768600"/>
          <p14:tracePt t="34204" x="7027863" y="2795588"/>
          <p14:tracePt t="34221" x="6938963" y="2840038"/>
          <p14:tracePt t="34238" x="6894513" y="2874963"/>
          <p14:tracePt t="34254" x="6831013" y="2911475"/>
          <p14:tracePt t="34271" x="6786563" y="2938463"/>
          <p14:tracePt t="34288" x="6742113" y="2973388"/>
          <p14:tracePt t="34304" x="6724650" y="2990850"/>
          <p14:tracePt t="34321" x="6697663" y="3036888"/>
          <p14:tracePt t="34338" x="6661150" y="3081338"/>
          <p14:tracePt t="34354" x="6634163" y="3108325"/>
          <p14:tracePt t="34371" x="6608763" y="3125788"/>
          <p14:tracePt t="34388" x="6581775" y="3152775"/>
          <p14:tracePt t="34404" x="6537325" y="3187700"/>
          <p14:tracePt t="34421" x="6510338" y="3197225"/>
          <p14:tracePt t="34438" x="6491288" y="3214688"/>
          <p14:tracePt t="34455" x="6465888" y="3232150"/>
          <p14:tracePt t="34471" x="6446838" y="3232150"/>
          <p14:tracePt t="34488" x="6411913" y="3251200"/>
          <p14:tracePt t="34505" x="6402388" y="3259138"/>
          <p14:tracePt t="34521" x="6394450" y="3268663"/>
          <p14:tracePt t="34538" x="6375400" y="3276600"/>
          <p14:tracePt t="34555" x="6367463" y="3276600"/>
          <p14:tracePt t="34571" x="6357938" y="3286125"/>
          <p14:tracePt t="34588" x="6340475" y="3295650"/>
          <p14:tracePt t="34605" x="6340475" y="3303588"/>
          <p14:tracePt t="34622" x="6330950" y="3313113"/>
          <p14:tracePt t="34638" x="6323013" y="3313113"/>
          <p14:tracePt t="34655" x="6313488" y="3313113"/>
          <p14:tracePt t="34805" x="6303963" y="3322638"/>
          <p14:tracePt t="34845" x="6296025" y="3330575"/>
          <p14:tracePt t="34877" x="6286500" y="3340100"/>
          <p14:tracePt t="34893" x="6276975" y="3340100"/>
          <p14:tracePt t="34917" x="6269038" y="3348038"/>
          <p14:tracePt t="34925" x="6259513" y="3348038"/>
          <p14:tracePt t="34933" x="6242050" y="3348038"/>
          <p14:tracePt t="34949" x="6224588" y="3357563"/>
          <p14:tracePt t="34957" x="6215063" y="3367088"/>
          <p14:tracePt t="34972" x="6170613" y="3367088"/>
          <p14:tracePt t="34989" x="6143625" y="3367088"/>
          <p14:tracePt t="35006" x="6134100" y="3367088"/>
          <p14:tracePt t="35022" x="6116638" y="3367088"/>
          <p14:tracePt t="35039" x="6089650" y="3375025"/>
          <p14:tracePt t="35056" x="6072188" y="3375025"/>
          <p14:tracePt t="35072" x="6045200" y="3384550"/>
          <p14:tracePt t="35089" x="6027738" y="3394075"/>
          <p14:tracePt t="35106" x="6010275" y="3402013"/>
          <p14:tracePt t="35122" x="5991225" y="3411538"/>
          <p14:tracePt t="35139" x="5973763" y="3429000"/>
          <p14:tracePt t="35156" x="5965825" y="3429000"/>
          <p14:tracePt t="35172" x="5956300" y="3429000"/>
          <p14:tracePt t="35189" x="5956300" y="3438525"/>
          <p14:tracePt t="35206" x="5946775" y="3446463"/>
          <p14:tracePt t="35223" x="5946775" y="3455988"/>
          <p14:tracePt t="35245" x="5946775" y="3465513"/>
          <p14:tracePt t="35269" x="5946775" y="3473450"/>
          <p14:tracePt t="35285" x="5946775" y="3482975"/>
          <p14:tracePt t="35293" x="5946775" y="3490913"/>
          <p14:tracePt t="35306" x="5946775" y="3509963"/>
          <p14:tracePt t="35323" x="5956300" y="3536950"/>
          <p14:tracePt t="35340" x="5973763" y="3562350"/>
          <p14:tracePt t="35356" x="6000750" y="3608388"/>
          <p14:tracePt t="35373" x="6018213" y="3625850"/>
          <p14:tracePt t="35390" x="6045200" y="3633788"/>
          <p14:tracePt t="35406" x="6089650" y="3660775"/>
          <p14:tracePt t="35423" x="6116638" y="3679825"/>
          <p14:tracePt t="35440" x="6153150" y="3679825"/>
          <p14:tracePt t="35456" x="6205538" y="3697288"/>
          <p14:tracePt t="35473" x="6276975" y="3705225"/>
          <p14:tracePt t="35490" x="6348413" y="3705225"/>
          <p14:tracePt t="35507" x="6419850" y="3705225"/>
          <p14:tracePt t="35524" x="6473825" y="3705225"/>
          <p14:tracePt t="35540" x="6518275" y="3705225"/>
          <p14:tracePt t="35557" x="6581775" y="3705225"/>
          <p14:tracePt t="35573" x="6616700" y="3705225"/>
          <p14:tracePt t="35590" x="6661150" y="3705225"/>
          <p14:tracePt t="35607" x="6705600" y="3697288"/>
          <p14:tracePt t="35624" x="6742113" y="3697288"/>
          <p14:tracePt t="35640" x="6769100" y="3687763"/>
          <p14:tracePt t="35657" x="6804025" y="3670300"/>
          <p14:tracePt t="35674" x="6823075" y="3652838"/>
          <p14:tracePt t="35690" x="6848475" y="3643313"/>
          <p14:tracePt t="35707" x="6858000" y="3633788"/>
          <p14:tracePt t="35724" x="6875463" y="3608388"/>
          <p14:tracePt t="35741" x="6911975" y="3581400"/>
          <p14:tracePt t="35757" x="6919913" y="3544888"/>
          <p14:tracePt t="35774" x="6938963" y="3517900"/>
          <p14:tracePt t="35791" x="6938963" y="3490913"/>
          <p14:tracePt t="35807" x="6946900" y="3482975"/>
          <p14:tracePt t="35824" x="6946900" y="3455988"/>
          <p14:tracePt t="35841" x="6946900" y="3446463"/>
          <p14:tracePt t="35857" x="6938963" y="3429000"/>
          <p14:tracePt t="35874" x="6929438" y="3411538"/>
          <p14:tracePt t="35891" x="6911975" y="3402013"/>
          <p14:tracePt t="35907" x="6894513" y="3384550"/>
          <p14:tracePt t="35924" x="6858000" y="3367088"/>
          <p14:tracePt t="35924" x="6848475" y="3367088"/>
          <p14:tracePt t="35942" x="6813550" y="3340100"/>
          <p14:tracePt t="35957" x="6796088" y="3330575"/>
          <p14:tracePt t="35974" x="6769100" y="3303588"/>
          <p14:tracePt t="35991" x="6732588" y="3295650"/>
          <p14:tracePt t="36008" x="6697663" y="3276600"/>
          <p14:tracePt t="36025" x="6670675" y="3268663"/>
          <p14:tracePt t="36041" x="6634163" y="3251200"/>
          <p14:tracePt t="36058" x="6599238" y="3241675"/>
          <p14:tracePt t="36074" x="6545263" y="3214688"/>
          <p14:tracePt t="36091" x="6510338" y="3205163"/>
          <p14:tracePt t="36108" x="6456363" y="3179763"/>
          <p14:tracePt t="36108" x="6446838" y="3179763"/>
          <p14:tracePt t="36125" x="6402388" y="3170238"/>
          <p14:tracePt t="36141" x="6384925" y="3170238"/>
          <p14:tracePt t="36158" x="6348413" y="3170238"/>
          <p14:tracePt t="36175" x="6323013" y="3170238"/>
          <p14:tracePt t="36191" x="6276975" y="3170238"/>
          <p14:tracePt t="36208" x="6251575" y="3170238"/>
          <p14:tracePt t="36225" x="6197600" y="3170238"/>
          <p14:tracePt t="36241" x="6161088" y="3179763"/>
          <p14:tracePt t="36258" x="6099175" y="3187700"/>
          <p14:tracePt t="36275" x="6054725" y="3205163"/>
          <p14:tracePt t="36291" x="6010275" y="3205163"/>
          <p14:tracePt t="36308" x="5956300" y="3214688"/>
          <p14:tracePt t="36325" x="5929313" y="3214688"/>
          <p14:tracePt t="36341" x="5911850" y="3232150"/>
          <p14:tracePt t="36358" x="5884863" y="3241675"/>
          <p14:tracePt t="36375" x="5875338" y="3251200"/>
          <p14:tracePt t="36392" x="5857875" y="3259138"/>
          <p14:tracePt t="36408" x="5848350" y="3276600"/>
          <p14:tracePt t="36425" x="5830888" y="3295650"/>
          <p14:tracePt t="36442" x="5813425" y="3322638"/>
          <p14:tracePt t="36459" x="5813425" y="3330575"/>
          <p14:tracePt t="36475" x="5813425" y="3348038"/>
          <p14:tracePt t="36492" x="5813425" y="3367088"/>
          <p14:tracePt t="36492" x="5813425" y="3375025"/>
          <p14:tracePt t="36509" x="5813425" y="3384550"/>
          <p14:tracePt t="36526" x="5813425" y="3402013"/>
          <p14:tracePt t="36542" x="5813425" y="3411538"/>
          <p14:tracePt t="36558" x="5813425" y="3429000"/>
          <p14:tracePt t="36576" x="5813425" y="3446463"/>
          <p14:tracePt t="36592" x="5830888" y="3465513"/>
          <p14:tracePt t="36609" x="5848350" y="3482975"/>
          <p14:tracePt t="36626" x="5884863" y="3500438"/>
          <p14:tracePt t="36642" x="5929313" y="3517900"/>
          <p14:tracePt t="36659" x="5965825" y="3527425"/>
          <p14:tracePt t="36676" x="6018213" y="3544888"/>
          <p14:tracePt t="36692" x="6099175" y="3562350"/>
          <p14:tracePt t="36709" x="6134100" y="3562350"/>
          <p14:tracePt t="36726" x="6188075" y="3571875"/>
          <p14:tracePt t="36742" x="6242050" y="3589338"/>
          <p14:tracePt t="36759" x="6286500" y="3589338"/>
          <p14:tracePt t="36776" x="6367463" y="3589338"/>
          <p14:tracePt t="36792" x="6429375" y="3589338"/>
          <p14:tracePt t="36809" x="6518275" y="3581400"/>
          <p14:tracePt t="36826" x="6608763" y="3571875"/>
          <p14:tracePt t="36843" x="6670675" y="3562350"/>
          <p14:tracePt t="36859" x="6759575" y="3562350"/>
          <p14:tracePt t="36876" x="6848475" y="3554413"/>
          <p14:tracePt t="36893" x="6875463" y="3554413"/>
          <p14:tracePt t="36910" x="6884988" y="3554413"/>
          <p14:tracePt t="36926" x="6894513" y="3544888"/>
          <p14:tracePt t="36943" x="6911975" y="3536950"/>
          <p14:tracePt t="36960" x="6919913" y="3527425"/>
          <p14:tracePt t="36976" x="6919913" y="3509963"/>
          <p14:tracePt t="36993" x="6919913" y="3500438"/>
          <p14:tracePt t="37009" x="6919913" y="3490913"/>
          <p14:tracePt t="37029" x="6919913" y="3482975"/>
          <p14:tracePt t="37043" x="6919913" y="3473450"/>
          <p14:tracePt t="37060" x="6919913" y="3465513"/>
          <p14:tracePt t="37077" x="6919913" y="3446463"/>
          <p14:tracePt t="37093" x="6919913" y="3438525"/>
          <p14:tracePt t="37110" x="6902450" y="3429000"/>
          <p14:tracePt t="37126" x="6875463" y="3411538"/>
          <p14:tracePt t="37143" x="6840538" y="3394075"/>
          <p14:tracePt t="37160" x="6823075" y="3384550"/>
          <p14:tracePt t="37177" x="6769100" y="3384550"/>
          <p14:tracePt t="37194" x="6724650" y="3375025"/>
          <p14:tracePt t="37210" x="6661150" y="3357563"/>
          <p14:tracePt t="37227" x="6626225" y="3348038"/>
          <p14:tracePt t="37244" x="6572250" y="3340100"/>
          <p14:tracePt t="37260" x="6483350" y="3322638"/>
          <p14:tracePt t="37277" x="6446838" y="3322638"/>
          <p14:tracePt t="37294" x="6402388" y="3322638"/>
          <p14:tracePt t="37310" x="6367463" y="3322638"/>
          <p14:tracePt t="37327" x="6323013" y="3322638"/>
          <p14:tracePt t="37343" x="6269038" y="3322638"/>
          <p14:tracePt t="37360" x="6224588" y="3322638"/>
          <p14:tracePt t="37377" x="6170613" y="3322638"/>
          <p14:tracePt t="37394" x="6126163" y="3330575"/>
          <p14:tracePt t="37411" x="6081713" y="3340100"/>
          <p14:tracePt t="37427" x="6045200" y="3348038"/>
          <p14:tracePt t="37444" x="6000750" y="3357563"/>
          <p14:tracePt t="37444" x="5973763" y="3367088"/>
          <p14:tracePt t="37461" x="5929313" y="3375025"/>
          <p14:tracePt t="37477" x="5875338" y="3384550"/>
          <p14:tracePt t="37494" x="5840413" y="3402013"/>
          <p14:tracePt t="37511" x="5830888" y="3411538"/>
          <p14:tracePt t="37527" x="5813425" y="3411538"/>
          <p14:tracePt t="37544" x="5795963" y="3429000"/>
          <p14:tracePt t="37561" x="5786438" y="3429000"/>
          <p14:tracePt t="37577" x="5776913" y="3429000"/>
          <p14:tracePt t="37594" x="5776913" y="3446463"/>
          <p14:tracePt t="37611" x="5776913" y="3455988"/>
          <p14:tracePt t="37627" x="5776913" y="3473450"/>
          <p14:tracePt t="37644" x="5776913" y="3500438"/>
          <p14:tracePt t="37661" x="5786438" y="3527425"/>
          <p14:tracePt t="37678" x="5803900" y="3544888"/>
          <p14:tracePt t="37694" x="5830888" y="3571875"/>
          <p14:tracePt t="37711" x="5884863" y="3598863"/>
          <p14:tracePt t="37728" x="5938838" y="3616325"/>
          <p14:tracePt t="37745" x="5991225" y="3633788"/>
          <p14:tracePt t="37761" x="6054725" y="3643313"/>
          <p14:tracePt t="37778" x="6134100" y="3643313"/>
          <p14:tracePt t="37794" x="6251575" y="3643313"/>
          <p14:tracePt t="37811" x="6384925" y="3643313"/>
          <p14:tracePt t="37828" x="6500813" y="3643313"/>
          <p14:tracePt t="37828" x="6537325" y="3643313"/>
          <p14:tracePt t="37845" x="6589713" y="3643313"/>
          <p14:tracePt t="37862" x="6643688" y="3643313"/>
          <p14:tracePt t="37878" x="6680200" y="3643313"/>
          <p14:tracePt t="37895" x="6742113" y="3633788"/>
          <p14:tracePt t="37911" x="6804025" y="3625850"/>
          <p14:tracePt t="37928" x="6858000" y="3616325"/>
          <p14:tracePt t="37945" x="6919913" y="3598863"/>
          <p14:tracePt t="37961" x="6965950" y="3571875"/>
          <p14:tracePt t="37978" x="6983413" y="3562350"/>
          <p14:tracePt t="37995" x="7000875" y="3544888"/>
          <p14:tracePt t="38012" x="7010400" y="3527425"/>
          <p14:tracePt t="38029" x="7010400" y="3517900"/>
          <p14:tracePt t="38053" x="7010400" y="3509963"/>
          <p14:tracePt t="38069" x="7010400" y="3500438"/>
          <p14:tracePt t="38078" x="7010400" y="3482975"/>
          <p14:tracePt t="38095" x="7010400" y="3465513"/>
          <p14:tracePt t="38112" x="7000875" y="3446463"/>
          <p14:tracePt t="38128" x="6991350" y="3438525"/>
          <p14:tracePt t="38145" x="6965950" y="3419475"/>
          <p14:tracePt t="38162" x="6929438" y="3402013"/>
          <p14:tracePt t="38179" x="6858000" y="3384550"/>
          <p14:tracePt t="38195" x="6777038" y="3357563"/>
          <p14:tracePt t="38212" x="6705600" y="3348038"/>
          <p14:tracePt t="38229" x="6643688" y="3330575"/>
          <p14:tracePt t="38246" x="6608763" y="3322638"/>
          <p14:tracePt t="38262" x="6581775" y="3303588"/>
          <p14:tracePt t="38279" x="6562725" y="3303588"/>
          <p14:tracePt t="38296" x="6510338" y="3303588"/>
          <p14:tracePt t="38312" x="6465888" y="3303588"/>
          <p14:tracePt t="38329" x="6429375" y="3303588"/>
          <p14:tracePt t="38346" x="6402388" y="3303588"/>
          <p14:tracePt t="38362" x="6375400" y="3303588"/>
          <p14:tracePt t="38379" x="6340475" y="3303588"/>
          <p14:tracePt t="38396" x="6303963" y="3303588"/>
          <p14:tracePt t="38412" x="6224588" y="3303588"/>
          <p14:tracePt t="38429" x="6161088" y="3303588"/>
          <p14:tracePt t="38446" x="6099175" y="3303588"/>
          <p14:tracePt t="38462" x="6054725" y="3303588"/>
          <p14:tracePt t="38479" x="6018213" y="3303588"/>
          <p14:tracePt t="38496" x="5965825" y="3303588"/>
          <p14:tracePt t="38513" x="5938838" y="3313113"/>
          <p14:tracePt t="38531" x="5902325" y="3322638"/>
          <p14:tracePt t="38547" x="5867400" y="3340100"/>
          <p14:tracePt t="38564" x="5830888" y="3348038"/>
          <p14:tracePt t="38581" x="5795963" y="3367088"/>
          <p14:tracePt t="38597" x="5776913" y="3394075"/>
          <p14:tracePt t="38614" x="5751513" y="3402013"/>
          <p14:tracePt t="38630" x="5724525" y="3411538"/>
          <p14:tracePt t="38647" x="5724525" y="3419475"/>
          <p14:tracePt t="38664" x="5724525" y="3429000"/>
          <p14:tracePt t="38680" x="5724525" y="3446463"/>
          <p14:tracePt t="38697" x="5724525" y="3473450"/>
          <p14:tracePt t="38714" x="5724525" y="3490913"/>
          <p14:tracePt t="38731" x="5751513" y="3517900"/>
          <p14:tracePt t="38747" x="5803900" y="3527425"/>
          <p14:tracePt t="38764" x="5840413" y="3536950"/>
          <p14:tracePt t="38781" x="5929313" y="3554413"/>
          <p14:tracePt t="38781" x="5983288" y="3562350"/>
          <p14:tracePt t="38798" x="6072188" y="3581400"/>
          <p14:tracePt t="38814" x="6170613" y="3589338"/>
          <p14:tracePt t="38831" x="6259513" y="3589338"/>
          <p14:tracePt t="38848" x="6357938" y="3589338"/>
          <p14:tracePt t="38864" x="6438900" y="3589338"/>
          <p14:tracePt t="38881" x="6510338" y="3589338"/>
          <p14:tracePt t="38898" x="6589713" y="3589338"/>
          <p14:tracePt t="38915" x="6661150" y="3589338"/>
          <p14:tracePt t="38931" x="6724650" y="3589338"/>
          <p14:tracePt t="38948" x="6777038" y="3589338"/>
          <p14:tracePt t="38965" x="6831013" y="3589338"/>
          <p14:tracePt t="38981" x="6894513" y="3589338"/>
          <p14:tracePt t="38998" x="6938963" y="3571875"/>
          <p14:tracePt t="39015" x="6965950" y="3562350"/>
          <p14:tracePt t="39031" x="7000875" y="3544888"/>
          <p14:tracePt t="39048" x="7018338" y="3527425"/>
          <p14:tracePt t="39065" x="7027863" y="3517900"/>
          <p14:tracePt t="39081" x="7027863" y="3500438"/>
          <p14:tracePt t="39098" x="7027863" y="3490913"/>
          <p14:tracePt t="39118" x="7027863" y="3482975"/>
          <p14:tracePt t="39131" x="7027863" y="3473450"/>
          <p14:tracePt t="39148" x="7027863" y="3455988"/>
          <p14:tracePt t="39165" x="7027863" y="3429000"/>
          <p14:tracePt t="39182" x="7000875" y="3394075"/>
          <p14:tracePt t="39198" x="6973888" y="3375025"/>
          <p14:tracePt t="39215" x="6946900" y="3357563"/>
          <p14:tracePt t="39232" x="6911975" y="3340100"/>
          <p14:tracePt t="39248" x="6858000" y="3322638"/>
          <p14:tracePt t="39265" x="6804025" y="3295650"/>
          <p14:tracePt t="39282" x="6751638" y="3286125"/>
          <p14:tracePt t="39299" x="6688138" y="3268663"/>
          <p14:tracePt t="39315" x="6653213" y="3259138"/>
          <p14:tracePt t="39332" x="6608763" y="3259138"/>
          <p14:tracePt t="39349" x="6554788" y="3259138"/>
          <p14:tracePt t="39365" x="6483350" y="3259138"/>
          <p14:tracePt t="39382" x="6419850" y="3259138"/>
          <p14:tracePt t="39399" x="6340475" y="3259138"/>
          <p14:tracePt t="39415" x="6269038" y="3268663"/>
          <p14:tracePt t="39432" x="6188075" y="3268663"/>
          <p14:tracePt t="39449" x="6099175" y="3286125"/>
          <p14:tracePt t="39465" x="6054725" y="3286125"/>
          <p14:tracePt t="39482" x="5991225" y="3295650"/>
          <p14:tracePt t="39499" x="5956300" y="3303588"/>
          <p14:tracePt t="39516" x="5894388" y="3313113"/>
          <p14:tracePt t="39532" x="5840413" y="3330575"/>
          <p14:tracePt t="39549" x="5795963" y="3348038"/>
          <p14:tracePt t="39549" x="5776913" y="3357563"/>
          <p14:tracePt t="39567" x="5732463" y="3367088"/>
          <p14:tracePt t="39582" x="5705475" y="3384550"/>
          <p14:tracePt t="39599" x="5688013" y="3402013"/>
          <p14:tracePt t="39616" x="5670550" y="3419475"/>
          <p14:tracePt t="39632" x="5661025" y="3429000"/>
          <p14:tracePt t="39649" x="5661025" y="3438525"/>
          <p14:tracePt t="39678" x="5661025" y="3446463"/>
          <p14:tracePt t="40214" x="5661025" y="3455988"/>
          <p14:tracePt t="40230" x="5680075" y="3465513"/>
          <p14:tracePt t="40238" x="5705475" y="3482975"/>
          <p14:tracePt t="40246" x="5751513" y="3490913"/>
          <p14:tracePt t="40254" x="5795963" y="3509963"/>
          <p14:tracePt t="40267" x="5919788" y="3562350"/>
          <p14:tracePt t="40284" x="6037263" y="3608388"/>
          <p14:tracePt t="40301" x="6143625" y="3652838"/>
          <p14:tracePt t="40317" x="6224588" y="3697288"/>
          <p14:tracePt t="40334" x="6259513" y="3732213"/>
          <p14:tracePt t="40350" x="6296025" y="3759200"/>
          <p14:tracePt t="40368" x="6340475" y="3795713"/>
          <p14:tracePt t="40384" x="6367463" y="3822700"/>
          <p14:tracePt t="40401" x="6394450" y="3848100"/>
          <p14:tracePt t="40417" x="6419850" y="3875088"/>
          <p14:tracePt t="40434" x="6446838" y="3911600"/>
          <p14:tracePt t="40451" x="6473825" y="3929063"/>
          <p14:tracePt t="40467" x="6483350" y="3956050"/>
          <p14:tracePt t="40484" x="6510338" y="3983038"/>
          <p14:tracePt t="40501" x="6537325" y="4000500"/>
          <p14:tracePt t="40518" x="6545263" y="4017963"/>
          <p14:tracePt t="40534" x="6554788" y="4027488"/>
          <p14:tracePt t="40551" x="6554788" y="4044950"/>
          <p14:tracePt t="40568" x="6562725" y="4062413"/>
          <p14:tracePt t="40598" x="6572250" y="4062413"/>
          <p14:tracePt t="40606" x="6572250" y="4071938"/>
          <p14:tracePt t="40622" x="6572250" y="4089400"/>
          <p14:tracePt t="40638" x="6572250" y="4108450"/>
          <p14:tracePt t="40651" x="6562725" y="4170363"/>
          <p14:tracePt t="40668" x="6545263" y="4224338"/>
          <p14:tracePt t="40685" x="6545263" y="4232275"/>
          <p14:tracePt t="40701" x="6545263" y="4259263"/>
          <p14:tracePt t="40718" x="6537325" y="4259263"/>
          <p14:tracePt t="40854" x="6518275" y="4259263"/>
          <p14:tracePt t="40878" x="6518275" y="4251325"/>
          <p14:tracePt t="40926" x="6518275" y="4241800"/>
          <p14:tracePt t="40934" x="6518275" y="4232275"/>
          <p14:tracePt t="40950" x="6510338" y="4214813"/>
          <p14:tracePt t="40974" x="6491288" y="4197350"/>
          <p14:tracePt t="40990" x="6473825" y="4187825"/>
          <p14:tracePt t="41006" x="6465888" y="4187825"/>
          <p14:tracePt t="41014" x="6446838" y="4187825"/>
          <p14:tracePt t="41022" x="6411913" y="4179888"/>
          <p14:tracePt t="41035" x="6330950" y="4170363"/>
          <p14:tracePt t="41052" x="6242050" y="4160838"/>
          <p14:tracePt t="41069" x="6143625" y="4160838"/>
          <p14:tracePt t="41069" x="6108700" y="4160838"/>
          <p14:tracePt t="41086" x="6054725" y="4160838"/>
          <p14:tracePt t="41103" x="6018213" y="4152900"/>
          <p14:tracePt t="41119" x="5991225" y="4152900"/>
          <p14:tracePt t="41135" x="5965825" y="4143375"/>
          <p14:tracePt t="41152" x="5929313" y="4143375"/>
          <p14:tracePt t="41169" x="5875338" y="4143375"/>
          <p14:tracePt t="41186" x="5840413" y="4143375"/>
          <p14:tracePt t="41202" x="5795963" y="4143375"/>
          <p14:tracePt t="41219" x="5776913" y="4152900"/>
          <p14:tracePt t="41235" x="5768975" y="4152900"/>
          <p14:tracePt t="41252" x="5759450" y="4160838"/>
          <p14:tracePt t="41269" x="5741988" y="4179888"/>
          <p14:tracePt t="41286" x="5732463" y="4205288"/>
          <p14:tracePt t="41302" x="5724525" y="4214813"/>
          <p14:tracePt t="41319" x="5724525" y="4232275"/>
          <p14:tracePt t="41336" x="5715000" y="4241800"/>
          <p14:tracePt t="41352" x="5688013" y="4251325"/>
          <p14:tracePt t="41369" x="5688013" y="4259263"/>
          <p14:tracePt t="41386" x="5688013" y="4268788"/>
          <p14:tracePt t="41403" x="5688013" y="4295775"/>
          <p14:tracePt t="41419" x="5705475" y="4313238"/>
          <p14:tracePt t="41436" x="5741988" y="4322763"/>
          <p14:tracePt t="41453" x="5786438" y="4348163"/>
          <p14:tracePt t="41453" x="5803900" y="4357688"/>
          <p14:tracePt t="41470" x="5867400" y="4384675"/>
          <p14:tracePt t="41486" x="5919788" y="4402138"/>
          <p14:tracePt t="41503" x="5983288" y="4429125"/>
          <p14:tracePt t="41520" x="6027738" y="4438650"/>
          <p14:tracePt t="41537" x="6081713" y="4456113"/>
          <p14:tracePt t="41553" x="6116638" y="4456113"/>
          <p14:tracePt t="41570" x="6180138" y="4456113"/>
          <p14:tracePt t="41586" x="6269038" y="4456113"/>
          <p14:tracePt t="41603" x="6367463" y="4456113"/>
          <p14:tracePt t="41620" x="6465888" y="4456113"/>
          <p14:tracePt t="41636" x="6545263" y="4456113"/>
          <p14:tracePt t="41653" x="6643688" y="4456113"/>
          <p14:tracePt t="41670" x="6697663" y="4456113"/>
          <p14:tracePt t="41686" x="6751638" y="4456113"/>
          <p14:tracePt t="41703" x="6804025" y="4456113"/>
          <p14:tracePt t="41720" x="6875463" y="4446588"/>
          <p14:tracePt t="41737" x="6902450" y="4429125"/>
          <p14:tracePt t="41753" x="6919913" y="4419600"/>
          <p14:tracePt t="41770" x="6929438" y="4419600"/>
          <p14:tracePt t="41787" x="6946900" y="4402138"/>
          <p14:tracePt t="41803" x="6965950" y="4384675"/>
          <p14:tracePt t="41820" x="6983413" y="4367213"/>
          <p14:tracePt t="41837" x="7010400" y="4348163"/>
          <p14:tracePt t="41837" x="7018338" y="4348163"/>
          <p14:tracePt t="41854" x="7037388" y="4330700"/>
          <p14:tracePt t="41870" x="7037388" y="4313238"/>
          <p14:tracePt t="41887" x="7037388" y="4303713"/>
          <p14:tracePt t="41918" x="7037388" y="4295775"/>
          <p14:tracePt t="41926" x="7037388" y="4286250"/>
          <p14:tracePt t="41950" x="7037388" y="4276725"/>
          <p14:tracePt t="41958" x="7037388" y="4268788"/>
          <p14:tracePt t="41970" x="7062788" y="4251325"/>
          <p14:tracePt t="41987" x="7062788" y="4232275"/>
          <p14:tracePt t="42004" x="7054850" y="4197350"/>
          <p14:tracePt t="42021" x="7037388" y="4170363"/>
          <p14:tracePt t="42021" x="7018338" y="4143375"/>
          <p14:tracePt t="42038" x="6983413" y="4108450"/>
          <p14:tracePt t="42054" x="6946900" y="4081463"/>
          <p14:tracePt t="42071" x="6911975" y="4062413"/>
          <p14:tracePt t="42087" x="6884988" y="4044950"/>
          <p14:tracePt t="42104" x="6848475" y="4037013"/>
          <p14:tracePt t="42121" x="6813550" y="4017963"/>
          <p14:tracePt t="42138" x="6786563" y="4017963"/>
          <p14:tracePt t="42154" x="6742113" y="4017963"/>
          <p14:tracePt t="42171" x="6688138" y="4017963"/>
          <p14:tracePt t="42188" x="6634163" y="4017963"/>
          <p14:tracePt t="42204" x="6562725" y="4017963"/>
          <p14:tracePt t="42221" x="6446838" y="4017963"/>
          <p14:tracePt t="42238" x="6394450" y="4017963"/>
          <p14:tracePt t="42254" x="6340475" y="4017963"/>
          <p14:tracePt t="42271" x="6303963" y="4017963"/>
          <p14:tracePt t="42288" x="6269038" y="4017963"/>
          <p14:tracePt t="42304" x="6242050" y="4017963"/>
          <p14:tracePt t="42321" x="6197600" y="4017963"/>
          <p14:tracePt t="42338" x="6153150" y="4017963"/>
          <p14:tracePt t="42354" x="6108700" y="4027488"/>
          <p14:tracePt t="42371" x="6081713" y="4037013"/>
          <p14:tracePt t="42388" x="6037263" y="4044950"/>
          <p14:tracePt t="42405" x="6000750" y="4054475"/>
          <p14:tracePt t="42422" x="5946775" y="4062413"/>
          <p14:tracePt t="42438" x="5902325" y="4089400"/>
          <p14:tracePt t="42455" x="5848350" y="4098925"/>
          <p14:tracePt t="42472" x="5822950" y="4108450"/>
          <p14:tracePt t="42489" x="5803900" y="4125913"/>
          <p14:tracePt t="42505" x="5786438" y="4133850"/>
          <p14:tracePt t="42522" x="5786438" y="4143375"/>
          <p14:tracePt t="42538" x="5776913" y="4152900"/>
          <p14:tracePt t="42555" x="5768975" y="4170363"/>
          <p14:tracePt t="42572" x="5759450" y="4187825"/>
          <p14:tracePt t="42588" x="5759450" y="4205288"/>
          <p14:tracePt t="42605" x="5759450" y="4232275"/>
          <p14:tracePt t="42622" x="5759450" y="4251325"/>
          <p14:tracePt t="42638" x="5759450" y="4276725"/>
          <p14:tracePt t="42655" x="5759450" y="4303713"/>
          <p14:tracePt t="42672" x="5776913" y="4340225"/>
          <p14:tracePt t="42688" x="5822950" y="4375150"/>
          <p14:tracePt t="42705" x="5894388" y="4411663"/>
          <p14:tracePt t="42722" x="6000750" y="4446588"/>
          <p14:tracePt t="42739" x="6099175" y="4465638"/>
          <p14:tracePt t="42755" x="6180138" y="4491038"/>
          <p14:tracePt t="42772" x="6242050" y="4500563"/>
          <p14:tracePt t="42789" x="6276975" y="4500563"/>
          <p14:tracePt t="42806" x="6313488" y="4510088"/>
          <p14:tracePt t="42822" x="6367463" y="4510088"/>
          <p14:tracePt t="42839" x="6402388" y="4491038"/>
          <p14:tracePt t="42856" x="6446838" y="4491038"/>
          <p14:tracePt t="42872" x="6518275" y="4473575"/>
          <p14:tracePt t="42889" x="6581775" y="4465638"/>
          <p14:tracePt t="42906" x="6643688" y="4456113"/>
          <p14:tracePt t="42922" x="6697663" y="4438650"/>
          <p14:tracePt t="42939" x="6742113" y="4429125"/>
          <p14:tracePt t="42956" x="6759575" y="4411663"/>
          <p14:tracePt t="42973" x="6769100" y="4411663"/>
          <p14:tracePt t="42989" x="6796088" y="4402138"/>
          <p14:tracePt t="43006" x="6804025" y="4384675"/>
          <p14:tracePt t="43023" x="6804025" y="4375150"/>
          <p14:tracePt t="43039" x="6813550" y="4375150"/>
          <p14:tracePt t="43056" x="6823075" y="4357688"/>
          <p14:tracePt t="43072" x="6823075" y="4348163"/>
          <p14:tracePt t="43089" x="6823075" y="4340225"/>
          <p14:tracePt t="43106" x="6823075" y="4330700"/>
          <p14:tracePt t="43123" x="6823075" y="4322763"/>
          <p14:tracePt t="43139" x="6823075" y="4313238"/>
          <p14:tracePt t="43156" x="6823075" y="4303713"/>
          <p14:tracePt t="43173" x="6823075" y="4286250"/>
          <p14:tracePt t="43190" x="6813550" y="4276725"/>
          <p14:tracePt t="43206" x="6804025" y="4259263"/>
          <p14:tracePt t="43223" x="6777038" y="4241800"/>
          <p14:tracePt t="43240" x="6751638" y="4224338"/>
          <p14:tracePt t="43256" x="6715125" y="4205288"/>
          <p14:tracePt t="43273" x="6680200" y="4187825"/>
          <p14:tracePt t="43290" x="6643688" y="4160838"/>
          <p14:tracePt t="43306" x="6616700" y="4143375"/>
          <p14:tracePt t="43323" x="6581775" y="4125913"/>
          <p14:tracePt t="43340" x="6554788" y="4116388"/>
          <p14:tracePt t="43357" x="6527800" y="4098925"/>
          <p14:tracePt t="43357" x="6510338" y="4089400"/>
          <p14:tracePt t="43374" x="6483350" y="4081463"/>
          <p14:tracePt t="43390" x="6438900" y="4062413"/>
          <p14:tracePt t="43407" x="6375400" y="4044950"/>
          <p14:tracePt t="43423" x="6323013" y="4027488"/>
          <p14:tracePt t="43440" x="6251575" y="4010025"/>
          <p14:tracePt t="43457" x="6197600" y="3990975"/>
          <p14:tracePt t="43473" x="6170613" y="3990975"/>
          <p14:tracePt t="43490" x="6134100" y="3990975"/>
          <p14:tracePt t="43507" x="6108700" y="3990975"/>
          <p14:tracePt t="43524" x="6054725" y="3990975"/>
          <p14:tracePt t="43540" x="6018213" y="4000500"/>
          <p14:tracePt t="43558" x="5983288" y="4010025"/>
          <p14:tracePt t="43558" x="5965825" y="4017963"/>
          <p14:tracePt t="43574" x="5938838" y="4027488"/>
          <p14:tracePt t="43590" x="5929313" y="4037013"/>
          <p14:tracePt t="43607" x="5894388" y="4054475"/>
          <p14:tracePt t="43624" x="5884863" y="4062413"/>
          <p14:tracePt t="43641" x="5875338" y="4062413"/>
          <p14:tracePt t="43657" x="5875338" y="4081463"/>
          <p14:tracePt t="43674" x="5867400" y="4081463"/>
          <p14:tracePt t="43691" x="5857875" y="4089400"/>
          <p14:tracePt t="43707" x="5848350" y="4098925"/>
          <p14:tracePt t="43724" x="5848350" y="4116388"/>
          <p14:tracePt t="43741" x="5840413" y="4125913"/>
          <p14:tracePt t="43757" x="5822950" y="4160838"/>
          <p14:tracePt t="43774" x="5822950" y="4170363"/>
          <p14:tracePt t="43791" x="5822950" y="4187825"/>
          <p14:tracePt t="43807" x="5822950" y="4197350"/>
          <p14:tracePt t="43824" x="5822950" y="4214813"/>
          <p14:tracePt t="43841" x="5830888" y="4224338"/>
          <p14:tracePt t="43858" x="5884863" y="4251325"/>
          <p14:tracePt t="43874" x="5973763" y="4268788"/>
          <p14:tracePt t="43891" x="6089650" y="4295775"/>
          <p14:tracePt t="43908" x="6224588" y="4322763"/>
          <p14:tracePt t="43925" x="6367463" y="4340225"/>
          <p14:tracePt t="43941" x="6510338" y="4340225"/>
          <p14:tracePt t="43958" x="6599238" y="4340225"/>
          <p14:tracePt t="43974" x="6661150" y="4348163"/>
          <p14:tracePt t="43991" x="6705600" y="4348163"/>
          <p14:tracePt t="44008" x="6751638" y="4348163"/>
          <p14:tracePt t="44025" x="6786563" y="4348163"/>
          <p14:tracePt t="44042" x="6813550" y="4348163"/>
          <p14:tracePt t="44058" x="6831013" y="4348163"/>
          <p14:tracePt t="44075" x="6840538" y="4340225"/>
          <p14:tracePt t="44091" x="6848475" y="4340225"/>
          <p14:tracePt t="44134" x="6840538" y="4340225"/>
          <p14:tracePt t="44918" x="6823075" y="4340225"/>
          <p14:tracePt t="44926" x="6796088" y="4340225"/>
          <p14:tracePt t="44934" x="6769100" y="4340225"/>
          <p14:tracePt t="44943" x="6742113" y="4340225"/>
          <p14:tracePt t="44960" x="6715125" y="4340225"/>
          <p14:tracePt t="44976" x="6705600" y="4330700"/>
          <p14:tracePt t="45190" x="6705600" y="4322763"/>
          <p14:tracePt t="45382" x="6688138" y="4322763"/>
          <p14:tracePt t="45406" x="6680200" y="4322763"/>
          <p14:tracePt t="45430" x="6670675" y="4322763"/>
          <p14:tracePt t="45438" x="6661150" y="4322763"/>
          <p14:tracePt t="45454" x="6653213" y="4322763"/>
          <p14:tracePt t="45470" x="6643688" y="4322763"/>
          <p14:tracePt t="45478" x="6634163" y="4322763"/>
          <p14:tracePt t="45494" x="6626225" y="4322763"/>
          <p14:tracePt t="45511" x="6608763" y="4322763"/>
          <p14:tracePt t="45528" x="6589713" y="4322763"/>
          <p14:tracePt t="45544" x="6572250" y="4313238"/>
          <p14:tracePt t="45561" x="6562725" y="4303713"/>
          <p14:tracePt t="45578" x="6554788" y="4295775"/>
          <p14:tracePt t="45594" x="6545263" y="4276725"/>
          <p14:tracePt t="45611" x="6545263" y="4268788"/>
          <p14:tracePt t="45630" x="6537325" y="4268788"/>
          <p14:tracePt t="45644" x="6537325" y="4259263"/>
          <p14:tracePt t="45661" x="6537325" y="4232275"/>
          <p14:tracePt t="45679" x="6537325" y="4224338"/>
          <p14:tracePt t="45830" x="6545263" y="4214813"/>
          <p14:tracePt t="45838" x="6554788" y="4214813"/>
          <p14:tracePt t="45846" x="6589713" y="4214813"/>
          <p14:tracePt t="45862" x="6616700" y="4205288"/>
          <p14:tracePt t="45878" x="6634163" y="4197350"/>
          <p14:tracePt t="45895" x="6653213" y="4197350"/>
          <p14:tracePt t="45912" x="6670675" y="4197350"/>
          <p14:tracePt t="46550" x="6670675" y="4205288"/>
          <p14:tracePt t="46558" x="6688138" y="4232275"/>
          <p14:tracePt t="46574" x="6697663" y="4241800"/>
          <p14:tracePt t="46582" x="6705600" y="4259263"/>
          <p14:tracePt t="46596" x="6742113" y="4295775"/>
          <p14:tracePt t="46596" x="6759575" y="4313238"/>
          <p14:tracePt t="46614" x="6796088" y="4330700"/>
          <p14:tracePt t="46630" x="6831013" y="4357688"/>
          <p14:tracePt t="46646" x="6867525" y="4384675"/>
          <p14:tracePt t="46663" x="6911975" y="4411663"/>
          <p14:tracePt t="46680" x="6946900" y="4446588"/>
          <p14:tracePt t="46697" x="6991350" y="4483100"/>
          <p14:tracePt t="46713" x="7027863" y="4518025"/>
          <p14:tracePt t="46730" x="7045325" y="4562475"/>
          <p14:tracePt t="46747" x="7072313" y="4598988"/>
          <p14:tracePt t="46763" x="7089775" y="4633913"/>
          <p14:tracePt t="46780" x="7089775" y="4660900"/>
          <p14:tracePt t="46797" x="7116763" y="4705350"/>
          <p14:tracePt t="46814" x="7126288" y="4724400"/>
          <p14:tracePt t="46830" x="7134225" y="4759325"/>
          <p14:tracePt t="46847" x="7143750" y="4776788"/>
          <p14:tracePt t="46863" x="7153275" y="4795838"/>
          <p14:tracePt t="46880" x="7153275" y="4813300"/>
          <p14:tracePt t="46897" x="7161213" y="4830763"/>
          <p14:tracePt t="46914" x="7170738" y="4848225"/>
          <p14:tracePt t="46930" x="7170738" y="4867275"/>
          <p14:tracePt t="46947" x="7170738" y="4894263"/>
          <p14:tracePt t="46964" x="7180263" y="4929188"/>
          <p14:tracePt t="46981" x="7180263" y="4938713"/>
          <p14:tracePt t="46997" x="7197725" y="5010150"/>
          <p14:tracePt t="47014" x="7197725" y="5045075"/>
          <p14:tracePt t="47031" x="7197725" y="5099050"/>
          <p14:tracePt t="47047" x="7197725" y="5143500"/>
          <p14:tracePt t="47064" x="7197725" y="5170488"/>
          <p14:tracePt t="47081" x="7197725" y="5187950"/>
          <p14:tracePt t="47097" x="7197725" y="5197475"/>
          <p14:tracePt t="47114" x="7197725" y="5205413"/>
          <p14:tracePt t="47131" x="7197725" y="5214938"/>
          <p14:tracePt t="47166" x="7197725" y="5224463"/>
          <p14:tracePt t="47182" x="7197725" y="5232400"/>
          <p14:tracePt t="47198" x="7197725" y="5241925"/>
          <p14:tracePt t="47213" x="7197725" y="5251450"/>
          <p14:tracePt t="47222" x="7197725" y="5259388"/>
          <p14:tracePt t="47238" x="7197725" y="5268913"/>
          <p14:tracePt t="47262" x="7197725" y="5276850"/>
          <p14:tracePt t="47270" x="7205663" y="5276850"/>
          <p14:tracePt t="47421" x="7242175" y="5276850"/>
          <p14:tracePt t="47430" x="7269163" y="5276850"/>
          <p14:tracePt t="47438" x="7313613" y="5276850"/>
          <p14:tracePt t="47448" x="7385050" y="5276850"/>
          <p14:tracePt t="47465" x="7439025" y="5276850"/>
          <p14:tracePt t="47482" x="7473950" y="5276850"/>
          <p14:tracePt t="47498" x="7473950" y="5259388"/>
          <p14:tracePt t="47822" x="7466013" y="5259388"/>
          <p14:tracePt t="47830" x="7439025" y="5251450"/>
          <p14:tracePt t="47846" x="7412038" y="5241925"/>
          <p14:tracePt t="47861" x="7402513" y="5241925"/>
          <p14:tracePt t="47870" x="7394575" y="5241925"/>
          <p14:tracePt t="47886" x="7385050" y="5241925"/>
          <p14:tracePt t="48006" x="7375525" y="5241925"/>
          <p14:tracePt t="48013" x="7367588" y="5241925"/>
          <p14:tracePt t="48022" x="7358063" y="5251450"/>
          <p14:tracePt t="48032" x="7340600" y="5251450"/>
          <p14:tracePt t="48049" x="7331075" y="5259388"/>
          <p14:tracePt t="48066" x="7323138" y="5276850"/>
          <p14:tracePt t="48150" x="7323138" y="5286375"/>
          <p14:tracePt t="48158" x="7323138" y="5295900"/>
          <p14:tracePt t="48174" x="7323138" y="5303838"/>
          <p14:tracePt t="48190" x="7323138" y="5313363"/>
          <p14:tracePt t="48199" x="7323138" y="5322888"/>
          <p14:tracePt t="48216" x="7323138" y="5340350"/>
          <p14:tracePt t="48233" x="7331075" y="5340350"/>
          <p14:tracePt t="48249" x="7358063" y="5340350"/>
          <p14:tracePt t="48266" x="7375525" y="5340350"/>
          <p14:tracePt t="48283" x="7419975" y="5340350"/>
          <p14:tracePt t="48300" x="7466013" y="5340350"/>
          <p14:tracePt t="48317" x="7518400" y="5340350"/>
          <p14:tracePt t="48334" x="7554913" y="5330825"/>
          <p14:tracePt t="48350" x="7581900" y="5322888"/>
          <p14:tracePt t="48367" x="7616825" y="5303838"/>
          <p14:tracePt t="48383" x="7653338" y="5295900"/>
          <p14:tracePt t="48400" x="7680325" y="5276850"/>
          <p14:tracePt t="48417" x="7680325" y="5268913"/>
          <p14:tracePt t="48478" x="7680325" y="5259388"/>
          <p14:tracePt t="48501" x="7680325" y="5251450"/>
          <p14:tracePt t="48518" x="7680325" y="5241925"/>
          <p14:tracePt t="48534" x="7680325" y="5232400"/>
          <p14:tracePt t="48549" x="7680325" y="5224463"/>
          <p14:tracePt t="48565" x="7680325" y="5214938"/>
          <p14:tracePt t="48574" x="7680325" y="5205413"/>
          <p14:tracePt t="48654" x="7661275" y="5197475"/>
          <p14:tracePt t="48670" x="7661275" y="5187950"/>
          <p14:tracePt t="48678" x="7653338" y="5187950"/>
          <p14:tracePt t="48686" x="7634288" y="5187950"/>
          <p14:tracePt t="48700" x="7608888" y="5170488"/>
          <p14:tracePt t="48700" x="7599363" y="5170488"/>
          <p14:tracePt t="48718" x="7589838" y="5170488"/>
          <p14:tracePt t="48734" x="7572375" y="5160963"/>
          <p14:tracePt t="48750" x="7554913" y="5160963"/>
          <p14:tracePt t="48782" x="7545388" y="5160963"/>
          <p14:tracePt t="48790" x="7537450" y="5160963"/>
          <p14:tracePt t="48800" x="7491413" y="5160963"/>
          <p14:tracePt t="48817" x="7419975" y="5160963"/>
          <p14:tracePt t="48834" x="7358063" y="5160963"/>
          <p14:tracePt t="48851" x="7313613" y="5160963"/>
          <p14:tracePt t="48868" x="7259638" y="5160963"/>
          <p14:tracePt t="48884" x="7224713" y="5160963"/>
          <p14:tracePt t="48901" x="7180263" y="5160963"/>
          <p14:tracePt t="48918" x="7153275" y="5160963"/>
          <p14:tracePt t="48934" x="7116763" y="5170488"/>
          <p14:tracePt t="48951" x="7089775" y="5170488"/>
          <p14:tracePt t="48968" x="7054850" y="5180013"/>
          <p14:tracePt t="48984" x="7018338" y="5180013"/>
          <p14:tracePt t="49001" x="6983413" y="5180013"/>
          <p14:tracePt t="49018" x="6938963" y="5180013"/>
          <p14:tracePt t="49035" x="6894513" y="5180013"/>
          <p14:tracePt t="49051" x="6848475" y="5180013"/>
          <p14:tracePt t="49068" x="6804025" y="5180013"/>
          <p14:tracePt t="49085" x="6732588" y="5180013"/>
          <p14:tracePt t="49102" x="6697663" y="5180013"/>
          <p14:tracePt t="49118" x="6643688" y="5180013"/>
          <p14:tracePt t="49135" x="6608763" y="5180013"/>
          <p14:tracePt t="49151" x="6572250" y="5180013"/>
          <p14:tracePt t="49168" x="6537325" y="5180013"/>
          <p14:tracePt t="49185" x="6500813" y="5180013"/>
          <p14:tracePt t="49202" x="6446838" y="5180013"/>
          <p14:tracePt t="49219" x="6384925" y="5180013"/>
          <p14:tracePt t="49235" x="6303963" y="5180013"/>
          <p14:tracePt t="49252" x="6242050" y="5180013"/>
          <p14:tracePt t="49268" x="6188075" y="5180013"/>
          <p14:tracePt t="49285" x="6099175" y="5180013"/>
          <p14:tracePt t="49302" x="6037263" y="5180013"/>
          <p14:tracePt t="49318" x="5956300" y="5180013"/>
          <p14:tracePt t="49335" x="5884863" y="5180013"/>
          <p14:tracePt t="49352" x="5813425" y="5180013"/>
          <p14:tracePt t="49369" x="5759450" y="5180013"/>
          <p14:tracePt t="49386" x="5715000" y="5180013"/>
          <p14:tracePt t="49402" x="5661025" y="5180013"/>
          <p14:tracePt t="49419" x="5626100" y="5180013"/>
          <p14:tracePt t="49435" x="5581650" y="5180013"/>
          <p14:tracePt t="49452" x="5554663" y="5180013"/>
          <p14:tracePt t="49469" x="5518150" y="5180013"/>
          <p14:tracePt t="49486" x="5500688" y="5180013"/>
          <p14:tracePt t="49503" x="5473700" y="5180013"/>
          <p14:tracePt t="49519" x="5446713" y="5180013"/>
          <p14:tracePt t="49536" x="5411788" y="5180013"/>
          <p14:tracePt t="49552" x="5394325" y="5180013"/>
          <p14:tracePt t="49569" x="5384800" y="5180013"/>
          <p14:tracePt t="49598" x="5375275" y="5180013"/>
          <p14:tracePt t="49606" x="5367338" y="5180013"/>
          <p14:tracePt t="49619" x="5348288" y="5180013"/>
          <p14:tracePt t="49636" x="5330825" y="5180013"/>
          <p14:tracePt t="49652" x="5313363" y="5180013"/>
          <p14:tracePt t="49670" x="5286375" y="5180013"/>
          <p14:tracePt t="49686" x="5268913" y="5180013"/>
          <p14:tracePt t="49702" x="5259388" y="5180013"/>
          <p14:tracePt t="49719" x="5251450" y="5180013"/>
          <p14:tracePt t="49736" x="5232400" y="5180013"/>
          <p14:tracePt t="49753" x="5224463" y="5180013"/>
          <p14:tracePt t="49769" x="5214938" y="5180013"/>
          <p14:tracePt t="49786" x="5197475" y="5180013"/>
          <p14:tracePt t="49803" x="5187950" y="5180013"/>
          <p14:tracePt t="49819" x="5180013" y="5180013"/>
          <p14:tracePt t="49836" x="5170488" y="5180013"/>
          <p14:tracePt t="49853" x="5180013" y="5180013"/>
          <p14:tracePt t="50198" x="5214938" y="5180013"/>
          <p14:tracePt t="50206" x="5268913" y="5170488"/>
          <p14:tracePt t="50214" x="5313363" y="5170488"/>
          <p14:tracePt t="50222" x="5367338" y="5170488"/>
          <p14:tracePt t="50237" x="5500688" y="5170488"/>
          <p14:tracePt t="50254" x="5554663" y="5170488"/>
          <p14:tracePt t="50270" x="5608638" y="5170488"/>
          <p14:tracePt t="50287" x="5670550" y="5170488"/>
          <p14:tracePt t="50304" x="5715000" y="5170488"/>
          <p14:tracePt t="50320" x="5759450" y="5170488"/>
          <p14:tracePt t="50337" x="5803900" y="5170488"/>
          <p14:tracePt t="50354" x="5848350" y="5170488"/>
          <p14:tracePt t="50370" x="5867400" y="5170488"/>
          <p14:tracePt t="50387" x="5902325" y="5160963"/>
          <p14:tracePt t="50404" x="5919788" y="5153025"/>
          <p14:tracePt t="50420" x="5938838" y="5153025"/>
          <p14:tracePt t="50420" x="5946775" y="5143500"/>
          <p14:tracePt t="50438" x="5946775" y="5133975"/>
          <p14:tracePt t="50590" x="5938838" y="5126038"/>
          <p14:tracePt t="50598" x="5911850" y="5116513"/>
          <p14:tracePt t="50614" x="5884863" y="5108575"/>
          <p14:tracePt t="50622" x="5803900" y="5099050"/>
          <p14:tracePt t="50638" x="5724525" y="5081588"/>
          <p14:tracePt t="50654" x="5653088" y="5062538"/>
          <p14:tracePt t="50671" x="5599113" y="5054600"/>
          <p14:tracePt t="50688" x="5545138" y="5045075"/>
          <p14:tracePt t="50704" x="5510213" y="5027613"/>
          <p14:tracePt t="50721" x="5483225" y="5027613"/>
          <p14:tracePt t="50738" x="5446713" y="5027613"/>
          <p14:tracePt t="50755" x="5411788" y="5027613"/>
          <p14:tracePt t="50771" x="5357813" y="5027613"/>
          <p14:tracePt t="50788" x="5322888" y="5037138"/>
          <p14:tracePt t="50805" x="5276850" y="5045075"/>
          <p14:tracePt t="50821" x="5241925" y="5054600"/>
          <p14:tracePt t="50838" x="5214938" y="5062538"/>
          <p14:tracePt t="50855" x="5197475" y="5072063"/>
          <p14:tracePt t="50872" x="5180013" y="5081588"/>
          <p14:tracePt t="50888" x="5170488" y="5089525"/>
          <p14:tracePt t="50905" x="5153025" y="5099050"/>
          <p14:tracePt t="50922" x="5143500" y="5099050"/>
          <p14:tracePt t="50938" x="5133975" y="5116513"/>
          <p14:tracePt t="50955" x="5133975" y="5126038"/>
          <p14:tracePt t="50981" x="5126038" y="5143500"/>
          <p14:tracePt t="51013" x="5126038" y="5153025"/>
          <p14:tracePt t="51045" x="5126038" y="5160963"/>
          <p14:tracePt t="51062" x="5126038" y="5170488"/>
          <p14:tracePt t="51070" x="5126038" y="5180013"/>
          <p14:tracePt t="51085" x="5126038" y="5197475"/>
          <p14:tracePt t="51109" x="5133975" y="5197475"/>
          <p14:tracePt t="51118" x="5133975" y="5205413"/>
          <p14:tracePt t="51126" x="5143500" y="5205413"/>
          <p14:tracePt t="51138" x="5170488" y="5214938"/>
          <p14:tracePt t="51155" x="5214938" y="5224463"/>
          <p14:tracePt t="51172" x="5268913" y="5224463"/>
          <p14:tracePt t="51189" x="5367338" y="5224463"/>
          <p14:tracePt t="51205" x="5402263" y="5224463"/>
          <p14:tracePt t="51222" x="5438775" y="5224463"/>
          <p14:tracePt t="51239" x="5465763" y="5214938"/>
          <p14:tracePt t="51256" x="5473700" y="5214938"/>
          <p14:tracePt t="51277" x="5483225" y="5214938"/>
          <p14:tracePt t="51293" x="5491163" y="5214938"/>
          <p14:tracePt t="51305" x="5491163" y="5205413"/>
          <p14:tracePt t="51525" x="5500688" y="5205413"/>
          <p14:tracePt t="51541" x="5510213" y="5197475"/>
          <p14:tracePt t="51549" x="5510213" y="5187950"/>
          <p14:tracePt t="51589" x="5518150" y="5180013"/>
          <p14:tracePt t="51597" x="5518150" y="5170488"/>
          <p14:tracePt t="51606" x="5518150" y="5160963"/>
          <p14:tracePt t="51637" x="5500688" y="5143500"/>
          <p14:tracePt t="51669" x="5491163" y="5143500"/>
          <p14:tracePt t="51685" x="5473700" y="5133975"/>
          <p14:tracePt t="51693" x="5465763" y="5133975"/>
          <p14:tracePt t="51709" x="5446713" y="5133975"/>
          <p14:tracePt t="51717" x="5438775" y="5126038"/>
          <p14:tracePt t="51726" x="5419725" y="5126038"/>
          <p14:tracePt t="51740" x="5411788" y="5126038"/>
          <p14:tracePt t="51756" x="5375275" y="5126038"/>
          <p14:tracePt t="51773" x="5348288" y="5126038"/>
          <p14:tracePt t="51790" x="5322888" y="5126038"/>
          <p14:tracePt t="51807" x="5295900" y="5126038"/>
          <p14:tracePt t="51823" x="5268913" y="5126038"/>
          <p14:tracePt t="51840" x="5241925" y="5133975"/>
          <p14:tracePt t="51857" x="5224463" y="5143500"/>
          <p14:tracePt t="51874" x="5214938" y="5143500"/>
          <p14:tracePt t="51890" x="5205413" y="5153025"/>
          <p14:tracePt t="51907" x="5187950" y="5153025"/>
          <p14:tracePt t="51924" x="5180013" y="5160963"/>
          <p14:tracePt t="51940" x="5170488" y="5170488"/>
          <p14:tracePt t="51957" x="5160963" y="5180013"/>
          <p14:tracePt t="51974" x="5143500" y="5187950"/>
          <p14:tracePt t="51990" x="5133975" y="5197475"/>
          <p14:tracePt t="52007" x="5133975" y="5205413"/>
          <p14:tracePt t="52024" x="5143500" y="5214938"/>
          <p14:tracePt t="52557" x="5160963" y="5214938"/>
          <p14:tracePt t="52573" x="5180013" y="5214938"/>
          <p14:tracePt t="52581" x="5187950" y="5214938"/>
          <p14:tracePt t="52592" x="5197475" y="5214938"/>
          <p14:tracePt t="52608" x="5205413" y="5214938"/>
          <p14:tracePt t="52733" x="5224463" y="5214938"/>
          <p14:tracePt t="52742" x="5224463" y="5224463"/>
          <p14:tracePt t="52749" x="5241925" y="5224463"/>
          <p14:tracePt t="52765" x="5251450" y="5224463"/>
          <p14:tracePt t="52781" x="5259388" y="5224463"/>
          <p14:tracePt t="52797" x="5268913" y="5224463"/>
          <p14:tracePt t="52813" x="5276850" y="5224463"/>
          <p14:tracePt t="52829" x="5295900" y="5224463"/>
          <p14:tracePt t="52845" x="5303838" y="5224463"/>
          <p14:tracePt t="52859" x="5313363" y="5224463"/>
          <p14:tracePt t="52875" x="5330825" y="5214938"/>
          <p14:tracePt t="52892" x="5357813" y="5205413"/>
          <p14:tracePt t="52892" x="5357813" y="5197475"/>
          <p14:tracePt t="52910" x="5375275" y="5187950"/>
          <p14:tracePt t="52926" x="5375275" y="5180013"/>
          <p14:tracePt t="52942" x="5375275" y="5153025"/>
          <p14:tracePt t="52959" x="5375275" y="5126038"/>
          <p14:tracePt t="52976" x="5375275" y="5108575"/>
          <p14:tracePt t="52992" x="5367338" y="5089525"/>
          <p14:tracePt t="53009" x="5348288" y="5072063"/>
          <p14:tracePt t="53026" x="5330825" y="5054600"/>
          <p14:tracePt t="53043" x="5313363" y="5037138"/>
          <p14:tracePt t="53059" x="5295900" y="5027613"/>
          <p14:tracePt t="53076" x="5259388" y="5018088"/>
          <p14:tracePt t="53093" x="5187950" y="5018088"/>
          <p14:tracePt t="53110" x="5160963" y="5037138"/>
          <p14:tracePt t="53126" x="5126038" y="5054600"/>
          <p14:tracePt t="53143" x="5099050" y="5062538"/>
          <p14:tracePt t="53159" x="5072063" y="5089525"/>
          <p14:tracePt t="53176" x="5054600" y="5116513"/>
          <p14:tracePt t="53193" x="5045075" y="5143500"/>
          <p14:tracePt t="53209" x="5045075" y="5170488"/>
          <p14:tracePt t="53226" x="5037138" y="5205413"/>
          <p14:tracePt t="53243" x="5037138" y="5241925"/>
          <p14:tracePt t="53259" x="5037138" y="5276850"/>
          <p14:tracePt t="53259" x="5045075" y="5313363"/>
          <p14:tracePt t="53277" x="5054600" y="5330825"/>
          <p14:tracePt t="53293" x="5089525" y="5384800"/>
          <p14:tracePt t="53310" x="5133975" y="5411788"/>
          <p14:tracePt t="53326" x="5197475" y="5438775"/>
          <p14:tracePt t="53343" x="5251450" y="5456238"/>
          <p14:tracePt t="53360" x="5303838" y="5465763"/>
          <p14:tracePt t="53377" x="5357813" y="5465763"/>
          <p14:tracePt t="53393" x="5402263" y="5465763"/>
          <p14:tracePt t="53410" x="5446713" y="5456238"/>
          <p14:tracePt t="53427" x="5483225" y="5438775"/>
          <p14:tracePt t="53443" x="5518150" y="5419725"/>
          <p14:tracePt t="53460" x="5545138" y="5394325"/>
          <p14:tracePt t="53477" x="5572125" y="5340350"/>
          <p14:tracePt t="53493" x="5572125" y="5303838"/>
          <p14:tracePt t="53510" x="5572125" y="5276850"/>
          <p14:tracePt t="53527" x="5572125" y="5224463"/>
          <p14:tracePt t="53543" x="5554663" y="5187950"/>
          <p14:tracePt t="53560" x="5545138" y="5143500"/>
          <p14:tracePt t="53577" x="5537200" y="5126038"/>
          <p14:tracePt t="53594" x="5527675" y="5116513"/>
          <p14:tracePt t="53610" x="5518150" y="5099050"/>
          <p14:tracePt t="53627" x="5510213" y="5089525"/>
          <p14:tracePt t="53643" x="5491163" y="5072063"/>
          <p14:tracePt t="53660" x="5465763" y="5054600"/>
          <p14:tracePt t="53678" x="5429250" y="5037138"/>
          <p14:tracePt t="53694" x="5402263" y="5037138"/>
          <p14:tracePt t="53710" x="5348288" y="5037138"/>
          <p14:tracePt t="53727" x="5286375" y="5037138"/>
          <p14:tracePt t="53744" x="5241925" y="5037138"/>
          <p14:tracePt t="53760" x="5197475" y="5045075"/>
          <p14:tracePt t="53778" x="5160963" y="5054600"/>
          <p14:tracePt t="53794" x="5126038" y="5072063"/>
          <p14:tracePt t="53811" x="5099050" y="5089525"/>
          <p14:tracePt t="53827" x="5089525" y="5108575"/>
          <p14:tracePt t="53844" x="5072063" y="5133975"/>
          <p14:tracePt t="53861" x="5062538" y="5160963"/>
          <p14:tracePt t="53878" x="5062538" y="5187950"/>
          <p14:tracePt t="53894" x="5062538" y="5241925"/>
          <p14:tracePt t="53911" x="5072063" y="5276850"/>
          <p14:tracePt t="53928" x="5072063" y="5303838"/>
          <p14:tracePt t="53944" x="5072063" y="5340350"/>
          <p14:tracePt t="53961" x="5099050" y="5367338"/>
          <p14:tracePt t="53978" x="5153025" y="5394325"/>
          <p14:tracePt t="53994" x="5232400" y="5429250"/>
          <p14:tracePt t="54011" x="5322888" y="5438775"/>
          <p14:tracePt t="54028" x="5411788" y="5438775"/>
          <p14:tracePt t="54045" x="5518150" y="5438775"/>
          <p14:tracePt t="54061" x="5643563" y="5411788"/>
          <p14:tracePt t="54078" x="5688013" y="5384800"/>
          <p14:tracePt t="54095" x="5715000" y="5357813"/>
          <p14:tracePt t="54111" x="5715000" y="5330825"/>
          <p14:tracePt t="54128" x="5715000" y="5286375"/>
          <p14:tracePt t="54145" x="5715000" y="5241925"/>
          <p14:tracePt t="54162" x="5697538" y="5197475"/>
          <p14:tracePt t="54178" x="5680075" y="5153025"/>
          <p14:tracePt t="54195" x="5653088" y="5108575"/>
          <p14:tracePt t="54211" x="5634038" y="5081588"/>
          <p14:tracePt t="54228" x="5608638" y="5045075"/>
          <p14:tracePt t="54245" x="5562600" y="5010150"/>
          <p14:tracePt t="54262" x="5537200" y="4991100"/>
          <p14:tracePt t="54279" x="5500688" y="4973638"/>
          <p14:tracePt t="54295" x="5456238" y="4965700"/>
          <p14:tracePt t="54312" x="5384800" y="4965700"/>
          <p14:tracePt t="54328" x="5340350" y="4965700"/>
          <p14:tracePt t="54345" x="5295900" y="4965700"/>
          <p14:tracePt t="54362" x="5251450" y="4965700"/>
          <p14:tracePt t="54379" x="5205413" y="4983163"/>
          <p14:tracePt t="54395" x="5160963" y="5000625"/>
          <p14:tracePt t="54412" x="5099050" y="5027613"/>
          <p14:tracePt t="54429" x="5027613" y="5072063"/>
          <p14:tracePt t="54446" x="5000625" y="5108575"/>
          <p14:tracePt t="54462" x="4983163" y="5133975"/>
          <p14:tracePt t="54479" x="4983163" y="5160963"/>
          <p14:tracePt t="54495" x="4983163" y="5187950"/>
          <p14:tracePt t="54512" x="4983163" y="5224463"/>
          <p14:tracePt t="54529" x="4991100" y="5268913"/>
          <p14:tracePt t="54545" x="5000625" y="5286375"/>
          <p14:tracePt t="54562" x="5027613" y="5313363"/>
          <p14:tracePt t="54579" x="5062538" y="5330825"/>
          <p14:tracePt t="54595" x="5108575" y="5340350"/>
          <p14:tracePt t="54612" x="5153025" y="5340350"/>
          <p14:tracePt t="54629" x="5232400" y="5340350"/>
          <p14:tracePt t="54646" x="5303838" y="5340350"/>
          <p14:tracePt t="54662" x="5367338" y="5322888"/>
          <p14:tracePt t="54679" x="5419725" y="5295900"/>
          <p14:tracePt t="54696" x="5473700" y="5268913"/>
          <p14:tracePt t="54712" x="5518150" y="5232400"/>
          <p14:tracePt t="54729" x="5527675" y="5197475"/>
          <p14:tracePt t="54746" x="5537200" y="5160963"/>
          <p14:tracePt t="54763" x="5537200" y="5126038"/>
          <p14:tracePt t="54779" x="5537200" y="5089525"/>
          <p14:tracePt t="54796" x="5527675" y="5045075"/>
          <p14:tracePt t="54813" x="5510213" y="5010150"/>
          <p14:tracePt t="54829" x="5500688" y="5000625"/>
          <p14:tracePt t="54846" x="5491163" y="4983163"/>
          <p14:tracePt t="54863" x="5473700" y="4983163"/>
          <p14:tracePt t="54879" x="5465763" y="4973638"/>
          <p14:tracePt t="54896" x="5429250" y="4973638"/>
          <p14:tracePt t="54913" x="5394325" y="4973638"/>
          <p14:tracePt t="54930" x="5357813" y="4973638"/>
          <p14:tracePt t="54946" x="5322888" y="4973638"/>
          <p14:tracePt t="54963" x="5295900" y="4973638"/>
          <p14:tracePt t="54980" x="5276850" y="4983163"/>
          <p14:tracePt t="54996" x="5232400" y="4991100"/>
          <p14:tracePt t="55013" x="5187950" y="5018088"/>
          <p14:tracePt t="55030" x="5153025" y="5045075"/>
          <p14:tracePt t="55046" x="5133975" y="5081588"/>
          <p14:tracePt t="55063" x="5116513" y="5116513"/>
          <p14:tracePt t="55080" x="5108575" y="5133975"/>
          <p14:tracePt t="55097" x="5108575" y="5180013"/>
          <p14:tracePt t="55113" x="5108575" y="5214938"/>
          <p14:tracePt t="55130" x="5116513" y="5268913"/>
          <p14:tracePt t="55147" x="5133975" y="5313363"/>
          <p14:tracePt t="55163" x="5160963" y="5348288"/>
          <p14:tracePt t="55180" x="5197475" y="5384800"/>
          <p14:tracePt t="55197" x="5259388" y="5419725"/>
          <p14:tracePt t="55214" x="5286375" y="5429250"/>
          <p14:tracePt t="55230" x="5322888" y="5438775"/>
          <p14:tracePt t="55247" x="5348288" y="5438775"/>
          <p14:tracePt t="55264" x="5384800" y="5438775"/>
          <p14:tracePt t="55280" x="5394325" y="5429250"/>
          <p14:tracePt t="55298" x="5411788" y="5411788"/>
          <p14:tracePt t="55314" x="5438775" y="5394325"/>
          <p14:tracePt t="55330" x="5446713" y="5367338"/>
          <p14:tracePt t="55347" x="5456238" y="5330825"/>
          <p14:tracePt t="55364" x="5456238" y="5303838"/>
          <p14:tracePt t="55380" x="5465763" y="5259388"/>
          <p14:tracePt t="55398" x="5465763" y="5214938"/>
          <p14:tracePt t="55414" x="5446713" y="5170488"/>
          <p14:tracePt t="55431" x="5429250" y="5143500"/>
          <p14:tracePt t="55447" x="5411788" y="5108575"/>
          <p14:tracePt t="55464" x="5384800" y="5081588"/>
          <p14:tracePt t="55481" x="5357813" y="5062538"/>
          <p14:tracePt t="55497" x="5322888" y="5045075"/>
          <p14:tracePt t="55514" x="5286375" y="5037138"/>
          <p14:tracePt t="55531" x="5241925" y="5037138"/>
          <p14:tracePt t="55548" x="5197475" y="5037138"/>
          <p14:tracePt t="55564" x="5153025" y="5037138"/>
          <p14:tracePt t="55581" x="5126038" y="5037138"/>
          <p14:tracePt t="55598" x="5062538" y="5045075"/>
          <p14:tracePt t="55614" x="5045075" y="5054600"/>
          <p14:tracePt t="55631" x="5018088" y="5072063"/>
          <p14:tracePt t="55648" x="5010150" y="5089525"/>
          <p14:tracePt t="55664" x="4991100" y="5116513"/>
          <p14:tracePt t="55681" x="4983163" y="5133975"/>
          <p14:tracePt t="55698" x="4983163" y="5160963"/>
          <p14:tracePt t="55715" x="4983163" y="5187950"/>
          <p14:tracePt t="55731" x="4983163" y="5214938"/>
          <p14:tracePt t="55748" x="4983163" y="5251450"/>
          <p14:tracePt t="55765" x="5010150" y="5286375"/>
          <p14:tracePt t="55781" x="5037138" y="5295900"/>
          <p14:tracePt t="55798" x="5054600" y="5295900"/>
          <p14:tracePt t="55814" x="5089525" y="5295900"/>
          <p14:tracePt t="55831" x="5126038" y="5295900"/>
          <p14:tracePt t="55848" x="5160963" y="5295900"/>
          <p14:tracePt t="55865" x="5205413" y="5286375"/>
          <p14:tracePt t="55881" x="5251450" y="5276850"/>
          <p14:tracePt t="55898" x="5295900" y="5259388"/>
          <p14:tracePt t="55915" x="5330825" y="5241925"/>
          <p14:tracePt t="55932" x="5367338" y="5224463"/>
          <p14:tracePt t="55948" x="5394325" y="5205413"/>
          <p14:tracePt t="55948" x="5402263" y="5187950"/>
          <p14:tracePt t="55965" x="5402263" y="5170488"/>
          <p14:tracePt t="55982" x="5402263" y="5153025"/>
          <p14:tracePt t="55998" x="5402263" y="5116513"/>
          <p14:tracePt t="56015" x="5402263" y="5089525"/>
          <p14:tracePt t="56032" x="5384800" y="5045075"/>
          <p14:tracePt t="56049" x="5384800" y="5018088"/>
          <p14:tracePt t="56065" x="5384800" y="5010150"/>
          <p14:tracePt t="56082" x="5357813" y="4991100"/>
          <p14:tracePt t="56099" x="5330825" y="4983163"/>
          <p14:tracePt t="56115" x="5303838" y="4983163"/>
          <p14:tracePt t="56132" x="5268913" y="4983163"/>
          <p14:tracePt t="56149" x="5232400" y="5000625"/>
          <p14:tracePt t="56166" x="5205413" y="5027613"/>
          <p14:tracePt t="56182" x="5180013" y="5045075"/>
          <p14:tracePt t="56199" x="5160963" y="5081588"/>
          <p14:tracePt t="56215" x="5160963" y="5108575"/>
          <p14:tracePt t="56232" x="5160963" y="5153025"/>
          <p14:tracePt t="56249" x="5160963" y="5197475"/>
          <p14:tracePt t="56265" x="5170488" y="5232400"/>
          <p14:tracePt t="56282" x="5180013" y="5251450"/>
          <p14:tracePt t="56299" x="5205413" y="5268913"/>
          <p14:tracePt t="56316" x="5232400" y="5295900"/>
          <p14:tracePt t="56332" x="5286375" y="5303838"/>
          <p14:tracePt t="56349" x="5330825" y="5303838"/>
          <p14:tracePt t="56366" x="5384800" y="5303838"/>
          <p14:tracePt t="56382" x="5456238" y="5303838"/>
          <p14:tracePt t="56399" x="5527675" y="5303838"/>
          <p14:tracePt t="56416" x="5589588" y="5303838"/>
          <p14:tracePt t="56433" x="5634038" y="5295900"/>
          <p14:tracePt t="56449" x="5661025" y="5276850"/>
          <p14:tracePt t="56466" x="5680075" y="5268913"/>
          <p14:tracePt t="56483" x="5680075" y="5251450"/>
          <p14:tracePt t="56499" x="5680075" y="5232400"/>
          <p14:tracePt t="56516" x="5670550" y="5205413"/>
          <p14:tracePt t="56533" x="5643563" y="5180013"/>
          <p14:tracePt t="56550" x="5626100" y="5153025"/>
          <p14:tracePt t="56566" x="5599113" y="5143500"/>
          <p14:tracePt t="56583" x="5562600" y="5133975"/>
          <p14:tracePt t="56600" x="5545138" y="5133975"/>
          <p14:tracePt t="56616" x="5527675" y="5133975"/>
          <p14:tracePt t="56633" x="5518150" y="5133975"/>
          <p14:tracePt t="56650" x="5491163" y="5133975"/>
          <p14:tracePt t="56666" x="5483225" y="5153025"/>
          <p14:tracePt t="56683" x="5465763" y="5187950"/>
          <p14:tracePt t="56700" x="5456238" y="5214938"/>
          <p14:tracePt t="56716" x="5456238" y="5232400"/>
          <p14:tracePt t="56716" x="5456238" y="5259388"/>
          <p14:tracePt t="56734" x="5456238" y="5276850"/>
          <p14:tracePt t="56750" x="5473700" y="5286375"/>
          <p14:tracePt t="56767" x="5491163" y="5295900"/>
          <p14:tracePt t="56783" x="5527675" y="5303838"/>
          <p14:tracePt t="56800" x="5554663" y="5303838"/>
          <p14:tracePt t="56817" x="5608638" y="5303838"/>
          <p14:tracePt t="56833" x="5661025" y="5303838"/>
          <p14:tracePt t="56850" x="5705475" y="5303838"/>
          <p14:tracePt t="56867" x="5732463" y="5276850"/>
          <p14:tracePt t="56883" x="5732463" y="5268913"/>
          <p14:tracePt t="56900" x="5732463" y="5251450"/>
          <p14:tracePt t="56917" x="5732463" y="5187950"/>
          <p14:tracePt t="56934" x="5724525" y="5170488"/>
          <p14:tracePt t="56950" x="5724525" y="5180013"/>
          <p14:tracePt t="56997" x="5732463" y="5187950"/>
          <p14:tracePt t="57005" x="5751513" y="5205413"/>
          <p14:tracePt t="57013" x="5768975" y="5214938"/>
          <p14:tracePt t="57021" x="5786438" y="5232400"/>
          <p14:tracePt t="57034" x="5830888" y="5241925"/>
          <p14:tracePt t="57051" x="5884863" y="5259388"/>
          <p14:tracePt t="57067" x="5902325" y="5268913"/>
          <p14:tracePt t="57084" x="5919788" y="5268913"/>
          <p14:tracePt t="57100" x="5938838" y="5268913"/>
          <p14:tracePt t="57117" x="5911850" y="5259388"/>
          <p14:tracePt t="57134" x="5911850" y="5251450"/>
          <p14:tracePt t="57151" x="5929313" y="5251450"/>
          <p14:tracePt t="57167" x="5938838" y="5251450"/>
          <p14:tracePt t="57184" x="5946775" y="5251450"/>
          <p14:tracePt t="60345" x="5956300" y="5251450"/>
          <p14:tracePt t="60549" x="5956300" y="5259388"/>
          <p14:tracePt t="60565" x="5965825" y="5259388"/>
          <p14:tracePt t="60581" x="5983288" y="5268913"/>
          <p14:tracePt t="60589" x="6000750" y="5268913"/>
          <p14:tracePt t="60613" x="6010275" y="5276850"/>
          <p14:tracePt t="60621" x="6018213" y="5276850"/>
          <p14:tracePt t="60637" x="6037263" y="5276850"/>
          <p14:tracePt t="60653" x="6045200" y="5276850"/>
          <p14:tracePt t="60669" x="6054725" y="5276850"/>
          <p14:tracePt t="60693" x="6062663" y="5276850"/>
          <p14:tracePt t="60717" x="6072188" y="5276850"/>
          <p14:tracePt t="60725" x="6089650" y="5276850"/>
          <p14:tracePt t="60733" x="6099175" y="5276850"/>
          <p14:tracePt t="60749" x="6126163" y="5276850"/>
          <p14:tracePt t="60758" x="6134100" y="5276850"/>
          <p14:tracePt t="60774" x="6161088" y="5268913"/>
          <p14:tracePt t="60791" x="6180138" y="5268913"/>
          <p14:tracePt t="60808" x="6188075" y="5259388"/>
          <p14:tracePt t="60824" x="6197600" y="5251450"/>
          <p14:tracePt t="60841" x="6205538" y="5251450"/>
          <p14:tracePt t="60858" x="6205538" y="5241925"/>
          <p14:tracePt t="60875" x="6205538" y="5232400"/>
          <p14:tracePt t="60909" x="6205538" y="5224463"/>
          <p14:tracePt t="60933" x="6205538" y="5214938"/>
          <p14:tracePt t="60941" x="6197600" y="5205413"/>
          <p14:tracePt t="60949" x="6197600" y="5187950"/>
          <p14:tracePt t="60958" x="6170613" y="5160963"/>
          <p14:tracePt t="60975" x="6143625" y="5133975"/>
          <p14:tracePt t="60991" x="6108700" y="5099050"/>
          <p14:tracePt t="61008" x="6072188" y="5081588"/>
          <p14:tracePt t="61025" x="6054725" y="5081588"/>
          <p14:tracePt t="61042" x="6037263" y="5081588"/>
          <p14:tracePt t="61059" x="5991225" y="5081588"/>
          <p14:tracePt t="61075" x="5946775" y="5081588"/>
          <p14:tracePt t="61092" x="5911850" y="5081588"/>
          <p14:tracePt t="61109" x="5840413" y="5089525"/>
          <p14:tracePt t="61125" x="5822950" y="5099050"/>
          <p14:tracePt t="61142" x="5795963" y="5108575"/>
          <p14:tracePt t="61159" x="5768975" y="5126038"/>
          <p14:tracePt t="61175" x="5751513" y="5133975"/>
          <p14:tracePt t="61192" x="5741988" y="5153025"/>
          <p14:tracePt t="61209" x="5732463" y="5170488"/>
          <p14:tracePt t="61225" x="5724525" y="5187950"/>
          <p14:tracePt t="61242" x="5724525" y="5214938"/>
          <p14:tracePt t="61259" x="5715000" y="5232400"/>
          <p14:tracePt t="61275" x="5715000" y="5251450"/>
          <p14:tracePt t="61292" x="5715000" y="5286375"/>
          <p14:tracePt t="61309" x="5732463" y="5303838"/>
          <p14:tracePt t="61326" x="5759450" y="5322888"/>
          <p14:tracePt t="61342" x="5786438" y="5340350"/>
          <p14:tracePt t="61359" x="5830888" y="5348288"/>
          <p14:tracePt t="61376" x="5884863" y="5348288"/>
          <p14:tracePt t="61392" x="5965825" y="5348288"/>
          <p14:tracePt t="61409" x="6062663" y="5348288"/>
          <p14:tracePt t="61426" x="6153150" y="5348288"/>
          <p14:tracePt t="61443" x="6224588" y="5348288"/>
          <p14:tracePt t="61459" x="6251575" y="5348288"/>
          <p14:tracePt t="61476" x="6269038" y="5348288"/>
          <p14:tracePt t="61493" x="6286500" y="5348288"/>
          <p14:tracePt t="61509" x="6286500" y="5330825"/>
          <p14:tracePt t="61526" x="6303963" y="5303838"/>
          <p14:tracePt t="61543" x="6303963" y="5286375"/>
          <p14:tracePt t="61559" x="6303963" y="5259388"/>
          <p14:tracePt t="61576" x="6296025" y="5214938"/>
          <p14:tracePt t="61593" x="6276975" y="5180013"/>
          <p14:tracePt t="61610" x="6259513" y="5153025"/>
          <p14:tracePt t="61626" x="6251575" y="5133975"/>
          <p14:tracePt t="61643" x="6242050" y="5116513"/>
          <p14:tracePt t="61660" x="6224588" y="5108575"/>
          <p14:tracePt t="61676" x="6224588" y="5072063"/>
          <p14:tracePt t="61693" x="6197600" y="5054600"/>
          <p14:tracePt t="61710" x="6170613" y="5054600"/>
          <p14:tracePt t="61726" x="6108700" y="5054600"/>
          <p14:tracePt t="61743" x="6037263" y="5054600"/>
          <p14:tracePt t="61760" x="5973763" y="5054600"/>
          <p14:tracePt t="61776" x="5929313" y="5054600"/>
          <p14:tracePt t="61793" x="5894388" y="5054600"/>
          <p14:tracePt t="61810" x="5867400" y="5062538"/>
          <p14:tracePt t="61827" x="5848350" y="5072063"/>
          <p14:tracePt t="61843" x="5830888" y="5089525"/>
          <p14:tracePt t="61860" x="5813425" y="5116513"/>
          <p14:tracePt t="61860" x="5813425" y="5126038"/>
          <p14:tracePt t="61877" x="5813425" y="5160963"/>
          <p14:tracePt t="61894" x="5813425" y="5180013"/>
          <p14:tracePt t="61910" x="5795963" y="5214938"/>
          <p14:tracePt t="61927" x="5795963" y="5224463"/>
          <p14:tracePt t="61943" x="5795963" y="5232400"/>
          <p14:tracePt t="61960" x="5803900" y="5241925"/>
          <p14:tracePt t="62589" x="5822950" y="5241925"/>
          <p14:tracePt t="62597" x="5867400" y="5251450"/>
          <p14:tracePt t="62605" x="5894388" y="5251450"/>
          <p14:tracePt t="62613" x="5938838" y="5259388"/>
          <p14:tracePt t="62628" x="6037263" y="5276850"/>
          <p14:tracePt t="62628" x="6081713" y="5286375"/>
          <p14:tracePt t="62646" x="6170613" y="5303838"/>
          <p14:tracePt t="62661" x="6232525" y="5303838"/>
          <p14:tracePt t="62678" x="6313488" y="5303838"/>
          <p14:tracePt t="62695" x="6394450" y="5303838"/>
          <p14:tracePt t="62712" x="6483350" y="5303838"/>
          <p14:tracePt t="62728" x="6581775" y="5303838"/>
          <p14:tracePt t="62745" x="6661150" y="5303838"/>
          <p14:tracePt t="62762" x="6751638" y="5303838"/>
          <p14:tracePt t="62779" x="6848475" y="5303838"/>
          <p14:tracePt t="62795" x="6929438" y="5286375"/>
          <p14:tracePt t="62812" x="7010400" y="5251450"/>
          <p14:tracePt t="62812" x="7027863" y="5241925"/>
          <p14:tracePt t="62829" x="7054850" y="5224463"/>
          <p14:tracePt t="62845" x="7062788" y="5205413"/>
          <p14:tracePt t="62862" x="7062788" y="5187950"/>
          <p14:tracePt t="62879" x="7062788" y="5170488"/>
          <p14:tracePt t="62895" x="7062788" y="5153025"/>
          <p14:tracePt t="62913" x="7054850" y="5143500"/>
          <p14:tracePt t="62929" x="7054850" y="5126038"/>
          <p14:tracePt t="62945" x="7037388" y="5116513"/>
          <p14:tracePt t="62962" x="7010400" y="5108575"/>
          <p14:tracePt t="62979" x="6965950" y="5089525"/>
          <p14:tracePt t="62996" x="6902450" y="5089525"/>
          <p14:tracePt t="63012" x="6813550" y="5089525"/>
          <p14:tracePt t="63029" x="6769100" y="5089525"/>
          <p14:tracePt t="63046" x="6724650" y="5089525"/>
          <p14:tracePt t="63062" x="6697663" y="5099050"/>
          <p14:tracePt t="63079" x="6670675" y="5116513"/>
          <p14:tracePt t="63096" x="6643688" y="5126038"/>
          <p14:tracePt t="63113" x="6616700" y="5143500"/>
          <p14:tracePt t="63129" x="6599238" y="5160963"/>
          <p14:tracePt t="63146" x="6599238" y="5180013"/>
          <p14:tracePt t="63163" x="6599238" y="5197475"/>
          <p14:tracePt t="63180" x="6581775" y="5224463"/>
          <p14:tracePt t="63196" x="6581775" y="5241925"/>
          <p14:tracePt t="63196" x="6581775" y="5251450"/>
          <p14:tracePt t="63213" x="6581775" y="5268913"/>
          <p14:tracePt t="63230" x="6581775" y="5303838"/>
          <p14:tracePt t="63246" x="6581775" y="5322888"/>
          <p14:tracePt t="63263" x="6599238" y="5357813"/>
          <p14:tracePt t="63280" x="6608763" y="5367338"/>
          <p14:tracePt t="63296" x="6634163" y="5384800"/>
          <p14:tracePt t="63313" x="6653213" y="5394325"/>
          <p14:tracePt t="63330" x="6680200" y="5394325"/>
          <p14:tracePt t="63346" x="6715125" y="5394325"/>
          <p14:tracePt t="63363" x="6786563" y="5384800"/>
          <p14:tracePt t="63380" x="6848475" y="5375275"/>
          <p14:tracePt t="63396" x="6929438" y="5357813"/>
          <p14:tracePt t="63414" x="6973888" y="5340350"/>
          <p14:tracePt t="63430" x="7010400" y="5330825"/>
          <p14:tracePt t="63446" x="7018338" y="5303838"/>
          <p14:tracePt t="63463" x="7045325" y="5259388"/>
          <p14:tracePt t="63480" x="7045325" y="5232400"/>
          <p14:tracePt t="63496" x="7045325" y="5187950"/>
          <p14:tracePt t="63513" x="7037388" y="5133975"/>
          <p14:tracePt t="63530" x="7027863" y="5089525"/>
          <p14:tracePt t="63547" x="7010400" y="5045075"/>
          <p14:tracePt t="63563" x="6991350" y="5027613"/>
          <p14:tracePt t="63580" x="6983413" y="5010150"/>
          <p14:tracePt t="63597" x="6956425" y="4983163"/>
          <p14:tracePt t="63614" x="6938963" y="4973638"/>
          <p14:tracePt t="63630" x="6911975" y="4973638"/>
          <p14:tracePt t="63647" x="6858000" y="4973638"/>
          <p14:tracePt t="63664" x="6777038" y="4983163"/>
          <p14:tracePt t="63680" x="6697663" y="4991100"/>
          <p14:tracePt t="63697" x="6643688" y="5010150"/>
          <p14:tracePt t="63714" x="6599238" y="5027613"/>
          <p14:tracePt t="63730" x="6572250" y="5054600"/>
          <p14:tracePt t="63747" x="6562725" y="5089525"/>
          <p14:tracePt t="63764" x="6545263" y="5126038"/>
          <p14:tracePt t="63781" x="6537325" y="5180013"/>
          <p14:tracePt t="63797" x="6537325" y="5214938"/>
          <p14:tracePt t="63814" x="6537325" y="5259388"/>
          <p14:tracePt t="63831" x="6537325" y="5295900"/>
          <p14:tracePt t="63847" x="6554788" y="5322888"/>
          <p14:tracePt t="63864" x="6562725" y="5340350"/>
          <p14:tracePt t="63881" x="6572250" y="5348288"/>
          <p14:tracePt t="63897" x="6599238" y="5357813"/>
          <p14:tracePt t="63914" x="6616700" y="5367338"/>
          <p14:tracePt t="63931" x="6661150" y="5367338"/>
          <p14:tracePt t="63948" x="6705600" y="5367338"/>
          <p14:tracePt t="63964" x="6786563" y="5367338"/>
          <p14:tracePt t="63981" x="6831013" y="5367338"/>
          <p14:tracePt t="63998" x="6867525" y="5357813"/>
          <p14:tracePt t="64014" x="6894513" y="5348288"/>
          <p14:tracePt t="64031" x="6911975" y="5330825"/>
          <p14:tracePt t="64048" x="6911975" y="5322888"/>
          <p14:tracePt t="64064" x="6911975" y="5303838"/>
          <p14:tracePt t="64081" x="6911975" y="5276850"/>
          <p14:tracePt t="64098" x="6911975" y="5251450"/>
          <p14:tracePt t="64114" x="6894513" y="5214938"/>
          <p14:tracePt t="64131" x="6875463" y="5180013"/>
          <p14:tracePt t="64148" x="6848475" y="5153025"/>
          <p14:tracePt t="64148" x="6831013" y="5126038"/>
          <p14:tracePt t="64165" x="6786563" y="5099050"/>
          <p14:tracePt t="64181" x="6751638" y="5081588"/>
          <p14:tracePt t="64198" x="6705600" y="5062538"/>
          <p14:tracePt t="64215" x="6680200" y="5062538"/>
          <p14:tracePt t="64231" x="6643688" y="5062538"/>
          <p14:tracePt t="64248" x="6608763" y="5062538"/>
          <p14:tracePt t="64265" x="6572250" y="5081588"/>
          <p14:tracePt t="64281" x="6545263" y="5099050"/>
          <p14:tracePt t="64298" x="6518275" y="5126038"/>
          <p14:tracePt t="64315" x="6510338" y="5160963"/>
          <p14:tracePt t="64331" x="6491288" y="5187950"/>
          <p14:tracePt t="64349" x="6491288" y="5232400"/>
          <p14:tracePt t="64365" x="6491288" y="5251450"/>
          <p14:tracePt t="64382" x="6491288" y="5295900"/>
          <p14:tracePt t="64398" x="6500813" y="5322888"/>
          <p14:tracePt t="64416" x="6510338" y="5340350"/>
          <p14:tracePt t="64432" x="6518275" y="5357813"/>
          <p14:tracePt t="64449" x="6527800" y="5367338"/>
          <p14:tracePt t="64469" x="6537325" y="5367338"/>
          <p14:tracePt t="64485" x="6554788" y="5367338"/>
          <p14:tracePt t="64498" x="6589713" y="5367338"/>
          <p14:tracePt t="64515" x="6653213" y="5367338"/>
          <p14:tracePt t="64532" x="6796088" y="5357813"/>
          <p14:tracePt t="64549" x="6848475" y="5340350"/>
          <p14:tracePt t="64565" x="6894513" y="5330825"/>
          <p14:tracePt t="64582" x="6902450" y="5313363"/>
          <p14:tracePt t="64599" x="6911975" y="5295900"/>
          <p14:tracePt t="64615" x="6911975" y="5286375"/>
          <p14:tracePt t="64632" x="6911975" y="5268913"/>
          <p14:tracePt t="64649" x="6911975" y="5251450"/>
          <p14:tracePt t="64666" x="6919913" y="5241925"/>
          <p14:tracePt t="64682" x="6919913" y="5232400"/>
          <p14:tracePt t="64699" x="6919913" y="5214938"/>
          <p14:tracePt t="64716" x="6919913" y="5205413"/>
          <p14:tracePt t="64732" x="6902450" y="5180013"/>
          <p14:tracePt t="64749" x="6875463" y="5170488"/>
          <p14:tracePt t="64766" x="6823075" y="5153025"/>
          <p14:tracePt t="64782" x="6769100" y="5143500"/>
          <p14:tracePt t="64799" x="6705600" y="5133975"/>
          <p14:tracePt t="64816" x="6643688" y="5133975"/>
          <p14:tracePt t="64832" x="6599238" y="5133975"/>
          <p14:tracePt t="64849" x="6562725" y="5133975"/>
          <p14:tracePt t="64866" x="6510338" y="5133975"/>
          <p14:tracePt t="64883" x="6473825" y="5153025"/>
          <p14:tracePt t="64899" x="6438900" y="5170488"/>
          <p14:tracePt t="64916" x="6419850" y="5197475"/>
          <p14:tracePt t="64933" x="6402388" y="5224463"/>
          <p14:tracePt t="64950" x="6394450" y="5251450"/>
          <p14:tracePt t="64966" x="6394450" y="5268913"/>
          <p14:tracePt t="64983" x="6394450" y="5295900"/>
          <p14:tracePt t="65000" x="6394450" y="5313363"/>
          <p14:tracePt t="65016" x="6402388" y="5340350"/>
          <p14:tracePt t="65033" x="6411913" y="5348288"/>
          <p14:tracePt t="65049" x="6438900" y="5357813"/>
          <p14:tracePt t="65066" x="6465888" y="5375275"/>
          <p14:tracePt t="65083" x="6527800" y="5394325"/>
          <p14:tracePt t="65100" x="6581775" y="5402263"/>
          <p14:tracePt t="65100" x="6626225" y="5411788"/>
          <p14:tracePt t="65117" x="6697663" y="5419725"/>
          <p14:tracePt t="65133" x="6732588" y="5419725"/>
          <p14:tracePt t="65150" x="6777038" y="5419725"/>
          <p14:tracePt t="65167" x="6823075" y="5419725"/>
          <p14:tracePt t="65183" x="6848475" y="5411788"/>
          <p14:tracePt t="65200" x="6867525" y="5402263"/>
          <p14:tracePt t="65217" x="6884988" y="5375275"/>
          <p14:tracePt t="65233" x="6894513" y="5348288"/>
          <p14:tracePt t="65250" x="6894513" y="5322888"/>
          <p14:tracePt t="65267" x="6894513" y="5286375"/>
          <p14:tracePt t="65283" x="6894513" y="5241925"/>
          <p14:tracePt t="65283" x="6884988" y="5224463"/>
          <p14:tracePt t="65301" x="6875463" y="5180013"/>
          <p14:tracePt t="65317" x="6848475" y="5143500"/>
          <p14:tracePt t="65333" x="6823075" y="5116513"/>
          <p14:tracePt t="65350" x="6813550" y="5099050"/>
          <p14:tracePt t="65367" x="6786563" y="5081588"/>
          <p14:tracePt t="65384" x="6777038" y="5081588"/>
          <p14:tracePt t="65400" x="6759575" y="5081588"/>
          <p14:tracePt t="65417" x="6732588" y="5081588"/>
          <p14:tracePt t="65434" x="6705600" y="5081588"/>
          <p14:tracePt t="65451" x="6670675" y="5081588"/>
          <p14:tracePt t="65467" x="6643688" y="5089525"/>
          <p14:tracePt t="65484" x="6616700" y="5108575"/>
          <p14:tracePt t="65501" x="6608763" y="5116513"/>
          <p14:tracePt t="65517" x="6599238" y="5133975"/>
          <p14:tracePt t="65534" x="6581775" y="5160963"/>
          <p14:tracePt t="65551" x="6572250" y="5187950"/>
          <p14:tracePt t="65567" x="6572250" y="5214938"/>
          <p14:tracePt t="65584" x="6572250" y="5241925"/>
          <p14:tracePt t="65601" x="6572250" y="5268913"/>
          <p14:tracePt t="65617" x="6581775" y="5295900"/>
          <p14:tracePt t="65634" x="6581775" y="5303838"/>
          <p14:tracePt t="65651" x="6589713" y="5313363"/>
          <p14:tracePt t="65668" x="6581775" y="5313363"/>
          <p14:tracePt t="65684" x="6589713" y="5330825"/>
          <p14:tracePt t="65702" x="6608763" y="5330825"/>
          <p14:tracePt t="65717" x="6661150" y="5340350"/>
          <p14:tracePt t="65734" x="6697663" y="5340350"/>
          <p14:tracePt t="65751" x="6751638" y="5340350"/>
          <p14:tracePt t="65768" x="6769100" y="5330825"/>
          <p14:tracePt t="65784" x="6786563" y="5322888"/>
          <p14:tracePt t="65801" x="6796088" y="5303838"/>
          <p14:tracePt t="65818" x="6804025" y="5303838"/>
          <p14:tracePt t="65835" x="6804025" y="5295900"/>
          <p14:tracePt t="65851" x="6804025" y="5286375"/>
          <p14:tracePt t="65868" x="6804025" y="5268913"/>
          <p14:tracePt t="65885" x="6804025" y="5259388"/>
          <p14:tracePt t="65901" x="6804025" y="5241925"/>
          <p14:tracePt t="65918" x="6804025" y="5214938"/>
          <p14:tracePt t="65935" x="6786563" y="5205413"/>
          <p14:tracePt t="65952" x="6786563" y="5197475"/>
          <p14:tracePt t="65968" x="6777038" y="5187950"/>
          <p14:tracePt t="66005" x="6769100" y="5187950"/>
          <p14:tracePt t="66021" x="6759575" y="5187950"/>
          <p14:tracePt t="66029" x="6742113" y="5197475"/>
          <p14:tracePt t="66037" x="6732588" y="5205413"/>
          <p14:tracePt t="66051" x="6715125" y="5214938"/>
          <p14:tracePt t="66068" x="6705600" y="5224463"/>
          <p14:tracePt t="66085" x="6688138" y="5232400"/>
          <p14:tracePt t="66102" x="6680200" y="5241925"/>
          <p14:tracePt t="67095" x="6680200" y="5251450"/>
          <p14:tracePt t="67309" x="6680200" y="5259388"/>
          <p14:tracePt t="67317" x="6680200" y="5268913"/>
          <p14:tracePt t="67325" x="6680200" y="5276850"/>
          <p14:tracePt t="67337" x="6680200" y="5295900"/>
          <p14:tracePt t="67354" x="6680200" y="5313363"/>
          <p14:tracePt t="67371" x="6680200" y="5322888"/>
          <p14:tracePt t="67421" x="6680200" y="5330825"/>
          <p14:tracePt t="67789" x="6670675" y="5340350"/>
          <p14:tracePt t="67797" x="6670675" y="5348288"/>
          <p14:tracePt t="67805" x="6661150" y="5357813"/>
          <p14:tracePt t="67822" x="6653213" y="5367338"/>
          <p14:tracePt t="67838" x="6643688" y="5375275"/>
          <p14:tracePt t="67855" x="6616700" y="5384800"/>
          <p14:tracePt t="67872" x="6581775" y="5384800"/>
          <p14:tracePt t="67889" x="6518275" y="5384800"/>
          <p14:tracePt t="67905" x="6438900" y="5384800"/>
          <p14:tracePt t="67922" x="6375400" y="5384800"/>
          <p14:tracePt t="67939" x="6323013" y="5384800"/>
          <p14:tracePt t="67956" x="6276975" y="5384800"/>
          <p14:tracePt t="67972" x="6232525" y="5384800"/>
          <p14:tracePt t="67989" x="6205538" y="5394325"/>
          <p14:tracePt t="68006" x="6188075" y="5394325"/>
          <p14:tracePt t="68022" x="6170613" y="5402263"/>
          <p14:tracePt t="68039" x="6161088" y="5402263"/>
          <p14:tracePt t="68055" x="6153150" y="5402263"/>
          <p14:tracePt t="68085" x="6143625" y="5402263"/>
          <p14:tracePt t="68093" x="6143625" y="5411788"/>
          <p14:tracePt t="68589" x="6143625" y="5419725"/>
          <p14:tracePt t="68597" x="6143625" y="5438775"/>
          <p14:tracePt t="68607" x="6153150" y="5465763"/>
          <p14:tracePt t="68623" x="6161088" y="5491163"/>
          <p14:tracePt t="68640" x="6170613" y="5500688"/>
          <p14:tracePt t="68657" x="6180138" y="5518150"/>
          <p14:tracePt t="68673" x="6180138" y="5527675"/>
          <p14:tracePt t="68690" x="6188075" y="5537200"/>
          <p14:tracePt t="68707" x="6188075" y="5545138"/>
          <p14:tracePt t="68723" x="6188075" y="5554663"/>
          <p14:tracePt t="68740" x="6197600" y="5562600"/>
          <p14:tracePt t="68758" x="6197600" y="5581650"/>
          <p14:tracePt t="68774" x="6197600" y="5608638"/>
          <p14:tracePt t="68790" x="6205538" y="5608638"/>
          <p14:tracePt t="68807" x="6215063" y="5626100"/>
          <p14:tracePt t="68824" x="6215063" y="5653088"/>
          <p14:tracePt t="68841" x="6215063" y="5661025"/>
          <p14:tracePt t="68857" x="6215063" y="5680075"/>
          <p14:tracePt t="68874" x="6224588" y="5697538"/>
          <p14:tracePt t="68891" x="6224588" y="5705475"/>
          <p14:tracePt t="68925" x="6224588" y="5715000"/>
          <p14:tracePt t="68941" x="6224588" y="5724525"/>
          <p14:tracePt t="68949" x="6232525" y="5732463"/>
          <p14:tracePt t="68957" x="6232525" y="5751513"/>
          <p14:tracePt t="68974" x="6232525" y="5768975"/>
          <p14:tracePt t="68991" x="6232525" y="5776913"/>
          <p14:tracePt t="69008" x="6232525" y="5795963"/>
          <p14:tracePt t="69024" x="6232525" y="5803900"/>
          <p14:tracePt t="69041" x="6232525" y="5813425"/>
          <p14:tracePt t="69061" x="6232525" y="5822950"/>
          <p14:tracePt t="69074" x="6232525" y="5830888"/>
          <p14:tracePt t="69091" x="6232525" y="5848350"/>
          <p14:tracePt t="69108" x="6232525" y="5857875"/>
          <p14:tracePt t="69124" x="6232525" y="5894388"/>
          <p14:tracePt t="69141" x="6232525" y="5946775"/>
          <p14:tracePt t="69158" x="6232525" y="5973763"/>
          <p14:tracePt t="69174" x="6232525" y="6010275"/>
          <p14:tracePt t="69191" x="6215063" y="6054725"/>
          <p14:tracePt t="69208" x="6205538" y="6099175"/>
          <p14:tracePt t="69225" x="6197600" y="6153150"/>
          <p14:tracePt t="69241" x="6180138" y="6205538"/>
          <p14:tracePt t="69258" x="6153150" y="6276975"/>
          <p14:tracePt t="69275" x="6108700" y="6394450"/>
          <p14:tracePt t="69292" x="6081713" y="6510338"/>
          <p14:tracePt t="69308" x="6045200" y="6643688"/>
          <p14:tracePt t="69325" x="6045200" y="6670675"/>
          <p14:tracePt t="69341" x="6045200" y="6688138"/>
          <p14:tracePt t="69358" x="6037263" y="6697663"/>
          <p14:tracePt t="69741" x="6037263" y="6705600"/>
          <p14:tracePt t="69765" x="6037263" y="6715125"/>
          <p14:tracePt t="69837" x="6045200" y="6715125"/>
          <p14:tracePt t="69853" x="6062663" y="6705600"/>
          <p14:tracePt t="69861" x="6072188" y="6697663"/>
          <p14:tracePt t="69869" x="6081713" y="6688138"/>
          <p14:tracePt t="69877" x="6099175" y="6670675"/>
          <p14:tracePt t="69893" x="6108700" y="6643688"/>
          <p14:tracePt t="69909" x="6116638" y="6626225"/>
          <p14:tracePt t="69926" x="6116638" y="6599238"/>
          <p14:tracePt t="69943" x="6116638" y="6572250"/>
          <p14:tracePt t="69960" x="6108700" y="6537325"/>
          <p14:tracePt t="69976" x="6081713" y="6500813"/>
          <p14:tracePt t="69993" x="6062663" y="6456363"/>
          <p14:tracePt t="70010" x="6037263" y="6411913"/>
          <p14:tracePt t="70026" x="6000750" y="6384925"/>
          <p14:tracePt t="70043" x="5973763" y="6367463"/>
          <p14:tracePt t="70060" x="5919788" y="6367463"/>
          <p14:tracePt t="70077" x="5875338" y="6367463"/>
          <p14:tracePt t="70093" x="5830888" y="6367463"/>
          <p14:tracePt t="70110" x="5786438" y="6367463"/>
          <p14:tracePt t="70126" x="5751513" y="6367463"/>
          <p14:tracePt t="70143" x="5724525" y="6384925"/>
          <p14:tracePt t="70160" x="5697538" y="6402388"/>
          <p14:tracePt t="70177" x="5680075" y="6429375"/>
          <p14:tracePt t="70193" x="5653088" y="6456363"/>
          <p14:tracePt t="70210" x="5643563" y="6483350"/>
          <p14:tracePt t="70227" x="5643563" y="6491288"/>
          <p14:tracePt t="70243" x="5643563" y="6510338"/>
          <p14:tracePt t="70260" x="5643563" y="6537325"/>
          <p14:tracePt t="70277" x="5643563" y="6554788"/>
          <p14:tracePt t="70294" x="5643563" y="6581775"/>
          <p14:tracePt t="70310" x="5653088" y="6608763"/>
          <p14:tracePt t="70327" x="5670550" y="6616700"/>
          <p14:tracePt t="70343" x="5705475" y="6634163"/>
          <p14:tracePt t="70360" x="5732463" y="6643688"/>
          <p14:tracePt t="70377" x="5795963" y="6653213"/>
          <p14:tracePt t="70394" x="5848350" y="6653213"/>
          <p14:tracePt t="70411" x="5902325" y="6653213"/>
          <p14:tracePt t="70427" x="5956300" y="6643688"/>
          <p14:tracePt t="70444" x="6000750" y="6616700"/>
          <p14:tracePt t="70461" x="6010275" y="6599238"/>
          <p14:tracePt t="70477" x="6037263" y="6572250"/>
          <p14:tracePt t="70494" x="6045200" y="6545263"/>
          <p14:tracePt t="70511" x="6027738" y="6510338"/>
          <p14:tracePt t="70527" x="6018213" y="6483350"/>
          <p14:tracePt t="70544" x="6018213" y="6456363"/>
          <p14:tracePt t="70561" x="6018213" y="6419850"/>
          <p14:tracePt t="70577" x="6018213" y="6394450"/>
          <p14:tracePt t="70594" x="6018213" y="6357938"/>
          <p14:tracePt t="70611" x="6010275" y="6323013"/>
          <p14:tracePt t="70627" x="5991225" y="6296025"/>
          <p14:tracePt t="70627" x="5983288" y="6276975"/>
          <p14:tracePt t="70645" x="5956300" y="6251575"/>
          <p14:tracePt t="70661" x="5938838" y="6232525"/>
          <p14:tracePt t="70677" x="5902325" y="6224588"/>
          <p14:tracePt t="70694" x="5884863" y="6224588"/>
          <p14:tracePt t="70711" x="5840413" y="6224588"/>
          <p14:tracePt t="70728" x="5803900" y="6224588"/>
          <p14:tracePt t="70744" x="5741988" y="6224588"/>
          <p14:tracePt t="70761" x="5705475" y="6232525"/>
          <p14:tracePt t="70783" x="5697538" y="6242050"/>
          <p14:tracePt t="70794" x="5688013" y="6259513"/>
          <p14:tracePt t="70811" x="5670550" y="6276975"/>
          <p14:tracePt t="70828" x="5653088" y="6330950"/>
          <p14:tracePt t="70845" x="5653088" y="6375400"/>
          <p14:tracePt t="70861" x="5653088" y="6429375"/>
          <p14:tracePt t="70878" x="5661025" y="6465888"/>
          <p14:tracePt t="70895" x="5680075" y="6491288"/>
          <p14:tracePt t="70911" x="5705475" y="6510338"/>
          <p14:tracePt t="70928" x="5715000" y="6518275"/>
          <p14:tracePt t="70945" x="5724525" y="6527800"/>
          <p14:tracePt t="70961" x="5759450" y="6545263"/>
          <p14:tracePt t="70978" x="5786438" y="6545263"/>
          <p14:tracePt t="70995" x="5848350" y="6545263"/>
          <p14:tracePt t="71012" x="5919788" y="6545263"/>
          <p14:tracePt t="71012" x="5956300" y="6545263"/>
          <p14:tracePt t="71029" x="6010275" y="6545263"/>
          <p14:tracePt t="71045" x="6116638" y="6545263"/>
          <p14:tracePt t="71062" x="6197600" y="6545263"/>
          <p14:tracePt t="71078" x="6242050" y="6518275"/>
          <p14:tracePt t="71095" x="6259513" y="6510338"/>
          <p14:tracePt t="71112" x="6259513" y="6491288"/>
          <p14:tracePt t="71112" x="6259513" y="6483350"/>
          <p14:tracePt t="71134" x="6259513" y="6465888"/>
          <p14:tracePt t="71145" x="6259513" y="6419850"/>
          <p14:tracePt t="71162" x="6259513" y="6384925"/>
          <p14:tracePt t="71179" x="6259513" y="6348413"/>
          <p14:tracePt t="71195" x="6259513" y="6303963"/>
          <p14:tracePt t="71212" x="6232525" y="6259513"/>
          <p14:tracePt t="71229" x="6224588" y="6232525"/>
          <p14:tracePt t="71245" x="6197600" y="6224588"/>
          <p14:tracePt t="71262" x="6188075" y="6215063"/>
          <p14:tracePt t="71279" x="6153150" y="6215063"/>
          <p14:tracePt t="71295" x="6116638" y="6215063"/>
          <p14:tracePt t="71312" x="6062663" y="6215063"/>
          <p14:tracePt t="71329" x="6000750" y="6215063"/>
          <p14:tracePt t="71346" x="5938838" y="6232525"/>
          <p14:tracePt t="71362" x="5902325" y="6232525"/>
          <p14:tracePt t="71379" x="5875338" y="6242050"/>
          <p14:tracePt t="71396" x="5848350" y="6259513"/>
          <p14:tracePt t="71412" x="5822950" y="6286500"/>
          <p14:tracePt t="71429" x="5803900" y="6313488"/>
          <p14:tracePt t="71446" x="5795963" y="6340475"/>
          <p14:tracePt t="71462" x="5795963" y="6375400"/>
          <p14:tracePt t="71483" x="5795963" y="6402388"/>
          <p14:tracePt t="71496" x="5795963" y="6456363"/>
          <p14:tracePt t="71513" x="5803900" y="6491288"/>
          <p14:tracePt t="71530" x="5813425" y="6518275"/>
          <p14:tracePt t="71546" x="5813425" y="6545263"/>
          <p14:tracePt t="71563" x="5848350" y="6572250"/>
          <p14:tracePt t="71579" x="5894388" y="6589713"/>
          <p14:tracePt t="71596" x="5946775" y="6608763"/>
          <p14:tracePt t="71613" x="6000750" y="6608763"/>
          <p14:tracePt t="71629" x="6054725" y="6608763"/>
          <p14:tracePt t="71646" x="6108700" y="6608763"/>
          <p14:tracePt t="71663" x="6161088" y="6608763"/>
          <p14:tracePt t="71680" x="6205538" y="6608763"/>
          <p14:tracePt t="71696" x="6232525" y="6599238"/>
          <p14:tracePt t="71713" x="6251575" y="6589713"/>
          <p14:tracePt t="71730" x="6259513" y="6572250"/>
          <p14:tracePt t="71746" x="6269038" y="6554788"/>
          <p14:tracePt t="71763" x="6276975" y="6527800"/>
          <p14:tracePt t="71780" x="6276975" y="6483350"/>
          <p14:tracePt t="71780" x="6276975" y="6465888"/>
          <p14:tracePt t="71797" x="6276975" y="6419850"/>
          <p14:tracePt t="71813" x="6259513" y="6357938"/>
          <p14:tracePt t="71830" x="6242050" y="6313488"/>
          <p14:tracePt t="71847" x="6224588" y="6269038"/>
          <p14:tracePt t="71863" x="6180138" y="6251575"/>
          <p14:tracePt t="71880" x="6134100" y="6224588"/>
          <p14:tracePt t="71897" x="6089650" y="6215063"/>
          <p14:tracePt t="71913" x="6037263" y="6188075"/>
          <p14:tracePt t="71930" x="5983288" y="6180138"/>
          <p14:tracePt t="71947" x="5919788" y="6180138"/>
          <p14:tracePt t="71963" x="5867400" y="6180138"/>
          <p14:tracePt t="71963" x="5840413" y="6180138"/>
          <p14:tracePt t="71981" x="5768975" y="6180138"/>
          <p14:tracePt t="71997" x="5688013" y="6180138"/>
          <p14:tracePt t="72014" x="5599113" y="6180138"/>
          <p14:tracePt t="72031" x="5537200" y="6188075"/>
          <p14:tracePt t="72047" x="5456238" y="6205538"/>
          <p14:tracePt t="72064" x="5402263" y="6224588"/>
          <p14:tracePt t="72081" x="5340350" y="6259513"/>
          <p14:tracePt t="72097" x="5295900" y="6296025"/>
          <p14:tracePt t="72114" x="5259388" y="6330950"/>
          <p14:tracePt t="72131" x="5214938" y="6384925"/>
          <p14:tracePt t="72147" x="5187950" y="6438900"/>
          <p14:tracePt t="72164" x="5170488" y="6491288"/>
          <p14:tracePt t="72181" x="5160963" y="6510338"/>
          <p14:tracePt t="72197" x="5160963" y="6518275"/>
          <p14:tracePt t="72214" x="5160963" y="6537325"/>
          <p14:tracePt t="72231" x="5160963" y="6545263"/>
          <p14:tracePt t="72247" x="5160963" y="6562725"/>
          <p14:tracePt t="72264" x="5160963" y="6572250"/>
          <p14:tracePt t="72281" x="5160963" y="6589713"/>
          <p14:tracePt t="72297" x="5170488" y="6599238"/>
          <p14:tracePt t="72314" x="5187950" y="6626225"/>
          <p14:tracePt t="72331" x="5232400" y="6634163"/>
          <p14:tracePt t="72348" x="5276850" y="6634163"/>
          <p14:tracePt t="72364" x="5367338" y="6626225"/>
          <p14:tracePt t="72381" x="5394325" y="6608763"/>
          <p14:tracePt t="72398" x="5402263" y="6589713"/>
          <p14:tracePt t="72414" x="5402263" y="6562725"/>
          <p14:tracePt t="72431" x="5402263" y="6510338"/>
          <p14:tracePt t="72448" x="5394325" y="6456363"/>
          <p14:tracePt t="72464" x="5384800" y="6402388"/>
          <p14:tracePt t="72481" x="5357813" y="6340475"/>
          <p14:tracePt t="72498" x="5330825" y="6296025"/>
          <p14:tracePt t="72514" x="5313363" y="6259513"/>
          <p14:tracePt t="72531" x="5295900" y="6232525"/>
          <p14:tracePt t="72549" x="5268913" y="6215063"/>
          <p14:tracePt t="72565" x="5241925" y="6215063"/>
          <p14:tracePt t="72581" x="5180013" y="6205538"/>
          <p14:tracePt t="72598" x="5126038" y="6205538"/>
          <p14:tracePt t="72615" x="5081588" y="6205538"/>
          <p14:tracePt t="72631" x="5037138" y="6205538"/>
          <p14:tracePt t="72648" x="5010150" y="6205538"/>
          <p14:tracePt t="72665" x="4965700" y="6205538"/>
          <p14:tracePt t="72681" x="4911725" y="6224588"/>
          <p14:tracePt t="72698" x="4875213" y="6242050"/>
          <p14:tracePt t="72716" x="4840288" y="6269038"/>
          <p14:tracePt t="72732" x="4813300" y="6286500"/>
          <p14:tracePt t="72749" x="4795838" y="6340475"/>
          <p14:tracePt t="72765" x="4795838" y="6375400"/>
          <p14:tracePt t="72782" x="4795838" y="6411913"/>
          <p14:tracePt t="72798" x="4795838" y="6438900"/>
          <p14:tracePt t="72815" x="4795838" y="6483350"/>
          <p14:tracePt t="72832" x="4813300" y="6510338"/>
          <p14:tracePt t="72848" x="4840288" y="6537325"/>
          <p14:tracePt t="72865" x="4884738" y="6554788"/>
          <p14:tracePt t="72882" x="4938713" y="6572250"/>
          <p14:tracePt t="72899" x="5010150" y="6572250"/>
          <p14:tracePt t="72915" x="5081588" y="6572250"/>
          <p14:tracePt t="72932" x="5197475" y="6572250"/>
          <p14:tracePt t="72949" x="5241925" y="6572250"/>
          <p14:tracePt t="72965" x="5276850" y="6572250"/>
          <p14:tracePt t="72982" x="5303838" y="6554788"/>
          <p14:tracePt t="72999" x="5313363" y="6518275"/>
          <p14:tracePt t="73016" x="5322888" y="6500813"/>
          <p14:tracePt t="73032" x="5322888" y="6483350"/>
          <p14:tracePt t="73049" x="5322888" y="6446838"/>
          <p14:tracePt t="73066" x="5322888" y="6419850"/>
          <p14:tracePt t="73082" x="5313363" y="6384925"/>
          <p14:tracePt t="73099" x="5303838" y="6357938"/>
          <p14:tracePt t="73116" x="5268913" y="6323013"/>
          <p14:tracePt t="73133" x="5251450" y="6286500"/>
          <p14:tracePt t="73149" x="5214938" y="6259513"/>
          <p14:tracePt t="73166" x="5170488" y="6242050"/>
          <p14:tracePt t="73182" x="5116513" y="6224588"/>
          <p14:tracePt t="73199" x="5081588" y="6205538"/>
          <p14:tracePt t="73216" x="5045075" y="6205538"/>
          <p14:tracePt t="73233" x="5018088" y="6205538"/>
          <p14:tracePt t="73249" x="4973638" y="6205538"/>
          <p14:tracePt t="73266" x="4956175" y="6215063"/>
          <p14:tracePt t="73283" x="4911725" y="6232525"/>
          <p14:tracePt t="73299" x="4884738" y="6259513"/>
          <p14:tracePt t="73299" x="4875213" y="6276975"/>
          <p14:tracePt t="73317" x="4848225" y="6323013"/>
          <p14:tracePt t="73333" x="4840288" y="6367463"/>
          <p14:tracePt t="73349" x="4840288" y="6402388"/>
          <p14:tracePt t="73366" x="4840288" y="6446838"/>
          <p14:tracePt t="73383" x="4840288" y="6491288"/>
          <p14:tracePt t="73400" x="4867275" y="6527800"/>
          <p14:tracePt t="73416" x="4894263" y="6545263"/>
          <p14:tracePt t="73433" x="4946650" y="6562725"/>
          <p14:tracePt t="73450" x="5000625" y="6581775"/>
          <p14:tracePt t="73467" x="5072063" y="6599238"/>
          <p14:tracePt t="73483" x="5126038" y="6608763"/>
          <p14:tracePt t="73500" x="5197475" y="6608763"/>
          <p14:tracePt t="73517" x="5268913" y="6608763"/>
          <p14:tracePt t="73533" x="5303838" y="6599238"/>
          <p14:tracePt t="73550" x="5340350" y="6581775"/>
          <p14:tracePt t="73567" x="5357813" y="6554788"/>
          <p14:tracePt t="73583" x="5375275" y="6518275"/>
          <p14:tracePt t="73600" x="5384800" y="6483350"/>
          <p14:tracePt t="73617" x="5384800" y="6446838"/>
          <p14:tracePt t="73633" x="5384800" y="6402388"/>
          <p14:tracePt t="73650" x="5375275" y="6357938"/>
          <p14:tracePt t="73667" x="5348288" y="6313488"/>
          <p14:tracePt t="73684" x="5322888" y="6259513"/>
          <p14:tracePt t="73701" x="5295900" y="6232525"/>
          <p14:tracePt t="73717" x="5286375" y="6224588"/>
          <p14:tracePt t="73733" x="5276850" y="6224588"/>
          <p14:tracePt t="73750" x="5232400" y="6224588"/>
          <p14:tracePt t="73767" x="5170488" y="6224588"/>
          <p14:tracePt t="73784" x="5116513" y="6232525"/>
          <p14:tracePt t="73801" x="5089525" y="6242050"/>
          <p14:tracePt t="73817" x="5054600" y="6269038"/>
          <p14:tracePt t="73834" x="5027613" y="6296025"/>
          <p14:tracePt t="73851" x="5000625" y="6323013"/>
          <p14:tracePt t="73867" x="4991100" y="6348413"/>
          <p14:tracePt t="73884" x="4991100" y="6375400"/>
          <p14:tracePt t="73901" x="4991100" y="6394450"/>
          <p14:tracePt t="73917" x="4991100" y="6429375"/>
          <p14:tracePt t="73934" x="4991100" y="6438900"/>
          <p14:tracePt t="73951" x="5000625" y="6473825"/>
          <p14:tracePt t="73968" x="5010150" y="6483350"/>
          <p14:tracePt t="73984" x="5018088" y="6500813"/>
          <p14:tracePt t="74001" x="5037138" y="6500813"/>
          <p14:tracePt t="74017" x="5045075" y="6500813"/>
          <p14:tracePt t="74034" x="5054600" y="6500813"/>
          <p14:tracePt t="74077" x="5054600" y="6491288"/>
          <p14:tracePt t="74100" x="5062538" y="6483350"/>
          <p14:tracePt t="74125" x="5072063" y="6473825"/>
          <p14:tracePt t="74293" x="5089525" y="6473825"/>
          <p14:tracePt t="74309" x="5116513" y="6473825"/>
          <p14:tracePt t="74317" x="5160963" y="6473825"/>
          <p14:tracePt t="74325" x="5205413" y="6473825"/>
          <p14:tracePt t="74335" x="5340350" y="6483350"/>
          <p14:tracePt t="74351" x="5446713" y="6500813"/>
          <p14:tracePt t="74368" x="5562600" y="6518275"/>
          <p14:tracePt t="74385" x="5661025" y="6518275"/>
          <p14:tracePt t="74402" x="5759450" y="6518275"/>
          <p14:tracePt t="74418" x="5840413" y="6518275"/>
          <p14:tracePt t="74435" x="5911850" y="6518275"/>
          <p14:tracePt t="74452" x="5973763" y="6510338"/>
          <p14:tracePt t="74469" x="6000750" y="6510338"/>
          <p14:tracePt t="74485" x="6018213" y="6491288"/>
          <p14:tracePt t="74502" x="6027738" y="6483350"/>
          <p14:tracePt t="74549" x="6045200" y="6465888"/>
          <p14:tracePt t="74565" x="6054725" y="6456363"/>
          <p14:tracePt t="74596" x="6054725" y="6446838"/>
          <p14:tracePt t="74629" x="6062663" y="6438900"/>
          <p14:tracePt t="74645" x="6072188" y="6419850"/>
          <p14:tracePt t="74653" x="6072188" y="6411913"/>
          <p14:tracePt t="74668" x="6081713" y="6402388"/>
          <p14:tracePt t="74717" x="6072188" y="6394450"/>
          <p14:tracePt t="74836" x="6072188" y="6384925"/>
          <p14:tracePt t="74933" x="6072188" y="6375400"/>
          <p14:tracePt t="74948" x="6072188" y="6367463"/>
          <p14:tracePt t="74973" x="6072188" y="6357938"/>
          <p14:tracePt t="74988" x="6072188" y="6348413"/>
          <p14:tracePt t="74997" x="6072188" y="6340475"/>
          <p14:tracePt t="75005" x="6062663" y="6323013"/>
          <p14:tracePt t="75021" x="6062663" y="6313488"/>
          <p14:tracePt t="75045" x="6054725" y="6303963"/>
          <p14:tracePt t="75053" x="6054725" y="6286500"/>
          <p14:tracePt t="75069" x="6045200" y="6286500"/>
          <p14:tracePt t="75086" x="6037263" y="6276975"/>
          <p14:tracePt t="75103" x="6027738" y="6269038"/>
          <p14:tracePt t="75120" x="6010275" y="6269038"/>
          <p14:tracePt t="75136" x="5991225" y="6269038"/>
          <p14:tracePt t="75153" x="5965825" y="6269038"/>
          <p14:tracePt t="75170" x="5946775" y="6269038"/>
          <p14:tracePt t="75187" x="5919788" y="6269038"/>
          <p14:tracePt t="75203" x="5911850" y="6269038"/>
          <p14:tracePt t="75220" x="5902325" y="6296025"/>
          <p14:tracePt t="75237" x="5894388" y="6323013"/>
          <p14:tracePt t="75253" x="5884863" y="6348413"/>
          <p14:tracePt t="75270" x="5875338" y="6357938"/>
          <p14:tracePt t="75287" x="5867400" y="6384925"/>
          <p14:tracePt t="75303" x="5867400" y="6402388"/>
          <p14:tracePt t="75320" x="5867400" y="6429375"/>
          <p14:tracePt t="75337" x="5867400" y="6465888"/>
          <p14:tracePt t="75353" x="5867400" y="6491288"/>
          <p14:tracePt t="75371" x="5884863" y="6527800"/>
          <p14:tracePt t="75387" x="5894388" y="6545263"/>
          <p14:tracePt t="75404" x="5946775" y="6572250"/>
          <p14:tracePt t="75421" x="5983288" y="6599238"/>
          <p14:tracePt t="75437" x="6018213" y="6599238"/>
          <p14:tracePt t="75454" x="6062663" y="6608763"/>
          <p14:tracePt t="75471" x="6099175" y="6608763"/>
          <p14:tracePt t="75487" x="6143625" y="6608763"/>
          <p14:tracePt t="75504" x="6180138" y="6608763"/>
          <p14:tracePt t="75521" x="6215063" y="6589713"/>
          <p14:tracePt t="75537" x="6251575" y="6572250"/>
          <p14:tracePt t="75554" x="6276975" y="6545263"/>
          <p14:tracePt t="75571" x="6303963" y="6510338"/>
          <p14:tracePt t="75588" x="6313488" y="6483350"/>
          <p14:tracePt t="75588" x="6323013" y="6456363"/>
          <p14:tracePt t="75605" x="6330950" y="6438900"/>
          <p14:tracePt t="75621" x="6330950" y="6402388"/>
          <p14:tracePt t="75637" x="6330950" y="6367463"/>
          <p14:tracePt t="75654" x="6313488" y="6323013"/>
          <p14:tracePt t="75671" x="6313488" y="6296025"/>
          <p14:tracePt t="75687" x="6286500" y="6269038"/>
          <p14:tracePt t="75704" x="6269038" y="6251575"/>
          <p14:tracePt t="75721" x="6224588" y="6232525"/>
          <p14:tracePt t="75738" x="6188075" y="6215063"/>
          <p14:tracePt t="75754" x="6143625" y="6205538"/>
          <p14:tracePt t="75771" x="6108700" y="6188075"/>
          <p14:tracePt t="75788" x="6054725" y="6180138"/>
          <p14:tracePt t="75805" x="6010275" y="6180138"/>
          <p14:tracePt t="75821" x="5983288" y="6180138"/>
          <p14:tracePt t="75838" x="5956300" y="6180138"/>
          <p14:tracePt t="75854" x="5929313" y="6180138"/>
          <p14:tracePt t="75871" x="5894388" y="6188075"/>
          <p14:tracePt t="75888" x="5857875" y="6215063"/>
          <p14:tracePt t="75905" x="5830888" y="6242050"/>
          <p14:tracePt t="75921" x="5803900" y="6269038"/>
          <p14:tracePt t="75938" x="5768975" y="6303963"/>
          <p14:tracePt t="75955" x="5751513" y="6348413"/>
          <p14:tracePt t="75971" x="5751513" y="6375400"/>
          <p14:tracePt t="75971" x="5751513" y="6402388"/>
          <p14:tracePt t="75989" x="5751513" y="6446838"/>
          <p14:tracePt t="76005" x="5759450" y="6483350"/>
          <p14:tracePt t="76022" x="5786438" y="6510338"/>
          <p14:tracePt t="76038" x="5803900" y="6537325"/>
          <p14:tracePt t="76055" x="5830888" y="6554788"/>
          <p14:tracePt t="76072" x="5848350" y="6572250"/>
          <p14:tracePt t="76088" x="5894388" y="6581775"/>
          <p14:tracePt t="76105" x="5929313" y="6581775"/>
          <p14:tracePt t="76122" x="5983288" y="6581775"/>
          <p14:tracePt t="76138" x="6027738" y="6581775"/>
          <p14:tracePt t="76155" x="6081713" y="6581775"/>
          <p14:tracePt t="76172" x="6143625" y="6554788"/>
          <p14:tracePt t="76189" x="6170613" y="6537325"/>
          <p14:tracePt t="76205" x="6188075" y="6500813"/>
          <p14:tracePt t="76222" x="6205538" y="6465888"/>
          <p14:tracePt t="76239" x="6205538" y="6429375"/>
          <p14:tracePt t="76255" x="6205538" y="6394450"/>
          <p14:tracePt t="76272" x="6205538" y="6357938"/>
          <p14:tracePt t="76289" x="6197600" y="6313488"/>
          <p14:tracePt t="76306" x="6188075" y="6286500"/>
          <p14:tracePt t="76322" x="6161088" y="6251575"/>
          <p14:tracePt t="76339" x="6143625" y="6232525"/>
          <p14:tracePt t="76355" x="6116638" y="6215063"/>
          <p14:tracePt t="76355" x="6108700" y="6205538"/>
          <p14:tracePt t="76373" x="6072188" y="6188075"/>
          <p14:tracePt t="76389" x="6045200" y="6188075"/>
          <p14:tracePt t="76406" x="5991225" y="6188075"/>
          <p14:tracePt t="76422" x="5919788" y="6205538"/>
          <p14:tracePt t="76439" x="5875338" y="6224588"/>
          <p14:tracePt t="76456" x="5830888" y="6251575"/>
          <p14:tracePt t="76472" x="5813425" y="6276975"/>
          <p14:tracePt t="76489" x="5795963" y="6330950"/>
          <p14:tracePt t="76506" x="5786438" y="6357938"/>
          <p14:tracePt t="76523" x="5776913" y="6411913"/>
          <p14:tracePt t="76539" x="5776913" y="6446838"/>
          <p14:tracePt t="76556" x="5786438" y="6510338"/>
          <p14:tracePt t="76573" x="5795963" y="6537325"/>
          <p14:tracePt t="76589" x="5803900" y="6554788"/>
          <p14:tracePt t="76607" x="5822950" y="6562725"/>
          <p14:tracePt t="76623" x="5840413" y="6562725"/>
          <p14:tracePt t="76639" x="5867400" y="6562725"/>
          <p14:tracePt t="76656" x="5902325" y="6562725"/>
          <p14:tracePt t="76673" x="5938838" y="6562725"/>
          <p14:tracePt t="76690" x="5973763" y="6562725"/>
          <p14:tracePt t="76706" x="5991225" y="6562725"/>
          <p14:tracePt t="76723" x="6018213" y="6554788"/>
          <p14:tracePt t="76740" x="6045200" y="6518275"/>
          <p14:tracePt t="76757" x="6054725" y="6491288"/>
          <p14:tracePt t="76773" x="6054725" y="6456363"/>
          <p14:tracePt t="76790" x="6054725" y="6394450"/>
          <p14:tracePt t="76806" x="6045200" y="6340475"/>
          <p14:tracePt t="76823" x="6027738" y="6286500"/>
          <p14:tracePt t="76840" x="6000750" y="6251575"/>
          <p14:tracePt t="76857" x="5973763" y="6224588"/>
          <p14:tracePt t="76873" x="5956300" y="6215063"/>
          <p14:tracePt t="76890" x="5919788" y="6205538"/>
          <p14:tracePt t="76907" x="5894388" y="6205538"/>
          <p14:tracePt t="76923" x="5840413" y="6205538"/>
          <p14:tracePt t="76923" x="5803900" y="6215063"/>
          <p14:tracePt t="76940" x="5759450" y="6232525"/>
          <p14:tracePt t="76958" x="5724525" y="6269038"/>
          <p14:tracePt t="76974" x="5688013" y="6323013"/>
          <p14:tracePt t="76990" x="5670550" y="6367463"/>
          <p14:tracePt t="77007" x="5670550" y="6411913"/>
          <p14:tracePt t="77024" x="5670550" y="6446838"/>
          <p14:tracePt t="77040" x="5680075" y="6483350"/>
          <p14:tracePt t="77057" x="5697538" y="6510338"/>
          <p14:tracePt t="77074" x="5715000" y="6518275"/>
          <p14:tracePt t="77091" x="5759450" y="6527800"/>
          <p14:tracePt t="77108" x="5803900" y="6554788"/>
          <p14:tracePt t="77124" x="5894388" y="6554788"/>
          <p14:tracePt t="77141" x="5956300" y="6554788"/>
          <p14:tracePt t="77157" x="6018213" y="6554788"/>
          <p14:tracePt t="77174" x="6081713" y="6545263"/>
          <p14:tracePt t="77190" x="6108700" y="6527800"/>
          <p14:tracePt t="77207" x="6126163" y="6510338"/>
          <p14:tracePt t="77224" x="6134100" y="6500813"/>
          <p14:tracePt t="77241" x="6134100" y="6473825"/>
          <p14:tracePt t="77257" x="6134100" y="6446838"/>
          <p14:tracePt t="77274" x="6134100" y="6429375"/>
          <p14:tracePt t="77291" x="6126163" y="6411913"/>
          <p14:tracePt t="77307" x="6126163" y="6402388"/>
          <p14:tracePt t="77324" x="6116638" y="6394450"/>
          <p14:tracePt t="77356" x="6126163" y="6394450"/>
          <p14:tracePt t="77565" x="6143625" y="6394450"/>
          <p14:tracePt t="77573" x="6161088" y="6394450"/>
          <p14:tracePt t="77581" x="6197600" y="6394450"/>
          <p14:tracePt t="77591" x="6259513" y="6394450"/>
          <p14:tracePt t="77608" x="6313488" y="6394450"/>
          <p14:tracePt t="77625" x="6357938" y="6394450"/>
          <p14:tracePt t="77641" x="6411913" y="6394450"/>
          <p14:tracePt t="77658" x="6456363" y="6394450"/>
          <p14:tracePt t="77675" x="6510338" y="6394450"/>
          <p14:tracePt t="77692" x="6554788" y="6394450"/>
          <p14:tracePt t="77692" x="6572250" y="6394450"/>
          <p14:tracePt t="77709" x="6608763" y="6394450"/>
          <p14:tracePt t="77725" x="6653213" y="6394450"/>
          <p14:tracePt t="77742" x="6670675" y="6394450"/>
          <p14:tracePt t="77758" x="6705600" y="6394450"/>
          <p14:tracePt t="77775" x="6724650" y="6394450"/>
          <p14:tracePt t="77791" x="6732588" y="6394450"/>
          <p14:tracePt t="77808" x="6742113" y="6394450"/>
          <p14:tracePt t="77825" x="6751638" y="6394450"/>
          <p14:tracePt t="77842" x="6759575" y="6394450"/>
          <p14:tracePt t="77858" x="6777038" y="6394450"/>
          <p14:tracePt t="77875" x="6796088" y="6394450"/>
          <p14:tracePt t="77875" x="6804025" y="6394450"/>
          <p14:tracePt t="77892" x="6813550" y="6394450"/>
          <p14:tracePt t="77908" x="6823075" y="6394450"/>
          <p14:tracePt t="77973" x="6831013" y="6394450"/>
          <p14:tracePt t="77980" x="6840538" y="6394450"/>
          <p14:tracePt t="77996" x="6858000" y="6394450"/>
          <p14:tracePt t="78009" x="6875463" y="6394450"/>
          <p14:tracePt t="78026" x="6884988" y="6394450"/>
          <p14:tracePt t="78042" x="6867525" y="6384925"/>
          <p14:tracePt t="78196" x="6840538" y="6384925"/>
          <p14:tracePt t="78204" x="6831013" y="6384925"/>
          <p14:tracePt t="78213" x="6813550" y="6384925"/>
          <p14:tracePt t="78226" x="6777038" y="6384925"/>
          <p14:tracePt t="78243" x="6759575" y="6384925"/>
          <p14:tracePt t="78259" x="6742113" y="6384925"/>
          <p14:tracePt t="78276" x="6732588" y="6384925"/>
          <p14:tracePt t="78300" x="6705600" y="6384925"/>
          <p14:tracePt t="78309" x="6688138" y="6384925"/>
          <p14:tracePt t="78326" x="6680200" y="6394450"/>
          <p14:tracePt t="78343" x="6670675" y="6402388"/>
          <p14:tracePt t="78360" x="6670675" y="6419850"/>
          <p14:tracePt t="78380" x="6670675" y="6429375"/>
          <p14:tracePt t="78397" x="6670675" y="6438900"/>
          <p14:tracePt t="78409" x="6670675" y="6456363"/>
          <p14:tracePt t="78426" x="6670675" y="6483350"/>
          <p14:tracePt t="78443" x="6680200" y="6500813"/>
          <p14:tracePt t="78443" x="6680200" y="6510338"/>
          <p14:tracePt t="78460" x="6688138" y="6518275"/>
          <p14:tracePt t="78476" x="6705600" y="6537325"/>
          <p14:tracePt t="78493" x="6732588" y="6554788"/>
          <p14:tracePt t="78510" x="6759575" y="6562725"/>
          <p14:tracePt t="78527" x="6796088" y="6572250"/>
          <p14:tracePt t="78543" x="6813550" y="6572250"/>
          <p14:tracePt t="78560" x="6831013" y="6572250"/>
          <p14:tracePt t="78577" x="6867525" y="6572250"/>
          <p14:tracePt t="78593" x="6902450" y="6572250"/>
          <p14:tracePt t="78610" x="6956425" y="6562725"/>
          <p14:tracePt t="78627" x="7000875" y="6545263"/>
          <p14:tracePt t="78644" x="7045325" y="6500813"/>
          <p14:tracePt t="78661" x="7054850" y="6483350"/>
          <p14:tracePt t="78677" x="7054850" y="6465888"/>
          <p14:tracePt t="78693" x="7054850" y="6419850"/>
          <p14:tracePt t="78710" x="7027863" y="6375400"/>
          <p14:tracePt t="78727" x="6983413" y="6330950"/>
          <p14:tracePt t="78744" x="6938963" y="6286500"/>
          <p14:tracePt t="78761" x="6867525" y="6251575"/>
          <p14:tracePt t="78777" x="6796088" y="6232525"/>
          <p14:tracePt t="78794" x="6715125" y="6224588"/>
          <p14:tracePt t="78811" x="6626225" y="6232525"/>
          <p14:tracePt t="78827" x="6562725" y="6259513"/>
          <p14:tracePt t="78827" x="6545263" y="6276975"/>
          <p14:tracePt t="78844" x="6500813" y="6313488"/>
          <p14:tracePt t="78861" x="6473825" y="6348413"/>
          <p14:tracePt t="78877" x="6456363" y="6384925"/>
          <p14:tracePt t="78894" x="6446838" y="6419850"/>
          <p14:tracePt t="78911" x="6438900" y="6465888"/>
          <p14:tracePt t="78927" x="6438900" y="6500813"/>
          <p14:tracePt t="78944" x="6438900" y="6527800"/>
          <p14:tracePt t="78961" x="6438900" y="6562725"/>
          <p14:tracePt t="78977" x="6438900" y="6572250"/>
          <p14:tracePt t="78994" x="6438900" y="6581775"/>
          <p14:tracePt t="79010" x="6446838" y="6589713"/>
          <p14:tracePt t="79028" x="6465888" y="6589713"/>
          <p14:tracePt t="79045" x="6500813" y="6589713"/>
          <p14:tracePt t="79061" x="6572250" y="6589713"/>
          <p14:tracePt t="79078" x="6643688" y="6554788"/>
          <p14:tracePt t="79094" x="6697663" y="6537325"/>
          <p14:tracePt t="79111" x="6715125" y="6510338"/>
          <p14:tracePt t="79128" x="6724650" y="6483350"/>
          <p14:tracePt t="79145" x="6724650" y="6446838"/>
          <p14:tracePt t="79161" x="6724650" y="6402388"/>
          <p14:tracePt t="79178" x="6705600" y="6367463"/>
          <p14:tracePt t="79194" x="6688138" y="6323013"/>
          <p14:tracePt t="79211" x="6653213" y="6286500"/>
          <p14:tracePt t="79228" x="6599238" y="6259513"/>
          <p14:tracePt t="79245" x="6572250" y="6251575"/>
          <p14:tracePt t="79261" x="6554788" y="6251575"/>
          <p14:tracePt t="79278" x="6518275" y="6269038"/>
          <p14:tracePt t="79295" x="6473825" y="6303963"/>
          <p14:tracePt t="79311" x="6456363" y="6340475"/>
          <p14:tracePt t="79328" x="6446838" y="6402388"/>
          <p14:tracePt t="79345" x="6438900" y="6438900"/>
          <p14:tracePt t="79362" x="6438900" y="6491288"/>
          <p14:tracePt t="79378" x="6438900" y="6537325"/>
          <p14:tracePt t="79395" x="6446838" y="6562725"/>
          <p14:tracePt t="79412" x="6473825" y="6589713"/>
          <p14:tracePt t="79428" x="6491288" y="6599238"/>
          <p14:tracePt t="79445" x="6500813" y="6608763"/>
          <p14:tracePt t="79461" x="6527800" y="6608763"/>
          <p14:tracePt t="79478" x="6554788" y="6608763"/>
          <p14:tracePt t="79495" x="6634163" y="6608763"/>
          <p14:tracePt t="79512" x="6715125" y="6589713"/>
          <p14:tracePt t="79529" x="6769100" y="6572250"/>
          <p14:tracePt t="79545" x="6796088" y="6545263"/>
          <p14:tracePt t="79562" x="6796088" y="6537325"/>
          <p14:tracePt t="79579" x="6804025" y="6518275"/>
          <p14:tracePt t="79595" x="6813550" y="6491288"/>
          <p14:tracePt t="79613" x="6813550" y="6473825"/>
          <p14:tracePt t="79629" x="6804025" y="6473825"/>
          <p14:tracePt t="80476" x="6796088" y="6473825"/>
          <p14:tracePt t="80484" x="6759575" y="6473825"/>
          <p14:tracePt t="80492" x="6724650" y="6473825"/>
          <p14:tracePt t="80500" x="6670675" y="6473825"/>
          <p14:tracePt t="80514" x="6562725" y="6473825"/>
          <p14:tracePt t="80531" x="6465888" y="6473825"/>
          <p14:tracePt t="80547" x="6340475" y="6473825"/>
          <p14:tracePt t="80547" x="6286500" y="6473825"/>
          <p14:tracePt t="80565" x="6205538" y="6473825"/>
          <p14:tracePt t="80581" x="6143625" y="6473825"/>
          <p14:tracePt t="80597" x="6099175" y="6473825"/>
          <p14:tracePt t="80614" x="6054725" y="6473825"/>
          <p14:tracePt t="80631" x="6018213" y="6473825"/>
          <p14:tracePt t="80647" x="5983288" y="6473825"/>
          <p14:tracePt t="80665" x="5938838" y="6473825"/>
          <p14:tracePt t="80681" x="5894388" y="6473825"/>
          <p14:tracePt t="80697" x="5840413" y="6473825"/>
          <p14:tracePt t="80714" x="5751513" y="6473825"/>
          <p14:tracePt t="80731" x="5697538" y="6473825"/>
          <p14:tracePt t="80748" x="5634038" y="6473825"/>
          <p14:tracePt t="80765" x="5616575" y="6473825"/>
          <p14:tracePt t="80781" x="5572125" y="6473825"/>
          <p14:tracePt t="80798" x="5537200" y="6483350"/>
          <p14:tracePt t="80814" x="5518150" y="6483350"/>
          <p14:tracePt t="80831" x="5483225" y="6491288"/>
          <p14:tracePt t="80848" x="5446713" y="6500813"/>
          <p14:tracePt t="80864" x="5419725" y="6500813"/>
          <p14:tracePt t="80881" x="5384800" y="6500813"/>
          <p14:tracePt t="80898" x="5348288" y="6500813"/>
          <p14:tracePt t="80915" x="5313363" y="6500813"/>
          <p14:tracePt t="80931" x="5286375" y="6500813"/>
          <p14:tracePt t="80931" x="5276850" y="6500813"/>
          <p14:tracePt t="80949" x="5259388" y="6500813"/>
          <p14:tracePt t="80965" x="5241925" y="6500813"/>
          <p14:tracePt t="80981" x="5232400" y="6500813"/>
          <p14:tracePt t="80998" x="5268913" y="6500813"/>
          <p14:tracePt t="81156" x="5295900" y="6500813"/>
          <p14:tracePt t="81164" x="5330825" y="6500813"/>
          <p14:tracePt t="81172" x="5367338" y="6500813"/>
          <p14:tracePt t="81181" x="5465763" y="6500813"/>
          <p14:tracePt t="81198" x="5562600" y="6500813"/>
          <p14:tracePt t="81215" x="5653088" y="6500813"/>
          <p14:tracePt t="81232" x="5741988" y="6500813"/>
          <p14:tracePt t="81249" x="5813425" y="6500813"/>
          <p14:tracePt t="81265" x="5911850" y="6500813"/>
          <p14:tracePt t="81282" x="6000750" y="6500813"/>
          <p14:tracePt t="81299" x="6072188" y="6500813"/>
          <p14:tracePt t="81315" x="6161088" y="6500813"/>
          <p14:tracePt t="81332" x="6205538" y="6500813"/>
          <p14:tracePt t="81349" x="6269038" y="6500813"/>
          <p14:tracePt t="81365" x="6357938" y="6500813"/>
          <p14:tracePt t="81382" x="6456363" y="6500813"/>
          <p14:tracePt t="81399" x="6545263" y="6500813"/>
          <p14:tracePt t="81416" x="6643688" y="6500813"/>
          <p14:tracePt t="81432" x="6705600" y="6500813"/>
          <p14:tracePt t="81449" x="6769100" y="6500813"/>
          <p14:tracePt t="81466" x="6823075" y="6500813"/>
          <p14:tracePt t="81482" x="6875463" y="6500813"/>
          <p14:tracePt t="81499" x="6902450" y="6500813"/>
          <p14:tracePt t="81516" x="7010400" y="6500813"/>
          <p14:tracePt t="81533" x="7108825" y="6500813"/>
          <p14:tracePt t="81549" x="7188200" y="6500813"/>
          <p14:tracePt t="81566" x="7251700" y="6500813"/>
          <p14:tracePt t="81583" x="7296150" y="6500813"/>
          <p14:tracePt t="81599" x="7323138" y="6500813"/>
          <p14:tracePt t="81616" x="7358063" y="6500813"/>
          <p14:tracePt t="81632" x="7385050" y="6500813"/>
          <p14:tracePt t="81649" x="7429500" y="6500813"/>
          <p14:tracePt t="81666" x="7473950" y="6500813"/>
          <p14:tracePt t="81683" x="7510463" y="6500813"/>
          <p14:tracePt t="81700" x="7589838" y="6500813"/>
          <p14:tracePt t="81716" x="7643813" y="6500813"/>
          <p14:tracePt t="81733" x="7680325" y="6500813"/>
          <p14:tracePt t="81750" x="7715250" y="6500813"/>
          <p14:tracePt t="81766" x="7751763" y="6500813"/>
          <p14:tracePt t="81783" x="7769225" y="6500813"/>
          <p14:tracePt t="81800" x="7777163" y="6500813"/>
          <p14:tracePt t="81816" x="7786688" y="6510338"/>
          <p14:tracePt t="81956" x="7796213" y="6518275"/>
          <p14:tracePt t="81972" x="7813675" y="6518275"/>
          <p14:tracePt t="81988" x="7840663" y="6518275"/>
          <p14:tracePt t="81996" x="7848600" y="6518275"/>
          <p14:tracePt t="82004" x="7867650" y="6518275"/>
          <p14:tracePt t="82017" x="7912100" y="6518275"/>
          <p14:tracePt t="82034" x="7956550" y="6518275"/>
          <p14:tracePt t="82050" x="7991475" y="6518275"/>
          <p14:tracePt t="82067" x="8001000" y="6518275"/>
          <p14:tracePt t="82083" x="8010525" y="6518275"/>
          <p14:tracePt t="82173" x="8018463" y="6518275"/>
          <p14:tracePt t="82180" x="8027988" y="6518275"/>
          <p14:tracePt t="82188" x="8037513" y="6518275"/>
          <p14:tracePt t="82200" x="8072438" y="6518275"/>
          <p14:tracePt t="82217" x="8089900" y="6518275"/>
          <p14:tracePt t="82234" x="8108950" y="6518275"/>
          <p14:tracePt t="82251" x="8126413" y="6518275"/>
          <p14:tracePt t="82267" x="8134350" y="6518275"/>
          <p14:tracePt t="82389" x="8143875" y="6518275"/>
          <p14:tracePt t="82396" x="8116888" y="6518275"/>
          <p14:tracePt t="82428" x="8089900" y="6518275"/>
          <p14:tracePt t="82436" x="8037513" y="6527800"/>
          <p14:tracePt t="82444" x="7983538" y="6537325"/>
          <p14:tracePt t="82453" x="7920038" y="6545263"/>
          <p14:tracePt t="82467" x="7653338" y="6545263"/>
          <p14:tracePt t="82485" x="7456488" y="6554788"/>
          <p14:tracePt t="82501" x="7313613" y="6554788"/>
          <p14:tracePt t="82518" x="7197725" y="6554788"/>
          <p14:tracePt t="82534" x="7099300" y="6554788"/>
          <p14:tracePt t="82551" x="7000875" y="6554788"/>
          <p14:tracePt t="82568" x="6867525" y="6554788"/>
          <p14:tracePt t="82585" x="6705600" y="6554788"/>
          <p14:tracePt t="82601" x="6562725" y="6554788"/>
          <p14:tracePt t="82618" x="6446838" y="6554788"/>
          <p14:tracePt t="82635" x="6367463" y="6554788"/>
          <p14:tracePt t="82651" x="6276975" y="6554788"/>
          <p14:tracePt t="82651" x="6242050" y="6554788"/>
          <p14:tracePt t="82668" x="6126163" y="6554788"/>
          <p14:tracePt t="82685" x="5991225" y="6554788"/>
          <p14:tracePt t="82701" x="5884863" y="6554788"/>
          <p14:tracePt t="82718" x="5776913" y="6554788"/>
          <p14:tracePt t="82735" x="5741988" y="6554788"/>
          <p14:tracePt t="82751" x="5670550" y="6554788"/>
          <p14:tracePt t="82768" x="5554663" y="6554788"/>
          <p14:tracePt t="82785" x="5419725" y="6554788"/>
          <p14:tracePt t="82802" x="5313363" y="6554788"/>
          <p14:tracePt t="82818" x="5251450" y="6554788"/>
          <p14:tracePt t="82835" x="5224463" y="6554788"/>
          <p14:tracePt t="82852" x="5187950" y="6554788"/>
          <p14:tracePt t="82869" x="5180013" y="6554788"/>
          <p14:tracePt t="82885" x="5187950" y="6554788"/>
          <p14:tracePt t="82996" x="5205413" y="6554788"/>
          <p14:tracePt t="83004" x="5224463" y="6554788"/>
          <p14:tracePt t="83012" x="5251450" y="6554788"/>
          <p14:tracePt t="83020" x="5276850" y="6554788"/>
          <p14:tracePt t="83035" x="5357813" y="6554788"/>
          <p14:tracePt t="83052" x="5411788" y="6554788"/>
          <p14:tracePt t="83069" x="5483225" y="6554788"/>
          <p14:tracePt t="83086" x="5562600" y="6554788"/>
          <p14:tracePt t="83102" x="5661025" y="6554788"/>
          <p14:tracePt t="83119" x="5776913" y="6554788"/>
          <p14:tracePt t="83136" x="5902325" y="6554788"/>
          <p14:tracePt t="83152" x="6018213" y="6554788"/>
          <p14:tracePt t="83169" x="6099175" y="6554788"/>
          <p14:tracePt t="83186" x="6170613" y="6554788"/>
          <p14:tracePt t="83202" x="6242050" y="6554788"/>
          <p14:tracePt t="83219" x="6313488" y="6554788"/>
          <p14:tracePt t="83219" x="6357938" y="6554788"/>
          <p14:tracePt t="83237" x="6419850" y="6554788"/>
          <p14:tracePt t="83253" x="6483350" y="6554788"/>
          <p14:tracePt t="83269" x="6581775" y="6554788"/>
          <p14:tracePt t="83286" x="6697663" y="6554788"/>
          <p14:tracePt t="83303" x="6813550" y="6554788"/>
          <p14:tracePt t="83319" x="6929438" y="6554788"/>
          <p14:tracePt t="83336" x="7027863" y="6554788"/>
          <p14:tracePt t="83353" x="7099300" y="6554788"/>
          <p14:tracePt t="83370" x="7180263" y="6554788"/>
          <p14:tracePt t="83386" x="7242175" y="6554788"/>
          <p14:tracePt t="83403" x="7296150" y="6554788"/>
          <p14:tracePt t="83420" x="7385050" y="6554788"/>
          <p14:tracePt t="83436" x="7456488" y="6554788"/>
          <p14:tracePt t="83453" x="7510463" y="6554788"/>
          <p14:tracePt t="83470" x="7572375" y="6554788"/>
          <p14:tracePt t="83486" x="7626350" y="6554788"/>
          <p14:tracePt t="83503" x="7680325" y="6554788"/>
          <p14:tracePt t="83520" x="7705725" y="6554788"/>
          <p14:tracePt t="83536" x="7732713" y="6545263"/>
          <p14:tracePt t="83553" x="7742238" y="6545263"/>
          <p14:tracePt t="83572" x="7751763" y="6545263"/>
          <p14:tracePt t="83586" x="7759700" y="6537325"/>
          <p14:tracePt t="83603" x="7769225" y="6537325"/>
          <p14:tracePt t="83636" x="7777163" y="6537325"/>
          <p14:tracePt t="83652" x="7786688" y="6527800"/>
          <p14:tracePt t="83660" x="7804150" y="6527800"/>
          <p14:tracePt t="83684" x="7813675" y="6527800"/>
          <p14:tracePt t="83700" x="7823200" y="6527800"/>
          <p14:tracePt t="83708" x="7831138" y="6527800"/>
          <p14:tracePt t="83720" x="7840663" y="6527800"/>
          <p14:tracePt t="83737" x="7831138" y="6527800"/>
          <p14:tracePt t="83892" x="7804150" y="6537325"/>
          <p14:tracePt t="83900" x="7769225" y="6545263"/>
          <p14:tracePt t="83908" x="7751763" y="6545263"/>
          <p14:tracePt t="83920" x="7697788" y="6562725"/>
          <p14:tracePt t="83937" x="7653338" y="6572250"/>
          <p14:tracePt t="83954" x="7626350" y="6572250"/>
          <p14:tracePt t="83971" x="7589838" y="6572250"/>
          <p14:tracePt t="83987" x="7554913" y="6572250"/>
          <p14:tracePt t="83987" x="7527925" y="6572250"/>
          <p14:tracePt t="84004" x="7473950" y="6572250"/>
          <p14:tracePt t="84021" x="7402513" y="6572250"/>
          <p14:tracePt t="84038" x="7358063" y="6572250"/>
          <p14:tracePt t="84054" x="7313613" y="6572250"/>
          <p14:tracePt t="84071" x="7269163" y="6572250"/>
          <p14:tracePt t="84088" x="7215188" y="6572250"/>
          <p14:tracePt t="84104" x="7161213" y="6572250"/>
          <p14:tracePt t="84121" x="7116763" y="6572250"/>
          <p14:tracePt t="84138" x="7081838" y="6572250"/>
          <p14:tracePt t="84154" x="7037388" y="6572250"/>
          <p14:tracePt t="84171" x="7010400" y="6572250"/>
          <p14:tracePt t="84171" x="7000875" y="6572250"/>
          <p14:tracePt t="84188" x="6983413" y="6572250"/>
          <p14:tracePt t="84205" x="6965950" y="6572250"/>
          <p14:tracePt t="84221" x="6929438" y="6572250"/>
          <p14:tracePt t="84238" x="6911975" y="6572250"/>
          <p14:tracePt t="84254" x="6894513" y="6572250"/>
          <p14:tracePt t="84271" x="6867525" y="6572250"/>
          <p14:tracePt t="84288" x="6858000" y="6572250"/>
          <p14:tracePt t="84304" x="6840538" y="6572250"/>
          <p14:tracePt t="84321" x="6831013" y="6572250"/>
          <p14:tracePt t="84338" x="6823075" y="6572250"/>
          <p14:tracePt t="84356" x="6813550" y="6572250"/>
          <p14:tracePt t="84372" x="6796088" y="6572250"/>
          <p14:tracePt t="84389" x="6759575" y="6572250"/>
          <p14:tracePt t="84405" x="6732588" y="6572250"/>
          <p14:tracePt t="84421" x="6680200" y="6572250"/>
          <p14:tracePt t="84438" x="6643688" y="6572250"/>
          <p14:tracePt t="84455" x="6581775" y="6562725"/>
          <p14:tracePt t="84472" x="6554788" y="6562725"/>
          <p14:tracePt t="84488" x="6518275" y="6562725"/>
          <p14:tracePt t="84505" x="6500813" y="6562725"/>
          <p14:tracePt t="84522" x="6473825" y="6562725"/>
          <p14:tracePt t="84539" x="6456363" y="6562725"/>
          <p14:tracePt t="84555" x="6419850" y="6572250"/>
          <p14:tracePt t="84572" x="6402388" y="6572250"/>
          <p14:tracePt t="84589" x="6375400" y="6572250"/>
          <p14:tracePt t="84605" x="6348413" y="6572250"/>
          <p14:tracePt t="84622" x="6340475" y="6572250"/>
          <p14:tracePt t="84639" x="6313488" y="6572250"/>
          <p14:tracePt t="84655" x="6276975" y="6572250"/>
          <p14:tracePt t="84672" x="6242050" y="6572250"/>
          <p14:tracePt t="84689" x="6205538" y="6572250"/>
          <p14:tracePt t="84706" x="6161088" y="6562725"/>
          <p14:tracePt t="84722" x="6153150" y="6562725"/>
          <p14:tracePt t="84739" x="6134100" y="6554788"/>
          <p14:tracePt t="84756" x="6116638" y="6554788"/>
          <p14:tracePt t="84772" x="6099175" y="6545263"/>
          <p14:tracePt t="84789" x="6089650" y="6545263"/>
          <p14:tracePt t="84805" x="6081713" y="6545263"/>
          <p14:tracePt t="84822" x="6072188" y="6537325"/>
          <p14:tracePt t="84839" x="6054725" y="6537325"/>
          <p14:tracePt t="84856" x="6037263" y="6537325"/>
          <p14:tracePt t="84872" x="6010275" y="6537325"/>
          <p14:tracePt t="84889" x="6000750" y="6537325"/>
          <p14:tracePt t="84906" x="5973763" y="6537325"/>
          <p14:tracePt t="84923" x="5938838" y="6537325"/>
          <p14:tracePt t="84939" x="5919788" y="6537325"/>
          <p14:tracePt t="84956" x="5894388" y="6537325"/>
          <p14:tracePt t="84973" x="5875338" y="6537325"/>
          <p14:tracePt t="84989" x="5857875" y="6537325"/>
          <p14:tracePt t="85006" x="5830888" y="6545263"/>
          <p14:tracePt t="85023" x="5786438" y="6545263"/>
          <p14:tracePt t="85039" x="5759450" y="6554788"/>
          <p14:tracePt t="85056" x="5741988" y="6554788"/>
          <p14:tracePt t="85073" x="5715000" y="6554788"/>
          <p14:tracePt t="85090" x="5688013" y="6554788"/>
          <p14:tracePt t="85106" x="5653088" y="6554788"/>
          <p14:tracePt t="85123" x="5634038" y="6554788"/>
          <p14:tracePt t="85123" x="5626100" y="6554788"/>
          <p14:tracePt t="85140" x="5608638" y="6554788"/>
          <p14:tracePt t="85157" x="5589588" y="6554788"/>
          <p14:tracePt t="85173" x="5581650" y="6554788"/>
          <p14:tracePt t="85190" x="5554663" y="6554788"/>
          <p14:tracePt t="85206" x="5527675" y="6545263"/>
          <p14:tracePt t="85224" x="5510213" y="6545263"/>
          <p14:tracePt t="85240" x="5491163" y="6545263"/>
          <p14:tracePt t="85257" x="5473700" y="6545263"/>
          <p14:tracePt t="85273" x="5465763" y="6545263"/>
          <p14:tracePt t="85290" x="5446713" y="6545263"/>
          <p14:tracePt t="85306" x="5429250" y="6545263"/>
          <p14:tracePt t="85323" x="5402263" y="6545263"/>
          <p14:tracePt t="85340" x="5375275" y="6545263"/>
          <p14:tracePt t="85357" x="5367338" y="6545263"/>
          <p14:tracePt t="85373" x="5348288" y="6537325"/>
          <p14:tracePt t="85390" x="5340350" y="6537325"/>
          <p14:tracePt t="85412" x="5330825" y="6527800"/>
          <p14:tracePt t="85423" x="5330825" y="6518275"/>
          <p14:tracePt t="85540" x="5330825" y="6510338"/>
          <p14:tracePt t="85580" x="5330825" y="6500813"/>
          <p14:tracePt t="85676" x="5330825" y="6491288"/>
          <p14:tracePt t="85692" x="5340350" y="6483350"/>
          <p14:tracePt t="85725" x="5348288" y="6473825"/>
          <p14:tracePt t="85740" x="5357813" y="6473825"/>
          <p14:tracePt t="85764" x="5375275" y="6473825"/>
          <p14:tracePt t="85772" x="5384800" y="6473825"/>
          <p14:tracePt t="85788" x="5411788" y="6465888"/>
          <p14:tracePt t="85796" x="5429250" y="6465888"/>
          <p14:tracePt t="85820" x="5456238" y="6465888"/>
          <p14:tracePt t="85828" x="5483225" y="6465888"/>
          <p14:tracePt t="85841" x="5518150" y="6465888"/>
          <p14:tracePt t="85858" x="5537200" y="6465888"/>
          <p14:tracePt t="85874" x="5581650" y="6465888"/>
          <p14:tracePt t="85891" x="5608638" y="6465888"/>
          <p14:tracePt t="85891" x="5616575" y="6465888"/>
          <p14:tracePt t="85908" x="5634038" y="6465888"/>
          <p14:tracePt t="85925" x="5643563" y="6465888"/>
          <p14:tracePt t="85980" x="5653088" y="6473825"/>
          <p14:tracePt t="86012" x="5661025" y="6473825"/>
          <p14:tracePt t="86492" x="5653088" y="6473825"/>
          <p14:tracePt t="86524" x="5643563" y="6473825"/>
          <p14:tracePt t="86540" x="5626100" y="6473825"/>
          <p14:tracePt t="86548" x="5616575" y="6473825"/>
          <p14:tracePt t="86564" x="5608638" y="6473825"/>
          <p14:tracePt t="86588" x="5599113" y="6473825"/>
          <p14:tracePt t="86604" x="5589588" y="6473825"/>
          <p14:tracePt t="86620" x="5581650" y="6473825"/>
          <p14:tracePt t="86660" x="5572125" y="6473825"/>
          <p14:tracePt t="86684" x="5562600" y="6473825"/>
          <p14:tracePt t="86692" x="5554663" y="6483350"/>
          <p14:tracePt t="86732" x="5545138" y="6483350"/>
          <p14:tracePt t="86748" x="5527675" y="6491288"/>
          <p14:tracePt t="86764" x="5518150" y="6491288"/>
          <p14:tracePt t="86788" x="5510213" y="6500813"/>
          <p14:tracePt t="86804" x="5500688" y="6500813"/>
          <p14:tracePt t="86828" x="5491163" y="6500813"/>
          <p14:tracePt t="86844" x="5483225" y="6500813"/>
          <p14:tracePt t="86860" x="5473700" y="6500813"/>
          <p14:tracePt t="86868" x="5465763" y="6500813"/>
          <p14:tracePt t="86884" x="5456238" y="6500813"/>
          <p14:tracePt t="86893" x="5438775" y="6500813"/>
          <p14:tracePt t="86910" x="5429250" y="6500813"/>
          <p14:tracePt t="86926" x="5419725" y="6500813"/>
          <p14:tracePt t="86943" x="5411788" y="6500813"/>
          <p14:tracePt t="86960" x="5394325" y="6510338"/>
          <p14:tracePt t="86977" x="5384800" y="6510338"/>
          <p14:tracePt t="87004" x="5375275" y="6510338"/>
          <p14:tracePt t="87020" x="5357813" y="6510338"/>
          <p14:tracePt t="87036" x="5340350" y="6510338"/>
          <p14:tracePt t="87052" x="5330825" y="6510338"/>
          <p14:tracePt t="87076" x="5322888" y="6510338"/>
          <p14:tracePt t="87092" x="5313363" y="6510338"/>
          <p14:tracePt t="87100" x="5303838" y="6510338"/>
          <p14:tracePt t="87110" x="5295900" y="6510338"/>
          <p14:tracePt t="87127" x="5268913" y="6510338"/>
          <p14:tracePt t="87144" x="5268913" y="6500813"/>
          <p14:tracePt t="87160" x="5259388" y="6500813"/>
          <p14:tracePt t="87177" x="5251450" y="6500813"/>
          <p14:tracePt t="87194" x="5241925" y="6500813"/>
          <p14:tracePt t="87210" x="5232400" y="6500813"/>
          <p14:tracePt t="87228" x="5232400" y="6491288"/>
          <p14:tracePt t="87244" x="5232400" y="6483350"/>
          <p14:tracePt t="87300" x="5232400" y="6473825"/>
          <p14:tracePt t="87324" x="5232400" y="6465888"/>
          <p14:tracePt t="87348" x="5232400" y="6483350"/>
          <p14:tracePt t="87484" x="5232400" y="6491288"/>
          <p14:tracePt t="87500" x="5224463" y="6500813"/>
          <p14:tracePt t="87524" x="5214938" y="6500813"/>
          <p14:tracePt t="87612" x="5214938" y="6491288"/>
          <p14:tracePt t="87636" x="5214938" y="6483350"/>
          <p14:tracePt t="87652" x="5214938" y="6473825"/>
          <p14:tracePt t="87660" x="5214938" y="6465888"/>
          <p14:tracePt t="87668" x="5214938" y="6456363"/>
          <p14:tracePt t="87684" x="5214938" y="6446838"/>
          <p14:tracePt t="87694" x="5214938" y="6438900"/>
          <p14:tracePt t="87711" x="5224463" y="6429375"/>
          <p14:tracePt t="87728" x="5232400" y="6429375"/>
          <p14:tracePt t="87756" x="5241925" y="6429375"/>
          <p14:tracePt t="87764" x="5251450" y="6429375"/>
          <p14:tracePt t="87780" x="5251450" y="6438900"/>
          <p14:tracePt t="87795" x="5251450" y="6456363"/>
          <p14:tracePt t="87812" x="5251450" y="6465888"/>
          <p14:tracePt t="87828" x="5251450" y="6491288"/>
          <p14:tracePt t="87845" x="5241925" y="6510338"/>
          <p14:tracePt t="87862" x="5224463" y="6518275"/>
          <p14:tracePt t="87878" x="5214938" y="6518275"/>
          <p14:tracePt t="87932" x="5205413" y="6518275"/>
          <p14:tracePt t="87948" x="5205413" y="6510338"/>
          <p14:tracePt t="87972" x="5205413" y="6500813"/>
          <p14:tracePt t="87980" x="5205413" y="6491288"/>
          <p14:tracePt t="87988" x="5205413" y="6473825"/>
          <p14:tracePt t="87996" x="5205413" y="6456363"/>
          <p14:tracePt t="87996" x="5214938" y="6446838"/>
          <p14:tracePt t="88012" x="5241925" y="6429375"/>
          <p14:tracePt t="88029" x="5276850" y="6411913"/>
          <p14:tracePt t="88045" x="5313363" y="6411913"/>
          <p14:tracePt t="88062" x="5322888" y="6411913"/>
          <p14:tracePt t="88079" x="5330825" y="6411913"/>
          <p14:tracePt t="88108" x="5330825" y="6429375"/>
          <p14:tracePt t="88140" x="5322888" y="6438900"/>
          <p14:tracePt t="88156" x="5313363" y="6438900"/>
          <p14:tracePt t="88164" x="5303838" y="6446838"/>
          <p14:tracePt t="88172" x="5286375" y="6456363"/>
          <p14:tracePt t="88180" x="5276850" y="6465888"/>
          <p14:tracePt t="88196" x="5251450" y="6483350"/>
          <p14:tracePt t="88212" x="5241925" y="6483350"/>
          <p14:tracePt t="88229" x="5232400" y="6483350"/>
          <p14:tracePt t="88246" x="5224463" y="6483350"/>
          <p14:tracePt t="88263" x="5214938" y="6473825"/>
          <p14:tracePt t="88279" x="5214938" y="6465888"/>
          <p14:tracePt t="88296" x="5214938" y="6456363"/>
          <p14:tracePt t="88312" x="5214938" y="6429375"/>
          <p14:tracePt t="88329" x="5224463" y="6419850"/>
          <p14:tracePt t="88346" x="5251450" y="6419850"/>
          <p14:tracePt t="88363" x="5276850" y="6419850"/>
          <p14:tracePt t="88379" x="5330825" y="6419850"/>
          <p14:tracePt t="88396" x="5357813" y="6429375"/>
          <p14:tracePt t="88413" x="5375275" y="6438900"/>
          <p14:tracePt t="88436" x="5394325" y="6446838"/>
          <p14:tracePt t="88452" x="5394325" y="6456363"/>
          <p14:tracePt t="88463" x="5402263" y="6456363"/>
          <p14:tracePt t="88479" x="5402263" y="6465888"/>
          <p14:tracePt t="88496" x="5411788" y="6473825"/>
          <p14:tracePt t="89595" x="5419725" y="6473825"/>
          <p14:tracePt t="89948" x="5429250" y="6473825"/>
          <p14:tracePt t="89956" x="5438775" y="6456363"/>
          <p14:tracePt t="89966" x="5438775" y="6446838"/>
          <p14:tracePt t="89982" x="5438775" y="6429375"/>
          <p14:tracePt t="89999" x="5438775" y="6402388"/>
          <p14:tracePt t="90016" x="5438775" y="6375400"/>
          <p14:tracePt t="90033" x="5438775" y="6340475"/>
          <p14:tracePt t="90049" x="5473700" y="6313488"/>
          <p14:tracePt t="90066" x="5483225" y="6286500"/>
          <p14:tracePt t="90083" x="5483225" y="6224588"/>
          <p14:tracePt t="90083" x="5483225" y="6197600"/>
          <p14:tracePt t="90100" x="5483225" y="6116638"/>
          <p14:tracePt t="90116" x="5491163" y="6000750"/>
          <p14:tracePt t="90133" x="5518150" y="5894388"/>
          <p14:tracePt t="90150" x="5554663" y="5776913"/>
          <p14:tracePt t="90166" x="5599113" y="5661025"/>
          <p14:tracePt t="90183" x="5670550" y="5527675"/>
          <p14:tracePt t="90200" x="5751513" y="5384800"/>
          <p14:tracePt t="90216" x="5830888" y="5241925"/>
          <p14:tracePt t="90233" x="5884863" y="5099050"/>
          <p14:tracePt t="90250" x="5919788" y="4902200"/>
          <p14:tracePt t="90266" x="5938838" y="4660900"/>
          <p14:tracePt t="90266" x="5938838" y="4491038"/>
          <p14:tracePt t="90284" x="5938838" y="4143375"/>
          <p14:tracePt t="90300" x="5938838" y="3840163"/>
          <p14:tracePt t="90317" x="5946775" y="3527425"/>
          <p14:tracePt t="90333" x="5973763" y="3276600"/>
          <p14:tracePt t="90350" x="6018213" y="3054350"/>
          <p14:tracePt t="90367" x="6089650" y="2840038"/>
          <p14:tracePt t="90383" x="6161088" y="2616200"/>
          <p14:tracePt t="90400" x="6242050" y="2374900"/>
          <p14:tracePt t="90417" x="6296025" y="2089150"/>
          <p14:tracePt t="90433" x="6375400" y="1731963"/>
          <p14:tracePt t="90450" x="6419850" y="1374775"/>
          <p14:tracePt t="90467" x="6456363" y="1054100"/>
          <p14:tracePt t="90484" x="6456363" y="669925"/>
          <p14:tracePt t="90500" x="6456363" y="473075"/>
          <p14:tracePt t="90517" x="6456363" y="339725"/>
          <p14:tracePt t="90534" x="6465888" y="250825"/>
          <p14:tracePt t="90550" x="6465888" y="179388"/>
          <p14:tracePt t="90567" x="6465888" y="133350"/>
          <p14:tracePt t="90584" x="6465888" y="71438"/>
          <p14:tracePt t="90601" x="6465888" y="53975"/>
          <p14:tracePt t="90617" x="6465888" y="26988"/>
          <p14:tracePt t="90634" x="6456363" y="17463"/>
          <p14:tracePt t="90651" x="6456363" y="0"/>
          <p14:tracePt t="90667" x="6446838" y="0"/>
          <p14:tracePt t="90828" x="6429375" y="0"/>
          <p14:tracePt t="90844" x="6429375" y="9525"/>
          <p14:tracePt t="90860" x="6419850" y="17463"/>
          <p14:tracePt t="90868" x="6411913" y="26988"/>
          <p14:tracePt t="90884" x="6411913" y="44450"/>
          <p14:tracePt t="90892" x="6402388" y="53975"/>
          <p14:tracePt t="90901" x="6394450" y="61913"/>
          <p14:tracePt t="90918" x="6394450" y="71438"/>
          <p14:tracePt t="90934" x="6394450" y="88900"/>
          <p14:tracePt t="90951" x="6394450" y="98425"/>
          <p14:tracePt t="90980" x="6394450" y="107950"/>
          <p14:tracePt t="91004" x="6384925" y="115888"/>
          <p14:tracePt t="91100" x="6375400" y="115888"/>
          <p14:tracePt t="91132" x="6367463" y="115888"/>
          <p14:tracePt t="91140" x="6357938" y="115888"/>
          <p14:tracePt t="91156" x="6348413" y="115888"/>
          <p14:tracePt t="91168" x="6313488" y="125413"/>
          <p14:tracePt t="91185" x="6269038" y="142875"/>
          <p14:tracePt t="91202" x="6251575" y="152400"/>
          <p14:tracePt t="91218" x="6251575" y="160338"/>
          <p14:tracePt t="91260" x="6251575" y="169863"/>
          <p14:tracePt t="91284" x="6251575" y="179388"/>
          <p14:tracePt t="91308" x="6251575" y="187325"/>
          <p14:tracePt t="91324" x="6242050" y="204788"/>
          <p14:tracePt t="91340" x="6242050" y="214313"/>
          <p14:tracePt t="91356" x="6242050" y="223838"/>
          <p14:tracePt t="91372" x="6242050" y="231775"/>
          <p14:tracePt t="91748" x="6232525" y="250825"/>
          <p14:tracePt t="91876" x="6224588" y="258763"/>
          <p14:tracePt t="93845" x="6215063" y="268288"/>
          <p14:tracePt t="94524" x="6215063" y="276225"/>
          <p14:tracePt t="94532" x="6215063" y="285750"/>
          <p14:tracePt t="94541" x="6205538" y="322263"/>
          <p14:tracePt t="94558" x="6197600" y="357188"/>
          <p14:tracePt t="94575" x="6188075" y="401638"/>
          <p14:tracePt t="94592" x="6188075" y="428625"/>
          <p14:tracePt t="94608" x="6188075" y="446088"/>
          <p14:tracePt t="94625" x="6188075" y="455613"/>
          <p14:tracePt t="94642" x="6188075" y="465138"/>
          <p14:tracePt t="94658" x="6188075" y="482600"/>
          <p14:tracePt t="94675" x="6188075" y="500063"/>
          <p14:tracePt t="94692" x="6188075" y="509588"/>
          <p14:tracePt t="94708" x="6188075" y="527050"/>
          <p14:tracePt t="94725" x="6188075" y="544513"/>
          <p14:tracePt t="94742" x="6188075" y="554038"/>
          <p14:tracePt t="94759" x="6188075" y="561975"/>
          <p14:tracePt t="94775" x="6188075" y="571500"/>
          <p14:tracePt t="94932" x="6188075" y="581025"/>
          <p14:tracePt t="94980" x="6188075" y="588963"/>
          <p14:tracePt t="94996" x="6188075" y="598488"/>
          <p14:tracePt t="95116" x="6188075" y="608013"/>
          <p14:tracePt t="95372" x="6188075" y="598488"/>
          <p14:tracePt t="96108" x="6188075" y="588963"/>
          <p14:tracePt t="96116" x="6197600" y="571500"/>
          <p14:tracePt t="96124" x="6205538" y="544513"/>
          <p14:tracePt t="96140" x="6205538" y="536575"/>
          <p14:tracePt t="96148" x="6215063" y="509588"/>
          <p14:tracePt t="96161" x="6224588" y="490538"/>
          <p14:tracePt t="96178" x="6224588" y="473075"/>
          <p14:tracePt t="96195" x="6224588" y="455613"/>
          <p14:tracePt t="96212" x="6224588" y="446088"/>
          <p14:tracePt t="96292" x="6224588" y="438150"/>
          <p14:tracePt t="96316" x="6224588" y="428625"/>
          <p14:tracePt t="96356" x="6224588" y="419100"/>
          <p14:tracePt t="96572" x="6224588" y="411163"/>
          <p14:tracePt t="96604" x="6224588" y="401638"/>
          <p14:tracePt t="96908" x="6224588" y="393700"/>
          <p14:tracePt t="97059" x="6224588" y="384175"/>
          <p14:tracePt t="97124" x="6224588" y="374650"/>
          <p14:tracePt t="97132" x="6224588" y="366713"/>
          <p14:tracePt t="97164" x="6224588" y="357188"/>
          <p14:tracePt t="97172" x="6224588" y="366713"/>
          <p14:tracePt t="97676" x="6224588" y="384175"/>
          <p14:tracePt t="97684" x="6224588" y="411163"/>
          <p14:tracePt t="97692" x="6215063" y="438150"/>
          <p14:tracePt t="97708" x="6215063" y="446088"/>
          <p14:tracePt t="97716" x="6215063" y="465138"/>
          <p14:tracePt t="97731" x="6215063" y="500063"/>
          <p14:tracePt t="97748" x="6205538" y="527050"/>
          <p14:tracePt t="97765" x="6188075" y="561975"/>
          <p14:tracePt t="97781" x="6188075" y="588963"/>
          <p14:tracePt t="97798" x="6188075" y="625475"/>
          <p14:tracePt t="97815" x="6180138" y="652463"/>
          <p14:tracePt t="97831" x="6180138" y="704850"/>
          <p14:tracePt t="97848" x="6180138" y="741363"/>
          <p14:tracePt t="97865" x="6180138" y="776288"/>
          <p14:tracePt t="97882" x="6180138" y="812800"/>
          <p14:tracePt t="97898" x="6180138" y="839788"/>
          <p14:tracePt t="97915" x="6180138" y="884238"/>
          <p14:tracePt t="97932" x="6180138" y="919163"/>
          <p14:tracePt t="97948" x="6180138" y="955675"/>
          <p14:tracePt t="97965" x="6170613" y="1009650"/>
          <p14:tracePt t="97982" x="6153150" y="1071563"/>
          <p14:tracePt t="97999" x="6153150" y="1116013"/>
          <p14:tracePt t="98015" x="6153150" y="1160463"/>
          <p14:tracePt t="98032" x="6153150" y="1196975"/>
          <p14:tracePt t="98049" x="6153150" y="1214438"/>
          <p14:tracePt t="98065" x="6153150" y="1231900"/>
          <p14:tracePt t="98082" x="6153150" y="1250950"/>
          <p14:tracePt t="98099" x="6153150" y="1268413"/>
          <p14:tracePt t="98116" x="6153150" y="1285875"/>
          <p14:tracePt t="98132" x="6153150" y="1312863"/>
          <p14:tracePt t="98149" x="6153150" y="1322388"/>
          <p14:tracePt t="98165" x="6153150" y="1339850"/>
          <p14:tracePt t="98182" x="6153150" y="1366838"/>
          <p14:tracePt t="98199" x="6153150" y="1384300"/>
          <p14:tracePt t="98215" x="6153150" y="1401763"/>
          <p14:tracePt t="98232" x="6153150" y="1411288"/>
          <p14:tracePt t="98249" x="6161088" y="1428750"/>
          <p14:tracePt t="98265" x="6161088" y="1446213"/>
          <p14:tracePt t="98282" x="6161088" y="1465263"/>
          <p14:tracePt t="98299" x="6161088" y="1482725"/>
          <p14:tracePt t="98316" x="6161088" y="1490663"/>
          <p14:tracePt t="98332" x="6180138" y="1509713"/>
          <p14:tracePt t="98349" x="6180138" y="1517650"/>
          <p14:tracePt t="98366" x="6180138" y="1527175"/>
          <p14:tracePt t="98382" x="6180138" y="1536700"/>
          <p14:tracePt t="98399" x="6180138" y="1554163"/>
          <p14:tracePt t="98416" x="6180138" y="1571625"/>
          <p14:tracePt t="98433" x="6180138" y="1589088"/>
          <p14:tracePt t="98450" x="6188075" y="1608138"/>
          <p14:tracePt t="98466" x="6188075" y="1616075"/>
          <p14:tracePt t="98483" x="6188075" y="1643063"/>
          <p14:tracePt t="98500" x="6188075" y="1670050"/>
          <p14:tracePt t="98516" x="6188075" y="1687513"/>
          <p14:tracePt t="98533" x="6188075" y="1697038"/>
          <p14:tracePt t="98549" x="6188075" y="1714500"/>
          <p14:tracePt t="98566" x="6188075" y="1724025"/>
          <p14:tracePt t="98583" x="6188075" y="1731963"/>
          <p14:tracePt t="98600" x="6188075" y="1741488"/>
          <p14:tracePt t="98616" x="6188075" y="1751013"/>
          <p14:tracePt t="98636" x="6188075" y="1758950"/>
          <p14:tracePt t="98668" x="6188075" y="1768475"/>
          <p14:tracePt t="98684" x="6188075" y="1776413"/>
          <p14:tracePt t="98699" x="6188075" y="1785938"/>
          <p14:tracePt t="98716" x="6188075" y="1795463"/>
          <p14:tracePt t="98732" x="6188075" y="1803400"/>
          <p14:tracePt t="98756" x="6188075" y="1812925"/>
          <p14:tracePt t="98796" x="6188075" y="1822450"/>
          <p14:tracePt t="98811" x="6188075" y="1830388"/>
          <p14:tracePt t="98828" x="6188075" y="1839913"/>
          <p14:tracePt t="98868" x="6188075" y="1847850"/>
          <p14:tracePt t="98884" x="6188075" y="1857375"/>
          <p14:tracePt t="98892" x="6188075" y="1866900"/>
          <p14:tracePt t="98916" x="6188075" y="1884363"/>
          <p14:tracePt t="98932" x="6188075" y="1893888"/>
          <p14:tracePt t="98964" x="6188075" y="1901825"/>
          <p14:tracePt t="98979" x="6188075" y="1911350"/>
          <p14:tracePt t="99004" x="6188075" y="1919288"/>
          <p14:tracePt t="99012" x="6188075" y="1928813"/>
          <p14:tracePt t="99028" x="6188075" y="1938338"/>
          <p14:tracePt t="99059" x="6188075" y="1946275"/>
          <p14:tracePt t="99076" x="6188075" y="1955800"/>
          <p14:tracePt t="99083" x="6188075" y="1965325"/>
          <p14:tracePt t="99099" x="6188075" y="1973263"/>
          <p14:tracePt t="99108" x="6188075" y="1982788"/>
          <p14:tracePt t="99117" x="6188075" y="1990725"/>
          <p14:tracePt t="99134" x="6188075" y="2000250"/>
          <p14:tracePt t="99151" x="6188075" y="2009775"/>
          <p14:tracePt t="99167" x="6188075" y="2017713"/>
          <p14:tracePt t="99184" x="6188075" y="2027238"/>
          <p14:tracePt t="99228" x="6188075" y="2036763"/>
          <p14:tracePt t="99236" x="6188075" y="2044700"/>
          <p14:tracePt t="99252" x="6188075" y="2054225"/>
          <p14:tracePt t="99267" x="6188075" y="2062163"/>
          <p14:tracePt t="99276" x="6188075" y="2071688"/>
          <p14:tracePt t="99292" x="6188075" y="2089150"/>
          <p14:tracePt t="99301" x="6188075" y="2098675"/>
          <p14:tracePt t="99324" x="6188075" y="2108200"/>
          <p14:tracePt t="99334" x="6188075" y="2116138"/>
          <p14:tracePt t="99356" x="6180138" y="2133600"/>
          <p14:tracePt t="99371" x="6180138" y="2143125"/>
          <p14:tracePt t="99404" x="6180138" y="2152650"/>
          <p14:tracePt t="99420" x="6170613" y="2170113"/>
          <p14:tracePt t="99428" x="6170613" y="2179638"/>
          <p14:tracePt t="99444" x="6170613" y="2187575"/>
          <p14:tracePt t="99452" x="6161088" y="2214563"/>
          <p14:tracePt t="99468" x="6153150" y="2241550"/>
          <p14:tracePt t="99485" x="6153150" y="2251075"/>
          <p14:tracePt t="99501" x="6153150" y="2268538"/>
          <p14:tracePt t="99518" x="6143625" y="2303463"/>
          <p14:tracePt t="99535" x="6143625" y="2312988"/>
          <p14:tracePt t="99556" x="6143625" y="2322513"/>
          <p14:tracePt t="99628" x="6143625" y="2330450"/>
          <p14:tracePt t="99643" x="6143625" y="2339975"/>
          <p14:tracePt t="99651" x="6143625" y="2347913"/>
          <p14:tracePt t="99667" x="6143625" y="2357438"/>
          <p14:tracePt t="99676" x="6143625" y="2366963"/>
          <p14:tracePt t="99685" x="6143625" y="2384425"/>
          <p14:tracePt t="99702" x="6143625" y="2401888"/>
          <p14:tracePt t="99719" x="6143625" y="2419350"/>
          <p14:tracePt t="99735" x="6143625" y="2438400"/>
          <p14:tracePt t="99752" x="6143625" y="2446338"/>
          <p14:tracePt t="99780" x="6143625" y="2455863"/>
          <p14:tracePt t="99788" x="6143625" y="2465388"/>
          <p14:tracePt t="99804" x="6143625" y="2473325"/>
          <p14:tracePt t="99820" x="6143625" y="2482850"/>
          <p14:tracePt t="99836" x="6143625" y="2500313"/>
          <p14:tracePt t="99852" x="6143625" y="2509838"/>
          <p14:tracePt t="99869" x="6143625" y="2527300"/>
          <p14:tracePt t="99885" x="6143625" y="2544763"/>
          <p14:tracePt t="99902" x="6143625" y="2562225"/>
          <p14:tracePt t="99919" x="6143625" y="2571750"/>
          <p14:tracePt t="99936" x="6143625" y="2581275"/>
          <p14:tracePt t="99952" x="6143625" y="2589213"/>
          <p14:tracePt t="99979" x="6143625" y="2598738"/>
          <p14:tracePt t="99996" x="6143625" y="2608263"/>
          <p14:tracePt t="100012" x="6143625" y="2616200"/>
          <p14:tracePt t="100028" x="6153150" y="2625725"/>
          <p14:tracePt t="100036" x="6153150" y="2633663"/>
          <p14:tracePt t="100052" x="6153150" y="2652713"/>
          <p14:tracePt t="100069" x="6153150" y="2660650"/>
          <p14:tracePt t="100086" x="6161088" y="2687638"/>
          <p14:tracePt t="100103" x="6161088" y="2705100"/>
          <p14:tracePt t="100119" x="6161088" y="2732088"/>
          <p14:tracePt t="100136" x="6161088" y="2786063"/>
          <p14:tracePt t="100153" x="6161088" y="2857500"/>
          <p14:tracePt t="100170" x="6161088" y="2946400"/>
          <p14:tracePt t="100186" x="6161088" y="3036888"/>
          <p14:tracePt t="100203" x="6161088" y="3152775"/>
          <p14:tracePt t="100220" x="6161088" y="3205163"/>
          <p14:tracePt t="100236" x="6161088" y="3241675"/>
          <p14:tracePt t="100253" x="6161088" y="3268663"/>
          <p14:tracePt t="100270" x="6161088" y="3276600"/>
          <p14:tracePt t="100286" x="6161088" y="3286125"/>
          <p14:tracePt t="100303" x="6161088" y="3295650"/>
          <p14:tracePt t="100371" x="6161088" y="3303588"/>
          <p14:tracePt t="100379" x="6161088" y="3313113"/>
          <p14:tracePt t="100395" x="6161088" y="3322638"/>
          <p14:tracePt t="100420" x="6161088" y="3330575"/>
          <p14:tracePt t="100428" x="6161088" y="3340100"/>
          <p14:tracePt t="100436" x="6161088" y="3357563"/>
          <p14:tracePt t="100453" x="6161088" y="3367088"/>
          <p14:tracePt t="100470" x="6161088" y="3384550"/>
          <p14:tracePt t="100487" x="6161088" y="3402013"/>
          <p14:tracePt t="100503" x="6161088" y="3419475"/>
          <p14:tracePt t="100520" x="6161088" y="3446463"/>
          <p14:tracePt t="100537" x="6161088" y="3509963"/>
          <p14:tracePt t="100554" x="6153150" y="3536950"/>
          <p14:tracePt t="100570" x="6153150" y="3589338"/>
          <p14:tracePt t="100570" x="6153150" y="3625850"/>
          <p14:tracePt t="100587" x="6153150" y="3670300"/>
          <p14:tracePt t="100604" x="6153150" y="3724275"/>
          <p14:tracePt t="100620" x="6153150" y="3786188"/>
          <p14:tracePt t="100637" x="6161088" y="3840163"/>
          <p14:tracePt t="100654" x="6161088" y="3875088"/>
          <p14:tracePt t="100670" x="6180138" y="3919538"/>
          <p14:tracePt t="100687" x="6180138" y="3938588"/>
          <p14:tracePt t="100704" x="6180138" y="3956050"/>
          <p14:tracePt t="100720" x="6180138" y="3965575"/>
          <p14:tracePt t="100764" x="6180138" y="3973513"/>
          <p14:tracePt t="100796" x="6180138" y="3983038"/>
          <p14:tracePt t="100811" x="6180138" y="3990975"/>
          <p14:tracePt t="100820" x="6180138" y="4000500"/>
          <p14:tracePt t="100836" x="6180138" y="4010025"/>
          <p14:tracePt t="100851" x="6180138" y="4017963"/>
          <p14:tracePt t="100859" x="6188075" y="4037013"/>
          <p14:tracePt t="100871" x="6188075" y="4044950"/>
          <p14:tracePt t="100887" x="6188075" y="4062413"/>
          <p14:tracePt t="100904" x="6188075" y="4071938"/>
          <p14:tracePt t="100921" x="6188075" y="4081463"/>
          <p14:tracePt t="100940" x="6188075" y="4089400"/>
          <p14:tracePt t="100954" x="6188075" y="4098925"/>
          <p14:tracePt t="100971" x="6197600" y="4116388"/>
          <p14:tracePt t="100988" x="6197600" y="4125913"/>
          <p14:tracePt t="101004" x="6197600" y="4143375"/>
          <p14:tracePt t="101021" x="6205538" y="4170363"/>
          <p14:tracePt t="101038" x="6205538" y="4205288"/>
          <p14:tracePt t="101055" x="6205538" y="4286250"/>
          <p14:tracePt t="101071" x="6197600" y="4367213"/>
          <p14:tracePt t="101088" x="6180138" y="4483100"/>
          <p14:tracePt t="101105" x="6180138" y="4554538"/>
          <p14:tracePt t="101121" x="6180138" y="4625975"/>
          <p14:tracePt t="101138" x="6180138" y="4670425"/>
          <p14:tracePt t="101155" x="6180138" y="4705350"/>
          <p14:tracePt t="101172" x="6180138" y="4724400"/>
          <p14:tracePt t="101188" x="6180138" y="4732338"/>
          <p14:tracePt t="101205" x="6180138" y="4741863"/>
          <p14:tracePt t="101221" x="6180138" y="4751388"/>
          <p14:tracePt t="101238" x="6180138" y="4759325"/>
          <p14:tracePt t="101255" x="6180138" y="4768850"/>
          <p14:tracePt t="101271" x="6180138" y="4776788"/>
          <p14:tracePt t="101288" x="6180138" y="4795838"/>
          <p14:tracePt t="101305" x="6180138" y="4803775"/>
          <p14:tracePt t="101322" x="6180138" y="4822825"/>
          <p14:tracePt t="101339" x="6180138" y="4840288"/>
          <p14:tracePt t="101355" x="6188075" y="4867275"/>
          <p14:tracePt t="101372" x="6188075" y="4884738"/>
          <p14:tracePt t="101389" x="6197600" y="4919663"/>
          <p14:tracePt t="101405" x="6205538" y="4946650"/>
          <p14:tracePt t="101422" x="6232525" y="4991100"/>
          <p14:tracePt t="101439" x="6269038" y="5037138"/>
          <p14:tracePt t="101456" x="6286500" y="5133975"/>
          <p14:tracePt t="101472" x="6313488" y="5214938"/>
          <p14:tracePt t="101489" x="6340475" y="5313363"/>
          <p14:tracePt t="101505" x="6357938" y="5394325"/>
          <p14:tracePt t="101522" x="6367463" y="5465763"/>
          <p14:tracePt t="101539" x="6394450" y="5500688"/>
          <p14:tracePt t="101556" x="6402388" y="5527675"/>
          <p14:tracePt t="101572" x="6384925" y="5537200"/>
          <p14:tracePt t="101589" x="6384925" y="5545138"/>
          <p14:tracePt t="101659" x="6384925" y="5554663"/>
          <p14:tracePt t="101691" x="6384925" y="5562600"/>
          <p14:tracePt t="101707" x="6384925" y="5581650"/>
          <p14:tracePt t="101724" x="6384925" y="5589588"/>
          <p14:tracePt t="101740" x="6384925" y="5608638"/>
          <p14:tracePt t="101755" x="6384925" y="5616575"/>
          <p14:tracePt t="101771" x="6384925" y="5634038"/>
          <p14:tracePt t="101788" x="6384925" y="5643563"/>
          <p14:tracePt t="101803" x="6384925" y="5661025"/>
          <p14:tracePt t="101819" x="6384925" y="5670550"/>
          <p14:tracePt t="101835" x="6384925" y="5680075"/>
          <p14:tracePt t="101851" x="6384925" y="5688013"/>
          <p14:tracePt t="101868" x="6384925" y="5697538"/>
          <p14:tracePt t="101883" x="6384925" y="5715000"/>
          <p14:tracePt t="101899" x="6384925" y="5724525"/>
          <p14:tracePt t="101908" x="6384925" y="5741988"/>
          <p14:tracePt t="101924" x="6384925" y="5759450"/>
          <p14:tracePt t="101940" x="6384925" y="5786438"/>
          <p14:tracePt t="101957" x="6384925" y="5795963"/>
          <p14:tracePt t="101973" x="6384925" y="5803900"/>
          <p14:tracePt t="101990" x="6384925" y="5813425"/>
          <p14:tracePt t="102006" x="6375400" y="5813425"/>
          <p14:tracePt t="102023" x="6375400" y="5822950"/>
          <p14:tracePt t="102040" x="6375400" y="5830888"/>
          <p14:tracePt t="102056" x="6367463" y="5848350"/>
          <p14:tracePt t="102073" x="6367463" y="5875338"/>
          <p14:tracePt t="102090" x="6357938" y="5884863"/>
          <p14:tracePt t="102107" x="6357938" y="5902325"/>
          <p14:tracePt t="102124" x="6357938" y="5911850"/>
          <p14:tracePt t="102140" x="6357938" y="5919788"/>
          <p14:tracePt t="102164" x="6357938" y="5929313"/>
          <p14:tracePt t="102188" x="6357938" y="5938838"/>
          <p14:tracePt t="102203" x="6357938" y="5946775"/>
          <p14:tracePt t="102219" x="6357938" y="5956300"/>
          <p14:tracePt t="102235" x="6357938" y="5965825"/>
          <p14:tracePt t="102244" x="6357938" y="5973763"/>
          <p14:tracePt t="102259" x="6348413" y="5983288"/>
          <p14:tracePt t="102273" x="6348413" y="5991225"/>
          <p14:tracePt t="102290" x="6348413" y="6010275"/>
          <p14:tracePt t="102290" x="6348413" y="6018213"/>
          <p14:tracePt t="102308" x="6340475" y="6037263"/>
          <p14:tracePt t="102324" x="6330950" y="6045200"/>
          <p14:tracePt t="102364" x="6330950" y="6054725"/>
          <p14:tracePt t="102380" x="6323013" y="6062663"/>
          <p14:tracePt t="102388" x="6313488" y="6062663"/>
          <p14:tracePt t="102396" x="6303963" y="6072188"/>
          <p14:tracePt t="102407" x="6286500" y="6081713"/>
          <p14:tracePt t="102424" x="6251575" y="6089650"/>
          <p14:tracePt t="102441" x="6205538" y="6099175"/>
          <p14:tracePt t="102458" x="6153150" y="6099175"/>
          <p14:tracePt t="102474" x="6099175" y="6099175"/>
          <p14:tracePt t="102491" x="6018213" y="6099175"/>
          <p14:tracePt t="102507" x="5956300" y="6099175"/>
          <p14:tracePt t="102524" x="5894388" y="6099175"/>
          <p14:tracePt t="102541" x="5830888" y="6099175"/>
          <p14:tracePt t="102558" x="5751513" y="6099175"/>
          <p14:tracePt t="102574" x="5680075" y="6099175"/>
          <p14:tracePt t="102591" x="5599113" y="6099175"/>
          <p14:tracePt t="102608" x="5527675" y="6099175"/>
          <p14:tracePt t="102624" x="5465763" y="6099175"/>
          <p14:tracePt t="102641" x="5384800" y="6099175"/>
          <p14:tracePt t="102658" x="5330825" y="6099175"/>
          <p14:tracePt t="102675" x="5241925" y="6116638"/>
          <p14:tracePt t="102692" x="5170488" y="6134100"/>
          <p14:tracePt t="102708" x="5126038" y="6143625"/>
          <p14:tracePt t="102725" x="5072063" y="6153150"/>
          <p14:tracePt t="102741" x="5045075" y="6170613"/>
          <p14:tracePt t="102758" x="5027613" y="6170613"/>
          <p14:tracePt t="102775" x="5000625" y="6180138"/>
          <p14:tracePt t="102791" x="4965700" y="6197600"/>
          <p14:tracePt t="102808" x="4938713" y="6205538"/>
          <p14:tracePt t="102825" x="4919663" y="6215063"/>
          <p14:tracePt t="102841" x="4911725" y="6224588"/>
          <p14:tracePt t="102858" x="4894263" y="6251575"/>
          <p14:tracePt t="102875" x="4884738" y="6276975"/>
          <p14:tracePt t="102892" x="4875213" y="6323013"/>
          <p14:tracePt t="102908" x="4875213" y="6348413"/>
          <p14:tracePt t="102925" x="4875213" y="6394450"/>
          <p14:tracePt t="102942" x="4875213" y="6419850"/>
          <p14:tracePt t="102959" x="4875213" y="6456363"/>
          <p14:tracePt t="102975" x="4875213" y="6500813"/>
          <p14:tracePt t="102992" x="4875213" y="6537325"/>
          <p14:tracePt t="103009" x="4884738" y="6572250"/>
          <p14:tracePt t="103025" x="4902200" y="6599238"/>
          <p14:tracePt t="103042" x="4911725" y="6616700"/>
          <p14:tracePt t="103059" x="4919663" y="6626225"/>
          <p14:tracePt t="103075" x="4956175" y="6634163"/>
          <p14:tracePt t="103092" x="5010150" y="6643688"/>
          <p14:tracePt t="103109" x="5072063" y="6643688"/>
          <p14:tracePt t="103125" x="5153025" y="6643688"/>
          <p14:tracePt t="103142" x="5224463" y="6643688"/>
          <p14:tracePt t="103159" x="5276850" y="6643688"/>
          <p14:tracePt t="103175" x="5322888" y="6643688"/>
          <p14:tracePt t="103192" x="5340350" y="6643688"/>
          <p14:tracePt t="103209" x="5367338" y="6643688"/>
          <p14:tracePt t="103225" x="5394325" y="6643688"/>
          <p14:tracePt t="103242" x="5402263" y="6634163"/>
          <p14:tracePt t="103259" x="5419725" y="6616700"/>
          <p14:tracePt t="103276" x="5438775" y="6608763"/>
          <p14:tracePt t="103292" x="5456238" y="6581775"/>
          <p14:tracePt t="103309" x="5473700" y="6562725"/>
          <p14:tracePt t="103326" x="5491163" y="6554788"/>
          <p14:tracePt t="103342" x="5500688" y="6545263"/>
          <p14:tracePt t="103359" x="5500688" y="6518275"/>
          <p14:tracePt t="103376" x="5500688" y="6510338"/>
          <p14:tracePt t="103392" x="5500688" y="6491288"/>
          <p14:tracePt t="103409" x="5500688" y="6473825"/>
          <p14:tracePt t="103426" x="5500688" y="6446838"/>
          <p14:tracePt t="103443" x="5500688" y="6402388"/>
          <p14:tracePt t="103460" x="5483225" y="6367463"/>
          <p14:tracePt t="103477" x="5456238" y="6330950"/>
          <p14:tracePt t="103493" x="5419725" y="6303963"/>
          <p14:tracePt t="103509" x="5375275" y="6286500"/>
          <p14:tracePt t="103526" x="5348288" y="6276975"/>
          <p14:tracePt t="103543" x="5303838" y="6276975"/>
          <p14:tracePt t="103560" x="5268913" y="6276975"/>
          <p14:tracePt t="103576" x="5232400" y="6276975"/>
          <p14:tracePt t="103593" x="5187950" y="6276975"/>
          <p14:tracePt t="103610" x="5153025" y="6296025"/>
          <p14:tracePt t="103626" x="5116513" y="6303963"/>
          <p14:tracePt t="103626" x="5099050" y="6323013"/>
          <p14:tracePt t="103644" x="5062538" y="6330950"/>
          <p14:tracePt t="103660" x="5037138" y="6348413"/>
          <p14:tracePt t="103676" x="5010150" y="6367463"/>
          <p14:tracePt t="103693" x="4983163" y="6384925"/>
          <p14:tracePt t="103710" x="4973638" y="6402388"/>
          <p14:tracePt t="103727" x="4973638" y="6419850"/>
          <p14:tracePt t="103743" x="4973638" y="6429375"/>
          <p14:tracePt t="103760" x="4973638" y="6456363"/>
          <p14:tracePt t="103777" x="4973638" y="6483350"/>
          <p14:tracePt t="103793" x="4973638" y="6500813"/>
          <p14:tracePt t="103810" x="4973638" y="6518275"/>
          <p14:tracePt t="103827" x="4973638" y="6545263"/>
          <p14:tracePt t="103843" x="4991100" y="6562725"/>
          <p14:tracePt t="103860" x="5027613" y="6572250"/>
          <p14:tracePt t="103877" x="5072063" y="6581775"/>
          <p14:tracePt t="103894" x="5126038" y="6581775"/>
          <p14:tracePt t="103910" x="5197475" y="6581775"/>
          <p14:tracePt t="103927" x="5259388" y="6581775"/>
          <p14:tracePt t="103944" x="5322888" y="6581775"/>
          <p14:tracePt t="103960" x="5384800" y="6572250"/>
          <p14:tracePt t="103977" x="5429250" y="6562725"/>
          <p14:tracePt t="103994" x="5456238" y="6545263"/>
          <p14:tracePt t="104011" x="5483225" y="6518275"/>
          <p14:tracePt t="104028" x="5491163" y="6510338"/>
          <p14:tracePt t="104044" x="5491163" y="6483350"/>
          <p14:tracePt t="104061" x="5491163" y="6446838"/>
          <p14:tracePt t="104077" x="5491163" y="6429375"/>
          <p14:tracePt t="104094" x="5491163" y="6394450"/>
          <p14:tracePt t="104111" x="5491163" y="6367463"/>
          <p14:tracePt t="104127" x="5483225" y="6323013"/>
          <p14:tracePt t="104144" x="5465763" y="6296025"/>
          <p14:tracePt t="104161" x="5438775" y="6276975"/>
          <p14:tracePt t="104177" x="5411788" y="6259513"/>
          <p14:tracePt t="104194" x="5384800" y="6251575"/>
          <p14:tracePt t="104211" x="5340350" y="6251575"/>
          <p14:tracePt t="104228" x="5276850" y="6251575"/>
          <p14:tracePt t="104244" x="5205413" y="6251575"/>
          <p14:tracePt t="104261" x="5160963" y="6259513"/>
          <p14:tracePt t="104278" x="5116513" y="6276975"/>
          <p14:tracePt t="104294" x="5099050" y="6286500"/>
          <p14:tracePt t="104311" x="5099050" y="6296025"/>
          <p14:tracePt t="104332" x="5099050" y="6303963"/>
          <p14:tracePt t="104344" x="5099050" y="6313488"/>
          <p14:tracePt t="104361" x="5099050" y="6348413"/>
          <p14:tracePt t="104378" x="5108575" y="6375400"/>
          <p14:tracePt t="104395" x="5160963" y="6411913"/>
          <p14:tracePt t="104412" x="5205413" y="6438900"/>
          <p14:tracePt t="104428" x="5276850" y="6456363"/>
          <p14:tracePt t="104445" x="5348288" y="6473825"/>
          <p14:tracePt t="104461" x="5411788" y="6483350"/>
          <p14:tracePt t="104478" x="5473700" y="6483350"/>
          <p14:tracePt t="104495" x="5527675" y="6483350"/>
          <p14:tracePt t="104511" x="5581650" y="6483350"/>
          <p14:tracePt t="104528" x="5626100" y="6483350"/>
          <p14:tracePt t="104545" x="5670550" y="6473825"/>
          <p14:tracePt t="104562" x="5715000" y="6465888"/>
          <p14:tracePt t="104578" x="5732463" y="6438900"/>
          <p14:tracePt t="104595" x="5759450" y="6402388"/>
          <p14:tracePt t="104612" x="5768975" y="6375400"/>
          <p14:tracePt t="104628" x="5768975" y="6357938"/>
          <p14:tracePt t="104645" x="5786438" y="6313488"/>
          <p14:tracePt t="104662" x="5786438" y="6303963"/>
          <p14:tracePt t="104678" x="5768975" y="6276975"/>
          <p14:tracePt t="104695" x="5751513" y="6269038"/>
          <p14:tracePt t="104712" x="5715000" y="6242050"/>
          <p14:tracePt t="104729" x="5626100" y="6224588"/>
          <p14:tracePt t="104745" x="5518150" y="6215063"/>
          <p14:tracePt t="104762" x="5367338" y="6215063"/>
          <p14:tracePt t="104779" x="5160963" y="6215063"/>
          <p14:tracePt t="104796" x="5072063" y="6215063"/>
          <p14:tracePt t="104812" x="5027613" y="6215063"/>
          <p14:tracePt t="104829" x="5010150" y="6215063"/>
          <p14:tracePt t="104845" x="4991100" y="6242050"/>
          <p14:tracePt t="104862" x="4983163" y="6269038"/>
          <p14:tracePt t="104879" x="4973638" y="6286500"/>
          <p14:tracePt t="104895" x="4973638" y="6330950"/>
          <p14:tracePt t="104912" x="4973638" y="6357938"/>
          <p14:tracePt t="104929" x="4983163" y="6402388"/>
          <p14:tracePt t="104946" x="4991100" y="6419850"/>
          <p14:tracePt t="104962" x="5027613" y="6446838"/>
          <p14:tracePt t="104980" x="5062538" y="6465888"/>
          <p14:tracePt t="104996" x="5108575" y="6483350"/>
          <p14:tracePt t="105012" x="5153025" y="6483350"/>
          <p14:tracePt t="105029" x="5214938" y="6483350"/>
          <p14:tracePt t="105046" x="5286375" y="6483350"/>
          <p14:tracePt t="105063" x="5357813" y="6483350"/>
          <p14:tracePt t="105080" x="5419725" y="6483350"/>
          <p14:tracePt t="105096" x="5473700" y="6483350"/>
          <p14:tracePt t="105113" x="5518150" y="6483350"/>
          <p14:tracePt t="105129" x="5554663" y="6473825"/>
          <p14:tracePt t="105146" x="5562600" y="6456363"/>
          <p14:tracePt t="105163" x="5562600" y="6438900"/>
          <p14:tracePt t="105180" x="5562600" y="6402388"/>
          <p14:tracePt t="105196" x="5562600" y="6375400"/>
          <p14:tracePt t="105213" x="5562600" y="6323013"/>
          <p14:tracePt t="105230" x="5545138" y="6286500"/>
          <p14:tracePt t="105246" x="5527675" y="6251575"/>
          <p14:tracePt t="105263" x="5491163" y="6224588"/>
          <p14:tracePt t="105280" x="5446713" y="6215063"/>
          <p14:tracePt t="105296" x="5394325" y="6215063"/>
          <p14:tracePt t="105313" x="5313363" y="6215063"/>
          <p14:tracePt t="105330" x="5251450" y="6215063"/>
          <p14:tracePt t="105346" x="5170488" y="6251575"/>
          <p14:tracePt t="105363" x="5133975" y="6269038"/>
          <p14:tracePt t="105380" x="5108575" y="6286500"/>
          <p14:tracePt t="105397" x="5099050" y="6313488"/>
          <p14:tracePt t="105413" x="5089525" y="6340475"/>
          <p14:tracePt t="105430" x="5081588" y="6357938"/>
          <p14:tracePt t="105447" x="5081588" y="6375400"/>
          <p14:tracePt t="105463" x="5081588" y="6402388"/>
          <p14:tracePt t="105480" x="5081588" y="6419850"/>
          <p14:tracePt t="105497" x="5081588" y="6429375"/>
          <p14:tracePt t="105514" x="5081588" y="6438900"/>
          <p14:tracePt t="105530" x="5081588" y="6446838"/>
          <p14:tracePt t="105547" x="5081588" y="6465888"/>
          <p14:tracePt t="105564" x="5116513" y="6483350"/>
          <p14:tracePt t="105580" x="5133975" y="6491288"/>
          <p14:tracePt t="105597" x="5180013" y="6491288"/>
          <p14:tracePt t="105614" x="5214938" y="6491288"/>
          <p14:tracePt t="105631" x="5268913" y="6483350"/>
          <p14:tracePt t="105647" x="5303838" y="6465888"/>
          <p14:tracePt t="105664" x="5348288" y="6456363"/>
          <p14:tracePt t="105681" x="5367338" y="6446838"/>
          <p14:tracePt t="105697" x="5367338" y="6438900"/>
          <p14:tracePt t="105714" x="5367338" y="6411913"/>
          <p14:tracePt t="105731" x="5340350" y="6357938"/>
          <p14:tracePt t="105747" x="5322888" y="6330950"/>
          <p14:tracePt t="105764" x="5303838" y="6303963"/>
          <p14:tracePt t="105781" x="5286375" y="6286500"/>
          <p14:tracePt t="105797" x="5268913" y="6276975"/>
          <p14:tracePt t="105814" x="5224463" y="6269038"/>
          <p14:tracePt t="105831" x="5180013" y="6269038"/>
          <p14:tracePt t="105847" x="5108575" y="6269038"/>
          <p14:tracePt t="105864" x="5018088" y="6276975"/>
          <p14:tracePt t="105881" x="4946650" y="6296025"/>
          <p14:tracePt t="105897" x="4911725" y="6313488"/>
          <p14:tracePt t="105914" x="4894263" y="6330950"/>
          <p14:tracePt t="105914" x="4875213" y="6357938"/>
          <p14:tracePt t="105932" x="4857750" y="6394450"/>
          <p14:tracePt t="105948" x="4848225" y="6429375"/>
          <p14:tracePt t="105964" x="4867275" y="6483350"/>
          <p14:tracePt t="105981" x="4894263" y="6518275"/>
          <p14:tracePt t="105998" x="4911725" y="6554788"/>
          <p14:tracePt t="106015" x="4938713" y="6562725"/>
          <p14:tracePt t="106031" x="4983163" y="6581775"/>
          <p14:tracePt t="106048" x="5027613" y="6589713"/>
          <p14:tracePt t="106065" x="5072063" y="6589713"/>
          <p14:tracePt t="106081" x="5153025" y="6589713"/>
          <p14:tracePt t="106098" x="5241925" y="6581775"/>
          <p14:tracePt t="106115" x="5330825" y="6554788"/>
          <p14:tracePt t="106132" x="5348288" y="6537325"/>
          <p14:tracePt t="106148" x="5357813" y="6518275"/>
          <p14:tracePt t="106165" x="5357813" y="6491288"/>
          <p14:tracePt t="106181" x="5357813" y="6456363"/>
          <p14:tracePt t="106198" x="5348288" y="6411913"/>
          <p14:tracePt t="106215" x="5330825" y="6394450"/>
          <p14:tracePt t="106231" x="5313363" y="6357938"/>
          <p14:tracePt t="106248" x="5286375" y="6340475"/>
          <p14:tracePt t="106265" x="5259388" y="6323013"/>
          <p14:tracePt t="106282" x="5232400" y="6323013"/>
          <p14:tracePt t="106298" x="5153025" y="6323013"/>
          <p14:tracePt t="106316" x="5062538" y="6323013"/>
          <p14:tracePt t="106332" x="5000625" y="6330950"/>
          <p14:tracePt t="106348" x="4946650" y="6348413"/>
          <p14:tracePt t="106365" x="4919663" y="6357938"/>
          <p14:tracePt t="106382" x="4902200" y="6375400"/>
          <p14:tracePt t="106399" x="4894263" y="6394450"/>
          <p14:tracePt t="106415" x="4894263" y="6411913"/>
          <p14:tracePt t="106432" x="4894263" y="6438900"/>
          <p14:tracePt t="106449" x="4894263" y="6465888"/>
          <p14:tracePt t="106465" x="4894263" y="6510338"/>
          <p14:tracePt t="106482" x="4919663" y="6537325"/>
          <p14:tracePt t="106499" x="4965700" y="6554788"/>
          <p14:tracePt t="106516" x="5000625" y="6562725"/>
          <p14:tracePt t="106532" x="5037138" y="6562725"/>
          <p14:tracePt t="106549" x="5089525" y="6562725"/>
          <p14:tracePt t="106566" x="5160963" y="6562725"/>
          <p14:tracePt t="106582" x="5224463" y="6537325"/>
          <p14:tracePt t="106599" x="5259388" y="6510338"/>
          <p14:tracePt t="106616" x="5276850" y="6483350"/>
          <p14:tracePt t="106632" x="5276850" y="6465888"/>
          <p14:tracePt t="106649" x="5295900" y="6438900"/>
          <p14:tracePt t="107594" x="5286375" y="6429375"/>
          <p14:tracePt t="107715" x="5276850" y="6402388"/>
          <p14:tracePt t="107724" x="5268913" y="6394450"/>
          <p14:tracePt t="107735" x="5251450" y="6367463"/>
          <p14:tracePt t="107751" x="5241925" y="6348413"/>
          <p14:tracePt t="107768" x="5232400" y="6323013"/>
          <p14:tracePt t="107768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lide 50"/>
          <p:cNvPicPr>
            <a:picLocks noChangeAspect="1" noChangeArrowheads="1"/>
          </p:cNvPicPr>
          <p:nvPr/>
        </p:nvPicPr>
        <p:blipFill>
          <a:blip r:embed="rId4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5952" r="3735"/>
          <a:stretch>
            <a:fillRect/>
          </a:stretch>
        </p:blipFill>
        <p:spPr bwMode="auto">
          <a:xfrm>
            <a:off x="3810000" y="-242888"/>
            <a:ext cx="52578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625867" y="6619703"/>
            <a:ext cx="81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0000FF"/>
                </a:solidFill>
              </a:rPr>
              <a:t>GDP</a:t>
            </a:r>
            <a:endParaRPr lang="pt-BR" sz="1200" b="1" dirty="0">
              <a:solidFill>
                <a:srgbClr val="0000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07"/>
    </mc:Choice>
    <mc:Fallback xmlns="">
      <p:transition spd="slow" advTm="9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75" x="5276850" y="347663"/>
          <p14:tracePt t="15854" x="5286375" y="347663"/>
          <p14:tracePt t="15934" x="5286375" y="357188"/>
          <p14:tracePt t="15950" x="5286375" y="366713"/>
          <p14:tracePt t="15974" x="5286375" y="384175"/>
          <p14:tracePt t="15982" x="5286375" y="393700"/>
          <p14:tracePt t="15990" x="5286375" y="401638"/>
          <p14:tracePt t="16000" x="5303838" y="438150"/>
          <p14:tracePt t="16017" x="5313363" y="455613"/>
          <p14:tracePt t="16033" x="5330825" y="473075"/>
          <p14:tracePt t="16050" x="5340350" y="473075"/>
          <p14:tracePt t="16070" x="5357813" y="473075"/>
          <p14:tracePt t="16086" x="5375275" y="473075"/>
          <p14:tracePt t="16100" x="5419725" y="455613"/>
          <p14:tracePt t="16117" x="5491163" y="428625"/>
          <p14:tracePt t="16134" x="5510213" y="411163"/>
          <p14:tracePt t="16150" x="5527675" y="393700"/>
          <p14:tracePt t="16167" x="5537200" y="374650"/>
          <p14:tracePt t="16183" x="5537200" y="357188"/>
          <p14:tracePt t="16200" x="5545138" y="330200"/>
          <p14:tracePt t="16217" x="5545138" y="303213"/>
          <p14:tracePt t="16234" x="5537200" y="276225"/>
          <p14:tracePt t="16250" x="5537200" y="268288"/>
          <p14:tracePt t="16268" x="5527675" y="250825"/>
          <p14:tracePt t="16284" x="5510213" y="231775"/>
          <p14:tracePt t="16301" x="5500688" y="231775"/>
          <p14:tracePt t="16317" x="5465763" y="214313"/>
          <p14:tracePt t="16334" x="5429250" y="214313"/>
          <p14:tracePt t="16351" x="5375275" y="223838"/>
          <p14:tracePt t="16367" x="5330825" y="231775"/>
          <p14:tracePt t="16384" x="5276850" y="258763"/>
          <p14:tracePt t="16401" x="5205413" y="285750"/>
          <p14:tracePt t="16417" x="5143500" y="322263"/>
          <p14:tracePt t="16434" x="5108575" y="347663"/>
          <p14:tracePt t="16451" x="5089525" y="366713"/>
          <p14:tracePt t="16467" x="5089525" y="393700"/>
          <p14:tracePt t="16484" x="5089525" y="419100"/>
          <p14:tracePt t="16501" x="5089525" y="455613"/>
          <p14:tracePt t="16518" x="5089525" y="482600"/>
          <p14:tracePt t="16534" x="5099050" y="500063"/>
          <p14:tracePt t="16551" x="5108575" y="500063"/>
          <p14:tracePt t="16573" x="5116513" y="500063"/>
          <p14:tracePt t="16597" x="5126038" y="500063"/>
          <p14:tracePt t="16606" x="5153025" y="500063"/>
          <p14:tracePt t="16618" x="5170488" y="482600"/>
          <p14:tracePt t="16634" x="5205413" y="465138"/>
          <p14:tracePt t="16651" x="5224463" y="438150"/>
          <p14:tracePt t="16668" x="5241925" y="419100"/>
          <p14:tracePt t="16685" x="5251450" y="401638"/>
          <p14:tracePt t="16702" x="5251450" y="384175"/>
          <p14:tracePt t="16718" x="5251450" y="366713"/>
          <p14:tracePt t="16734" x="5241925" y="330200"/>
          <p14:tracePt t="16752" x="5232400" y="322263"/>
          <p14:tracePt t="16768" x="5205413" y="303213"/>
          <p14:tracePt t="16785" x="5170488" y="295275"/>
          <p14:tracePt t="16802" x="5116513" y="285750"/>
          <p14:tracePt t="16818" x="5072063" y="285750"/>
          <p14:tracePt t="16835" x="5037138" y="285750"/>
          <p14:tracePt t="16852" x="5027613" y="285750"/>
          <p14:tracePt t="16868" x="5010150" y="285750"/>
          <p14:tracePt t="16868" x="5000625" y="295275"/>
          <p14:tracePt t="16886" x="4991100" y="322263"/>
          <p14:tracePt t="16902" x="4973638" y="339725"/>
          <p14:tracePt t="16918" x="4973638" y="357188"/>
          <p14:tracePt t="16935" x="4973638" y="374650"/>
          <p14:tracePt t="16952" x="4973638" y="384175"/>
          <p14:tracePt t="16968" x="4983163" y="401638"/>
          <p14:tracePt t="16985" x="5000625" y="419100"/>
          <p14:tracePt t="17002" x="5037138" y="419100"/>
          <p14:tracePt t="17019" x="5089525" y="428625"/>
          <p14:tracePt t="17036" x="5180013" y="428625"/>
          <p14:tracePt t="17052" x="5214938" y="419100"/>
          <p14:tracePt t="17069" x="5251450" y="401638"/>
          <p14:tracePt t="17086" x="5251450" y="384175"/>
          <p14:tracePt t="17103" x="5251450" y="366713"/>
          <p14:tracePt t="17119" x="5259388" y="347663"/>
          <p14:tracePt t="17135" x="5259388" y="339725"/>
          <p14:tracePt t="17152" x="5259388" y="322263"/>
          <p14:tracePt t="17169" x="5259388" y="295275"/>
          <p14:tracePt t="17186" x="5259388" y="276225"/>
          <p14:tracePt t="17202" x="5241925" y="258763"/>
          <p14:tracePt t="17219" x="5232400" y="258763"/>
          <p14:tracePt t="17236" x="5205413" y="258763"/>
          <p14:tracePt t="17252" x="5170488" y="258763"/>
          <p14:tracePt t="17252" x="5143500" y="258763"/>
          <p14:tracePt t="17270" x="5099050" y="276225"/>
          <p14:tracePt t="17287" x="5081588" y="285750"/>
          <p14:tracePt t="17302" x="5072063" y="295275"/>
          <p14:tracePt t="17319" x="5072063" y="303213"/>
          <p14:tracePt t="17336" x="5072063" y="322263"/>
          <p14:tracePt t="17353" x="5072063" y="330200"/>
          <p14:tracePt t="17369" x="5072063" y="339725"/>
          <p14:tracePt t="17386" x="5072063" y="347663"/>
          <p14:tracePt t="17403" x="5089525" y="357188"/>
          <p14:tracePt t="17419" x="5099050" y="357188"/>
          <p14:tracePt t="17436" x="5116513" y="357188"/>
          <p14:tracePt t="17966" x="5116513" y="366713"/>
          <p14:tracePt t="17973" x="5126038" y="374650"/>
          <p14:tracePt t="17981" x="5133975" y="374650"/>
          <p14:tracePt t="17997" x="5160963" y="374650"/>
          <p14:tracePt t="18006" x="5170488" y="374650"/>
          <p14:tracePt t="18020" x="5259388" y="384175"/>
          <p14:tracePt t="18038" x="5313363" y="384175"/>
          <p14:tracePt t="18054" x="5367338" y="384175"/>
          <p14:tracePt t="18071" x="5411788" y="384175"/>
          <p14:tracePt t="18087" x="5456238" y="384175"/>
          <p14:tracePt t="18104" x="5483225" y="384175"/>
          <p14:tracePt t="18121" x="5537200" y="384175"/>
          <p14:tracePt t="18137" x="5572125" y="384175"/>
          <p14:tracePt t="18154" x="5634038" y="384175"/>
          <p14:tracePt t="18171" x="5715000" y="384175"/>
          <p14:tracePt t="18188" x="5786438" y="384175"/>
          <p14:tracePt t="18204" x="5857875" y="384175"/>
          <p14:tracePt t="18204" x="5894388" y="384175"/>
          <p14:tracePt t="18222" x="5938838" y="384175"/>
          <p14:tracePt t="18238" x="5973763" y="384175"/>
          <p14:tracePt t="18255" x="6010275" y="384175"/>
          <p14:tracePt t="18271" x="6037263" y="384175"/>
          <p14:tracePt t="18288" x="6081713" y="384175"/>
          <p14:tracePt t="18305" x="6116638" y="384175"/>
          <p14:tracePt t="18321" x="6161088" y="384175"/>
          <p14:tracePt t="18338" x="6205538" y="384175"/>
          <p14:tracePt t="18355" x="6242050" y="384175"/>
          <p14:tracePt t="18371" x="6269038" y="384175"/>
          <p14:tracePt t="18388" x="6276975" y="384175"/>
          <p14:tracePt t="18404" x="6303963" y="384175"/>
          <p14:tracePt t="18422" x="6323013" y="384175"/>
          <p14:tracePt t="18438" x="6340475" y="384175"/>
          <p14:tracePt t="18455" x="6375400" y="384175"/>
          <p14:tracePt t="18471" x="6429375" y="384175"/>
          <p14:tracePt t="18488" x="6483350" y="384175"/>
          <p14:tracePt t="18505" x="6572250" y="401638"/>
          <p14:tracePt t="18522" x="6643688" y="419100"/>
          <p14:tracePt t="18538" x="6705600" y="428625"/>
          <p14:tracePt t="18555" x="6769100" y="446088"/>
          <p14:tracePt t="18572" x="6823075" y="465138"/>
          <p14:tracePt t="18588" x="6875463" y="465138"/>
          <p14:tracePt t="18588" x="6911975" y="473075"/>
          <p14:tracePt t="18606" x="6965950" y="490538"/>
          <p14:tracePt t="18622" x="7010400" y="500063"/>
          <p14:tracePt t="18639" x="7072313" y="517525"/>
          <p14:tracePt t="18655" x="7143750" y="544513"/>
          <p14:tracePt t="18672" x="7205663" y="571500"/>
          <p14:tracePt t="18689" x="7251700" y="598488"/>
          <p14:tracePt t="18705" x="7304088" y="615950"/>
          <p14:tracePt t="18722" x="7358063" y="633413"/>
          <p14:tracePt t="18739" x="7402513" y="652463"/>
          <p14:tracePt t="18755" x="7473950" y="679450"/>
          <p14:tracePt t="18772" x="7537450" y="696913"/>
          <p14:tracePt t="18789" x="7616825" y="723900"/>
          <p14:tracePt t="18806" x="7653338" y="750888"/>
          <p14:tracePt t="18822" x="7697788" y="750888"/>
          <p14:tracePt t="18839" x="7732713" y="758825"/>
          <p14:tracePt t="18856" x="7769225" y="776288"/>
          <p14:tracePt t="18872" x="7796213" y="785813"/>
          <p14:tracePt t="18889" x="7813675" y="795338"/>
          <p14:tracePt t="18906" x="7831138" y="795338"/>
          <p14:tracePt t="18923" x="7848600" y="803275"/>
          <p14:tracePt t="18939" x="7858125" y="803275"/>
          <p14:tracePt t="18956" x="7885113" y="812800"/>
          <p14:tracePt t="18972" x="7894638" y="812800"/>
          <p14:tracePt t="18989" x="7920038" y="830263"/>
          <p14:tracePt t="19006" x="7929563" y="830263"/>
          <p14:tracePt t="19022" x="7939088" y="839788"/>
          <p14:tracePt t="19039" x="7947025" y="847725"/>
          <p14:tracePt t="19078" x="7947025" y="857250"/>
          <p14:tracePt t="19086" x="7956550" y="866775"/>
          <p14:tracePt t="19094" x="7956550" y="874713"/>
          <p14:tracePt t="19109" x="7966075" y="901700"/>
          <p14:tracePt t="19123" x="7966075" y="938213"/>
          <p14:tracePt t="19139" x="7974013" y="982663"/>
          <p14:tracePt t="19156" x="7983538" y="1017588"/>
          <p14:tracePt t="19173" x="7983538" y="1062038"/>
          <p14:tracePt t="19190" x="7983538" y="1071563"/>
          <p14:tracePt t="19206" x="7983538" y="1081088"/>
          <p14:tracePt t="19230" x="7974013" y="1081088"/>
          <p14:tracePt t="19246" x="7947025" y="1081088"/>
          <p14:tracePt t="19256" x="7858125" y="1081088"/>
          <p14:tracePt t="19273" x="7751763" y="1071563"/>
          <p14:tracePt t="19290" x="7634288" y="1044575"/>
          <p14:tracePt t="19307" x="7562850" y="1017588"/>
          <p14:tracePt t="19323" x="7510463" y="982663"/>
          <p14:tracePt t="19340" x="7483475" y="955675"/>
          <p14:tracePt t="19356" x="7439025" y="928688"/>
          <p14:tracePt t="19374" x="7412038" y="911225"/>
          <p14:tracePt t="19390" x="7402513" y="901700"/>
          <p14:tracePt t="19406" x="7394575" y="893763"/>
          <p14:tracePt t="19423" x="7385050" y="893763"/>
          <p14:tracePt t="19440" x="7375525" y="893763"/>
          <p14:tracePt t="19457" x="7367588" y="893763"/>
          <p14:tracePt t="19473" x="7358063" y="893763"/>
          <p14:tracePt t="19581" x="7348538" y="901700"/>
          <p14:tracePt t="19597" x="7348538" y="911225"/>
          <p14:tracePt t="19613" x="7348538" y="919163"/>
          <p14:tracePt t="19622" x="7348538" y="928688"/>
          <p14:tracePt t="19630" x="7348538" y="938213"/>
          <p14:tracePt t="19640" x="7348538" y="965200"/>
          <p14:tracePt t="19657" x="7348538" y="990600"/>
          <p14:tracePt t="19674" x="7348538" y="1017588"/>
          <p14:tracePt t="19690" x="7348538" y="1036638"/>
          <p14:tracePt t="19707" x="7348538" y="1054100"/>
          <p14:tracePt t="19724" x="7348538" y="1071563"/>
          <p14:tracePt t="19741" x="7348538" y="1108075"/>
          <p14:tracePt t="19757" x="7348538" y="1125538"/>
          <p14:tracePt t="19774" x="7348538" y="1152525"/>
          <p14:tracePt t="19791" x="7348538" y="1160463"/>
          <p14:tracePt t="19807" x="7348538" y="1179513"/>
          <p14:tracePt t="19825" x="7348538" y="1187450"/>
          <p14:tracePt t="19841" x="7348538" y="1214438"/>
          <p14:tracePt t="19858" x="7348538" y="1231900"/>
          <p14:tracePt t="19874" x="7348538" y="1276350"/>
          <p14:tracePt t="19891" x="7331075" y="1312863"/>
          <p14:tracePt t="19908" x="7323138" y="1357313"/>
          <p14:tracePt t="19924" x="7296150" y="1393825"/>
          <p14:tracePt t="19924" x="7296150" y="1411288"/>
          <p14:tracePt t="19941" x="7277100" y="1428750"/>
          <p14:tracePt t="19958" x="7277100" y="1455738"/>
          <p14:tracePt t="19974" x="7259638" y="1482725"/>
          <p14:tracePt t="19991" x="7259638" y="1500188"/>
          <p14:tracePt t="20008" x="7242175" y="1517650"/>
          <p14:tracePt t="20024" x="7232650" y="1554163"/>
          <p14:tracePt t="20041" x="7215188" y="1589088"/>
          <p14:tracePt t="20058" x="7205663" y="1625600"/>
          <p14:tracePt t="20075" x="7197725" y="1660525"/>
          <p14:tracePt t="20091" x="7197725" y="1687513"/>
          <p14:tracePt t="20108" x="7188200" y="1714500"/>
          <p14:tracePt t="20124" x="7188200" y="1724025"/>
          <p14:tracePt t="20141" x="7180263" y="1731963"/>
          <p14:tracePt t="20166" x="7180263" y="1741488"/>
          <p14:tracePt t="20198" x="7180263" y="1751013"/>
          <p14:tracePt t="20206" x="7180263" y="1768475"/>
          <p14:tracePt t="20214" x="7180263" y="1785938"/>
          <p14:tracePt t="20225" x="7180263" y="1822450"/>
          <p14:tracePt t="20242" x="7188200" y="1893888"/>
          <p14:tracePt t="20258" x="7205663" y="1946275"/>
          <p14:tracePt t="20275" x="7215188" y="2000250"/>
          <p14:tracePt t="20292" x="7242175" y="2062163"/>
          <p14:tracePt t="20308" x="7251700" y="2116138"/>
          <p14:tracePt t="20308" x="7259638" y="2143125"/>
          <p14:tracePt t="20326" x="7277100" y="2187575"/>
          <p14:tracePt t="20342" x="7286625" y="2224088"/>
          <p14:tracePt t="20359" x="7304088" y="2268538"/>
          <p14:tracePt t="20375" x="7304088" y="2303463"/>
          <p14:tracePt t="20392" x="7323138" y="2357438"/>
          <p14:tracePt t="20409" x="7340600" y="2393950"/>
          <p14:tracePt t="20425" x="7367588" y="2455863"/>
          <p14:tracePt t="20442" x="7375525" y="2490788"/>
          <p14:tracePt t="20459" x="7394575" y="2544763"/>
          <p14:tracePt t="20475" x="7419975" y="2589213"/>
          <p14:tracePt t="20492" x="7439025" y="2633663"/>
          <p14:tracePt t="20492" x="7446963" y="2652713"/>
          <p14:tracePt t="20510" x="7446963" y="2660650"/>
          <p14:tracePt t="20526" x="7456488" y="2679700"/>
          <p14:tracePt t="20543" x="7456488" y="2697163"/>
          <p14:tracePt t="20559" x="7456488" y="2705100"/>
          <p14:tracePt t="20576" x="7456488" y="2714625"/>
          <p14:tracePt t="20593" x="7456488" y="2732088"/>
          <p14:tracePt t="20609" x="7456488" y="2741613"/>
          <p14:tracePt t="20625" x="7456488" y="2751138"/>
          <p14:tracePt t="20642" x="7466013" y="2768600"/>
          <p14:tracePt t="20659" x="7483475" y="2786063"/>
          <p14:tracePt t="20676" x="7500938" y="2813050"/>
          <p14:tracePt t="20693" x="7537450" y="2857500"/>
          <p14:tracePt t="20710" x="7581900" y="2874963"/>
          <p14:tracePt t="20726" x="7608888" y="2894013"/>
          <p14:tracePt t="20743" x="7626350" y="2911475"/>
          <p14:tracePt t="20759" x="7626350" y="2928938"/>
          <p14:tracePt t="20776" x="7626350" y="2938463"/>
          <p14:tracePt t="20793" x="7626350" y="2946400"/>
          <p14:tracePt t="20809" x="7626350" y="2955925"/>
          <p14:tracePt t="20826" x="7626350" y="2965450"/>
          <p14:tracePt t="20854" x="7626350" y="2973388"/>
          <p14:tracePt t="20870" x="7626350" y="2982913"/>
          <p14:tracePt t="20878" x="7626350" y="2990850"/>
          <p14:tracePt t="20893" x="7626350" y="3017838"/>
          <p14:tracePt t="20910" x="7626350" y="3027363"/>
          <p14:tracePt t="20926" x="7626350" y="3054350"/>
          <p14:tracePt t="20943" x="7626350" y="3071813"/>
          <p14:tracePt t="20960" x="7626350" y="3081338"/>
          <p14:tracePt t="20976" x="7626350" y="3098800"/>
          <p14:tracePt t="20993" x="7626350" y="3116263"/>
          <p14:tracePt t="21010" x="7634288" y="3133725"/>
          <p14:tracePt t="21027" x="7634288" y="3143250"/>
          <p14:tracePt t="21043" x="7643813" y="3143250"/>
          <p14:tracePt t="21060" x="7643813" y="3152775"/>
          <p14:tracePt t="21076" x="7643813" y="3160713"/>
          <p14:tracePt t="21093" x="7653338" y="3170238"/>
          <p14:tracePt t="21110" x="7661275" y="3179763"/>
          <p14:tracePt t="21126" x="7670800" y="3197225"/>
          <p14:tracePt t="21143" x="7680325" y="3205163"/>
          <p14:tracePt t="21245" x="7680325" y="3214688"/>
          <p14:tracePt t="21277" x="7688263" y="3214688"/>
          <p14:tracePt t="21397" x="7697788" y="3224213"/>
          <p14:tracePt t="21533" x="7697788" y="3232150"/>
          <p14:tracePt t="21549" x="7697788" y="3241675"/>
          <p14:tracePt t="21565" x="7697788" y="3251200"/>
          <p14:tracePt t="21573" x="7697788" y="3259138"/>
          <p14:tracePt t="21581" x="7697788" y="3268663"/>
          <p14:tracePt t="21594" x="7697788" y="3286125"/>
          <p14:tracePt t="21611" x="7697788" y="3303588"/>
          <p14:tracePt t="21628" x="7697788" y="3322638"/>
          <p14:tracePt t="21644" x="7697788" y="3330575"/>
          <p14:tracePt t="21661" x="7697788" y="3348038"/>
          <p14:tracePt t="21678" x="7697788" y="3357563"/>
          <p14:tracePt t="21694" x="7697788" y="3375025"/>
          <p14:tracePt t="21711" x="7697788" y="3384550"/>
          <p14:tracePt t="21728" x="7697788" y="3394075"/>
          <p14:tracePt t="21749" x="7697788" y="3402013"/>
          <p14:tracePt t="21761" x="7697788" y="3411538"/>
          <p14:tracePt t="21778" x="7697788" y="3429000"/>
          <p14:tracePt t="21795" x="7697788" y="3438525"/>
          <p14:tracePt t="21811" x="7697788" y="3465513"/>
          <p14:tracePt t="21828" x="7697788" y="3490913"/>
          <p14:tracePt t="21845" x="7697788" y="3517900"/>
          <p14:tracePt t="21862" x="7697788" y="3536950"/>
          <p14:tracePt t="21878" x="7697788" y="3544888"/>
          <p14:tracePt t="21895" x="7697788" y="3562350"/>
          <p14:tracePt t="21912" x="7697788" y="3571875"/>
          <p14:tracePt t="21928" x="7697788" y="3589338"/>
          <p14:tracePt t="21945" x="7697788" y="3598863"/>
          <p14:tracePt t="21961" x="7697788" y="3608388"/>
          <p14:tracePt t="21978" x="7697788" y="3616325"/>
          <p14:tracePt t="22294" x="7697788" y="3625850"/>
          <p14:tracePt t="22301" x="7697788" y="3643313"/>
          <p14:tracePt t="22317" x="7697788" y="3652838"/>
          <p14:tracePt t="22333" x="7697788" y="3660775"/>
          <p14:tracePt t="22446" x="7697788" y="3670300"/>
          <p14:tracePt t="22453" x="7697788" y="3679825"/>
          <p14:tracePt t="22462" x="7697788" y="3697288"/>
          <p14:tracePt t="22479" x="7697788" y="3732213"/>
          <p14:tracePt t="22496" x="7697788" y="3751263"/>
          <p14:tracePt t="22513" x="7697788" y="3768725"/>
          <p14:tracePt t="22529" x="7697788" y="3776663"/>
          <p14:tracePt t="22546" x="7697788" y="3786188"/>
          <p14:tracePt t="22605" x="7697788" y="3795713"/>
          <p14:tracePt t="22629" x="7697788" y="3813175"/>
          <p14:tracePt t="22653" x="7697788" y="3822700"/>
          <p14:tracePt t="22669" x="7697788" y="3840163"/>
          <p14:tracePt t="22685" x="7697788" y="3848100"/>
          <p14:tracePt t="22693" x="7697788" y="3857625"/>
          <p14:tracePt t="22701" x="7697788" y="3875088"/>
          <p14:tracePt t="22713" x="7697788" y="3884613"/>
          <p14:tracePt t="22734" x="7688263" y="3902075"/>
          <p14:tracePt t="22746" x="7688263" y="3911600"/>
          <p14:tracePt t="22765" x="7688263" y="3919538"/>
          <p14:tracePt t="22780" x="7688263" y="3929063"/>
          <p14:tracePt t="22797" x="7680325" y="3946525"/>
          <p14:tracePt t="22853" x="7680325" y="3956050"/>
          <p14:tracePt t="22877" x="7680325" y="3973513"/>
          <p14:tracePt t="22893" x="7670800" y="3983038"/>
          <p14:tracePt t="22901" x="7670800" y="3990975"/>
          <p14:tracePt t="22913" x="7670800" y="4000500"/>
          <p14:tracePt t="22930" x="7670800" y="4010025"/>
          <p14:tracePt t="22949" x="7670800" y="4017963"/>
          <p14:tracePt t="23117" x="7661275" y="4017963"/>
          <p14:tracePt t="23125" x="7661275" y="4027488"/>
          <p14:tracePt t="23365" x="7661275" y="4037013"/>
          <p14:tracePt t="23373" x="7661275" y="4044950"/>
          <p14:tracePt t="23381" x="7661275" y="4062413"/>
          <p14:tracePt t="23398" x="7661275" y="4081463"/>
          <p14:tracePt t="23415" x="7661275" y="4098925"/>
          <p14:tracePt t="23431" x="7661275" y="4108450"/>
          <p14:tracePt t="23573" x="7653338" y="4116388"/>
          <p14:tracePt t="23645" x="7653338" y="4125913"/>
          <p14:tracePt t="23725" x="7653338" y="4143375"/>
          <p14:tracePt t="23733" x="7653338" y="4152900"/>
          <p14:tracePt t="23741" x="7653338" y="4160838"/>
          <p14:tracePt t="23749" x="7653338" y="4170363"/>
          <p14:tracePt t="23765" x="7653338" y="4179888"/>
          <p14:tracePt t="23782" x="7634288" y="4187825"/>
          <p14:tracePt t="23885" x="7626350" y="4187825"/>
          <p14:tracePt t="23997" x="7626350" y="4197350"/>
          <p14:tracePt t="24052" x="7626350" y="4205288"/>
          <p14:tracePt t="24061" x="7626350" y="4214813"/>
          <p14:tracePt t="24069" x="7626350" y="4224338"/>
          <p14:tracePt t="24093" x="7626350" y="4232275"/>
          <p14:tracePt t="24109" x="7626350" y="4241800"/>
          <p14:tracePt t="24197" x="7616825" y="4259263"/>
          <p14:tracePt t="24205" x="7616825" y="4268788"/>
          <p14:tracePt t="24216" x="7616825" y="4276725"/>
          <p14:tracePt t="24237" x="7616825" y="4286250"/>
          <p14:tracePt t="24597" x="7626350" y="4286250"/>
          <p14:tracePt t="24622" x="7634288" y="4286250"/>
          <p14:tracePt t="24654" x="7634288" y="4295775"/>
          <p14:tracePt t="24670" x="7643813" y="4295775"/>
          <p14:tracePt t="24701" x="7653338" y="4295775"/>
          <p14:tracePt t="24709" x="7661275" y="4295775"/>
          <p14:tracePt t="24717" x="7670800" y="4286250"/>
          <p14:tracePt t="24734" x="7680325" y="4286250"/>
          <p14:tracePt t="24782" x="7688263" y="4286250"/>
          <p14:tracePt t="24821" x="7705725" y="4286250"/>
          <p14:tracePt t="24853" x="7715250" y="4286250"/>
          <p14:tracePt t="24949" x="7724775" y="4286250"/>
          <p14:tracePt t="25029" x="7742238" y="4295775"/>
          <p14:tracePt t="25045" x="7759700" y="4303713"/>
          <p14:tracePt t="25061" x="7769225" y="4313238"/>
          <p14:tracePt t="25069" x="7786688" y="4313238"/>
          <p14:tracePt t="25077" x="7796213" y="4322763"/>
          <p14:tracePt t="25085" x="7804150" y="4330700"/>
          <p14:tracePt t="25101" x="7823200" y="4340225"/>
          <p14:tracePt t="25118" x="7831138" y="4357688"/>
          <p14:tracePt t="25134" x="7831138" y="4367213"/>
          <p14:tracePt t="25157" x="7831138" y="4375150"/>
          <p14:tracePt t="25229" x="7831138" y="4384675"/>
          <p14:tracePt t="25237" x="7831138" y="4394200"/>
          <p14:tracePt t="25253" x="7831138" y="4402138"/>
          <p14:tracePt t="25437" x="7831138" y="4411663"/>
          <p14:tracePt t="25445" x="7831138" y="4419600"/>
          <p14:tracePt t="25453" x="7831138" y="4429125"/>
          <p14:tracePt t="25469" x="7831138" y="4446588"/>
          <p14:tracePt t="25485" x="7831138" y="4473575"/>
          <p14:tracePt t="25503" x="7823200" y="4500563"/>
          <p14:tracePt t="25519" x="7813675" y="4527550"/>
          <p14:tracePt t="25535" x="7813675" y="4554538"/>
          <p14:tracePt t="25552" x="7804150" y="4581525"/>
          <p14:tracePt t="25569" x="7796213" y="4625975"/>
          <p14:tracePt t="25586" x="7796213" y="4643438"/>
          <p14:tracePt t="25602" x="7786688" y="4652963"/>
          <p14:tracePt t="25693" x="7786688" y="4660900"/>
          <p14:tracePt t="25853" x="7786688" y="4670425"/>
          <p14:tracePt t="25861" x="7777163" y="4679950"/>
          <p14:tracePt t="25869" x="7769225" y="4705350"/>
          <p14:tracePt t="25886" x="7769225" y="4732338"/>
          <p14:tracePt t="25903" x="7759700" y="4768850"/>
          <p14:tracePt t="25920" x="7759700" y="4822825"/>
          <p14:tracePt t="25936" x="7759700" y="4848225"/>
          <p14:tracePt t="25953" x="7759700" y="4875213"/>
          <p14:tracePt t="25970" x="7759700" y="4884738"/>
          <p14:tracePt t="25986" x="7751763" y="4894263"/>
          <p14:tracePt t="26021" x="7751763" y="4902200"/>
          <p14:tracePt t="26197" x="7751763" y="4911725"/>
          <p14:tracePt t="26213" x="7751763" y="4929188"/>
          <p14:tracePt t="26221" x="7751763" y="4946650"/>
          <p14:tracePt t="26229" x="7751763" y="4956175"/>
          <p14:tracePt t="26237" x="7751763" y="5000625"/>
          <p14:tracePt t="26254" x="7751763" y="5037138"/>
          <p14:tracePt t="26270" x="7751763" y="5072063"/>
          <p14:tracePt t="26287" x="7751763" y="5089525"/>
          <p14:tracePt t="26304" x="7751763" y="5126038"/>
          <p14:tracePt t="26320" x="7751763" y="5153025"/>
          <p14:tracePt t="26337" x="7732713" y="5214938"/>
          <p14:tracePt t="26354" x="7724775" y="5259388"/>
          <p14:tracePt t="26370" x="7724775" y="5313363"/>
          <p14:tracePt t="26387" x="7705725" y="5375275"/>
          <p14:tracePt t="26404" x="7697788" y="5411788"/>
          <p14:tracePt t="26404" x="7688263" y="5446713"/>
          <p14:tracePt t="26422" x="7688263" y="5483225"/>
          <p14:tracePt t="26437" x="7688263" y="5510213"/>
          <p14:tracePt t="26454" x="7688263" y="5527675"/>
          <p14:tracePt t="26470" x="7688263" y="5545138"/>
          <p14:tracePt t="26487" x="7688263" y="5554663"/>
          <p14:tracePt t="26504" x="7688263" y="5562600"/>
          <p14:tracePt t="26521" x="7688263" y="5572125"/>
          <p14:tracePt t="26541" x="7688263" y="5581650"/>
          <p14:tracePt t="26621" x="7688263" y="5589588"/>
          <p14:tracePt t="26741" x="7688263" y="5599113"/>
          <p14:tracePt t="26749" x="7688263" y="5608638"/>
          <p14:tracePt t="26757" x="7688263" y="5616575"/>
          <p14:tracePt t="26771" x="7688263" y="5643563"/>
          <p14:tracePt t="26788" x="7688263" y="5670550"/>
          <p14:tracePt t="26805" x="7688263" y="5705475"/>
          <p14:tracePt t="26822" x="7688263" y="5732463"/>
          <p14:tracePt t="26838" x="7688263" y="5759450"/>
          <p14:tracePt t="26855" x="7688263" y="5776913"/>
          <p14:tracePt t="26872" x="7688263" y="5795963"/>
          <p14:tracePt t="26888" x="7688263" y="5813425"/>
          <p14:tracePt t="26905" x="7688263" y="5830888"/>
          <p14:tracePt t="26922" x="7688263" y="5840413"/>
          <p14:tracePt t="26938" x="7688263" y="5848350"/>
          <p14:tracePt t="26965" x="7688263" y="5857875"/>
          <p14:tracePt t="27021" x="7688263" y="5875338"/>
          <p14:tracePt t="27029" x="7688263" y="5894388"/>
          <p14:tracePt t="27038" x="7680325" y="5929313"/>
          <p14:tracePt t="27055" x="7670800" y="5965825"/>
          <p14:tracePt t="27072" x="7670800" y="6000750"/>
          <p14:tracePt t="27089" x="7670800" y="6027738"/>
          <p14:tracePt t="27105" x="7670800" y="6054725"/>
          <p14:tracePt t="27122" x="7670800" y="6062663"/>
          <p14:tracePt t="27138" x="7670800" y="6081713"/>
          <p14:tracePt t="27155" x="7670800" y="6089650"/>
          <p14:tracePt t="27237" x="7670800" y="6099175"/>
          <p14:tracePt t="27245" x="7670800" y="6108700"/>
          <p14:tracePt t="27255" x="7661275" y="6126163"/>
          <p14:tracePt t="27272" x="7661275" y="6153150"/>
          <p14:tracePt t="27289" x="7661275" y="6170613"/>
          <p14:tracePt t="27306" x="7661275" y="6188075"/>
          <p14:tracePt t="27322" x="7661275" y="6215063"/>
          <p14:tracePt t="27339" x="7661275" y="6224588"/>
          <p14:tracePt t="27356" x="7661275" y="6242050"/>
          <p14:tracePt t="27373" x="7661275" y="6259513"/>
          <p14:tracePt t="27389" x="7661275" y="6269038"/>
          <p14:tracePt t="27411" x="7661275" y="6276975"/>
          <p14:tracePt t="27422" x="7653338" y="6303963"/>
          <p14:tracePt t="27440" x="7643813" y="6313488"/>
          <p14:tracePt t="27456" x="7643813" y="6330950"/>
          <p14:tracePt t="27472" x="7643813" y="6340475"/>
          <p14:tracePt t="27489" x="7634288" y="6357938"/>
          <p14:tracePt t="27506" x="7634288" y="6367463"/>
          <p14:tracePt t="27523" x="7634288" y="6375400"/>
          <p14:tracePt t="27539" x="7626350" y="6375400"/>
          <p14:tracePt t="28574" x="7616825" y="6375400"/>
          <p14:tracePt t="29301" x="7616825" y="6384925"/>
          <p14:tracePt t="29317" x="7608888" y="6394450"/>
          <p14:tracePt t="29461" x="7608888" y="6402388"/>
          <p14:tracePt t="29477" x="7608888" y="6411913"/>
          <p14:tracePt t="29485" x="7616825" y="6419850"/>
          <p14:tracePt t="29493" x="7626350" y="6429375"/>
          <p14:tracePt t="29510" x="7626350" y="6438900"/>
          <p14:tracePt t="29885" x="7634288" y="6446838"/>
          <p14:tracePt t="29901" x="7634288" y="6465888"/>
          <p14:tracePt t="29925" x="7626350" y="6473825"/>
          <p14:tracePt t="29941" x="7626350" y="6483350"/>
          <p14:tracePt t="29949" x="7616825" y="6483350"/>
          <p14:tracePt t="29962" x="7616825" y="6491288"/>
          <p14:tracePt t="30709" x="7608888" y="6500813"/>
          <p14:tracePt t="31413" x="7608888" y="6510338"/>
          <p14:tracePt t="31429" x="7599363" y="6518275"/>
          <p14:tracePt t="32573" x="7589838" y="6518275"/>
          <p14:tracePt t="32661" x="7581900" y="6518275"/>
          <p14:tracePt t="32701" x="7572375" y="6500813"/>
          <p14:tracePt t="32709" x="7572375" y="6491288"/>
          <p14:tracePt t="32717" x="7562850" y="6456363"/>
          <p14:tracePt t="32733" x="7545388" y="6429375"/>
          <p14:tracePt t="32750" x="7527925" y="6411913"/>
          <p14:tracePt t="32766" x="7518400" y="6394450"/>
          <p14:tracePt t="32783" x="7518400" y="6384925"/>
          <p14:tracePt t="32941" x="7510463" y="6367463"/>
          <p14:tracePt t="33245" x="7500938" y="6357938"/>
          <p14:tracePt t="33261" x="7491413" y="6348413"/>
          <p14:tracePt t="33277" x="7483475" y="6340475"/>
          <p14:tracePt t="33301" x="7483475" y="6330950"/>
          <p14:tracePt t="33317" x="7483475" y="6323013"/>
          <p14:tracePt t="33325" x="7483475" y="6313488"/>
          <p14:tracePt t="33421" x="7473950" y="6303963"/>
          <p14:tracePt t="33429" x="7473950" y="6296025"/>
          <p14:tracePt t="33437" x="7466013" y="6296025"/>
          <p14:tracePt t="33453" x="7466013" y="6286500"/>
          <p14:tracePt t="33468" x="7446963" y="6269038"/>
          <p14:tracePt t="33485" x="7439025" y="6259513"/>
          <p14:tracePt t="33501" x="7439025" y="6251575"/>
          <p14:tracePt t="33518" x="7429500" y="6242050"/>
          <p14:tracePt t="33535" x="7429500" y="6232525"/>
          <p14:tracePt t="33773" x="7419975" y="6224588"/>
          <p14:tracePt t="33781" x="7412038" y="6215063"/>
          <p14:tracePt t="33797" x="7402513" y="6205538"/>
          <p14:tracePt t="33813" x="7402513" y="6197600"/>
          <p14:tracePt t="33821" x="7394575" y="6197600"/>
          <p14:tracePt t="33835" x="7385050" y="6170613"/>
          <p14:tracePt t="33852" x="7358063" y="6126163"/>
          <p14:tracePt t="33869" x="7348538" y="6099175"/>
          <p14:tracePt t="33885" x="7340600" y="6054725"/>
          <p14:tracePt t="33902" x="7340600" y="6010275"/>
          <p14:tracePt t="33919" x="7323138" y="5946775"/>
          <p14:tracePt t="33935" x="7313613" y="5902325"/>
          <p14:tracePt t="33952" x="7313613" y="5857875"/>
          <p14:tracePt t="33969" x="7313613" y="5803900"/>
          <p14:tracePt t="33986" x="7304088" y="5751513"/>
          <p14:tracePt t="34002" x="7304088" y="5688013"/>
          <p14:tracePt t="34020" x="7304088" y="5634038"/>
          <p14:tracePt t="34036" x="7304088" y="5589588"/>
          <p14:tracePt t="34052" x="7286625" y="5527675"/>
          <p14:tracePt t="34069" x="7286625" y="5500688"/>
          <p14:tracePt t="34086" x="7286625" y="5473700"/>
          <p14:tracePt t="34102" x="7286625" y="5446713"/>
          <p14:tracePt t="34119" x="7286625" y="5411788"/>
          <p14:tracePt t="34136" x="7286625" y="5375275"/>
          <p14:tracePt t="34153" x="7296150" y="5348288"/>
          <p14:tracePt t="34169" x="7296150" y="5313363"/>
          <p14:tracePt t="34186" x="7296150" y="5286375"/>
          <p14:tracePt t="34203" x="7304088" y="5251450"/>
          <p14:tracePt t="34219" x="7304088" y="5232400"/>
          <p14:tracePt t="34236" x="7304088" y="5197475"/>
          <p14:tracePt t="34253" x="7304088" y="5170488"/>
          <p14:tracePt t="34269" x="7304088" y="5133975"/>
          <p14:tracePt t="34286" x="7296150" y="5099050"/>
          <p14:tracePt t="34303" x="7277100" y="5062538"/>
          <p14:tracePt t="34320" x="7269163" y="5054600"/>
          <p14:tracePt t="34336" x="7259638" y="5037138"/>
          <p14:tracePt t="34353" x="7251700" y="5037138"/>
          <p14:tracePt t="34369" x="7251700" y="5018088"/>
          <p14:tracePt t="34387" x="7242175" y="5010150"/>
          <p14:tracePt t="34403" x="7232650" y="5010150"/>
          <p14:tracePt t="34453" x="7224713" y="5010150"/>
          <p14:tracePt t="34469" x="7205663" y="5010150"/>
          <p14:tracePt t="34477" x="7197725" y="5010150"/>
          <p14:tracePt t="34486" x="7170738" y="5018088"/>
          <p14:tracePt t="34503" x="7134225" y="5037138"/>
          <p14:tracePt t="34520" x="7108825" y="5062538"/>
          <p14:tracePt t="34537" x="7089775" y="5081588"/>
          <p14:tracePt t="34553" x="7081838" y="5108575"/>
          <p14:tracePt t="34570" x="7072313" y="5116513"/>
          <p14:tracePt t="34587" x="7072313" y="5143500"/>
          <p14:tracePt t="34603" x="7072313" y="5160963"/>
          <p14:tracePt t="34620" x="7072313" y="5187950"/>
          <p14:tracePt t="34637" x="7072313" y="5205413"/>
          <p14:tracePt t="34653" x="7072313" y="5224463"/>
          <p14:tracePt t="34670" x="7072313" y="5232400"/>
          <p14:tracePt t="34687" x="7072313" y="5251450"/>
          <p14:tracePt t="34704" x="7072313" y="5259388"/>
          <p14:tracePt t="34725" x="7089775" y="5268913"/>
          <p14:tracePt t="34741" x="7108825" y="5268913"/>
          <p14:tracePt t="34757" x="7126288" y="5276850"/>
          <p14:tracePt t="34770" x="7161213" y="5276850"/>
          <p14:tracePt t="34787" x="7205663" y="5276850"/>
          <p14:tracePt t="34804" x="7242175" y="5276850"/>
          <p14:tracePt t="34821" x="7269163" y="5276850"/>
          <p14:tracePt t="34837" x="7277100" y="5268913"/>
          <p14:tracePt t="34854" x="7286625" y="5268913"/>
          <p14:tracePt t="34870" x="7286625" y="5259388"/>
          <p14:tracePt t="34887" x="7296150" y="5259388"/>
          <p14:tracePt t="34904" x="7313613" y="5214938"/>
          <p14:tracePt t="34921" x="7323138" y="5187950"/>
          <p14:tracePt t="34937" x="7340600" y="5153025"/>
          <p14:tracePt t="34954" x="7348538" y="5126038"/>
          <p14:tracePt t="34971" x="7348538" y="5089525"/>
          <p14:tracePt t="34988" x="7348538" y="5054600"/>
          <p14:tracePt t="35004" x="7348538" y="5018088"/>
          <p14:tracePt t="35021" x="7348538" y="5000625"/>
          <p14:tracePt t="35038" x="7348538" y="4983163"/>
          <p14:tracePt t="35054" x="7348538" y="4973638"/>
          <p14:tracePt t="35071" x="7348538" y="4946650"/>
          <p14:tracePt t="35088" x="7348538" y="4938713"/>
          <p14:tracePt t="35104" x="7340600" y="4919663"/>
          <p14:tracePt t="35121" x="7340600" y="4902200"/>
          <p14:tracePt t="35138" x="7323138" y="4875213"/>
          <p14:tracePt t="35155" x="7313613" y="4867275"/>
          <p14:tracePt t="35171" x="7296150" y="4857750"/>
          <p14:tracePt t="35189" x="7296150" y="4848225"/>
          <p14:tracePt t="35204" x="7277100" y="4848225"/>
          <p14:tracePt t="35222" x="7269163" y="4848225"/>
          <p14:tracePt t="35238" x="7251700" y="4848225"/>
          <p14:tracePt t="35255" x="7205663" y="4867275"/>
          <p14:tracePt t="35272" x="7161213" y="4875213"/>
          <p14:tracePt t="35288" x="7108825" y="4902200"/>
          <p14:tracePt t="35305" x="7062788" y="4938713"/>
          <p14:tracePt t="35322" x="7045325" y="4965700"/>
          <p14:tracePt t="35338" x="7027863" y="5000625"/>
          <p14:tracePt t="35355" x="7018338" y="5018088"/>
          <p14:tracePt t="35372" x="7018338" y="5037138"/>
          <p14:tracePt t="35372" x="7018338" y="5054600"/>
          <p14:tracePt t="35389" x="7018338" y="5062538"/>
          <p14:tracePt t="35405" x="7018338" y="5081588"/>
          <p14:tracePt t="35422" x="7018338" y="5099050"/>
          <p14:tracePt t="35438" x="7018338" y="5116513"/>
          <p14:tracePt t="35455" x="7018338" y="5133975"/>
          <p14:tracePt t="35472" x="7018338" y="5153025"/>
          <p14:tracePt t="35488" x="7027863" y="5160963"/>
          <p14:tracePt t="35505" x="7027863" y="5170488"/>
          <p14:tracePt t="35525" x="7037388" y="5170488"/>
          <p14:tracePt t="35538" x="7045325" y="5170488"/>
          <p14:tracePt t="35555" x="7072313" y="5170488"/>
          <p14:tracePt t="35572" x="7134225" y="5170488"/>
          <p14:tracePt t="35589" x="7180263" y="5170488"/>
          <p14:tracePt t="35605" x="7215188" y="5160963"/>
          <p14:tracePt t="35622" x="7232650" y="5153025"/>
          <p14:tracePt t="35639" x="7242175" y="5143500"/>
          <p14:tracePt t="35655" x="7232650" y="5116513"/>
          <p14:tracePt t="35672" x="7224713" y="5108575"/>
          <p14:tracePt t="35689" x="7224713" y="5081588"/>
          <p14:tracePt t="35706" x="7224713" y="5062538"/>
          <p14:tracePt t="35722" x="7232650" y="5027613"/>
          <p14:tracePt t="35739" x="7232650" y="5010150"/>
          <p14:tracePt t="35756" x="7232650" y="4991100"/>
          <p14:tracePt t="35756" x="7232650" y="4983163"/>
          <p14:tracePt t="35773" x="7232650" y="4973638"/>
          <p14:tracePt t="35893" x="7224713" y="4973638"/>
          <p14:tracePt t="35909" x="7205663" y="4973638"/>
          <p14:tracePt t="35917" x="7188200" y="4983163"/>
          <p14:tracePt t="35925" x="7180263" y="4991100"/>
          <p14:tracePt t="35939" x="7153275" y="5010150"/>
          <p14:tracePt t="35956" x="7126288" y="5037138"/>
          <p14:tracePt t="35973" x="7126288" y="5045075"/>
          <p14:tracePt t="35989" x="7126288" y="5054600"/>
          <p14:tracePt t="36006" x="7126288" y="5072063"/>
          <p14:tracePt t="36023" x="7126288" y="5089525"/>
          <p14:tracePt t="36040" x="7126288" y="5099050"/>
          <p14:tracePt t="36057" x="7126288" y="5116513"/>
          <p14:tracePt t="36073" x="7126288" y="5143500"/>
          <p14:tracePt t="36090" x="7126288" y="5160963"/>
          <p14:tracePt t="36106" x="7126288" y="5170488"/>
          <p14:tracePt t="36123" x="7134225" y="5187950"/>
          <p14:tracePt t="36140" x="7143750" y="5187950"/>
          <p14:tracePt t="36157" x="7188200" y="5197475"/>
          <p14:tracePt t="36173" x="7215188" y="5197475"/>
          <p14:tracePt t="36190" x="7259638" y="5197475"/>
          <p14:tracePt t="36207" x="7286625" y="5180013"/>
          <p14:tracePt t="36223" x="7304088" y="5170488"/>
          <p14:tracePt t="36240" x="7304088" y="5160963"/>
          <p14:tracePt t="36269" x="7304088" y="5153025"/>
          <p14:tracePt t="36285" x="7313613" y="5133975"/>
          <p14:tracePt t="36293" x="7313613" y="5116513"/>
          <p14:tracePt t="36309" x="7313613" y="5108575"/>
          <p14:tracePt t="36323" x="7313613" y="5072063"/>
          <p14:tracePt t="36341" x="7313613" y="5037138"/>
          <p14:tracePt t="36357" x="7313613" y="5000625"/>
          <p14:tracePt t="36374" x="7304088" y="4983163"/>
          <p14:tracePt t="36390" x="7296150" y="4965700"/>
          <p14:tracePt t="36407" x="7277100" y="4965700"/>
          <p14:tracePt t="36424" x="7259638" y="4956175"/>
          <p14:tracePt t="36440" x="7232650" y="4956175"/>
          <p14:tracePt t="36457" x="7180263" y="4956175"/>
          <p14:tracePt t="36474" x="7116763" y="4965700"/>
          <p14:tracePt t="36491" x="7072313" y="4973638"/>
          <p14:tracePt t="36507" x="7037388" y="4991100"/>
          <p14:tracePt t="36524" x="7010400" y="5027613"/>
          <p14:tracePt t="36541" x="7000875" y="5054600"/>
          <p14:tracePt t="36557" x="6991350" y="5054600"/>
          <p14:tracePt t="36574" x="6991350" y="5081588"/>
          <p14:tracePt t="36591" x="6991350" y="5089525"/>
          <p14:tracePt t="36607" x="6991350" y="5108575"/>
          <p14:tracePt t="36624" x="6991350" y="5116513"/>
          <p14:tracePt t="36641" x="6991350" y="5143500"/>
          <p14:tracePt t="36658" x="7000875" y="5153025"/>
          <p14:tracePt t="36674" x="7010400" y="5160963"/>
          <p14:tracePt t="36691" x="7027863" y="5170488"/>
          <p14:tracePt t="36708" x="7045325" y="5170488"/>
          <p14:tracePt t="36708" x="7062788" y="5170488"/>
          <p14:tracePt t="36725" x="7099300" y="5170488"/>
          <p14:tracePt t="36741" x="7134225" y="5170488"/>
          <p14:tracePt t="36758" x="7180263" y="5170488"/>
          <p14:tracePt t="36774" x="7197725" y="5170488"/>
          <p14:tracePt t="36791" x="7205663" y="5170488"/>
          <p14:tracePt t="36808" x="7215188" y="5170488"/>
          <p14:tracePt t="36829" x="7215188" y="5160963"/>
          <p14:tracePt t="36845" x="7215188" y="5153025"/>
          <p14:tracePt t="36858" x="7215188" y="5143500"/>
          <p14:tracePt t="36877" x="7215188" y="5126038"/>
          <p14:tracePt t="36909" x="7205663" y="5126038"/>
          <p14:tracePt t="36925" x="7188200" y="5126038"/>
          <p14:tracePt t="36933" x="7180263" y="5126038"/>
          <p14:tracePt t="36941" x="7153275" y="5126038"/>
          <p14:tracePt t="36958" x="7143750" y="5133975"/>
          <p14:tracePt t="36975" x="7134225" y="5133975"/>
          <p14:tracePt t="36992" x="7126288" y="5143500"/>
          <p14:tracePt t="37269" x="7116763" y="5133975"/>
          <p14:tracePt t="37293" x="7108825" y="5126038"/>
          <p14:tracePt t="37309" x="7108825" y="5099050"/>
          <p14:tracePt t="37325" x="7108825" y="5089525"/>
          <p14:tracePt t="37349" x="7108825" y="5081588"/>
          <p14:tracePt t="37429" x="7108825" y="5072063"/>
          <p14:tracePt t="37437" x="7099300" y="5062538"/>
          <p14:tracePt t="37445" x="7089775" y="5062538"/>
          <p14:tracePt t="37461" x="7089775" y="5054600"/>
          <p14:tracePt t="37477" x="7081838" y="5045075"/>
          <p14:tracePt t="37493" x="7081838" y="5054600"/>
          <p14:tracePt t="37709" x="7081838" y="5062538"/>
          <p14:tracePt t="37845" x="7081838" y="5072063"/>
          <p14:tracePt t="37877" x="7081838" y="5081588"/>
          <p14:tracePt t="37893" x="7081838" y="5089525"/>
          <p14:tracePt t="37909" x="7081838" y="5099050"/>
          <p14:tracePt t="37925" x="7081838" y="5108575"/>
          <p14:tracePt t="37941" x="7081838" y="5116513"/>
          <p14:tracePt t="37949" x="7081838" y="5126038"/>
          <p14:tracePt t="37960" x="7081838" y="5133975"/>
          <p14:tracePt t="37981" x="7089775" y="5143500"/>
          <p14:tracePt t="37993" x="7099300" y="5170488"/>
          <p14:tracePt t="38010" x="7099300" y="5187950"/>
          <p14:tracePt t="38027" x="7108825" y="5197475"/>
          <p14:tracePt t="38044" x="7116763" y="5205413"/>
          <p14:tracePt t="38117" x="7116763" y="5224463"/>
          <p14:tracePt t="38149" x="7126288" y="5224463"/>
          <p14:tracePt t="38173" x="7126288" y="5232400"/>
          <p14:tracePt t="38189" x="7134225" y="5232400"/>
          <p14:tracePt t="38205" x="7134225" y="5241925"/>
          <p14:tracePt t="38237" x="7143750" y="5251450"/>
          <p14:tracePt t="39323" x="7153275" y="5251450"/>
          <p14:tracePt t="39325" x="7161213" y="5232400"/>
          <p14:tracePt t="39333" x="7170738" y="5232400"/>
          <p14:tracePt t="39346" x="7197725" y="5224463"/>
          <p14:tracePt t="39363" x="7215188" y="5197475"/>
          <p14:tracePt t="39380" x="7232650" y="5187950"/>
          <p14:tracePt t="39380" x="7251700" y="5180013"/>
          <p14:tracePt t="39397" x="7277100" y="5160963"/>
          <p14:tracePt t="39413" x="7323138" y="5133975"/>
          <p14:tracePt t="39430" x="7367588" y="5126038"/>
          <p14:tracePt t="39446" x="7394575" y="5099050"/>
          <p14:tracePt t="39463" x="7412038" y="5099050"/>
          <p14:tracePt t="39480" x="7429500" y="5089525"/>
          <p14:tracePt t="39496" x="7439025" y="5081588"/>
          <p14:tracePt t="39517" x="7456488" y="5081588"/>
          <p14:tracePt t="39533" x="7456488" y="5072063"/>
          <p14:tracePt t="39546" x="7473950" y="5062538"/>
          <p14:tracePt t="39563" x="7483475" y="5062538"/>
          <p14:tracePt t="39580" x="7510463" y="5054600"/>
          <p14:tracePt t="39597" x="7537450" y="5045075"/>
          <p14:tracePt t="39613" x="7554913" y="5045075"/>
          <p14:tracePt t="39630" x="7581900" y="5037138"/>
          <p14:tracePt t="39647" x="7616825" y="5027613"/>
          <p14:tracePt t="39663" x="7653338" y="5027613"/>
          <p14:tracePt t="39680" x="7715250" y="5010150"/>
          <p14:tracePt t="39697" x="7742238" y="5000625"/>
          <p14:tracePt t="39714" x="7786688" y="4991100"/>
          <p14:tracePt t="39730" x="7804150" y="4991100"/>
          <p14:tracePt t="39747" x="7840663" y="4991100"/>
          <p14:tracePt t="39764" x="7848600" y="4991100"/>
          <p14:tracePt t="39764" x="7858125" y="4991100"/>
          <p14:tracePt t="39781" x="7875588" y="4991100"/>
          <p14:tracePt t="39797" x="7894638" y="4991100"/>
          <p14:tracePt t="39814" x="7912100" y="4991100"/>
          <p14:tracePt t="39831" x="7929563" y="4991100"/>
          <p14:tracePt t="39847" x="7939088" y="4991100"/>
          <p14:tracePt t="39864" x="7947025" y="4991100"/>
          <p14:tracePt t="39881" x="7939088" y="4991100"/>
          <p14:tracePt t="40093" x="7912100" y="4991100"/>
          <p14:tracePt t="40101" x="7894638" y="4991100"/>
          <p14:tracePt t="40109" x="7867650" y="4991100"/>
          <p14:tracePt t="40117" x="7840663" y="4991100"/>
          <p14:tracePt t="40131" x="7777163" y="4991100"/>
          <p14:tracePt t="40148" x="7724775" y="4991100"/>
          <p14:tracePt t="40148" x="7697788" y="4991100"/>
          <p14:tracePt t="40165" x="7643813" y="4991100"/>
          <p14:tracePt t="40181" x="7599363" y="4991100"/>
          <p14:tracePt t="40198" x="7554913" y="4991100"/>
          <p14:tracePt t="40214" x="7510463" y="4991100"/>
          <p14:tracePt t="40231" x="7473950" y="4983163"/>
          <p14:tracePt t="40248" x="7419975" y="4983163"/>
          <p14:tracePt t="40265" x="7385050" y="4965700"/>
          <p14:tracePt t="40281" x="7367588" y="4965700"/>
          <p14:tracePt t="40298" x="7358063" y="4956175"/>
          <p14:tracePt t="40315" x="7348538" y="4956175"/>
          <p14:tracePt t="40332" x="7340600" y="4946650"/>
          <p14:tracePt t="40348" x="7331075" y="4929188"/>
          <p14:tracePt t="40373" x="7331075" y="4919663"/>
          <p14:tracePt t="40405" x="7331075" y="4911725"/>
          <p14:tracePt t="40421" x="7331075" y="4902200"/>
          <p14:tracePt t="40429" x="7331075" y="4894263"/>
          <p14:tracePt t="40445" x="7340600" y="4884738"/>
          <p14:tracePt t="40453" x="7340600" y="4875213"/>
          <p14:tracePt t="40465" x="7367588" y="4867275"/>
          <p14:tracePt t="40483" x="7394575" y="4857750"/>
          <p14:tracePt t="40498" x="7419975" y="4848225"/>
          <p14:tracePt t="40515" x="7483475" y="4840288"/>
          <p14:tracePt t="40532" x="7545388" y="4840288"/>
          <p14:tracePt t="40549" x="7581900" y="4840288"/>
          <p14:tracePt t="40565" x="7626350" y="4840288"/>
          <p14:tracePt t="40582" x="7653338" y="4840288"/>
          <p14:tracePt t="40599" x="7688263" y="4840288"/>
          <p14:tracePt t="40616" x="7705725" y="4840288"/>
          <p14:tracePt t="40632" x="7724775" y="4840288"/>
          <p14:tracePt t="40649" x="7732713" y="4840288"/>
          <p14:tracePt t="40665" x="7751763" y="4840288"/>
          <p14:tracePt t="40682" x="7769225" y="4848225"/>
          <p14:tracePt t="40699" x="7786688" y="4867275"/>
          <p14:tracePt t="40716" x="7813675" y="4884738"/>
          <p14:tracePt t="40733" x="7813675" y="4894263"/>
          <p14:tracePt t="40749" x="7823200" y="4919663"/>
          <p14:tracePt t="40766" x="7823200" y="4929188"/>
          <p14:tracePt t="40782" x="7823200" y="4938713"/>
          <p14:tracePt t="40800" x="7823200" y="4956175"/>
          <p14:tracePt t="40817" x="7823200" y="4973638"/>
          <p14:tracePt t="40833" x="7823200" y="5000625"/>
          <p14:tracePt t="40850" x="7823200" y="5018088"/>
          <p14:tracePt t="40867" x="7813675" y="5045075"/>
          <p14:tracePt t="40884" x="7796213" y="5072063"/>
          <p14:tracePt t="40900" x="7777163" y="5099050"/>
          <p14:tracePt t="40900" x="7769225" y="5099050"/>
          <p14:tracePt t="40918" x="7732713" y="5116513"/>
          <p14:tracePt t="40934" x="7705725" y="5126038"/>
          <p14:tracePt t="40950" x="7670800" y="5133975"/>
          <p14:tracePt t="40967" x="7634288" y="5143500"/>
          <p14:tracePt t="40984" x="7581900" y="5143500"/>
          <p14:tracePt t="41000" x="7545388" y="5143500"/>
          <p14:tracePt t="41017" x="7491413" y="5143500"/>
          <p14:tracePt t="41034" x="7446963" y="5126038"/>
          <p14:tracePt t="41051" x="7412038" y="5108575"/>
          <p14:tracePt t="41067" x="7385050" y="5089525"/>
          <p14:tracePt t="41084" x="7358063" y="5072063"/>
          <p14:tracePt t="41101" x="7340600" y="5037138"/>
          <p14:tracePt t="41119" x="7323138" y="5018088"/>
          <p14:tracePt t="41134" x="7323138" y="5010150"/>
          <p14:tracePt t="41151" x="7323138" y="5000625"/>
          <p14:tracePt t="41167" x="7323138" y="4973638"/>
          <p14:tracePt t="41184" x="7323138" y="4965700"/>
          <p14:tracePt t="41201" x="7323138" y="4956175"/>
          <p14:tracePt t="41217" x="7323138" y="4938713"/>
          <p14:tracePt t="41234" x="7340600" y="4929188"/>
          <p14:tracePt t="41251" x="7375525" y="4919663"/>
          <p14:tracePt t="41268" x="7429500" y="4919663"/>
          <p14:tracePt t="41284" x="7500938" y="4919663"/>
          <p14:tracePt t="41284" x="7537450" y="4919663"/>
          <p14:tracePt t="41302" x="7616825" y="4929188"/>
          <p14:tracePt t="41318" x="7661275" y="4946650"/>
          <p14:tracePt t="41334" x="7688263" y="4965700"/>
          <p14:tracePt t="41351" x="7705725" y="4973638"/>
          <p14:tracePt t="41368" x="7705725" y="4983163"/>
          <p14:tracePt t="41389" x="7705725" y="4991100"/>
          <p14:tracePt t="41790" x="7715250" y="5000625"/>
          <p14:tracePt t="41798" x="7724775" y="5010150"/>
          <p14:tracePt t="41814" x="7732713" y="5018088"/>
          <p14:tracePt t="41822" x="7751763" y="5027613"/>
          <p14:tracePt t="41838" x="7777163" y="5037138"/>
          <p14:tracePt t="41852" x="7804150" y="5054600"/>
          <p14:tracePt t="41869" x="7848600" y="5089525"/>
          <p14:tracePt t="41886" x="7875588" y="5099050"/>
          <p14:tracePt t="41902" x="7894638" y="5108575"/>
          <p14:tracePt t="41919" x="7912100" y="5116513"/>
          <p14:tracePt t="41936" x="7920038" y="5126038"/>
          <p14:tracePt t="41952" x="7939088" y="5126038"/>
          <p14:tracePt t="41969" x="7956550" y="5126038"/>
          <p14:tracePt t="41986" x="7966075" y="5126038"/>
          <p14:tracePt t="42002" x="7974013" y="5126038"/>
          <p14:tracePt t="42019" x="7956550" y="5126038"/>
          <p14:tracePt t="42101" x="7947025" y="5116513"/>
          <p14:tracePt t="42109" x="7939088" y="5116513"/>
          <p14:tracePt t="42119" x="7902575" y="5108575"/>
          <p14:tracePt t="42137" x="7867650" y="5108575"/>
          <p14:tracePt t="42153" x="7848600" y="5108575"/>
          <p14:tracePt t="42169" x="7858125" y="5108575"/>
          <p14:tracePt t="42285" x="7867650" y="5108575"/>
          <p14:tracePt t="42294" x="7902575" y="5108575"/>
          <p14:tracePt t="42303" x="7974013" y="5126038"/>
          <p14:tracePt t="42320" x="8045450" y="5133975"/>
          <p14:tracePt t="42336" x="8108950" y="5160963"/>
          <p14:tracePt t="42353" x="8170863" y="5187950"/>
          <p14:tracePt t="42370" x="8224838" y="5205413"/>
          <p14:tracePt t="42387" x="8313738" y="5232400"/>
          <p14:tracePt t="42403" x="8385175" y="5251450"/>
          <p14:tracePt t="42420" x="8474075" y="5268913"/>
          <p14:tracePt t="42437" x="8555038" y="5303838"/>
          <p14:tracePt t="42454" x="8609013" y="5313363"/>
          <p14:tracePt t="42470" x="8626475" y="5322888"/>
          <p14:tracePt t="42487" x="8634413" y="5322888"/>
          <p14:tracePt t="42582" x="8643938" y="5322888"/>
          <p14:tracePt t="42622" x="8634413" y="5322888"/>
          <p14:tracePt t="42646" x="8616950" y="5322888"/>
          <p14:tracePt t="42653" x="8589963" y="5322888"/>
          <p14:tracePt t="42662" x="8555038" y="5322888"/>
          <p14:tracePt t="42670" x="8456613" y="5322888"/>
          <p14:tracePt t="42687" x="8385175" y="5313363"/>
          <p14:tracePt t="42704" x="8331200" y="5313363"/>
          <p14:tracePt t="42721" x="8304213" y="5313363"/>
          <p14:tracePt t="42737" x="8286750" y="5313363"/>
          <p14:tracePt t="42754" x="8277225" y="5313363"/>
          <p14:tracePt t="42782" x="8277225" y="5322888"/>
          <p14:tracePt t="42798" x="8277225" y="5340350"/>
          <p14:tracePt t="42806" x="8277225" y="5348288"/>
          <p14:tracePt t="42829" x="8277225" y="5357813"/>
          <p14:tracePt t="42846" x="8277225" y="5367338"/>
          <p14:tracePt t="42870" x="8277225" y="5375275"/>
          <p14:tracePt t="42894" x="8277225" y="5384800"/>
          <p14:tracePt t="42901" x="8269288" y="5384800"/>
          <p14:tracePt t="43022" x="8251825" y="5384800"/>
          <p14:tracePt t="43030" x="8224838" y="5384800"/>
          <p14:tracePt t="43038" x="8161338" y="5384800"/>
          <p14:tracePt t="43055" x="8099425" y="5384800"/>
          <p14:tracePt t="43071" x="8072438" y="5384800"/>
          <p14:tracePt t="43088" x="8027988" y="5394325"/>
          <p14:tracePt t="43105" x="7991475" y="5394325"/>
          <p14:tracePt t="43121" x="7966075" y="5394325"/>
          <p14:tracePt t="43138" x="7939088" y="5394325"/>
          <p14:tracePt t="43155" x="7920038" y="5394325"/>
          <p14:tracePt t="43172" x="7912100" y="5394325"/>
          <p14:tracePt t="43188" x="7912100" y="5384800"/>
          <p14:tracePt t="43205" x="7912100" y="5367338"/>
          <p14:tracePt t="43222" x="7912100" y="5348288"/>
          <p14:tracePt t="43238" x="7920038" y="5322888"/>
          <p14:tracePt t="43255" x="7939088" y="5303838"/>
          <p14:tracePt t="43272" x="7991475" y="5286375"/>
          <p14:tracePt t="43288" x="8054975" y="5276850"/>
          <p14:tracePt t="43305" x="8143875" y="5276850"/>
          <p14:tracePt t="43322" x="8224838" y="5276850"/>
          <p14:tracePt t="43338" x="8296275" y="5303838"/>
          <p14:tracePt t="43355" x="8348663" y="5313363"/>
          <p14:tracePt t="43372" x="8385175" y="5340350"/>
          <p14:tracePt t="43389" x="8456613" y="5367338"/>
          <p14:tracePt t="43405" x="8491538" y="5394325"/>
          <p14:tracePt t="43422" x="8518525" y="5411788"/>
          <p14:tracePt t="43439" x="8537575" y="5419725"/>
          <p14:tracePt t="43455" x="8537575" y="5429250"/>
          <p14:tracePt t="43472" x="8537575" y="5438775"/>
          <p14:tracePt t="43493" x="8537575" y="5446713"/>
          <p14:tracePt t="43526" x="8545513" y="5456238"/>
          <p14:tracePt t="43534" x="8545513" y="5465763"/>
          <p14:tracePt t="43550" x="8545513" y="5473700"/>
          <p14:tracePt t="43574" x="8545513" y="5483225"/>
          <p14:tracePt t="43582" x="8545513" y="5491163"/>
          <p14:tracePt t="44229" x="8528050" y="5491163"/>
          <p14:tracePt t="44725" x="8510588" y="5491163"/>
          <p14:tracePt t="44734" x="8491538" y="5491163"/>
          <p14:tracePt t="44742" x="8402638" y="5473700"/>
          <p14:tracePt t="44758" x="8313738" y="5465763"/>
          <p14:tracePt t="44775" x="8251825" y="5465763"/>
          <p14:tracePt t="44791" x="8215313" y="5456238"/>
          <p14:tracePt t="44808" x="8205788" y="5456238"/>
          <p14:tracePt t="44825" x="8188325" y="5446713"/>
          <p14:tracePt t="44841" x="8170863" y="5446713"/>
          <p14:tracePt t="44858" x="8143875" y="5438775"/>
          <p14:tracePt t="44875" x="8072438" y="5419725"/>
          <p14:tracePt t="44891" x="7991475" y="5411788"/>
          <p14:tracePt t="44909" x="7902575" y="5394325"/>
          <p14:tracePt t="44925" x="7786688" y="5367338"/>
          <p14:tracePt t="44942" x="7732713" y="5357813"/>
          <p14:tracePt t="44958" x="7697788" y="5340350"/>
          <p14:tracePt t="44975" x="7670800" y="5322888"/>
          <p14:tracePt t="44992" x="7634288" y="5303838"/>
          <p14:tracePt t="45008" x="7608888" y="5286375"/>
          <p14:tracePt t="45025" x="7572375" y="5276850"/>
          <p14:tracePt t="45042" x="7545388" y="5259388"/>
          <p14:tracePt t="45059" x="7518400" y="5251450"/>
          <p14:tracePt t="45075" x="7491413" y="5232400"/>
          <p14:tracePt t="45092" x="7446963" y="5214938"/>
          <p14:tracePt t="45109" x="7402513" y="5197475"/>
          <p14:tracePt t="45125" x="7385050" y="5187950"/>
          <p14:tracePt t="45142" x="7358063" y="5170488"/>
          <p14:tracePt t="45159" x="7348538" y="5160963"/>
          <p14:tracePt t="45176" x="7340600" y="5143500"/>
          <p14:tracePt t="45193" x="7331075" y="5133975"/>
          <p14:tracePt t="45214" x="7331075" y="5126038"/>
          <p14:tracePt t="45237" x="7331075" y="5116513"/>
          <p14:tracePt t="45246" x="7331075" y="5108575"/>
          <p14:tracePt t="45269" x="7323138" y="5099050"/>
          <p14:tracePt t="45285" x="7323138" y="5089525"/>
          <p14:tracePt t="45294" x="7313613" y="5089525"/>
          <p14:tracePt t="45309" x="7296150" y="5072063"/>
          <p14:tracePt t="45326" x="7286625" y="5062538"/>
          <p14:tracePt t="45342" x="7277100" y="5054600"/>
          <p14:tracePt t="45359" x="7269163" y="5054600"/>
          <p14:tracePt t="45422" x="7259638" y="5054600"/>
          <p14:tracePt t="45461" x="7251700" y="5054600"/>
          <p14:tracePt t="45478" x="7242175" y="5054600"/>
          <p14:tracePt t="45486" x="7224713" y="5062538"/>
          <p14:tracePt t="45494" x="7188200" y="5081588"/>
          <p14:tracePt t="45510" x="7170738" y="5108575"/>
          <p14:tracePt t="45526" x="7153275" y="5116513"/>
          <p14:tracePt t="45543" x="7153275" y="5126038"/>
          <p14:tracePt t="45605" x="7153275" y="5133975"/>
          <p14:tracePt t="45621" x="7153275" y="5143500"/>
          <p14:tracePt t="45637" x="7153275" y="5153025"/>
          <p14:tracePt t="45645" x="7161213" y="5160963"/>
          <p14:tracePt t="45669" x="7170738" y="5160963"/>
          <p14:tracePt t="45677" x="7180263" y="5160963"/>
          <p14:tracePt t="45686" x="7188200" y="5160963"/>
          <p14:tracePt t="45694" x="7205663" y="5170488"/>
          <p14:tracePt t="45710" x="7215188" y="5170488"/>
          <p14:tracePt t="45726" x="7232650" y="5170488"/>
          <p14:tracePt t="45743" x="7251700" y="5170488"/>
          <p14:tracePt t="45766" x="7259638" y="5170488"/>
          <p14:tracePt t="45776" x="7269163" y="5160963"/>
          <p14:tracePt t="45793" x="7277100" y="5153025"/>
          <p14:tracePt t="45810" x="7296150" y="5143500"/>
          <p14:tracePt t="45827" x="7296150" y="5126038"/>
          <p14:tracePt t="45843" x="7304088" y="5116513"/>
          <p14:tracePt t="45860" x="7304088" y="5099050"/>
          <p14:tracePt t="45860" x="7313613" y="5089525"/>
          <p14:tracePt t="45878" x="7313613" y="5072063"/>
          <p14:tracePt t="45894" x="7313613" y="5062538"/>
          <p14:tracePt t="45910" x="7313613" y="5054600"/>
          <p14:tracePt t="45927" x="7304088" y="5037138"/>
          <p14:tracePt t="45944" x="7286625" y="5037138"/>
          <p14:tracePt t="45960" x="7251700" y="5027613"/>
          <p14:tracePt t="45977" x="7224713" y="5018088"/>
          <p14:tracePt t="45994" x="7197725" y="5010150"/>
          <p14:tracePt t="46010" x="7170738" y="5000625"/>
          <p14:tracePt t="46027" x="7134225" y="5000625"/>
          <p14:tracePt t="46044" x="7108825" y="5000625"/>
          <p14:tracePt t="46060" x="7072313" y="5000625"/>
          <p14:tracePt t="46078" x="7062788" y="5000625"/>
          <p14:tracePt t="46094" x="7054850" y="5000625"/>
          <p14:tracePt t="46110" x="7037388" y="5018088"/>
          <p14:tracePt t="46127" x="7027863" y="5027613"/>
          <p14:tracePt t="46144" x="7018338" y="5045075"/>
          <p14:tracePt t="46161" x="7018338" y="5062538"/>
          <p14:tracePt t="46177" x="7018338" y="5081588"/>
          <p14:tracePt t="46195" x="7018338" y="5108575"/>
          <p14:tracePt t="46211" x="7018338" y="5133975"/>
          <p14:tracePt t="46228" x="7027863" y="5153025"/>
          <p14:tracePt t="46244" x="7045325" y="5170488"/>
          <p14:tracePt t="46244" x="7054850" y="5170488"/>
          <p14:tracePt t="46262" x="7062788" y="5170488"/>
          <p14:tracePt t="46277" x="7081838" y="5170488"/>
          <p14:tracePt t="46294" x="7116763" y="5170488"/>
          <p14:tracePt t="46311" x="7143750" y="5153025"/>
          <p14:tracePt t="46328" x="7170738" y="5143500"/>
          <p14:tracePt t="46344" x="7180263" y="5133975"/>
          <p14:tracePt t="46361" x="7188200" y="5133975"/>
          <p14:tracePt t="46378" x="7188200" y="5126038"/>
          <p14:tracePt t="46394" x="7188200" y="5116513"/>
          <p14:tracePt t="46429" x="7188200" y="5108575"/>
          <p14:tracePt t="46462" x="7188200" y="5099050"/>
          <p14:tracePt t="46485" x="7188200" y="5089525"/>
          <p14:tracePt t="46502" x="7180263" y="5089525"/>
          <p14:tracePt t="46525" x="7170738" y="5089525"/>
          <p14:tracePt t="46541" x="7153275" y="5089525"/>
          <p14:tracePt t="46573" x="7153275" y="5099050"/>
          <p14:tracePt t="46613" x="7153275" y="5108575"/>
          <p14:tracePt t="46629" x="7143750" y="5116513"/>
          <p14:tracePt t="46933" x="7153275" y="5116513"/>
          <p14:tracePt t="47101" x="7153275" y="5108575"/>
          <p14:tracePt t="47109" x="7170738" y="5108575"/>
          <p14:tracePt t="47125" x="7180263" y="5099050"/>
          <p14:tracePt t="47141" x="7188200" y="5089525"/>
          <p14:tracePt t="47157" x="7197725" y="5089525"/>
          <p14:tracePt t="48076" x="7205663" y="5089525"/>
          <p14:tracePt t="48326" x="7215188" y="5089525"/>
          <p14:tracePt t="48333" x="7224713" y="5108575"/>
          <p14:tracePt t="48381" x="7232650" y="5116513"/>
          <p14:tracePt t="48405" x="7232650" y="5126038"/>
          <p14:tracePt t="48590" x="7232650" y="5133975"/>
          <p14:tracePt t="48597" x="7232650" y="5143500"/>
          <p14:tracePt t="48613" x="7232650" y="5153025"/>
          <p14:tracePt t="48629" x="7232650" y="5160963"/>
          <p14:tracePt t="48638" x="7232650" y="5170488"/>
          <p14:tracePt t="48649" x="7224713" y="5197475"/>
          <p14:tracePt t="48666" x="7215188" y="5224463"/>
          <p14:tracePt t="48683" x="7197725" y="5251450"/>
          <p14:tracePt t="48699" x="7197725" y="5259388"/>
          <p14:tracePt t="48716" x="7197725" y="5268913"/>
          <p14:tracePt t="48789" x="7188200" y="5286375"/>
          <p14:tracePt t="48813" x="7180263" y="5286375"/>
          <p14:tracePt t="48829" x="7180263" y="5295900"/>
          <p14:tracePt t="48861" x="7180263" y="5303838"/>
          <p14:tracePt t="54577" x="7180263" y="5295900"/>
          <p14:tracePt t="55109" x="7188200" y="5295900"/>
          <p14:tracePt t="55117" x="7188200" y="5276850"/>
          <p14:tracePt t="55173" x="7205663" y="5276850"/>
          <p14:tracePt t="55237" x="7205663" y="5268913"/>
          <p14:tracePt t="55253" x="7205663" y="5259388"/>
          <p14:tracePt t="55269" x="7215188" y="5259388"/>
          <p14:tracePt t="55277" x="7215188" y="5251450"/>
          <p14:tracePt t="55317" x="7224713" y="5251450"/>
          <p14:tracePt t="55357" x="7232650" y="5241925"/>
          <p14:tracePt t="55373" x="7232650" y="5251450"/>
          <p14:tracePt t="56173" x="7232650" y="5259388"/>
          <p14:tracePt t="56213" x="7232650" y="5268913"/>
          <p14:tracePt t="56237" x="7232650" y="5276850"/>
          <p14:tracePt t="56245" x="7232650" y="5286375"/>
          <p14:tracePt t="56261" x="7232650" y="5295900"/>
          <p14:tracePt t="56269" x="7232650" y="5303838"/>
          <p14:tracePt t="56281" x="7232650" y="5322888"/>
          <p14:tracePt t="56298" x="7232650" y="5330825"/>
          <p14:tracePt t="56314" x="7232650" y="5340350"/>
          <p14:tracePt t="56331" x="7232650" y="5357813"/>
          <p14:tracePt t="56349" x="7232650" y="5367338"/>
          <p14:tracePt t="56364" x="7232650" y="5375275"/>
          <p14:tracePt t="56381" x="7232650" y="5384800"/>
          <p14:tracePt t="56709" x="7232650" y="5375275"/>
          <p14:tracePt t="56805" x="7232650" y="5357813"/>
          <p14:tracePt t="56813" x="7232650" y="5348288"/>
          <p14:tracePt t="56829" x="7232650" y="5340350"/>
          <p14:tracePt t="56837" x="7242175" y="5322888"/>
          <p14:tracePt t="56853" x="7242175" y="5313363"/>
          <p14:tracePt t="56869" x="7242175" y="5303838"/>
          <p14:tracePt t="56882" x="7242175" y="5295900"/>
          <p14:tracePt t="57501" x="7251700" y="5295900"/>
          <p14:tracePt t="57509" x="7259638" y="5313363"/>
          <p14:tracePt t="57517" x="7269163" y="5330825"/>
          <p14:tracePt t="57534" x="7269163" y="5384800"/>
          <p14:tracePt t="57550" x="7269163" y="5419725"/>
          <p14:tracePt t="57567" x="7269163" y="5483225"/>
          <p14:tracePt t="57584" x="7269163" y="5527675"/>
          <p14:tracePt t="57600" x="7269163" y="5581650"/>
          <p14:tracePt t="57617" x="7269163" y="5634038"/>
          <p14:tracePt t="57634" x="7269163" y="5697538"/>
          <p14:tracePt t="57650" x="7259638" y="5751513"/>
          <p14:tracePt t="57667" x="7251700" y="5795963"/>
          <p14:tracePt t="57684" x="7251700" y="5830888"/>
          <p14:tracePt t="57701" x="7251700" y="5867400"/>
          <p14:tracePt t="57717" x="7251700" y="5875338"/>
          <p14:tracePt t="57829" x="7251700" y="5884863"/>
          <p14:tracePt t="57853" x="7251700" y="5894388"/>
          <p14:tracePt t="57861" x="7251700" y="5902325"/>
          <p14:tracePt t="57869" x="7251700" y="5911850"/>
          <p14:tracePt t="57884" x="7251700" y="5956300"/>
          <p14:tracePt t="57901" x="7251700" y="5983288"/>
          <p14:tracePt t="57917" x="7251700" y="6010275"/>
          <p14:tracePt t="57934" x="7251700" y="6045200"/>
          <p14:tracePt t="57951" x="7251700" y="6072188"/>
          <p14:tracePt t="57967" x="7251700" y="6108700"/>
          <p14:tracePt t="57984" x="7251700" y="6153150"/>
          <p14:tracePt t="58001" x="7251700" y="6197600"/>
          <p14:tracePt t="58018" x="7251700" y="6259513"/>
          <p14:tracePt t="58035" x="7251700" y="6313488"/>
          <p14:tracePt t="58051" x="7242175" y="6367463"/>
          <p14:tracePt t="58068" x="7242175" y="6419850"/>
          <p14:tracePt t="58068" x="7232650" y="6438900"/>
          <p14:tracePt t="58085" x="7215188" y="6483350"/>
          <p14:tracePt t="58101" x="7215188" y="6491288"/>
          <p14:tracePt t="58118" x="7205663" y="6527800"/>
          <p14:tracePt t="58135" x="7197725" y="6537325"/>
          <p14:tracePt t="58152" x="7188200" y="6554788"/>
          <p14:tracePt t="58168" x="7180263" y="6572250"/>
          <p14:tracePt t="58185" x="7153275" y="6599238"/>
          <p14:tracePt t="58202" x="7126288" y="6634163"/>
          <p14:tracePt t="58218" x="7108825" y="6653213"/>
          <p14:tracePt t="58235" x="7089775" y="6680200"/>
          <p14:tracePt t="58252" x="7072313" y="6688138"/>
          <p14:tracePt t="58268" x="7062788" y="6697663"/>
          <p14:tracePt t="58285" x="7045325" y="6715125"/>
          <p14:tracePt t="58302" x="7037388" y="6742113"/>
          <p14:tracePt t="58318" x="7018338" y="6751638"/>
          <p14:tracePt t="58335" x="7010400" y="6759575"/>
          <p14:tracePt t="58352" x="7000875" y="6769100"/>
          <p14:tracePt t="58373" x="6983413" y="6777038"/>
          <p14:tracePt t="58397" x="6973888" y="6777038"/>
          <p14:tracePt t="58421" x="6965950" y="6786563"/>
          <p14:tracePt t="58437" x="6956425" y="6786563"/>
          <p14:tracePt t="59577" x="6956425" y="6796088"/>
          <p14:tracePt t="60577" x="6946900" y="6796088"/>
          <p14:tracePt t="61285" x="6946900" y="6786563"/>
          <p14:tracePt t="61301" x="6946900" y="6777038"/>
          <p14:tracePt t="61317" x="6946900" y="6769100"/>
          <p14:tracePt t="61325" x="6946900" y="6759575"/>
          <p14:tracePt t="61333" x="6946900" y="6751638"/>
          <p14:tracePt t="61341" x="6946900" y="6732588"/>
          <p14:tracePt t="61358" x="6946900" y="6724650"/>
          <p14:tracePt t="61374" x="6946900" y="6715125"/>
          <p14:tracePt t="61391" x="6946900" y="6705600"/>
          <p14:tracePt t="61421" x="6946900" y="6697663"/>
          <p14:tracePt t="61445" x="6946900" y="6688138"/>
          <p14:tracePt t="61453" x="6929438" y="6688138"/>
          <p14:tracePt t="61461" x="6919913" y="6688138"/>
          <p14:tracePt t="61477" x="6919913" y="6680200"/>
          <p14:tracePt t="61917" x="6902450" y="6680200"/>
          <p14:tracePt t="61949" x="6902450" y="6670675"/>
          <p14:tracePt t="61965" x="6894513" y="6661150"/>
          <p14:tracePt t="62821" x="6894513" y="6653213"/>
          <p14:tracePt t="62845" x="6911975" y="6643688"/>
          <p14:tracePt t="62853" x="6919913" y="6634163"/>
          <p14:tracePt t="62861" x="6956425" y="6626225"/>
          <p14:tracePt t="62877" x="6983413" y="6616700"/>
          <p14:tracePt t="62894" x="7027863" y="6599238"/>
          <p14:tracePt t="62911" x="7062788" y="6599238"/>
          <p14:tracePt t="62928" x="7134225" y="6589713"/>
          <p14:tracePt t="62944" x="7215188" y="6572250"/>
          <p14:tracePt t="62961" x="7259638" y="6562725"/>
          <p14:tracePt t="62978" x="7304088" y="6562725"/>
          <p14:tracePt t="62994" x="7323138" y="6562725"/>
          <p14:tracePt t="63011" x="7358063" y="6562725"/>
          <p14:tracePt t="63028" x="7412038" y="6554788"/>
          <p14:tracePt t="63045" x="7466013" y="6537325"/>
          <p14:tracePt t="63061" x="7500938" y="6537325"/>
          <p14:tracePt t="63078" x="7545388" y="6527800"/>
          <p14:tracePt t="63094" x="7581900" y="6527800"/>
          <p14:tracePt t="63111" x="7616825" y="6518275"/>
          <p14:tracePt t="63128" x="7643813" y="6518275"/>
          <p14:tracePt t="63145" x="7688263" y="6518275"/>
          <p14:tracePt t="63161" x="7732713" y="6518275"/>
          <p14:tracePt t="63178" x="7796213" y="6518275"/>
          <p14:tracePt t="63195" x="7848600" y="6518275"/>
          <p14:tracePt t="63212" x="7894638" y="6518275"/>
          <p14:tracePt t="63228" x="7920038" y="6518275"/>
          <p14:tracePt t="63245" x="7920038" y="6527800"/>
          <p14:tracePt t="63261" x="7912100" y="6527800"/>
          <p14:tracePt t="63278" x="7894638" y="6527800"/>
          <p14:tracePt t="63701" x="7875588" y="6537325"/>
          <p14:tracePt t="63709" x="7858125" y="6537325"/>
          <p14:tracePt t="63717" x="7831138" y="6537325"/>
          <p14:tracePt t="63729" x="7777163" y="6537325"/>
          <p14:tracePt t="63746" x="7732713" y="6537325"/>
          <p14:tracePt t="63762" x="7697788" y="6537325"/>
          <p14:tracePt t="63779" x="7670800" y="6537325"/>
          <p14:tracePt t="63796" x="7626350" y="6537325"/>
          <p14:tracePt t="63796" x="7608888" y="6537325"/>
          <p14:tracePt t="63813" x="7527925" y="6554788"/>
          <p14:tracePt t="63829" x="7483475" y="6562725"/>
          <p14:tracePt t="63846" x="7446963" y="6572250"/>
          <p14:tracePt t="63863" x="7412038" y="6581775"/>
          <p14:tracePt t="63879" x="7385050" y="6589713"/>
          <p14:tracePt t="63896" x="7367588" y="6599238"/>
          <p14:tracePt t="63913" x="7348538" y="6599238"/>
          <p14:tracePt t="63929" x="7313613" y="6608763"/>
          <p14:tracePt t="63947" x="7269163" y="6616700"/>
          <p14:tracePt t="63963" x="7232650" y="6626225"/>
          <p14:tracePt t="63980" x="7205663" y="6634163"/>
          <p14:tracePt t="63996" x="7170738" y="6661150"/>
          <p14:tracePt t="64013" x="7161213" y="6661150"/>
          <p14:tracePt t="64030" x="7153275" y="6670675"/>
          <p14:tracePt t="64046" x="7143750" y="6670675"/>
          <p14:tracePt t="64063" x="7126288" y="6680200"/>
          <p14:tracePt t="64080" x="7126288" y="6688138"/>
          <p14:tracePt t="64101" x="7116763" y="6688138"/>
          <p14:tracePt t="64189" x="7108825" y="6688138"/>
          <p14:tracePt t="64205" x="7099300" y="6688138"/>
          <p14:tracePt t="64213" x="7089775" y="6688138"/>
          <p14:tracePt t="64221" x="7081838" y="6688138"/>
          <p14:tracePt t="64230" x="7081838" y="6680200"/>
          <p14:tracePt t="64247" x="7081838" y="6670675"/>
          <p14:tracePt t="64263" x="7081838" y="6661150"/>
          <p14:tracePt t="64413" x="7072313" y="6661150"/>
          <p14:tracePt t="64429" x="7062788" y="6661150"/>
          <p14:tracePt t="64437" x="7054850" y="6661150"/>
          <p14:tracePt t="64447" x="7018338" y="6661150"/>
          <p14:tracePt t="64464" x="7000875" y="6670675"/>
          <p14:tracePt t="64481" x="6991350" y="6670675"/>
          <p14:tracePt t="64497" x="6983413" y="6670675"/>
          <p14:tracePt t="64514" x="6973888" y="6670675"/>
          <p14:tracePt t="64531" x="6965950" y="6670675"/>
          <p14:tracePt t="64547" x="6956425" y="6670675"/>
          <p14:tracePt t="64564" x="6946900" y="6670675"/>
          <p14:tracePt t="64581" x="6938963" y="6670675"/>
          <p14:tracePt t="64597" x="6929438" y="6670675"/>
          <p14:tracePt t="64861" x="6929438" y="6653213"/>
          <p14:tracePt t="64885" x="6919913" y="6643688"/>
          <p14:tracePt t="64901" x="6919913" y="6634163"/>
          <p14:tracePt t="64917" x="6919913" y="6626225"/>
          <p14:tracePt t="64925" x="6911975" y="6608763"/>
          <p14:tracePt t="64933" x="6911975" y="6589713"/>
          <p14:tracePt t="64949" x="6894513" y="6581775"/>
          <p14:tracePt t="64965" x="6884988" y="6572250"/>
          <p14:tracePt t="64982" x="6884988" y="6562725"/>
          <p14:tracePt t="65005" x="6875463" y="6554788"/>
          <p14:tracePt t="65015" x="6884988" y="6545263"/>
          <p14:tracePt t="65037" x="6902450" y="6537325"/>
          <p14:tracePt t="65048" x="6956425" y="6527800"/>
          <p14:tracePt t="65065" x="7018338" y="6527800"/>
          <p14:tracePt t="65082" x="7081838" y="6527800"/>
          <p14:tracePt t="65098" x="7126288" y="6500813"/>
          <p14:tracePt t="65115" x="7161213" y="6483350"/>
          <p14:tracePt t="65132" x="7188200" y="6483350"/>
          <p14:tracePt t="65149" x="7197725" y="6473825"/>
          <p14:tracePt t="65165" x="7224713" y="6473825"/>
          <p14:tracePt t="65189" x="7251700" y="6473825"/>
          <p14:tracePt t="65198" x="7304088" y="6473825"/>
          <p14:tracePt t="65215" x="7367588" y="6473825"/>
          <p14:tracePt t="65232" x="7419975" y="6473825"/>
          <p14:tracePt t="65249" x="7483475" y="6473825"/>
          <p14:tracePt t="65265" x="7537450" y="6473825"/>
          <p14:tracePt t="65282" x="7572375" y="6473825"/>
          <p14:tracePt t="65299" x="7581900" y="6473825"/>
          <p14:tracePt t="65315" x="7589838" y="6473825"/>
          <p14:tracePt t="65357" x="7599363" y="6473825"/>
          <p14:tracePt t="65365" x="7608888" y="6473825"/>
          <p14:tracePt t="65373" x="7608888" y="6483350"/>
          <p14:tracePt t="65382" x="7626350" y="6510338"/>
          <p14:tracePt t="65399" x="7643813" y="6518275"/>
          <p14:tracePt t="65415" x="7653338" y="6527800"/>
          <p14:tracePt t="65432" x="7680325" y="6537325"/>
          <p14:tracePt t="65449" x="7697788" y="6537325"/>
          <p14:tracePt t="65466" x="7724775" y="6545263"/>
          <p14:tracePt t="65482" x="7732713" y="6545263"/>
          <p14:tracePt t="65500" x="7742238" y="6545263"/>
          <p14:tracePt t="65549" x="7751763" y="6537325"/>
          <p14:tracePt t="65565" x="7742238" y="6537325"/>
          <p14:tracePt t="65621" x="7732713" y="6537325"/>
          <p14:tracePt t="65629" x="7705725" y="6545263"/>
          <p14:tracePt t="65637" x="7680325" y="6554788"/>
          <p14:tracePt t="65649" x="7608888" y="6572250"/>
          <p14:tracePt t="65666" x="7537450" y="6589713"/>
          <p14:tracePt t="65683" x="7510463" y="6589713"/>
          <p14:tracePt t="65700" x="7456488" y="6589713"/>
          <p14:tracePt t="65717" x="7412038" y="6589713"/>
          <p14:tracePt t="65733" x="7358063" y="6589713"/>
          <p14:tracePt t="65750" x="7313613" y="6589713"/>
          <p14:tracePt t="65766" x="7269163" y="6599238"/>
          <p14:tracePt t="65783" x="7232650" y="6599238"/>
          <p14:tracePt t="65800" x="7205663" y="6599238"/>
          <p14:tracePt t="65817" x="7170738" y="6599238"/>
          <p14:tracePt t="65833" x="7126288" y="6599238"/>
          <p14:tracePt t="65850" x="7081838" y="6599238"/>
          <p14:tracePt t="65867" x="7037388" y="6599238"/>
          <p14:tracePt t="65883" x="7018338" y="6599238"/>
          <p14:tracePt t="65900" x="6983413" y="6599238"/>
          <p14:tracePt t="65917" x="6973888" y="6599238"/>
          <p14:tracePt t="65933" x="6938963" y="6599238"/>
          <p14:tracePt t="65950" x="6911975" y="6589713"/>
          <p14:tracePt t="65967" x="6894513" y="6581775"/>
          <p14:tracePt t="65983" x="6884988" y="6581775"/>
          <p14:tracePt t="66000" x="6867525" y="6581775"/>
          <p14:tracePt t="66017" x="6867525" y="6562725"/>
          <p14:tracePt t="66034" x="6867525" y="6545263"/>
          <p14:tracePt t="66050" x="6875463" y="6527800"/>
          <p14:tracePt t="66067" x="6894513" y="6500813"/>
          <p14:tracePt t="66084" x="6946900" y="6473825"/>
          <p14:tracePt t="66101" x="7010400" y="6456363"/>
          <p14:tracePt t="66117" x="7062788" y="6438900"/>
          <p14:tracePt t="66134" x="7143750" y="6438900"/>
          <p14:tracePt t="66150" x="7205663" y="6438900"/>
          <p14:tracePt t="66167" x="7242175" y="6438900"/>
          <p14:tracePt t="66184" x="7286625" y="6438900"/>
          <p14:tracePt t="66201" x="7313613" y="6438900"/>
          <p14:tracePt t="66217" x="7367588" y="6438900"/>
          <p14:tracePt t="66234" x="7412038" y="6438900"/>
          <p14:tracePt t="66251" x="7466013" y="6438900"/>
          <p14:tracePt t="66267" x="7518400" y="6438900"/>
          <p14:tracePt t="66284" x="7581900" y="6438900"/>
          <p14:tracePt t="66301" x="7608888" y="6438900"/>
          <p14:tracePt t="66317" x="7643813" y="6438900"/>
          <p14:tracePt t="66334" x="7661275" y="6438900"/>
          <p14:tracePt t="66351" x="7670800" y="6438900"/>
          <p14:tracePt t="66367" x="7680325" y="6438900"/>
          <p14:tracePt t="66384" x="7688263" y="6438900"/>
          <p14:tracePt t="66401" x="7697788" y="6446838"/>
          <p14:tracePt t="66445" x="7697788" y="6456363"/>
          <p14:tracePt t="66453" x="7697788" y="6465888"/>
          <p14:tracePt t="66461" x="7697788" y="6473825"/>
          <p14:tracePt t="66469" x="7697788" y="6491288"/>
          <p14:tracePt t="66485" x="7697788" y="6510338"/>
          <p14:tracePt t="66501" x="7697788" y="6518275"/>
          <p14:tracePt t="66518" x="7697788" y="6537325"/>
          <p14:tracePt t="66535" x="7697788" y="6545263"/>
          <p14:tracePt t="66551" x="7697788" y="6554788"/>
          <p14:tracePt t="66568" x="7670800" y="6572250"/>
          <p14:tracePt t="66585" x="7634288" y="6589713"/>
          <p14:tracePt t="66602" x="7589838" y="6589713"/>
          <p14:tracePt t="66618" x="7545388" y="6599238"/>
          <p14:tracePt t="66635" x="7500938" y="6608763"/>
          <p14:tracePt t="66652" x="7446963" y="6616700"/>
          <p14:tracePt t="66669" x="7412038" y="6626225"/>
          <p14:tracePt t="66685" x="7367588" y="6634163"/>
          <p14:tracePt t="66702" x="7323138" y="6643688"/>
          <p14:tracePt t="66718" x="7277100" y="6643688"/>
          <p14:tracePt t="66735" x="7251700" y="6643688"/>
          <p14:tracePt t="66752" x="7215188" y="6643688"/>
          <p14:tracePt t="66768" x="7180263" y="6643688"/>
          <p14:tracePt t="66785" x="7126288" y="6634163"/>
          <p14:tracePt t="66802" x="7081838" y="6626225"/>
          <p14:tracePt t="66819" x="7054850" y="6626225"/>
          <p14:tracePt t="66835" x="7027863" y="6626225"/>
          <p14:tracePt t="66852" x="7018338" y="6626225"/>
          <p14:tracePt t="66869" x="7010400" y="6626225"/>
          <p14:tracePt t="66892" x="7000875" y="6626225"/>
          <p14:tracePt t="66908" x="6991350" y="6626225"/>
          <p14:tracePt t="66919" x="6983413" y="6626225"/>
          <p14:tracePt t="66935" x="6973888" y="6626225"/>
          <p14:tracePt t="66952" x="6956425" y="6626225"/>
          <p14:tracePt t="66969" x="6938963" y="6626225"/>
          <p14:tracePt t="66986" x="6911975" y="6626225"/>
          <p14:tracePt t="67003" x="6884988" y="6626225"/>
          <p14:tracePt t="67019" x="6867525" y="6626225"/>
          <p14:tracePt t="67036" x="6858000" y="6626225"/>
          <p14:tracePt t="67053" x="6840538" y="6626225"/>
          <p14:tracePt t="67069" x="6823075" y="6626225"/>
          <p14:tracePt t="67086" x="6804025" y="6626225"/>
          <p14:tracePt t="67102" x="6786563" y="6634163"/>
          <p14:tracePt t="67119" x="6769100" y="6643688"/>
          <p14:tracePt t="67136" x="6759575" y="6653213"/>
          <p14:tracePt t="68076" x="6769100" y="6653213"/>
          <p14:tracePt t="68437" x="6777038" y="6653213"/>
          <p14:tracePt t="68445" x="6786563" y="6653213"/>
          <p14:tracePt t="68455" x="6804025" y="6653213"/>
          <p14:tracePt t="68472" x="6823075" y="6653213"/>
          <p14:tracePt t="68488" x="6831013" y="6653213"/>
          <p14:tracePt t="68505" x="6840538" y="6653213"/>
          <p14:tracePt t="68522" x="6848475" y="6653213"/>
          <p14:tracePt t="68539" x="6858000" y="6653213"/>
          <p14:tracePt t="68555" x="6875463" y="6653213"/>
          <p14:tracePt t="68572" x="6902450" y="6643688"/>
          <p14:tracePt t="68589" x="6911975" y="6634163"/>
          <p14:tracePt t="68605" x="6919913" y="6634163"/>
          <p14:tracePt t="68622" x="6929438" y="6634163"/>
          <p14:tracePt t="68852" x="6938963" y="6634163"/>
          <p14:tracePt t="68860" x="6946900" y="6634163"/>
          <p14:tracePt t="68877" x="6965950" y="6643688"/>
          <p14:tracePt t="68892" x="6973888" y="6643688"/>
          <p14:tracePt t="69028" x="6983413" y="6643688"/>
          <p14:tracePt t="69092" x="6973888" y="6643688"/>
          <p14:tracePt t="69132" x="6965950" y="6643688"/>
          <p14:tracePt t="69140" x="6946900" y="6643688"/>
          <p14:tracePt t="69149" x="6938963" y="6643688"/>
          <p14:tracePt t="69157" x="6902450" y="6634163"/>
          <p14:tracePt t="69173" x="6875463" y="6634163"/>
          <p14:tracePt t="69190" x="6848475" y="6634163"/>
          <p14:tracePt t="69207" x="6840538" y="6634163"/>
          <p14:tracePt t="69223" x="6831013" y="6634163"/>
          <p14:tracePt t="69240" x="6823075" y="6634163"/>
          <p14:tracePt t="69260" x="6804025" y="6643688"/>
          <p14:tracePt t="69277" x="6796088" y="6643688"/>
          <p14:tracePt t="69301" x="6769100" y="6653213"/>
          <p14:tracePt t="69316" x="6759575" y="6653213"/>
          <p14:tracePt t="69325" x="6751638" y="6661150"/>
          <p14:tracePt t="69348" x="6751638" y="6670675"/>
          <p14:tracePt t="69372" x="6751638" y="6680200"/>
          <p14:tracePt t="69388" x="6751638" y="6688138"/>
          <p14:tracePt t="69405" x="6751638" y="6697663"/>
          <p14:tracePt t="69429" x="6759575" y="6705600"/>
          <p14:tracePt t="69436" x="6777038" y="6705600"/>
          <p14:tracePt t="69452" x="6786563" y="6705600"/>
          <p14:tracePt t="69460" x="6796088" y="6705600"/>
          <p14:tracePt t="69474" x="6831013" y="6705600"/>
          <p14:tracePt t="69490" x="6858000" y="6705600"/>
          <p14:tracePt t="69507" x="6894513" y="6705600"/>
          <p14:tracePt t="69524" x="6911975" y="6705600"/>
          <p14:tracePt t="69524" x="6919913" y="6705600"/>
          <p14:tracePt t="69541" x="6938963" y="6705600"/>
          <p14:tracePt t="69557" x="6946900" y="6705600"/>
          <p14:tracePt t="69574" x="6965950" y="6697663"/>
          <p14:tracePt t="69591" x="6983413" y="6697663"/>
          <p14:tracePt t="69607" x="6991350" y="6688138"/>
          <p14:tracePt t="69624" x="7000875" y="6688138"/>
          <p14:tracePt t="69641" x="7000875" y="6680200"/>
          <p14:tracePt t="69657" x="7000875" y="6670675"/>
          <p14:tracePt t="69674" x="7000875" y="6643688"/>
          <p14:tracePt t="69691" x="7000875" y="6634163"/>
          <p14:tracePt t="69708" x="6991350" y="6608763"/>
          <p14:tracePt t="69708" x="6983413" y="6599238"/>
          <p14:tracePt t="69725" x="6973888" y="6589713"/>
          <p14:tracePt t="69741" x="6956425" y="6581775"/>
          <p14:tracePt t="69758" x="6946900" y="6581775"/>
          <p14:tracePt t="69774" x="6929438" y="6581775"/>
          <p14:tracePt t="69791" x="6902450" y="6572250"/>
          <p14:tracePt t="69808" x="6894513" y="6572250"/>
          <p14:tracePt t="69824" x="6875463" y="6572250"/>
          <p14:tracePt t="69842" x="6875463" y="6581775"/>
          <p14:tracePt t="69858" x="6875463" y="6599238"/>
          <p14:tracePt t="69875" x="6875463" y="6608763"/>
          <p14:tracePt t="69891" x="6875463" y="6626225"/>
          <p14:tracePt t="69908" x="6875463" y="6653213"/>
          <p14:tracePt t="69925" x="6875463" y="6670675"/>
          <p14:tracePt t="69942" x="6884988" y="6670675"/>
          <p14:tracePt t="69958" x="6894513" y="6680200"/>
          <p14:tracePt t="70005" x="6902450" y="6688138"/>
          <p14:tracePt t="70029" x="6902450" y="6697663"/>
          <p14:tracePt t="70045" x="6911975" y="6697663"/>
          <p14:tracePt t="70060" x="6919913" y="6705600"/>
          <p14:tracePt t="70069" x="6919913" y="6724650"/>
          <p14:tracePt t="70085" x="6946900" y="6751638"/>
          <p14:tracePt t="70093" x="6956425" y="6759575"/>
          <p14:tracePt t="70109" x="6956425" y="6769100"/>
          <p14:tracePt t="70220" x="6956425" y="6777038"/>
          <p14:tracePt t="70244" x="6956425" y="6786563"/>
          <p14:tracePt t="70261" x="6956425" y="6796088"/>
          <p14:tracePt t="70300" x="6956425" y="6804025"/>
          <p14:tracePt t="70308" x="6956425" y="6796088"/>
          <p14:tracePt t="70324" x="6956425" y="6786563"/>
          <p14:tracePt t="70332" x="6946900" y="6796088"/>
          <p14:tracePt t="70508" x="6938963" y="6796088"/>
          <p14:tracePt t="70524" x="6946900" y="6796088"/>
          <p14:tracePt t="70692" x="6965950" y="6796088"/>
          <p14:tracePt t="70700" x="6973888" y="6796088"/>
          <p14:tracePt t="70709" x="7010400" y="6796088"/>
          <p14:tracePt t="70726" x="7018338" y="6796088"/>
          <p14:tracePt t="70743" x="7037388" y="6804025"/>
          <p14:tracePt t="70852" x="7037388" y="6813550"/>
          <p14:tracePt t="70956" x="7037388" y="6823075"/>
          <p14:tracePt t="70980" x="7037388" y="6831013"/>
          <p14:tracePt t="70989" x="7037388" y="6840538"/>
          <p14:tracePt t="70997" x="7027863" y="6840538"/>
          <p14:tracePt t="71010" x="7018338" y="6840538"/>
          <p14:tracePt t="71027" x="7000875" y="6840538"/>
          <p14:tracePt t="71027" x="6991350" y="6840538"/>
          <p14:tracePt t="71045" x="6965950" y="6840538"/>
          <p14:tracePt t="71061" x="6929438" y="6840538"/>
          <p14:tracePt t="71077" x="6875463" y="6840538"/>
          <p14:tracePt t="71094" x="6823075" y="6840538"/>
          <p14:tracePt t="71110" x="6777038" y="6840538"/>
          <p14:tracePt t="71127" x="6751638" y="6840538"/>
          <p14:tracePt t="71144" x="6732588" y="6840538"/>
          <p14:tracePt t="71160" x="6715125" y="6840538"/>
          <p14:tracePt t="71177" x="6705600" y="6840538"/>
          <p14:tracePt t="71204" x="6697663" y="6840538"/>
          <p14:tracePt t="71213" x="6688138" y="6840538"/>
          <p14:tracePt t="71227" x="6670675" y="6840538"/>
          <p14:tracePt t="71244" x="6653213" y="6848475"/>
          <p14:tracePt t="71261" x="6634163" y="6848475"/>
          <p14:tracePt t="71277" x="6626225" y="6848475"/>
          <p14:tracePt t="71294" x="6616700" y="6848475"/>
          <p14:tracePt t="71492" x="6626225" y="6848475"/>
          <p14:tracePt t="71540" x="6634163" y="6848475"/>
          <p14:tracePt t="71556" x="6653213" y="6848475"/>
          <p14:tracePt t="71580" x="6661150" y="6848475"/>
          <p14:tracePt t="71596" x="6670675" y="6848475"/>
          <p14:tracePt t="71620" x="6688138" y="6848475"/>
          <p14:tracePt t="71629" x="6697663" y="6848475"/>
          <p14:tracePt t="71644" x="6705600" y="6848475"/>
          <p14:tracePt t="71725" x="6715125" y="6848475"/>
          <p14:tracePt t="71740" x="6724650" y="6848475"/>
          <p14:tracePt t="71748" x="6732588" y="6848475"/>
          <p14:tracePt t="71764" x="6742113" y="6848475"/>
          <p14:tracePt t="71780" x="6751638" y="6848475"/>
          <p14:tracePt t="71836" x="6759575" y="6848475"/>
          <p14:tracePt t="71853" x="6769100" y="6848475"/>
          <p14:tracePt t="71868" x="6777038" y="6848475"/>
          <p14:tracePt t="71892" x="6786563" y="6848475"/>
          <p14:tracePt t="71900" x="6796088" y="6848475"/>
          <p14:tracePt t="71916" x="6813550" y="6848475"/>
          <p14:tracePt t="71933" x="6823075" y="6848475"/>
          <p14:tracePt t="71948" x="6831013" y="6848475"/>
          <p14:tracePt t="72053" x="6840538" y="6848475"/>
          <p14:tracePt t="72060" x="6848475" y="6848475"/>
          <p14:tracePt t="72068" x="6858000" y="6848475"/>
          <p14:tracePt t="72079" x="6875463" y="6848475"/>
          <p14:tracePt t="72096" x="6894513" y="6848475"/>
          <p14:tracePt t="72112" x="6911975" y="6848475"/>
          <p14:tracePt t="72129" x="6919913" y="6848475"/>
          <p14:tracePt t="72146" x="6946900" y="6848475"/>
          <p14:tracePt t="72162" x="6956425" y="6848475"/>
          <p14:tracePt t="72188" x="6965950" y="6848475"/>
          <p14:tracePt t="72308" x="6973888" y="6848475"/>
          <p14:tracePt t="72316" x="6991350" y="6848475"/>
          <p14:tracePt t="72332" x="7000875" y="6848475"/>
          <p14:tracePt t="72340" x="7010400" y="6848475"/>
          <p14:tracePt t="72349" x="7018338" y="6848475"/>
          <p14:tracePt t="72363" x="7027863" y="6848475"/>
          <p14:tracePt t="72932" x="7027863" y="6840538"/>
          <p14:tracePt t="72949" x="7027863" y="6831013"/>
          <p14:tracePt t="72956" x="7027863" y="6823075"/>
          <p14:tracePt t="72972" x="7027863" y="6813550"/>
          <p14:tracePt t="72988" x="7027863" y="6804025"/>
          <p14:tracePt t="72997" x="7027863" y="6796088"/>
          <p14:tracePt t="73014" x="7010400" y="6796088"/>
          <p14:tracePt t="73031" x="6991350" y="6777038"/>
          <p14:tracePt t="73048" x="6983413" y="6777038"/>
          <p14:tracePt t="73064" x="6956425" y="6759575"/>
          <p14:tracePt t="73082" x="6946900" y="6759575"/>
          <p14:tracePt t="73097" x="6938963" y="6759575"/>
          <p14:tracePt t="73114" x="6919913" y="6751638"/>
          <p14:tracePt t="73131" x="6911975" y="6742113"/>
          <p14:tracePt t="73156" x="6902450" y="6732588"/>
          <p14:tracePt t="73212" x="6902450" y="6724650"/>
          <p14:tracePt t="73228" x="6884988" y="6715125"/>
          <p14:tracePt t="73244" x="6884988" y="6705600"/>
          <p14:tracePt t="73252" x="6867525" y="6697663"/>
          <p14:tracePt t="73268" x="6867525" y="6688138"/>
          <p14:tracePt t="73281" x="6848475" y="6688138"/>
          <p14:tracePt t="73298" x="6840538" y="6680200"/>
          <p14:tracePt t="73315" x="6823075" y="6670675"/>
          <p14:tracePt t="73331" x="6813550" y="6661150"/>
          <p14:tracePt t="73349" x="6796088" y="6653213"/>
          <p14:tracePt t="73381" x="6796088" y="6643688"/>
          <p14:tracePt t="73388" x="6786563" y="6643688"/>
          <p14:tracePt t="73398" x="6769100" y="6634163"/>
          <p14:tracePt t="73415" x="6742113" y="6626225"/>
          <p14:tracePt t="73432" x="6732588" y="6626225"/>
          <p14:tracePt t="73448" x="6705600" y="6626225"/>
          <p14:tracePt t="73465" x="6688138" y="6626225"/>
          <p14:tracePt t="73482" x="6670675" y="6626225"/>
          <p14:tracePt t="73498" x="6643688" y="6616700"/>
          <p14:tracePt t="73515" x="6626225" y="6608763"/>
          <p14:tracePt t="73532" x="6581775" y="6589713"/>
          <p14:tracePt t="73549" x="6554788" y="6589713"/>
          <p14:tracePt t="73565" x="6527800" y="6572250"/>
          <p14:tracePt t="73582" x="6500813" y="6562725"/>
          <p14:tracePt t="73599" x="6483350" y="6545263"/>
          <p14:tracePt t="73615" x="6465888" y="6545263"/>
          <p14:tracePt t="73632" x="6438900" y="6537325"/>
          <p14:tracePt t="73649" x="6419850" y="6527800"/>
          <p14:tracePt t="73665" x="6394450" y="6527800"/>
          <p14:tracePt t="73682" x="6384925" y="6527800"/>
          <p14:tracePt t="73699" x="6375400" y="6527800"/>
          <p14:tracePt t="73715" x="6357938" y="6527800"/>
          <p14:tracePt t="73732" x="6348413" y="6527800"/>
          <p14:tracePt t="73749" x="6330950" y="6527800"/>
          <p14:tracePt t="73766" x="6313488" y="6537325"/>
          <p14:tracePt t="73782" x="6303963" y="6545263"/>
          <p14:tracePt t="73799" x="6296025" y="6562725"/>
          <p14:tracePt t="73816" x="6276975" y="6572250"/>
          <p14:tracePt t="73836" x="6269038" y="6581775"/>
          <p14:tracePt t="73849" x="6269038" y="6589713"/>
          <p14:tracePt t="73868" x="6269038" y="6599238"/>
          <p14:tracePt t="73885" x="6269038" y="6616700"/>
          <p14:tracePt t="73900" x="6269038" y="6608763"/>
          <p14:tracePt t="73917" x="6276975" y="6599238"/>
          <p14:tracePt t="73933" x="6323013" y="6616700"/>
          <p14:tracePt t="73949" x="6367463" y="6626225"/>
          <p14:tracePt t="73966" x="6411913" y="6634163"/>
          <p14:tracePt t="73983" x="6438900" y="6643688"/>
          <p14:tracePt t="73999" x="6446838" y="6643688"/>
          <p14:tracePt t="74016" x="6456363" y="6643688"/>
          <p14:tracePt t="74033" x="6473825" y="6643688"/>
          <p14:tracePt t="74050" x="6491288" y="6643688"/>
          <p14:tracePt t="74066" x="6545263" y="6643688"/>
          <p14:tracePt t="74084" x="6589713" y="6626225"/>
          <p14:tracePt t="74100" x="6643688" y="6616700"/>
          <p14:tracePt t="74117" x="6680200" y="6599238"/>
          <p14:tracePt t="74133" x="6688138" y="6581775"/>
          <p14:tracePt t="74150" x="6688138" y="6572250"/>
          <p14:tracePt t="74172" x="6688138" y="6554788"/>
          <p14:tracePt t="74188" x="6688138" y="6545263"/>
          <p14:tracePt t="74204" x="6688138" y="6518275"/>
          <p14:tracePt t="74216" x="6688138" y="6500813"/>
          <p14:tracePt t="74233" x="6661150" y="6483350"/>
          <p14:tracePt t="74250" x="6643688" y="6465888"/>
          <p14:tracePt t="74267" x="6634163" y="6456363"/>
          <p14:tracePt t="74285" x="6616700" y="6446838"/>
          <p14:tracePt t="74285" x="6608763" y="6446838"/>
          <p14:tracePt t="74300" x="6572250" y="6429375"/>
          <p14:tracePt t="74317" x="6545263" y="6429375"/>
          <p14:tracePt t="74334" x="6500813" y="6419850"/>
          <p14:tracePt t="74350" x="6456363" y="6419850"/>
          <p14:tracePt t="74367" x="6411913" y="6419850"/>
          <p14:tracePt t="74383" x="6375400" y="6419850"/>
          <p14:tracePt t="74400" x="6330950" y="6419850"/>
          <p14:tracePt t="74417" x="6313488" y="6419850"/>
          <p14:tracePt t="74434" x="6269038" y="6429375"/>
          <p14:tracePt t="74450" x="6251575" y="6438900"/>
          <p14:tracePt t="74467" x="6232525" y="6446838"/>
          <p14:tracePt t="74484" x="6215063" y="6473825"/>
          <p14:tracePt t="74501" x="6205538" y="6491288"/>
          <p14:tracePt t="74517" x="6205538" y="6510338"/>
          <p14:tracePt t="74534" x="6205538" y="6527800"/>
          <p14:tracePt t="74551" x="6205538" y="6562725"/>
          <p14:tracePt t="74567" x="6224588" y="6589713"/>
          <p14:tracePt t="74584" x="6259513" y="6616700"/>
          <p14:tracePt t="74601" x="6296025" y="6634163"/>
          <p14:tracePt t="74618" x="6357938" y="6653213"/>
          <p14:tracePt t="74634" x="6384925" y="6670675"/>
          <p14:tracePt t="74651" x="6394450" y="6670675"/>
          <p14:tracePt t="74724" x="6394450" y="6661150"/>
          <p14:tracePt t="74796" x="6394450" y="6653213"/>
          <p14:tracePt t="74804" x="6394450" y="6643688"/>
          <p14:tracePt t="74820" x="6394450" y="6634163"/>
          <p14:tracePt t="74828" x="6394450" y="6626225"/>
          <p14:tracePt t="74837" x="6394450" y="6616700"/>
          <p14:tracePt t="74851" x="6394450" y="6608763"/>
          <p14:tracePt t="74868" x="6375400" y="6599238"/>
          <p14:tracePt t="74885" x="6357938" y="6599238"/>
          <p14:tracePt t="74901" x="6340475" y="6599238"/>
          <p14:tracePt t="74918" x="6330950" y="6608763"/>
          <p14:tracePt t="74934" x="6313488" y="6626225"/>
          <p14:tracePt t="74952" x="6303963" y="6634163"/>
          <p14:tracePt t="74968" x="6286500" y="6653213"/>
          <p14:tracePt t="74985" x="6286500" y="6670675"/>
          <p14:tracePt t="75001" x="6286500" y="6653213"/>
          <p14:tracePt t="75204" x="6286500" y="6643688"/>
          <p14:tracePt t="75228" x="6286500" y="6634163"/>
          <p14:tracePt t="75236" x="6286500" y="6626225"/>
          <p14:tracePt t="75244" x="6286500" y="6608763"/>
          <p14:tracePt t="75253" x="6276975" y="6589713"/>
          <p14:tracePt t="75269" x="6269038" y="6581775"/>
          <p14:tracePt t="75285" x="6259513" y="6562725"/>
          <p14:tracePt t="75302" x="6251575" y="6562725"/>
          <p14:tracePt t="75319" x="6242050" y="6562725"/>
          <p14:tracePt t="75335" x="6232525" y="6562725"/>
          <p14:tracePt t="75352" x="6224588" y="6562725"/>
          <p14:tracePt t="75369" x="6205538" y="6562725"/>
          <p14:tracePt t="75385" x="6197600" y="6562725"/>
          <p14:tracePt t="75404" x="6197600" y="6572250"/>
          <p14:tracePt t="75419" x="6197600" y="6581775"/>
          <p14:tracePt t="75436" x="6180138" y="6608763"/>
          <p14:tracePt t="75452" x="6180138" y="6599238"/>
          <p14:tracePt t="75469" x="6188075" y="6608763"/>
          <p14:tracePt t="75516" x="6205538" y="6608763"/>
          <p14:tracePt t="75548" x="6224588" y="6608763"/>
          <p14:tracePt t="75564" x="6242050" y="6608763"/>
          <p14:tracePt t="75572" x="6259513" y="6608763"/>
          <p14:tracePt t="75580" x="6269038" y="6608763"/>
          <p14:tracePt t="75588" x="6296025" y="6608763"/>
          <p14:tracePt t="75602" x="6313488" y="6608763"/>
          <p14:tracePt t="75620" x="6330950" y="6589713"/>
          <p14:tracePt t="75636" x="6348413" y="6537325"/>
          <p14:tracePt t="75653" x="6340475" y="6510338"/>
          <p14:tracePt t="75669" x="6330950" y="6473825"/>
          <p14:tracePt t="75686" x="6313488" y="6438900"/>
          <p14:tracePt t="75703" x="6286500" y="6419850"/>
          <p14:tracePt t="75720" x="6276975" y="6402388"/>
          <p14:tracePt t="75736" x="6259513" y="6394450"/>
          <p14:tracePt t="75753" x="6242050" y="6394450"/>
          <p14:tracePt t="75772" x="6232525" y="6394450"/>
          <p14:tracePt t="75786" x="6205538" y="6402388"/>
          <p14:tracePt t="75803" x="6188075" y="6429375"/>
          <p14:tracePt t="75803" x="6180138" y="6446838"/>
          <p14:tracePt t="75820" x="6161088" y="6473825"/>
          <p14:tracePt t="75836" x="6153150" y="6510338"/>
          <p14:tracePt t="75853" x="6153150" y="6527800"/>
          <p14:tracePt t="75870" x="6153150" y="6554788"/>
          <p14:tracePt t="75886" x="6153150" y="6562725"/>
          <p14:tracePt t="75903" x="6153150" y="6572250"/>
          <p14:tracePt t="75920" x="6161088" y="6581775"/>
          <p14:tracePt t="75936" x="6170613" y="6581775"/>
          <p14:tracePt t="75953" x="6188075" y="6581775"/>
          <p14:tracePt t="75970" x="6205538" y="6581775"/>
          <p14:tracePt t="75987" x="6215063" y="6581775"/>
          <p14:tracePt t="76003" x="6242050" y="6581775"/>
          <p14:tracePt t="76020" x="6251575" y="6589713"/>
          <p14:tracePt t="76604" x="6251575" y="6599238"/>
          <p14:tracePt t="76628" x="6251575" y="6608763"/>
          <p14:tracePt t="76636" x="6259513" y="6616700"/>
          <p14:tracePt t="76660" x="6259513" y="6626225"/>
          <p14:tracePt t="76788" x="6276975" y="6626225"/>
          <p14:tracePt t="76804" x="6296025" y="6626225"/>
          <p14:tracePt t="76812" x="6313488" y="6626225"/>
          <p14:tracePt t="76821" x="6340475" y="6626225"/>
          <p14:tracePt t="76838" x="6375400" y="6616700"/>
          <p14:tracePt t="76855" x="6402388" y="6599238"/>
          <p14:tracePt t="76872" x="6429375" y="6589713"/>
          <p14:tracePt t="76888" x="6446838" y="6581775"/>
          <p14:tracePt t="76905" x="6456363" y="6581775"/>
          <p14:tracePt t="76922" x="6465888" y="6581775"/>
          <p14:tracePt t="76938" x="6473825" y="6562725"/>
          <p14:tracePt t="76955" x="6483350" y="6554788"/>
          <p14:tracePt t="76972" x="6491288" y="6537325"/>
          <p14:tracePt t="76989" x="6491288" y="6518275"/>
          <p14:tracePt t="77005" x="6491288" y="6500813"/>
          <p14:tracePt t="77022" x="6491288" y="6483350"/>
          <p14:tracePt t="77039" x="6491288" y="6473825"/>
          <p14:tracePt t="77055" x="6491288" y="6456363"/>
          <p14:tracePt t="77072" x="6483350" y="6438900"/>
          <p14:tracePt t="77100" x="6473825" y="6429375"/>
          <p14:tracePt t="77116" x="6473825" y="6419850"/>
          <p14:tracePt t="77140" x="6465888" y="6411913"/>
          <p14:tracePt t="77148" x="6456363" y="6402388"/>
          <p14:tracePt t="77164" x="6446838" y="6402388"/>
          <p14:tracePt t="77172" x="6411913" y="6384925"/>
          <p14:tracePt t="77189" x="6357938" y="6348413"/>
          <p14:tracePt t="77206" x="6259513" y="6323013"/>
          <p14:tracePt t="77222" x="6197600" y="6323013"/>
          <p14:tracePt t="77239" x="6134100" y="6323013"/>
          <p14:tracePt t="77256" x="6099175" y="6323013"/>
          <p14:tracePt t="77273" x="6081713" y="6323013"/>
          <p14:tracePt t="77289" x="6081713" y="6330950"/>
          <p14:tracePt t="77306" x="6081713" y="6348413"/>
          <p14:tracePt t="77323" x="6081713" y="6384925"/>
          <p14:tracePt t="77340" x="6089650" y="6438900"/>
          <p14:tracePt t="77356" x="6143625" y="6465888"/>
          <p14:tracePt t="77373" x="6161088" y="6483350"/>
          <p14:tracePt t="77390" x="6170613" y="6491288"/>
          <p14:tracePt t="77406" x="6180138" y="6500813"/>
          <p14:tracePt t="77423" x="6188075" y="6510338"/>
          <p14:tracePt t="77439" x="6188075" y="6500813"/>
          <p14:tracePt t="77456" x="6205538" y="6518275"/>
          <p14:tracePt t="77473" x="6232525" y="6537325"/>
          <p14:tracePt t="77490" x="6269038" y="6554788"/>
          <p14:tracePt t="77506" x="6313488" y="6562725"/>
          <p14:tracePt t="77523" x="6394450" y="6589713"/>
          <p14:tracePt t="77540" x="6446838" y="6589713"/>
          <p14:tracePt t="77557" x="6500813" y="6608763"/>
          <p14:tracePt t="77573" x="6537325" y="6608763"/>
          <p14:tracePt t="77590" x="6581775" y="6608763"/>
          <p14:tracePt t="77607" x="6626225" y="6608763"/>
          <p14:tracePt t="77623" x="6653213" y="6608763"/>
          <p14:tracePt t="77640" x="6680200" y="6608763"/>
          <p14:tracePt t="77657" x="6715125" y="6608763"/>
          <p14:tracePt t="77673" x="6724650" y="6608763"/>
          <p14:tracePt t="77690" x="6742113" y="6572250"/>
          <p14:tracePt t="77707" x="6777038" y="6562725"/>
          <p14:tracePt t="77724" x="6813550" y="6545263"/>
          <p14:tracePt t="77740" x="6831013" y="6527800"/>
          <p14:tracePt t="77757" x="6840538" y="6518275"/>
          <p14:tracePt t="77773" x="6858000" y="6500813"/>
          <p14:tracePt t="77790" x="6858000" y="6483350"/>
          <p14:tracePt t="77812" x="6858000" y="6473825"/>
          <p14:tracePt t="77828" x="6858000" y="6465888"/>
          <p14:tracePt t="77844" x="6858000" y="6456363"/>
          <p14:tracePt t="77857" x="6858000" y="6438900"/>
          <p14:tracePt t="77874" x="6858000" y="6419850"/>
          <p14:tracePt t="77891" x="6858000" y="6411913"/>
          <p14:tracePt t="77907" x="6840538" y="6384925"/>
          <p14:tracePt t="77924" x="6804025" y="6367463"/>
          <p14:tracePt t="77941" x="6759575" y="6367463"/>
          <p14:tracePt t="77957" x="6724650" y="6367463"/>
          <p14:tracePt t="77974" x="6705600" y="6367463"/>
          <p14:tracePt t="77991" x="6697663" y="6367463"/>
          <p14:tracePt t="78060" x="6680200" y="6367463"/>
          <p14:tracePt t="78068" x="6653213" y="6384925"/>
          <p14:tracePt t="78076" x="6643688" y="6384925"/>
          <p14:tracePt t="78091" x="6616700" y="6411913"/>
          <p14:tracePt t="78091" x="6608763" y="6429375"/>
          <p14:tracePt t="78108" x="6589713" y="6446838"/>
          <p14:tracePt t="78124" x="6581775" y="6465888"/>
          <p14:tracePt t="78141" x="6581775" y="6473825"/>
          <p14:tracePt t="78158" x="6581775" y="6500813"/>
          <p14:tracePt t="78174" x="6581775" y="6527800"/>
          <p14:tracePt t="78191" x="6581775" y="6545263"/>
          <p14:tracePt t="78208" x="6581775" y="6562725"/>
          <p14:tracePt t="78224" x="6589713" y="6581775"/>
          <p14:tracePt t="78241" x="6599238" y="6589713"/>
          <p14:tracePt t="78258" x="6608763" y="6616700"/>
          <p14:tracePt t="78275" x="6616700" y="6634163"/>
          <p14:tracePt t="78291" x="6634163" y="6643688"/>
          <p14:tracePt t="78308" x="6661150" y="6661150"/>
          <p14:tracePt t="78325" x="6680200" y="6680200"/>
          <p14:tracePt t="78342" x="6697663" y="6697663"/>
          <p14:tracePt t="78358" x="6705600" y="6705600"/>
          <p14:tracePt t="78375" x="6742113" y="6715125"/>
          <p14:tracePt t="78391" x="6769100" y="6715125"/>
          <p14:tracePt t="78408" x="6796088" y="6715125"/>
          <p14:tracePt t="78425" x="6831013" y="6715125"/>
          <p14:tracePt t="78442" x="6875463" y="6715125"/>
          <p14:tracePt t="78458" x="6902450" y="6715125"/>
          <p14:tracePt t="78475" x="6919913" y="6715125"/>
          <p14:tracePt t="78491" x="6919913" y="6705600"/>
          <p14:tracePt t="78540" x="6919913" y="6697663"/>
          <p14:tracePt t="78548" x="6938963" y="6670675"/>
          <p14:tracePt t="78558" x="6946900" y="6653213"/>
          <p14:tracePt t="78575" x="6946900" y="6634163"/>
          <p14:tracePt t="78592" x="6946900" y="6616700"/>
          <p14:tracePt t="78609" x="6929438" y="6572250"/>
          <p14:tracePt t="78625" x="6902450" y="6554788"/>
          <p14:tracePt t="78642" x="6858000" y="6527800"/>
          <p14:tracePt t="78659" x="6813550" y="6510338"/>
          <p14:tracePt t="78675" x="6705600" y="6491288"/>
          <p14:tracePt t="78692" x="6670675" y="6465888"/>
          <p14:tracePt t="78709" x="6589713" y="6438900"/>
          <p14:tracePt t="78726" x="6527800" y="6429375"/>
          <p14:tracePt t="78742" x="6465888" y="6429375"/>
          <p14:tracePt t="78759" x="6438900" y="6429375"/>
          <p14:tracePt t="78776" x="6411913" y="6429375"/>
          <p14:tracePt t="78792" x="6384925" y="6438900"/>
          <p14:tracePt t="78809" x="6357938" y="6465888"/>
          <p14:tracePt t="78826" x="6340475" y="6491288"/>
          <p14:tracePt t="78842" x="6313488" y="6518275"/>
          <p14:tracePt t="78859" x="6296025" y="6554788"/>
          <p14:tracePt t="78876" x="6286500" y="6581775"/>
          <p14:tracePt t="78893" x="6286500" y="6599238"/>
          <p14:tracePt t="78909" x="6286500" y="6616700"/>
          <p14:tracePt t="78926" x="6286500" y="6626225"/>
          <p14:tracePt t="78942" x="6286500" y="6634163"/>
          <p14:tracePt t="78959" x="6286500" y="6643688"/>
          <p14:tracePt t="78976" x="6269038" y="6670675"/>
          <p14:tracePt t="78993" x="6251575" y="6680200"/>
          <p14:tracePt t="79009" x="6232525" y="6688138"/>
          <p14:tracePt t="79026" x="6269038" y="6697663"/>
          <p14:tracePt t="79043" x="6330950" y="6705600"/>
          <p14:tracePt t="79060" x="6429375" y="6751638"/>
          <p14:tracePt t="79076" x="6483350" y="6759575"/>
          <p14:tracePt t="79093" x="6527800" y="6759575"/>
          <p14:tracePt t="79110" x="6599238" y="6759575"/>
          <p14:tracePt t="79126" x="6643688" y="6759575"/>
          <p14:tracePt t="79143" x="6697663" y="6751638"/>
          <p14:tracePt t="79161" x="6742113" y="6724650"/>
          <p14:tracePt t="79176" x="6769100" y="6705600"/>
          <p14:tracePt t="79193" x="6804025" y="6688138"/>
          <p14:tracePt t="79210" x="6813550" y="6670675"/>
          <p14:tracePt t="79226" x="6823075" y="6661150"/>
          <p14:tracePt t="79243" x="6848475" y="6643688"/>
          <p14:tracePt t="79260" x="6858000" y="6626225"/>
          <p14:tracePt t="79284" x="6858000" y="6616700"/>
          <p14:tracePt t="79300" x="6858000" y="6608763"/>
          <p14:tracePt t="79310" x="6858000" y="6589713"/>
          <p14:tracePt t="79327" x="6848475" y="6562725"/>
          <p14:tracePt t="79343" x="6831013" y="6545263"/>
          <p14:tracePt t="79360" x="6786563" y="6510338"/>
          <p14:tracePt t="79377" x="6742113" y="6483350"/>
          <p14:tracePt t="79394" x="6680200" y="6465888"/>
          <p14:tracePt t="79410" x="6616700" y="6446838"/>
          <p14:tracePt t="79427" x="6545263" y="6429375"/>
          <p14:tracePt t="79427" x="6537325" y="6411913"/>
          <p14:tracePt t="79444" x="6510338" y="6402388"/>
          <p14:tracePt t="79460" x="6473825" y="6394450"/>
          <p14:tracePt t="79477" x="6419850" y="6402388"/>
          <p14:tracePt t="79494" x="6394450" y="6411913"/>
          <p14:tracePt t="79510" x="6384925" y="6438900"/>
          <p14:tracePt t="79527" x="6384925" y="6456363"/>
          <p14:tracePt t="79544" x="6384925" y="6491288"/>
          <p14:tracePt t="79561" x="6384925" y="6518275"/>
          <p14:tracePt t="79577" x="6384925" y="6545263"/>
          <p14:tracePt t="79594" x="6384925" y="6572250"/>
          <p14:tracePt t="79611" x="6384925" y="6589713"/>
          <p14:tracePt t="79627" x="6394450" y="6599238"/>
          <p14:tracePt t="79644" x="6394450" y="6616700"/>
          <p14:tracePt t="79661" x="6402388" y="6634163"/>
          <p14:tracePt t="79677" x="6419850" y="6643688"/>
          <p14:tracePt t="79694" x="6446838" y="6653213"/>
          <p14:tracePt t="79711" x="6491288" y="6670675"/>
          <p14:tracePt t="79727" x="6510338" y="6680200"/>
          <p14:tracePt t="79744" x="6537325" y="6688138"/>
          <p14:tracePt t="79761" x="6608763" y="6697663"/>
          <p14:tracePt t="79777" x="6653213" y="6697663"/>
          <p14:tracePt t="79794" x="6670675" y="6697663"/>
          <p14:tracePt t="79811" x="6680200" y="6697663"/>
          <p14:tracePt t="79827" x="6688138" y="6697663"/>
          <p14:tracePt t="79851" x="6705600" y="6697663"/>
          <p14:tracePt t="79883" x="6705600" y="6688138"/>
          <p14:tracePt t="79891" x="6715125" y="6680200"/>
          <p14:tracePt t="79899" x="6724650" y="6680200"/>
          <p14:tracePt t="79910" x="6742113" y="6670675"/>
          <p14:tracePt t="79927" x="6759575" y="6670675"/>
          <p14:tracePt t="79944" x="6769100" y="6661150"/>
          <p14:tracePt t="79961" x="6769100" y="6643688"/>
          <p14:tracePt t="80027" x="6769100" y="6634163"/>
          <p14:tracePt t="80043" x="6759575" y="6626225"/>
          <p14:tracePt t="80099" x="6759575" y="6616700"/>
          <p14:tracePt t="80147" x="6751638" y="6608763"/>
          <p14:tracePt t="80155" x="6742113" y="6599238"/>
          <p14:tracePt t="80363" x="6732588" y="6599238"/>
          <p14:tracePt t="80371" x="6715125" y="6599238"/>
          <p14:tracePt t="80387" x="6688138" y="6589713"/>
          <p14:tracePt t="80395" x="6653213" y="6572250"/>
          <p14:tracePt t="80411" x="6616700" y="6572250"/>
          <p14:tracePt t="80428" x="6599238" y="6572250"/>
          <p14:tracePt t="80444" x="6589713" y="6572250"/>
          <p14:tracePt t="80461" x="6581775" y="6572250"/>
          <p14:tracePt t="80483" x="6572250" y="6572250"/>
          <p14:tracePt t="80494" x="6562725" y="6572250"/>
          <p14:tracePt t="80531" x="6554788" y="6572250"/>
          <p14:tracePt t="80611" x="6545263" y="6572250"/>
          <p14:tracePt t="80619" x="6537325" y="6572250"/>
          <p14:tracePt t="80635" x="6527800" y="6572250"/>
          <p14:tracePt t="80707" x="6518275" y="6581775"/>
          <p14:tracePt t="80715" x="6500813" y="6589713"/>
          <p14:tracePt t="80723" x="6491288" y="6589713"/>
          <p14:tracePt t="80739" x="6483350" y="6589713"/>
          <p14:tracePt t="80755" x="6473825" y="6589713"/>
          <p14:tracePt t="80763" x="6465888" y="6589713"/>
          <p14:tracePt t="80778" x="6429375" y="6589713"/>
          <p14:tracePt t="80795" x="6402388" y="6589713"/>
          <p14:tracePt t="80812" x="6367463" y="6589713"/>
          <p14:tracePt t="80829" x="6340475" y="6589713"/>
          <p14:tracePt t="80845" x="6330950" y="6589713"/>
          <p14:tracePt t="80862" x="6303963" y="6589713"/>
          <p14:tracePt t="80879" x="6276975" y="6589713"/>
          <p14:tracePt t="80895" x="6259513" y="6589713"/>
          <p14:tracePt t="80912" x="6242050" y="6589713"/>
          <p14:tracePt t="80929" x="6215063" y="6589713"/>
          <p14:tracePt t="80946" x="6205538" y="6589713"/>
          <p14:tracePt t="81003" x="6197600" y="6589713"/>
          <p14:tracePt t="81019" x="6188075" y="6589713"/>
          <p14:tracePt t="81027" x="6180138" y="6589713"/>
          <p14:tracePt t="81043" x="6170613" y="6589713"/>
          <p14:tracePt t="81051" x="6161088" y="6589713"/>
          <p14:tracePt t="81067" x="6153150" y="6589713"/>
          <p14:tracePt t="81131" x="6143625" y="6589713"/>
          <p14:tracePt t="81155" x="6134100" y="6589713"/>
          <p14:tracePt t="81211" x="6126163" y="6589713"/>
          <p14:tracePt t="81267" x="6116638" y="6581775"/>
          <p14:tracePt t="81299" x="6116638" y="6572250"/>
          <p14:tracePt t="81307" x="6099175" y="6572250"/>
          <p14:tracePt t="81323" x="6089650" y="6562725"/>
          <p14:tracePt t="81339" x="6081713" y="6562725"/>
          <p14:tracePt t="81355" x="6072188" y="6562725"/>
          <p14:tracePt t="81363" x="6062663" y="6562725"/>
          <p14:tracePt t="81380" x="6054725" y="6562725"/>
          <p14:tracePt t="81396" x="6045200" y="6562725"/>
          <p14:tracePt t="81413" x="6037263" y="6562725"/>
          <p14:tracePt t="81430" x="6027738" y="6562725"/>
          <p14:tracePt t="81446" x="6010275" y="6562725"/>
          <p14:tracePt t="81463" x="6000750" y="6562725"/>
          <p14:tracePt t="81491" x="5983288" y="6562725"/>
          <p14:tracePt t="81531" x="5973763" y="6562725"/>
          <p14:tracePt t="81571" x="5973763" y="6581775"/>
          <p14:tracePt t="81587" x="5965825" y="6589713"/>
          <p14:tracePt t="81603" x="5956300" y="6589713"/>
          <p14:tracePt t="81619" x="5946775" y="6589713"/>
          <p14:tracePt t="81827" x="5938838" y="6589713"/>
          <p14:tracePt t="81835" x="5929313" y="6589713"/>
          <p14:tracePt t="81867" x="5929313" y="6599238"/>
          <p14:tracePt t="81971" x="5919788" y="6599238"/>
          <p14:tracePt t="82579" x="5919788" y="6589713"/>
          <p14:tracePt t="82963" x="5919788" y="6581775"/>
          <p14:tracePt t="83091" x="5911850" y="6572250"/>
          <p14:tracePt t="83099" x="5902325" y="6572250"/>
          <p14:tracePt t="83115" x="5894388" y="6572250"/>
          <p14:tracePt t="83123" x="5884863" y="6562725"/>
          <p14:tracePt t="83133" x="5884863" y="6572250"/>
          <p14:tracePt t="83291" x="5867400" y="6572250"/>
          <p14:tracePt t="83339" x="5857875" y="6572250"/>
          <p14:tracePt t="83371" x="5848350" y="6572250"/>
          <p14:tracePt t="83403" x="5830888" y="6572250"/>
          <p14:tracePt t="83411" x="5830888" y="6562725"/>
          <p14:tracePt t="83419" x="5822950" y="6562725"/>
          <p14:tracePt t="83434" x="5822950" y="6554788"/>
          <p14:tracePt t="83611" x="5813425" y="6554788"/>
          <p14:tracePt t="83619" x="5803900" y="6545263"/>
          <p14:tracePt t="83627" x="5786438" y="6537325"/>
          <p14:tracePt t="83643" x="5776913" y="6527800"/>
          <p14:tracePt t="83659" x="5759450" y="6518275"/>
          <p14:tracePt t="83667" x="5751513" y="6510338"/>
          <p14:tracePt t="83684" x="5732463" y="6491288"/>
          <p14:tracePt t="83701" x="5715000" y="6483350"/>
          <p14:tracePt t="83718" x="5697538" y="6483350"/>
          <p14:tracePt t="83734" x="5688013" y="6465888"/>
          <p14:tracePt t="83751" x="5661025" y="6446838"/>
          <p14:tracePt t="83768" x="5626100" y="6411913"/>
          <p14:tracePt t="83785" x="5599113" y="6394450"/>
          <p14:tracePt t="83801" x="5572125" y="6375400"/>
          <p14:tracePt t="83818" x="5545138" y="6367463"/>
          <p14:tracePt t="83818" x="5537200" y="6357938"/>
          <p14:tracePt t="83835" x="5510213" y="6340475"/>
          <p14:tracePt t="83851" x="5483225" y="6323013"/>
          <p14:tracePt t="83868" x="5446713" y="6296025"/>
          <p14:tracePt t="83885" x="5384800" y="6269038"/>
          <p14:tracePt t="83901" x="5348288" y="6242050"/>
          <p14:tracePt t="83918" x="5330825" y="6224588"/>
          <p14:tracePt t="83935" x="5322888" y="6224588"/>
          <p14:tracePt t="83951" x="5313363" y="6215063"/>
          <p14:tracePt t="83979" x="5303838" y="6205538"/>
          <p14:tracePt t="83995" x="5295900" y="6205538"/>
          <p14:tracePt t="84003" x="5276850" y="6197600"/>
          <p14:tracePt t="84018" x="5232400" y="6188075"/>
          <p14:tracePt t="84035" x="5205413" y="6188075"/>
          <p14:tracePt t="84052" x="5187950" y="6188075"/>
          <p14:tracePt t="84068" x="5160963" y="6170613"/>
          <p14:tracePt t="84085" x="5143500" y="6161088"/>
          <p14:tracePt t="84147" x="5133975" y="6161088"/>
          <p14:tracePt t="84187" x="5126038" y="6161088"/>
          <p14:tracePt t="84203" x="5116513" y="6153150"/>
          <p14:tracePt t="84211" x="5108575" y="6134100"/>
          <p14:tracePt t="84227" x="5099050" y="6126163"/>
          <p14:tracePt t="84459" x="5108575" y="6126163"/>
          <p14:tracePt t="84643" x="5126038" y="6126163"/>
          <p14:tracePt t="84659" x="5143500" y="6126163"/>
          <p14:tracePt t="84667" x="5153025" y="6134100"/>
          <p14:tracePt t="84675" x="5160963" y="6134100"/>
          <p14:tracePt t="84686" x="5187950" y="6134100"/>
          <p14:tracePt t="84703" x="5224463" y="6134100"/>
          <p14:tracePt t="84720" x="5259388" y="6134100"/>
          <p14:tracePt t="84737" x="5295900" y="6126163"/>
          <p14:tracePt t="84753" x="5313363" y="6108700"/>
          <p14:tracePt t="84770" x="5322888" y="6089650"/>
          <p14:tracePt t="84787" x="5330825" y="6081713"/>
          <p14:tracePt t="84803" x="5330825" y="6054725"/>
          <p14:tracePt t="84820" x="5348288" y="6037263"/>
          <p14:tracePt t="84837" x="5357813" y="6018213"/>
          <p14:tracePt t="84853" x="5367338" y="5991225"/>
          <p14:tracePt t="84870" x="5367338" y="5983288"/>
          <p14:tracePt t="84886" x="5367338" y="5973763"/>
          <p14:tracePt t="84903" x="5367338" y="5956300"/>
          <p14:tracePt t="84920" x="5367338" y="5946775"/>
          <p14:tracePt t="84937" x="5367338" y="5911850"/>
          <p14:tracePt t="84954" x="5357813" y="5902325"/>
          <p14:tracePt t="84970" x="5330825" y="5875338"/>
          <p14:tracePt t="84987" x="5313363" y="5867400"/>
          <p14:tracePt t="85003" x="5295900" y="5857875"/>
          <p14:tracePt t="85021" x="5259388" y="5848350"/>
          <p14:tracePt t="85037" x="5224463" y="5848350"/>
          <p14:tracePt t="85054" x="5187950" y="5848350"/>
          <p14:tracePt t="85070" x="5143500" y="5848350"/>
          <p14:tracePt t="85087" x="5108575" y="5848350"/>
          <p14:tracePt t="85104" x="5089525" y="5848350"/>
          <p14:tracePt t="85121" x="5037138" y="5857875"/>
          <p14:tracePt t="85137" x="5000625" y="5875338"/>
          <p14:tracePt t="85154" x="4965700" y="5902325"/>
          <p14:tracePt t="85154" x="4956175" y="5911850"/>
          <p14:tracePt t="85171" x="4919663" y="5946775"/>
          <p14:tracePt t="85187" x="4902200" y="5983288"/>
          <p14:tracePt t="85204" x="4902200" y="6000750"/>
          <p14:tracePt t="85221" x="4902200" y="6037263"/>
          <p14:tracePt t="85238" x="4902200" y="6072188"/>
          <p14:tracePt t="85254" x="4919663" y="6108700"/>
          <p14:tracePt t="85271" x="4938713" y="6161088"/>
          <p14:tracePt t="85288" x="4956175" y="6180138"/>
          <p14:tracePt t="85304" x="4983163" y="6205538"/>
          <p14:tracePt t="85321" x="5018088" y="6215063"/>
          <p14:tracePt t="85338" x="5054600" y="6215063"/>
          <p14:tracePt t="85338" x="5081588" y="6215063"/>
          <p14:tracePt t="85355" x="5126038" y="6215063"/>
          <p14:tracePt t="85371" x="5170488" y="6215063"/>
          <p14:tracePt t="85388" x="5232400" y="6224588"/>
          <p14:tracePt t="85404" x="5268913" y="6224588"/>
          <p14:tracePt t="85421" x="5303838" y="6224588"/>
          <p14:tracePt t="85438" x="5348288" y="6224588"/>
          <p14:tracePt t="85455" x="5375275" y="6215063"/>
          <p14:tracePt t="85471" x="5411788" y="6197600"/>
          <p14:tracePt t="85488" x="5429250" y="6180138"/>
          <p14:tracePt t="85505" x="5456238" y="6161088"/>
          <p14:tracePt t="85521" x="5473700" y="6134100"/>
          <p14:tracePt t="85538" x="5491163" y="6099175"/>
          <p14:tracePt t="85555" x="5491163" y="6089650"/>
          <p14:tracePt t="85571" x="5491163" y="6062663"/>
          <p14:tracePt t="85588" x="5491163" y="6045200"/>
          <p14:tracePt t="85605" x="5491163" y="6010275"/>
          <p14:tracePt t="85621" x="5491163" y="5983288"/>
          <p14:tracePt t="85638" x="5483225" y="5956300"/>
          <p14:tracePt t="85655" x="5473700" y="5938838"/>
          <p14:tracePt t="85672" x="5456238" y="5919788"/>
          <p14:tracePt t="85688" x="5446713" y="5911850"/>
          <p14:tracePt t="85705" x="5429250" y="5902325"/>
          <p14:tracePt t="85722" x="5402263" y="5884863"/>
          <p14:tracePt t="85739" x="5384800" y="5884863"/>
          <p14:tracePt t="85756" x="5367338" y="5884863"/>
          <p14:tracePt t="85772" x="5330825" y="5875338"/>
          <p14:tracePt t="85788" x="5313363" y="5867400"/>
          <p14:tracePt t="85805" x="5286375" y="5867400"/>
          <p14:tracePt t="85822" x="5251450" y="5867400"/>
          <p14:tracePt t="85839" x="5197475" y="5867400"/>
          <p14:tracePt t="85855" x="5160963" y="5867400"/>
          <p14:tracePt t="85872" x="5133975" y="5867400"/>
          <p14:tracePt t="85889" x="5126038" y="5867400"/>
          <p14:tracePt t="85905" x="5108575" y="5867400"/>
          <p14:tracePt t="85922" x="5072063" y="5884863"/>
          <p14:tracePt t="85939" x="5054600" y="5902325"/>
          <p14:tracePt t="85955" x="5045075" y="5929313"/>
          <p14:tracePt t="85972" x="5027613" y="5956300"/>
          <p14:tracePt t="85989" x="5027613" y="5973763"/>
          <p14:tracePt t="86005" x="5027613" y="6000750"/>
          <p14:tracePt t="86022" x="5027613" y="6027738"/>
          <p14:tracePt t="86039" x="5027613" y="6054725"/>
          <p14:tracePt t="86056" x="5037138" y="6081713"/>
          <p14:tracePt t="86072" x="5054600" y="6099175"/>
          <p14:tracePt t="86089" x="5081588" y="6116638"/>
          <p14:tracePt t="86106" x="5108575" y="6134100"/>
          <p14:tracePt t="86106" x="5126038" y="6143625"/>
          <p14:tracePt t="86123" x="5187950" y="6161088"/>
          <p14:tracePt t="86140" x="5224463" y="6161088"/>
          <p14:tracePt t="86156" x="5268913" y="6161088"/>
          <p14:tracePt t="86173" x="5295900" y="6161088"/>
          <p14:tracePt t="86190" x="5340350" y="6161088"/>
          <p14:tracePt t="86206" x="5384800" y="6161088"/>
          <p14:tracePt t="86223" x="5429250" y="6134100"/>
          <p14:tracePt t="86240" x="5473700" y="6126163"/>
          <p14:tracePt t="86256" x="5510213" y="6089650"/>
          <p14:tracePt t="86273" x="5527675" y="6054725"/>
          <p14:tracePt t="86290" x="5537200" y="6027738"/>
          <p14:tracePt t="86306" x="5527675" y="5973763"/>
          <p14:tracePt t="86323" x="5527675" y="5965825"/>
          <p14:tracePt t="86340" x="5518150" y="5929313"/>
          <p14:tracePt t="86356" x="5510213" y="5911850"/>
          <p14:tracePt t="86373" x="5510213" y="5894388"/>
          <p14:tracePt t="86390" x="5500688" y="5867400"/>
          <p14:tracePt t="86406" x="5483225" y="5848350"/>
          <p14:tracePt t="86423" x="5456238" y="5840413"/>
          <p14:tracePt t="86441" x="5394325" y="5840413"/>
          <p14:tracePt t="86456" x="5322888" y="5840413"/>
          <p14:tracePt t="86473" x="5268913" y="5840413"/>
          <p14:tracePt t="86490" x="5197475" y="5840413"/>
          <p14:tracePt t="86507" x="5170488" y="5840413"/>
          <p14:tracePt t="86523" x="5126038" y="5848350"/>
          <p14:tracePt t="86540" x="5089525" y="5875338"/>
          <p14:tracePt t="86557" x="5062538" y="5894388"/>
          <p14:tracePt t="86573" x="5045075" y="5929313"/>
          <p14:tracePt t="86590" x="5045075" y="5956300"/>
          <p14:tracePt t="86607" x="5045075" y="5991225"/>
          <p14:tracePt t="86623" x="5045075" y="6037263"/>
          <p14:tracePt t="86640" x="5054600" y="6062663"/>
          <p14:tracePt t="86657" x="5072063" y="6081713"/>
          <p14:tracePt t="86674" x="5099050" y="6099175"/>
          <p14:tracePt t="86690" x="5108575" y="6108700"/>
          <p14:tracePt t="86707" x="5133975" y="6116638"/>
          <p14:tracePt t="86724" x="5153025" y="6126163"/>
          <p14:tracePt t="86740" x="5170488" y="6126163"/>
          <p14:tracePt t="86757" x="5205413" y="6126163"/>
          <p14:tracePt t="86774" x="5241925" y="6126163"/>
          <p14:tracePt t="86790" x="5276850" y="6126163"/>
          <p14:tracePt t="86807" x="5322888" y="6126163"/>
          <p14:tracePt t="86824" x="5348288" y="6126163"/>
          <p14:tracePt t="86841" x="5375275" y="6126163"/>
          <p14:tracePt t="86857" x="5384800" y="6116638"/>
          <p14:tracePt t="86874" x="5402263" y="6116638"/>
          <p14:tracePt t="86891" x="5411788" y="6099175"/>
          <p14:tracePt t="86908" x="5411788" y="6089650"/>
          <p14:tracePt t="86924" x="5419725" y="6072188"/>
          <p14:tracePt t="86947" x="5419725" y="6062663"/>
          <p14:tracePt t="86971" x="5419725" y="6054725"/>
          <p14:tracePt t="86995" x="5419725" y="6045200"/>
          <p14:tracePt t="87003" x="5419725" y="6037263"/>
          <p14:tracePt t="87019" x="5411788" y="6018213"/>
          <p14:tracePt t="87067" x="5402263" y="6018213"/>
          <p14:tracePt t="87107" x="5402263" y="6010275"/>
          <p14:tracePt t="87123" x="5394325" y="6010275"/>
          <p14:tracePt t="87259" x="5384800" y="6010275"/>
          <p14:tracePt t="87283" x="5375275" y="6010275"/>
          <p14:tracePt t="87291" x="5367338" y="6010275"/>
          <p14:tracePt t="87307" x="5357813" y="6010275"/>
          <p14:tracePt t="87323" x="5348288" y="6010275"/>
          <p14:tracePt t="87331" x="5330825" y="6010275"/>
          <p14:tracePt t="87347" x="5322888" y="6010275"/>
          <p14:tracePt t="87358" x="5313363" y="6018213"/>
          <p14:tracePt t="87375" x="5286375" y="6018213"/>
          <p14:tracePt t="87392" x="5268913" y="6018213"/>
          <p14:tracePt t="87408" x="5251450" y="6018213"/>
          <p14:tracePt t="87425" x="5241925" y="6018213"/>
          <p14:tracePt t="87442" x="5232400" y="6027738"/>
          <p14:tracePt t="87459" x="5224463" y="6027738"/>
          <p14:tracePt t="87531" x="5224463" y="6037263"/>
          <p14:tracePt t="87547" x="5224463" y="6045200"/>
          <p14:tracePt t="87603" x="5224463" y="6054725"/>
          <p14:tracePt t="87651" x="5224463" y="6062663"/>
          <p14:tracePt t="87667" x="5224463" y="6072188"/>
          <p14:tracePt t="87683" x="5224463" y="6081713"/>
          <p14:tracePt t="87771" x="5224463" y="6089650"/>
          <p14:tracePt t="87787" x="5214938" y="6099175"/>
          <p14:tracePt t="87803" x="5214938" y="6108700"/>
          <p14:tracePt t="87819" x="5205413" y="6126163"/>
          <p14:tracePt t="87827" x="5205413" y="6143625"/>
          <p14:tracePt t="87843" x="5205413" y="6153150"/>
          <p14:tracePt t="87851" x="5197475" y="6161088"/>
          <p14:tracePt t="87867" x="5197475" y="6170613"/>
          <p14:tracePt t="87931" x="5197475" y="6180138"/>
          <p14:tracePt t="87947" x="5197475" y="6188075"/>
          <p14:tracePt t="87987" x="5197475" y="6197600"/>
          <p14:tracePt t="88011" x="5197475" y="6205538"/>
          <p14:tracePt t="88019" x="5197475" y="6215063"/>
          <p14:tracePt t="88043" x="5197475" y="6224588"/>
          <p14:tracePt t="88067" x="5197475" y="6232525"/>
          <p14:tracePt t="88075" x="5205413" y="6232525"/>
          <p14:tracePt t="88083" x="5214938" y="6242050"/>
          <p14:tracePt t="88099" x="5241925" y="6242050"/>
          <p14:tracePt t="88110" x="5268913" y="6242050"/>
          <p14:tracePt t="88127" x="5286375" y="6242050"/>
          <p14:tracePt t="88143" x="5303838" y="6242050"/>
          <p14:tracePt t="88160" x="5313363" y="6242050"/>
          <p14:tracePt t="88176" x="5322888" y="6242050"/>
          <p14:tracePt t="88193" x="5330825" y="6251575"/>
          <p14:tracePt t="88210" x="5340350" y="6251575"/>
          <p14:tracePt t="88227" x="5340350" y="6259513"/>
          <p14:tracePt t="88251" x="5348288" y="6259513"/>
          <p14:tracePt t="88307" x="5357813" y="6259513"/>
          <p14:tracePt t="88323" x="5357813" y="6276975"/>
          <p14:tracePt t="88779" x="5357813" y="6286500"/>
          <p14:tracePt t="88867" x="5357813" y="6296025"/>
          <p14:tracePt t="88915" x="5357813" y="6303963"/>
          <p14:tracePt t="88939" x="5357813" y="6313488"/>
          <p14:tracePt t="89035" x="5348288" y="6323013"/>
          <p14:tracePt t="89067" x="5340350" y="6323013"/>
          <p14:tracePt t="89091" x="5340350" y="6330950"/>
          <p14:tracePt t="89115" x="5340350" y="6340475"/>
          <p14:tracePt t="89155" x="5330825" y="6348413"/>
          <p14:tracePt t="89267" x="5322888" y="6348413"/>
          <p14:tracePt t="89283" x="5313363" y="6357938"/>
          <p14:tracePt t="89299" x="5313363" y="6367463"/>
          <p14:tracePt t="89723" x="5303838" y="6375400"/>
          <p14:tracePt t="89755" x="5295900" y="6375400"/>
          <p14:tracePt t="89803" x="5295900" y="6384925"/>
          <p14:tracePt t="89843" x="5295900" y="6394450"/>
          <p14:tracePt t="89859" x="5286375" y="6394450"/>
          <p14:tracePt t="89867" x="5286375" y="6402388"/>
          <p14:tracePt t="89891" x="5286375" y="6411913"/>
          <p14:tracePt t="89915" x="5276850" y="6429375"/>
          <p14:tracePt t="89939" x="5268913" y="6438900"/>
          <p14:tracePt t="89987" x="5268913" y="6446838"/>
          <p14:tracePt t="90027" x="5251450" y="6456363"/>
          <p14:tracePt t="90243" x="5241925" y="6456363"/>
          <p14:tracePt t="90259" x="5232400" y="6456363"/>
          <p14:tracePt t="90467" x="5224463" y="6456363"/>
          <p14:tracePt t="90483" x="5224463" y="6446838"/>
          <p14:tracePt t="90522" x="5214938" y="6438900"/>
          <p14:tracePt t="90539" x="5205413" y="6429375"/>
          <p14:tracePt t="90547" x="5197475" y="6419850"/>
          <p14:tracePt t="90563" x="5197475" y="6411913"/>
          <p14:tracePt t="90587" x="5197475" y="6402388"/>
          <p14:tracePt t="90603" x="5197475" y="6394450"/>
          <p14:tracePt t="90611" x="5160963" y="6367463"/>
          <p14:tracePt t="90627" x="5153025" y="6357938"/>
          <p14:tracePt t="90635" x="5143500" y="6348413"/>
          <p14:tracePt t="90648" x="5133975" y="6330950"/>
          <p14:tracePt t="90665" x="5133975" y="6323013"/>
          <p14:tracePt t="90687" x="5133975" y="6313488"/>
          <p14:tracePt t="90698" x="5133975" y="6296025"/>
          <p14:tracePt t="90715" x="5133975" y="6286500"/>
          <p14:tracePt t="90739" x="5133975" y="6296025"/>
          <p14:tracePt t="91098" x="5133975" y="6303963"/>
          <p14:tracePt t="91107" x="5143500" y="6313488"/>
          <p14:tracePt t="91116" x="5160963" y="6340475"/>
          <p14:tracePt t="91132" x="5187950" y="6367463"/>
          <p14:tracePt t="91150" x="5205413" y="6402388"/>
          <p14:tracePt t="91166" x="5205413" y="6419850"/>
          <p14:tracePt t="91187" x="5214938" y="6419850"/>
          <p14:tracePt t="91355" x="5241925" y="6419850"/>
          <p14:tracePt t="91363" x="5268913" y="6429375"/>
          <p14:tracePt t="91371" x="5276850" y="6438900"/>
          <p14:tracePt t="91387" x="5295900" y="6446838"/>
          <p14:tracePt t="91400" x="5303838" y="6456363"/>
          <p14:tracePt t="91416" x="5313363" y="6473825"/>
          <p14:tracePt t="91433" x="5322888" y="6473825"/>
          <p14:tracePt t="91450" x="5330825" y="6473825"/>
          <p14:tracePt t="91499" x="5340350" y="6473825"/>
          <p14:tracePt t="92578" x="5340350" y="6465888"/>
          <p14:tracePt t="93171" x="5340350" y="6456363"/>
          <p14:tracePt t="93187" x="5340350" y="6438900"/>
          <p14:tracePt t="93195" x="5340350" y="6419850"/>
          <p14:tracePt t="93203" x="5340350" y="6394450"/>
          <p14:tracePt t="93220" x="5348288" y="6375400"/>
          <p14:tracePt t="93236" x="5357813" y="6357938"/>
          <p14:tracePt t="93236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39181"/>
            <a:ext cx="7772400" cy="769441"/>
          </a:xfrm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765176"/>
            <a:ext cx="7772400" cy="5832475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sz="4000" b="1"/>
              <a:t>Defeitos na sinalização envolvendo a proteína G</a:t>
            </a:r>
            <a:r>
              <a:rPr lang="pt-BR" smtClean="0"/>
              <a:t>  explicam vários tipos  de patologias humanas:</a:t>
            </a:r>
          </a:p>
          <a:p>
            <a:pPr eaLnBrk="1" hangingPunct="1">
              <a:buFontTx/>
              <a:buNone/>
            </a:pPr>
            <a:r>
              <a:rPr lang="pt-BR" smtClean="0"/>
              <a:t>   </a:t>
            </a:r>
            <a:r>
              <a:rPr lang="pt-BR" b="1" smtClean="0">
                <a:solidFill>
                  <a:srgbClr val="FFFF00"/>
                </a:solidFill>
              </a:rPr>
              <a:t>cólera,</a:t>
            </a:r>
            <a:r>
              <a:rPr lang="pt-BR" b="1" smtClean="0"/>
              <a:t> </a:t>
            </a:r>
            <a:r>
              <a:rPr lang="pt-BR" b="1" smtClean="0">
                <a:solidFill>
                  <a:srgbClr val="FFCC99"/>
                </a:solidFill>
              </a:rPr>
              <a:t>coqueluche</a:t>
            </a:r>
            <a:r>
              <a:rPr lang="pt-BR" b="1" smtClean="0"/>
              <a:t>, vários tipos de </a:t>
            </a:r>
            <a:r>
              <a:rPr lang="pt-BR" b="1" smtClean="0">
                <a:solidFill>
                  <a:srgbClr val="00FFFF"/>
                </a:solidFill>
              </a:rPr>
              <a:t>câncer</a:t>
            </a:r>
            <a:r>
              <a:rPr lang="pt-BR" smtClean="0"/>
              <a:t> ( ex: mutação na Gs</a:t>
            </a:r>
            <a:r>
              <a:rPr lang="el-GR" smtClean="0">
                <a:cs typeface="Arial" panose="020B0604020202020204" pitchFamily="34" charset="0"/>
              </a:rPr>
              <a:t>α</a:t>
            </a:r>
            <a:r>
              <a:rPr lang="pt-BR" smtClean="0">
                <a:cs typeface="Arial" panose="020B0604020202020204" pitchFamily="34" charset="0"/>
              </a:rPr>
              <a:t> que perde atividade GTPásica- 40% adenomas hipofisários); </a:t>
            </a:r>
            <a:r>
              <a:rPr lang="pt-BR" smtClean="0"/>
              <a:t>mutação na Ras que perde sua atividade GTPásica- 25% câncer</a:t>
            </a:r>
          </a:p>
          <a:p>
            <a:pPr eaLnBrk="1" hangingPunct="1">
              <a:buFontTx/>
              <a:buNone/>
            </a:pPr>
            <a:endParaRPr lang="el-GR" smtClean="0">
              <a:cs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45"/>
    </mc:Choice>
    <mc:Fallback xmlns="">
      <p:transition spd="slow" advTm="12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FF00"/>
                </a:solidFill>
              </a:rPr>
              <a:t>Mecanismos de transdução de sinais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9144000" cy="4114800"/>
          </a:xfrm>
        </p:spPr>
        <p:txBody>
          <a:bodyPr/>
          <a:lstStyle/>
          <a:p>
            <a:r>
              <a:rPr lang="pt-BR" altLang="pt-BR" sz="2800" dirty="0">
                <a:solidFill>
                  <a:srgbClr val="F8F8F8"/>
                </a:solidFill>
              </a:rPr>
              <a:t>1 – Receptores –</a:t>
            </a:r>
            <a:r>
              <a:rPr lang="pt-BR" altLang="pt-BR" sz="2800" dirty="0">
                <a:solidFill>
                  <a:schemeClr val="folHlink"/>
                </a:solidFill>
              </a:rPr>
              <a:t> </a:t>
            </a:r>
            <a:r>
              <a:rPr lang="pt-BR" altLang="pt-BR" sz="2800" dirty="0">
                <a:solidFill>
                  <a:srgbClr val="00FFFF"/>
                </a:solidFill>
              </a:rPr>
              <a:t>acoplados a proteínas G</a:t>
            </a:r>
            <a:r>
              <a:rPr lang="pt-BR" altLang="pt-BR" sz="2800" dirty="0"/>
              <a:t> </a:t>
            </a:r>
            <a:r>
              <a:rPr lang="pt-BR" altLang="pt-BR" sz="2800" dirty="0">
                <a:solidFill>
                  <a:schemeClr val="bg1"/>
                </a:solidFill>
                <a:sym typeface="Symbol" panose="05050102010706020507" pitchFamily="18" charset="2"/>
              </a:rPr>
              <a:t>alteram a atividade de enzimas na membrana plasmática ou canais iônicos.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</a:rPr>
              <a:t>	</a:t>
            </a:r>
            <a:r>
              <a:rPr lang="pt-BR" altLang="pt-BR" sz="2800" dirty="0" err="1">
                <a:solidFill>
                  <a:schemeClr val="bg1"/>
                </a:solidFill>
              </a:rPr>
              <a:t>Ex</a:t>
            </a:r>
            <a:r>
              <a:rPr lang="pt-BR" altLang="pt-BR" sz="2800" dirty="0">
                <a:solidFill>
                  <a:schemeClr val="bg1"/>
                </a:solidFill>
              </a:rPr>
              <a:t>: </a:t>
            </a:r>
          </a:p>
          <a:p>
            <a:pPr>
              <a:buFontTx/>
              <a:buNone/>
            </a:pPr>
            <a:r>
              <a:rPr lang="pt-BR" altLang="pt-BR" sz="2400" b="1" dirty="0" err="1">
                <a:solidFill>
                  <a:schemeClr val="bg1"/>
                </a:solidFill>
              </a:rPr>
              <a:t>Gs</a:t>
            </a:r>
            <a:r>
              <a:rPr lang="pt-BR" altLang="pt-BR" sz="2400" b="1" dirty="0">
                <a:solidFill>
                  <a:schemeClr val="bg1"/>
                </a:solidFill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b="1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b="1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b="1" dirty="0">
                <a:solidFill>
                  <a:schemeClr val="bg1"/>
                </a:solidFill>
                <a:sym typeface="Symbol" panose="05050102010706020507" pitchFamily="18" charset="2"/>
              </a:rPr>
              <a:t>    </a:t>
            </a:r>
            <a:r>
              <a:rPr lang="pt-BR" altLang="pt-BR" sz="2400" b="1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b="1" dirty="0">
                <a:solidFill>
                  <a:schemeClr val="bg1"/>
                </a:solidFill>
                <a:sym typeface="Symbol" panose="05050102010706020507" pitchFamily="18" charset="2"/>
              </a:rPr>
              <a:t>   PKA</a:t>
            </a:r>
          </a:p>
          <a:p>
            <a:pPr>
              <a:buFontTx/>
              <a:buNone/>
            </a:pPr>
            <a:r>
              <a:rPr lang="pt-BR" altLang="pt-BR" sz="2400" dirty="0" err="1">
                <a:solidFill>
                  <a:srgbClr val="FFC000"/>
                </a:solidFill>
              </a:rPr>
              <a:t>Gi</a:t>
            </a:r>
            <a:r>
              <a:rPr lang="pt-BR" altLang="pt-BR" sz="2400" dirty="0">
                <a:solidFill>
                  <a:schemeClr val="bg1"/>
                </a:solidFill>
              </a:rPr>
              <a:t> 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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 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 PKA</a:t>
            </a:r>
          </a:p>
          <a:p>
            <a:pPr>
              <a:buFontTx/>
              <a:buNone/>
            </a:pPr>
            <a:r>
              <a:rPr lang="pt-BR" altLang="pt-BR" sz="2400" dirty="0" err="1">
                <a:solidFill>
                  <a:srgbClr val="FF0000"/>
                </a:solidFill>
              </a:rPr>
              <a:t>Gq</a:t>
            </a:r>
            <a:r>
              <a:rPr lang="pt-BR" altLang="pt-BR" sz="2400" dirty="0">
                <a:solidFill>
                  <a:srgbClr val="FF0000"/>
                </a:solidFill>
              </a:rPr>
              <a:t>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fosfolipase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C     IP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(Ca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) e DAG   PKC</a:t>
            </a:r>
          </a:p>
          <a:p>
            <a:pPr>
              <a:buFontTx/>
              <a:buNone/>
            </a:pPr>
            <a:r>
              <a:rPr lang="pt-BR" altLang="pt-BR" sz="2400" dirty="0">
                <a:solidFill>
                  <a:srgbClr val="FF7C80"/>
                </a:solidFill>
                <a:sym typeface="Symbol" panose="05050102010706020507" pitchFamily="18" charset="2"/>
              </a:rPr>
              <a:t>G</a:t>
            </a:r>
            <a:r>
              <a:rPr lang="pt-BR" altLang="pt-BR" sz="2400" baseline="-25000" dirty="0">
                <a:solidFill>
                  <a:srgbClr val="FF7C80"/>
                </a:solidFill>
                <a:sym typeface="Symbol" panose="05050102010706020507" pitchFamily="18" charset="2"/>
              </a:rPr>
              <a:t>olf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P 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e Na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</a:t>
            </a:r>
            <a:endParaRPr lang="pt-BR" altLang="pt-BR" sz="2400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pt-BR" altLang="pt-BR" sz="2400" dirty="0">
                <a:solidFill>
                  <a:srgbClr val="FF7C80"/>
                </a:solidFill>
                <a:sym typeface="Symbol" panose="05050102010706020507" pitchFamily="18" charset="2"/>
              </a:rPr>
              <a:t>G</a:t>
            </a:r>
            <a:r>
              <a:rPr lang="pt-BR" altLang="pt-BR" sz="2400" baseline="-25000" dirty="0">
                <a:solidFill>
                  <a:srgbClr val="FF7C80"/>
                </a:solidFill>
                <a:sym typeface="Symbol" panose="05050102010706020507" pitchFamily="18" charset="2"/>
              </a:rPr>
              <a:t>olf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fosfolipase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C     IP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P 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752600" y="6020589"/>
            <a:ext cx="6939708" cy="479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baseline="30000" dirty="0" err="1">
                <a:solidFill>
                  <a:srgbClr val="FFFF00"/>
                </a:solidFill>
                <a:sym typeface="Symbol" panose="05050102010706020507" pitchFamily="18" charset="2"/>
              </a:rPr>
              <a:t>Ggust</a:t>
            </a:r>
            <a:r>
              <a:rPr lang="pt-BR" sz="32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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,  PKA  P K </a:t>
            </a:r>
          </a:p>
        </p:txBody>
      </p:sp>
    </p:spTree>
    <p:extLst>
      <p:ext uri="{BB962C8B-B14F-4D97-AF65-F5344CB8AC3E}">
        <p14:creationId xmlns:p14="http://schemas.microsoft.com/office/powerpoint/2010/main" val="3566527703"/>
      </p:ext>
    </p:extLst>
  </p:cSld>
  <p:clrMapOvr>
    <a:masterClrMapping/>
  </p:clrMapOvr>
  <p:transition spd="slow" advTm="77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933" x="1955800" y="3884613"/>
          <p14:tracePt t="9940" x="1955800" y="3894138"/>
          <p14:tracePt t="9949" x="1955800" y="3902075"/>
          <p14:tracePt t="9961" x="1955800" y="3911600"/>
          <p14:tracePt t="9978" x="1955800" y="3919538"/>
          <p14:tracePt t="10036" x="1955800" y="3929063"/>
          <p14:tracePt t="10044" x="1955800" y="3938588"/>
          <p14:tracePt t="10060" x="1955800" y="3956050"/>
          <p14:tracePt t="10068" x="1955800" y="3965575"/>
          <p14:tracePt t="10078" x="1973263" y="3990975"/>
          <p14:tracePt t="10095" x="1982788" y="4017963"/>
          <p14:tracePt t="10112" x="1990725" y="4062413"/>
          <p14:tracePt t="10128" x="2009775" y="4089400"/>
          <p14:tracePt t="10145" x="2017713" y="4116388"/>
          <p14:tracePt t="10162" x="2027238" y="4133850"/>
          <p14:tracePt t="10179" x="2036763" y="4143375"/>
          <p14:tracePt t="10212" x="2044700" y="4143375"/>
          <p14:tracePt t="10220" x="2062163" y="4143375"/>
          <p14:tracePt t="10229" x="2081213" y="4143375"/>
          <p14:tracePt t="10245" x="2143125" y="4143375"/>
          <p14:tracePt t="10262" x="2224088" y="4125913"/>
          <p14:tracePt t="10278" x="2295525" y="4116388"/>
          <p14:tracePt t="10295" x="2347913" y="4089400"/>
          <p14:tracePt t="10312" x="2384425" y="4062413"/>
          <p14:tracePt t="10329" x="2401888" y="4037013"/>
          <p14:tracePt t="10345" x="2419350" y="4010025"/>
          <p14:tracePt t="10362" x="2419350" y="3990975"/>
          <p14:tracePt t="10379" x="2419350" y="3973513"/>
          <p14:tracePt t="10380" x="2419350" y="3965575"/>
          <p14:tracePt t="10396" x="2419350" y="3956050"/>
          <p14:tracePt t="10413" x="2419350" y="3929063"/>
          <p14:tracePt t="10429" x="2411413" y="3911600"/>
          <p14:tracePt t="10445" x="2411413" y="3902075"/>
          <p14:tracePt t="10462" x="2401888" y="3894138"/>
          <p14:tracePt t="10479" x="2393950" y="3875088"/>
          <p14:tracePt t="10496" x="2384425" y="3857625"/>
          <p14:tracePt t="10513" x="2374900" y="3840163"/>
          <p14:tracePt t="10529" x="2366963" y="3830638"/>
          <p14:tracePt t="10545" x="2366963" y="3822700"/>
          <p14:tracePt t="10562" x="2347913" y="3813175"/>
          <p14:tracePt t="10579" x="2339975" y="3803650"/>
          <p14:tracePt t="10596" x="2312988" y="3795713"/>
          <p14:tracePt t="10613" x="2286000" y="3795713"/>
          <p14:tracePt t="10630" x="2232025" y="3786188"/>
          <p14:tracePt t="10646" x="2197100" y="3776663"/>
          <p14:tracePt t="10663" x="2160588" y="3776663"/>
          <p14:tracePt t="10679" x="2108200" y="3776663"/>
          <p14:tracePt t="10695" x="2081213" y="3776663"/>
          <p14:tracePt t="10714" x="2062163" y="3776663"/>
          <p14:tracePt t="10730" x="2054225" y="3776663"/>
          <p14:tracePt t="10746" x="2036763" y="3776663"/>
          <p14:tracePt t="10763" x="2009775" y="3776663"/>
          <p14:tracePt t="10765" x="2000250" y="3786188"/>
          <p14:tracePt t="10780" x="1973263" y="3803650"/>
          <p14:tracePt t="10797" x="1955800" y="3830638"/>
          <p14:tracePt t="10813" x="1946275" y="3857625"/>
          <p14:tracePt t="10830" x="1919288" y="3894138"/>
          <p14:tracePt t="10846" x="1919288" y="3911600"/>
          <p14:tracePt t="10864" x="1911350" y="3929063"/>
          <p14:tracePt t="10880" x="1911350" y="3956050"/>
          <p14:tracePt t="10896" x="1911350" y="3965575"/>
          <p14:tracePt t="10914" x="1911350" y="3973513"/>
          <p14:tracePt t="10930" x="1911350" y="3983038"/>
          <p14:tracePt t="10956" x="1911350" y="3990975"/>
          <p14:tracePt t="10964" x="1911350" y="4000500"/>
          <p14:tracePt t="10980" x="1911350" y="4010025"/>
          <p14:tracePt t="10997" x="1911350" y="4017963"/>
          <p14:tracePt t="11015" x="1919288" y="4027488"/>
          <p14:tracePt t="11036" x="1919288" y="4037013"/>
          <p14:tracePt t="11100" x="1928813" y="4044950"/>
          <p14:tracePt t="11172" x="1938338" y="4054475"/>
          <p14:tracePt t="11188" x="1946275" y="4062413"/>
          <p14:tracePt t="11204" x="1955800" y="4081463"/>
          <p14:tracePt t="11215" x="1965325" y="4089400"/>
          <p14:tracePt t="11220" x="1973263" y="4098925"/>
          <p14:tracePt t="11231" x="1990725" y="4116388"/>
          <p14:tracePt t="11247" x="2017713" y="4133850"/>
          <p14:tracePt t="11264" x="2044700" y="4152900"/>
          <p14:tracePt t="11281" x="2062163" y="4160838"/>
          <p14:tracePt t="11297" x="2081213" y="4160838"/>
          <p14:tracePt t="11314" x="2089150" y="4160838"/>
          <p14:tracePt t="11331" x="2108200" y="4160838"/>
          <p14:tracePt t="11348" x="2133600" y="4160838"/>
          <p14:tracePt t="11365" x="2179638" y="4160838"/>
          <p14:tracePt t="11381" x="2214563" y="4160838"/>
          <p14:tracePt t="11397" x="2259013" y="4160838"/>
          <p14:tracePt t="11414" x="2295525" y="4160838"/>
          <p14:tracePt t="11431" x="2322513" y="4160838"/>
          <p14:tracePt t="11448" x="2347913" y="4160838"/>
          <p14:tracePt t="11465" x="2384425" y="4160838"/>
          <p14:tracePt t="11481" x="2401888" y="4152900"/>
          <p14:tracePt t="11498" x="2419350" y="4133850"/>
          <p14:tracePt t="11515" x="2438400" y="4108450"/>
          <p14:tracePt t="11532" x="2465388" y="4081463"/>
          <p14:tracePt t="11532" x="2465388" y="4062413"/>
          <p14:tracePt t="11548" x="2473325" y="4037013"/>
          <p14:tracePt t="11565" x="2482850" y="4010025"/>
          <p14:tracePt t="11581" x="2482850" y="3990975"/>
          <p14:tracePt t="11598" x="2482850" y="3973513"/>
          <p14:tracePt t="11615" x="2482850" y="3965575"/>
          <p14:tracePt t="11631" x="2482850" y="3946525"/>
          <p14:tracePt t="11652" x="2482850" y="3938588"/>
          <p14:tracePt t="11668" x="2482850" y="3929063"/>
          <p14:tracePt t="11684" x="2473325" y="3919538"/>
          <p14:tracePt t="11701" x="2465388" y="3911600"/>
          <p14:tracePt t="11716" x="2455863" y="3902075"/>
          <p14:tracePt t="11732" x="2428875" y="3894138"/>
          <p14:tracePt t="11748" x="2401888" y="3884613"/>
          <p14:tracePt t="11765" x="2374900" y="3875088"/>
          <p14:tracePt t="11782" x="2357438" y="3867150"/>
          <p14:tracePt t="11798" x="2347913" y="3857625"/>
          <p14:tracePt t="11815" x="2330450" y="3857625"/>
          <p14:tracePt t="11832" x="2312988" y="3857625"/>
          <p14:tracePt t="11849" x="2295525" y="3857625"/>
          <p14:tracePt t="11865" x="2286000" y="3857625"/>
          <p14:tracePt t="11882" x="2259013" y="3857625"/>
          <p14:tracePt t="11898" x="2232025" y="3857625"/>
          <p14:tracePt t="11916" x="2187575" y="3857625"/>
          <p14:tracePt t="11932" x="2170113" y="3857625"/>
          <p14:tracePt t="11949" x="2152650" y="3857625"/>
          <p14:tracePt t="11965" x="2116138" y="3867150"/>
          <p14:tracePt t="11982" x="2081213" y="3875088"/>
          <p14:tracePt t="11999" x="2044700" y="3884613"/>
          <p14:tracePt t="12016" x="2000250" y="3894138"/>
          <p14:tracePt t="12032" x="1982788" y="3902075"/>
          <p14:tracePt t="12048" x="1973263" y="3902075"/>
          <p14:tracePt t="12068" x="1965325" y="3911600"/>
          <p14:tracePt t="12100" x="1955800" y="3919538"/>
          <p14:tracePt t="12108" x="1946275" y="3929063"/>
          <p14:tracePt t="12116" x="1938338" y="3929063"/>
          <p14:tracePt t="12133" x="1919288" y="3938588"/>
          <p14:tracePt t="12149" x="1901825" y="3956050"/>
          <p14:tracePt t="12166" x="1874838" y="3973513"/>
          <p14:tracePt t="12183" x="1866900" y="3983038"/>
          <p14:tracePt t="12199" x="1847850" y="4000500"/>
          <p14:tracePt t="12215" x="1847850" y="4010025"/>
          <p14:tracePt t="12232" x="1847850" y="4017963"/>
          <p14:tracePt t="12249" x="1847850" y="4037013"/>
          <p14:tracePt t="12266" x="1847850" y="4054475"/>
          <p14:tracePt t="12282" x="1847850" y="4062413"/>
          <p14:tracePt t="12300" x="1847850" y="4081463"/>
          <p14:tracePt t="12316" x="1857375" y="4098925"/>
          <p14:tracePt t="12332" x="1874838" y="4116388"/>
          <p14:tracePt t="12349" x="1874838" y="4125913"/>
          <p14:tracePt t="12366" x="1893888" y="4143375"/>
          <p14:tracePt t="12383" x="1911350" y="4152900"/>
          <p14:tracePt t="12399" x="1946275" y="4160838"/>
          <p14:tracePt t="12416" x="1982788" y="4160838"/>
          <p14:tracePt t="12433" x="2044700" y="4170363"/>
          <p14:tracePt t="12436" x="2071688" y="4179888"/>
          <p14:tracePt t="12450" x="2081213" y="4179888"/>
          <p14:tracePt t="12466" x="2125663" y="4179888"/>
          <p14:tracePt t="12484" x="2160588" y="4179888"/>
          <p14:tracePt t="12485" x="2179638" y="4179888"/>
          <p14:tracePt t="12500" x="2205038" y="4179888"/>
          <p14:tracePt t="12516" x="2232025" y="4179888"/>
          <p14:tracePt t="12533" x="2259013" y="4179888"/>
          <p14:tracePt t="12550" x="2303463" y="4179888"/>
          <p14:tracePt t="12566" x="2357438" y="4179888"/>
          <p14:tracePt t="12583" x="2401888" y="4179888"/>
          <p14:tracePt t="12600" x="2455863" y="4179888"/>
          <p14:tracePt t="12616" x="2509838" y="4179888"/>
          <p14:tracePt t="12633" x="2554288" y="4179888"/>
          <p14:tracePt t="12650" x="2581275" y="4179888"/>
          <p14:tracePt t="12667" x="2598738" y="4179888"/>
          <p14:tracePt t="12668" x="2616200" y="4170363"/>
          <p14:tracePt t="12684" x="2616200" y="4160838"/>
          <p14:tracePt t="13180" x="2633663" y="4160838"/>
          <p14:tracePt t="13196" x="2643188" y="4160838"/>
          <p14:tracePt t="13204" x="2660650" y="4160838"/>
          <p14:tracePt t="13212" x="2679700" y="4152900"/>
          <p14:tracePt t="13220" x="2687638" y="4152900"/>
          <p14:tracePt t="13235" x="2697163" y="4152900"/>
          <p14:tracePt t="13252" x="2732088" y="4143375"/>
          <p14:tracePt t="13252" x="2741613" y="4143375"/>
          <p14:tracePt t="13268" x="2759075" y="4143375"/>
          <p14:tracePt t="13285" x="2768600" y="4143375"/>
          <p14:tracePt t="13388" x="2776538" y="4143375"/>
          <p14:tracePt t="13396" x="2786063" y="4143375"/>
          <p14:tracePt t="13428" x="2795588" y="4143375"/>
          <p14:tracePt t="13436" x="2803525" y="4143375"/>
          <p14:tracePt t="13444" x="2813050" y="4143375"/>
          <p14:tracePt t="13452" x="2822575" y="4143375"/>
          <p14:tracePt t="13469" x="2840038" y="4143375"/>
          <p14:tracePt t="13485" x="2847975" y="4143375"/>
          <p14:tracePt t="13532" x="2857500" y="4143375"/>
          <p14:tracePt t="13540" x="2867025" y="4143375"/>
          <p14:tracePt t="13556" x="2874963" y="4143375"/>
          <p14:tracePt t="13568" x="2884488" y="4143375"/>
          <p14:tracePt t="13585" x="2911475" y="4143375"/>
          <p14:tracePt t="13602" x="2938463" y="4143375"/>
          <p14:tracePt t="13619" x="2973388" y="4133850"/>
          <p14:tracePt t="13636" x="2982913" y="4133850"/>
          <p14:tracePt t="13708" x="2990850" y="4133850"/>
          <p14:tracePt t="13716" x="3000375" y="4133850"/>
          <p14:tracePt t="13724" x="3017838" y="4133850"/>
          <p14:tracePt t="13735" x="3027363" y="4133850"/>
          <p14:tracePt t="13752" x="3054350" y="4133850"/>
          <p14:tracePt t="13769" x="3081338" y="4133850"/>
          <p14:tracePt t="13786" x="3089275" y="4133850"/>
          <p14:tracePt t="13802" x="3098800" y="4133850"/>
          <p14:tracePt t="13860" x="3108325" y="4133850"/>
          <p14:tracePt t="13868" x="3116263" y="4133850"/>
          <p14:tracePt t="13876" x="3125788" y="4133850"/>
          <p14:tracePt t="13886" x="3143250" y="4133850"/>
          <p14:tracePt t="13903" x="3179763" y="4133850"/>
          <p14:tracePt t="13919" x="3205163" y="4133850"/>
          <p14:tracePt t="13936" x="3214688" y="4133850"/>
          <p14:tracePt t="13980" x="3224213" y="4133850"/>
          <p14:tracePt t="13996" x="3232150" y="4133850"/>
          <p14:tracePt t="14012" x="3241675" y="4133850"/>
          <p14:tracePt t="14020" x="3251200" y="4133850"/>
          <p14:tracePt t="14028" x="3259138" y="4133850"/>
          <p14:tracePt t="14036" x="3276600" y="4133850"/>
          <p14:tracePt t="14052" x="3303588" y="4133850"/>
          <p14:tracePt t="14069" x="3340100" y="4133850"/>
          <p14:tracePt t="14086" x="3348038" y="4133850"/>
          <p14:tracePt t="14148" x="3367088" y="4133850"/>
          <p14:tracePt t="14164" x="3384550" y="4133850"/>
          <p14:tracePt t="14172" x="3394075" y="4133850"/>
          <p14:tracePt t="14180" x="3402013" y="4133850"/>
          <p14:tracePt t="14188" x="3411538" y="4133850"/>
          <p14:tracePt t="14203" x="3429000" y="4133850"/>
          <p14:tracePt t="14220" x="3446463" y="4133850"/>
          <p14:tracePt t="14236" x="3455988" y="4133850"/>
          <p14:tracePt t="14260" x="3465513" y="4133850"/>
          <p14:tracePt t="14270" x="3473450" y="4133850"/>
          <p14:tracePt t="14287" x="3482975" y="4133850"/>
          <p14:tracePt t="14304" x="3517900" y="4133850"/>
          <p14:tracePt t="14320" x="3544888" y="4133850"/>
          <p14:tracePt t="14337" x="3581400" y="4133850"/>
          <p14:tracePt t="14354" x="3616325" y="4133850"/>
          <p14:tracePt t="14370" x="3652838" y="4133850"/>
          <p14:tracePt t="14387" x="3670300" y="4133850"/>
          <p14:tracePt t="14388" x="3687763" y="4133850"/>
          <p14:tracePt t="14404" x="3705225" y="4133850"/>
          <p14:tracePt t="14420" x="3732213" y="4133850"/>
          <p14:tracePt t="14437" x="3759200" y="4133850"/>
          <p14:tracePt t="14454" x="3776663" y="4133850"/>
          <p14:tracePt t="14471" x="3822700" y="4133850"/>
          <p14:tracePt t="14487" x="3867150" y="4133850"/>
          <p14:tracePt t="14504" x="3911600" y="4133850"/>
          <p14:tracePt t="14521" x="3946525" y="4133850"/>
          <p14:tracePt t="14537" x="3983038" y="4133850"/>
          <p14:tracePt t="14554" x="4010025" y="4133850"/>
          <p14:tracePt t="14571" x="4027488" y="4133850"/>
          <p14:tracePt t="14588" x="4062413" y="4133850"/>
          <p14:tracePt t="14604" x="4098925" y="4133850"/>
          <p14:tracePt t="14621" x="4125913" y="4133850"/>
          <p14:tracePt t="14637" x="4152900" y="4133850"/>
          <p14:tracePt t="14654" x="4179888" y="4133850"/>
          <p14:tracePt t="14671" x="4197350" y="4133850"/>
          <p14:tracePt t="14688" x="4214813" y="4133850"/>
          <p14:tracePt t="14705" x="4232275" y="4133850"/>
          <p14:tracePt t="14721" x="4251325" y="4133850"/>
          <p14:tracePt t="14738" x="4295775" y="4133850"/>
          <p14:tracePt t="14754" x="4322763" y="4133850"/>
          <p14:tracePt t="14771" x="4367213" y="4133850"/>
          <p14:tracePt t="14772" x="4384675" y="4133850"/>
          <p14:tracePt t="14788" x="4411663" y="4133850"/>
          <p14:tracePt t="14805" x="4446588" y="4133850"/>
          <p14:tracePt t="14821" x="4465638" y="4133850"/>
          <p14:tracePt t="14838" x="4473575" y="4133850"/>
          <p14:tracePt t="14855" x="4483100" y="4133850"/>
          <p14:tracePt t="14871" x="4500563" y="4133850"/>
          <p14:tracePt t="14888" x="4527550" y="4133850"/>
          <p14:tracePt t="14905" x="4562475" y="4125913"/>
          <p14:tracePt t="14921" x="4598988" y="4125913"/>
          <p14:tracePt t="14938" x="4633913" y="4116388"/>
          <p14:tracePt t="14955" x="4660900" y="4108450"/>
          <p14:tracePt t="14956" x="4670425" y="4108450"/>
          <p14:tracePt t="14972" x="4679950" y="4108450"/>
          <p14:tracePt t="15020" x="4687888" y="4108450"/>
          <p14:tracePt t="15036" x="4697413" y="4108450"/>
          <p14:tracePt t="15044" x="4705350" y="4108450"/>
          <p14:tracePt t="15060" x="4714875" y="4108450"/>
          <p14:tracePt t="15071" x="4724400" y="4108450"/>
          <p14:tracePt t="15460" x="4732338" y="4108450"/>
          <p14:tracePt t="15469" x="4741863" y="4108450"/>
          <p14:tracePt t="15476" x="4751388" y="4108450"/>
          <p14:tracePt t="15489" x="4768850" y="4108450"/>
          <p14:tracePt t="15506" x="4822825" y="4108450"/>
          <p14:tracePt t="15523" x="4884738" y="4108450"/>
          <p14:tracePt t="15539" x="4938713" y="4108450"/>
          <p14:tracePt t="15555" x="5010150" y="4108450"/>
          <p14:tracePt t="15572" x="5045075" y="4108450"/>
          <p14:tracePt t="15589" x="5072063" y="4108450"/>
          <p14:tracePt t="15606" x="5099050" y="4108450"/>
          <p14:tracePt t="15623" x="5143500" y="4108450"/>
          <p14:tracePt t="15640" x="5180013" y="4108450"/>
          <p14:tracePt t="15656" x="5214938" y="4108450"/>
          <p14:tracePt t="15673" x="5241925" y="4108450"/>
          <p14:tracePt t="15689" x="5268913" y="4108450"/>
          <p14:tracePt t="15706" x="5286375" y="4108450"/>
          <p14:tracePt t="15723" x="5295900" y="4116388"/>
          <p14:tracePt t="15724" x="5303838" y="4116388"/>
          <p14:tracePt t="15740" x="5322888" y="4116388"/>
          <p14:tracePt t="15756" x="5348288" y="4116388"/>
          <p14:tracePt t="15773" x="5394325" y="4116388"/>
          <p14:tracePt t="15790" x="5429250" y="4116388"/>
          <p14:tracePt t="15806" x="5473700" y="4116388"/>
          <p14:tracePt t="15824" x="5510213" y="4116388"/>
          <p14:tracePt t="15840" x="5545138" y="4116388"/>
          <p14:tracePt t="15857" x="5599113" y="4116388"/>
          <p14:tracePt t="15874" x="5680075" y="4116388"/>
          <p14:tracePt t="15890" x="5741988" y="4116388"/>
          <p14:tracePt t="15907" x="5830888" y="4098925"/>
          <p14:tracePt t="15908" x="5875338" y="4089400"/>
          <p14:tracePt t="15924" x="5929313" y="4071938"/>
          <p14:tracePt t="15940" x="5965825" y="4062413"/>
          <p14:tracePt t="15957" x="5973763" y="4054475"/>
          <p14:tracePt t="15974" x="5991225" y="4044950"/>
          <p14:tracePt t="15990" x="6000750" y="4037013"/>
          <p14:tracePt t="16012" x="6010275" y="4027488"/>
          <p14:tracePt t="16028" x="6010275" y="4017963"/>
          <p14:tracePt t="16044" x="6010275" y="4010025"/>
          <p14:tracePt t="16057" x="6018213" y="4000500"/>
          <p14:tracePt t="16074" x="6027738" y="3990975"/>
          <p14:tracePt t="16090" x="6027738" y="3973513"/>
          <p14:tracePt t="16116" x="6027738" y="3965575"/>
          <p14:tracePt t="16132" x="6027738" y="3956050"/>
          <p14:tracePt t="16148" x="6027738" y="3946525"/>
          <p14:tracePt t="16157" x="6027738" y="3938588"/>
          <p14:tracePt t="16174" x="6027738" y="3929063"/>
          <p14:tracePt t="16191" x="6027738" y="3911600"/>
          <p14:tracePt t="16207" x="6027738" y="3894138"/>
          <p14:tracePt t="16224" x="6027738" y="3857625"/>
          <p14:tracePt t="16241" x="6018213" y="3840163"/>
          <p14:tracePt t="16257" x="6000750" y="3813175"/>
          <p14:tracePt t="16275" x="5991225" y="3795713"/>
          <p14:tracePt t="16291" x="5991225" y="3786188"/>
          <p14:tracePt t="16307" x="5983288" y="3768725"/>
          <p14:tracePt t="16324" x="5973763" y="3759200"/>
          <p14:tracePt t="16341" x="5946775" y="3751263"/>
          <p14:tracePt t="16357" x="5929313" y="3741738"/>
          <p14:tracePt t="16375" x="5902325" y="3732213"/>
          <p14:tracePt t="16391" x="5857875" y="3732213"/>
          <p14:tracePt t="16408" x="5830888" y="3732213"/>
          <p14:tracePt t="16425" x="5786438" y="3724275"/>
          <p14:tracePt t="16441" x="5751513" y="3724275"/>
          <p14:tracePt t="16458" x="5705475" y="3724275"/>
          <p14:tracePt t="16475" x="5653088" y="3724275"/>
          <p14:tracePt t="16491" x="5616575" y="3724275"/>
          <p14:tracePt t="16492" x="5599113" y="3714750"/>
          <p14:tracePt t="16509" x="5581650" y="3705225"/>
          <p14:tracePt t="16525" x="5545138" y="3705225"/>
          <p14:tracePt t="16541" x="5527675" y="3705225"/>
          <p14:tracePt t="16557" x="5500688" y="3705225"/>
          <p14:tracePt t="16574" x="5483225" y="3705225"/>
          <p14:tracePt t="16591" x="5446713" y="3705225"/>
          <p14:tracePt t="16608" x="5419725" y="3705225"/>
          <p14:tracePt t="16624" x="5402263" y="3705225"/>
          <p14:tracePt t="16641" x="5357813" y="3705225"/>
          <p14:tracePt t="16658" x="5330825" y="3705225"/>
          <p14:tracePt t="16674" x="5303838" y="3714750"/>
          <p14:tracePt t="16692" x="5276850" y="3714750"/>
          <p14:tracePt t="16692" x="5259388" y="3724275"/>
          <p14:tracePt t="16708" x="5251450" y="3724275"/>
          <p14:tracePt t="16724" x="5232400" y="3732213"/>
          <p14:tracePt t="16741" x="5214938" y="3741738"/>
          <p14:tracePt t="16758" x="5205413" y="3741738"/>
          <p14:tracePt t="16775" x="5170488" y="3759200"/>
          <p14:tracePt t="16791" x="5143500" y="3786188"/>
          <p14:tracePt t="16808" x="5116513" y="3803650"/>
          <p14:tracePt t="16825" x="5089525" y="3830638"/>
          <p14:tracePt t="16841" x="5062538" y="3857625"/>
          <p14:tracePt t="16858" x="5045075" y="3875088"/>
          <p14:tracePt t="16875" x="5037138" y="3894138"/>
          <p14:tracePt t="16891" x="5018088" y="3902075"/>
          <p14:tracePt t="16908" x="5018088" y="3919538"/>
          <p14:tracePt t="16925" x="5018088" y="3929063"/>
          <p14:tracePt t="16942" x="5010150" y="3938588"/>
          <p14:tracePt t="16959" x="5010150" y="3956050"/>
          <p14:tracePt t="16976" x="5000625" y="3973513"/>
          <p14:tracePt t="16992" x="5000625" y="3990975"/>
          <p14:tracePt t="17009" x="5000625" y="4017963"/>
          <p14:tracePt t="17026" x="5000625" y="4037013"/>
          <p14:tracePt t="17042" x="5010150" y="4071938"/>
          <p14:tracePt t="17058" x="5010150" y="4089400"/>
          <p14:tracePt t="17075" x="5018088" y="4116388"/>
          <p14:tracePt t="17076" x="5027613" y="4143375"/>
          <p14:tracePt t="17093" x="5054600" y="4160838"/>
          <p14:tracePt t="17109" x="5081588" y="4179888"/>
          <p14:tracePt t="17126" x="5116513" y="4187825"/>
          <p14:tracePt t="17142" x="5180013" y="4214813"/>
          <p14:tracePt t="17159" x="5241925" y="4224338"/>
          <p14:tracePt t="17176" x="5340350" y="4241800"/>
          <p14:tracePt t="17192" x="5411788" y="4241800"/>
          <p14:tracePt t="17209" x="5510213" y="4241800"/>
          <p14:tracePt t="17226" x="5608638" y="4241800"/>
          <p14:tracePt t="17243" x="5705475" y="4241800"/>
          <p14:tracePt t="17245" x="5759450" y="4232275"/>
          <p14:tracePt t="17260" x="5848350" y="4214813"/>
          <p14:tracePt t="17276" x="5946775" y="4197350"/>
          <p14:tracePt t="17294" x="6027738" y="4179888"/>
          <p14:tracePt t="17310" x="6116638" y="4160838"/>
          <p14:tracePt t="17326" x="6197600" y="4143375"/>
          <p14:tracePt t="17343" x="6232525" y="4133850"/>
          <p14:tracePt t="17360" x="6286500" y="4133850"/>
          <p14:tracePt t="17376" x="6323013" y="4116388"/>
          <p14:tracePt t="17393" x="6348413" y="4116388"/>
          <p14:tracePt t="17410" x="6367463" y="4116388"/>
          <p14:tracePt t="17426" x="6402388" y="4116388"/>
          <p14:tracePt t="17444" x="6446838" y="4116388"/>
          <p14:tracePt t="17445" x="6473825" y="4116388"/>
          <p14:tracePt t="17460" x="6527800" y="4116388"/>
          <p14:tracePt t="17477" x="6562725" y="4116388"/>
          <p14:tracePt t="17477" x="6589713" y="4116388"/>
          <p14:tracePt t="17493" x="6661150" y="4116388"/>
          <p14:tracePt t="17510" x="6724650" y="4116388"/>
          <p14:tracePt t="17527" x="6786563" y="4108450"/>
          <p14:tracePt t="17544" x="6840538" y="4098925"/>
          <p14:tracePt t="17560" x="6911975" y="4089400"/>
          <p14:tracePt t="17577" x="6991350" y="4071938"/>
          <p14:tracePt t="17594" x="7072313" y="4054475"/>
          <p14:tracePt t="17610" x="7153275" y="4037013"/>
          <p14:tracePt t="17627" x="7232650" y="4027488"/>
          <p14:tracePt t="17628" x="7259638" y="4017963"/>
          <p14:tracePt t="17644" x="7313613" y="3990975"/>
          <p14:tracePt t="17660" x="7367588" y="3973513"/>
          <p14:tracePt t="17677" x="7394575" y="3965575"/>
          <p14:tracePt t="17694" x="7402513" y="3956050"/>
          <p14:tracePt t="17748" x="7412038" y="3946525"/>
          <p14:tracePt t="17780" x="7412038" y="3938588"/>
          <p14:tracePt t="17796" x="7419975" y="3919538"/>
          <p14:tracePt t="17804" x="7429500" y="3911600"/>
          <p14:tracePt t="17812" x="7429500" y="3902075"/>
          <p14:tracePt t="17828" x="7429500" y="3884613"/>
          <p14:tracePt t="17844" x="7429500" y="3857625"/>
          <p14:tracePt t="17861" x="7429500" y="3840163"/>
          <p14:tracePt t="17877" x="7429500" y="3803650"/>
          <p14:tracePt t="17894" x="7419975" y="3786188"/>
          <p14:tracePt t="17911" x="7402513" y="3759200"/>
          <p14:tracePt t="17927" x="7385050" y="3751263"/>
          <p14:tracePt t="17944" x="7367588" y="3741738"/>
          <p14:tracePt t="17961" x="7348538" y="3732213"/>
          <p14:tracePt t="17977" x="7313613" y="3714750"/>
          <p14:tracePt t="17994" x="7277100" y="3705225"/>
          <p14:tracePt t="18011" x="7232650" y="3697288"/>
          <p14:tracePt t="18029" x="7161213" y="3697288"/>
          <p14:tracePt t="18045" x="7099300" y="3697288"/>
          <p14:tracePt t="18061" x="7027863" y="3697288"/>
          <p14:tracePt t="18078" x="6946900" y="3697288"/>
          <p14:tracePt t="18095" x="6875463" y="3697288"/>
          <p14:tracePt t="18111" x="6823075" y="3697288"/>
          <p14:tracePt t="18128" x="6777038" y="3697288"/>
          <p14:tracePt t="18145" x="6742113" y="3697288"/>
          <p14:tracePt t="18161" x="6715125" y="3697288"/>
          <p14:tracePt t="18178" x="6697663" y="3697288"/>
          <p14:tracePt t="18195" x="6670675" y="3697288"/>
          <p14:tracePt t="18212" x="6608763" y="3705225"/>
          <p14:tracePt t="18228" x="6562725" y="3724275"/>
          <p14:tracePt t="18245" x="6537325" y="3732213"/>
          <p14:tracePt t="18261" x="6527800" y="3741738"/>
          <p14:tracePt t="18278" x="6500813" y="3751263"/>
          <p14:tracePt t="18295" x="6491288" y="3759200"/>
          <p14:tracePt t="18311" x="6483350" y="3768725"/>
          <p14:tracePt t="18328" x="6465888" y="3786188"/>
          <p14:tracePt t="18345" x="6446838" y="3813175"/>
          <p14:tracePt t="18362" x="6438900" y="3830638"/>
          <p14:tracePt t="18378" x="6419850" y="3857625"/>
          <p14:tracePt t="18395" x="6402388" y="3884613"/>
          <p14:tracePt t="18397" x="6394450" y="3902075"/>
          <p14:tracePt t="18412" x="6394450" y="3919538"/>
          <p14:tracePt t="18428" x="6394450" y="3946525"/>
          <p14:tracePt t="18445" x="6394450" y="3973513"/>
          <p14:tracePt t="18462" x="6394450" y="3990975"/>
          <p14:tracePt t="18478" x="6394450" y="4017963"/>
          <p14:tracePt t="18495" x="6394450" y="4044950"/>
          <p14:tracePt t="18513" x="6419850" y="4081463"/>
          <p14:tracePt t="18529" x="6446838" y="4098925"/>
          <p14:tracePt t="18545" x="6510338" y="4133850"/>
          <p14:tracePt t="18561" x="6589713" y="4160838"/>
          <p14:tracePt t="18579" x="6688138" y="4197350"/>
          <p14:tracePt t="18596" x="6840538" y="4224338"/>
          <p14:tracePt t="18612" x="6919913" y="4232275"/>
          <p14:tracePt t="18629" x="7000875" y="4232275"/>
          <p14:tracePt t="18645" x="7081838" y="4232275"/>
          <p14:tracePt t="18662" x="7153275" y="4232275"/>
          <p14:tracePt t="18679" x="7242175" y="4232275"/>
          <p14:tracePt t="18695" x="7331075" y="4224338"/>
          <p14:tracePt t="18712" x="7412038" y="4205288"/>
          <p14:tracePt t="18729" x="7491413" y="4187825"/>
          <p14:tracePt t="18745" x="7572375" y="4179888"/>
          <p14:tracePt t="18762" x="7634288" y="4152900"/>
          <p14:tracePt t="18779" x="7697788" y="4133850"/>
          <p14:tracePt t="18796" x="7759700" y="4098925"/>
          <p14:tracePt t="18812" x="7786688" y="4071938"/>
          <p14:tracePt t="18829" x="7796213" y="4044950"/>
          <p14:tracePt t="18846" x="7813675" y="4010025"/>
          <p14:tracePt t="18862" x="7813675" y="4000500"/>
          <p14:tracePt t="18879" x="7813675" y="3983038"/>
          <p14:tracePt t="18896" x="7813675" y="3956050"/>
          <p14:tracePt t="18912" x="7813675" y="3938588"/>
          <p14:tracePt t="18929" x="7813675" y="3929063"/>
          <p14:tracePt t="18946" x="7813675" y="3911600"/>
          <p14:tracePt t="18963" x="7804150" y="3894138"/>
          <p14:tracePt t="18980" x="7786688" y="3848100"/>
          <p14:tracePt t="18996" x="7742238" y="3822700"/>
          <p14:tracePt t="19013" x="7688263" y="3795713"/>
          <p14:tracePt t="19030" x="7608888" y="3776663"/>
          <p14:tracePt t="19046" x="7537450" y="3759200"/>
          <p14:tracePt t="19064" x="7483475" y="3759200"/>
          <p14:tracePt t="19080" x="7446963" y="3759200"/>
          <p14:tracePt t="19096" x="7412038" y="3759200"/>
          <p14:tracePt t="19114" x="7367588" y="3759200"/>
          <p14:tracePt t="19130" x="7340600" y="3759200"/>
          <p14:tracePt t="19147" x="7286625" y="3759200"/>
          <p14:tracePt t="19164" x="7170738" y="3759200"/>
          <p14:tracePt t="19180" x="7081838" y="3759200"/>
          <p14:tracePt t="19197" x="6983413" y="3759200"/>
          <p14:tracePt t="19214" x="6902450" y="3768725"/>
          <p14:tracePt t="19230" x="6848475" y="3776663"/>
          <p14:tracePt t="19247" x="6804025" y="3795713"/>
          <p14:tracePt t="19264" x="6777038" y="3803650"/>
          <p14:tracePt t="19280" x="6759575" y="3822700"/>
          <p14:tracePt t="19297" x="6732588" y="3830638"/>
          <p14:tracePt t="19314" x="6705600" y="3848100"/>
          <p14:tracePt t="19330" x="6670675" y="3875088"/>
          <p14:tracePt t="19347" x="6634163" y="3894138"/>
          <p14:tracePt t="19349" x="6608763" y="3911600"/>
          <p14:tracePt t="19364" x="6572250" y="3938588"/>
          <p14:tracePt t="19380" x="6545263" y="3965575"/>
          <p14:tracePt t="19397" x="6537325" y="3983038"/>
          <p14:tracePt t="19414" x="6518275" y="3990975"/>
          <p14:tracePt t="19430" x="6518275" y="4000500"/>
          <p14:tracePt t="19447" x="6518275" y="4010025"/>
          <p14:tracePt t="19464" x="6518275" y="4027488"/>
          <p14:tracePt t="19480" x="6518275" y="4044950"/>
          <p14:tracePt t="19497" x="6518275" y="4054475"/>
          <p14:tracePt t="19515" x="6518275" y="4071938"/>
          <p14:tracePt t="19531" x="6518275" y="4089400"/>
          <p14:tracePt t="19534" x="6518275" y="4108450"/>
          <p14:tracePt t="19548" x="6518275" y="4152900"/>
          <p14:tracePt t="19565" x="6554788" y="4187825"/>
          <p14:tracePt t="19581" x="6608763" y="4224338"/>
          <p14:tracePt t="19598" x="6653213" y="4241800"/>
          <p14:tracePt t="19615" x="6724650" y="4268788"/>
          <p14:tracePt t="19631" x="6804025" y="4276725"/>
          <p14:tracePt t="19647" x="6867525" y="4276725"/>
          <p14:tracePt t="19665" x="6956425" y="4276725"/>
          <p14:tracePt t="19681" x="7037388" y="4268788"/>
          <p14:tracePt t="19698" x="7116763" y="4241800"/>
          <p14:tracePt t="19715" x="7188200" y="4205288"/>
          <p14:tracePt t="19716" x="7215188" y="4205288"/>
          <p14:tracePt t="19731" x="7242175" y="4187825"/>
          <p14:tracePt t="19748" x="7313613" y="4143375"/>
          <p14:tracePt t="19765" x="7348538" y="4125913"/>
          <p14:tracePt t="19781" x="7358063" y="4108450"/>
          <p14:tracePt t="19798" x="7367588" y="4098925"/>
          <p14:tracePt t="19815" x="7367588" y="4089400"/>
          <p14:tracePt t="19831" x="7375525" y="4071938"/>
          <p14:tracePt t="19848" x="7385050" y="4044950"/>
          <p14:tracePt t="19865" x="7385050" y="4037013"/>
          <p14:tracePt t="19881" x="7385050" y="4010025"/>
          <p14:tracePt t="19898" x="7385050" y="3990975"/>
          <p14:tracePt t="19915" x="7385050" y="3956050"/>
          <p14:tracePt t="19932" x="7385050" y="3929063"/>
          <p14:tracePt t="19932" x="7375525" y="3902075"/>
          <p14:tracePt t="19948" x="7348538" y="3867150"/>
          <p14:tracePt t="19965" x="7304088" y="3840163"/>
          <p14:tracePt t="19982" x="7251700" y="3813175"/>
          <p14:tracePt t="19998" x="7170738" y="3795713"/>
          <p14:tracePt t="20015" x="7126288" y="3795713"/>
          <p14:tracePt t="20032" x="7062788" y="3795713"/>
          <p14:tracePt t="20048" x="7000875" y="3795713"/>
          <p14:tracePt t="20065" x="6946900" y="3795713"/>
          <p14:tracePt t="20082" x="6894513" y="3813175"/>
          <p14:tracePt t="20098" x="6840538" y="3840163"/>
          <p14:tracePt t="20115" x="6786563" y="3875088"/>
          <p14:tracePt t="20132" x="6715125" y="3938588"/>
          <p14:tracePt t="20148" x="6688138" y="3965575"/>
          <p14:tracePt t="20165" x="6680200" y="3983038"/>
          <p14:tracePt t="20182" x="6670675" y="4000500"/>
          <p14:tracePt t="20198" x="6670675" y="4010025"/>
          <p14:tracePt t="20215" x="6670675" y="4027488"/>
          <p14:tracePt t="20232" x="6670675" y="4037013"/>
          <p14:tracePt t="20248" x="6670675" y="4062413"/>
          <p14:tracePt t="20265" x="6670675" y="4089400"/>
          <p14:tracePt t="20282" x="6670675" y="4116388"/>
          <p14:tracePt t="20298" x="6680200" y="4133850"/>
          <p14:tracePt t="20315" x="6680200" y="4143375"/>
          <p14:tracePt t="20316" x="6688138" y="4152900"/>
          <p14:tracePt t="20500" x="6697663" y="4152900"/>
          <p14:tracePt t="20508" x="6715125" y="4152900"/>
          <p14:tracePt t="20517" x="6724650" y="4152900"/>
          <p14:tracePt t="20533" x="6742113" y="4152900"/>
          <p14:tracePt t="20549" x="6759575" y="4152900"/>
          <p14:tracePt t="20566" x="6786563" y="4152900"/>
          <p14:tracePt t="20583" x="6813550" y="4160838"/>
          <p14:tracePt t="20600" x="6831013" y="4160838"/>
          <p14:tracePt t="20616" x="6848475" y="4160838"/>
          <p14:tracePt t="20633" x="6884988" y="4160838"/>
          <p14:tracePt t="20650" x="6911975" y="4160838"/>
          <p14:tracePt t="20666" x="6929438" y="4152900"/>
          <p14:tracePt t="20684" x="6938963" y="4143375"/>
          <p14:tracePt t="20685" x="6956425" y="4143375"/>
          <p14:tracePt t="20700" x="6965950" y="4125913"/>
          <p14:tracePt t="20732" x="6965950" y="4116388"/>
          <p14:tracePt t="20756" x="6973888" y="4098925"/>
          <p14:tracePt t="21036" x="6983413" y="4098925"/>
          <p14:tracePt t="21044" x="6991350" y="4098925"/>
          <p14:tracePt t="21052" x="7000875" y="4098925"/>
          <p14:tracePt t="21067" x="7010400" y="4098925"/>
          <p14:tracePt t="21068" x="7037388" y="4098925"/>
          <p14:tracePt t="21085" x="7062788" y="4098925"/>
          <p14:tracePt t="21101" x="7089775" y="4098925"/>
          <p14:tracePt t="21117" x="7108825" y="4098925"/>
          <p14:tracePt t="21228" x="7116763" y="4098925"/>
          <p14:tracePt t="21236" x="7134225" y="4098925"/>
          <p14:tracePt t="21252" x="7153275" y="4089400"/>
          <p14:tracePt t="21260" x="7161213" y="4081463"/>
          <p14:tracePt t="21268" x="7180263" y="4081463"/>
          <p14:tracePt t="21285" x="7197725" y="4071938"/>
          <p14:tracePt t="21396" x="7205663" y="4071938"/>
          <p14:tracePt t="21412" x="7215188" y="4071938"/>
          <p14:tracePt t="21420" x="7224713" y="4071938"/>
          <p14:tracePt t="21428" x="7242175" y="4071938"/>
          <p14:tracePt t="21436" x="7251700" y="4071938"/>
          <p14:tracePt t="21451" x="7259638" y="4071938"/>
          <p14:tracePt t="21468" x="7296150" y="4071938"/>
          <p14:tracePt t="21485" x="7313613" y="4071938"/>
          <p14:tracePt t="21501" x="7323138" y="4071938"/>
          <p14:tracePt t="21524" x="7331075" y="4062413"/>
          <p14:tracePt t="21588" x="7348538" y="4062413"/>
          <p14:tracePt t="21596" x="7367588" y="4062413"/>
          <p14:tracePt t="21604" x="7375525" y="4062413"/>
          <p14:tracePt t="21618" x="7394575" y="4062413"/>
          <p14:tracePt t="21635" x="7419975" y="4071938"/>
          <p14:tracePt t="21652" x="7456488" y="4071938"/>
          <p14:tracePt t="21668" x="7466013" y="4071938"/>
          <p14:tracePt t="21900" x="7473950" y="4071938"/>
          <p14:tracePt t="21908" x="7483475" y="4071938"/>
          <p14:tracePt t="21919" x="7500938" y="4071938"/>
          <p14:tracePt t="21936" x="7527925" y="4071938"/>
          <p14:tracePt t="21953" x="7554913" y="4071938"/>
          <p14:tracePt t="22452" x="7572375" y="4081463"/>
          <p14:tracePt t="22460" x="7589838" y="4089400"/>
          <p14:tracePt t="22470" x="7599363" y="4089400"/>
          <p14:tracePt t="22487" x="7634288" y="4089400"/>
          <p14:tracePt t="22504" x="7688263" y="4089400"/>
          <p14:tracePt t="22520" x="7724775" y="4089400"/>
          <p14:tracePt t="22536" x="7742238" y="4089400"/>
          <p14:tracePt t="23196" x="0" y="0"/>
        </p14:tracePtLst>
        <p14:tracePtLst>
          <p14:tracePt t="50372" x="2098675" y="4000500"/>
          <p14:tracePt t="50436" x="2108200" y="3990975"/>
          <p14:tracePt t="50540" x="2116138" y="3983038"/>
          <p14:tracePt t="50748" x="2116138" y="3990975"/>
          <p14:tracePt t="50788" x="2116138" y="4000500"/>
          <p14:tracePt t="50804" x="2116138" y="4010025"/>
          <p14:tracePt t="50828" x="2116138" y="4017963"/>
          <p14:tracePt t="50860" x="2116138" y="4027488"/>
          <p14:tracePt t="50868" x="2116138" y="4037013"/>
          <p14:tracePt t="50884" x="2125663" y="4054475"/>
          <p14:tracePt t="50900" x="2133600" y="4062413"/>
          <p14:tracePt t="50932" x="2143125" y="4081463"/>
          <p14:tracePt t="51036" x="2152650" y="4081463"/>
          <p14:tracePt t="51051" x="2160588" y="4089400"/>
          <p14:tracePt t="51084" x="2170113" y="4098925"/>
          <p14:tracePt t="51540" x="0" y="0"/>
        </p14:tracePtLst>
        <p14:tracePtLst>
          <p14:tracePt t="53388" x="2160588" y="4205288"/>
          <p14:tracePt t="53398" x="2160588" y="4197350"/>
          <p14:tracePt t="53420" x="2160588" y="4187825"/>
          <p14:tracePt t="53436" x="2152650" y="4179888"/>
          <p14:tracePt t="53468" x="2143125" y="4179888"/>
          <p14:tracePt t="53476" x="2133600" y="4179888"/>
          <p14:tracePt t="53484" x="2116138" y="4170363"/>
          <p14:tracePt t="53500" x="2089150" y="4170363"/>
          <p14:tracePt t="53516" x="2044700" y="4170363"/>
          <p14:tracePt t="53533" x="1990725" y="4170363"/>
          <p14:tracePt t="53549" x="1928813" y="4170363"/>
          <p14:tracePt t="53566" x="1857375" y="4170363"/>
          <p14:tracePt t="53583" x="1822450" y="4170363"/>
          <p14:tracePt t="53599" x="1795463" y="4170363"/>
          <p14:tracePt t="53616" x="1785938" y="4170363"/>
          <p14:tracePt t="53633" x="1776413" y="4179888"/>
          <p14:tracePt t="53649" x="1768475" y="4187825"/>
          <p14:tracePt t="53666" x="1758950" y="4197350"/>
          <p14:tracePt t="53683" x="1751013" y="4214813"/>
          <p14:tracePt t="53700" x="1741488" y="4241800"/>
          <p14:tracePt t="53717" x="1741488" y="4259263"/>
          <p14:tracePt t="53733" x="1741488" y="4286250"/>
          <p14:tracePt t="53750" x="1741488" y="4322763"/>
          <p14:tracePt t="53767" x="1741488" y="4367213"/>
          <p14:tracePt t="53783" x="1741488" y="4394200"/>
          <p14:tracePt t="53800" x="1741488" y="4438650"/>
          <p14:tracePt t="53816" x="1751013" y="4465638"/>
          <p14:tracePt t="53833" x="1751013" y="4483100"/>
          <p14:tracePt t="53850" x="1768475" y="4510088"/>
          <p14:tracePt t="53867" x="1776413" y="4518025"/>
          <p14:tracePt t="53884" x="1795463" y="4537075"/>
          <p14:tracePt t="53900" x="1812925" y="4545013"/>
          <p14:tracePt t="53917" x="1839913" y="4554538"/>
          <p14:tracePt t="53934" x="1884363" y="4562475"/>
          <p14:tracePt t="53950" x="1911350" y="4572000"/>
          <p14:tracePt t="53967" x="1928813" y="4572000"/>
          <p14:tracePt t="53984" x="1955800" y="4581525"/>
          <p14:tracePt t="54000" x="1965325" y="4581525"/>
          <p14:tracePt t="54017" x="1990725" y="4581525"/>
          <p14:tracePt t="54033" x="2009775" y="4572000"/>
          <p14:tracePt t="54050" x="2027238" y="4572000"/>
          <p14:tracePt t="54066" x="2071688" y="4562475"/>
          <p14:tracePt t="54084" x="2133600" y="4554538"/>
          <p14:tracePt t="54101" x="2179638" y="4537075"/>
          <p14:tracePt t="54117" x="2205038" y="4527550"/>
          <p14:tracePt t="54134" x="2224088" y="4527550"/>
          <p14:tracePt t="54150" x="2241550" y="4518025"/>
          <p14:tracePt t="54167" x="2251075" y="4500563"/>
          <p14:tracePt t="54184" x="2268538" y="4500563"/>
          <p14:tracePt t="54201" x="2268538" y="4491038"/>
          <p14:tracePt t="54217" x="2268538" y="4483100"/>
          <p14:tracePt t="54234" x="2276475" y="4473575"/>
          <p14:tracePt t="54251" x="2276475" y="4465638"/>
          <p14:tracePt t="54268" x="2295525" y="4429125"/>
          <p14:tracePt t="54285" x="2295525" y="4419600"/>
          <p14:tracePt t="54301" x="2295525" y="4394200"/>
          <p14:tracePt t="54317" x="2286000" y="4375150"/>
          <p14:tracePt t="54334" x="2276475" y="4330700"/>
          <p14:tracePt t="54351" x="2259013" y="4313238"/>
          <p14:tracePt t="54367" x="2251075" y="4295775"/>
          <p14:tracePt t="54384" x="2251075" y="4286250"/>
          <p14:tracePt t="54401" x="2241550" y="4268788"/>
          <p14:tracePt t="54417" x="2205038" y="4268788"/>
          <p14:tracePt t="54434" x="2179638" y="4268788"/>
          <p14:tracePt t="54452" x="2160588" y="4251325"/>
          <p14:tracePt t="54468" x="2133600" y="4251325"/>
          <p14:tracePt t="54484" x="2098675" y="4251325"/>
          <p14:tracePt t="54501" x="2071688" y="4251325"/>
          <p14:tracePt t="54518" x="2017713" y="4251325"/>
          <p14:tracePt t="54534" x="1982788" y="4251325"/>
          <p14:tracePt t="54551" x="1955800" y="4259263"/>
          <p14:tracePt t="54568" x="1928813" y="4268788"/>
          <p14:tracePt t="54584" x="1901825" y="4276725"/>
          <p14:tracePt t="54601" x="1893888" y="4286250"/>
          <p14:tracePt t="54618" x="1874838" y="4295775"/>
          <p14:tracePt t="54635" x="1866900" y="4313238"/>
          <p14:tracePt t="54636" x="1857375" y="4322763"/>
          <p14:tracePt t="54652" x="1847850" y="4348163"/>
          <p14:tracePt t="54668" x="1847850" y="4384675"/>
          <p14:tracePt t="54685" x="1839913" y="4419600"/>
          <p14:tracePt t="54701" x="1839913" y="4446588"/>
          <p14:tracePt t="54718" x="1839913" y="4491038"/>
          <p14:tracePt t="54735" x="1839913" y="4518025"/>
          <p14:tracePt t="54751" x="1857375" y="4554538"/>
          <p14:tracePt t="54768" x="1866900" y="4589463"/>
          <p14:tracePt t="54785" x="1884363" y="4608513"/>
          <p14:tracePt t="54802" x="1911350" y="4625975"/>
          <p14:tracePt t="54818" x="1946275" y="4643438"/>
          <p14:tracePt t="54836" x="2009775" y="4660900"/>
          <p14:tracePt t="54852" x="2027238" y="4670425"/>
          <p14:tracePt t="54868" x="2071688" y="4670425"/>
          <p14:tracePt t="54885" x="2089150" y="4670425"/>
          <p14:tracePt t="54902" x="2125663" y="4670425"/>
          <p14:tracePt t="54918" x="2143125" y="4660900"/>
          <p14:tracePt t="54935" x="2152650" y="4633913"/>
          <p14:tracePt t="54952" x="2179638" y="4608513"/>
          <p14:tracePt t="54969" x="2187575" y="4589463"/>
          <p14:tracePt t="54985" x="2187575" y="4581525"/>
          <p14:tracePt t="55002" x="2205038" y="4562475"/>
          <p14:tracePt t="55020" x="2205038" y="4554538"/>
          <p14:tracePt t="55268" x="2205038" y="4545013"/>
          <p14:tracePt t="55284" x="0" y="0"/>
        </p14:tracePtLst>
        <p14:tracePtLst>
          <p14:tracePt t="66492" x="2679700" y="4286250"/>
          <p14:tracePt t="66652" x="2697163" y="4276725"/>
          <p14:tracePt t="66660" x="2714625" y="4259263"/>
          <p14:tracePt t="66668" x="2732088" y="4251325"/>
          <p14:tracePt t="66676" x="2759075" y="4224338"/>
          <p14:tracePt t="66693" x="2803525" y="4187825"/>
          <p14:tracePt t="66709" x="2830513" y="4170363"/>
          <p14:tracePt t="66726" x="2867025" y="4143375"/>
          <p14:tracePt t="66743" x="2874963" y="4133850"/>
          <p14:tracePt t="66759" x="2884488" y="4125913"/>
          <p14:tracePt t="66776" x="2901950" y="4116388"/>
          <p14:tracePt t="66793" x="2911475" y="4098925"/>
          <p14:tracePt t="66809" x="2928938" y="4089400"/>
          <p14:tracePt t="66826" x="2928938" y="4081463"/>
          <p14:tracePt t="66843" x="2938463" y="4081463"/>
          <p14:tracePt t="66860" x="2938463" y="4071938"/>
          <p14:tracePt t="66876" x="2946400" y="4062413"/>
          <p14:tracePt t="66893" x="2946400" y="4054475"/>
          <p14:tracePt t="66910" x="2955925" y="4044950"/>
          <p14:tracePt t="66926" x="2955925" y="4037013"/>
          <p14:tracePt t="67052" x="2955925" y="4027488"/>
          <p14:tracePt t="67084" x="2955925" y="4037013"/>
          <p14:tracePt t="67092" x="2965450" y="4044950"/>
          <p14:tracePt t="67100" x="2965450" y="4054475"/>
          <p14:tracePt t="67110" x="2982913" y="4062413"/>
          <p14:tracePt t="67127" x="3027363" y="4081463"/>
          <p14:tracePt t="67144" x="3116263" y="4098925"/>
          <p14:tracePt t="67160" x="3232150" y="4116388"/>
          <p14:tracePt t="67177" x="3367088" y="4116388"/>
          <p14:tracePt t="67194" x="3509963" y="4116388"/>
          <p14:tracePt t="67210" x="3660775" y="4116388"/>
          <p14:tracePt t="67212" x="3732213" y="4116388"/>
          <p14:tracePt t="67228" x="3857625" y="4116388"/>
          <p14:tracePt t="67244" x="3946525" y="4098925"/>
          <p14:tracePt t="67260" x="4000500" y="4081463"/>
          <p14:tracePt t="67277" x="4062413" y="4071938"/>
          <p14:tracePt t="67294" x="4108450" y="4054475"/>
          <p14:tracePt t="67310" x="4160838" y="4044950"/>
          <p14:tracePt t="67327" x="4232275" y="4037013"/>
          <p14:tracePt t="67344" x="4303713" y="4017963"/>
          <p14:tracePt t="67360" x="4340225" y="4010025"/>
          <p14:tracePt t="67377" x="4402138" y="3990975"/>
          <p14:tracePt t="67394" x="4429125" y="3973513"/>
          <p14:tracePt t="67411" x="4438650" y="3973513"/>
          <p14:tracePt t="67427" x="4456113" y="3956050"/>
          <p14:tracePt t="67444" x="4465638" y="3946525"/>
          <p14:tracePt t="67461" x="4473575" y="3938588"/>
          <p14:tracePt t="67499" x="4473575" y="3929063"/>
          <p14:tracePt t="67540" x="4473575" y="3911600"/>
          <p14:tracePt t="67556" x="4465638" y="3902075"/>
          <p14:tracePt t="67564" x="4446588" y="3894138"/>
          <p14:tracePt t="67572" x="4429125" y="3894138"/>
          <p14:tracePt t="67580" x="4402138" y="3884613"/>
          <p14:tracePt t="67595" x="4375150" y="3867150"/>
          <p14:tracePt t="67612" x="4224338" y="3830638"/>
          <p14:tracePt t="67628" x="4133850" y="3813175"/>
          <p14:tracePt t="67645" x="4044950" y="3795713"/>
          <p14:tracePt t="67661" x="3965575" y="3776663"/>
          <p14:tracePt t="67678" x="3884613" y="3768725"/>
          <p14:tracePt t="67695" x="3786188" y="3768725"/>
          <p14:tracePt t="67711" x="3697288" y="3768725"/>
          <p14:tracePt t="67728" x="3625850" y="3768725"/>
          <p14:tracePt t="67745" x="3536950" y="3768725"/>
          <p14:tracePt t="67761" x="3465513" y="3786188"/>
          <p14:tracePt t="67778" x="3394075" y="3795713"/>
          <p14:tracePt t="67795" x="3268663" y="3840163"/>
          <p14:tracePt t="67812" x="3170238" y="3884613"/>
          <p14:tracePt t="67828" x="3108325" y="3902075"/>
          <p14:tracePt t="67845" x="3062288" y="3938588"/>
          <p14:tracePt t="67862" x="3036888" y="3946525"/>
          <p14:tracePt t="67878" x="3017838" y="3973513"/>
          <p14:tracePt t="67895" x="3009900" y="3990975"/>
          <p14:tracePt t="67912" x="2990850" y="4010025"/>
          <p14:tracePt t="67928" x="2990850" y="4017963"/>
          <p14:tracePt t="67945" x="2990850" y="4054475"/>
          <p14:tracePt t="67962" x="2990850" y="4081463"/>
          <p14:tracePt t="67979" x="3000375" y="4133850"/>
          <p14:tracePt t="67996" x="3062288" y="4197350"/>
          <p14:tracePt t="68012" x="3160713" y="4232275"/>
          <p14:tracePt t="68029" x="3322638" y="4268788"/>
          <p14:tracePt t="68045" x="3527425" y="4286250"/>
          <p14:tracePt t="68062" x="3732213" y="4286250"/>
          <p14:tracePt t="68079" x="3956050" y="4286250"/>
          <p14:tracePt t="68095" x="4116388" y="4259263"/>
          <p14:tracePt t="68112" x="4197350" y="4241800"/>
          <p14:tracePt t="68129" x="4232275" y="4232275"/>
          <p14:tracePt t="68324" x="4232275" y="4224338"/>
          <p14:tracePt t="68356" x="4232275" y="4214813"/>
          <p14:tracePt t="68380" x="4224338" y="4214813"/>
          <p14:tracePt t="68388" x="4214813" y="4214813"/>
          <p14:tracePt t="68396" x="4197350" y="4214813"/>
          <p14:tracePt t="68413" x="4116388" y="4214813"/>
          <p14:tracePt t="68429" x="4010025" y="4224338"/>
          <p14:tracePt t="68446" x="3857625" y="4259263"/>
          <p14:tracePt t="68447" x="0" y="0"/>
        </p14:tracePtLst>
        <p14:tracePtLst>
          <p14:tracePt t="69125" x="3187700" y="4313238"/>
          <p14:tracePt t="69148" x="3187700" y="4303713"/>
          <p14:tracePt t="69156" x="3187700" y="4295775"/>
          <p14:tracePt t="69172" x="3187700" y="4286250"/>
          <p14:tracePt t="69181" x="3187700" y="4268788"/>
          <p14:tracePt t="69204" x="3179763" y="4251325"/>
          <p14:tracePt t="69214" x="3170238" y="4251325"/>
          <p14:tracePt t="69231" x="3152775" y="4241800"/>
          <p14:tracePt t="69248" x="3116263" y="4232275"/>
          <p14:tracePt t="69265" x="3062288" y="4232275"/>
          <p14:tracePt t="69281" x="3009900" y="4259263"/>
          <p14:tracePt t="69298" x="2928938" y="4295775"/>
          <p14:tracePt t="69315" x="2857500" y="4348163"/>
          <p14:tracePt t="69316" x="2822575" y="4367213"/>
          <p14:tracePt t="69332" x="2786063" y="4419600"/>
          <p14:tracePt t="69348" x="2759075" y="4465638"/>
          <p14:tracePt t="69365" x="2751138" y="4491038"/>
          <p14:tracePt t="69381" x="2751138" y="4518025"/>
          <p14:tracePt t="69398" x="2751138" y="4527550"/>
          <p14:tracePt t="69415" x="2751138" y="4537075"/>
          <p14:tracePt t="69444" x="2741613" y="4554538"/>
          <p14:tracePt t="69476" x="2732088" y="4572000"/>
          <p14:tracePt t="69492" x="2724150" y="4581525"/>
          <p14:tracePt t="69507" x="2714625" y="4598988"/>
          <p14:tracePt t="69516" x="2705100" y="4608513"/>
          <p14:tracePt t="69532" x="2705100" y="4616450"/>
          <p14:tracePt t="69684" x="2714625" y="4633913"/>
          <p14:tracePt t="69692" x="2741613" y="4633913"/>
          <p14:tracePt t="69700" x="2786063" y="4633913"/>
          <p14:tracePt t="69716" x="2894013" y="4633913"/>
          <p14:tracePt t="69732" x="3044825" y="4633913"/>
          <p14:tracePt t="69749" x="3170238" y="4633913"/>
          <p14:tracePt t="69766" x="3241675" y="4633913"/>
          <p14:tracePt t="69782" x="3322638" y="4633913"/>
          <p14:tracePt t="69799" x="3357563" y="4633913"/>
          <p14:tracePt t="69816" x="3402013" y="4633913"/>
          <p14:tracePt t="69832" x="3455988" y="4633913"/>
          <p14:tracePt t="69849" x="3517900" y="4633913"/>
          <p14:tracePt t="69866" x="3589338" y="4633913"/>
          <p14:tracePt t="69882" x="3670300" y="4633913"/>
          <p14:tracePt t="69900" x="3786188" y="4625975"/>
          <p14:tracePt t="69917" x="3867150" y="4608513"/>
          <p14:tracePt t="69932" x="3929063" y="4589463"/>
          <p14:tracePt t="69949" x="3965575" y="4572000"/>
          <p14:tracePt t="69966" x="4000500" y="4572000"/>
          <p14:tracePt t="69983" x="4027488" y="4572000"/>
          <p14:tracePt t="69999" x="4062413" y="4572000"/>
          <p14:tracePt t="70016" x="4098925" y="4572000"/>
          <p14:tracePt t="70033" x="4152900" y="4572000"/>
          <p14:tracePt t="70049" x="4232275" y="4572000"/>
          <p14:tracePt t="70066" x="4295775" y="4572000"/>
          <p14:tracePt t="70084" x="4348163" y="4572000"/>
          <p14:tracePt t="70085" x="4384675" y="4572000"/>
          <p14:tracePt t="70100" x="4438650" y="4572000"/>
          <p14:tracePt t="70116" x="4483100" y="4572000"/>
          <p14:tracePt t="70133" x="4537075" y="4572000"/>
          <p14:tracePt t="70149" x="4589463" y="4572000"/>
          <p14:tracePt t="70167" x="4652963" y="4562475"/>
          <p14:tracePt t="70184" x="4724400" y="4554538"/>
          <p14:tracePt t="70200" x="4768850" y="4545013"/>
          <p14:tracePt t="70216" x="4803775" y="4527550"/>
          <p14:tracePt t="70233" x="4813300" y="4527550"/>
          <p14:tracePt t="70284" x="4822825" y="4527550"/>
          <p14:tracePt t="70292" x="4830763" y="4527550"/>
          <p14:tracePt t="70307" x="4840288" y="4527550"/>
          <p14:tracePt t="70324" x="4857750" y="4527550"/>
          <p14:tracePt t="70334" x="4867275" y="4527550"/>
          <p14:tracePt t="70350" x="4875213" y="4527550"/>
          <p14:tracePt t="70367" x="4894263" y="4537075"/>
          <p14:tracePt t="70708" x="4902200" y="4537075"/>
          <p14:tracePt t="70732" x="4902200" y="4545013"/>
          <p14:tracePt t="70748" x="4911725" y="4554538"/>
          <p14:tracePt t="70765" x="4919663" y="4554538"/>
          <p14:tracePt t="70772" x="4929188" y="4554538"/>
          <p14:tracePt t="70784" x="4946650" y="4554538"/>
          <p14:tracePt t="70800" x="4991100" y="4554538"/>
          <p14:tracePt t="70817" x="5037138" y="4554538"/>
          <p14:tracePt t="70834" x="5108575" y="4554538"/>
          <p14:tracePt t="70850" x="5170488" y="4554538"/>
          <p14:tracePt t="70867" x="5251450" y="4554538"/>
          <p14:tracePt t="70884" x="5303838" y="4554538"/>
          <p14:tracePt t="70901" x="5340350" y="4554538"/>
          <p14:tracePt t="70918" x="5394325" y="4554538"/>
          <p14:tracePt t="70934" x="5446713" y="4554538"/>
          <p14:tracePt t="70951" x="5491163" y="4554538"/>
          <p14:tracePt t="70968" x="5537200" y="4554538"/>
          <p14:tracePt t="70985" x="5599113" y="4554538"/>
          <p14:tracePt t="71001" x="5653088" y="4545013"/>
          <p14:tracePt t="71018" x="5705475" y="4537075"/>
          <p14:tracePt t="71035" x="5759450" y="4537075"/>
          <p14:tracePt t="71035" x="5786438" y="4537075"/>
          <p14:tracePt t="71052" x="5848350" y="4537075"/>
          <p14:tracePt t="71068" x="5884863" y="4537075"/>
          <p14:tracePt t="71085" x="5938838" y="4527550"/>
          <p14:tracePt t="71101" x="5956300" y="4518025"/>
          <p14:tracePt t="71118" x="5973763" y="4518025"/>
          <p14:tracePt t="71135" x="5983288" y="4510088"/>
          <p14:tracePt t="71152" x="6000750" y="4500563"/>
          <p14:tracePt t="71168" x="6010275" y="4483100"/>
          <p14:tracePt t="71185" x="6018213" y="4483100"/>
          <p14:tracePt t="71202" x="6018213" y="4473575"/>
          <p14:tracePt t="71218" x="6018213" y="4465638"/>
          <p14:tracePt t="71236" x="6018213" y="4446588"/>
          <p14:tracePt t="71252" x="6018213" y="4419600"/>
          <p14:tracePt t="71269" x="6018213" y="4411663"/>
          <p14:tracePt t="71285" x="6000750" y="4375150"/>
          <p14:tracePt t="71302" x="5973763" y="4357688"/>
          <p14:tracePt t="71318" x="5946775" y="4348163"/>
          <p14:tracePt t="71335" x="5894388" y="4330700"/>
          <p14:tracePt t="71352" x="5813425" y="4330700"/>
          <p14:tracePt t="71369" x="5705475" y="4330700"/>
          <p14:tracePt t="71385" x="5608638" y="4330700"/>
          <p14:tracePt t="71402" x="5510213" y="4330700"/>
          <p14:tracePt t="71419" x="5419725" y="4330700"/>
          <p14:tracePt t="71420" x="5394325" y="4330700"/>
          <p14:tracePt t="71436" x="5348288" y="4340225"/>
          <p14:tracePt t="71452" x="5322888" y="4348163"/>
          <p14:tracePt t="71469" x="5286375" y="4357688"/>
          <p14:tracePt t="71486" x="5268913" y="4367213"/>
          <p14:tracePt t="71502" x="5241925" y="4375150"/>
          <p14:tracePt t="71519" x="5232400" y="4394200"/>
          <p14:tracePt t="71536" x="5214938" y="4411663"/>
          <p14:tracePt t="71552" x="5187950" y="4438650"/>
          <p14:tracePt t="71568" x="5180013" y="4465638"/>
          <p14:tracePt t="71585" x="5170488" y="4483100"/>
          <p14:tracePt t="71602" x="5170488" y="4491038"/>
          <p14:tracePt t="71619" x="5170488" y="4510088"/>
          <p14:tracePt t="71636" x="5170488" y="4545013"/>
          <p14:tracePt t="71652" x="5180013" y="4554538"/>
          <p14:tracePt t="71669" x="5197475" y="4581525"/>
          <p14:tracePt t="71685" x="5232400" y="4598988"/>
          <p14:tracePt t="71702" x="5276850" y="4616450"/>
          <p14:tracePt t="71719" x="5348288" y="4633913"/>
          <p14:tracePt t="71735" x="5411788" y="4633913"/>
          <p14:tracePt t="71752" x="5500688" y="4633913"/>
          <p14:tracePt t="71769" x="5599113" y="4633913"/>
          <p14:tracePt t="71786" x="5705475" y="4633913"/>
          <p14:tracePt t="71802" x="5786438" y="4616450"/>
          <p14:tracePt t="71819" x="5857875" y="4589463"/>
          <p14:tracePt t="71836" x="5929313" y="4572000"/>
          <p14:tracePt t="71853" x="5965825" y="4554538"/>
          <p14:tracePt t="71870" x="6000750" y="4527550"/>
          <p14:tracePt t="71886" x="6037263" y="4510088"/>
          <p14:tracePt t="71904" x="6062663" y="4491038"/>
          <p14:tracePt t="71920" x="6089650" y="4473575"/>
          <p14:tracePt t="71937" x="6116638" y="4456113"/>
          <p14:tracePt t="71954" x="6126163" y="4438650"/>
          <p14:tracePt t="71970" x="6143625" y="4429125"/>
          <p14:tracePt t="71987" x="6143625" y="4419600"/>
          <p14:tracePt t="72004" x="6143625" y="4411663"/>
          <p14:tracePt t="72022" x="6143625" y="4402138"/>
          <p14:tracePt t="72037" x="6134100" y="4384675"/>
          <p14:tracePt t="72054" x="6126163" y="4375150"/>
          <p14:tracePt t="72070" x="6089650" y="4367213"/>
          <p14:tracePt t="72087" x="6054725" y="4348163"/>
          <p14:tracePt t="72104" x="6027738" y="4348163"/>
          <p14:tracePt t="72120" x="6000750" y="4330700"/>
          <p14:tracePt t="72137" x="5973763" y="4322763"/>
          <p14:tracePt t="72154" x="5956300" y="4322763"/>
          <p14:tracePt t="72170" x="5911850" y="4303713"/>
          <p14:tracePt t="72188" x="5857875" y="4303713"/>
          <p14:tracePt t="72204" x="5813425" y="4303713"/>
          <p14:tracePt t="72220" x="5768975" y="4303713"/>
          <p14:tracePt t="72237" x="5715000" y="4303713"/>
          <p14:tracePt t="72254" x="5670550" y="4303713"/>
          <p14:tracePt t="72270" x="5616575" y="4322763"/>
          <p14:tracePt t="72287" x="5572125" y="4330700"/>
          <p14:tracePt t="72304" x="5527675" y="4357688"/>
          <p14:tracePt t="72321" x="5500688" y="4367213"/>
          <p14:tracePt t="72337" x="5465763" y="4375150"/>
          <p14:tracePt t="72354" x="5429250" y="4402138"/>
          <p14:tracePt t="72371" x="5384800" y="4429125"/>
          <p14:tracePt t="72372" x="5357813" y="4446588"/>
          <p14:tracePt t="72388" x="5330825" y="4473575"/>
          <p14:tracePt t="72404" x="5313363" y="4500563"/>
          <p14:tracePt t="72421" x="5303838" y="4527550"/>
          <p14:tracePt t="72437" x="5295900" y="4527550"/>
          <p14:tracePt t="72454" x="5295900" y="4554538"/>
          <p14:tracePt t="72471" x="5295900" y="4581525"/>
          <p14:tracePt t="72488" x="5295900" y="4608513"/>
          <p14:tracePt t="72505" x="5330825" y="4625975"/>
          <p14:tracePt t="72521" x="5367338" y="4652963"/>
          <p14:tracePt t="72538" x="5438775" y="4679950"/>
          <p14:tracePt t="72555" x="5527675" y="4697413"/>
          <p14:tracePt t="72556" x="5572125" y="4697413"/>
          <p14:tracePt t="72571" x="5680075" y="4697413"/>
          <p14:tracePt t="72588" x="5830888" y="4697413"/>
          <p14:tracePt t="72605" x="5946775" y="4670425"/>
          <p14:tracePt t="72621" x="6037263" y="4625975"/>
          <p14:tracePt t="72638" x="6089650" y="4598988"/>
          <p14:tracePt t="72655" x="6116638" y="4572000"/>
          <p14:tracePt t="72671" x="6126163" y="4554538"/>
          <p14:tracePt t="72688" x="6126163" y="4537075"/>
          <p14:tracePt t="72705" x="6134100" y="4527550"/>
          <p14:tracePt t="72721" x="6134100" y="4510088"/>
          <p14:tracePt t="72738" x="6143625" y="4500563"/>
          <p14:tracePt t="72764" x="6143625" y="4491038"/>
          <p14:tracePt t="72780" x="6153150" y="4491038"/>
          <p14:tracePt t="72788" x="6161088" y="4491038"/>
          <p14:tracePt t="72805" x="6197600" y="4491038"/>
          <p14:tracePt t="72822" x="6259513" y="4491038"/>
          <p14:tracePt t="72838" x="6384925" y="4491038"/>
          <p14:tracePt t="72855" x="6510338" y="4491038"/>
          <p14:tracePt t="72872" x="6653213" y="4491038"/>
          <p14:tracePt t="72888" x="6777038" y="4491038"/>
          <p14:tracePt t="72905" x="6894513" y="4491038"/>
          <p14:tracePt t="72922" x="6973888" y="4491038"/>
          <p14:tracePt t="72938" x="7062788" y="4483100"/>
          <p14:tracePt t="72956" x="7197725" y="4456113"/>
          <p14:tracePt t="72972" x="7286625" y="4446588"/>
          <p14:tracePt t="72989" x="7358063" y="4419600"/>
          <p14:tracePt t="73006" x="7412038" y="4402138"/>
          <p14:tracePt t="73022" x="7429500" y="4402138"/>
          <p14:tracePt t="73039" x="7456488" y="4402138"/>
          <p14:tracePt t="73092" x="7466013" y="4394200"/>
          <p14:tracePt t="73107" x="7466013" y="4384675"/>
          <p14:tracePt t="73131" x="7466013" y="4375150"/>
          <p14:tracePt t="73140" x="7466013" y="4367213"/>
          <p14:tracePt t="73147" x="7446963" y="4357688"/>
          <p14:tracePt t="73156" x="7439025" y="4357688"/>
          <p14:tracePt t="73173" x="7402513" y="4330700"/>
          <p14:tracePt t="73189" x="7367588" y="4322763"/>
          <p14:tracePt t="73206" x="7313613" y="4303713"/>
          <p14:tracePt t="73223" x="7277100" y="4295775"/>
          <p14:tracePt t="73239" x="7242175" y="4295775"/>
          <p14:tracePt t="73256" x="7188200" y="4295775"/>
          <p14:tracePt t="73273" x="7143750" y="4295775"/>
          <p14:tracePt t="73289" x="7089775" y="4295775"/>
          <p14:tracePt t="73292" x="7062788" y="4295775"/>
          <p14:tracePt t="73306" x="7027863" y="4295775"/>
          <p14:tracePt t="73323" x="6946900" y="4303713"/>
          <p14:tracePt t="73325" x="6919913" y="4303713"/>
          <p14:tracePt t="73339" x="6848475" y="4322763"/>
          <p14:tracePt t="73356" x="6796088" y="4348163"/>
          <p14:tracePt t="73373" x="6742113" y="4375150"/>
          <p14:tracePt t="73389" x="6705600" y="4394200"/>
          <p14:tracePt t="73406" x="6680200" y="4419600"/>
          <p14:tracePt t="73423" x="6653213" y="4446588"/>
          <p14:tracePt t="73440" x="6634163" y="4465638"/>
          <p14:tracePt t="73456" x="6634163" y="4483100"/>
          <p14:tracePt t="73473" x="6634163" y="4500563"/>
          <p14:tracePt t="73490" x="6626225" y="4537075"/>
          <p14:tracePt t="73507" x="6626225" y="4572000"/>
          <p14:tracePt t="73524" x="6653213" y="4616450"/>
          <p14:tracePt t="73540" x="6670675" y="4643438"/>
          <p14:tracePt t="73557" x="6697663" y="4670425"/>
          <p14:tracePt t="73574" x="6751638" y="4679950"/>
          <p14:tracePt t="73590" x="6813550" y="4687888"/>
          <p14:tracePt t="73607" x="6894513" y="4687888"/>
          <p14:tracePt t="73624" x="7000875" y="4687888"/>
          <p14:tracePt t="73640" x="7108825" y="4670425"/>
          <p14:tracePt t="73657" x="7205663" y="4633913"/>
          <p14:tracePt t="73673" x="7304088" y="4608513"/>
          <p14:tracePt t="73690" x="7385050" y="4562475"/>
          <p14:tracePt t="73708" x="7466013" y="4518025"/>
          <p14:tracePt t="73708" x="7483475" y="4500563"/>
          <p14:tracePt t="73724" x="7537450" y="4456113"/>
          <p14:tracePt t="73740" x="7562850" y="4419600"/>
          <p14:tracePt t="73757" x="7572375" y="4384675"/>
          <p14:tracePt t="73774" x="7581900" y="4375150"/>
          <p14:tracePt t="73790" x="7581900" y="4348163"/>
          <p14:tracePt t="73807" x="7581900" y="4330700"/>
          <p14:tracePt t="73824" x="7581900" y="4313238"/>
          <p14:tracePt t="73840" x="7572375" y="4303713"/>
          <p14:tracePt t="73857" x="7537450" y="4295775"/>
          <p14:tracePt t="73874" x="7500938" y="4295775"/>
          <p14:tracePt t="73890" x="7439025" y="4295775"/>
          <p14:tracePt t="73907" x="7313613" y="4295775"/>
          <p14:tracePt t="73924" x="7215188" y="4295775"/>
          <p14:tracePt t="73941" x="7108825" y="4295775"/>
          <p14:tracePt t="73957" x="7010400" y="4295775"/>
          <p14:tracePt t="73974" x="6911975" y="4295775"/>
          <p14:tracePt t="73991" x="6840538" y="4295775"/>
          <p14:tracePt t="74008" x="6786563" y="4295775"/>
          <p14:tracePt t="74024" x="6742113" y="4295775"/>
          <p14:tracePt t="74041" x="6715125" y="4295775"/>
          <p14:tracePt t="74058" x="6688138" y="4303713"/>
          <p14:tracePt t="74074" x="6670675" y="4322763"/>
          <p14:tracePt t="74091" x="6634163" y="4367213"/>
          <p14:tracePt t="74108" x="6616700" y="4402138"/>
          <p14:tracePt t="74125" x="6589713" y="4446588"/>
          <p14:tracePt t="74141" x="6572250" y="4483100"/>
          <p14:tracePt t="74158" x="6572250" y="4510088"/>
          <p14:tracePt t="74174" x="6572250" y="4527550"/>
          <p14:tracePt t="74191" x="6572250" y="4554538"/>
          <p14:tracePt t="74208" x="6572250" y="4589463"/>
          <p14:tracePt t="74224" x="6581775" y="4625975"/>
          <p14:tracePt t="74241" x="6608763" y="4652963"/>
          <p14:tracePt t="74258" x="6670675" y="4697413"/>
          <p14:tracePt t="74274" x="6759575" y="4724400"/>
          <p14:tracePt t="74276" x="6813550" y="4732338"/>
          <p14:tracePt t="74291" x="6848475" y="4732338"/>
          <p14:tracePt t="74292" x="6911975" y="4732338"/>
          <p14:tracePt t="74308" x="7037388" y="4732338"/>
          <p14:tracePt t="74325" x="7170738" y="4705350"/>
          <p14:tracePt t="74341" x="7304088" y="4679950"/>
          <p14:tracePt t="74358" x="7402513" y="4660900"/>
          <p14:tracePt t="74375" x="7510463" y="4633913"/>
          <p14:tracePt t="74391" x="7616825" y="4589463"/>
          <p14:tracePt t="74408" x="7697788" y="4554538"/>
          <p14:tracePt t="74425" x="7751763" y="4518025"/>
          <p14:tracePt t="74442" x="7786688" y="4483100"/>
          <p14:tracePt t="74458" x="7813675" y="4456113"/>
          <p14:tracePt t="74475" x="7840663" y="4429125"/>
          <p14:tracePt t="74492" x="7840663" y="4411663"/>
          <p14:tracePt t="74509" x="7840663" y="4394200"/>
          <p14:tracePt t="74526" x="7840663" y="4367213"/>
          <p14:tracePt t="74542" x="7840663" y="4348163"/>
          <p14:tracePt t="74558" x="7831138" y="4340225"/>
          <p14:tracePt t="74575" x="7804150" y="4313238"/>
          <p14:tracePt t="74591" x="7751763" y="4295775"/>
          <p14:tracePt t="74608" x="7688263" y="4276725"/>
          <p14:tracePt t="74625" x="7608888" y="4268788"/>
          <p14:tracePt t="74641" x="7518400" y="4251325"/>
          <p14:tracePt t="74658" x="7412038" y="4241800"/>
          <p14:tracePt t="74675" x="7296150" y="4241800"/>
          <p14:tracePt t="74675" x="7215188" y="4241800"/>
          <p14:tracePt t="74692" x="7072313" y="4241800"/>
          <p14:tracePt t="74708" x="6946900" y="4241800"/>
          <p14:tracePt t="74725" x="6823075" y="4251325"/>
          <p14:tracePt t="74742" x="6742113" y="4268788"/>
          <p14:tracePt t="74759" x="6697663" y="4276725"/>
          <p14:tracePt t="74775" x="6643688" y="4295775"/>
          <p14:tracePt t="74792" x="6608763" y="4322763"/>
          <p14:tracePt t="74809" x="6572250" y="4367213"/>
          <p14:tracePt t="74826" x="6537325" y="4411663"/>
          <p14:tracePt t="74827" x="6510338" y="4446588"/>
          <p14:tracePt t="74842" x="6500813" y="4473575"/>
          <p14:tracePt t="74860" x="6500813" y="4545013"/>
          <p14:tracePt t="74876" x="6518275" y="4616450"/>
          <p14:tracePt t="74893" x="6581775" y="4697413"/>
          <p14:tracePt t="74909" x="6697663" y="4759325"/>
          <p14:tracePt t="74926" x="6875463" y="4803775"/>
          <p14:tracePt t="74943" x="7108825" y="4830763"/>
          <p14:tracePt t="74959" x="7385050" y="4830763"/>
          <p14:tracePt t="74976" x="7697788" y="4822825"/>
          <p14:tracePt t="74993" x="8027988" y="4776788"/>
          <p14:tracePt t="75010" x="8296275" y="4724400"/>
          <p14:tracePt t="75026" x="8491538" y="4660900"/>
          <p14:tracePt t="75043" x="8661400" y="4598988"/>
          <p14:tracePt t="75044" x="8732838" y="4554538"/>
          <p14:tracePt t="75060" x="8848725" y="4483100"/>
          <p14:tracePt t="75076" x="8912225" y="4429125"/>
          <p14:tracePt t="75093" x="8966200" y="4394200"/>
          <p14:tracePt t="75109" x="8991600" y="4367213"/>
          <p14:tracePt t="75612" x="8983663" y="4367213"/>
          <p14:tracePt t="75620" x="8956675" y="4367213"/>
          <p14:tracePt t="75629" x="8912225" y="4367213"/>
          <p14:tracePt t="75645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lide 66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0989"/>
            <a:ext cx="9144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87800" y="193675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</a:rPr>
              <a:t>Gq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39871"/>
      </p:ext>
    </p:extLst>
  </p:cSld>
  <p:clrMapOvr>
    <a:masterClrMapping/>
  </p:clrMapOvr>
  <p:transition spd="slow" advTm="95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77" x="1919288" y="2143125"/>
          <p14:tracePt t="7592" x="1928813" y="2160588"/>
          <p14:tracePt t="7600" x="1938338" y="2160588"/>
          <p14:tracePt t="7688" x="1938338" y="2170113"/>
          <p14:tracePt t="7696" x="1938338" y="2179638"/>
          <p14:tracePt t="7704" x="1938338" y="2187575"/>
          <p14:tracePt t="7719" x="1938338" y="2197100"/>
          <p14:tracePt t="7730" x="1938338" y="2214563"/>
          <p14:tracePt t="7747" x="1938338" y="2232025"/>
          <p14:tracePt t="7763" x="1938338" y="2251075"/>
          <p14:tracePt t="7780" x="1938338" y="2268538"/>
          <p14:tracePt t="7797" x="1938338" y="2276475"/>
          <p14:tracePt t="7872" x="1938338" y="2286000"/>
          <p14:tracePt t="7896" x="1946275" y="2286000"/>
          <p14:tracePt t="7904" x="1973263" y="2286000"/>
          <p14:tracePt t="7913" x="1990725" y="2286000"/>
          <p14:tracePt t="7931" x="2036763" y="2286000"/>
          <p14:tracePt t="7947" x="2089150" y="2268538"/>
          <p14:tracePt t="7964" x="2133600" y="2251075"/>
          <p14:tracePt t="7981" x="2160588" y="2241550"/>
          <p14:tracePt t="7997" x="2170113" y="2214563"/>
          <p14:tracePt t="8014" x="2179638" y="2205038"/>
          <p14:tracePt t="8031" x="2187575" y="2187575"/>
          <p14:tracePt t="8048" x="2197100" y="2152650"/>
          <p14:tracePt t="8064" x="2197100" y="2133600"/>
          <p14:tracePt t="8081" x="2197100" y="2116138"/>
          <p14:tracePt t="8097" x="2197100" y="2098675"/>
          <p14:tracePt t="8114" x="2197100" y="2071688"/>
          <p14:tracePt t="8131" x="2197100" y="2062163"/>
          <p14:tracePt t="8147" x="2197100" y="2054225"/>
          <p14:tracePt t="8164" x="2197100" y="2044700"/>
          <p14:tracePt t="8181" x="2197100" y="2027238"/>
          <p14:tracePt t="8197" x="2179638" y="2009775"/>
          <p14:tracePt t="8216" x="2160588" y="2009775"/>
          <p14:tracePt t="8232" x="2133600" y="2009775"/>
          <p14:tracePt t="8248" x="2089150" y="2009775"/>
          <p14:tracePt t="8264" x="2017713" y="2009775"/>
          <p14:tracePt t="8282" x="1965325" y="2017713"/>
          <p14:tracePt t="8297" x="1928813" y="2027238"/>
          <p14:tracePt t="8314" x="1901825" y="2044700"/>
          <p14:tracePt t="8330" x="1884363" y="2071688"/>
          <p14:tracePt t="8347" x="1874838" y="2098675"/>
          <p14:tracePt t="8364" x="1874838" y="2125663"/>
          <p14:tracePt t="8381" x="1874838" y="2160588"/>
          <p14:tracePt t="8398" x="1874838" y="2187575"/>
          <p14:tracePt t="8414" x="1874838" y="2232025"/>
          <p14:tracePt t="8432" x="1884363" y="2276475"/>
          <p14:tracePt t="8448" x="1893888" y="2295525"/>
          <p14:tracePt t="8464" x="1901825" y="2312988"/>
          <p14:tracePt t="8481" x="1911350" y="2322513"/>
          <p14:tracePt t="8498" x="1928813" y="2347913"/>
          <p14:tracePt t="8514" x="1955800" y="2366963"/>
          <p14:tracePt t="8531" x="1990725" y="2384425"/>
          <p14:tracePt t="8548" x="2036763" y="2393950"/>
          <p14:tracePt t="8564" x="2071688" y="2401888"/>
          <p14:tracePt t="8581" x="2125663" y="2419350"/>
          <p14:tracePt t="8598" x="2160588" y="2419350"/>
          <p14:tracePt t="8615" x="2179638" y="2419350"/>
          <p14:tracePt t="8616" x="2197100" y="2419350"/>
          <p14:tracePt t="8632" x="2214563" y="2419350"/>
          <p14:tracePt t="8648" x="2241550" y="2419350"/>
          <p14:tracePt t="8665" x="2268538" y="2411413"/>
          <p14:tracePt t="8681" x="2295525" y="2384425"/>
          <p14:tracePt t="8698" x="2312988" y="2366963"/>
          <p14:tracePt t="8715" x="2322513" y="2339975"/>
          <p14:tracePt t="8732" x="2330450" y="2312988"/>
          <p14:tracePt t="8748" x="2339975" y="2276475"/>
          <p14:tracePt t="8765" x="2347913" y="2251075"/>
          <p14:tracePt t="8782" x="2347913" y="2224088"/>
          <p14:tracePt t="8798" x="2347913" y="2205038"/>
          <p14:tracePt t="8816" x="2347913" y="2179638"/>
          <p14:tracePt t="8832" x="2347913" y="2160588"/>
          <p14:tracePt t="8849" x="2347913" y="2152650"/>
          <p14:tracePt t="8865" x="2347913" y="2125663"/>
          <p14:tracePt t="8882" x="2339975" y="2116138"/>
          <p14:tracePt t="8898" x="2330450" y="2108200"/>
          <p14:tracePt t="8915" x="2312988" y="2098675"/>
          <p14:tracePt t="8932" x="2276475" y="2089150"/>
          <p14:tracePt t="8949" x="2241550" y="2089150"/>
          <p14:tracePt t="8965" x="2214563" y="2089150"/>
          <p14:tracePt t="8982" x="2170113" y="2089150"/>
          <p14:tracePt t="8999" x="2143125" y="2089150"/>
          <p14:tracePt t="9001" x="2116138" y="2089150"/>
          <p14:tracePt t="9016" x="2089150" y="2098675"/>
          <p14:tracePt t="9032" x="2071688" y="2116138"/>
          <p14:tracePt t="9049" x="2054225" y="2133600"/>
          <p14:tracePt t="9066" x="2044700" y="2152650"/>
          <p14:tracePt t="9082" x="2027238" y="2179638"/>
          <p14:tracePt t="9099" x="2017713" y="2205038"/>
          <p14:tracePt t="9116" x="2009775" y="2241550"/>
          <p14:tracePt t="9133" x="2009775" y="2276475"/>
          <p14:tracePt t="9149" x="2009775" y="2303463"/>
          <p14:tracePt t="9166" x="2009775" y="2339975"/>
          <p14:tracePt t="9183" x="2017713" y="2374900"/>
          <p14:tracePt t="9184" x="2027238" y="2384425"/>
          <p14:tracePt t="9201" x="2036763" y="2411413"/>
          <p14:tracePt t="9216" x="2054225" y="2428875"/>
          <p14:tracePt t="9233" x="2081213" y="2455863"/>
          <p14:tracePt t="9249" x="2116138" y="2473325"/>
          <p14:tracePt t="9266" x="2160588" y="2490788"/>
          <p14:tracePt t="9283" x="2214563" y="2509838"/>
          <p14:tracePt t="9300" x="2295525" y="2527300"/>
          <p14:tracePt t="9316" x="2374900" y="2544763"/>
          <p14:tracePt t="9333" x="2438400" y="2544763"/>
          <p14:tracePt t="9350" x="2509838" y="2544763"/>
          <p14:tracePt t="9366" x="2598738" y="2544763"/>
          <p14:tracePt t="9384" x="2714625" y="2527300"/>
          <p14:tracePt t="9401" x="2786063" y="2509838"/>
          <p14:tracePt t="9417" x="2867025" y="2500313"/>
          <p14:tracePt t="9433" x="2928938" y="2490788"/>
          <p14:tracePt t="9450" x="3000375" y="2490788"/>
          <p14:tracePt t="9467" x="3089275" y="2490788"/>
          <p14:tracePt t="9484" x="3179763" y="2490788"/>
          <p14:tracePt t="9500" x="3268663" y="2473325"/>
          <p14:tracePt t="9517" x="3348038" y="2455863"/>
          <p14:tracePt t="9533" x="3438525" y="2438400"/>
          <p14:tracePt t="9551" x="3544888" y="2419350"/>
          <p14:tracePt t="9552" x="3581400" y="2419350"/>
          <p14:tracePt t="9567" x="3625850" y="2401888"/>
          <p14:tracePt t="9584" x="3751263" y="2374900"/>
          <p14:tracePt t="9601" x="3848100" y="2357438"/>
          <p14:tracePt t="9617" x="3929063" y="2339975"/>
          <p14:tracePt t="9634" x="3973513" y="2330450"/>
          <p14:tracePt t="9651" x="4017963" y="2312988"/>
          <p14:tracePt t="9667" x="4062413" y="2303463"/>
          <p14:tracePt t="9684" x="4098925" y="2276475"/>
          <p14:tracePt t="9701" x="4116388" y="2259013"/>
          <p14:tracePt t="9717" x="4152900" y="2241550"/>
          <p14:tracePt t="9734" x="4179888" y="2224088"/>
          <p14:tracePt t="9751" x="4214813" y="2205038"/>
          <p14:tracePt t="9752" x="4241800" y="2187575"/>
          <p14:tracePt t="9768" x="4268788" y="2179638"/>
          <p14:tracePt t="9785" x="4295775" y="2170113"/>
          <p14:tracePt t="9800" x="4330700" y="2152650"/>
          <p14:tracePt t="9817" x="4340225" y="2143125"/>
          <p14:tracePt t="9833" x="4348163" y="2133600"/>
          <p14:tracePt t="9850" x="4357688" y="2125663"/>
          <p14:tracePt t="9867" x="4367213" y="2098675"/>
          <p14:tracePt t="9884" x="4367213" y="2089150"/>
          <p14:tracePt t="9901" x="4375150" y="2071688"/>
          <p14:tracePt t="9917" x="4375150" y="2062163"/>
          <p14:tracePt t="9934" x="4375150" y="2044700"/>
          <p14:tracePt t="9952" x="4375150" y="2027238"/>
          <p14:tracePt t="9968" x="4375150" y="2000250"/>
          <p14:tracePt t="9985" x="4367213" y="1982788"/>
          <p14:tracePt t="10001" x="4330700" y="1965325"/>
          <p14:tracePt t="10018" x="4286250" y="1946275"/>
          <p14:tracePt t="10035" x="4232275" y="1928813"/>
          <p14:tracePt t="10051" x="4179888" y="1928813"/>
          <p14:tracePt t="10068" x="4116388" y="1928813"/>
          <p14:tracePt t="10085" x="4054475" y="1928813"/>
          <p14:tracePt t="10101" x="3990975" y="1928813"/>
          <p14:tracePt t="10118" x="3938588" y="1928813"/>
          <p14:tracePt t="10135" x="3902075" y="1928813"/>
          <p14:tracePt t="10152" x="3840163" y="1928813"/>
          <p14:tracePt t="10168" x="3813175" y="1928813"/>
          <p14:tracePt t="10185" x="3776663" y="1928813"/>
          <p14:tracePt t="10202" x="3741738" y="1928813"/>
          <p14:tracePt t="10218" x="3697288" y="1928813"/>
          <p14:tracePt t="10235" x="3652838" y="1955800"/>
          <p14:tracePt t="10252" x="3608388" y="1973263"/>
          <p14:tracePt t="10268" x="3581400" y="1990725"/>
          <p14:tracePt t="10286" x="3562350" y="2009775"/>
          <p14:tracePt t="10302" x="3536950" y="2027238"/>
          <p14:tracePt t="10318" x="3517900" y="2054225"/>
          <p14:tracePt t="10320" x="3517900" y="2062163"/>
          <p14:tracePt t="10336" x="3500438" y="2081213"/>
          <p14:tracePt t="10352" x="3482975" y="2116138"/>
          <p14:tracePt t="10369" x="3465513" y="2143125"/>
          <p14:tracePt t="10385" x="3455988" y="2160588"/>
          <p14:tracePt t="10402" x="3455988" y="2187575"/>
          <p14:tracePt t="10418" x="3455988" y="2214563"/>
          <p14:tracePt t="10435" x="3455988" y="2232025"/>
          <p14:tracePt t="10452" x="3455988" y="2259013"/>
          <p14:tracePt t="10469" x="3455988" y="2276475"/>
          <p14:tracePt t="10485" x="3455988" y="2295525"/>
          <p14:tracePt t="10502" x="3455988" y="2303463"/>
          <p14:tracePt t="10519" x="3455988" y="2322513"/>
          <p14:tracePt t="10521" x="3455988" y="2330450"/>
          <p14:tracePt t="10536" x="3455988" y="2357438"/>
          <p14:tracePt t="10552" x="3465513" y="2366963"/>
          <p14:tracePt t="10569" x="3473450" y="2384425"/>
          <p14:tracePt t="10586" x="3482975" y="2411413"/>
          <p14:tracePt t="10602" x="3490913" y="2419350"/>
          <p14:tracePt t="10619" x="3500438" y="2438400"/>
          <p14:tracePt t="10636" x="3527425" y="2446338"/>
          <p14:tracePt t="10652" x="3536950" y="2455863"/>
          <p14:tracePt t="10669" x="3581400" y="2455863"/>
          <p14:tracePt t="10686" x="3633788" y="2465388"/>
          <p14:tracePt t="10702" x="3670300" y="2473325"/>
          <p14:tracePt t="10720" x="3759200" y="2473325"/>
          <p14:tracePt t="10736" x="3822700" y="2473325"/>
          <p14:tracePt t="10753" x="3902075" y="2473325"/>
          <p14:tracePt t="10769" x="3965575" y="2473325"/>
          <p14:tracePt t="10786" x="4017963" y="2473325"/>
          <p14:tracePt t="10803" x="4071938" y="2473325"/>
          <p14:tracePt t="10819" x="4108450" y="2465388"/>
          <p14:tracePt t="10836" x="4152900" y="2455863"/>
          <p14:tracePt t="10853" x="4179888" y="2446338"/>
          <p14:tracePt t="10869" x="4214813" y="2438400"/>
          <p14:tracePt t="10886" x="4251325" y="2411413"/>
          <p14:tracePt t="10903" x="4276725" y="2384425"/>
          <p14:tracePt t="10904" x="4303713" y="2374900"/>
          <p14:tracePt t="10920" x="4330700" y="2357438"/>
          <p14:tracePt t="10936" x="4348163" y="2339975"/>
          <p14:tracePt t="10953" x="4375150" y="2312988"/>
          <p14:tracePt t="10970" x="4394200" y="2303463"/>
          <p14:tracePt t="10986" x="4402138" y="2286000"/>
          <p14:tracePt t="11003" x="4411663" y="2276475"/>
          <p14:tracePt t="11020" x="4411663" y="2268538"/>
          <p14:tracePt t="11036" x="4419600" y="2259013"/>
          <p14:tracePt t="11053" x="4419600" y="2251075"/>
          <p14:tracePt t="11071" x="4419600" y="2232025"/>
          <p14:tracePt t="11072" x="4419600" y="2214563"/>
          <p14:tracePt t="11086" x="4429125" y="2205038"/>
          <p14:tracePt t="11104" x="4429125" y="2197100"/>
          <p14:tracePt t="11121" x="4429125" y="2187575"/>
          <p14:tracePt t="11137" x="4429125" y="2152650"/>
          <p14:tracePt t="11153" x="4411663" y="2133600"/>
          <p14:tracePt t="11171" x="4384675" y="2116138"/>
          <p14:tracePt t="11187" x="4367213" y="2098675"/>
          <p14:tracePt t="11204" x="4330700" y="2089150"/>
          <p14:tracePt t="11221" x="4295775" y="2071688"/>
          <p14:tracePt t="11237" x="4276725" y="2062163"/>
          <p14:tracePt t="11254" x="4232275" y="2044700"/>
          <p14:tracePt t="11271" x="4205288" y="2044700"/>
          <p14:tracePt t="11288" x="4170363" y="2044700"/>
          <p14:tracePt t="11303" x="4108450" y="2044700"/>
          <p14:tracePt t="11320" x="4081463" y="2044700"/>
          <p14:tracePt t="11336" x="4044950" y="2044700"/>
          <p14:tracePt t="11354" x="4017963" y="2044700"/>
          <p14:tracePt t="11371" x="3983038" y="2036763"/>
          <p14:tracePt t="11387" x="3973513" y="2027238"/>
          <p14:tracePt t="11404" x="3938588" y="2017713"/>
          <p14:tracePt t="11421" x="3929063" y="2017713"/>
          <p14:tracePt t="11437" x="3911600" y="2017713"/>
          <p14:tracePt t="11454" x="3884613" y="2017713"/>
          <p14:tracePt t="11471" x="3857625" y="2017713"/>
          <p14:tracePt t="11472" x="3830638" y="2017713"/>
          <p14:tracePt t="11487" x="3813175" y="2017713"/>
          <p14:tracePt t="11504" x="3776663" y="2027238"/>
          <p14:tracePt t="11521" x="3759200" y="2036763"/>
          <p14:tracePt t="11537" x="3732213" y="2044700"/>
          <p14:tracePt t="11554" x="3714750" y="2054225"/>
          <p14:tracePt t="11571" x="3687763" y="2071688"/>
          <p14:tracePt t="11587" x="3660775" y="2098675"/>
          <p14:tracePt t="11604" x="3633788" y="2116138"/>
          <p14:tracePt t="11621" x="3616325" y="2133600"/>
          <p14:tracePt t="11637" x="3598863" y="2152650"/>
          <p14:tracePt t="11654" x="3589338" y="2170113"/>
          <p14:tracePt t="11671" x="3562350" y="2187575"/>
          <p14:tracePt t="11688" x="3562350" y="2197100"/>
          <p14:tracePt t="11704" x="3554413" y="2205038"/>
          <p14:tracePt t="11721" x="3544888" y="2232025"/>
          <p14:tracePt t="11738" x="3536950" y="2259013"/>
          <p14:tracePt t="11754" x="3527425" y="2276475"/>
          <p14:tracePt t="11771" x="3527425" y="2286000"/>
          <p14:tracePt t="11788" x="3527425" y="2303463"/>
          <p14:tracePt t="11804" x="3527425" y="2312988"/>
          <p14:tracePt t="11821" x="3517900" y="2330450"/>
          <p14:tracePt t="11838" x="3517900" y="2339975"/>
          <p14:tracePt t="11854" x="3517900" y="2347913"/>
          <p14:tracePt t="11872" x="3517900" y="2357438"/>
          <p14:tracePt t="11888" x="3517900" y="2366963"/>
          <p14:tracePt t="11905" x="3517900" y="2374900"/>
          <p14:tracePt t="11921" x="3517900" y="2393950"/>
          <p14:tracePt t="11938" x="3517900" y="2419350"/>
          <p14:tracePt t="11955" x="3527425" y="2438400"/>
          <p14:tracePt t="11971" x="3544888" y="2455863"/>
          <p14:tracePt t="11988" x="3562350" y="2473325"/>
          <p14:tracePt t="12005" x="3581400" y="2482850"/>
          <p14:tracePt t="12021" x="3598863" y="2490788"/>
          <p14:tracePt t="12038" x="3625850" y="2500313"/>
          <p14:tracePt t="12055" x="3652838" y="2517775"/>
          <p14:tracePt t="12056" x="3670300" y="2517775"/>
          <p14:tracePt t="12072" x="3724275" y="2517775"/>
          <p14:tracePt t="12088" x="3813175" y="2536825"/>
          <p14:tracePt t="12105" x="3875088" y="2544763"/>
          <p14:tracePt t="12122" x="3956050" y="2544763"/>
          <p14:tracePt t="12138" x="4027488" y="2544763"/>
          <p14:tracePt t="12155" x="4108450" y="2544763"/>
          <p14:tracePt t="12172" x="4179888" y="2544763"/>
          <p14:tracePt t="12189" x="4232275" y="2536825"/>
          <p14:tracePt t="12205" x="4276725" y="2527300"/>
          <p14:tracePt t="12222" x="4303713" y="2509838"/>
          <p14:tracePt t="12239" x="4322763" y="2509838"/>
          <p14:tracePt t="12256" x="4367213" y="2490788"/>
          <p14:tracePt t="12272" x="4384675" y="2490788"/>
          <p14:tracePt t="12289" x="4411663" y="2482850"/>
          <p14:tracePt t="12306" x="4465638" y="2473325"/>
          <p14:tracePt t="12322" x="4491038" y="2455863"/>
          <p14:tracePt t="12344" x="4510088" y="2446338"/>
          <p14:tracePt t="12355" x="4518025" y="2438400"/>
          <p14:tracePt t="12392" x="4527550" y="2428875"/>
          <p14:tracePt t="12408" x="4537075" y="2419350"/>
          <p14:tracePt t="12504" x="4537075" y="2411413"/>
          <p14:tracePt t="13680" x="4537075" y="2401888"/>
          <p14:tracePt t="13692" x="4537075" y="2393950"/>
          <p14:tracePt t="13709" x="4537075" y="2374900"/>
          <p14:tracePt t="13725" x="4537075" y="2339975"/>
          <p14:tracePt t="13742" x="4527550" y="2303463"/>
          <p14:tracePt t="13759" x="4527550" y="2286000"/>
          <p14:tracePt t="13776" x="4527550" y="2268538"/>
          <p14:tracePt t="13776" x="4518025" y="2251075"/>
          <p14:tracePt t="13800" x="4518025" y="2241550"/>
          <p14:tracePt t="13824" x="4518025" y="2232025"/>
          <p14:tracePt t="13832" x="4518025" y="2224088"/>
          <p14:tracePt t="13856" x="4510088" y="2214563"/>
          <p14:tracePt t="13864" x="4510088" y="2205038"/>
          <p14:tracePt t="13880" x="4500563" y="2197100"/>
          <p14:tracePt t="13892" x="4491038" y="2179638"/>
          <p14:tracePt t="13909" x="4465638" y="2170113"/>
          <p14:tracePt t="13926" x="4438650" y="2152650"/>
          <p14:tracePt t="13942" x="4411663" y="2133600"/>
          <p14:tracePt t="13944" x="4394200" y="2125663"/>
          <p14:tracePt t="13960" x="4357688" y="2108200"/>
          <p14:tracePt t="13976" x="4330700" y="2098675"/>
          <p14:tracePt t="13992" x="4303713" y="2089150"/>
          <p14:tracePt t="14009" x="4286250" y="2081213"/>
          <p14:tracePt t="14032" x="4268788" y="2071688"/>
          <p14:tracePt t="14048" x="4259263" y="2071688"/>
          <p14:tracePt t="14059" x="4232275" y="2071688"/>
          <p14:tracePt t="14076" x="4205288" y="2062163"/>
          <p14:tracePt t="14093" x="4160838" y="2062163"/>
          <p14:tracePt t="14109" x="4108450" y="2062163"/>
          <p14:tracePt t="14126" x="4062413" y="2062163"/>
          <p14:tracePt t="14143" x="4037013" y="2062163"/>
          <p14:tracePt t="14144" x="4017963" y="2062163"/>
          <p14:tracePt t="14160" x="4000500" y="2062163"/>
          <p14:tracePt t="14176" x="3983038" y="2062163"/>
          <p14:tracePt t="14193" x="3965575" y="2071688"/>
          <p14:tracePt t="14210" x="3956050" y="2071688"/>
          <p14:tracePt t="14226" x="3946525" y="2081213"/>
          <p14:tracePt t="14243" x="3938588" y="2089150"/>
          <p14:tracePt t="14260" x="3929063" y="2108200"/>
          <p14:tracePt t="14279" x="3911600" y="2125663"/>
          <p14:tracePt t="14293" x="3884613" y="2152650"/>
          <p14:tracePt t="14309" x="3875088" y="2179638"/>
          <p14:tracePt t="14326" x="3857625" y="2205038"/>
          <p14:tracePt t="14343" x="3848100" y="2241550"/>
          <p14:tracePt t="14344" x="3840163" y="2251075"/>
          <p14:tracePt t="14359" x="3830638" y="2268538"/>
          <p14:tracePt t="14376" x="3830638" y="2295525"/>
          <p14:tracePt t="14393" x="3822700" y="2312988"/>
          <p14:tracePt t="14410" x="3822700" y="2339975"/>
          <p14:tracePt t="14427" x="3822700" y="2366963"/>
          <p14:tracePt t="14443" x="3822700" y="2384425"/>
          <p14:tracePt t="14461" x="3822700" y="2411413"/>
          <p14:tracePt t="14477" x="3822700" y="2428875"/>
          <p14:tracePt t="14494" x="3822700" y="2446338"/>
          <p14:tracePt t="14510" x="3822700" y="2465388"/>
          <p14:tracePt t="14527" x="3822700" y="2482850"/>
          <p14:tracePt t="14543" x="3822700" y="2490788"/>
          <p14:tracePt t="14544" x="3830638" y="2500313"/>
          <p14:tracePt t="14561" x="3840163" y="2509838"/>
          <p14:tracePt t="14577" x="3857625" y="2517775"/>
          <p14:tracePt t="14593" x="3884613" y="2527300"/>
          <p14:tracePt t="14610" x="3919538" y="2536825"/>
          <p14:tracePt t="14627" x="3973513" y="2536825"/>
          <p14:tracePt t="14643" x="4037013" y="2536825"/>
          <p14:tracePt t="14661" x="4108450" y="2536825"/>
          <p14:tracePt t="14677" x="4170363" y="2536825"/>
          <p14:tracePt t="14694" x="4224338" y="2536825"/>
          <p14:tracePt t="14711" x="4268788" y="2527300"/>
          <p14:tracePt t="14712" x="4286250" y="2527300"/>
          <p14:tracePt t="14727" x="4313238" y="2517775"/>
          <p14:tracePt t="14728" x="4330700" y="2517775"/>
          <p14:tracePt t="14744" x="4384675" y="2490788"/>
          <p14:tracePt t="14761" x="4429125" y="2473325"/>
          <p14:tracePt t="14777" x="4473575" y="2446338"/>
          <p14:tracePt t="14794" x="4510088" y="2419350"/>
          <p14:tracePt t="14811" x="4537075" y="2401888"/>
          <p14:tracePt t="14827" x="4554538" y="2374900"/>
          <p14:tracePt t="14844" x="4562475" y="2357438"/>
          <p14:tracePt t="14861" x="4572000" y="2347913"/>
          <p14:tracePt t="14877" x="4572000" y="2322513"/>
          <p14:tracePt t="14894" x="4572000" y="2295525"/>
          <p14:tracePt t="14911" x="4572000" y="2276475"/>
          <p14:tracePt t="14912" x="4572000" y="2268538"/>
          <p14:tracePt t="14928" x="4572000" y="2251075"/>
          <p14:tracePt t="14944" x="4572000" y="2224088"/>
          <p14:tracePt t="14961" x="4562475" y="2197100"/>
          <p14:tracePt t="14977" x="4554538" y="2170113"/>
          <p14:tracePt t="14994" x="4527550" y="2143125"/>
          <p14:tracePt t="15011" x="4510088" y="2133600"/>
          <p14:tracePt t="15028" x="4491038" y="2116138"/>
          <p14:tracePt t="15044" x="4473575" y="2116138"/>
          <p14:tracePt t="15061" x="4446588" y="2098675"/>
          <p14:tracePt t="15078" x="4411663" y="2098675"/>
          <p14:tracePt t="15094" x="4375150" y="2098675"/>
          <p14:tracePt t="15111" x="4340225" y="2098675"/>
          <p14:tracePt t="15112" x="4313238" y="2108200"/>
          <p14:tracePt t="15128" x="4286250" y="2108200"/>
          <p14:tracePt t="15144" x="4251325" y="2125663"/>
          <p14:tracePt t="15161" x="4232275" y="2133600"/>
          <p14:tracePt t="15178" x="4205288" y="2152650"/>
          <p14:tracePt t="15195" x="4187825" y="2160588"/>
          <p14:tracePt t="15211" x="4170363" y="2179638"/>
          <p14:tracePt t="15228" x="4143375" y="2187575"/>
          <p14:tracePt t="15245" x="4133850" y="2205038"/>
          <p14:tracePt t="15261" x="4125913" y="2232025"/>
          <p14:tracePt t="15278" x="4116388" y="2251075"/>
          <p14:tracePt t="15295" x="4108450" y="2268538"/>
          <p14:tracePt t="15312" x="4108450" y="2276475"/>
          <p14:tracePt t="16304" x="4108450" y="2286000"/>
          <p14:tracePt t="16320" x="4125913" y="2286000"/>
          <p14:tracePt t="16328" x="4143375" y="2295525"/>
          <p14:tracePt t="16336" x="4152900" y="2295525"/>
          <p14:tracePt t="16347" x="4170363" y="2295525"/>
          <p14:tracePt t="16364" x="4187825" y="2303463"/>
          <p14:tracePt t="16384" x="4197350" y="2312988"/>
          <p14:tracePt t="16440" x="4205288" y="2322513"/>
          <p14:tracePt t="16464" x="4205288" y="2330450"/>
          <p14:tracePt t="16472" x="4214813" y="2339975"/>
          <p14:tracePt t="16488" x="4214813" y="2347913"/>
          <p14:tracePt t="16504" x="4214813" y="2357438"/>
          <p14:tracePt t="17288" x="4224338" y="2366963"/>
          <p14:tracePt t="17304" x="4224338" y="2374900"/>
          <p14:tracePt t="17320" x="4224338" y="2384425"/>
          <p14:tracePt t="17336" x="4214813" y="2411413"/>
          <p14:tracePt t="17344" x="4214813" y="2419350"/>
          <p14:tracePt t="17352" x="4205288" y="2428875"/>
          <p14:tracePt t="17368" x="4197350" y="2446338"/>
          <p14:tracePt t="17383" x="4197350" y="2465388"/>
          <p14:tracePt t="17400" x="4187825" y="2482850"/>
          <p14:tracePt t="17416" x="4187825" y="2490788"/>
          <p14:tracePt t="17433" x="4179888" y="2509838"/>
          <p14:tracePt t="17472" x="4170363" y="2517775"/>
          <p14:tracePt t="17496" x="4170363" y="2536825"/>
          <p14:tracePt t="17504" x="4160838" y="2536825"/>
          <p14:tracePt t="17516" x="4160838" y="2544763"/>
          <p14:tracePt t="17533" x="4160838" y="2554288"/>
          <p14:tracePt t="17550" x="4152900" y="2571750"/>
          <p14:tracePt t="17568" x="4152900" y="2581275"/>
          <p14:tracePt t="17600" x="4143375" y="2589213"/>
          <p14:tracePt t="17696" x="4143375" y="2598738"/>
          <p14:tracePt t="17936" x="4125913" y="2598738"/>
          <p14:tracePt t="17944" x="4116388" y="2608263"/>
          <p14:tracePt t="17952" x="4098925" y="2616200"/>
          <p14:tracePt t="17968" x="4062413" y="2625725"/>
          <p14:tracePt t="17984" x="4054475" y="2625725"/>
          <p14:tracePt t="18001" x="4044950" y="2625725"/>
          <p14:tracePt t="18048" x="4037013" y="2643188"/>
          <p14:tracePt t="18072" x="4027488" y="2652713"/>
          <p14:tracePt t="18088" x="4017963" y="2652713"/>
          <p14:tracePt t="18096" x="4017963" y="2660650"/>
          <p14:tracePt t="18112" x="4010025" y="2670175"/>
          <p14:tracePt t="18120" x="4010025" y="2679700"/>
          <p14:tracePt t="18134" x="4000500" y="2679700"/>
          <p14:tracePt t="18152" x="3990975" y="2697163"/>
          <p14:tracePt t="18168" x="3983038" y="2697163"/>
          <p14:tracePt t="18185" x="3983038" y="2705100"/>
          <p14:tracePt t="18201" x="3973513" y="2705100"/>
          <p14:tracePt t="18224" x="3956050" y="2714625"/>
          <p14:tracePt t="18234" x="3956050" y="2724150"/>
          <p14:tracePt t="18251" x="3946525" y="2724150"/>
          <p14:tracePt t="18268" x="3929063" y="2732088"/>
          <p14:tracePt t="18286" x="3902075" y="2741613"/>
          <p14:tracePt t="18301" x="3894138" y="2751138"/>
          <p14:tracePt t="18318" x="3884613" y="2751138"/>
          <p14:tracePt t="18335" x="3867150" y="2759075"/>
          <p14:tracePt t="18352" x="3840163" y="2776538"/>
          <p14:tracePt t="18368" x="3830638" y="2786063"/>
          <p14:tracePt t="18385" x="3830638" y="2795588"/>
          <p14:tracePt t="18402" x="3822700" y="2803525"/>
          <p14:tracePt t="18418" x="3822700" y="2813050"/>
          <p14:tracePt t="18435" x="3822700" y="2847975"/>
          <p14:tracePt t="18452" x="3822700" y="2867025"/>
          <p14:tracePt t="18468" x="3822700" y="2884488"/>
          <p14:tracePt t="18485" x="3822700" y="2911475"/>
          <p14:tracePt t="18502" x="3822700" y="2919413"/>
          <p14:tracePt t="18518" x="3822700" y="2938463"/>
          <p14:tracePt t="18535" x="3822700" y="2946400"/>
          <p14:tracePt t="18552" x="3822700" y="2965450"/>
          <p14:tracePt t="18569" x="3822700" y="2973388"/>
          <p14:tracePt t="18616" x="3822700" y="2990850"/>
          <p14:tracePt t="18624" x="3822700" y="3000375"/>
          <p14:tracePt t="18635" x="3822700" y="3009900"/>
          <p14:tracePt t="18752" x="3822700" y="3017838"/>
          <p14:tracePt t="18760" x="3822700" y="3027363"/>
          <p14:tracePt t="18769" x="3822700" y="3036888"/>
          <p14:tracePt t="18786" x="3822700" y="3081338"/>
          <p14:tracePt t="18802" x="3830638" y="3133725"/>
          <p14:tracePt t="18819" x="3830638" y="3170238"/>
          <p14:tracePt t="18835" x="3830638" y="3224213"/>
          <p14:tracePt t="18852" x="3830638" y="3251200"/>
          <p14:tracePt t="18869" x="3840163" y="3268663"/>
          <p14:tracePt t="18904" x="3840163" y="3276600"/>
          <p14:tracePt t="18968" x="3840163" y="3286125"/>
          <p14:tracePt t="19032" x="3840163" y="3295650"/>
          <p14:tracePt t="19056" x="3848100" y="3303588"/>
          <p14:tracePt t="19072" x="3848100" y="3322638"/>
          <p14:tracePt t="19088" x="3867150" y="3322638"/>
          <p14:tracePt t="19096" x="3884613" y="3322638"/>
          <p14:tracePt t="19104" x="3894138" y="3322638"/>
          <p14:tracePt t="19120" x="3911600" y="3322638"/>
          <p14:tracePt t="19136" x="3919538" y="3322638"/>
          <p14:tracePt t="19153" x="3946525" y="3322638"/>
          <p14:tracePt t="19170" x="3965575" y="3322638"/>
          <p14:tracePt t="19186" x="3983038" y="3322638"/>
          <p14:tracePt t="19203" x="4000500" y="3322638"/>
          <p14:tracePt t="19220" x="4027488" y="3313113"/>
          <p14:tracePt t="19236" x="4054475" y="3295650"/>
          <p14:tracePt t="19253" x="4081463" y="3286125"/>
          <p14:tracePt t="19270" x="4108450" y="3259138"/>
          <p14:tracePt t="19286" x="4116388" y="3251200"/>
          <p14:tracePt t="19303" x="4125913" y="3241675"/>
          <p14:tracePt t="19319" x="4125913" y="3232150"/>
          <p14:tracePt t="19337" x="4133850" y="3224213"/>
          <p14:tracePt t="19353" x="4133850" y="3205163"/>
          <p14:tracePt t="19370" x="4152900" y="3187700"/>
          <p14:tracePt t="19387" x="4170363" y="3170238"/>
          <p14:tracePt t="19403" x="4187825" y="3143250"/>
          <p14:tracePt t="19421" x="4214813" y="3116263"/>
          <p14:tracePt t="19437" x="4224338" y="3108325"/>
          <p14:tracePt t="19453" x="4224338" y="3089275"/>
          <p14:tracePt t="19471" x="4241800" y="3071813"/>
          <p14:tracePt t="19488" x="4251325" y="3054350"/>
          <p14:tracePt t="19488" x="4259263" y="3036888"/>
          <p14:tracePt t="19504" x="4286250" y="3009900"/>
          <p14:tracePt t="19521" x="4303713" y="2982913"/>
          <p14:tracePt t="19537" x="4322763" y="2938463"/>
          <p14:tracePt t="19554" x="4340225" y="2901950"/>
          <p14:tracePt t="19571" x="4367213" y="2874963"/>
          <p14:tracePt t="19587" x="4367213" y="2840038"/>
          <p14:tracePt t="19604" x="4375150" y="2795588"/>
          <p14:tracePt t="19621" x="4375150" y="2768600"/>
          <p14:tracePt t="19637" x="4375150" y="2741613"/>
          <p14:tracePt t="19654" x="4375150" y="2705100"/>
          <p14:tracePt t="19671" x="4375150" y="2679700"/>
          <p14:tracePt t="19672" x="4375150" y="2670175"/>
          <p14:tracePt t="19688" x="4375150" y="2660650"/>
          <p14:tracePt t="19688" x="4375150" y="2652713"/>
          <p14:tracePt t="19704" x="4375150" y="2625725"/>
          <p14:tracePt t="19721" x="4375150" y="2616200"/>
          <p14:tracePt t="19737" x="4375150" y="2589213"/>
          <p14:tracePt t="19754" x="4367213" y="2571750"/>
          <p14:tracePt t="19772" x="4357688" y="2554288"/>
          <p14:tracePt t="19788" x="4348163" y="2527300"/>
          <p14:tracePt t="19804" x="4348163" y="2517775"/>
          <p14:tracePt t="19821" x="4330700" y="2490788"/>
          <p14:tracePt t="19838" x="4330700" y="2455863"/>
          <p14:tracePt t="19854" x="4313238" y="2428875"/>
          <p14:tracePt t="19872" x="4303713" y="2393950"/>
          <p14:tracePt t="19888" x="4303713" y="2384425"/>
          <p14:tracePt t="19905" x="4303713" y="2374900"/>
          <p14:tracePt t="19968" x="4303713" y="2366963"/>
          <p14:tracePt t="21016" x="4303713" y="2357438"/>
          <p14:tracePt t="21024" x="4303713" y="2347913"/>
          <p14:tracePt t="21032" x="4313238" y="2330450"/>
          <p14:tracePt t="21041" x="4322763" y="2322513"/>
          <p14:tracePt t="21057" x="4330700" y="2286000"/>
          <p14:tracePt t="21073" x="4348163" y="2259013"/>
          <p14:tracePt t="21091" x="4367213" y="2224088"/>
          <p14:tracePt t="21107" x="4367213" y="2205038"/>
          <p14:tracePt t="21123" x="4367213" y="2197100"/>
          <p14:tracePt t="21141" x="4367213" y="2179638"/>
          <p14:tracePt t="21157" x="4367213" y="2170113"/>
          <p14:tracePt t="21174" x="4367213" y="2152650"/>
          <p14:tracePt t="21192" x="4367213" y="2133600"/>
          <p14:tracePt t="21208" x="4367213" y="2125663"/>
          <p14:tracePt t="21224" x="4367213" y="2116138"/>
          <p14:tracePt t="21241" x="4367213" y="2108200"/>
          <p14:tracePt t="21264" x="4367213" y="2098675"/>
          <p14:tracePt t="21273" x="4357688" y="2089150"/>
          <p14:tracePt t="21291" x="4348163" y="2089150"/>
          <p14:tracePt t="21307" x="4340225" y="2089150"/>
          <p14:tracePt t="21324" x="4313238" y="2089150"/>
          <p14:tracePt t="21341" x="4286250" y="2089150"/>
          <p14:tracePt t="21357" x="4268788" y="2089150"/>
          <p14:tracePt t="21374" x="4251325" y="2098675"/>
          <p14:tracePt t="21391" x="4232275" y="2108200"/>
          <p14:tracePt t="21407" x="4214813" y="2133600"/>
          <p14:tracePt t="21424" x="4205288" y="2143125"/>
          <p14:tracePt t="21441" x="4205288" y="2160588"/>
          <p14:tracePt t="21457" x="4197350" y="2187575"/>
          <p14:tracePt t="21474" x="4197350" y="2205038"/>
          <p14:tracePt t="21491" x="4187825" y="2241550"/>
          <p14:tracePt t="21507" x="4187825" y="2259013"/>
          <p14:tracePt t="21524" x="4187825" y="2276475"/>
          <p14:tracePt t="21541" x="4187825" y="2303463"/>
          <p14:tracePt t="21558" x="4187825" y="2322513"/>
          <p14:tracePt t="21574" x="4187825" y="2339975"/>
          <p14:tracePt t="21592" x="4187825" y="2357438"/>
          <p14:tracePt t="21608" x="4187825" y="2366963"/>
          <p14:tracePt t="21625" x="4187825" y="2393950"/>
          <p14:tracePt t="21642" x="4197350" y="2401888"/>
          <p14:tracePt t="21658" x="4224338" y="2419350"/>
          <p14:tracePt t="21675" x="4251325" y="2428875"/>
          <p14:tracePt t="21692" x="4286250" y="2428875"/>
          <p14:tracePt t="21708" x="4348163" y="2428875"/>
          <p14:tracePt t="21725" x="4402138" y="2411413"/>
          <p14:tracePt t="21742" x="4456113" y="2393950"/>
          <p14:tracePt t="21758" x="4483100" y="2366963"/>
          <p14:tracePt t="21775" x="4510088" y="2339975"/>
          <p14:tracePt t="21776" x="4518025" y="2322513"/>
          <p14:tracePt t="21792" x="4527550" y="2303463"/>
          <p14:tracePt t="21808" x="4537075" y="2295525"/>
          <p14:tracePt t="21825" x="4537075" y="2286000"/>
          <p14:tracePt t="22048" x="4537075" y="2295525"/>
          <p14:tracePt t="22056" x="4537075" y="2312988"/>
          <p14:tracePt t="22064" x="4537075" y="2330450"/>
          <p14:tracePt t="22075" x="4537075" y="2347913"/>
          <p14:tracePt t="22092" x="4537075" y="2393950"/>
          <p14:tracePt t="22109" x="4537075" y="2446338"/>
          <p14:tracePt t="22125" x="4537075" y="2500313"/>
          <p14:tracePt t="22142" x="4518025" y="2554288"/>
          <p14:tracePt t="22160" x="4500563" y="2625725"/>
          <p14:tracePt t="22176" x="4483100" y="2687638"/>
          <p14:tracePt t="22192" x="4473575" y="2732088"/>
          <p14:tracePt t="22209" x="4456113" y="2786063"/>
          <p14:tracePt t="22226" x="4446588" y="2830513"/>
          <p14:tracePt t="22242" x="4419600" y="2874963"/>
          <p14:tracePt t="22259" x="4419600" y="2911475"/>
          <p14:tracePt t="22276" x="4411663" y="2946400"/>
          <p14:tracePt t="22293" x="4402138" y="2973388"/>
          <p14:tracePt t="22309" x="4394200" y="3009900"/>
          <p14:tracePt t="22325" x="4375150" y="3027363"/>
          <p14:tracePt t="22342" x="4357688" y="3062288"/>
          <p14:tracePt t="22359" x="4348163" y="3089275"/>
          <p14:tracePt t="22360" x="4340225" y="3098800"/>
          <p14:tracePt t="22376" x="4330700" y="3108325"/>
          <p14:tracePt t="22392" x="4322763" y="3125788"/>
          <p14:tracePt t="22409" x="4322763" y="3143250"/>
          <p14:tracePt t="22432" x="4313238" y="3143250"/>
          <p14:tracePt t="22456" x="4313238" y="3152775"/>
          <p14:tracePt t="22472" x="4303713" y="3160713"/>
          <p14:tracePt t="22488" x="4295775" y="3170238"/>
          <p14:tracePt t="22496" x="4286250" y="3170238"/>
          <p14:tracePt t="22510" x="4286250" y="3179763"/>
          <p14:tracePt t="22526" x="4259263" y="3187700"/>
          <p14:tracePt t="22528" x="4259263" y="3197225"/>
          <p14:tracePt t="22544" x="4251325" y="3197225"/>
          <p14:tracePt t="22545" x="4232275" y="3205163"/>
          <p14:tracePt t="22560" x="4205288" y="3214688"/>
          <p14:tracePt t="22577" x="4187825" y="3214688"/>
          <p14:tracePt t="22593" x="4170363" y="3224213"/>
          <p14:tracePt t="22611" x="4152900" y="3224213"/>
          <p14:tracePt t="22626" x="4133850" y="3224213"/>
          <p14:tracePt t="22648" x="4116388" y="3232150"/>
          <p14:tracePt t="22664" x="4098925" y="3241675"/>
          <p14:tracePt t="22677" x="4089400" y="3241675"/>
          <p14:tracePt t="22693" x="4062413" y="3259138"/>
          <p14:tracePt t="22711" x="4044950" y="3268663"/>
          <p14:tracePt t="22727" x="4027488" y="3268663"/>
          <p14:tracePt t="22728" x="4017963" y="3276600"/>
          <p14:tracePt t="22824" x="4010025" y="3276600"/>
          <p14:tracePt t="22840" x="4000500" y="3276600"/>
          <p14:tracePt t="22848" x="3990975" y="3276600"/>
          <p14:tracePt t="23448" x="4000500" y="3268663"/>
          <p14:tracePt t="23456" x="4017963" y="3251200"/>
          <p14:tracePt t="23464" x="4037013" y="3251200"/>
          <p14:tracePt t="23478" x="4062413" y="3224213"/>
          <p14:tracePt t="23496" x="4098925" y="3187700"/>
          <p14:tracePt t="23496" x="4133850" y="3160713"/>
          <p14:tracePt t="23512" x="4170363" y="3108325"/>
          <p14:tracePt t="23528" x="4197350" y="3044825"/>
          <p14:tracePt t="23545" x="4224338" y="2990850"/>
          <p14:tracePt t="23562" x="4232275" y="2938463"/>
          <p14:tracePt t="23578" x="4251325" y="2884488"/>
          <p14:tracePt t="23595" x="4259263" y="2840038"/>
          <p14:tracePt t="23612" x="4276725" y="2795588"/>
          <p14:tracePt t="23629" x="4295775" y="2759075"/>
          <p14:tracePt t="23645" x="4313238" y="2724150"/>
          <p14:tracePt t="23662" x="4313238" y="2697163"/>
          <p14:tracePt t="23679" x="4322763" y="2679700"/>
          <p14:tracePt t="23681" x="4322763" y="2660650"/>
          <p14:tracePt t="23696" x="4322763" y="2643188"/>
          <p14:tracePt t="23712" x="4322763" y="2633663"/>
          <p14:tracePt t="23729" x="4322763" y="2625725"/>
          <p14:tracePt t="23745" x="4322763" y="2616200"/>
          <p14:tracePt t="23762" x="4322763" y="2598738"/>
          <p14:tracePt t="23779" x="4322763" y="2589213"/>
          <p14:tracePt t="23796" x="4322763" y="2571750"/>
          <p14:tracePt t="23812" x="4322763" y="2562225"/>
          <p14:tracePt t="23828" x="4322763" y="2544763"/>
          <p14:tracePt t="23845" x="4322763" y="2527300"/>
          <p14:tracePt t="23862" x="4322763" y="2509838"/>
          <p14:tracePt t="23879" x="4322763" y="2482850"/>
          <p14:tracePt t="23896" x="4322763" y="2465388"/>
          <p14:tracePt t="23913" x="4322763" y="2446338"/>
          <p14:tracePt t="23929" x="4330700" y="2411413"/>
          <p14:tracePt t="23946" x="4330700" y="2401888"/>
          <p14:tracePt t="23962" x="4330700" y="2393950"/>
          <p14:tracePt t="23979" x="4330700" y="2384425"/>
          <p14:tracePt t="23996" x="4330700" y="2374900"/>
          <p14:tracePt t="24013" x="4330700" y="2357438"/>
          <p14:tracePt t="24029" x="4330700" y="2339975"/>
          <p14:tracePt t="24046" x="4322763" y="2322513"/>
          <p14:tracePt t="24063" x="4313238" y="2312988"/>
          <p14:tracePt t="24064" x="4313238" y="2303463"/>
          <p14:tracePt t="24088" x="4303713" y="2303463"/>
          <p14:tracePt t="24096" x="4295775" y="2295525"/>
          <p14:tracePt t="24113" x="4295775" y="2286000"/>
          <p14:tracePt t="24130" x="4268788" y="2286000"/>
          <p14:tracePt t="24146" x="4224338" y="2286000"/>
          <p14:tracePt t="24163" x="4179888" y="2286000"/>
          <p14:tracePt t="24180" x="4125913" y="2286000"/>
          <p14:tracePt t="24196" x="4081463" y="2286000"/>
          <p14:tracePt t="24213" x="4017963" y="2286000"/>
          <p14:tracePt t="24230" x="3965575" y="2286000"/>
          <p14:tracePt t="24246" x="3902075" y="2286000"/>
          <p14:tracePt t="24264" x="3848100" y="2303463"/>
          <p14:tracePt t="24281" x="3822700" y="2312988"/>
          <p14:tracePt t="24297" x="3795713" y="2312988"/>
          <p14:tracePt t="24313" x="3751263" y="2322513"/>
          <p14:tracePt t="24330" x="3732213" y="2330450"/>
          <p14:tracePt t="24347" x="3705225" y="2330450"/>
          <p14:tracePt t="24363" x="3679825" y="2339975"/>
          <p14:tracePt t="24380" x="3633788" y="2347913"/>
          <p14:tracePt t="24397" x="3589338" y="2357438"/>
          <p14:tracePt t="24413" x="3562350" y="2357438"/>
          <p14:tracePt t="24431" x="3527425" y="2357438"/>
          <p14:tracePt t="24432" x="3517900" y="2357438"/>
          <p14:tracePt t="24447" x="3500438" y="2357438"/>
          <p14:tracePt t="24448" x="3482975" y="2357438"/>
          <p14:tracePt t="24464" x="3465513" y="2357438"/>
          <p14:tracePt t="24481" x="3455988" y="2357438"/>
          <p14:tracePt t="24568" x="3465513" y="2357438"/>
          <p14:tracePt t="24576" x="3500438" y="2357438"/>
          <p14:tracePt t="24584" x="3562350" y="2357438"/>
          <p14:tracePt t="24597" x="3643313" y="2357438"/>
          <p14:tracePt t="24614" x="3830638" y="2322513"/>
          <p14:tracePt t="24631" x="3983038" y="2286000"/>
          <p14:tracePt t="24632" x="4037013" y="2268538"/>
          <p14:tracePt t="24648" x="4071938" y="2241550"/>
          <p14:tracePt t="24664" x="4089400" y="2241550"/>
          <p14:tracePt t="24688" x="4071938" y="2232025"/>
          <p14:tracePt t="24697" x="4054475" y="2232025"/>
          <p14:tracePt t="24714" x="3973513" y="2232025"/>
          <p14:tracePt t="24731" x="3822700" y="2232025"/>
          <p14:tracePt t="24747" x="3670300" y="2251075"/>
          <p14:tracePt t="24764" x="3544888" y="2286000"/>
          <p14:tracePt t="24781" x="3473450" y="2303463"/>
          <p14:tracePt t="24798" x="3465513" y="2303463"/>
          <p14:tracePt t="24814" x="3455988" y="2303463"/>
          <p14:tracePt t="24896" x="3473450" y="2303463"/>
          <p14:tracePt t="24904" x="3482975" y="2303463"/>
          <p14:tracePt t="24914" x="3490913" y="2303463"/>
          <p14:tracePt t="24960" x="3473450" y="2303463"/>
          <p14:tracePt t="24968" x="3419475" y="2312988"/>
          <p14:tracePt t="24976" x="3357563" y="2322513"/>
          <p14:tracePt t="24984" x="3295650" y="2330450"/>
          <p14:tracePt t="24998" x="3232150" y="2339975"/>
          <p14:tracePt t="25015" x="3143250" y="2366963"/>
          <p14:tracePt t="25015" x="3116263" y="2374900"/>
          <p14:tracePt t="25064" x="3152775" y="2374900"/>
          <p14:tracePt t="25072" x="3187700" y="2374900"/>
          <p14:tracePt t="25081" x="3241675" y="2374900"/>
          <p14:tracePt t="25098" x="3313113" y="2357438"/>
          <p14:tracePt t="25115" x="3330575" y="2357438"/>
          <p14:tracePt t="25132" x="3340100" y="2357438"/>
          <p14:tracePt t="25168" x="3313113" y="2357438"/>
          <p14:tracePt t="25176" x="3303588" y="2366963"/>
          <p14:tracePt t="25184" x="3295650" y="2374900"/>
          <p14:tracePt t="25198" x="3286125" y="2374900"/>
          <p14:tracePt t="25248" x="3295650" y="2374900"/>
          <p14:tracePt t="25256" x="3313113" y="2374900"/>
          <p14:tracePt t="25265" x="3322638" y="2374900"/>
          <p14:tracePt t="25282" x="3357563" y="2374900"/>
          <p14:tracePt t="25299" x="3384550" y="2374900"/>
          <p14:tracePt t="25314" x="3402013" y="2384425"/>
          <p14:tracePt t="25400" x="3402013" y="2393950"/>
          <p14:tracePt t="25408" x="3411538" y="2393950"/>
          <p14:tracePt t="25416" x="3438525" y="2393950"/>
          <p14:tracePt t="25432" x="3455988" y="2393950"/>
          <p14:tracePt t="25449" x="3517900" y="2393950"/>
          <p14:tracePt t="25466" x="3598863" y="2393950"/>
          <p14:tracePt t="25483" x="3660775" y="2384425"/>
          <p14:tracePt t="25499" x="3705225" y="2366963"/>
          <p14:tracePt t="25516" x="3741738" y="2357438"/>
          <p14:tracePt t="25532" x="3768725" y="2339975"/>
          <p14:tracePt t="25549" x="3803650" y="2330450"/>
          <p14:tracePt t="25565" x="3830638" y="2312988"/>
          <p14:tracePt t="25582" x="3857625" y="2312988"/>
          <p14:tracePt t="25599" x="3902075" y="2303463"/>
          <p14:tracePt t="25600" x="3929063" y="2295525"/>
          <p14:tracePt t="25616" x="3956050" y="2295525"/>
          <p14:tracePt t="25632" x="4000500" y="2286000"/>
          <p14:tracePt t="25649" x="4037013" y="2286000"/>
          <p14:tracePt t="25666" x="4054475" y="2286000"/>
          <p14:tracePt t="25683" x="4071938" y="2286000"/>
          <p14:tracePt t="25699" x="4089400" y="2268538"/>
          <p14:tracePt t="25716" x="4108450" y="2268538"/>
          <p14:tracePt t="25733" x="4108450" y="2259013"/>
          <p14:tracePt t="25749" x="4125913" y="2251075"/>
          <p14:tracePt t="25766" x="4143375" y="2251075"/>
          <p14:tracePt t="25783" x="4160838" y="2232025"/>
          <p14:tracePt t="25880" x="4179888" y="2232025"/>
          <p14:tracePt t="26280" x="4179888" y="2224088"/>
          <p14:tracePt t="26456" x="4179888" y="2214563"/>
          <p14:tracePt t="26480" x="4187825" y="2205038"/>
          <p14:tracePt t="26496" x="4197350" y="2205038"/>
          <p14:tracePt t="26551" x="4205288" y="2205038"/>
          <p14:tracePt t="26624" x="4214813" y="2205038"/>
          <p14:tracePt t="26632" x="4224338" y="2197100"/>
          <p14:tracePt t="26648" x="4232275" y="2197100"/>
          <p14:tracePt t="26656" x="4241800" y="2197100"/>
          <p14:tracePt t="26668" x="4251325" y="2187575"/>
          <p14:tracePt t="26688" x="4259263" y="2187575"/>
          <p14:tracePt t="26712" x="4268788" y="2179638"/>
          <p14:tracePt t="26768" x="4276725" y="2179638"/>
          <p14:tracePt t="26792" x="4286250" y="2179638"/>
          <p14:tracePt t="26807" x="4303713" y="2179638"/>
          <p14:tracePt t="26904" x="4313238" y="2179638"/>
          <p14:tracePt t="26927" x="4322763" y="2179638"/>
          <p14:tracePt t="26936" x="4330700" y="2179638"/>
          <p14:tracePt t="26960" x="4340225" y="2179638"/>
          <p14:tracePt t="27032" x="4348163" y="2179638"/>
          <p14:tracePt t="27040" x="4357688" y="2179638"/>
          <p14:tracePt t="27056" x="4367213" y="2170113"/>
          <p14:tracePt t="27072" x="4375150" y="2170113"/>
          <p14:tracePt t="27085" x="4384675" y="2170113"/>
          <p14:tracePt t="27102" x="4394200" y="2170113"/>
          <p14:tracePt t="27119" x="4411663" y="2170113"/>
          <p14:tracePt t="27136" x="4419600" y="2160588"/>
          <p14:tracePt t="27176" x="4429125" y="2160588"/>
          <p14:tracePt t="27192" x="4438650" y="2160588"/>
          <p14:tracePt t="27216" x="4446588" y="2160588"/>
          <p14:tracePt t="27279" x="4456113" y="2160588"/>
          <p14:tracePt t="27304" x="4465638" y="2160588"/>
          <p14:tracePt t="27311" x="4473575" y="2160588"/>
          <p14:tracePt t="27336" x="4483100" y="2160588"/>
          <p14:tracePt t="27352" x="4491038" y="2160588"/>
          <p14:tracePt t="27400" x="4500563" y="2160588"/>
          <p14:tracePt t="27408" x="4510088" y="2160588"/>
          <p14:tracePt t="27424" x="4518025" y="2160588"/>
          <p14:tracePt t="27440" x="4527550" y="2160588"/>
          <p14:tracePt t="27453" x="4537075" y="2160588"/>
          <p14:tracePt t="27470" x="4545013" y="2160588"/>
          <p14:tracePt t="27486" x="4554538" y="2160588"/>
          <p14:tracePt t="27504" x="4562475" y="2160588"/>
          <p14:tracePt t="27520" x="4572000" y="2152650"/>
          <p14:tracePt t="27544" x="4581525" y="2152650"/>
          <p14:tracePt t="27553" x="4589463" y="2152650"/>
          <p14:tracePt t="27571" x="4616450" y="2152650"/>
          <p14:tracePt t="27586" x="4652963" y="2152650"/>
          <p14:tracePt t="27603" x="4679950" y="2152650"/>
          <p14:tracePt t="27620" x="4705350" y="2152650"/>
          <p14:tracePt t="27637" x="4714875" y="2152650"/>
          <p14:tracePt t="27653" x="4732338" y="2152650"/>
          <p14:tracePt t="27671" x="4741863" y="2152650"/>
          <p14:tracePt t="27687" x="4751388" y="2152650"/>
          <p14:tracePt t="27704" x="4759325" y="2152650"/>
          <p14:tracePt t="27721" x="4776788" y="2152650"/>
          <p14:tracePt t="27737" x="4795838" y="2152650"/>
          <p14:tracePt t="27754" x="4803775" y="2152650"/>
          <p14:tracePt t="27771" x="4822825" y="2152650"/>
          <p14:tracePt t="27787" x="4830763" y="2152650"/>
          <p14:tracePt t="27804" x="4848225" y="2152650"/>
          <p14:tracePt t="27821" x="4857750" y="2152650"/>
          <p14:tracePt t="27837" x="4867275" y="2152650"/>
          <p14:tracePt t="27854" x="4875213" y="2152650"/>
          <p14:tracePt t="27871" x="4884738" y="2152650"/>
          <p14:tracePt t="27888" x="4894263" y="2152650"/>
          <p14:tracePt t="27904" x="4911725" y="2152650"/>
          <p14:tracePt t="27928" x="4919663" y="2152650"/>
          <p14:tracePt t="27944" x="4929188" y="2152650"/>
          <p14:tracePt t="27954" x="4938713" y="2152650"/>
          <p14:tracePt t="27976" x="4946650" y="2152650"/>
          <p14:tracePt t="27999" x="4956175" y="2152650"/>
          <p14:tracePt t="28016" x="4965700" y="2152650"/>
          <p14:tracePt t="28024" x="4973638" y="2152650"/>
          <p14:tracePt t="28056" x="4983163" y="2152650"/>
          <p14:tracePt t="28168" x="4991100" y="2152650"/>
          <p14:tracePt t="28176" x="5000625" y="2152650"/>
          <p14:tracePt t="28192" x="5010150" y="2152650"/>
          <p14:tracePt t="28204" x="5018088" y="2152650"/>
          <p14:tracePt t="28221" x="5037138" y="2152650"/>
          <p14:tracePt t="28238" x="5054600" y="2152650"/>
          <p14:tracePt t="28255" x="5062538" y="2152650"/>
          <p14:tracePt t="28273" x="5072063" y="2152650"/>
          <p14:tracePt t="28288" x="5081588" y="2152650"/>
          <p14:tracePt t="28311" x="5089525" y="2152650"/>
          <p14:tracePt t="28321" x="5099050" y="2152650"/>
          <p14:tracePt t="28337" x="5116513" y="2152650"/>
          <p14:tracePt t="28354" x="5133975" y="2152650"/>
          <p14:tracePt t="28371" x="5153025" y="2152650"/>
          <p14:tracePt t="28388" x="5170488" y="2152650"/>
          <p14:tracePt t="28404" x="5180013" y="2152650"/>
          <p14:tracePt t="28421" x="5187950" y="2152650"/>
          <p14:tracePt t="28438" x="5205413" y="2152650"/>
          <p14:tracePt t="28455" x="5232400" y="2152650"/>
          <p14:tracePt t="28456" x="5251450" y="2152650"/>
          <p14:tracePt t="28472" x="5295900" y="2152650"/>
          <p14:tracePt t="28489" x="5313363" y="2152650"/>
          <p14:tracePt t="28505" x="5367338" y="2152650"/>
          <p14:tracePt t="28522" x="5384800" y="2152650"/>
          <p14:tracePt t="28538" x="5394325" y="2152650"/>
          <p14:tracePt t="28555" x="5411788" y="2152650"/>
          <p14:tracePt t="28572" x="5419725" y="2152650"/>
          <p14:tracePt t="28589" x="5438775" y="2143125"/>
          <p14:tracePt t="28605" x="5456238" y="2143125"/>
          <p14:tracePt t="28622" x="5473700" y="2133600"/>
          <p14:tracePt t="28639" x="5491163" y="2133600"/>
          <p14:tracePt t="28640" x="5500688" y="2133600"/>
          <p14:tracePt t="28656" x="5518150" y="2133600"/>
          <p14:tracePt t="28672" x="5527675" y="2133600"/>
          <p14:tracePt t="28888" x="5537200" y="2125663"/>
          <p14:tracePt t="28928" x="5518150" y="2125663"/>
          <p14:tracePt t="28936" x="5491163" y="2125663"/>
          <p14:tracePt t="28944" x="5473700" y="2125663"/>
          <p14:tracePt t="28956" x="5446713" y="2125663"/>
          <p14:tracePt t="28973" x="5411788" y="2133600"/>
          <p14:tracePt t="28990" x="5367338" y="2143125"/>
          <p14:tracePt t="29006" x="5340350" y="2160588"/>
          <p14:tracePt t="29024" x="5330825" y="2170113"/>
          <p14:tracePt t="29040" x="5313363" y="2179638"/>
          <p14:tracePt t="29056" x="5295900" y="2197100"/>
          <p14:tracePt t="29073" x="5295900" y="2205038"/>
          <p14:tracePt t="29090" x="5286375" y="2224088"/>
          <p14:tracePt t="29106" x="5276850" y="2232025"/>
          <p14:tracePt t="29123" x="5268913" y="2241550"/>
          <p14:tracePt t="29140" x="5268913" y="2259013"/>
          <p14:tracePt t="29156" x="5268913" y="2268538"/>
          <p14:tracePt t="29173" x="5268913" y="2286000"/>
          <p14:tracePt t="29190" x="5268913" y="2295525"/>
          <p14:tracePt t="29209" x="5268913" y="2303463"/>
          <p14:tracePt t="29224" x="5268913" y="2312988"/>
          <p14:tracePt t="29240" x="5268913" y="2322513"/>
          <p14:tracePt t="29264" x="5268913" y="2330450"/>
          <p14:tracePt t="29273" x="5268913" y="2339975"/>
          <p14:tracePt t="29290" x="5268913" y="2347913"/>
          <p14:tracePt t="29307" x="5276850" y="2357438"/>
          <p14:tracePt t="29323" x="5313363" y="2357438"/>
          <p14:tracePt t="29340" x="5348288" y="2357438"/>
          <p14:tracePt t="29357" x="5394325" y="2357438"/>
          <p14:tracePt t="29373" x="5429250" y="2357438"/>
          <p14:tracePt t="29391" x="5456238" y="2357438"/>
          <p14:tracePt t="29392" x="5473700" y="2357438"/>
          <p14:tracePt t="29408" x="5510213" y="2357438"/>
          <p14:tracePt t="29424" x="5537200" y="2357438"/>
          <p14:tracePt t="29441" x="5581650" y="2357438"/>
          <p14:tracePt t="29457" x="5626100" y="2357438"/>
          <p14:tracePt t="29474" x="5680075" y="2357438"/>
          <p14:tracePt t="29491" x="5741988" y="2347913"/>
          <p14:tracePt t="29508" x="5776913" y="2330450"/>
          <p14:tracePt t="29524" x="5830888" y="2312988"/>
          <p14:tracePt t="29541" x="5867400" y="2295525"/>
          <p14:tracePt t="29557" x="5884863" y="2276475"/>
          <p14:tracePt t="29574" x="5902325" y="2259013"/>
          <p14:tracePt t="29592" x="5911850" y="2224088"/>
          <p14:tracePt t="29616" x="5919788" y="2205038"/>
          <p14:tracePt t="29624" x="5919788" y="2187575"/>
          <p14:tracePt t="29641" x="5929313" y="2179638"/>
          <p14:tracePt t="29657" x="5938838" y="2160588"/>
          <p14:tracePt t="29674" x="5938838" y="2143125"/>
          <p14:tracePt t="29691" x="5938838" y="2125663"/>
          <p14:tracePt t="29708" x="5938838" y="2116138"/>
          <p14:tracePt t="29724" x="5938838" y="2098675"/>
          <p14:tracePt t="29744" x="5938838" y="2089150"/>
          <p14:tracePt t="29760" x="5938838" y="2081213"/>
          <p14:tracePt t="29775" x="5938838" y="2071688"/>
          <p14:tracePt t="29792" x="5929313" y="2062163"/>
          <p14:tracePt t="29808" x="5894388" y="2044700"/>
          <p14:tracePt t="29824" x="5857875" y="2027238"/>
          <p14:tracePt t="29841" x="5813425" y="2017713"/>
          <p14:tracePt t="29857" x="5786438" y="2017713"/>
          <p14:tracePt t="29874" x="5751513" y="2009775"/>
          <p14:tracePt t="29891" x="5705475" y="1990725"/>
          <p14:tracePt t="29907" x="5670550" y="1990725"/>
          <p14:tracePt t="29925" x="5634038" y="1982788"/>
          <p14:tracePt t="29942" x="5616575" y="1982788"/>
          <p14:tracePt t="29958" x="5599113" y="1973263"/>
          <p14:tracePt t="29975" x="5581650" y="1973263"/>
          <p14:tracePt t="29976" x="5572125" y="1973263"/>
          <p14:tracePt t="29992" x="5554663" y="1973263"/>
          <p14:tracePt t="30008" x="5527675" y="1973263"/>
          <p14:tracePt t="30025" x="5500688" y="1973263"/>
          <p14:tracePt t="30042" x="5473700" y="1973263"/>
          <p14:tracePt t="30058" x="5456238" y="1973263"/>
          <p14:tracePt t="30075" x="5446713" y="1973263"/>
          <p14:tracePt t="30092" x="5438775" y="1973263"/>
          <p14:tracePt t="30108" x="5429250" y="1973263"/>
          <p14:tracePt t="30125" x="5411788" y="1973263"/>
          <p14:tracePt t="30142" x="5384800" y="1982788"/>
          <p14:tracePt t="30159" x="5367338" y="1990725"/>
          <p14:tracePt t="30176" x="5348288" y="2009775"/>
          <p14:tracePt t="30192" x="5330825" y="2017713"/>
          <p14:tracePt t="30209" x="5313363" y="2036763"/>
          <p14:tracePt t="30225" x="5295900" y="2062163"/>
          <p14:tracePt t="30242" x="5286375" y="2071688"/>
          <p14:tracePt t="30259" x="5268913" y="2098675"/>
          <p14:tracePt t="30280" x="5268913" y="2108200"/>
          <p14:tracePt t="30292" x="5268913" y="2116138"/>
          <p14:tracePt t="30309" x="5259388" y="2125663"/>
          <p14:tracePt t="30325" x="5259388" y="2133600"/>
          <p14:tracePt t="30342" x="5259388" y="2152650"/>
          <p14:tracePt t="30360" x="5259388" y="2160588"/>
          <p14:tracePt t="30376" x="5259388" y="2170113"/>
          <p14:tracePt t="30392" x="5259388" y="2179638"/>
          <p14:tracePt t="30409" x="5259388" y="2197100"/>
          <p14:tracePt t="30426" x="5259388" y="2205038"/>
          <p14:tracePt t="30442" x="5259388" y="2232025"/>
          <p14:tracePt t="30464" x="5259388" y="2241550"/>
          <p14:tracePt t="30476" x="5259388" y="2251075"/>
          <p14:tracePt t="30492" x="5259388" y="2259013"/>
          <p14:tracePt t="30509" x="5268913" y="2268538"/>
          <p14:tracePt t="30526" x="5276850" y="2286000"/>
          <p14:tracePt t="30543" x="5286375" y="2295525"/>
          <p14:tracePt t="30560" x="5286375" y="2303463"/>
          <p14:tracePt t="30576" x="5295900" y="2322513"/>
          <p14:tracePt t="30593" x="5303838" y="2322513"/>
          <p14:tracePt t="30609" x="5313363" y="2330450"/>
          <p14:tracePt t="30626" x="5322888" y="2347913"/>
          <p14:tracePt t="30643" x="5348288" y="2357438"/>
          <p14:tracePt t="30660" x="5367338" y="2366963"/>
          <p14:tracePt t="30676" x="5384800" y="2374900"/>
          <p14:tracePt t="30693" x="5411788" y="2384425"/>
          <p14:tracePt t="30710" x="5429250" y="2384425"/>
          <p14:tracePt t="30712" x="5438775" y="2384425"/>
          <p14:tracePt t="30726" x="5446713" y="2384425"/>
          <p14:tracePt t="30744" x="5483225" y="2384425"/>
          <p14:tracePt t="30760" x="5518150" y="2384425"/>
          <p14:tracePt t="30776" x="5537200" y="2384425"/>
          <p14:tracePt t="30793" x="5562600" y="2384425"/>
          <p14:tracePt t="30810" x="5572125" y="2384425"/>
          <p14:tracePt t="30826" x="5589588" y="2384425"/>
          <p14:tracePt t="30843" x="5616575" y="2384425"/>
          <p14:tracePt t="30861" x="5661025" y="2384425"/>
          <p14:tracePt t="30877" x="5715000" y="2366963"/>
          <p14:tracePt t="30893" x="5795963" y="2347913"/>
          <p14:tracePt t="30911" x="5867400" y="2339975"/>
          <p14:tracePt t="30912" x="5894388" y="2330450"/>
          <p14:tracePt t="30927" x="5911850" y="2312988"/>
          <p14:tracePt t="30944" x="5946775" y="2303463"/>
          <p14:tracePt t="30960" x="5973763" y="2268538"/>
          <p14:tracePt t="30976" x="5983288" y="2251075"/>
          <p14:tracePt t="30993" x="5991225" y="2241550"/>
          <p14:tracePt t="31009" x="5991225" y="2224088"/>
          <p14:tracePt t="31026" x="6000750" y="2214563"/>
          <p14:tracePt t="31043" x="6000750" y="2205038"/>
          <p14:tracePt t="31059" x="6000750" y="2197100"/>
          <p14:tracePt t="31077" x="6010275" y="2170113"/>
          <p14:tracePt t="31094" x="6010275" y="2143125"/>
          <p14:tracePt t="31111" x="6010275" y="2133600"/>
          <p14:tracePt t="31128" x="6010275" y="2116138"/>
          <p14:tracePt t="31129" x="6010275" y="2108200"/>
          <p14:tracePt t="31144" x="6010275" y="2081213"/>
          <p14:tracePt t="31161" x="6000750" y="2062163"/>
          <p14:tracePt t="31177" x="5973763" y="2036763"/>
          <p14:tracePt t="31194" x="5956300" y="2017713"/>
          <p14:tracePt t="31211" x="5938838" y="2009775"/>
          <p14:tracePt t="31227" x="5919788" y="1990725"/>
          <p14:tracePt t="31244" x="5884863" y="1973263"/>
          <p14:tracePt t="31261" x="5857875" y="1973263"/>
          <p14:tracePt t="31277" x="5822950" y="1955800"/>
          <p14:tracePt t="31294" x="5795963" y="1946275"/>
          <p14:tracePt t="31311" x="5732463" y="1946275"/>
          <p14:tracePt t="31312" x="5705475" y="1946275"/>
          <p14:tracePt t="31327" x="5688013" y="1946275"/>
          <p14:tracePt t="31328" x="5661025" y="1946275"/>
          <p14:tracePt t="31344" x="5626100" y="1946275"/>
          <p14:tracePt t="31361" x="5589588" y="1946275"/>
          <p14:tracePt t="31377" x="5562600" y="1946275"/>
          <p14:tracePt t="31394" x="5518150" y="1946275"/>
          <p14:tracePt t="31411" x="5491163" y="1946275"/>
          <p14:tracePt t="31427" x="5446713" y="1955800"/>
          <p14:tracePt t="31444" x="5411788" y="1973263"/>
          <p14:tracePt t="31461" x="5394325" y="1982788"/>
          <p14:tracePt t="31477" x="5367338" y="2009775"/>
          <p14:tracePt t="31494" x="5348288" y="2027238"/>
          <p14:tracePt t="31512" x="5322888" y="2081213"/>
          <p14:tracePt t="31528" x="5313363" y="2108200"/>
          <p14:tracePt t="31545" x="5295900" y="2143125"/>
          <p14:tracePt t="31561" x="5295900" y="2170113"/>
          <p14:tracePt t="31578" x="5286375" y="2205038"/>
          <p14:tracePt t="31594" x="5286375" y="2224088"/>
          <p14:tracePt t="31611" x="5286375" y="2251075"/>
          <p14:tracePt t="31628" x="5286375" y="2286000"/>
          <p14:tracePt t="31645" x="5286375" y="2322513"/>
          <p14:tracePt t="31661" x="5286375" y="2357438"/>
          <p14:tracePt t="31678" x="5303838" y="2384425"/>
          <p14:tracePt t="31695" x="5313363" y="2401888"/>
          <p14:tracePt t="31696" x="5322888" y="2411413"/>
          <p14:tracePt t="31712" x="5322888" y="2419350"/>
          <p14:tracePt t="31768" x="5340350" y="2428875"/>
          <p14:tracePt t="31791" x="5357813" y="2428875"/>
          <p14:tracePt t="31800" x="5367338" y="2428875"/>
          <p14:tracePt t="31811" x="5384800" y="2428875"/>
          <p14:tracePt t="31828" x="5419725" y="2428875"/>
          <p14:tracePt t="31845" x="5438775" y="2438400"/>
          <p14:tracePt t="31862" x="5456238" y="2438400"/>
          <p14:tracePt t="31878" x="5465763" y="2438400"/>
          <p14:tracePt t="32384" x="5473700" y="2438400"/>
          <p14:tracePt t="32399" x="5483225" y="2428875"/>
          <p14:tracePt t="32408" x="5491163" y="2419350"/>
          <p14:tracePt t="32432" x="5500688" y="2411413"/>
          <p14:tracePt t="32448" x="5500688" y="2401888"/>
          <p14:tracePt t="32464" x="5518150" y="2393950"/>
          <p14:tracePt t="32481" x="5537200" y="2393950"/>
          <p14:tracePt t="32496" x="5545138" y="2384425"/>
          <p14:tracePt t="32504" x="5562600" y="2374900"/>
          <p14:tracePt t="32513" x="5572125" y="2366963"/>
          <p14:tracePt t="32530" x="5616575" y="2357438"/>
          <p14:tracePt t="32547" x="5653088" y="2347913"/>
          <p14:tracePt t="32563" x="5697538" y="2339975"/>
          <p14:tracePt t="32580" x="5724525" y="2339975"/>
          <p14:tracePt t="32597" x="5741988" y="2330450"/>
          <p14:tracePt t="32613" x="5759450" y="2330450"/>
          <p14:tracePt t="32631" x="5768975" y="2330450"/>
          <p14:tracePt t="32632" x="5776913" y="2322513"/>
          <p14:tracePt t="32712" x="5786438" y="2322513"/>
          <p14:tracePt t="32720" x="5795963" y="2322513"/>
          <p14:tracePt t="32731" x="5803900" y="2322513"/>
          <p14:tracePt t="32747" x="5840413" y="2322513"/>
          <p14:tracePt t="32764" x="5857875" y="2322513"/>
          <p14:tracePt t="32920" x="5840413" y="2330450"/>
          <p14:tracePt t="32928" x="5813425" y="2330450"/>
          <p14:tracePt t="32936" x="5776913" y="2339975"/>
          <p14:tracePt t="32947" x="5741988" y="2347913"/>
          <p14:tracePt t="32964" x="5661025" y="2366963"/>
          <p14:tracePt t="32981" x="5599113" y="2366963"/>
          <p14:tracePt t="32998" x="5554663" y="2366963"/>
          <p14:tracePt t="33014" x="5527675" y="2366963"/>
          <p14:tracePt t="33031" x="5518150" y="2366963"/>
          <p14:tracePt t="33096" x="5510213" y="2366963"/>
          <p14:tracePt t="33264" x="5510213" y="2357438"/>
          <p14:tracePt t="33272" x="5527675" y="2357438"/>
          <p14:tracePt t="33282" x="5537200" y="2347913"/>
          <p14:tracePt t="33298" x="5589588" y="2322513"/>
          <p14:tracePt t="33315" x="5626100" y="2312988"/>
          <p14:tracePt t="33332" x="5653088" y="2303463"/>
          <p14:tracePt t="33348" x="5661025" y="2303463"/>
          <p14:tracePt t="33424" x="5670550" y="2303463"/>
          <p14:tracePt t="33432" x="5680075" y="2303463"/>
          <p14:tracePt t="33440" x="5688013" y="2303463"/>
          <p14:tracePt t="33456" x="5697538" y="2303463"/>
          <p14:tracePt t="33832" x="5705475" y="2303463"/>
          <p14:tracePt t="33840" x="5715000" y="2303463"/>
          <p14:tracePt t="33856" x="5724525" y="2303463"/>
          <p14:tracePt t="33866" x="5741988" y="2303463"/>
          <p14:tracePt t="33883" x="5751513" y="2303463"/>
          <p14:tracePt t="34904" x="5732463" y="2312988"/>
          <p14:tracePt t="34912" x="5715000" y="2330450"/>
          <p14:tracePt t="34920" x="5697538" y="2339975"/>
          <p14:tracePt t="34935" x="5688013" y="2339975"/>
          <p14:tracePt t="34936" x="5670550" y="2347913"/>
          <p14:tracePt t="34952" x="5653088" y="2366963"/>
          <p14:tracePt t="34968" x="5653088" y="2374900"/>
          <p14:tracePt t="35168" x="5643563" y="2374900"/>
          <p14:tracePt t="35336" x="5634038" y="2384425"/>
          <p14:tracePt t="35360" x="5634038" y="2393950"/>
          <p14:tracePt t="35392" x="5634038" y="2401888"/>
          <p14:tracePt t="35824" x="5634038" y="2411413"/>
          <p14:tracePt t="35840" x="5634038" y="2419350"/>
          <p14:tracePt t="35871" x="5634038" y="2428875"/>
          <p14:tracePt t="36888" x="5634038" y="2438400"/>
          <p14:tracePt t="36911" x="5643563" y="2438400"/>
          <p14:tracePt t="36919" x="5653088" y="2438400"/>
          <p14:tracePt t="36928" x="5661025" y="2438400"/>
          <p14:tracePt t="36939" x="5670550" y="2438400"/>
          <p14:tracePt t="37024" x="5680075" y="2438400"/>
          <p14:tracePt t="37040" x="5688013" y="2438400"/>
          <p14:tracePt t="37048" x="5697538" y="2446338"/>
          <p14:tracePt t="37064" x="5715000" y="2446338"/>
          <p14:tracePt t="37080" x="5724525" y="2455863"/>
          <p14:tracePt t="37096" x="5732463" y="2455863"/>
          <p14:tracePt t="37106" x="5741988" y="2465388"/>
          <p14:tracePt t="37128" x="5751513" y="2465388"/>
          <p14:tracePt t="37144" x="5759450" y="2465388"/>
          <p14:tracePt t="37156" x="5768975" y="2473325"/>
          <p14:tracePt t="37176" x="5776913" y="2473325"/>
          <p14:tracePt t="37189" x="5786438" y="2473325"/>
          <p14:tracePt t="37206" x="5813425" y="2473325"/>
          <p14:tracePt t="37223" x="5830888" y="2473325"/>
          <p14:tracePt t="37223" x="5848350" y="2473325"/>
          <p14:tracePt t="37240" x="5857875" y="2473325"/>
          <p14:tracePt t="37256" x="5867400" y="2473325"/>
          <p14:tracePt t="37320" x="5875338" y="2473325"/>
          <p14:tracePt t="37328" x="5884863" y="2473325"/>
          <p14:tracePt t="37344" x="5902325" y="2482850"/>
          <p14:tracePt t="37356" x="5919788" y="2482850"/>
          <p14:tracePt t="37373" x="5956300" y="2490788"/>
          <p14:tracePt t="37391" x="6010275" y="2509838"/>
          <p14:tracePt t="37392" x="6027738" y="2509838"/>
          <p14:tracePt t="37406" x="6037263" y="2509838"/>
          <p14:tracePt t="37424" x="6062663" y="2509838"/>
          <p14:tracePt t="37488" x="6072188" y="2509838"/>
          <p14:tracePt t="37496" x="6081713" y="2509838"/>
          <p14:tracePt t="37507" x="6089650" y="2509838"/>
          <p14:tracePt t="37523" x="6108700" y="2509838"/>
          <p14:tracePt t="37539" x="6134100" y="2509838"/>
          <p14:tracePt t="37557" x="6153150" y="2509838"/>
          <p14:tracePt t="37573" x="6170613" y="2509838"/>
          <p14:tracePt t="37624" x="6180138" y="2509838"/>
          <p14:tracePt t="37639" x="6197600" y="2509838"/>
          <p14:tracePt t="37648" x="6205538" y="2509838"/>
          <p14:tracePt t="37657" x="6224588" y="2509838"/>
          <p14:tracePt t="37674" x="6269038" y="2509838"/>
          <p14:tracePt t="37691" x="6313488" y="2509838"/>
          <p14:tracePt t="37707" x="6340475" y="2517775"/>
          <p14:tracePt t="37724" x="6367463" y="2527300"/>
          <p14:tracePt t="37741" x="6384925" y="2527300"/>
          <p14:tracePt t="37757" x="6402388" y="2527300"/>
          <p14:tracePt t="37774" x="6411913" y="2536825"/>
          <p14:tracePt t="37816" x="6419850" y="2536825"/>
          <p14:tracePt t="37832" x="6438900" y="2544763"/>
          <p14:tracePt t="37848" x="6456363" y="2544763"/>
          <p14:tracePt t="37856" x="6465888" y="2544763"/>
          <p14:tracePt t="37864" x="6483350" y="2544763"/>
          <p14:tracePt t="37880" x="6491288" y="2544763"/>
          <p14:tracePt t="37891" x="6500813" y="2554288"/>
          <p14:tracePt t="37907" x="6510338" y="2554288"/>
          <p14:tracePt t="37968" x="6518275" y="2554288"/>
          <p14:tracePt t="37976" x="6527800" y="2554288"/>
          <p14:tracePt t="37992" x="6537325" y="2554288"/>
          <p14:tracePt t="38000" x="6545263" y="2554288"/>
          <p14:tracePt t="38008" x="6554788" y="2554288"/>
          <p14:tracePt t="38024" x="6581775" y="2554288"/>
          <p14:tracePt t="38041" x="6616700" y="2562225"/>
          <p14:tracePt t="38058" x="6643688" y="2562225"/>
          <p14:tracePt t="38074" x="6670675" y="2562225"/>
          <p14:tracePt t="38091" x="6680200" y="2562225"/>
          <p14:tracePt t="38108" x="6697663" y="2562225"/>
          <p14:tracePt t="38125" x="6715125" y="2571750"/>
          <p14:tracePt t="38141" x="6732588" y="2571750"/>
          <p14:tracePt t="38158" x="6777038" y="2571750"/>
          <p14:tracePt t="38175" x="6813550" y="2571750"/>
          <p14:tracePt t="38176" x="6823075" y="2571750"/>
          <p14:tracePt t="38192" x="6848475" y="2571750"/>
          <p14:tracePt t="38208" x="6867525" y="2581275"/>
          <p14:tracePt t="38225" x="6875463" y="2581275"/>
          <p14:tracePt t="38241" x="6884988" y="2581275"/>
          <p14:tracePt t="38258" x="6902450" y="2581275"/>
          <p14:tracePt t="38275" x="6911975" y="2581275"/>
          <p14:tracePt t="38292" x="6929438" y="2581275"/>
          <p14:tracePt t="38308" x="6938963" y="2581275"/>
          <p14:tracePt t="38324" x="6946900" y="2581275"/>
          <p14:tracePt t="38341" x="6965950" y="2581275"/>
          <p14:tracePt t="38358" x="6983413" y="2581275"/>
          <p14:tracePt t="38374" x="6991350" y="2581275"/>
          <p14:tracePt t="38432" x="7000875" y="2581275"/>
          <p14:tracePt t="38439" x="7010400" y="2581275"/>
          <p14:tracePt t="38447" x="7018338" y="2581275"/>
          <p14:tracePt t="38459" x="7027863" y="2581275"/>
          <p14:tracePt t="38475" x="7054850" y="2581275"/>
          <p14:tracePt t="38492" x="7072313" y="2581275"/>
          <p14:tracePt t="38509" x="7081838" y="2581275"/>
          <p14:tracePt t="38632" x="7089775" y="2581275"/>
          <p14:tracePt t="38648" x="7108825" y="2581275"/>
          <p14:tracePt t="38656" x="7116763" y="2581275"/>
          <p14:tracePt t="38664" x="7126288" y="2581275"/>
          <p14:tracePt t="38676" x="7153275" y="2581275"/>
          <p14:tracePt t="38692" x="7161213" y="2581275"/>
          <p14:tracePt t="38709" x="7170738" y="2581275"/>
          <p14:tracePt t="38783" x="7180263" y="2581275"/>
          <p14:tracePt t="38808" x="7188200" y="2581275"/>
          <p14:tracePt t="38816" x="7188200" y="2571750"/>
          <p14:tracePt t="38826" x="7188200" y="2562225"/>
          <p14:tracePt t="38843" x="7188200" y="2544763"/>
          <p14:tracePt t="38859" x="7188200" y="2536825"/>
          <p14:tracePt t="38876" x="7188200" y="2527300"/>
          <p14:tracePt t="38893" x="7188200" y="2517775"/>
          <p14:tracePt t="38910" x="7197725" y="2509838"/>
          <p14:tracePt t="38926" x="7197725" y="2500313"/>
          <p14:tracePt t="38943" x="7197725" y="2490788"/>
          <p14:tracePt t="38960" x="7205663" y="2473325"/>
          <p14:tracePt t="38976" x="7205663" y="2455863"/>
          <p14:tracePt t="38993" x="7205663" y="2446338"/>
          <p14:tracePt t="39010" x="7205663" y="2419350"/>
          <p14:tracePt t="39026" x="7205663" y="2411413"/>
          <p14:tracePt t="39043" x="7224713" y="2384425"/>
          <p14:tracePt t="39060" x="7224713" y="2366963"/>
          <p14:tracePt t="39076" x="7251700" y="2330450"/>
          <p14:tracePt t="39093" x="7259638" y="2303463"/>
          <p14:tracePt t="39112" x="7259638" y="2295525"/>
          <p14:tracePt t="39126" x="7259638" y="2276475"/>
          <p14:tracePt t="39144" x="7269163" y="2241550"/>
          <p14:tracePt t="39161" x="7269163" y="2232025"/>
          <p14:tracePt t="39177" x="7269163" y="2224088"/>
          <p14:tracePt t="39193" x="7286625" y="2205038"/>
          <p14:tracePt t="39210" x="7286625" y="2187575"/>
          <p14:tracePt t="39227" x="7286625" y="2179638"/>
          <p14:tracePt t="39244" x="7304088" y="2160588"/>
          <p14:tracePt t="39261" x="7304088" y="2152650"/>
          <p14:tracePt t="39277" x="7304088" y="2116138"/>
          <p14:tracePt t="39294" x="7323138" y="2098675"/>
          <p14:tracePt t="39311" x="7323138" y="2081213"/>
          <p14:tracePt t="39312" x="7323138" y="2071688"/>
          <p14:tracePt t="39327" x="7323138" y="2062163"/>
          <p14:tracePt t="39344" x="7323138" y="2044700"/>
          <p14:tracePt t="39361" x="7323138" y="2017713"/>
          <p14:tracePt t="39377" x="7304088" y="1990725"/>
          <p14:tracePt t="39394" x="7286625" y="1982788"/>
          <p14:tracePt t="39411" x="7269163" y="1973263"/>
          <p14:tracePt t="39427" x="7269163" y="1965325"/>
          <p14:tracePt t="39444" x="7251700" y="1965325"/>
          <p14:tracePt t="39461" x="7242175" y="1965325"/>
          <p14:tracePt t="39477" x="7224713" y="1965325"/>
          <p14:tracePt t="39494" x="7197725" y="1965325"/>
          <p14:tracePt t="39512" x="7134225" y="1990725"/>
          <p14:tracePt t="39528" x="7089775" y="2009775"/>
          <p14:tracePt t="39544" x="7062788" y="2036763"/>
          <p14:tracePt t="39561" x="7045325" y="2054225"/>
          <p14:tracePt t="39578" x="7027863" y="2071688"/>
          <p14:tracePt t="39594" x="7010400" y="2098675"/>
          <p14:tracePt t="39611" x="6991350" y="2143125"/>
          <p14:tracePt t="39628" x="6983413" y="2170113"/>
          <p14:tracePt t="39644" x="6956425" y="2224088"/>
          <p14:tracePt t="39661" x="6946900" y="2268538"/>
          <p14:tracePt t="39678" x="6929438" y="2322513"/>
          <p14:tracePt t="39694" x="6919913" y="2374900"/>
          <p14:tracePt t="39696" x="6911975" y="2401888"/>
          <p14:tracePt t="39712" x="6902450" y="2446338"/>
          <p14:tracePt t="39728" x="6884988" y="2517775"/>
          <p14:tracePt t="39744" x="6875463" y="2571750"/>
          <p14:tracePt t="39761" x="6875463" y="2616200"/>
          <p14:tracePt t="39778" x="6875463" y="2670175"/>
          <p14:tracePt t="39794" x="6875463" y="2705100"/>
          <p14:tracePt t="39811" x="6875463" y="2759075"/>
          <p14:tracePt t="39827" x="6875463" y="2803525"/>
          <p14:tracePt t="39844" x="6875463" y="2840038"/>
          <p14:tracePt t="39861" x="6875463" y="2884488"/>
          <p14:tracePt t="39877" x="6875463" y="2919413"/>
          <p14:tracePt t="39894" x="6875463" y="2955925"/>
          <p14:tracePt t="39911" x="6875463" y="2990850"/>
          <p14:tracePt t="39928" x="6884988" y="3009900"/>
          <p14:tracePt t="39945" x="6902450" y="3044825"/>
          <p14:tracePt t="39962" x="6911975" y="3062288"/>
          <p14:tracePt t="39978" x="6919913" y="3071813"/>
          <p14:tracePt t="39995" x="6929438" y="3081338"/>
          <p14:tracePt t="40015" x="6938963" y="3089275"/>
          <p14:tracePt t="40031" x="6946900" y="3089275"/>
          <p14:tracePt t="40045" x="6965950" y="3089275"/>
          <p14:tracePt t="40062" x="7000875" y="3071813"/>
          <p14:tracePt t="40078" x="7037388" y="3054350"/>
          <p14:tracePt t="40080" x="7062788" y="3036888"/>
          <p14:tracePt t="40096" x="7108825" y="3000375"/>
          <p14:tracePt t="40112" x="7161213" y="2946400"/>
          <p14:tracePt t="40129" x="7197725" y="2894013"/>
          <p14:tracePt t="40145" x="7232650" y="2830513"/>
          <p14:tracePt t="40162" x="7251700" y="2776538"/>
          <p14:tracePt t="40179" x="7269163" y="2705100"/>
          <p14:tracePt t="40195" x="7286625" y="2625725"/>
          <p14:tracePt t="40212" x="7296150" y="2536825"/>
          <p14:tracePt t="40229" x="7296150" y="2482850"/>
          <p14:tracePt t="40246" x="7296150" y="2419350"/>
          <p14:tracePt t="40262" x="7296150" y="2347913"/>
          <p14:tracePt t="40279" x="7296150" y="2295525"/>
          <p14:tracePt t="40296" x="7296150" y="2232025"/>
          <p14:tracePt t="40312" x="7296150" y="2179638"/>
          <p14:tracePt t="40329" x="7296150" y="2125663"/>
          <p14:tracePt t="40346" x="7286625" y="2108200"/>
          <p14:tracePt t="40362" x="7277100" y="2062163"/>
          <p14:tracePt t="40379" x="7277100" y="2044700"/>
          <p14:tracePt t="40396" x="7269163" y="2017713"/>
          <p14:tracePt t="40412" x="7259638" y="2000250"/>
          <p14:tracePt t="40429" x="7251700" y="1982788"/>
          <p14:tracePt t="40446" x="7242175" y="1965325"/>
          <p14:tracePt t="40464" x="7232650" y="1965325"/>
          <p14:tracePt t="40480" x="7215188" y="1965325"/>
          <p14:tracePt t="40496" x="7188200" y="1965325"/>
          <p14:tracePt t="40513" x="7153275" y="1973263"/>
          <p14:tracePt t="40529" x="7108825" y="1990725"/>
          <p14:tracePt t="40546" x="7054850" y="2017713"/>
          <p14:tracePt t="40563" x="7018338" y="2054225"/>
          <p14:tracePt t="40580" x="6991350" y="2081213"/>
          <p14:tracePt t="40596" x="6965950" y="2108200"/>
          <p14:tracePt t="40613" x="6946900" y="2143125"/>
          <p14:tracePt t="40630" x="6938963" y="2170113"/>
          <p14:tracePt t="40632" x="6929438" y="2197100"/>
          <p14:tracePt t="40646" x="6929438" y="2205038"/>
          <p14:tracePt t="40664" x="6911975" y="2276475"/>
          <p14:tracePt t="40681" x="6911975" y="2322513"/>
          <p14:tracePt t="40697" x="6894513" y="2374900"/>
          <p14:tracePt t="40713" x="6884988" y="2419350"/>
          <p14:tracePt t="40730" x="6884988" y="2465388"/>
          <p14:tracePt t="40746" x="6884988" y="2500313"/>
          <p14:tracePt t="40763" x="6884988" y="2544763"/>
          <p14:tracePt t="40780" x="6884988" y="2562225"/>
          <p14:tracePt t="40796" x="6884988" y="2598738"/>
          <p14:tracePt t="40813" x="6884988" y="2616200"/>
          <p14:tracePt t="40830" x="6894513" y="2643188"/>
          <p14:tracePt t="40847" x="6902450" y="2679700"/>
          <p14:tracePt t="40864" x="6919913" y="2705100"/>
          <p14:tracePt t="40880" x="6929438" y="2741613"/>
          <p14:tracePt t="40897" x="6938963" y="2768600"/>
          <p14:tracePt t="40913" x="6956425" y="2795588"/>
          <p14:tracePt t="40931" x="6973888" y="2822575"/>
          <p14:tracePt t="40947" x="6983413" y="2840038"/>
          <p14:tracePt t="40964" x="7000875" y="2857500"/>
          <p14:tracePt t="40980" x="7010400" y="2857500"/>
          <p14:tracePt t="40997" x="7018338" y="2867025"/>
          <p14:tracePt t="41016" x="7027863" y="2874963"/>
          <p14:tracePt t="41447" x="7037388" y="2867025"/>
          <p14:tracePt t="41456" x="7045325" y="2847975"/>
          <p14:tracePt t="41465" x="7045325" y="2840038"/>
          <p14:tracePt t="41482" x="7072313" y="2803525"/>
          <p14:tracePt t="41498" x="7081838" y="2768600"/>
          <p14:tracePt t="41515" x="7089775" y="2724150"/>
          <p14:tracePt t="41531" x="7099300" y="2660650"/>
          <p14:tracePt t="41548" x="7116763" y="2581275"/>
          <p14:tracePt t="41565" x="7126288" y="2509838"/>
          <p14:tracePt t="41581" x="7143750" y="2455863"/>
          <p14:tracePt t="41598" x="7143750" y="2411413"/>
          <p14:tracePt t="41600" x="7153275" y="2374900"/>
          <p14:tracePt t="41616" x="7161213" y="2322513"/>
          <p14:tracePt t="41632" x="7161213" y="2295525"/>
          <p14:tracePt t="41648" x="7180263" y="2251075"/>
          <p14:tracePt t="41665" x="7180263" y="2232025"/>
          <p14:tracePt t="41682" x="7180263" y="2205038"/>
          <p14:tracePt t="41699" x="7188200" y="2179638"/>
          <p14:tracePt t="41715" x="7197725" y="2152650"/>
          <p14:tracePt t="41732" x="7197725" y="2133600"/>
          <p14:tracePt t="41749" x="7197725" y="2108200"/>
          <p14:tracePt t="41765" x="7197725" y="2089150"/>
          <p14:tracePt t="41781" x="7197725" y="2071688"/>
          <p14:tracePt t="41799" x="7197725" y="2054225"/>
          <p14:tracePt t="41815" x="7197725" y="2044700"/>
          <p14:tracePt t="41831" x="7197725" y="2027238"/>
          <p14:tracePt t="41863" x="7197725" y="2017713"/>
          <p14:tracePt t="41976" x="7197725" y="2009775"/>
          <p14:tracePt t="42008" x="7197725" y="2000250"/>
          <p14:tracePt t="42016" x="7197725" y="1990725"/>
          <p14:tracePt t="42023" x="7197725" y="1982788"/>
          <p14:tracePt t="42040" x="7188200" y="1973263"/>
          <p14:tracePt t="42144" x="7170738" y="1973263"/>
          <p14:tracePt t="42151" x="7170738" y="1982788"/>
          <p14:tracePt t="42159" x="7161213" y="1982788"/>
          <p14:tracePt t="42168" x="7153275" y="2000250"/>
          <p14:tracePt t="42183" x="7134225" y="2009775"/>
          <p14:tracePt t="42200" x="7126288" y="2027238"/>
          <p14:tracePt t="42202" x="7126288" y="2036763"/>
          <p14:tracePt t="42520" x="7126288" y="2027238"/>
          <p14:tracePt t="42528" x="7126288" y="2017713"/>
          <p14:tracePt t="42536" x="7143750" y="2000250"/>
          <p14:tracePt t="42552" x="7188200" y="1946275"/>
          <p14:tracePt t="42567" x="7205663" y="1928813"/>
          <p14:tracePt t="42568" x="7242175" y="1893888"/>
          <p14:tracePt t="42584" x="7286625" y="1847850"/>
          <p14:tracePt t="42601" x="7323138" y="1803400"/>
          <p14:tracePt t="42617" x="7358063" y="1776413"/>
          <p14:tracePt t="42634" x="7394575" y="1731963"/>
          <p14:tracePt t="42651" x="7429500" y="1679575"/>
          <p14:tracePt t="42667" x="7456488" y="1643063"/>
          <p14:tracePt t="42684" x="7491413" y="1589088"/>
          <p14:tracePt t="42701" x="7518400" y="1527175"/>
          <p14:tracePt t="42717" x="7537450" y="1482725"/>
          <p14:tracePt t="42734" x="7554913" y="1428750"/>
          <p14:tracePt t="42751" x="7554913" y="1393825"/>
          <p14:tracePt t="42768" x="7562850" y="1347788"/>
          <p14:tracePt t="42785" x="7562850" y="1330325"/>
          <p14:tracePt t="42800" x="7562850" y="1322388"/>
          <p14:tracePt t="42952" x="7562850" y="1312863"/>
          <p14:tracePt t="43063" x="7572375" y="1303338"/>
          <p14:tracePt t="43095" x="7589838" y="1303338"/>
          <p14:tracePt t="43103" x="7589838" y="1312863"/>
          <p14:tracePt t="43120" x="7599363" y="1322388"/>
          <p14:tracePt t="43127" x="7599363" y="1330325"/>
          <p14:tracePt t="43136" x="7608888" y="1339850"/>
          <p14:tracePt t="43152" x="7616825" y="1347788"/>
          <p14:tracePt t="43168" x="7616825" y="1357313"/>
          <p14:tracePt t="43201" x="7626350" y="1366838"/>
          <p14:tracePt t="43223" x="7634288" y="1366838"/>
          <p14:tracePt t="43232" x="7643813" y="1366838"/>
          <p14:tracePt t="43240" x="7653338" y="1366838"/>
          <p14:tracePt t="43255" x="7670800" y="1366838"/>
          <p14:tracePt t="43268" x="7680325" y="1366838"/>
          <p14:tracePt t="43285" x="7715250" y="1366838"/>
          <p14:tracePt t="43302" x="7742238" y="1366838"/>
          <p14:tracePt t="43318" x="7759700" y="1357313"/>
          <p14:tracePt t="43335" x="7804150" y="1339850"/>
          <p14:tracePt t="43352" x="7813675" y="1330325"/>
          <p14:tracePt t="43369" x="7848600" y="1312863"/>
          <p14:tracePt t="43385" x="7867650" y="1295400"/>
          <p14:tracePt t="43402" x="7875588" y="1285875"/>
          <p14:tracePt t="43419" x="7894638" y="1276350"/>
          <p14:tracePt t="43435" x="7902575" y="1258888"/>
          <p14:tracePt t="43452" x="7920038" y="1250950"/>
          <p14:tracePt t="43469" x="7939088" y="1231900"/>
          <p14:tracePt t="43485" x="7956550" y="1223963"/>
          <p14:tracePt t="43502" x="7966075" y="1204913"/>
          <p14:tracePt t="43520" x="7966075" y="1196975"/>
          <p14:tracePt t="43536" x="7974013" y="1187450"/>
          <p14:tracePt t="43552" x="7983538" y="1187450"/>
          <p14:tracePt t="43569" x="7983538" y="1169988"/>
          <p14:tracePt t="43586" x="7983538" y="1160463"/>
          <p14:tracePt t="43602" x="7983538" y="1143000"/>
          <p14:tracePt t="43619" x="7966075" y="1108075"/>
          <p14:tracePt t="43636" x="7947025" y="1081088"/>
          <p14:tracePt t="43652" x="7902575" y="1054100"/>
          <p14:tracePt t="43669" x="7858125" y="1036638"/>
          <p14:tracePt t="43686" x="7823200" y="1017588"/>
          <p14:tracePt t="43702" x="7777163" y="1009650"/>
          <p14:tracePt t="43704" x="7759700" y="1009650"/>
          <p14:tracePt t="43720" x="7715250" y="1000125"/>
          <p14:tracePt t="43736" x="7634288" y="982663"/>
          <p14:tracePt t="43752" x="7572375" y="982663"/>
          <p14:tracePt t="43769" x="7500938" y="982663"/>
          <p14:tracePt t="43786" x="7429500" y="982663"/>
          <p14:tracePt t="43803" x="7385050" y="982663"/>
          <p14:tracePt t="43820" x="7348538" y="982663"/>
          <p14:tracePt t="43836" x="7313613" y="982663"/>
          <p14:tracePt t="43853" x="7296150" y="982663"/>
          <p14:tracePt t="43872" x="7277100" y="990600"/>
          <p14:tracePt t="43886" x="7259638" y="1000125"/>
          <p14:tracePt t="43903" x="7251700" y="1009650"/>
          <p14:tracePt t="43904" x="7242175" y="1027113"/>
          <p14:tracePt t="43920" x="7215188" y="1036638"/>
          <p14:tracePt t="43936" x="7197725" y="1062038"/>
          <p14:tracePt t="43953" x="7180263" y="1089025"/>
          <p14:tracePt t="43970" x="7170738" y="1116013"/>
          <p14:tracePt t="43986" x="7161213" y="1133475"/>
          <p14:tracePt t="44003" x="7161213" y="1152525"/>
          <p14:tracePt t="44020" x="7161213" y="1179513"/>
          <p14:tracePt t="44036" x="7161213" y="1204913"/>
          <p14:tracePt t="44053" x="7161213" y="1223963"/>
          <p14:tracePt t="44070" x="7161213" y="1268413"/>
          <p14:tracePt t="44086" x="7170738" y="1295400"/>
          <p14:tracePt t="44088" x="7180263" y="1312863"/>
          <p14:tracePt t="44104" x="7205663" y="1339850"/>
          <p14:tracePt t="44121" x="7232650" y="1357313"/>
          <p14:tracePt t="44137" x="7259638" y="1374775"/>
          <p14:tracePt t="44154" x="7296150" y="1384300"/>
          <p14:tracePt t="44171" x="7331075" y="1411288"/>
          <p14:tracePt t="44187" x="7367588" y="1419225"/>
          <p14:tracePt t="44204" x="7385050" y="1428750"/>
          <p14:tracePt t="44221" x="7419975" y="1438275"/>
          <p14:tracePt t="44237" x="7429500" y="1446213"/>
          <p14:tracePt t="44254" x="7439025" y="1446213"/>
          <p14:tracePt t="44271" x="7466013" y="1446213"/>
          <p14:tracePt t="44288" x="7491413" y="1446213"/>
          <p14:tracePt t="44303" x="7581900" y="1438275"/>
          <p14:tracePt t="44320" x="7634288" y="1419225"/>
          <p14:tracePt t="44336" x="7705725" y="1384300"/>
          <p14:tracePt t="44353" x="7751763" y="1374775"/>
          <p14:tracePt t="44370" x="7804150" y="1339850"/>
          <p14:tracePt t="44387" x="7823200" y="1330325"/>
          <p14:tracePt t="44404" x="7840663" y="1312863"/>
          <p14:tracePt t="44421" x="7858125" y="1303338"/>
          <p14:tracePt t="44437" x="7875588" y="1285875"/>
          <p14:tracePt t="44454" x="7885113" y="1276350"/>
          <p14:tracePt t="44471" x="7894638" y="1258888"/>
          <p14:tracePt t="44488" x="7902575" y="1250950"/>
          <p14:tracePt t="44504" x="7902575" y="1241425"/>
          <p14:tracePt t="44521" x="7902575" y="1231900"/>
          <p14:tracePt t="44537" x="7902575" y="1223963"/>
          <p14:tracePt t="44554" x="7912100" y="1204913"/>
          <p14:tracePt t="44571" x="7920038" y="1196975"/>
          <p14:tracePt t="44608" x="7920038" y="1187450"/>
          <p14:tracePt t="44623" x="7920038" y="1169988"/>
          <p14:tracePt t="44639" x="7912100" y="1169988"/>
          <p14:tracePt t="44656" x="7885113" y="1169988"/>
          <p14:tracePt t="44663" x="7867650" y="1160463"/>
          <p14:tracePt t="44672" x="7858125" y="1160463"/>
          <p14:tracePt t="44688" x="7813675" y="1152525"/>
          <p14:tracePt t="44705" x="7777163" y="1152525"/>
          <p14:tracePt t="44721" x="7732713" y="1152525"/>
          <p14:tracePt t="44738" x="7688263" y="1152525"/>
          <p14:tracePt t="44754" x="7653338" y="1152525"/>
          <p14:tracePt t="44772" x="7616825" y="1152525"/>
          <p14:tracePt t="44788" x="7572375" y="1160463"/>
          <p14:tracePt t="44805" x="7537450" y="1169988"/>
          <p14:tracePt t="44822" x="7510463" y="1196975"/>
          <p14:tracePt t="44838" x="7466013" y="1214438"/>
          <p14:tracePt t="44840" x="7446963" y="1231900"/>
          <p14:tracePt t="44855" x="7429500" y="1250950"/>
          <p14:tracePt t="44872" x="7367588" y="1303338"/>
          <p14:tracePt t="44888" x="7340600" y="1330325"/>
          <p14:tracePt t="44905" x="7323138" y="1366838"/>
          <p14:tracePt t="44922" x="7313613" y="1401763"/>
          <p14:tracePt t="44938" x="7296150" y="1438275"/>
          <p14:tracePt t="44955" x="7286625" y="1490663"/>
          <p14:tracePt t="44972" x="7259638" y="1544638"/>
          <p14:tracePt t="44989" x="7224713" y="1625600"/>
          <p14:tracePt t="45005" x="7197725" y="1714500"/>
          <p14:tracePt t="45022" x="7180263" y="1795463"/>
          <p14:tracePt t="45038" x="7153275" y="1874838"/>
          <p14:tracePt t="45040" x="7134225" y="1928813"/>
          <p14:tracePt t="45056" x="7116763" y="2000250"/>
          <p14:tracePt t="45072" x="7116763" y="2081213"/>
          <p14:tracePt t="45089" x="7099300" y="2170113"/>
          <p14:tracePt t="45105" x="7072313" y="2259013"/>
          <p14:tracePt t="45122" x="7062788" y="2330450"/>
          <p14:tracePt t="45139" x="7045325" y="2419350"/>
          <p14:tracePt t="45155" x="7037388" y="2473325"/>
          <p14:tracePt t="45172" x="7027863" y="2527300"/>
          <p14:tracePt t="45189" x="7027863" y="2562225"/>
          <p14:tracePt t="45206" x="7027863" y="2598738"/>
          <p14:tracePt t="45222" x="7027863" y="2616200"/>
          <p14:tracePt t="45239" x="7027863" y="2625725"/>
          <p14:tracePt t="45712" x="7027863" y="2633663"/>
          <p14:tracePt t="45728" x="7027863" y="2643188"/>
          <p14:tracePt t="45736" x="7027863" y="2652713"/>
          <p14:tracePt t="45744" x="7027863" y="2660650"/>
          <p14:tracePt t="45760" x="7027863" y="2670175"/>
          <p14:tracePt t="45774" x="7027863" y="2679700"/>
          <p14:tracePt t="45791" x="7027863" y="2687638"/>
          <p14:tracePt t="45806" x="7027863" y="2705100"/>
          <p14:tracePt t="45824" x="7027863" y="2714625"/>
          <p14:tracePt t="45840" x="7037388" y="2724150"/>
          <p14:tracePt t="45857" x="7054850" y="2724150"/>
          <p14:tracePt t="45873" x="7089775" y="2724150"/>
          <p14:tracePt t="45891" x="7153275" y="2724150"/>
          <p14:tracePt t="45907" x="7232650" y="2705100"/>
          <p14:tracePt t="45924" x="7313613" y="2697163"/>
          <p14:tracePt t="45941" x="7394575" y="2670175"/>
          <p14:tracePt t="45957" x="7491413" y="2625725"/>
          <p14:tracePt t="45974" x="7572375" y="2589213"/>
          <p14:tracePt t="45992" x="7697788" y="2517775"/>
          <p14:tracePt t="46008" x="7786688" y="2455863"/>
          <p14:tracePt t="46024" x="7848600" y="2411413"/>
          <p14:tracePt t="46041" x="7920038" y="2339975"/>
          <p14:tracePt t="46057" x="7974013" y="2286000"/>
          <p14:tracePt t="46074" x="8018463" y="2224088"/>
          <p14:tracePt t="46091" x="8054975" y="2179638"/>
          <p14:tracePt t="46107" x="8089900" y="2143125"/>
          <p14:tracePt t="46124" x="8126413" y="2098675"/>
          <p14:tracePt t="46141" x="8153400" y="2062163"/>
          <p14:tracePt t="46157" x="8180388" y="2044700"/>
          <p14:tracePt t="46174" x="8205788" y="2027238"/>
          <p14:tracePt t="46191" x="8251825" y="2000250"/>
          <p14:tracePt t="46208" x="8277225" y="1990725"/>
          <p14:tracePt t="46224" x="8286750" y="1973263"/>
          <p14:tracePt t="46320" x="8296275" y="1973263"/>
          <p14:tracePt t="46336" x="8304213" y="1973263"/>
          <p14:tracePt t="46344" x="8313738" y="1973263"/>
          <p14:tracePt t="46359" x="8331200" y="1982788"/>
          <p14:tracePt t="46376" x="8340725" y="1990725"/>
          <p14:tracePt t="46392" x="8348663" y="2000250"/>
          <p14:tracePt t="46400" x="8348663" y="2009775"/>
          <p14:tracePt t="46416" x="8358188" y="2017713"/>
          <p14:tracePt t="47047" x="8358188" y="2009775"/>
          <p14:tracePt t="47056" x="8358188" y="2000250"/>
          <p14:tracePt t="47071" x="8358188" y="1990725"/>
          <p14:tracePt t="47088" x="8358188" y="1973263"/>
          <p14:tracePt t="47167" x="8340725" y="1973263"/>
          <p14:tracePt t="47176" x="8313738" y="1973263"/>
          <p14:tracePt t="47183" x="8269288" y="1982788"/>
          <p14:tracePt t="47193" x="8205788" y="2000250"/>
          <p14:tracePt t="47210" x="8072438" y="2054225"/>
          <p14:tracePt t="47226" x="7929563" y="2125663"/>
          <p14:tracePt t="47243" x="7831138" y="2187575"/>
          <p14:tracePt t="47260" x="7796213" y="2241550"/>
          <p14:tracePt t="47276" x="7777163" y="2276475"/>
          <p14:tracePt t="47293" x="7769225" y="2303463"/>
          <p14:tracePt t="47310" x="7769225" y="2347913"/>
          <p14:tracePt t="47312" x="7769225" y="2366963"/>
          <p14:tracePt t="47326" x="7759700" y="2411413"/>
          <p14:tracePt t="47343" x="7751763" y="2473325"/>
          <p14:tracePt t="47361" x="7751763" y="2527300"/>
          <p14:tracePt t="47376" x="7751763" y="2571750"/>
          <p14:tracePt t="47393" x="7769225" y="2608263"/>
          <p14:tracePt t="47410" x="7796213" y="2633663"/>
          <p14:tracePt t="47427" x="7840663" y="2660650"/>
          <p14:tracePt t="47443" x="7885113" y="2670175"/>
          <p14:tracePt t="47461" x="7956550" y="2687638"/>
          <p14:tracePt t="47477" x="8010525" y="2697163"/>
          <p14:tracePt t="47493" x="8045450" y="2697163"/>
          <p14:tracePt t="47511" x="8089900" y="2697163"/>
          <p14:tracePt t="47512" x="8099425" y="2697163"/>
          <p14:tracePt t="47527" x="8126413" y="2697163"/>
          <p14:tracePt t="47544" x="8143875" y="2697163"/>
          <p14:tracePt t="47561" x="8180388" y="2687638"/>
          <p14:tracePt t="47577" x="8205788" y="2660650"/>
          <p14:tracePt t="47594" x="8232775" y="2633663"/>
          <p14:tracePt t="47611" x="8269288" y="2598738"/>
          <p14:tracePt t="47627" x="8296275" y="2554288"/>
          <p14:tracePt t="47653" x="8313738" y="2536825"/>
          <p14:tracePt t="47661" x="8358188" y="2455863"/>
          <p14:tracePt t="47676" x="8367713" y="2401888"/>
          <p14:tracePt t="47693" x="8367713" y="2339975"/>
          <p14:tracePt t="47710" x="8385175" y="2241550"/>
          <p14:tracePt t="47728" x="8385175" y="2160588"/>
          <p14:tracePt t="47744" x="8385175" y="2108200"/>
          <p14:tracePt t="47761" x="8385175" y="2054225"/>
          <p14:tracePt t="47778" x="8385175" y="2000250"/>
          <p14:tracePt t="47794" x="8385175" y="1973263"/>
          <p14:tracePt t="47811" x="8385175" y="1955800"/>
          <p14:tracePt t="47828" x="8385175" y="1928813"/>
          <p14:tracePt t="47855" x="8375650" y="1919288"/>
          <p14:tracePt t="47872" x="8367713" y="1919288"/>
          <p14:tracePt t="47880" x="8358188" y="1919288"/>
          <p14:tracePt t="47894" x="8348663" y="1919288"/>
          <p14:tracePt t="47912" x="8286750" y="1928813"/>
          <p14:tracePt t="47928" x="8242300" y="1938338"/>
          <p14:tracePt t="47945" x="8205788" y="1965325"/>
          <p14:tracePt t="47961" x="8180388" y="1990725"/>
          <p14:tracePt t="47978" x="8153400" y="2009775"/>
          <p14:tracePt t="47994" x="8134350" y="2027238"/>
          <p14:tracePt t="48011" x="8116888" y="2062163"/>
          <p14:tracePt t="48028" x="8089900" y="2108200"/>
          <p14:tracePt t="48045" x="8072438" y="2143125"/>
          <p14:tracePt t="48062" x="8072438" y="2179638"/>
          <p14:tracePt t="48078" x="8062913" y="2232025"/>
          <p14:tracePt t="48095" x="8054975" y="2276475"/>
          <p14:tracePt t="48096" x="8054975" y="2295525"/>
          <p14:tracePt t="48112" x="8054975" y="2347913"/>
          <p14:tracePt t="48128" x="8054975" y="2384425"/>
          <p14:tracePt t="48145" x="8054975" y="2419350"/>
          <p14:tracePt t="48162" x="8054975" y="2438400"/>
          <p14:tracePt t="48178" x="8062913" y="2455863"/>
          <p14:tracePt t="48195" x="8072438" y="2465388"/>
          <p14:tracePt t="48212" x="8081963" y="2473325"/>
          <p14:tracePt t="48228" x="8108950" y="2482850"/>
          <p14:tracePt t="48245" x="8143875" y="2482850"/>
          <p14:tracePt t="48262" x="8205788" y="2482850"/>
          <p14:tracePt t="48279" x="8277225" y="2482850"/>
          <p14:tracePt t="48296" x="8340725" y="2455863"/>
          <p14:tracePt t="48296" x="8367713" y="2446338"/>
          <p14:tracePt t="48312" x="8420100" y="2411413"/>
          <p14:tracePt t="48329" x="8456613" y="2374900"/>
          <p14:tracePt t="48345" x="8483600" y="2312988"/>
          <p14:tracePt t="48362" x="8510588" y="2268538"/>
          <p14:tracePt t="48379" x="8510588" y="2214563"/>
          <p14:tracePt t="48395" x="8510588" y="2170113"/>
          <p14:tracePt t="48412" x="8510588" y="2143125"/>
          <p14:tracePt t="48429" x="8510588" y="2125663"/>
          <p14:tracePt t="48445" x="8510588" y="2116138"/>
          <p14:tracePt t="48767" x="8510588" y="2133600"/>
          <p14:tracePt t="48776" x="8483600" y="2143125"/>
          <p14:tracePt t="48784" x="8466138" y="2170113"/>
          <p14:tracePt t="48796" x="8439150" y="2197100"/>
          <p14:tracePt t="48813" x="8367713" y="2286000"/>
          <p14:tracePt t="48830" x="8286750" y="2384425"/>
          <p14:tracePt t="48846" x="8215313" y="2517775"/>
          <p14:tracePt t="48863" x="8134350" y="2643188"/>
          <p14:tracePt t="48864" x="8099425" y="2697163"/>
          <p14:tracePt t="48880" x="8045450" y="2795588"/>
          <p14:tracePt t="48896" x="8001000" y="2884488"/>
          <p14:tracePt t="48913" x="7983538" y="2955925"/>
          <p14:tracePt t="48930" x="7956550" y="3009900"/>
          <p14:tracePt t="48946" x="7947025" y="3044825"/>
          <p14:tracePt t="48963" x="7947025" y="3062288"/>
          <p14:tracePt t="48980" x="7947025" y="3071813"/>
          <p14:tracePt t="49040" x="7939088" y="3089275"/>
          <p14:tracePt t="49056" x="7929563" y="3089275"/>
          <p14:tracePt t="49072" x="7912100" y="3098800"/>
          <p14:tracePt t="49080" x="7894638" y="3108325"/>
          <p14:tracePt t="49088" x="7885113" y="3108325"/>
          <p14:tracePt t="49097" x="7867650" y="3116263"/>
          <p14:tracePt t="49114" x="7858125" y="3125788"/>
          <p14:tracePt t="49131" x="7848600" y="3125788"/>
          <p14:tracePt t="49192" x="7840663" y="3125788"/>
          <p14:tracePt t="49200" x="7831138" y="3125788"/>
          <p14:tracePt t="49207" x="7823200" y="3125788"/>
          <p14:tracePt t="49216" x="7804150" y="3125788"/>
          <p14:tracePt t="49231" x="7786688" y="3125788"/>
          <p14:tracePt t="49247" x="7751763" y="3125788"/>
          <p14:tracePt t="49264" x="7742238" y="3125788"/>
          <p14:tracePt t="49288" x="7732713" y="3125788"/>
          <p14:tracePt t="49297" x="7724775" y="3125788"/>
          <p14:tracePt t="49313" x="7715250" y="3125788"/>
          <p14:tracePt t="49330" x="7715250" y="3116263"/>
          <p14:tracePt t="49368" x="7705725" y="3108325"/>
          <p14:tracePt t="49391" x="7697788" y="3108325"/>
          <p14:tracePt t="49399" x="7697788" y="3098800"/>
          <p14:tracePt t="49416" x="7697788" y="3081338"/>
          <p14:tracePt t="49424" x="7688263" y="3071813"/>
          <p14:tracePt t="49432" x="7680325" y="3062288"/>
          <p14:tracePt t="49448" x="7680325" y="3044825"/>
          <p14:tracePt t="49464" x="7680325" y="3036888"/>
          <p14:tracePt t="49481" x="7670800" y="3017838"/>
          <p14:tracePt t="49497" x="7661275" y="3000375"/>
          <p14:tracePt t="49514" x="7661275" y="2982913"/>
          <p14:tracePt t="49615" x="7670800" y="2990850"/>
          <p14:tracePt t="49624" x="7680325" y="2990850"/>
          <p14:tracePt t="49632" x="7697788" y="3009900"/>
          <p14:tracePt t="49648" x="7724775" y="3036888"/>
          <p14:tracePt t="49665" x="7777163" y="3081338"/>
          <p14:tracePt t="49681" x="7831138" y="3125788"/>
          <p14:tracePt t="49698" x="7885113" y="3170238"/>
          <p14:tracePt t="49715" x="7939088" y="3205163"/>
          <p14:tracePt t="49732" x="7974013" y="3241675"/>
          <p14:tracePt t="49748" x="8001000" y="3268663"/>
          <p14:tracePt t="49765" x="8037513" y="3286125"/>
          <p14:tracePt t="49781" x="8045450" y="3303588"/>
          <p14:tracePt t="49798" x="8045450" y="3322638"/>
          <p14:tracePt t="49815" x="8045450" y="3340100"/>
          <p14:tracePt t="49816" x="8045450" y="3357563"/>
          <p14:tracePt t="49832" x="8062913" y="3375025"/>
          <p14:tracePt t="49849" x="8072438" y="3402013"/>
          <p14:tracePt t="49865" x="8081963" y="3411538"/>
          <p14:tracePt t="49882" x="8089900" y="3446463"/>
          <p14:tracePt t="49898" x="8099425" y="3465513"/>
          <p14:tracePt t="49915" x="8108950" y="3482975"/>
          <p14:tracePt t="49932" x="8116888" y="3500438"/>
          <p14:tracePt t="49949" x="8126413" y="3517900"/>
          <p14:tracePt t="49976" x="8134350" y="3527425"/>
          <p14:tracePt t="50007" x="8134350" y="3536950"/>
          <p14:tracePt t="50016" x="8143875" y="3544888"/>
          <p14:tracePt t="50033" x="8143875" y="3554413"/>
          <p14:tracePt t="50063" x="8143875" y="3562350"/>
          <p14:tracePt t="50079" x="8143875" y="3571875"/>
          <p14:tracePt t="50087" x="8143875" y="3581400"/>
          <p14:tracePt t="50111" x="8143875" y="3589338"/>
          <p14:tracePt t="50128" x="8143875" y="3598863"/>
          <p14:tracePt t="50135" x="8143875" y="3608388"/>
          <p14:tracePt t="50152" x="8153400" y="3608388"/>
          <p14:tracePt t="50168" x="8153400" y="3616325"/>
          <p14:tracePt t="50200" x="8153400" y="3625850"/>
          <p14:tracePt t="50224" x="8153400" y="3633788"/>
          <p14:tracePt t="50232" x="8153400" y="3643313"/>
          <p14:tracePt t="50247" x="8153400" y="3652838"/>
          <p14:tracePt t="50271" x="8153400" y="3660775"/>
          <p14:tracePt t="50280" x="8153400" y="3670300"/>
          <p14:tracePt t="50295" x="8153400" y="3679825"/>
          <p14:tracePt t="50351" x="8153400" y="3697288"/>
          <p14:tracePt t="50367" x="8153400" y="3705225"/>
          <p14:tracePt t="50448" x="8153400" y="3714750"/>
          <p14:tracePt t="50928" x="8153400" y="3724275"/>
          <p14:tracePt t="50951" x="8170863" y="3724275"/>
          <p14:tracePt t="50960" x="8188325" y="3724275"/>
          <p14:tracePt t="50968" x="8224838" y="3724275"/>
          <p14:tracePt t="50984" x="8259763" y="3724275"/>
          <p14:tracePt t="51001" x="8286750" y="3724275"/>
          <p14:tracePt t="51017" x="8304213" y="3724275"/>
          <p14:tracePt t="51247" x="8313738" y="3724275"/>
          <p14:tracePt t="51255" x="8323263" y="3724275"/>
          <p14:tracePt t="51268" x="8331200" y="3724275"/>
          <p14:tracePt t="51286" x="8358188" y="3724275"/>
          <p14:tracePt t="51302" x="8385175" y="3724275"/>
          <p14:tracePt t="51318" x="8420100" y="3724275"/>
          <p14:tracePt t="51335" x="8439150" y="3724275"/>
          <p14:tracePt t="51352" x="8447088" y="3724275"/>
          <p14:tracePt t="51624" x="8456613" y="3724275"/>
          <p14:tracePt t="53040" x="8456613" y="3732213"/>
          <p14:tracePt t="53295" x="8429625" y="3741738"/>
          <p14:tracePt t="53303" x="8412163" y="3751263"/>
          <p14:tracePt t="53312" x="8394700" y="3759200"/>
          <p14:tracePt t="53322" x="8385175" y="3759200"/>
          <p14:tracePt t="53339" x="8367713" y="3759200"/>
          <p14:tracePt t="53511" x="8367713" y="3768725"/>
          <p14:tracePt t="53535" x="8385175" y="3768725"/>
          <p14:tracePt t="53543" x="8402638" y="3768725"/>
          <p14:tracePt t="53556" x="8412163" y="3768725"/>
          <p14:tracePt t="53573" x="8447088" y="3768725"/>
          <p14:tracePt t="53589" x="8474075" y="3759200"/>
          <p14:tracePt t="53606" x="8483600" y="3759200"/>
          <p14:tracePt t="53622" x="8491538" y="3751263"/>
          <p14:tracePt t="53639" x="8501063" y="3741738"/>
          <p14:tracePt t="53656" x="8501063" y="3714750"/>
          <p14:tracePt t="53673" x="8501063" y="3697288"/>
          <p14:tracePt t="53689" x="8501063" y="3679825"/>
          <p14:tracePt t="53706" x="8501063" y="3643313"/>
          <p14:tracePt t="53723" x="8501063" y="3625850"/>
          <p14:tracePt t="53740" x="8491538" y="3589338"/>
          <p14:tracePt t="53756" x="8491538" y="3562350"/>
          <p14:tracePt t="53773" x="8474075" y="3536950"/>
          <p14:tracePt t="53791" x="8466138" y="3517900"/>
          <p14:tracePt t="53806" x="8456613" y="3509963"/>
          <p14:tracePt t="53822" x="8439150" y="3490913"/>
          <p14:tracePt t="53839" x="8394700" y="3490913"/>
          <p14:tracePt t="53856" x="8348663" y="3490913"/>
          <p14:tracePt t="53872" x="8296275" y="3490913"/>
          <p14:tracePt t="53889" x="8251825" y="3490913"/>
          <p14:tracePt t="53906" x="8232775" y="3490913"/>
          <p14:tracePt t="53922" x="8224838" y="3490913"/>
          <p14:tracePt t="53967" x="8215313" y="3490913"/>
          <p14:tracePt t="53983" x="8205788" y="3500438"/>
          <p14:tracePt t="53991" x="8188325" y="3509963"/>
          <p14:tracePt t="54000" x="8188325" y="3517900"/>
          <p14:tracePt t="54008" x="8180388" y="3536950"/>
          <p14:tracePt t="54024" x="8170863" y="3562350"/>
          <p14:tracePt t="54041" x="8161338" y="3598863"/>
          <p14:tracePt t="54057" x="8153400" y="3616325"/>
          <p14:tracePt t="54073" x="8153400" y="3660775"/>
          <p14:tracePt t="54091" x="8153400" y="3697288"/>
          <p14:tracePt t="54107" x="8161338" y="3724275"/>
          <p14:tracePt t="54123" x="8188325" y="3741738"/>
          <p14:tracePt t="54141" x="8215313" y="3751263"/>
          <p14:tracePt t="54157" x="8232775" y="3759200"/>
          <p14:tracePt t="54174" x="8269288" y="3768725"/>
          <p14:tracePt t="54191" x="8286750" y="3768725"/>
          <p14:tracePt t="54192" x="8296275" y="3768725"/>
          <p14:tracePt t="54207" x="8323263" y="3768725"/>
          <p14:tracePt t="54224" x="8348663" y="3768725"/>
          <p14:tracePt t="54241" x="8367713" y="3768725"/>
          <p14:tracePt t="54257" x="8375650" y="3768725"/>
          <p14:tracePt t="54274" x="8394700" y="3768725"/>
          <p14:tracePt t="54791" x="8394700" y="3776663"/>
          <p14:tracePt t="54808" x="8385175" y="3776663"/>
          <p14:tracePt t="54816" x="8367713" y="3786188"/>
          <p14:tracePt t="54825" x="8358188" y="3795713"/>
          <p14:tracePt t="54842" x="8340725" y="3795713"/>
          <p14:tracePt t="54858" x="8323263" y="3795713"/>
          <p14:tracePt t="55111" x="8313738" y="3795713"/>
          <p14:tracePt t="55144" x="8304213" y="3795713"/>
          <p14:tracePt t="55223" x="8296275" y="3786188"/>
          <p14:tracePt t="55231" x="8286750" y="3786188"/>
          <p14:tracePt t="55242" x="8277225" y="3786188"/>
          <p14:tracePt t="55259" x="8251825" y="3786188"/>
          <p14:tracePt t="55277" x="8224838" y="3786188"/>
          <p14:tracePt t="55293" x="8197850" y="3786188"/>
          <p14:tracePt t="55309" x="8188325" y="3786188"/>
          <p14:tracePt t="55823" x="8180388" y="3786188"/>
          <p14:tracePt t="55831" x="8170863" y="3786188"/>
          <p14:tracePt t="55844" x="8161338" y="3786188"/>
          <p14:tracePt t="55861" x="8153400" y="3786188"/>
          <p14:tracePt t="56599" x="8143875" y="3786188"/>
          <p14:tracePt t="56607" x="8134350" y="3786188"/>
          <p14:tracePt t="56616" x="8126413" y="3786188"/>
          <p14:tracePt t="56629" x="8116888" y="3803650"/>
          <p14:tracePt t="56645" x="8089900" y="3822700"/>
          <p14:tracePt t="56662" x="8081963" y="3830638"/>
          <p14:tracePt t="56679" x="8072438" y="3830638"/>
          <p14:tracePt t="56696" x="8062913" y="3840163"/>
          <p14:tracePt t="56712" x="8062913" y="3848100"/>
          <p14:tracePt t="56728" x="8062913" y="3857625"/>
          <p14:tracePt t="56746" x="8054975" y="3875088"/>
          <p14:tracePt t="56762" x="8037513" y="3884613"/>
          <p14:tracePt t="56779" x="8037513" y="3902075"/>
          <p14:tracePt t="56795" x="8027988" y="3911600"/>
          <p14:tracePt t="56812" x="8018463" y="3929063"/>
          <p14:tracePt t="56829" x="8010525" y="3938588"/>
          <p14:tracePt t="56845" x="8010525" y="3946525"/>
          <p14:tracePt t="56903" x="8010525" y="3956050"/>
          <p14:tracePt t="56927" x="8010525" y="3965575"/>
          <p14:tracePt t="56935" x="8010525" y="3973513"/>
          <p14:tracePt t="56946" x="8001000" y="3983038"/>
          <p14:tracePt t="56963" x="8001000" y="3990975"/>
          <p14:tracePt t="56983" x="7991475" y="4000500"/>
          <p14:tracePt t="57271" x="7983538" y="4017963"/>
          <p14:tracePt t="57287" x="7966075" y="4037013"/>
          <p14:tracePt t="57295" x="7939088" y="4054475"/>
          <p14:tracePt t="57303" x="7912100" y="4071938"/>
          <p14:tracePt t="57313" x="7894638" y="4089400"/>
          <p14:tracePt t="57330" x="7858125" y="4125913"/>
          <p14:tracePt t="57347" x="7848600" y="4133850"/>
          <p14:tracePt t="57391" x="7840663" y="4152900"/>
          <p14:tracePt t="57399" x="7831138" y="4152900"/>
          <p14:tracePt t="57407" x="7831138" y="4170363"/>
          <p14:tracePt t="57416" x="7813675" y="4179888"/>
          <p14:tracePt t="57431" x="7804150" y="4197350"/>
          <p14:tracePt t="57448" x="7759700" y="4241800"/>
          <p14:tracePt t="57464" x="7724775" y="4276725"/>
          <p14:tracePt t="57481" x="7697788" y="4303713"/>
          <p14:tracePt t="57497" x="7661275" y="4313238"/>
          <p14:tracePt t="57514" x="7634288" y="4330700"/>
          <p14:tracePt t="57531" x="7608888" y="4348163"/>
          <p14:tracePt t="57547" x="7572375" y="4375150"/>
          <p14:tracePt t="57564" x="7537450" y="4411663"/>
          <p14:tracePt t="57581" x="7483475" y="4446588"/>
          <p14:tracePt t="57597" x="7439025" y="4483100"/>
          <p14:tracePt t="57600" x="7412038" y="4510088"/>
          <p14:tracePt t="57614" x="7394575" y="4518025"/>
          <p14:tracePt t="57631" x="7340600" y="4545013"/>
          <p14:tracePt t="57647" x="7331075" y="4554538"/>
          <p14:tracePt t="57664" x="7296150" y="4581525"/>
          <p14:tracePt t="57682" x="7259638" y="4589463"/>
          <p14:tracePt t="57697" x="7251700" y="4598988"/>
          <p14:tracePt t="57714" x="7205663" y="4608513"/>
          <p14:tracePt t="57731" x="7170738" y="4625975"/>
          <p14:tracePt t="57747" x="7153275" y="4643438"/>
          <p14:tracePt t="57764" x="7161213" y="4652963"/>
          <p14:tracePt t="57800" x="7161213" y="4660900"/>
          <p14:tracePt t="57824" x="7153275" y="4679950"/>
          <p14:tracePt t="57840" x="7143750" y="4679950"/>
          <p14:tracePt t="57856" x="7134225" y="4679950"/>
          <p14:tracePt t="57864" x="7116763" y="4687888"/>
          <p14:tracePt t="57880" x="7099300" y="4697413"/>
          <p14:tracePt t="57888" x="7089775" y="4697413"/>
          <p14:tracePt t="57903" x="7072313" y="4705350"/>
          <p14:tracePt t="57914" x="7054850" y="4705350"/>
          <p14:tracePt t="57931" x="7037388" y="4705350"/>
          <p14:tracePt t="57948" x="7018338" y="4714875"/>
          <p14:tracePt t="57965" x="7010400" y="4714875"/>
          <p14:tracePt t="57982" x="7000875" y="4714875"/>
          <p14:tracePt t="57998" x="6973888" y="4732338"/>
          <p14:tracePt t="58015" x="6938963" y="4741863"/>
          <p14:tracePt t="58016" x="6919913" y="4759325"/>
          <p14:tracePt t="58032" x="6884988" y="4768850"/>
          <p14:tracePt t="58048" x="6858000" y="4776788"/>
          <p14:tracePt t="58065" x="6848475" y="4776788"/>
          <p14:tracePt t="58081" x="6831013" y="4776788"/>
          <p14:tracePt t="58103" x="6823075" y="4786313"/>
          <p14:tracePt t="58115" x="6804025" y="4795838"/>
          <p14:tracePt t="58132" x="6777038" y="4803775"/>
          <p14:tracePt t="58148" x="6759575" y="4813300"/>
          <p14:tracePt t="58167" x="6751638" y="4822825"/>
          <p14:tracePt t="58182" x="6742113" y="4822825"/>
          <p14:tracePt t="58198" x="6732588" y="4822825"/>
          <p14:tracePt t="58215" x="6697663" y="4840288"/>
          <p14:tracePt t="58232" x="6688138" y="4840288"/>
          <p14:tracePt t="58288" x="6670675" y="4848225"/>
          <p14:tracePt t="58295" x="6670675" y="4857750"/>
          <p14:tracePt t="58311" x="6661150" y="4857750"/>
          <p14:tracePt t="58320" x="6643688" y="4857750"/>
          <p14:tracePt t="58336" x="6626225" y="4857750"/>
          <p14:tracePt t="58352" x="6616700" y="4857750"/>
          <p14:tracePt t="58399" x="6608763" y="4867275"/>
          <p14:tracePt t="58423" x="6599238" y="4867275"/>
          <p14:tracePt t="58440" x="6589713" y="4867275"/>
          <p14:tracePt t="58447" x="6581775" y="4867275"/>
          <p14:tracePt t="58455" x="6572250" y="4867275"/>
          <p14:tracePt t="58466" x="6554788" y="4867275"/>
          <p14:tracePt t="58482" x="6537325" y="4857750"/>
          <p14:tracePt t="58499" x="6527800" y="4857750"/>
          <p14:tracePt t="58516" x="6518275" y="4857750"/>
          <p14:tracePt t="59552" x="6510338" y="4857750"/>
          <p14:tracePt t="59904" x="6510338" y="4867275"/>
          <p14:tracePt t="59943" x="6518275" y="4875213"/>
          <p14:tracePt t="59952" x="6527800" y="4875213"/>
          <p14:tracePt t="59961" x="6527800" y="4884738"/>
          <p14:tracePt t="59975" x="6545263" y="4894263"/>
          <p14:tracePt t="60007" x="6562725" y="4894263"/>
          <p14:tracePt t="60023" x="6572250" y="4902200"/>
          <p14:tracePt t="60039" x="6581775" y="4911725"/>
          <p14:tracePt t="60063" x="6589713" y="4911725"/>
          <p14:tracePt t="60071" x="6599238" y="4911725"/>
          <p14:tracePt t="60079" x="6608763" y="4911725"/>
          <p14:tracePt t="60095" x="6616700" y="4911725"/>
          <p14:tracePt t="60127" x="6626225" y="4911725"/>
          <p14:tracePt t="60400" x="6634163" y="4911725"/>
          <p14:tracePt t="60407" x="6643688" y="4911725"/>
          <p14:tracePt t="60423" x="6643688" y="4919663"/>
          <p14:tracePt t="60464" x="6653213" y="4919663"/>
          <p14:tracePt t="60488" x="6653213" y="4938713"/>
          <p14:tracePt t="60496" x="6653213" y="4946650"/>
          <p14:tracePt t="60504" x="6643688" y="4956175"/>
          <p14:tracePt t="60521" x="6634163" y="4983163"/>
          <p14:tracePt t="60536" x="6616700" y="5010150"/>
          <p14:tracePt t="60553" x="6589713" y="5037138"/>
          <p14:tracePt t="60571" x="6581775" y="5054600"/>
          <p14:tracePt t="60586" x="6562725" y="5072063"/>
          <p14:tracePt t="60603" x="6545263" y="5099050"/>
          <p14:tracePt t="60621" x="6537325" y="5116513"/>
          <p14:tracePt t="60637" x="6527800" y="5133975"/>
          <p14:tracePt t="60653" x="6518275" y="5153025"/>
          <p14:tracePt t="60672" x="6518275" y="5170488"/>
          <p14:tracePt t="60687" x="6518275" y="5180013"/>
          <p14:tracePt t="60703" x="6510338" y="5187950"/>
          <p14:tracePt t="60721" x="6510338" y="5197475"/>
          <p14:tracePt t="60737" x="6510338" y="5205413"/>
          <p14:tracePt t="60753" x="6510338" y="5224463"/>
          <p14:tracePt t="60776" x="6500813" y="5241925"/>
          <p14:tracePt t="60787" x="6491288" y="5241925"/>
          <p14:tracePt t="60803" x="6483350" y="5259388"/>
          <p14:tracePt t="60820" x="6473825" y="5268913"/>
          <p14:tracePt t="60839" x="6473825" y="5276850"/>
          <p14:tracePt t="60903" x="6473825" y="5286375"/>
          <p14:tracePt t="60911" x="6465888" y="5295900"/>
          <p14:tracePt t="60927" x="6456363" y="5295900"/>
          <p14:tracePt t="60943" x="6438900" y="5303838"/>
          <p14:tracePt t="60954" x="6411913" y="5313363"/>
          <p14:tracePt t="60971" x="6375400" y="5322888"/>
          <p14:tracePt t="60987" x="6313488" y="5348288"/>
          <p14:tracePt t="61004" x="6269038" y="5367338"/>
          <p14:tracePt t="61021" x="6197600" y="5402263"/>
          <p14:tracePt t="61037" x="6134100" y="5429250"/>
          <p14:tracePt t="61054" x="6072188" y="5456238"/>
          <p14:tracePt t="61071" x="6010275" y="5500688"/>
          <p14:tracePt t="61088" x="5965825" y="5537200"/>
          <p14:tracePt t="61104" x="5929313" y="5562600"/>
          <p14:tracePt t="61121" x="5902325" y="5581650"/>
          <p14:tracePt t="61138" x="5884863" y="5599113"/>
          <p14:tracePt t="61154" x="5857875" y="5626100"/>
          <p14:tracePt t="61171" x="5840413" y="5661025"/>
          <p14:tracePt t="61188" x="5822950" y="5688013"/>
          <p14:tracePt t="61205" x="5795963" y="5715000"/>
          <p14:tracePt t="61221" x="5768975" y="5751513"/>
          <p14:tracePt t="61238" x="5759450" y="5768975"/>
          <p14:tracePt t="61255" x="5741988" y="5795963"/>
          <p14:tracePt t="61272" x="5732463" y="5813425"/>
          <p14:tracePt t="61288" x="5732463" y="5830888"/>
          <p14:tracePt t="61305" x="5732463" y="5848350"/>
          <p14:tracePt t="61322" x="5724525" y="5875338"/>
          <p14:tracePt t="61338" x="5724525" y="5884863"/>
          <p14:tracePt t="61355" x="5724525" y="5902325"/>
          <p14:tracePt t="61372" x="5724525" y="5929313"/>
          <p14:tracePt t="61388" x="5724525" y="5938838"/>
          <p14:tracePt t="61405" x="5724525" y="5946775"/>
          <p14:tracePt t="61422" x="5724525" y="5956300"/>
          <p14:tracePt t="61480" x="5715000" y="5965825"/>
          <p14:tracePt t="61527" x="5741988" y="5965825"/>
          <p14:tracePt t="61536" x="5768975" y="5965825"/>
          <p14:tracePt t="61543" x="5786438" y="5965825"/>
          <p14:tracePt t="61555" x="5813425" y="5965825"/>
          <p14:tracePt t="61572" x="5848350" y="5965825"/>
          <p14:tracePt t="61589" x="5894388" y="5965825"/>
          <p14:tracePt t="61605" x="5938838" y="5965825"/>
          <p14:tracePt t="61622" x="5973763" y="5965825"/>
          <p14:tracePt t="61639" x="6045200" y="5965825"/>
          <p14:tracePt t="61656" x="6062663" y="5965825"/>
          <p14:tracePt t="61673" x="6099175" y="5965825"/>
          <p14:tracePt t="61689" x="6134100" y="5965825"/>
          <p14:tracePt t="61705" x="6161088" y="5956300"/>
          <p14:tracePt t="61722" x="6197600" y="5938838"/>
          <p14:tracePt t="61739" x="6215063" y="5929313"/>
          <p14:tracePt t="61756" x="6242050" y="5911850"/>
          <p14:tracePt t="61772" x="6296025" y="5902325"/>
          <p14:tracePt t="61790" x="6340475" y="5867400"/>
          <p14:tracePt t="61806" x="6411913" y="5848350"/>
          <p14:tracePt t="61822" x="6465888" y="5822950"/>
          <p14:tracePt t="61824" x="6483350" y="5813425"/>
          <p14:tracePt t="61839" x="6500813" y="5795963"/>
          <p14:tracePt t="61840" x="6527800" y="5786438"/>
          <p14:tracePt t="61856" x="6554788" y="5751513"/>
          <p14:tracePt t="61873" x="6581775" y="5715000"/>
          <p14:tracePt t="61889" x="6599238" y="5688013"/>
          <p14:tracePt t="61906" x="6626225" y="5661025"/>
          <p14:tracePt t="61923" x="6653213" y="5634038"/>
          <p14:tracePt t="61940" x="6680200" y="5599113"/>
          <p14:tracePt t="61956" x="6697663" y="5562600"/>
          <p14:tracePt t="61973" x="6705600" y="5537200"/>
          <p14:tracePt t="61990" x="6724650" y="5510213"/>
          <p14:tracePt t="62006" x="6742113" y="5473700"/>
          <p14:tracePt t="62023" x="6777038" y="5438775"/>
          <p14:tracePt t="62040" x="6796088" y="5411788"/>
          <p14:tracePt t="62056" x="6823075" y="5375275"/>
          <p14:tracePt t="62073" x="6848475" y="5348288"/>
          <p14:tracePt t="62090" x="6875463" y="5322888"/>
          <p14:tracePt t="62106" x="6919913" y="5303838"/>
          <p14:tracePt t="62123" x="6938963" y="5286375"/>
          <p14:tracePt t="62140" x="6946900" y="5276850"/>
          <p14:tracePt t="62184" x="6956425" y="5268913"/>
          <p14:tracePt t="62199" x="6965950" y="5259388"/>
          <p14:tracePt t="62208" x="6973888" y="5259388"/>
          <p14:tracePt t="62215" x="6983413" y="5259388"/>
          <p14:tracePt t="62224" x="6991350" y="5259388"/>
          <p14:tracePt t="62241" x="7000875" y="5259388"/>
          <p14:tracePt t="62257" x="7010400" y="5259388"/>
          <p14:tracePt t="62311" x="7018338" y="5259388"/>
          <p14:tracePt t="62368" x="7027863" y="5259388"/>
          <p14:tracePt t="62380" x="7037388" y="5259388"/>
          <p14:tracePt t="62392" x="7037388" y="5268913"/>
          <p14:tracePt t="62399" x="7037388" y="5286375"/>
          <p14:tracePt t="62408" x="7037388" y="5295900"/>
          <p14:tracePt t="62424" x="7037388" y="5330825"/>
          <p14:tracePt t="62441" x="7037388" y="5384800"/>
          <p14:tracePt t="62457" x="7037388" y="5411788"/>
          <p14:tracePt t="62474" x="7018338" y="5465763"/>
          <p14:tracePt t="62492" x="7000875" y="5510213"/>
          <p14:tracePt t="62507" x="6991350" y="5545138"/>
          <p14:tracePt t="62524" x="6983413" y="5581650"/>
          <p14:tracePt t="62540" x="6965950" y="5626100"/>
          <p14:tracePt t="62557" x="6956425" y="5661025"/>
          <p14:tracePt t="62574" x="6929438" y="5705475"/>
          <p14:tracePt t="62591" x="6911975" y="5732463"/>
          <p14:tracePt t="62591" x="6902450" y="5759450"/>
          <p14:tracePt t="62608" x="6875463" y="5795963"/>
          <p14:tracePt t="62624" x="6867525" y="5830888"/>
          <p14:tracePt t="62641" x="6848475" y="5857875"/>
          <p14:tracePt t="62657" x="6848475" y="5867400"/>
          <p14:tracePt t="62674" x="6848475" y="5884863"/>
          <p14:tracePt t="62691" x="6848475" y="5894388"/>
          <p14:tracePt t="62707" x="6840538" y="5902325"/>
          <p14:tracePt t="62724" x="6840538" y="5911850"/>
          <p14:tracePt t="62741" x="6840538" y="5929313"/>
          <p14:tracePt t="62758" x="6831013" y="5938838"/>
          <p14:tracePt t="62774" x="6823075" y="5956300"/>
          <p14:tracePt t="62791" x="6813550" y="5973763"/>
          <p14:tracePt t="62808" x="6813550" y="5991225"/>
          <p14:tracePt t="62824" x="6804025" y="6010275"/>
          <p14:tracePt t="62841" x="6796088" y="6027738"/>
          <p14:tracePt t="62887" x="6786563" y="6027738"/>
          <p14:tracePt t="62952" x="6769100" y="6027738"/>
          <p14:tracePt t="62983" x="6769100" y="6010275"/>
          <p14:tracePt t="62992" x="6769100" y="6000750"/>
          <p14:tracePt t="62999" x="6769100" y="5991225"/>
          <p14:tracePt t="63008" x="6769100" y="5973763"/>
          <p14:tracePt t="63025" x="6769100" y="5946775"/>
          <p14:tracePt t="63041" x="6769100" y="5911850"/>
          <p14:tracePt t="63058" x="6769100" y="5884863"/>
          <p14:tracePt t="63075" x="6759575" y="5848350"/>
          <p14:tracePt t="63092" x="6751638" y="5822950"/>
          <p14:tracePt t="63108" x="6751638" y="5776913"/>
          <p14:tracePt t="63125" x="6751638" y="5751513"/>
          <p14:tracePt t="63142" x="6732588" y="5697538"/>
          <p14:tracePt t="63158" x="6724650" y="5661025"/>
          <p14:tracePt t="63161" x="6715125" y="5634038"/>
          <p14:tracePt t="63176" x="6715125" y="5589588"/>
          <p14:tracePt t="63192" x="6705600" y="5554663"/>
          <p14:tracePt t="63209" x="6688138" y="5510213"/>
          <p14:tracePt t="63225" x="6670675" y="5465763"/>
          <p14:tracePt t="63242" x="6643688" y="5419725"/>
          <p14:tracePt t="63259" x="6599238" y="5384800"/>
          <p14:tracePt t="63276" x="6562725" y="5330825"/>
          <p14:tracePt t="63292" x="6510338" y="5295900"/>
          <p14:tracePt t="63308" x="6483350" y="5259388"/>
          <p14:tracePt t="63325" x="6446838" y="5214938"/>
          <p14:tracePt t="63342" x="6402388" y="5187950"/>
          <p14:tracePt t="63358" x="6330950" y="5143500"/>
          <p14:tracePt t="63376" x="6242050" y="5099050"/>
          <p14:tracePt t="63392" x="6188075" y="5062538"/>
          <p14:tracePt t="63409" x="6143625" y="5037138"/>
          <p14:tracePt t="63426" x="6089650" y="5010150"/>
          <p14:tracePt t="63442" x="6027738" y="4983163"/>
          <p14:tracePt t="63459" x="5956300" y="4956175"/>
          <p14:tracePt t="63475" x="5875338" y="4929188"/>
          <p14:tracePt t="63492" x="5786438" y="4884738"/>
          <p14:tracePt t="63509" x="5680075" y="4848225"/>
          <p14:tracePt t="63525" x="5589588" y="4822825"/>
          <p14:tracePt t="63542" x="5518150" y="4813300"/>
          <p14:tracePt t="63559" x="5465763" y="4795838"/>
          <p14:tracePt t="63559" x="5429250" y="4786313"/>
          <p14:tracePt t="63575" x="5384800" y="4768850"/>
          <p14:tracePt t="63592" x="5313363" y="4741863"/>
          <p14:tracePt t="63609" x="5241925" y="4714875"/>
          <p14:tracePt t="63627" x="5126038" y="4679950"/>
          <p14:tracePt t="63644" x="5000625" y="4616450"/>
          <p14:tracePt t="63659" x="4875213" y="4572000"/>
          <p14:tracePt t="63676" x="4786313" y="4545013"/>
          <p14:tracePt t="63693" x="4714875" y="4510088"/>
          <p14:tracePt t="63710" x="4660900" y="4491038"/>
          <p14:tracePt t="63726" x="4633913" y="4465638"/>
          <p14:tracePt t="63744" x="4581525" y="4438650"/>
          <p14:tracePt t="63760" x="4554538" y="4419600"/>
          <p14:tracePt t="63777" x="4527550" y="4402138"/>
          <p14:tracePt t="63793" x="4491038" y="4394200"/>
          <p14:tracePt t="63809" x="4438650" y="4367213"/>
          <p14:tracePt t="63826" x="4394200" y="4357688"/>
          <p14:tracePt t="63843" x="4348163" y="4330700"/>
          <p14:tracePt t="63859" x="4303713" y="4322763"/>
          <p14:tracePt t="63876" x="4268788" y="4303713"/>
          <p14:tracePt t="63893" x="4224338" y="4286250"/>
          <p14:tracePt t="63909" x="4179888" y="4268788"/>
          <p14:tracePt t="63926" x="4133850" y="4251325"/>
          <p14:tracePt t="63943" x="4089400" y="4241800"/>
          <p14:tracePt t="63944" x="4071938" y="4241800"/>
          <p14:tracePt t="63960" x="4010025" y="4241800"/>
          <p14:tracePt t="63977" x="3956050" y="4241800"/>
          <p14:tracePt t="63993" x="3894138" y="4241800"/>
          <p14:tracePt t="64010" x="3822700" y="4241800"/>
          <p14:tracePt t="64027" x="3759200" y="4251325"/>
          <p14:tracePt t="64044" x="3705225" y="4268788"/>
          <p14:tracePt t="64061" x="3652838" y="4295775"/>
          <p14:tracePt t="64077" x="3608388" y="4313238"/>
          <p14:tracePt t="64094" x="3571875" y="4330700"/>
          <p14:tracePt t="64111" x="3544888" y="4348163"/>
          <p14:tracePt t="64112" x="3536950" y="4348163"/>
          <p14:tracePt t="64127" x="3527425" y="4357688"/>
          <p14:tracePt t="64134" x="3509963" y="4375150"/>
          <p14:tracePt t="64144" x="3482975" y="4394200"/>
          <p14:tracePt t="64161" x="3455988" y="4419600"/>
          <p14:tracePt t="64177" x="3419475" y="4446588"/>
          <p14:tracePt t="64194" x="3402013" y="4491038"/>
          <p14:tracePt t="64211" x="3384550" y="4527550"/>
          <p14:tracePt t="64227" x="3375025" y="4554538"/>
          <p14:tracePt t="64244" x="3348038" y="4598988"/>
          <p14:tracePt t="64261" x="3340100" y="4643438"/>
          <p14:tracePt t="64277" x="3330575" y="4697413"/>
          <p14:tracePt t="64294" x="3322638" y="4751388"/>
          <p14:tracePt t="64311" x="3303588" y="4830763"/>
          <p14:tracePt t="64328" x="3303588" y="4875213"/>
          <p14:tracePt t="64344" x="3295650" y="4919663"/>
          <p14:tracePt t="64361" x="3295650" y="4973638"/>
          <p14:tracePt t="64377" x="3295650" y="5037138"/>
          <p14:tracePt t="64394" x="3295650" y="5089525"/>
          <p14:tracePt t="64412" x="3295650" y="5143500"/>
          <p14:tracePt t="64428" x="3295650" y="5205413"/>
          <p14:tracePt t="64444" x="3303588" y="5259388"/>
          <p14:tracePt t="64461" x="3322638" y="5330825"/>
          <p14:tracePt t="64478" x="3340100" y="5402263"/>
          <p14:tracePt t="64495" x="3348038" y="5456238"/>
          <p14:tracePt t="64512" x="3384550" y="5537200"/>
          <p14:tracePt t="64528" x="3384550" y="5581650"/>
          <p14:tracePt t="64545" x="3394075" y="5634038"/>
          <p14:tracePt t="64561" x="3411538" y="5670550"/>
          <p14:tracePt t="64578" x="3411538" y="5697538"/>
          <p14:tracePt t="64595" x="3411538" y="5715000"/>
          <p14:tracePt t="64611" x="3419475" y="5724525"/>
          <p14:tracePt t="64656" x="3419475" y="5732463"/>
          <p14:tracePt t="64791" x="3419475" y="5724525"/>
          <p14:tracePt t="64799" x="3411538" y="5697538"/>
          <p14:tracePt t="64812" x="3411538" y="5688013"/>
          <p14:tracePt t="64829" x="3411538" y="5634038"/>
          <p14:tracePt t="64845" x="3411538" y="5572125"/>
          <p14:tracePt t="64862" x="3411538" y="5491163"/>
          <p14:tracePt t="64878" x="3411538" y="5429250"/>
          <p14:tracePt t="64896" x="3411538" y="5313363"/>
          <p14:tracePt t="64912" x="3411538" y="5232400"/>
          <p14:tracePt t="64929" x="3411538" y="5153025"/>
          <p14:tracePt t="64945" x="3411538" y="5081588"/>
          <p14:tracePt t="64962" x="3429000" y="5010150"/>
          <p14:tracePt t="64979" x="3438525" y="4956175"/>
          <p14:tracePt t="64995" x="3446463" y="4894263"/>
          <p14:tracePt t="65012" x="3465513" y="4848225"/>
          <p14:tracePt t="65029" x="3465513" y="4803775"/>
          <p14:tracePt t="65045" x="3473450" y="4741863"/>
          <p14:tracePt t="65062" x="3490913" y="4687888"/>
          <p14:tracePt t="65079" x="3517900" y="4616450"/>
          <p14:tracePt t="65096" x="3527425" y="4581525"/>
          <p14:tracePt t="65112" x="3554413" y="4554538"/>
          <p14:tracePt t="65129" x="3581400" y="4527550"/>
          <p14:tracePt t="65146" x="3598863" y="4491038"/>
          <p14:tracePt t="65162" x="3633788" y="4456113"/>
          <p14:tracePt t="65179" x="3679825" y="4429125"/>
          <p14:tracePt t="65196" x="3724275" y="4419600"/>
          <p14:tracePt t="65213" x="3759200" y="4402138"/>
          <p14:tracePt t="65230" x="3795713" y="4402138"/>
          <p14:tracePt t="65250" x="3884613" y="4402138"/>
          <p14:tracePt t="65263" x="3919538" y="4402138"/>
          <p14:tracePt t="65280" x="4017963" y="4402138"/>
          <p14:tracePt t="65296" x="4152900" y="4429125"/>
          <p14:tracePt t="65312" x="4232275" y="4456113"/>
          <p14:tracePt t="65329" x="4313238" y="4483100"/>
          <p14:tracePt t="65346" x="4394200" y="4518025"/>
          <p14:tracePt t="65362" x="4491038" y="4562475"/>
          <p14:tracePt t="65379" x="4589463" y="4608513"/>
          <p14:tracePt t="65396" x="4697413" y="4660900"/>
          <p14:tracePt t="65412" x="4795838" y="4724400"/>
          <p14:tracePt t="65429" x="4867275" y="4768850"/>
          <p14:tracePt t="65446" x="4919663" y="4813300"/>
          <p14:tracePt t="65447" x="4946650" y="4848225"/>
          <p14:tracePt t="65463" x="4965700" y="4894263"/>
          <p14:tracePt t="65464" x="4983163" y="4919663"/>
          <p14:tracePt t="65481" x="5027613" y="5000625"/>
          <p14:tracePt t="65497" x="5072063" y="5099050"/>
          <p14:tracePt t="65513" x="5133975" y="5224463"/>
          <p14:tracePt t="65530" x="5197475" y="5330825"/>
          <p14:tracePt t="65547" x="5268913" y="5438775"/>
          <p14:tracePt t="65563" x="5340350" y="5537200"/>
          <p14:tracePt t="65580" x="5402263" y="5616575"/>
          <p14:tracePt t="65600" x="5465763" y="5697538"/>
          <p14:tracePt t="65613" x="5473700" y="5715000"/>
          <p14:tracePt t="65630" x="5491163" y="5751513"/>
          <p14:tracePt t="65647" x="5500688" y="5768975"/>
          <p14:tracePt t="66031" x="5510213" y="5759450"/>
          <p14:tracePt t="66040" x="5518150" y="5732463"/>
          <p14:tracePt t="66051" x="5537200" y="5715000"/>
          <p14:tracePt t="66064" x="5562600" y="5670550"/>
          <p14:tracePt t="66081" x="5589588" y="5634038"/>
          <p14:tracePt t="66098" x="5616575" y="5589588"/>
          <p14:tracePt t="66114" x="5653088" y="5545138"/>
          <p14:tracePt t="66131" x="5688013" y="5483225"/>
          <p14:tracePt t="66148" x="5751513" y="5411788"/>
          <p14:tracePt t="66164" x="5795963" y="5348288"/>
          <p14:tracePt t="66181" x="5857875" y="5276850"/>
          <p14:tracePt t="66198" x="5902325" y="5214938"/>
          <p14:tracePt t="66201" x="5929313" y="5180013"/>
          <p14:tracePt t="66215" x="5956300" y="5143500"/>
          <p14:tracePt t="66231" x="6018213" y="5081588"/>
          <p14:tracePt t="66248" x="6045200" y="5045075"/>
          <p14:tracePt t="66265" x="6081713" y="5010150"/>
          <p14:tracePt t="66282" x="6126163" y="4973638"/>
          <p14:tracePt t="66299" x="6180138" y="4946650"/>
          <p14:tracePt t="66315" x="6215063" y="4919663"/>
          <p14:tracePt t="66331" x="6251575" y="4902200"/>
          <p14:tracePt t="66349" x="6286500" y="4884738"/>
          <p14:tracePt t="66364" x="6348413" y="4867275"/>
          <p14:tracePt t="66381" x="6429375" y="4857750"/>
          <p14:tracePt t="66398" x="6518275" y="4840288"/>
          <p14:tracePt t="66414" x="6616700" y="4822825"/>
          <p14:tracePt t="66415" x="6670675" y="4813300"/>
          <p14:tracePt t="66431" x="6786563" y="4786313"/>
          <p14:tracePt t="66448" x="6875463" y="4768850"/>
          <p14:tracePt t="66465" x="6956425" y="4732338"/>
          <p14:tracePt t="66482" x="7054850" y="4705350"/>
          <p14:tracePt t="66499" x="7134225" y="4687888"/>
          <p14:tracePt t="66515" x="7180263" y="4660900"/>
          <p14:tracePt t="66532" x="7232650" y="4652963"/>
          <p14:tracePt t="66549" x="7269163" y="4633913"/>
          <p14:tracePt t="66565" x="7304088" y="4625975"/>
          <p14:tracePt t="66582" x="7331075" y="4616450"/>
          <p14:tracePt t="66599" x="7394575" y="4608513"/>
          <p14:tracePt t="66616" x="7429500" y="4598988"/>
          <p14:tracePt t="66632" x="7473950" y="4581525"/>
          <p14:tracePt t="66649" x="7510463" y="4562475"/>
          <p14:tracePt t="66665" x="7527925" y="4554538"/>
          <p14:tracePt t="66682" x="7554913" y="4545013"/>
          <p14:tracePt t="66701" x="7572375" y="4537075"/>
          <p14:tracePt t="66715" x="7599363" y="4527550"/>
          <p14:tracePt t="66732" x="7634288" y="4510088"/>
          <p14:tracePt t="66748" x="7661275" y="4500563"/>
          <p14:tracePt t="66766" x="7705725" y="4491038"/>
          <p14:tracePt t="66782" x="7732713" y="4483100"/>
          <p14:tracePt t="66800" x="7769225" y="4465638"/>
          <p14:tracePt t="66927" x="7759700" y="4465638"/>
          <p14:tracePt t="66943" x="7751763" y="4465638"/>
          <p14:tracePt t="66952" x="7742238" y="4465638"/>
          <p14:tracePt t="66960" x="7724775" y="4473575"/>
          <p14:tracePt t="66968" x="7715250" y="4483100"/>
          <p14:tracePt t="66984" x="7670800" y="4510088"/>
          <p14:tracePt t="67000" x="7634288" y="4537075"/>
          <p14:tracePt t="67016" x="7562850" y="4562475"/>
          <p14:tracePt t="67033" x="7491413" y="4598988"/>
          <p14:tracePt t="67050" x="7446963" y="4616450"/>
          <p14:tracePt t="67066" x="7419975" y="4625975"/>
          <p14:tracePt t="67083" x="7394575" y="4652963"/>
          <p14:tracePt t="67100" x="7367588" y="4670425"/>
          <p14:tracePt t="67117" x="7313613" y="4697413"/>
          <p14:tracePt t="67133" x="7232650" y="4732338"/>
          <p14:tracePt t="67152" x="7027863" y="4813300"/>
          <p14:tracePt t="67166" x="6946900" y="4848225"/>
          <p14:tracePt t="67183" x="6732588" y="4938713"/>
          <p14:tracePt t="67201" x="6643688" y="4983163"/>
          <p14:tracePt t="67217" x="6608763" y="5010150"/>
          <p14:tracePt t="67240" x="6599238" y="5018088"/>
          <p14:tracePt t="67272" x="6581775" y="5027613"/>
          <p14:tracePt t="67335" x="6572250" y="5027613"/>
          <p14:tracePt t="67343" x="6562725" y="5027613"/>
          <p14:tracePt t="67352" x="6545263" y="5027613"/>
          <p14:tracePt t="67368" x="6483350" y="5027613"/>
          <p14:tracePt t="67384" x="6419850" y="5027613"/>
          <p14:tracePt t="67401" x="6384925" y="5027613"/>
          <p14:tracePt t="67417" x="6367463" y="5027613"/>
          <p14:tracePt t="67544" x="6357938" y="5027613"/>
          <p14:tracePt t="67560" x="6357938" y="5018088"/>
          <p14:tracePt t="67568" x="6357938" y="5000625"/>
          <p14:tracePt t="67575" x="6357938" y="4991100"/>
          <p14:tracePt t="67584" x="6367463" y="4973638"/>
          <p14:tracePt t="67601" x="6384925" y="4956175"/>
          <p14:tracePt t="67617" x="6419850" y="4911725"/>
          <p14:tracePt t="67635" x="6438900" y="4875213"/>
          <p14:tracePt t="67651" x="6456363" y="4848225"/>
          <p14:tracePt t="67855" x="6456363" y="4840288"/>
          <p14:tracePt t="67879" x="6456363" y="4830763"/>
          <p14:tracePt t="67887" x="6465888" y="4822825"/>
          <p14:tracePt t="67903" x="6465888" y="4803775"/>
          <p14:tracePt t="67951" x="6473825" y="4795838"/>
          <p14:tracePt t="68024" x="6483350" y="4795838"/>
          <p14:tracePt t="68055" x="6483350" y="4803775"/>
          <p14:tracePt t="68063" x="6483350" y="4813300"/>
          <p14:tracePt t="68071" x="6483350" y="4822825"/>
          <p14:tracePt t="68231" x="6491288" y="4813300"/>
          <p14:tracePt t="68264" x="6500813" y="4803775"/>
          <p14:tracePt t="68271" x="6500813" y="4795838"/>
          <p14:tracePt t="68440" x="6510338" y="4795838"/>
          <p14:tracePt t="68495" x="6510338" y="4803775"/>
          <p14:tracePt t="68504" x="6510338" y="4813300"/>
          <p14:tracePt t="68511" x="6510338" y="4822825"/>
          <p14:tracePt t="68520" x="6510338" y="4830763"/>
          <p14:tracePt t="68536" x="6510338" y="4840288"/>
          <p14:tracePt t="68615" x="6510338" y="4848225"/>
          <p14:tracePt t="68623" x="6527800" y="4848225"/>
          <p14:tracePt t="68636" x="6545263" y="4848225"/>
          <p14:tracePt t="68653" x="6572250" y="4848225"/>
          <p14:tracePt t="68670" x="6608763" y="4848225"/>
          <p14:tracePt t="68686" x="6616700" y="4840288"/>
          <p14:tracePt t="68712" x="6616700" y="4830763"/>
          <p14:tracePt t="68735" x="6616700" y="4822825"/>
          <p14:tracePt t="68752" x="6616700" y="4813300"/>
          <p14:tracePt t="68831" x="6616700" y="4803775"/>
          <p14:tracePt t="68848" x="6608763" y="4803775"/>
          <p14:tracePt t="68864" x="6599238" y="4803775"/>
          <p14:tracePt t="68871" x="6589713" y="4803775"/>
          <p14:tracePt t="68879" x="6581775" y="4813300"/>
          <p14:tracePt t="68895" x="6581775" y="4822825"/>
          <p14:tracePt t="68904" x="6572250" y="4840288"/>
          <p14:tracePt t="68921" x="6572250" y="4848225"/>
          <p14:tracePt t="68937" x="6572250" y="4857750"/>
          <p14:tracePt t="68954" x="6572250" y="4875213"/>
          <p14:tracePt t="68970" x="6572250" y="4884738"/>
          <p14:tracePt t="69088" x="6562725" y="4884738"/>
          <p14:tracePt t="69104" x="6562725" y="4875213"/>
          <p14:tracePt t="69111" x="6562725" y="4867275"/>
          <p14:tracePt t="69121" x="6562725" y="4848225"/>
          <p14:tracePt t="69137" x="6562725" y="4813300"/>
          <p14:tracePt t="69154" x="6562725" y="4776788"/>
          <p14:tracePt t="69171" x="6562725" y="4759325"/>
          <p14:tracePt t="69187" x="6554788" y="4741863"/>
          <p14:tracePt t="69247" x="6545263" y="4751388"/>
          <p14:tracePt t="69272" x="6527800" y="4768850"/>
          <p14:tracePt t="69280" x="6527800" y="4776788"/>
          <p14:tracePt t="69290" x="6518275" y="4786313"/>
          <p14:tracePt t="69305" x="6500813" y="4813300"/>
          <p14:tracePt t="69321" x="6483350" y="4840288"/>
          <p14:tracePt t="69338" x="6483350" y="4848225"/>
          <p14:tracePt t="69354" x="6483350" y="4875213"/>
          <p14:tracePt t="69371" x="6483350" y="4884738"/>
          <p14:tracePt t="69388" x="6483350" y="4902200"/>
          <p14:tracePt t="69404" x="6483350" y="4911725"/>
          <p14:tracePt t="69455" x="6491288" y="4911725"/>
          <p14:tracePt t="69463" x="6510338" y="4911725"/>
          <p14:tracePt t="69472" x="6518275" y="4902200"/>
          <p14:tracePt t="69488" x="6554788" y="4884738"/>
          <p14:tracePt t="69505" x="6562725" y="4857750"/>
          <p14:tracePt t="69527" x="6562725" y="4840288"/>
          <p14:tracePt t="69591" x="6572250" y="4830763"/>
          <p14:tracePt t="70247" x="6572250" y="4840288"/>
          <p14:tracePt t="70256" x="6572250" y="4848225"/>
          <p14:tracePt t="70263" x="6572250" y="4857750"/>
          <p14:tracePt t="70273" x="6572250" y="4867275"/>
          <p14:tracePt t="70290" x="6572250" y="4902200"/>
          <p14:tracePt t="70306" x="6572250" y="4938713"/>
          <p14:tracePt t="70323" x="6572250" y="4983163"/>
          <p14:tracePt t="70340" x="6572250" y="5037138"/>
          <p14:tracePt t="70356" x="6572250" y="5081588"/>
          <p14:tracePt t="70373" x="6554788" y="5126038"/>
          <p14:tracePt t="70390" x="6554788" y="5160963"/>
          <p14:tracePt t="70392" x="6554788" y="5170488"/>
          <p14:tracePt t="70407" x="6554788" y="5187950"/>
          <p14:tracePt t="70408" x="6554788" y="5205413"/>
          <p14:tracePt t="70423" x="6554788" y="5224463"/>
          <p14:tracePt t="70424" x="6554788" y="5232400"/>
          <p14:tracePt t="70441" x="6554788" y="5268913"/>
          <p14:tracePt t="70457" x="6554788" y="5313363"/>
          <p14:tracePt t="70473" x="6545263" y="5357813"/>
          <p14:tracePt t="70490" x="6537325" y="5384800"/>
          <p14:tracePt t="70507" x="6527800" y="5429250"/>
          <p14:tracePt t="70523" x="6527800" y="5438775"/>
          <p14:tracePt t="70540" x="6518275" y="5465763"/>
          <p14:tracePt t="70557" x="6510338" y="5500688"/>
          <p14:tracePt t="70573" x="6510338" y="5510213"/>
          <p14:tracePt t="70590" x="6510338" y="5527675"/>
          <p14:tracePt t="70607" x="6491288" y="5554663"/>
          <p14:tracePt t="70624" x="6491288" y="5562600"/>
          <p14:tracePt t="70640" x="6483350" y="5581650"/>
          <p14:tracePt t="70657" x="6473825" y="5599113"/>
          <p14:tracePt t="70674" x="6465888" y="5626100"/>
          <p14:tracePt t="70691" x="6456363" y="5634038"/>
          <p14:tracePt t="70707" x="6456363" y="5653088"/>
          <p14:tracePt t="70724" x="6446838" y="5670550"/>
          <p14:tracePt t="70741" x="6446838" y="5688013"/>
          <p14:tracePt t="70757" x="6438900" y="5705475"/>
          <p14:tracePt t="70774" x="6429375" y="5705475"/>
          <p14:tracePt t="70791" x="6419850" y="5715000"/>
          <p14:tracePt t="70807" x="6419850" y="5724525"/>
          <p14:tracePt t="70856" x="6419850" y="5732463"/>
          <p14:tracePt t="70895" x="6411913" y="5741988"/>
          <p14:tracePt t="70920" x="6402388" y="5751513"/>
          <p14:tracePt t="70927" x="6394450" y="5759450"/>
          <p14:tracePt t="71007" x="6384925" y="5768975"/>
          <p14:tracePt t="71016" x="6384925" y="5776913"/>
          <p14:tracePt t="71024" x="6375400" y="5786438"/>
          <p14:tracePt t="71041" x="6367463" y="5786438"/>
          <p14:tracePt t="71058" x="6348413" y="5795963"/>
          <p14:tracePt t="71074" x="6330950" y="5803900"/>
          <p14:tracePt t="71092" x="6296025" y="5822950"/>
          <p14:tracePt t="71108" x="6269038" y="5840413"/>
          <p14:tracePt t="71124" x="6224588" y="5848350"/>
          <p14:tracePt t="71141" x="6197600" y="5867400"/>
          <p14:tracePt t="71158" x="6170613" y="5884863"/>
          <p14:tracePt t="71160" x="6161088" y="5894388"/>
          <p14:tracePt t="71175" x="6153150" y="5902325"/>
          <p14:tracePt t="71175" x="6134100" y="5911850"/>
          <p14:tracePt t="71192" x="6108700" y="5919788"/>
          <p14:tracePt t="71209" x="6081713" y="5938838"/>
          <p14:tracePt t="71225" x="6037263" y="5965825"/>
          <p14:tracePt t="71241" x="6000750" y="5973763"/>
          <p14:tracePt t="71258" x="5956300" y="5991225"/>
          <p14:tracePt t="71275" x="5919788" y="6018213"/>
          <p14:tracePt t="71292" x="5894388" y="6045200"/>
          <p14:tracePt t="71308" x="5857875" y="6072188"/>
          <p14:tracePt t="71325" x="5813425" y="6099175"/>
          <p14:tracePt t="71342" x="5768975" y="6126163"/>
          <p14:tracePt t="71358" x="5732463" y="6143625"/>
          <p14:tracePt t="71360" x="5724525" y="6153150"/>
          <p14:tracePt t="71375" x="5705475" y="6170613"/>
          <p14:tracePt t="71392" x="5688013" y="6180138"/>
          <p14:tracePt t="71408" x="5670550" y="6188075"/>
          <p14:tracePt t="71425" x="5643563" y="6197600"/>
          <p14:tracePt t="71442" x="5608638" y="6205538"/>
          <p14:tracePt t="71459" x="5599113" y="6205538"/>
          <p14:tracePt t="71475" x="5572125" y="6215063"/>
          <p14:tracePt t="71492" x="5554663" y="6215063"/>
          <p14:tracePt t="71509" x="5537200" y="6215063"/>
          <p14:tracePt t="71525" x="5527675" y="6215063"/>
          <p14:tracePt t="71542" x="5518150" y="6232525"/>
          <p14:tracePt t="71559" x="5500688" y="6232525"/>
          <p14:tracePt t="71607" x="5491163" y="6232525"/>
          <p14:tracePt t="71631" x="5473700" y="6232525"/>
          <p14:tracePt t="71647" x="5465763" y="6232525"/>
          <p14:tracePt t="71655" x="5456238" y="6242050"/>
          <p14:tracePt t="71695" x="5446713" y="6242050"/>
          <p14:tracePt t="71720" x="5438775" y="6251575"/>
          <p14:tracePt t="71736" x="5429250" y="6259513"/>
          <p14:tracePt t="71815" x="5429250" y="6269038"/>
          <p14:tracePt t="71855" x="5429250" y="6286500"/>
          <p14:tracePt t="72120" x="5419725" y="6286500"/>
          <p14:tracePt t="72271" x="5419725" y="6276975"/>
          <p14:tracePt t="72280" x="5419725" y="6259513"/>
          <p14:tracePt t="72296" x="5419725" y="6242050"/>
          <p14:tracePt t="72303" x="5429250" y="6242050"/>
          <p14:tracePt t="72320" x="5429250" y="6224588"/>
          <p14:tracePt t="72336" x="5438775" y="6205538"/>
          <p14:tracePt t="72345" x="5446713" y="6188075"/>
          <p14:tracePt t="72361" x="5446713" y="6170613"/>
          <p14:tracePt t="72377" x="5465763" y="6143625"/>
          <p14:tracePt t="72394" x="5483225" y="6116638"/>
          <p14:tracePt t="72411" x="5491163" y="6108700"/>
          <p14:tracePt t="72427" x="5500688" y="6089650"/>
          <p14:tracePt t="72444" x="5518150" y="6072188"/>
          <p14:tracePt t="72461" x="5527675" y="6054725"/>
          <p14:tracePt t="72477" x="5537200" y="6037263"/>
          <p14:tracePt t="72494" x="5545138" y="6027738"/>
          <p14:tracePt t="72512" x="5554663" y="6010275"/>
          <p14:tracePt t="72527" x="5562600" y="5991225"/>
          <p14:tracePt t="72544" x="5562600" y="5983288"/>
          <p14:tracePt t="72562" x="5572125" y="5973763"/>
          <p14:tracePt t="72577" x="5589588" y="5965825"/>
          <p14:tracePt t="72594" x="5599113" y="5946775"/>
          <p14:tracePt t="72611" x="5616575" y="5938838"/>
          <p14:tracePt t="72628" x="5626100" y="5929313"/>
          <p14:tracePt t="72644" x="5626100" y="5919788"/>
          <p14:tracePt t="72661" x="5634038" y="5911850"/>
          <p14:tracePt t="72678" x="5643563" y="5902325"/>
          <p14:tracePt t="72694" x="5653088" y="5884863"/>
          <p14:tracePt t="72696" x="5661025" y="5867400"/>
          <p14:tracePt t="72712" x="5670550" y="5857875"/>
          <p14:tracePt t="72728" x="5680075" y="5840413"/>
          <p14:tracePt t="72744" x="5688013" y="5822950"/>
          <p14:tracePt t="72761" x="5705475" y="5803900"/>
          <p14:tracePt t="72778" x="5724525" y="5786438"/>
          <p14:tracePt t="72795" x="5741988" y="5768975"/>
          <p14:tracePt t="72811" x="5751513" y="5759450"/>
          <p14:tracePt t="72828" x="5759450" y="5741988"/>
          <p14:tracePt t="72845" x="5768975" y="5732463"/>
          <p14:tracePt t="72861" x="5768975" y="5724525"/>
          <p14:tracePt t="72878" x="5776913" y="5715000"/>
          <p14:tracePt t="72895" x="5786438" y="5688013"/>
          <p14:tracePt t="72911" x="5795963" y="5670550"/>
          <p14:tracePt t="72928" x="5803900" y="5661025"/>
          <p14:tracePt t="72945" x="5813425" y="5643563"/>
          <p14:tracePt t="72962" x="5822950" y="5634038"/>
          <p14:tracePt t="72978" x="5830888" y="5616575"/>
          <p14:tracePt t="72995" x="5857875" y="5599113"/>
          <p14:tracePt t="73012" x="5884863" y="5581650"/>
          <p14:tracePt t="73028" x="5911850" y="5562600"/>
          <p14:tracePt t="73045" x="5938838" y="5537200"/>
          <p14:tracePt t="73062" x="5965825" y="5518150"/>
          <p14:tracePt t="73079" x="5983288" y="5500688"/>
          <p14:tracePt t="73081" x="5991225" y="5491163"/>
          <p14:tracePt t="73096" x="6000750" y="5483225"/>
          <p14:tracePt t="73112" x="6010275" y="5473700"/>
          <p14:tracePt t="73128" x="6027738" y="5456238"/>
          <p14:tracePt t="73145" x="6037263" y="5446713"/>
          <p14:tracePt t="73162" x="6054725" y="5438775"/>
          <p14:tracePt t="73179" x="6062663" y="5429250"/>
          <p14:tracePt t="73195" x="6089650" y="5419725"/>
          <p14:tracePt t="73212" x="6126163" y="5402263"/>
          <p14:tracePt t="73229" x="6170613" y="5384800"/>
          <p14:tracePt t="73245" x="6205538" y="5367338"/>
          <p14:tracePt t="73262" x="6215063" y="5357813"/>
          <p14:tracePt t="73288" x="6215063" y="5348288"/>
          <p14:tracePt t="73312" x="6215063" y="5340350"/>
          <p14:tracePt t="73319" x="6224588" y="5330825"/>
          <p14:tracePt t="73329" x="6232525" y="5330825"/>
          <p14:tracePt t="73346" x="6259513" y="5313363"/>
          <p14:tracePt t="73362" x="6286500" y="5295900"/>
          <p14:tracePt t="73379" x="6296025" y="5286375"/>
          <p14:tracePt t="73396" x="6313488" y="5276850"/>
          <p14:tracePt t="73412" x="6323013" y="5268913"/>
          <p14:tracePt t="73429" x="6330950" y="5268913"/>
          <p14:tracePt t="73446" x="6340475" y="5259388"/>
          <p14:tracePt t="73463" x="6357938" y="5251450"/>
          <p14:tracePt t="73480" x="6384925" y="5232400"/>
          <p14:tracePt t="73496" x="6411913" y="5224463"/>
          <p14:tracePt t="73513" x="6429375" y="5214938"/>
          <p14:tracePt t="73530" x="6456363" y="5187950"/>
          <p14:tracePt t="73546" x="6491288" y="5180013"/>
          <p14:tracePt t="73563" x="6518275" y="5160963"/>
          <p14:tracePt t="73580" x="6554788" y="5143500"/>
          <p14:tracePt t="73596" x="6589713" y="5126038"/>
          <p14:tracePt t="73613" x="6616700" y="5116513"/>
          <p14:tracePt t="73630" x="6626225" y="5108575"/>
          <p14:tracePt t="73646" x="6643688" y="5099050"/>
          <p14:tracePt t="73671" x="6653213" y="5089525"/>
          <p14:tracePt t="73680" x="6661150" y="5081588"/>
          <p14:tracePt t="73696" x="6697663" y="5072063"/>
          <p14:tracePt t="73713" x="6732588" y="5054600"/>
          <p14:tracePt t="73730" x="6796088" y="5045075"/>
          <p14:tracePt t="73747" x="6831013" y="5027613"/>
          <p14:tracePt t="73763" x="6848475" y="5018088"/>
          <p14:tracePt t="73781" x="6858000" y="5018088"/>
          <p14:tracePt t="73815" x="6875463" y="5010150"/>
          <p14:tracePt t="73831" x="6884988" y="5000625"/>
          <p14:tracePt t="73840" x="6902450" y="5000625"/>
          <p14:tracePt t="73847" x="6938963" y="4991100"/>
          <p14:tracePt t="73864" x="6973888" y="4973638"/>
          <p14:tracePt t="73881" x="7018338" y="4965700"/>
          <p14:tracePt t="73897" x="7037388" y="4956175"/>
          <p14:tracePt t="73913" x="7045325" y="4956175"/>
          <p14:tracePt t="73967" x="7054850" y="4946650"/>
          <p14:tracePt t="73991" x="7072313" y="4938713"/>
          <p14:tracePt t="74015" x="7081838" y="4938713"/>
          <p14:tracePt t="74023" x="7089775" y="4929188"/>
          <p14:tracePt t="74040" x="7099300" y="4919663"/>
          <p14:tracePt t="74056" x="7108825" y="4919663"/>
          <p14:tracePt t="74064" x="7126288" y="4919663"/>
          <p14:tracePt t="74081" x="7143750" y="4911725"/>
          <p14:tracePt t="74119" x="7153275" y="4902200"/>
          <p14:tracePt t="74128" x="7161213" y="4902200"/>
          <p14:tracePt t="74151" x="7170738" y="4902200"/>
          <p14:tracePt t="74159" x="7180263" y="4894263"/>
          <p14:tracePt t="74167" x="7188200" y="4894263"/>
          <p14:tracePt t="74181" x="7205663" y="4894263"/>
          <p14:tracePt t="74197" x="7224713" y="4884738"/>
          <p14:tracePt t="74214" x="7286625" y="4867275"/>
          <p14:tracePt t="74231" x="7412038" y="4848225"/>
          <p14:tracePt t="74248" x="7491413" y="4830763"/>
          <p14:tracePt t="74264" x="7545388" y="4813300"/>
          <p14:tracePt t="74281" x="7581900" y="4813300"/>
          <p14:tracePt t="74298" x="7608888" y="4803775"/>
          <p14:tracePt t="74314" x="7616825" y="4803775"/>
          <p14:tracePt t="74331" x="7626350" y="4803775"/>
          <p14:tracePt t="74348" x="7634288" y="4795838"/>
          <p14:tracePt t="74364" x="7653338" y="4795838"/>
          <p14:tracePt t="74381" x="7680325" y="4786313"/>
          <p14:tracePt t="74398" x="7715250" y="4786313"/>
          <p14:tracePt t="74400" x="7742238" y="4786313"/>
          <p14:tracePt t="74414" x="7759700" y="4786313"/>
          <p14:tracePt t="74432" x="7804150" y="4786313"/>
          <p14:tracePt t="74448" x="7813675" y="4786313"/>
          <p14:tracePt t="74464" x="7831138" y="4786313"/>
          <p14:tracePt t="74482" x="7840663" y="4786313"/>
          <p14:tracePt t="74498" x="7858125" y="4776788"/>
          <p14:tracePt t="74515" x="7885113" y="4776788"/>
          <p14:tracePt t="74531" x="7902575" y="4768850"/>
          <p14:tracePt t="74548" x="7912100" y="4768850"/>
          <p14:tracePt t="74640" x="7920038" y="4759325"/>
          <p14:tracePt t="74688" x="7929563" y="4759325"/>
          <p14:tracePt t="74735" x="7947025" y="4751388"/>
          <p14:tracePt t="74743" x="7956550" y="4751388"/>
          <p14:tracePt t="74751" x="7974013" y="4741863"/>
          <p14:tracePt t="74765" x="7991475" y="4732338"/>
          <p14:tracePt t="74782" x="8018463" y="4732338"/>
          <p14:tracePt t="74784" x="8045450" y="4724400"/>
          <p14:tracePt t="74799" x="8054975" y="4724400"/>
          <p14:tracePt t="74815" x="8072438" y="4714875"/>
          <p14:tracePt t="75543" x="8081963" y="4714875"/>
          <p14:tracePt t="75567" x="8081963" y="4705350"/>
          <p14:tracePt t="76343" x="8081963" y="4687888"/>
          <p14:tracePt t="76352" x="8081963" y="4679950"/>
          <p14:tracePt t="76360" x="8081963" y="4670425"/>
          <p14:tracePt t="76369" x="8081963" y="4660900"/>
          <p14:tracePt t="76386" x="8081963" y="4652963"/>
          <p14:tracePt t="76447" x="8081963" y="4643438"/>
          <p14:tracePt t="76463" x="8072438" y="4643438"/>
          <p14:tracePt t="76479" x="8062913" y="4643438"/>
          <p14:tracePt t="76495" x="8054975" y="4643438"/>
          <p14:tracePt t="76503" x="8045450" y="4652963"/>
          <p14:tracePt t="76536" x="8037513" y="4660900"/>
          <p14:tracePt t="76543" x="8027988" y="4670425"/>
          <p14:tracePt t="76560" x="8027988" y="4679950"/>
          <p14:tracePt t="76623" x="8027988" y="4687888"/>
          <p14:tracePt t="76631" x="8037513" y="4687888"/>
          <p14:tracePt t="76640" x="8054975" y="4687888"/>
          <p14:tracePt t="76652" x="8081963" y="4687888"/>
          <p14:tracePt t="76669" x="8126413" y="4697413"/>
          <p14:tracePt t="76686" x="8205788" y="4697413"/>
          <p14:tracePt t="76702" x="8259763" y="4697413"/>
          <p14:tracePt t="76704" x="8286750" y="4697413"/>
          <p14:tracePt t="76720" x="8323263" y="4679950"/>
          <p14:tracePt t="76736" x="8340725" y="4670425"/>
          <p14:tracePt t="76753" x="8358188" y="4652963"/>
          <p14:tracePt t="76769" x="8367713" y="4643438"/>
          <p14:tracePt t="76786" x="8375650" y="4616450"/>
          <p14:tracePt t="76803" x="8385175" y="4608513"/>
          <p14:tracePt t="76819" x="8385175" y="4598988"/>
          <p14:tracePt t="76836" x="8385175" y="4589463"/>
          <p14:tracePt t="76853" x="8385175" y="4581525"/>
          <p14:tracePt t="76870" x="8385175" y="4572000"/>
          <p14:tracePt t="76911" x="8367713" y="4562475"/>
          <p14:tracePt t="76927" x="8340725" y="4562475"/>
          <p14:tracePt t="76936" x="8313738" y="4562475"/>
          <p14:tracePt t="76943" x="8286750" y="4562475"/>
          <p14:tracePt t="76953" x="8259763" y="4562475"/>
          <p14:tracePt t="76970" x="8215313" y="4562475"/>
          <p14:tracePt t="76986" x="8180388" y="4562475"/>
          <p14:tracePt t="77003" x="8161338" y="4562475"/>
          <p14:tracePt t="77020" x="8143875" y="4562475"/>
          <p14:tracePt t="77036" x="8126413" y="4589463"/>
          <p14:tracePt t="77053" x="8099425" y="4625975"/>
          <p14:tracePt t="77070" x="8081963" y="4660900"/>
          <p14:tracePt t="77087" x="8081963" y="4687888"/>
          <p14:tracePt t="77104" x="8081963" y="4714875"/>
          <p14:tracePt t="77121" x="8081963" y="4732338"/>
          <p14:tracePt t="77137" x="8081963" y="4751388"/>
          <p14:tracePt t="77153" x="8099425" y="4751388"/>
          <p14:tracePt t="77170" x="8116888" y="4751388"/>
          <p14:tracePt t="77187" x="8153400" y="4751388"/>
          <p14:tracePt t="77203" x="8215313" y="4751388"/>
          <p14:tracePt t="77220" x="8286750" y="4714875"/>
          <p14:tracePt t="77237" x="8348663" y="4679950"/>
          <p14:tracePt t="77254" x="8394700" y="4643438"/>
          <p14:tracePt t="77271" x="8420100" y="4608513"/>
          <p14:tracePt t="77287" x="8429625" y="4589463"/>
          <p14:tracePt t="78120" x="8429625" y="4581525"/>
          <p14:tracePt t="78128" x="8429625" y="4562475"/>
          <p14:tracePt t="78139" x="8394700" y="4562475"/>
          <p14:tracePt t="78155" x="8340725" y="4537075"/>
          <p14:tracePt t="78172" x="8286750" y="4527550"/>
          <p14:tracePt t="78189" x="8242300" y="4527550"/>
          <p14:tracePt t="78205" x="8215313" y="4527550"/>
          <p14:tracePt t="78208" x="8205788" y="4527550"/>
          <p14:tracePt t="78222" x="8188325" y="4527550"/>
          <p14:tracePt t="78240" x="8161338" y="4545013"/>
          <p14:tracePt t="78256" x="8116888" y="4554538"/>
          <p14:tracePt t="78273" x="8099425" y="4562475"/>
          <p14:tracePt t="78289" x="8054975" y="4581525"/>
          <p14:tracePt t="78306" x="8037513" y="4589463"/>
          <p14:tracePt t="78322" x="8027988" y="4598988"/>
          <p14:tracePt t="78339" x="8018463" y="4616450"/>
          <p14:tracePt t="78356" x="8018463" y="4625975"/>
          <p14:tracePt t="78373" x="8010525" y="4652963"/>
          <p14:tracePt t="78389" x="8001000" y="4670425"/>
          <p14:tracePt t="78392" x="8001000" y="4679950"/>
          <p14:tracePt t="78406" x="8001000" y="4687888"/>
          <p14:tracePt t="78423" x="8001000" y="4705350"/>
          <p14:tracePt t="78440" x="8010525" y="4714875"/>
          <p14:tracePt t="78456" x="8045450" y="4724400"/>
          <p14:tracePt t="78473" x="8062913" y="4732338"/>
          <p14:tracePt t="78491" x="8134350" y="4732338"/>
          <p14:tracePt t="78506" x="8205788" y="4732338"/>
          <p14:tracePt t="78523" x="8269288" y="4724400"/>
          <p14:tracePt t="78540" x="8331200" y="4705350"/>
          <p14:tracePt t="78556" x="8367713" y="4687888"/>
          <p14:tracePt t="78573" x="8385175" y="4670425"/>
          <p14:tracePt t="78590" x="8412163" y="4643438"/>
          <p14:tracePt t="78606" x="8420100" y="4616450"/>
          <p14:tracePt t="78624" x="8439150" y="4572000"/>
          <p14:tracePt t="78640" x="8456613" y="4545013"/>
          <p14:tracePt t="78656" x="8456613" y="4518025"/>
          <p14:tracePt t="78673" x="8466138" y="4510088"/>
          <p14:tracePt t="78690" x="8466138" y="4500563"/>
          <p14:tracePt t="78706" x="8466138" y="4483100"/>
          <p14:tracePt t="78723" x="8466138" y="4473575"/>
          <p14:tracePt t="78740" x="8466138" y="4465638"/>
          <p14:tracePt t="78756" x="8447088" y="4446588"/>
          <p14:tracePt t="78774" x="8439150" y="4429125"/>
          <p14:tracePt t="78791" x="8402638" y="4419600"/>
          <p14:tracePt t="78792" x="8385175" y="4411663"/>
          <p14:tracePt t="78807" x="8348663" y="4402138"/>
          <p14:tracePt t="78824" x="8313738" y="4394200"/>
          <p14:tracePt t="78840" x="8277225" y="4394200"/>
          <p14:tracePt t="78857" x="8242300" y="4394200"/>
          <p14:tracePt t="78874" x="8205788" y="4402138"/>
          <p14:tracePt t="78891" x="8180388" y="4402138"/>
          <p14:tracePt t="78907" x="8153400" y="4411663"/>
          <p14:tracePt t="78924" x="8126413" y="4419600"/>
          <p14:tracePt t="78941" x="8099425" y="4438650"/>
          <p14:tracePt t="78957" x="8081963" y="4446588"/>
          <p14:tracePt t="78974" x="8062913" y="4456113"/>
          <p14:tracePt t="78991" x="8045450" y="4473575"/>
          <p14:tracePt t="79008" x="8018463" y="4510088"/>
          <p14:tracePt t="79024" x="8001000" y="4545013"/>
          <p14:tracePt t="79041" x="8001000" y="4572000"/>
          <p14:tracePt t="79057" x="7983538" y="4608513"/>
          <p14:tracePt t="79074" x="7983538" y="4633913"/>
          <p14:tracePt t="79091" x="7991475" y="4687888"/>
          <p14:tracePt t="79107" x="8001000" y="4724400"/>
          <p14:tracePt t="79124" x="8018463" y="4759325"/>
          <p14:tracePt t="79141" x="8045450" y="4786313"/>
          <p14:tracePt t="79157" x="8062913" y="4803775"/>
          <p14:tracePt t="79174" x="8072438" y="4813300"/>
          <p14:tracePt t="79176" x="8081963" y="4813300"/>
          <p14:tracePt t="79192" x="8099425" y="4813300"/>
          <p14:tracePt t="79208" x="8126413" y="4813300"/>
          <p14:tracePt t="79224" x="8143875" y="4803775"/>
          <p14:tracePt t="79241" x="8180388" y="4786313"/>
          <p14:tracePt t="79257" x="8251825" y="4768850"/>
          <p14:tracePt t="79274" x="8323263" y="4732338"/>
          <p14:tracePt t="79291" x="8385175" y="4697413"/>
          <p14:tracePt t="79308" x="8429625" y="4660900"/>
          <p14:tracePt t="79325" x="8456613" y="4633913"/>
          <p14:tracePt t="79341" x="8466138" y="4608513"/>
          <p14:tracePt t="79358" x="8474075" y="4589463"/>
          <p14:tracePt t="79375" x="8474075" y="4572000"/>
          <p14:tracePt t="79376" x="8474075" y="4562475"/>
          <p14:tracePt t="79392" x="8474075" y="4545013"/>
          <p14:tracePt t="79408" x="8474075" y="4527550"/>
          <p14:tracePt t="79425" x="8474075" y="4518025"/>
          <p14:tracePt t="79441" x="8466138" y="4500563"/>
          <p14:tracePt t="79458" x="8447088" y="4483100"/>
          <p14:tracePt t="79475" x="8412163" y="4456113"/>
          <p14:tracePt t="79491" x="8375650" y="4446588"/>
          <p14:tracePt t="79508" x="8331200" y="4429125"/>
          <p14:tracePt t="79525" x="8304213" y="4419600"/>
          <p14:tracePt t="79541" x="8269288" y="4411663"/>
          <p14:tracePt t="79558" x="8259763" y="4411663"/>
          <p14:tracePt t="79575" x="8242300" y="4411663"/>
          <p14:tracePt t="79592" x="8205788" y="4411663"/>
          <p14:tracePt t="79608" x="8197850" y="4411663"/>
          <p14:tracePt t="79625" x="8143875" y="4419600"/>
          <p14:tracePt t="79642" x="8116888" y="4438650"/>
          <p14:tracePt t="79658" x="8081963" y="4446588"/>
          <p14:tracePt t="79675" x="8045450" y="4473575"/>
          <p14:tracePt t="79692" x="8018463" y="4491038"/>
          <p14:tracePt t="79708" x="7991475" y="4518025"/>
          <p14:tracePt t="79725" x="7983538" y="4527550"/>
          <p14:tracePt t="79744" x="7983538" y="4537075"/>
          <p14:tracePt t="81783" x="7983538" y="4545013"/>
          <p14:tracePt t="81807" x="7991475" y="4537075"/>
          <p14:tracePt t="81815" x="8001000" y="4537075"/>
          <p14:tracePt t="81823" x="8001000" y="4518025"/>
          <p14:tracePt t="81831" x="8010525" y="4510088"/>
          <p14:tracePt t="81846" x="8018463" y="4500563"/>
          <p14:tracePt t="81862" x="8045450" y="4465638"/>
          <p14:tracePt t="81863" x="8062913" y="4446588"/>
          <p14:tracePt t="81879" x="8089900" y="4419600"/>
          <p14:tracePt t="81896" x="8116888" y="4384675"/>
          <p14:tracePt t="81912" x="8143875" y="4357688"/>
          <p14:tracePt t="81929" x="8161338" y="4330700"/>
          <p14:tracePt t="81946" x="8180388" y="4295775"/>
          <p14:tracePt t="81962" x="8205788" y="4251325"/>
          <p14:tracePt t="81979" x="8242300" y="4187825"/>
          <p14:tracePt t="81996" x="8269288" y="4133850"/>
          <p14:tracePt t="82013" x="8313738" y="4037013"/>
          <p14:tracePt t="82030" x="8348663" y="3919538"/>
          <p14:tracePt t="82046" x="8394700" y="3803650"/>
          <p14:tracePt t="82063" x="8491538" y="3571875"/>
          <p14:tracePt t="82080" x="8582025" y="3357563"/>
          <p14:tracePt t="82097" x="8705850" y="3116263"/>
          <p14:tracePt t="82113" x="8875713" y="2830513"/>
          <p14:tracePt t="82130" x="9001125" y="2608263"/>
          <p14:tracePt t="82147" x="9082088" y="2419350"/>
          <p14:tracePt t="82163" x="9134475" y="2241550"/>
          <p14:tracePt t="82181" x="9161463" y="2089150"/>
          <p14:tracePt t="82197" x="9170988" y="1965325"/>
          <p14:tracePt t="82213" x="9170988" y="1847850"/>
          <p14:tracePt t="82230" x="9170988" y="1724025"/>
          <p14:tracePt t="82247" x="9170988" y="1562100"/>
          <p14:tracePt t="82263" x="9170988" y="1465263"/>
          <p14:tracePt t="82281" x="9170988" y="1384300"/>
          <p14:tracePt t="82297" x="9180513" y="1295400"/>
          <p14:tracePt t="82313" x="9197975" y="1231900"/>
          <p14:tracePt t="82330" x="9205913" y="1160463"/>
          <p14:tracePt t="82347" x="9232900" y="1081088"/>
          <p14:tracePt t="82364" x="9269413" y="1000125"/>
          <p14:tracePt t="82381" x="9313863" y="884238"/>
          <p14:tracePt t="82397" x="9358313" y="758825"/>
          <p14:tracePt t="82414" x="9394825" y="642938"/>
          <p14:tracePt t="82431" x="9429750" y="490538"/>
          <p14:tracePt t="82448" x="9447213" y="411163"/>
          <p14:tracePt t="82464" x="9466263" y="357188"/>
          <p14:tracePt t="82481" x="9483725" y="330200"/>
          <p14:tracePt t="82497" x="9491663" y="322263"/>
          <p14:tracePt t="82519" x="9501188" y="322263"/>
          <p14:tracePt t="82535" x="9518650" y="322263"/>
          <p14:tracePt t="82547" x="9518650" y="330200"/>
          <p14:tracePt t="82564" x="9518650" y="393700"/>
          <p14:tracePt t="82581" x="9474200" y="482600"/>
          <p14:tracePt t="82597" x="9420225" y="554038"/>
          <p14:tracePt t="82614" x="9358313" y="625475"/>
          <p14:tracePt t="82631" x="9269413" y="741363"/>
          <p14:tracePt t="82648" x="9205913" y="812800"/>
          <p14:tracePt t="82664" x="9153525" y="884238"/>
          <p14:tracePt t="82681" x="9126538" y="919163"/>
          <p14:tracePt t="82698" x="9099550" y="955675"/>
          <p14:tracePt t="82714" x="9082088" y="973138"/>
          <p14:tracePt t="82731" x="9055100" y="1000125"/>
          <p14:tracePt t="82748" x="9028113" y="1027113"/>
          <p14:tracePt t="82765" x="8974138" y="1054100"/>
          <p14:tracePt t="82781" x="8912225" y="1108075"/>
          <p14:tracePt t="82798" x="8840788" y="1169988"/>
          <p14:tracePt t="82815" x="8769350" y="1231900"/>
          <p14:tracePt t="82815" x="8732838" y="1268413"/>
          <p14:tracePt t="82831" x="8688388" y="1322388"/>
          <p14:tracePt t="82848" x="8670925" y="1366838"/>
          <p14:tracePt t="82865" x="8661400" y="1384300"/>
          <p14:tracePt t="82881" x="8661400" y="1393825"/>
          <p14:tracePt t="82898" x="8661400" y="1401763"/>
          <p14:tracePt t="83015" x="8653463" y="1411288"/>
          <p14:tracePt t="83032" x="8653463" y="1419225"/>
          <p14:tracePt t="83040" x="8653463" y="1428750"/>
          <p14:tracePt t="83055" x="8653463" y="1438275"/>
          <p14:tracePt t="83065" x="8643938" y="1446213"/>
          <p14:tracePt t="83295" x="8643938" y="1455738"/>
          <p14:tracePt t="83319" x="8653463" y="1455738"/>
          <p14:tracePt t="83375" x="8661400" y="1455738"/>
          <p14:tracePt t="83503" x="8670925" y="1455738"/>
          <p14:tracePt t="83511" x="8680450" y="1446213"/>
          <p14:tracePt t="83535" x="8688388" y="1446213"/>
          <p14:tracePt t="83543" x="8697913" y="1446213"/>
          <p14:tracePt t="83552" x="8715375" y="1446213"/>
          <p14:tracePt t="83566" x="8732838" y="1446213"/>
          <p14:tracePt t="83584" x="8823325" y="1446213"/>
          <p14:tracePt t="83601" x="8867775" y="1446213"/>
          <p14:tracePt t="83616" x="8885238" y="1446213"/>
          <p14:tracePt t="83639" x="8902700" y="1446213"/>
          <p14:tracePt t="83655" x="8912225" y="1438275"/>
          <p14:tracePt t="83666" x="8920163" y="1428750"/>
          <p14:tracePt t="83683" x="8956675" y="1419225"/>
          <p14:tracePt t="83700" x="9001125" y="1401763"/>
          <p14:tracePt t="83717" x="9055100" y="1384300"/>
          <p14:tracePt t="83733" x="9109075" y="1357313"/>
          <p14:tracePt t="83750" x="9134475" y="1322388"/>
          <p14:tracePt t="83767" x="9170988" y="1268413"/>
          <p14:tracePt t="83784" x="9180513" y="1258888"/>
          <p14:tracePt t="83801" x="9180513" y="1231900"/>
          <p14:tracePt t="83816" x="9180513" y="1223963"/>
          <p14:tracePt t="83833" x="9180513" y="1214438"/>
          <p14:tracePt t="83855" x="9180513" y="1204913"/>
          <p14:tracePt t="83879" x="9180513" y="1196975"/>
          <p14:tracePt t="83895" x="9180513" y="1187450"/>
          <p14:tracePt t="83903" x="9180513" y="1179513"/>
          <p14:tracePt t="83917" x="9180513" y="1152525"/>
          <p14:tracePt t="83933" x="9170988" y="1133475"/>
          <p14:tracePt t="83950" x="9161463" y="1125538"/>
          <p14:tracePt t="83952" x="9161463" y="1116013"/>
          <p14:tracePt t="83967" x="9144000" y="1098550"/>
          <p14:tracePt t="83984" x="9117013" y="1089025"/>
          <p14:tracePt t="84000" x="9082088" y="1089025"/>
          <p14:tracePt t="84017" x="9045575" y="1089025"/>
          <p14:tracePt t="84034" x="8991600" y="1089025"/>
          <p14:tracePt t="84051" x="8947150" y="1089025"/>
          <p14:tracePt t="84067" x="8894763" y="1089025"/>
          <p14:tracePt t="84084" x="8848725" y="1116013"/>
          <p14:tracePt t="84101" x="8804275" y="1143000"/>
          <p14:tracePt t="84117" x="8777288" y="1169988"/>
          <p14:tracePt t="84134" x="8759825" y="1196975"/>
          <p14:tracePt t="84151" x="8751888" y="1204913"/>
          <p14:tracePt t="84167" x="8751888" y="1223963"/>
          <p14:tracePt t="84359" x="8751888" y="1231900"/>
          <p14:tracePt t="84368" x="8751888" y="1241425"/>
          <p14:tracePt t="84375" x="8751888" y="1258888"/>
          <p14:tracePt t="84385" x="8751888" y="1285875"/>
          <p14:tracePt t="84401" x="8751888" y="1357313"/>
          <p14:tracePt t="84418" x="8751888" y="1465263"/>
          <p14:tracePt t="84435" x="8751888" y="1589088"/>
          <p14:tracePt t="84451" x="8751888" y="1724025"/>
          <p14:tracePt t="84468" x="8751888" y="1866900"/>
          <p14:tracePt t="84485" x="8759825" y="2017713"/>
          <p14:tracePt t="84501" x="8777288" y="2143125"/>
          <p14:tracePt t="84518" x="8796338" y="2268538"/>
          <p14:tracePt t="84520" x="8804275" y="2322513"/>
          <p14:tracePt t="84535" x="8804275" y="2411413"/>
          <p14:tracePt t="84551" x="8804275" y="2517775"/>
          <p14:tracePt t="84568" x="8804275" y="2616200"/>
          <p14:tracePt t="84585" x="8804275" y="2697163"/>
          <p14:tracePt t="84601" x="8804275" y="2786063"/>
          <p14:tracePt t="84618" x="8804275" y="2847975"/>
          <p14:tracePt t="84635" x="8786813" y="2938463"/>
          <p14:tracePt t="84651" x="8769350" y="2990850"/>
          <p14:tracePt t="84668" x="8751888" y="3054350"/>
          <p14:tracePt t="84685" x="8724900" y="3125788"/>
          <p14:tracePt t="84702" x="8705850" y="3179763"/>
          <p14:tracePt t="84718" x="8680450" y="3241675"/>
          <p14:tracePt t="84720" x="8670925" y="3268663"/>
          <p14:tracePt t="84735" x="8653463" y="3330575"/>
          <p14:tracePt t="84752" x="8634413" y="3384550"/>
          <p14:tracePt t="84769" x="8599488" y="3446463"/>
          <p14:tracePt t="84785" x="8562975" y="3500438"/>
          <p14:tracePt t="84801" x="8545513" y="3554413"/>
          <p14:tracePt t="84818" x="8518525" y="3608388"/>
          <p14:tracePt t="84835" x="8483600" y="3670300"/>
          <p14:tracePt t="84852" x="8439150" y="3732213"/>
          <p14:tracePt t="84868" x="8375650" y="3813175"/>
          <p14:tracePt t="84886" x="8313738" y="3894138"/>
          <p14:tracePt t="84902" x="8259763" y="3946525"/>
          <p14:tracePt t="84904" x="8232775" y="3983038"/>
          <p14:tracePt t="84920" x="8224838" y="4000500"/>
          <p14:tracePt t="84936" x="8188325" y="4037013"/>
          <p14:tracePt t="84952" x="8170863" y="4062413"/>
          <p14:tracePt t="85055" x="8161338" y="4062413"/>
          <p14:tracePt t="85080" x="8153400" y="4062413"/>
          <p14:tracePt t="85119" x="8153400" y="4044950"/>
          <p14:tracePt t="85127" x="8180388" y="4027488"/>
          <p14:tracePt t="85136" x="8197850" y="4000500"/>
          <p14:tracePt t="85153" x="8242300" y="3956050"/>
          <p14:tracePt t="85170" x="8277225" y="3919538"/>
          <p14:tracePt t="85186" x="8304213" y="3894138"/>
          <p14:tracePt t="85203" x="8313738" y="3867150"/>
          <p14:tracePt t="85223" x="8313738" y="3857625"/>
          <p14:tracePt t="85236" x="8323263" y="3848100"/>
          <p14:tracePt t="85253" x="8340725" y="3830638"/>
          <p14:tracePt t="85270" x="8348663" y="3813175"/>
          <p14:tracePt t="85287" x="8358188" y="3803650"/>
          <p14:tracePt t="85303" x="8367713" y="3786188"/>
          <p14:tracePt t="86360" x="8367713" y="3776663"/>
          <p14:tracePt t="86375" x="8367713" y="3768725"/>
          <p14:tracePt t="86383" x="8367713" y="3759200"/>
          <p14:tracePt t="86400" x="8367713" y="3751263"/>
          <p14:tracePt t="86407" x="8367713" y="3732213"/>
          <p14:tracePt t="86424" x="8358188" y="3724275"/>
          <p14:tracePt t="86440" x="8348663" y="3705225"/>
          <p14:tracePt t="86487" x="8348663" y="3697288"/>
          <p14:tracePt t="86551" x="8348663" y="3687763"/>
          <p14:tracePt t="86560" x="8348663" y="3679825"/>
          <p14:tracePt t="86572" x="8348663" y="3670300"/>
          <p14:tracePt t="86589" x="8348663" y="3652838"/>
          <p14:tracePt t="86606" x="8348663" y="3633788"/>
          <p14:tracePt t="86623" x="8348663" y="3608388"/>
          <p14:tracePt t="86624" x="8348663" y="3598863"/>
          <p14:tracePt t="86639" x="8348663" y="3581400"/>
          <p14:tracePt t="86640" x="8348663" y="3562350"/>
          <p14:tracePt t="86656" x="8348663" y="3536950"/>
          <p14:tracePt t="86672" x="8348663" y="3509963"/>
          <p14:tracePt t="86689" x="8348663" y="3490913"/>
          <p14:tracePt t="86706" x="8348663" y="3482975"/>
          <p14:tracePt t="86722" x="8348663" y="3473450"/>
          <p14:tracePt t="86739" x="8348663" y="3465513"/>
          <p14:tracePt t="86756" x="8348663" y="3455988"/>
          <p14:tracePt t="86772" x="8348663" y="3446463"/>
          <p14:tracePt t="86789" x="8358188" y="3419475"/>
          <p14:tracePt t="86806" x="8358188" y="3411538"/>
          <p14:tracePt t="86823" x="8358188" y="3375025"/>
          <p14:tracePt t="86824" x="8358188" y="3357563"/>
          <p14:tracePt t="86840" x="8358188" y="3330575"/>
          <p14:tracePt t="86856" x="8358188" y="3295650"/>
          <p14:tracePt t="86873" x="8358188" y="3276600"/>
          <p14:tracePt t="86890" x="8358188" y="3241675"/>
          <p14:tracePt t="86906" x="8367713" y="3205163"/>
          <p14:tracePt t="86923" x="8375650" y="3160713"/>
          <p14:tracePt t="86940" x="8375650" y="3133725"/>
          <p14:tracePt t="86957" x="8385175" y="3089275"/>
          <p14:tracePt t="86973" x="8402638" y="3054350"/>
          <p14:tracePt t="86990" x="8402638" y="3017838"/>
          <p14:tracePt t="87007" x="8402638" y="2982913"/>
          <p14:tracePt t="87008" x="8402638" y="2955925"/>
          <p14:tracePt t="87023" x="8412163" y="2928938"/>
          <p14:tracePt t="87041" x="8412163" y="2919413"/>
          <p14:tracePt t="87071" x="8412163" y="2911475"/>
          <p14:tracePt t="87120" x="8412163" y="2901950"/>
          <p14:tracePt t="87135" x="8412163" y="2894013"/>
          <p14:tracePt t="87159" x="8420100" y="2874963"/>
          <p14:tracePt t="87175" x="8420100" y="2857500"/>
          <p14:tracePt t="87191" x="8420100" y="2847975"/>
          <p14:tracePt t="87199" x="8420100" y="2840038"/>
          <p14:tracePt t="87215" x="8420100" y="2830513"/>
          <p14:tracePt t="87231" x="8429625" y="2822575"/>
          <p14:tracePt t="88000" x="8439150" y="2822575"/>
          <p14:tracePt t="88015" x="8447088" y="2830513"/>
          <p14:tracePt t="88039" x="8447088" y="2840038"/>
          <p14:tracePt t="88047" x="8447088" y="2847975"/>
          <p14:tracePt t="88059" x="8447088" y="2857500"/>
          <p14:tracePt t="88263" x="8447088" y="2867025"/>
          <p14:tracePt t="88280" x="8447088" y="2874963"/>
          <p14:tracePt t="91127" x="8456613" y="2874963"/>
          <p14:tracePt t="91135" x="8466138" y="2874963"/>
          <p14:tracePt t="91148" x="8491538" y="2874963"/>
          <p14:tracePt t="91167" x="8545513" y="2874963"/>
          <p14:tracePt t="91182" x="8582025" y="2874963"/>
          <p14:tracePt t="91185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21181" r="30319" b="21065"/>
          <a:stretch>
            <a:fillRect/>
          </a:stretch>
        </p:blipFill>
        <p:spPr>
          <a:xfrm>
            <a:off x="1703389" y="404814"/>
            <a:ext cx="8785225" cy="604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7708"/>
      </p:ext>
    </p:extLst>
  </p:cSld>
  <p:clrMapOvr>
    <a:masterClrMapping/>
  </p:clrMapOvr>
  <p:transition spd="slow" advTm="56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37" x="6394450" y="2884488"/>
          <p14:tracePt t="2780" x="6402388" y="2867025"/>
          <p14:tracePt t="2805" x="6402388" y="2857500"/>
          <p14:tracePt t="2812" x="6394450" y="2847975"/>
          <p14:tracePt t="2828" x="6384925" y="2840038"/>
          <p14:tracePt t="2844" x="6375400" y="2822575"/>
          <p14:tracePt t="2868" x="6367463" y="2813050"/>
          <p14:tracePt t="2884" x="6357938" y="2803525"/>
          <p14:tracePt t="2909" x="6357938" y="2786063"/>
          <p14:tracePt t="2949" x="6348413" y="2786063"/>
          <p14:tracePt t="2972" x="6348413" y="2776538"/>
          <p14:tracePt t="2980" x="6348413" y="2768600"/>
          <p14:tracePt t="2991" x="6348413" y="2759075"/>
          <p14:tracePt t="3012" x="6348413" y="2751138"/>
          <p14:tracePt t="3025" x="6357938" y="2741613"/>
          <p14:tracePt t="3042" x="6384925" y="2724150"/>
          <p14:tracePt t="3059" x="6411913" y="2724150"/>
          <p14:tracePt t="3075" x="6446838" y="2714625"/>
          <p14:tracePt t="3077" x="6465888" y="2705100"/>
          <p14:tracePt t="3092" x="6483350" y="2697163"/>
          <p14:tracePt t="3109" x="6500813" y="2697163"/>
          <p14:tracePt t="3140" x="6500813" y="2687638"/>
          <p14:tracePt t="3156" x="6500813" y="2679700"/>
          <p14:tracePt t="3172" x="6500813" y="2670175"/>
          <p14:tracePt t="3180" x="6500813" y="2660650"/>
          <p14:tracePt t="3196" x="6500813" y="2652713"/>
          <p14:tracePt t="3220" x="6500813" y="2633663"/>
          <p14:tracePt t="3229" x="6491288" y="2633663"/>
          <p14:tracePt t="3242" x="6491288" y="2625725"/>
          <p14:tracePt t="3259" x="6483350" y="2625725"/>
          <p14:tracePt t="3275" x="6483350" y="2616200"/>
          <p14:tracePt t="3277" x="6473825" y="2616200"/>
          <p14:tracePt t="3292" x="6456363" y="2608263"/>
          <p14:tracePt t="3309" x="6438900" y="2608263"/>
          <p14:tracePt t="3326" x="6419850" y="2608263"/>
          <p14:tracePt t="3342" x="6394450" y="2608263"/>
          <p14:tracePt t="3359" x="6367463" y="2608263"/>
          <p14:tracePt t="3376" x="6348413" y="2608263"/>
          <p14:tracePt t="3392" x="6330950" y="2608263"/>
          <p14:tracePt t="3409" x="6323013" y="2608263"/>
          <p14:tracePt t="3426" x="6313488" y="2608263"/>
          <p14:tracePt t="3442" x="6296025" y="2608263"/>
          <p14:tracePt t="3459" x="6286500" y="2608263"/>
          <p14:tracePt t="3476" x="6251575" y="2608263"/>
          <p14:tracePt t="3493" x="6215063" y="2608263"/>
          <p14:tracePt t="3510" x="6161088" y="2608263"/>
          <p14:tracePt t="3526" x="6108700" y="2589213"/>
          <p14:tracePt t="3543" x="6062663" y="2581275"/>
          <p14:tracePt t="3560" x="6018213" y="2571750"/>
          <p14:tracePt t="3576" x="5973763" y="2554288"/>
          <p14:tracePt t="3592" x="5946775" y="2544763"/>
          <p14:tracePt t="3609" x="5894388" y="2544763"/>
          <p14:tracePt t="3625" x="5848350" y="2527300"/>
          <p14:tracePt t="3642" x="5813425" y="2517775"/>
          <p14:tracePt t="3659" x="5759450" y="2517775"/>
          <p14:tracePt t="3676" x="5697538" y="2517775"/>
          <p14:tracePt t="3692" x="5634038" y="2517775"/>
          <p14:tracePt t="3710" x="5572125" y="2517775"/>
          <p14:tracePt t="3726" x="5473700" y="2517775"/>
          <p14:tracePt t="3743" x="5367338" y="2509838"/>
          <p14:tracePt t="3760" x="5268913" y="2509838"/>
          <p14:tracePt t="3776" x="5180013" y="2509838"/>
          <p14:tracePt t="3793" x="5099050" y="2509838"/>
          <p14:tracePt t="3810" x="5018088" y="2500313"/>
          <p14:tracePt t="3826" x="4956175" y="2500313"/>
          <p14:tracePt t="3843" x="4875213" y="2490788"/>
          <p14:tracePt t="3860" x="4803775" y="2490788"/>
          <p14:tracePt t="3877" x="4741863" y="2490788"/>
          <p14:tracePt t="3893" x="4660900" y="2482850"/>
          <p14:tracePt t="3910" x="4608513" y="2465388"/>
          <p14:tracePt t="3927" x="4545013" y="2455863"/>
          <p14:tracePt t="3943" x="4483100" y="2446338"/>
          <p14:tracePt t="3960" x="4429125" y="2428875"/>
          <p14:tracePt t="3977" x="4367213" y="2419350"/>
          <p14:tracePt t="3993" x="4313238" y="2411413"/>
          <p14:tracePt t="4010" x="4251325" y="2393950"/>
          <p14:tracePt t="4027" x="4205288" y="2384425"/>
          <p14:tracePt t="4044" x="4125913" y="2366963"/>
          <p14:tracePt t="4061" x="4071938" y="2357438"/>
          <p14:tracePt t="4078" x="4027488" y="2357438"/>
          <p14:tracePt t="4094" x="3965575" y="2357438"/>
          <p14:tracePt t="4111" x="3911600" y="2357438"/>
          <p14:tracePt t="4127" x="3840163" y="2347913"/>
          <p14:tracePt t="4144" x="3795713" y="2339975"/>
          <p14:tracePt t="4161" x="3751263" y="2322513"/>
          <p14:tracePt t="4178" x="3705225" y="2312988"/>
          <p14:tracePt t="4194" x="3670300" y="2303463"/>
          <p14:tracePt t="4211" x="3643313" y="2286000"/>
          <p14:tracePt t="4229" x="3608388" y="2268538"/>
          <p14:tracePt t="4245" x="3589338" y="2251075"/>
          <p14:tracePt t="4261" x="3571875" y="2241550"/>
          <p14:tracePt t="4278" x="3536950" y="2214563"/>
          <p14:tracePt t="4294" x="3500438" y="2187575"/>
          <p14:tracePt t="4311" x="3473450" y="2160588"/>
          <p14:tracePt t="4328" x="3438525" y="2133600"/>
          <p14:tracePt t="4344" x="3394075" y="2108200"/>
          <p14:tracePt t="4361" x="3357563" y="2081213"/>
          <p14:tracePt t="4378" x="3322638" y="2054225"/>
          <p14:tracePt t="4394" x="3268663" y="2036763"/>
          <p14:tracePt t="4411" x="3286125" y="2027238"/>
          <p14:tracePt t="4429" x="3276600" y="2009775"/>
          <p14:tracePt t="4445" x="3259138" y="2000250"/>
          <p14:tracePt t="4461" x="3232150" y="1982788"/>
          <p14:tracePt t="4478" x="3205163" y="1973263"/>
          <p14:tracePt t="4494" x="3170238" y="1965325"/>
          <p14:tracePt t="4511" x="3133725" y="1946275"/>
          <p14:tracePt t="4528" x="3081338" y="1928813"/>
          <p14:tracePt t="4545" x="3036888" y="1911350"/>
          <p14:tracePt t="4561" x="2982913" y="1901825"/>
          <p14:tracePt t="4578" x="2938463" y="1893888"/>
          <p14:tracePt t="4594" x="2894013" y="1874838"/>
          <p14:tracePt t="4611" x="2857500" y="1866900"/>
          <p14:tracePt t="4629" x="2786063" y="1839913"/>
          <p14:tracePt t="4645" x="2741613" y="1822450"/>
          <p14:tracePt t="4662" x="2697163" y="1803400"/>
          <p14:tracePt t="4678" x="2670175" y="1795463"/>
          <p14:tracePt t="4695" x="2652713" y="1785938"/>
          <p14:tracePt t="4712" x="2633663" y="1776413"/>
          <p14:tracePt t="4729" x="2625725" y="1768475"/>
          <p14:tracePt t="4745" x="2616200" y="1768475"/>
          <p14:tracePt t="4762" x="2589213" y="1758950"/>
          <p14:tracePt t="4779" x="2571750" y="1751013"/>
          <p14:tracePt t="4795" x="2562225" y="1751013"/>
          <p14:tracePt t="4812" x="2536825" y="1751013"/>
          <p14:tracePt t="4829" x="2517775" y="1751013"/>
          <p14:tracePt t="4845" x="2500313" y="1751013"/>
          <p14:tracePt t="4862" x="2490788" y="1751013"/>
          <p14:tracePt t="4879" x="2482850" y="1751013"/>
          <p14:tracePt t="4940" x="2473325" y="1751013"/>
          <p14:tracePt t="5084" x="2465388" y="1751013"/>
          <p14:tracePt t="5188" x="2455863" y="1751013"/>
          <p14:tracePt t="5204" x="2455863" y="1741488"/>
          <p14:tracePt t="5244" x="2455863" y="1731963"/>
          <p14:tracePt t="5269" x="2455863" y="1724025"/>
          <p14:tracePt t="5276" x="2455863" y="1714500"/>
          <p14:tracePt t="5292" x="2455863" y="1704975"/>
          <p14:tracePt t="5308" x="2455863" y="1697038"/>
          <p14:tracePt t="5324" x="2455863" y="1687513"/>
          <p14:tracePt t="5340" x="2455863" y="1679575"/>
          <p14:tracePt t="5349" x="2455863" y="1670050"/>
          <p14:tracePt t="5372" x="2455863" y="1652588"/>
          <p14:tracePt t="5396" x="2446338" y="1643063"/>
          <p14:tracePt t="5412" x="2446338" y="1633538"/>
          <p14:tracePt t="5420" x="2446338" y="1625600"/>
          <p14:tracePt t="5430" x="2438400" y="1616075"/>
          <p14:tracePt t="5446" x="2428875" y="1608138"/>
          <p14:tracePt t="5469" x="2428875" y="1598613"/>
          <p14:tracePt t="5480" x="2428875" y="1589088"/>
          <p14:tracePt t="5497" x="2419350" y="1581150"/>
          <p14:tracePt t="5524" x="2419350" y="1562100"/>
          <p14:tracePt t="5556" x="2419350" y="1554163"/>
          <p14:tracePt t="5588" x="2419350" y="1544638"/>
          <p14:tracePt t="5596" x="2419350" y="1536700"/>
          <p14:tracePt t="5636" x="2411413" y="1527175"/>
          <p14:tracePt t="5948" x="2401888" y="1527175"/>
          <p14:tracePt t="5972" x="2401888" y="1536700"/>
          <p14:tracePt t="5981" x="2401888" y="1544638"/>
          <p14:tracePt t="5989" x="2401888" y="1571625"/>
          <p14:tracePt t="5998" x="2401888" y="1581150"/>
          <p14:tracePt t="6014" x="2411413" y="1616075"/>
          <p14:tracePt t="6031" x="2411413" y="1670050"/>
          <p14:tracePt t="6048" x="2428875" y="1731963"/>
          <p14:tracePt t="6065" x="2428875" y="1768475"/>
          <p14:tracePt t="6080" x="2428875" y="1822450"/>
          <p14:tracePt t="6099" x="2428875" y="1866900"/>
          <p14:tracePt t="6114" x="2428875" y="1893888"/>
          <p14:tracePt t="6131" x="2428875" y="1919288"/>
          <p14:tracePt t="6132" x="2428875" y="1928813"/>
          <p14:tracePt t="6149" x="2428875" y="1955800"/>
          <p14:tracePt t="6165" x="2428875" y="1973263"/>
          <p14:tracePt t="6181" x="2428875" y="1990725"/>
          <p14:tracePt t="6198" x="2428875" y="2000250"/>
          <p14:tracePt t="6215" x="2428875" y="2017713"/>
          <p14:tracePt t="6231" x="2438400" y="2036763"/>
          <p14:tracePt t="6248" x="2438400" y="2054225"/>
          <p14:tracePt t="6264" x="2446338" y="2071688"/>
          <p14:tracePt t="6281" x="2455863" y="2089150"/>
          <p14:tracePt t="6298" x="2455863" y="2108200"/>
          <p14:tracePt t="6314" x="2465388" y="2116138"/>
          <p14:tracePt t="6331" x="2473325" y="2143125"/>
          <p14:tracePt t="6332" x="2473325" y="2152650"/>
          <p14:tracePt t="6349" x="2490788" y="2179638"/>
          <p14:tracePt t="6365" x="2500313" y="2205038"/>
          <p14:tracePt t="6381" x="2517775" y="2232025"/>
          <p14:tracePt t="6398" x="2536825" y="2241550"/>
          <p14:tracePt t="6415" x="2554288" y="2259013"/>
          <p14:tracePt t="6431" x="2581275" y="2276475"/>
          <p14:tracePt t="6448" x="2608263" y="2276475"/>
          <p14:tracePt t="6465" x="2670175" y="2276475"/>
          <p14:tracePt t="6481" x="2724150" y="2259013"/>
          <p14:tracePt t="6499" x="2776538" y="2241550"/>
          <p14:tracePt t="6515" x="2830513" y="2214563"/>
          <p14:tracePt t="6532" x="2867025" y="2179638"/>
          <p14:tracePt t="6532" x="2884488" y="2160588"/>
          <p14:tracePt t="6549" x="2894013" y="2116138"/>
          <p14:tracePt t="6565" x="2894013" y="2089150"/>
          <p14:tracePt t="6582" x="2894013" y="2044700"/>
          <p14:tracePt t="6600" x="2894013" y="2009775"/>
          <p14:tracePt t="6615" x="2884488" y="1973263"/>
          <p14:tracePt t="6631" x="2874963" y="1946275"/>
          <p14:tracePt t="6648" x="2857500" y="1919288"/>
          <p14:tracePt t="6665" x="2840038" y="1884363"/>
          <p14:tracePt t="6682" x="2813050" y="1857375"/>
          <p14:tracePt t="6699" x="2795588" y="1830388"/>
          <p14:tracePt t="6700" x="2776538" y="1822450"/>
          <p14:tracePt t="6716" x="2776538" y="1812925"/>
          <p14:tracePt t="6716" x="2768600" y="1812925"/>
          <p14:tracePt t="6732" x="2751138" y="1803400"/>
          <p14:tracePt t="6749" x="2732088" y="1803400"/>
          <p14:tracePt t="6765" x="2705100" y="1803400"/>
          <p14:tracePt t="6782" x="2660650" y="1803400"/>
          <p14:tracePt t="6799" x="2608263" y="1803400"/>
          <p14:tracePt t="6816" x="2527300" y="1803400"/>
          <p14:tracePt t="6832" x="2490788" y="1812925"/>
          <p14:tracePt t="6849" x="2446338" y="1822450"/>
          <p14:tracePt t="6866" x="2419350" y="1830388"/>
          <p14:tracePt t="6882" x="2401888" y="1847850"/>
          <p14:tracePt t="6899" x="2384425" y="1857375"/>
          <p14:tracePt t="6900" x="2366963" y="1866900"/>
          <p14:tracePt t="6916" x="2339975" y="1893888"/>
          <p14:tracePt t="6933" x="2322513" y="1911350"/>
          <p14:tracePt t="6949" x="2295525" y="1938338"/>
          <p14:tracePt t="6966" x="2286000" y="1965325"/>
          <p14:tracePt t="6983" x="2276475" y="1990725"/>
          <p14:tracePt t="6999" x="2276475" y="2017713"/>
          <p14:tracePt t="7016" x="2268538" y="2044700"/>
          <p14:tracePt t="7033" x="2268538" y="2062163"/>
          <p14:tracePt t="7050" x="2268538" y="2089150"/>
          <p14:tracePt t="7066" x="2268538" y="2108200"/>
          <p14:tracePt t="7082" x="2268538" y="2125663"/>
          <p14:tracePt t="7099" x="2268538" y="2152650"/>
          <p14:tracePt t="7117" x="2286000" y="2179638"/>
          <p14:tracePt t="7133" x="2312988" y="2205038"/>
          <p14:tracePt t="7150" x="2347913" y="2232025"/>
          <p14:tracePt t="7166" x="2401888" y="2268538"/>
          <p14:tracePt t="7183" x="2473325" y="2303463"/>
          <p14:tracePt t="7200" x="2536825" y="2312988"/>
          <p14:tracePt t="7216" x="2616200" y="2330450"/>
          <p14:tracePt t="7233" x="2670175" y="2330450"/>
          <p14:tracePt t="7250" x="2724150" y="2330450"/>
          <p14:tracePt t="7267" x="2768600" y="2330450"/>
          <p14:tracePt t="7283" x="2813050" y="2322513"/>
          <p14:tracePt t="7300" x="2857500" y="2286000"/>
          <p14:tracePt t="7318" x="2874963" y="2259013"/>
          <p14:tracePt t="7334" x="2884488" y="2224088"/>
          <p14:tracePt t="7350" x="2894013" y="2197100"/>
          <p14:tracePt t="7367" x="2894013" y="2160588"/>
          <p14:tracePt t="7383" x="2894013" y="2125663"/>
          <p14:tracePt t="7400" x="2894013" y="2081213"/>
          <p14:tracePt t="7417" x="2894013" y="2044700"/>
          <p14:tracePt t="7433" x="2874963" y="2017713"/>
          <p14:tracePt t="7450" x="2847975" y="1990725"/>
          <p14:tracePt t="7467" x="2822575" y="1973263"/>
          <p14:tracePt t="7484" x="2795588" y="1965325"/>
          <p14:tracePt t="7501" x="2768600" y="1965325"/>
          <p14:tracePt t="7517" x="2751138" y="1965325"/>
          <p14:tracePt t="7534" x="2732088" y="1965325"/>
          <p14:tracePt t="7550" x="2714625" y="1965325"/>
          <p14:tracePt t="7597" x="2705100" y="1965325"/>
          <p14:tracePt t="7764" x="2705100" y="1982788"/>
          <p14:tracePt t="7772" x="2705100" y="1990725"/>
          <p14:tracePt t="7784" x="2714625" y="2000250"/>
          <p14:tracePt t="7801" x="2714625" y="2036763"/>
          <p14:tracePt t="7818" x="2732088" y="2062163"/>
          <p14:tracePt t="7834" x="2751138" y="2108200"/>
          <p14:tracePt t="7851" x="2768600" y="2160588"/>
          <p14:tracePt t="7852" x="2776538" y="2179638"/>
          <p14:tracePt t="7869" x="2803525" y="2241550"/>
          <p14:tracePt t="7885" x="2840038" y="2295525"/>
          <p14:tracePt t="7901" x="2894013" y="2357438"/>
          <p14:tracePt t="7918" x="2946400" y="2411413"/>
          <p14:tracePt t="7935" x="3009900" y="2455863"/>
          <p14:tracePt t="7951" x="3081338" y="2509838"/>
          <p14:tracePt t="7969" x="3152775" y="2554288"/>
          <p14:tracePt t="7985" x="3214688" y="2598738"/>
          <p14:tracePt t="8002" x="3251200" y="2625725"/>
          <p14:tracePt t="8019" x="3303588" y="2643188"/>
          <p14:tracePt t="8021" x="3322638" y="2652713"/>
          <p14:tracePt t="8035" x="3340100" y="2660650"/>
          <p14:tracePt t="8052" x="3411538" y="2670175"/>
          <p14:tracePt t="8069" x="3455988" y="2687638"/>
          <p14:tracePt t="8085" x="3490913" y="2687638"/>
          <p14:tracePt t="8102" x="3527425" y="2687638"/>
          <p14:tracePt t="8119" x="3581400" y="2697163"/>
          <p14:tracePt t="8135" x="3625850" y="2697163"/>
          <p14:tracePt t="8152" x="3670300" y="2697163"/>
          <p14:tracePt t="8169" x="3714750" y="2697163"/>
          <p14:tracePt t="8185" x="3751263" y="2697163"/>
          <p14:tracePt t="8202" x="3768725" y="2697163"/>
          <p14:tracePt t="8219" x="3786188" y="2697163"/>
          <p14:tracePt t="8356" x="3776663" y="2697163"/>
          <p14:tracePt t="8364" x="3768725" y="2697163"/>
          <p14:tracePt t="8372" x="3741738" y="2697163"/>
          <p14:tracePt t="8386" x="3724275" y="2697163"/>
          <p14:tracePt t="8402" x="3679825" y="2687638"/>
          <p14:tracePt t="8419" x="3652838" y="2679700"/>
          <p14:tracePt t="8436" x="3616325" y="2679700"/>
          <p14:tracePt t="8453" x="3598863" y="2679700"/>
          <p14:tracePt t="8469" x="3589338" y="2679700"/>
          <p14:tracePt t="8486" x="3562350" y="2679700"/>
          <p14:tracePt t="8503" x="3544888" y="2679700"/>
          <p14:tracePt t="8519" x="3517900" y="2687638"/>
          <p14:tracePt t="8536" x="3500438" y="2697163"/>
          <p14:tracePt t="8553" x="3490913" y="2714625"/>
          <p14:tracePt t="8569" x="3482975" y="2732088"/>
          <p14:tracePt t="8586" x="3482975" y="2751138"/>
          <p14:tracePt t="8603" x="3482975" y="2776538"/>
          <p14:tracePt t="8604" x="3482975" y="2795588"/>
          <p14:tracePt t="8619" x="3482975" y="2813050"/>
          <p14:tracePt t="8637" x="3482975" y="2874963"/>
          <p14:tracePt t="8653" x="3500438" y="2919413"/>
          <p14:tracePt t="8670" x="3527425" y="2973388"/>
          <p14:tracePt t="8686" x="3554413" y="3017838"/>
          <p14:tracePt t="8703" x="3598863" y="3071813"/>
          <p14:tracePt t="8720" x="3643313" y="3125788"/>
          <p14:tracePt t="8736" x="3697288" y="3179763"/>
          <p14:tracePt t="8753" x="3768725" y="3232150"/>
          <p14:tracePt t="8770" x="3840163" y="3268663"/>
          <p14:tracePt t="8786" x="3919538" y="3313113"/>
          <p14:tracePt t="8803" x="4037013" y="3348038"/>
          <p14:tracePt t="8805" x="4089400" y="3357563"/>
          <p14:tracePt t="8821" x="4214813" y="3375025"/>
          <p14:tracePt t="8837" x="4303713" y="3384550"/>
          <p14:tracePt t="8853" x="4394200" y="3384550"/>
          <p14:tracePt t="8870" x="4456113" y="3384550"/>
          <p14:tracePt t="8887" x="4518025" y="3384550"/>
          <p14:tracePt t="8903" x="4554538" y="3367088"/>
          <p14:tracePt t="8920" x="4598988" y="3340100"/>
          <p14:tracePt t="8937" x="4625975" y="3313113"/>
          <p14:tracePt t="8953" x="4670425" y="3276600"/>
          <p14:tracePt t="8970" x="4705350" y="3251200"/>
          <p14:tracePt t="8987" x="4741863" y="3187700"/>
          <p14:tracePt t="9004" x="4803775" y="3108325"/>
          <p14:tracePt t="9021" x="4830763" y="3044825"/>
          <p14:tracePt t="9038" x="4857750" y="2982913"/>
          <p14:tracePt t="9054" x="4875213" y="2928938"/>
          <p14:tracePt t="9070" x="4894263" y="2884488"/>
          <p14:tracePt t="9087" x="4894263" y="2847975"/>
          <p14:tracePt t="9103" x="4894263" y="2803525"/>
          <p14:tracePt t="9120" x="4894263" y="2751138"/>
          <p14:tracePt t="9137" x="4894263" y="2687638"/>
          <p14:tracePt t="9153" x="4884738" y="2652713"/>
          <p14:tracePt t="9170" x="4867275" y="2598738"/>
          <p14:tracePt t="9188" x="4848225" y="2554288"/>
          <p14:tracePt t="9205" x="4813300" y="2500313"/>
          <p14:tracePt t="9221" x="4776788" y="2465388"/>
          <p14:tracePt t="9238" x="4732338" y="2438400"/>
          <p14:tracePt t="9254" x="4697413" y="2411413"/>
          <p14:tracePt t="9271" x="4643438" y="2393950"/>
          <p14:tracePt t="9288" x="4608513" y="2384425"/>
          <p14:tracePt t="9304" x="4562475" y="2357438"/>
          <p14:tracePt t="9321" x="4518025" y="2357438"/>
          <p14:tracePt t="9338" x="4465638" y="2357438"/>
          <p14:tracePt t="9354" x="4375150" y="2357438"/>
          <p14:tracePt t="9371" x="4276725" y="2357438"/>
          <p14:tracePt t="9388" x="4160838" y="2357438"/>
          <p14:tracePt t="9388" x="4108450" y="2366963"/>
          <p14:tracePt t="9405" x="4037013" y="2366963"/>
          <p14:tracePt t="9421" x="3956050" y="2384425"/>
          <p14:tracePt t="9438" x="3902075" y="2401888"/>
          <p14:tracePt t="9454" x="3840163" y="2419350"/>
          <p14:tracePt t="9471" x="3803650" y="2446338"/>
          <p14:tracePt t="9488" x="3751263" y="2473325"/>
          <p14:tracePt t="9504" x="3705225" y="2509838"/>
          <p14:tracePt t="9521" x="3652838" y="2554288"/>
          <p14:tracePt t="9538" x="3608388" y="2608263"/>
          <p14:tracePt t="9555" x="3554413" y="2679700"/>
          <p14:tracePt t="9571" x="3517900" y="2741613"/>
          <p14:tracePt t="9589" x="3500438" y="2830513"/>
          <p14:tracePt t="9605" x="3500438" y="2884488"/>
          <p14:tracePt t="9621" x="3500438" y="2928938"/>
          <p14:tracePt t="9638" x="3509963" y="2965450"/>
          <p14:tracePt t="9655" x="3517900" y="3000375"/>
          <p14:tracePt t="9671" x="3536950" y="3044825"/>
          <p14:tracePt t="9688" x="3544888" y="3081338"/>
          <p14:tracePt t="9705" x="3562350" y="3108325"/>
          <p14:tracePt t="9721" x="3589338" y="3143250"/>
          <p14:tracePt t="9738" x="3633788" y="3179763"/>
          <p14:tracePt t="9755" x="3670300" y="3205163"/>
          <p14:tracePt t="9757" x="3705225" y="3214688"/>
          <p14:tracePt t="9772" x="3732213" y="3214688"/>
          <p14:tracePt t="9772" x="3768725" y="3232150"/>
          <p14:tracePt t="9789" x="3848100" y="3251200"/>
          <p14:tracePt t="9805" x="3929063" y="3259138"/>
          <p14:tracePt t="9822" x="4027488" y="3259138"/>
          <p14:tracePt t="9839" x="4125913" y="3259138"/>
          <p14:tracePt t="9855" x="4241800" y="3259138"/>
          <p14:tracePt t="9872" x="4322763" y="3232150"/>
          <p14:tracePt t="9889" x="4402138" y="3205163"/>
          <p14:tracePt t="9905" x="4465638" y="3170238"/>
          <p14:tracePt t="9922" x="4518025" y="3133725"/>
          <p14:tracePt t="9939" x="4545013" y="3089275"/>
          <p14:tracePt t="9940" x="4545013" y="3071813"/>
          <p14:tracePt t="9955" x="4545013" y="3062288"/>
          <p14:tracePt t="9956" x="4545013" y="3044825"/>
          <p14:tracePt t="9972" x="4545013" y="3009900"/>
          <p14:tracePt t="9989" x="4545013" y="2990850"/>
          <p14:tracePt t="10005" x="4545013" y="2965450"/>
          <p14:tracePt t="10022" x="4545013" y="2955925"/>
          <p14:tracePt t="10039" x="4545013" y="2946400"/>
          <p14:tracePt t="10228" x="4545013" y="2938463"/>
          <p14:tracePt t="10244" x="4572000" y="2938463"/>
          <p14:tracePt t="10252" x="4589463" y="2938463"/>
          <p14:tracePt t="10260" x="4616450" y="2928938"/>
          <p14:tracePt t="10273" x="4643438" y="2919413"/>
          <p14:tracePt t="10290" x="4697413" y="2901950"/>
          <p14:tracePt t="10306" x="4741863" y="2894013"/>
          <p14:tracePt t="10323" x="4759325" y="2884488"/>
          <p14:tracePt t="10324" x="4776788" y="2874963"/>
          <p14:tracePt t="10357" x="4786313" y="2867025"/>
          <p14:tracePt t="10572" x="4795838" y="2867025"/>
          <p14:tracePt t="10588" x="4803775" y="2867025"/>
          <p14:tracePt t="10604" x="4822825" y="2867025"/>
          <p14:tracePt t="10612" x="4830763" y="2874963"/>
          <p14:tracePt t="10623" x="4840288" y="2874963"/>
          <p14:tracePt t="10640" x="4875213" y="2874963"/>
          <p14:tracePt t="10657" x="4919663" y="2884488"/>
          <p14:tracePt t="10673" x="4956175" y="2894013"/>
          <p14:tracePt t="10690" x="5000625" y="2901950"/>
          <p14:tracePt t="10707" x="5054600" y="2911475"/>
          <p14:tracePt t="10724" x="5099050" y="2919413"/>
          <p14:tracePt t="10724" x="5133975" y="2928938"/>
          <p14:tracePt t="10740" x="5160963" y="2928938"/>
          <p14:tracePt t="10757" x="5224463" y="2928938"/>
          <p14:tracePt t="10774" x="5276850" y="2928938"/>
          <p14:tracePt t="10790" x="5330825" y="2928938"/>
          <p14:tracePt t="10807" x="5375275" y="2928938"/>
          <p14:tracePt t="10824" x="5419725" y="2928938"/>
          <p14:tracePt t="10840" x="5465763" y="2928938"/>
          <p14:tracePt t="10857" x="5518150" y="2928938"/>
          <p14:tracePt t="10874" x="5554663" y="2928938"/>
          <p14:tracePt t="10890" x="5589588" y="2928938"/>
          <p14:tracePt t="10908" x="5616575" y="2928938"/>
          <p14:tracePt t="10909" x="5626100" y="2928938"/>
          <p14:tracePt t="10924" x="5653088" y="2928938"/>
          <p14:tracePt t="10941" x="5670550" y="2928938"/>
          <p14:tracePt t="10958" x="5697538" y="2928938"/>
          <p14:tracePt t="10974" x="5697538" y="2919413"/>
          <p14:tracePt t="10991" x="5724525" y="2911475"/>
          <p14:tracePt t="11008" x="5732463" y="2901950"/>
          <p14:tracePt t="11024" x="5741988" y="2894013"/>
          <p14:tracePt t="11041" x="5751513" y="2884488"/>
          <p14:tracePt t="11060" x="5751513" y="2874963"/>
          <p14:tracePt t="11084" x="5759450" y="2867025"/>
          <p14:tracePt t="11100" x="5768975" y="2857500"/>
          <p14:tracePt t="11116" x="5768975" y="2847975"/>
          <p14:tracePt t="11124" x="5776913" y="2840038"/>
          <p14:tracePt t="11148" x="5786438" y="2830513"/>
          <p14:tracePt t="11172" x="5786438" y="2822575"/>
          <p14:tracePt t="11180" x="5786438" y="2813050"/>
          <p14:tracePt t="11191" x="5795963" y="2803525"/>
          <p14:tracePt t="11212" x="5795963" y="2786063"/>
          <p14:tracePt t="11236" x="5795963" y="2776538"/>
          <p14:tracePt t="11260" x="5795963" y="2768600"/>
          <p14:tracePt t="11268" x="5795963" y="2759075"/>
          <p14:tracePt t="11316" x="5795963" y="2751138"/>
          <p14:tracePt t="11364" x="5786438" y="2741613"/>
          <p14:tracePt t="11373" x="5786438" y="2732088"/>
          <p14:tracePt t="11380" x="5776913" y="2732088"/>
          <p14:tracePt t="11392" x="5768975" y="2732088"/>
          <p14:tracePt t="11409" x="5741988" y="2732088"/>
          <p14:tracePt t="11425" x="5715000" y="2732088"/>
          <p14:tracePt t="11442" x="5680075" y="2741613"/>
          <p14:tracePt t="11459" x="5653088" y="2751138"/>
          <p14:tracePt t="11460" x="5634038" y="2759075"/>
          <p14:tracePt t="11476" x="5634038" y="2768600"/>
          <p14:tracePt t="11477" x="5626100" y="2776538"/>
          <p14:tracePt t="11492" x="5616575" y="2786063"/>
          <p14:tracePt t="11509" x="5599113" y="2822575"/>
          <p14:tracePt t="11525" x="5599113" y="2830513"/>
          <p14:tracePt t="11542" x="5599113" y="2857500"/>
          <p14:tracePt t="11559" x="5599113" y="2874963"/>
          <p14:tracePt t="11575" x="5599113" y="2894013"/>
          <p14:tracePt t="11592" x="5599113" y="2928938"/>
          <p14:tracePt t="11609" x="5608638" y="2946400"/>
          <p14:tracePt t="11626" x="5626100" y="2965450"/>
          <p14:tracePt t="11642" x="5643563" y="2973388"/>
          <p14:tracePt t="11660" x="5680075" y="2990850"/>
          <p14:tracePt t="11676" x="5715000" y="2990850"/>
          <p14:tracePt t="11692" x="5732463" y="2990850"/>
          <p14:tracePt t="11709" x="5795963" y="2982913"/>
          <p14:tracePt t="11726" x="5830888" y="2973388"/>
          <p14:tracePt t="11742" x="5857875" y="2955925"/>
          <p14:tracePt t="11759" x="5884863" y="2938463"/>
          <p14:tracePt t="11776" x="5902325" y="2928938"/>
          <p14:tracePt t="11793" x="5919788" y="2911475"/>
          <p14:tracePt t="11809" x="5938838" y="2894013"/>
          <p14:tracePt t="11826" x="5946775" y="2867025"/>
          <p14:tracePt t="11843" x="5956300" y="2847975"/>
          <p14:tracePt t="11859" x="5956300" y="2822575"/>
          <p14:tracePt t="11876" x="5973763" y="2795588"/>
          <p14:tracePt t="11893" x="5973763" y="2786063"/>
          <p14:tracePt t="11910" x="5973763" y="2768600"/>
          <p14:tracePt t="11926" x="5973763" y="2751138"/>
          <p14:tracePt t="11943" x="5965825" y="2732088"/>
          <p14:tracePt t="11960" x="5956300" y="2714625"/>
          <p14:tracePt t="11976" x="5946775" y="2714625"/>
          <p14:tracePt t="11993" x="5946775" y="2705100"/>
          <p14:tracePt t="12010" x="5929313" y="2687638"/>
          <p14:tracePt t="12027" x="5919788" y="2687638"/>
          <p14:tracePt t="12043" x="5894388" y="2679700"/>
          <p14:tracePt t="12060" x="5848350" y="2670175"/>
          <p14:tracePt t="12076" x="5803900" y="2660650"/>
          <p14:tracePt t="12093" x="5786438" y="2660650"/>
          <p14:tracePt t="12109" x="5751513" y="2660650"/>
          <p14:tracePt t="12126" x="5732463" y="2652713"/>
          <p14:tracePt t="12156" x="5724525" y="2652713"/>
          <p14:tracePt t="12172" x="5705475" y="2652713"/>
          <p14:tracePt t="12181" x="5697538" y="2652713"/>
          <p14:tracePt t="12194" x="5680075" y="2652713"/>
          <p14:tracePt t="12210" x="5643563" y="2670175"/>
          <p14:tracePt t="12227" x="5616575" y="2687638"/>
          <p14:tracePt t="12244" x="5599113" y="2697163"/>
          <p14:tracePt t="12245" x="5581650" y="2714625"/>
          <p14:tracePt t="12261" x="5554663" y="2732088"/>
          <p14:tracePt t="12278" x="5527675" y="2759075"/>
          <p14:tracePt t="12293" x="5510213" y="2776538"/>
          <p14:tracePt t="12310" x="5483225" y="2795588"/>
          <p14:tracePt t="12328" x="5473700" y="2813050"/>
          <p14:tracePt t="12344" x="5465763" y="2822575"/>
          <p14:tracePt t="12360" x="5456238" y="2830513"/>
          <p14:tracePt t="12377" x="5456238" y="2840038"/>
          <p14:tracePt t="12394" x="5456238" y="2847975"/>
          <p14:tracePt t="12481" x="5456238" y="2857500"/>
          <p14:tracePt t="12486" x="5456238" y="2867025"/>
          <p14:tracePt t="12500" x="5456238" y="2874963"/>
          <p14:tracePt t="12516" x="5456238" y="2884488"/>
          <p14:tracePt t="12527" x="5456238" y="2894013"/>
          <p14:tracePt t="12543" x="5456238" y="2901950"/>
          <p14:tracePt t="12560" x="5465763" y="2911475"/>
          <p14:tracePt t="12578" x="5465763" y="2919413"/>
          <p14:tracePt t="12594" x="5465763" y="2928938"/>
          <p14:tracePt t="12620" x="5465763" y="2938463"/>
          <p14:tracePt t="12637" x="5473700" y="2955925"/>
          <p14:tracePt t="12652" x="5483225" y="2955925"/>
          <p14:tracePt t="12661" x="5491163" y="2965450"/>
          <p14:tracePt t="12678" x="5510213" y="2973388"/>
          <p14:tracePt t="12694" x="5527675" y="2990850"/>
          <p14:tracePt t="12711" x="5554663" y="2990850"/>
          <p14:tracePt t="12728" x="5581650" y="3009900"/>
          <p14:tracePt t="12744" x="5599113" y="3009900"/>
          <p14:tracePt t="12761" x="5616575" y="3009900"/>
          <p14:tracePt t="12778" x="5626100" y="3009900"/>
          <p14:tracePt t="12795" x="5643563" y="3009900"/>
          <p14:tracePt t="12811" x="5680075" y="3009900"/>
          <p14:tracePt t="12828" x="5688013" y="3000375"/>
          <p14:tracePt t="12845" x="5697538" y="3000375"/>
          <p14:tracePt t="12861" x="5705475" y="3000375"/>
          <p14:tracePt t="12879" x="5715000" y="2990850"/>
          <p14:tracePt t="12895" x="5715000" y="2982913"/>
          <p14:tracePt t="12911" x="5715000" y="2973388"/>
          <p14:tracePt t="12928" x="5715000" y="2965450"/>
          <p14:tracePt t="12945" x="5715000" y="2955925"/>
          <p14:tracePt t="12962" x="5715000" y="2946400"/>
          <p14:tracePt t="12978" x="5715000" y="2938463"/>
          <p14:tracePt t="12995" x="5715000" y="2928938"/>
          <p14:tracePt t="13013" x="5715000" y="2919413"/>
          <p14:tracePt t="13029" x="5715000" y="2911475"/>
          <p14:tracePt t="13046" x="5715000" y="2901950"/>
          <p14:tracePt t="13084" x="5715000" y="2894013"/>
          <p14:tracePt t="13212" x="5715000" y="2884488"/>
          <p14:tracePt t="13484" x="5715000" y="2874963"/>
          <p14:tracePt t="13508" x="5715000" y="2867025"/>
          <p14:tracePt t="13532" x="5715000" y="2857500"/>
          <p14:tracePt t="13564" x="5705475" y="2840038"/>
          <p14:tracePt t="13588" x="5705475" y="2830513"/>
          <p14:tracePt t="13596" x="5697538" y="2822575"/>
          <p14:tracePt t="13604" x="5688013" y="2822575"/>
          <p14:tracePt t="13620" x="5688013" y="2803525"/>
          <p14:tracePt t="13636" x="5680075" y="2795588"/>
          <p14:tracePt t="13646" x="5680075" y="2786063"/>
          <p14:tracePt t="13663" x="5670550" y="2786063"/>
          <p14:tracePt t="13680" x="5653088" y="2776538"/>
          <p14:tracePt t="13696" x="5643563" y="2768600"/>
          <p14:tracePt t="13713" x="5626100" y="2759075"/>
          <p14:tracePt t="13730" x="5572125" y="2751138"/>
          <p14:tracePt t="13747" x="5500688" y="2751138"/>
          <p14:tracePt t="13763" x="5394325" y="2751138"/>
          <p14:tracePt t="13765" x="5340350" y="2751138"/>
          <p14:tracePt t="13781" x="5224463" y="2751138"/>
          <p14:tracePt t="13797" x="5126038" y="2751138"/>
          <p14:tracePt t="13813" x="5045075" y="2751138"/>
          <p14:tracePt t="13830" x="4983163" y="2751138"/>
          <p14:tracePt t="13847" x="4929188" y="2751138"/>
          <p14:tracePt t="13863" x="4875213" y="2751138"/>
          <p14:tracePt t="13880" x="4795838" y="2751138"/>
          <p14:tracePt t="13897" x="4697413" y="2751138"/>
          <p14:tracePt t="13913" x="4572000" y="2751138"/>
          <p14:tracePt t="13930" x="4456113" y="2751138"/>
          <p14:tracePt t="13947" x="4322763" y="2751138"/>
          <p14:tracePt t="13964" x="4160838" y="2751138"/>
          <p14:tracePt t="13981" x="4098925" y="2751138"/>
          <p14:tracePt t="13997" x="4071938" y="2751138"/>
          <p14:tracePt t="14014" x="4044950" y="2751138"/>
          <p14:tracePt t="14030" x="4044950" y="2741613"/>
          <p14:tracePt t="14048" x="4027488" y="2732088"/>
          <p14:tracePt t="14064" x="4010025" y="2732088"/>
          <p14:tracePt t="14080" x="4000500" y="2732088"/>
          <p14:tracePt t="14098" x="3946525" y="2732088"/>
          <p14:tracePt t="14114" x="3902075" y="2732088"/>
          <p14:tracePt t="14131" x="3857625" y="2732088"/>
          <p14:tracePt t="14148" x="3822700" y="2732088"/>
          <p14:tracePt t="14150" x="3803650" y="2732088"/>
          <p14:tracePt t="14165" x="3776663" y="2732088"/>
          <p14:tracePt t="14181" x="3751263" y="2732088"/>
          <p14:tracePt t="14198" x="3724275" y="2732088"/>
          <p14:tracePt t="14214" x="3697288" y="2732088"/>
          <p14:tracePt t="14231" x="3679825" y="2732088"/>
          <p14:tracePt t="14248" x="3670300" y="2732088"/>
          <p14:tracePt t="14364" x="3660775" y="2724150"/>
          <p14:tracePt t="14428" x="3652838" y="2714625"/>
          <p14:tracePt t="14540" x="3643313" y="2714625"/>
          <p14:tracePt t="14550" x="3633788" y="2714625"/>
          <p14:tracePt t="14556" x="3616325" y="2714625"/>
          <p14:tracePt t="14668" x="3608388" y="2714625"/>
          <p14:tracePt t="14676" x="3589338" y="2714625"/>
          <p14:tracePt t="14684" x="3571875" y="2705100"/>
          <p14:tracePt t="14699" x="3554413" y="2697163"/>
          <p14:tracePt t="14715" x="3517900" y="2697163"/>
          <p14:tracePt t="14717" x="3490913" y="2687638"/>
          <p14:tracePt t="14733" x="3455988" y="2670175"/>
          <p14:tracePt t="14868" x="3446463" y="2670175"/>
          <p14:tracePt t="14884" x="3438525" y="2670175"/>
          <p14:tracePt t="14892" x="3429000" y="2670175"/>
          <p14:tracePt t="14908" x="3419475" y="2679700"/>
          <p14:tracePt t="15076" x="3411538" y="2679700"/>
          <p14:tracePt t="16516" x="3402013" y="2679700"/>
          <p14:tracePt t="16532" x="3411538" y="2687638"/>
          <p14:tracePt t="16540" x="3411538" y="2697163"/>
          <p14:tracePt t="16556" x="3419475" y="2724150"/>
          <p14:tracePt t="16569" x="3429000" y="2724150"/>
          <p14:tracePt t="16586" x="3446463" y="2751138"/>
          <p14:tracePt t="16602" x="3465513" y="2759075"/>
          <p14:tracePt t="16619" x="3465513" y="2768600"/>
          <p14:tracePt t="16636" x="3490913" y="2776538"/>
          <p14:tracePt t="16652" x="3490913" y="2786063"/>
          <p14:tracePt t="16669" x="3509963" y="2786063"/>
          <p14:tracePt t="16686" x="3517900" y="2786063"/>
          <p14:tracePt t="16702" x="3544888" y="2795588"/>
          <p14:tracePt t="16724" x="3554413" y="2795588"/>
          <p14:tracePt t="16736" x="3562350" y="2795588"/>
          <p14:tracePt t="16753" x="3571875" y="2795588"/>
          <p14:tracePt t="16769" x="3581400" y="2795588"/>
          <p14:tracePt t="17628" x="3589338" y="2795588"/>
          <p14:tracePt t="17636" x="3616325" y="2795588"/>
          <p14:tracePt t="17644" x="3660775" y="2795588"/>
          <p14:tracePt t="17654" x="3732213" y="2795588"/>
          <p14:tracePt t="17671" x="3919538" y="2795588"/>
          <p14:tracePt t="17688" x="4116388" y="2795588"/>
          <p14:tracePt t="17705" x="4268788" y="2795588"/>
          <p14:tracePt t="17721" x="4375150" y="2795588"/>
          <p14:tracePt t="17739" x="4411663" y="2786063"/>
          <p14:tracePt t="17754" x="4446588" y="2776538"/>
          <p14:tracePt t="17771" x="4473575" y="2759075"/>
          <p14:tracePt t="17773" x="4491038" y="2759075"/>
          <p14:tracePt t="17789" x="4527550" y="2732088"/>
          <p14:tracePt t="17805" x="4598988" y="2724150"/>
          <p14:tracePt t="17821" x="4660900" y="2724150"/>
          <p14:tracePt t="17839" x="4724400" y="2724150"/>
          <p14:tracePt t="17855" x="4776788" y="2724150"/>
          <p14:tracePt t="17871" x="4830763" y="2724150"/>
          <p14:tracePt t="17889" x="4867275" y="2724150"/>
          <p14:tracePt t="17905" x="4911725" y="2724150"/>
          <p14:tracePt t="17922" x="4965700" y="2724150"/>
          <p14:tracePt t="17939" x="5018088" y="2724150"/>
          <p14:tracePt t="17955" x="5072063" y="2724150"/>
          <p14:tracePt t="17956" x="5108575" y="2724150"/>
          <p14:tracePt t="17972" x="5160963" y="2724150"/>
          <p14:tracePt t="17989" x="5214938" y="2724150"/>
          <p14:tracePt t="18005" x="5259388" y="2724150"/>
          <p14:tracePt t="18022" x="5313363" y="2724150"/>
          <p14:tracePt t="18039" x="5357813" y="2724150"/>
          <p14:tracePt t="18055" x="5394325" y="2714625"/>
          <p14:tracePt t="18072" x="5438775" y="2705100"/>
          <p14:tracePt t="18089" x="5473700" y="2697163"/>
          <p14:tracePt t="18105" x="5491163" y="2697163"/>
          <p14:tracePt t="18122" x="5518150" y="2687638"/>
          <p14:tracePt t="18139" x="5527675" y="2679700"/>
          <p14:tracePt t="18140" x="5545138" y="2679700"/>
          <p14:tracePt t="18156" x="5554663" y="2670175"/>
          <p14:tracePt t="18158" x="5562600" y="2660650"/>
          <p14:tracePt t="18284" x="5554663" y="2670175"/>
          <p14:tracePt t="18292" x="5545138" y="2679700"/>
          <p14:tracePt t="18300" x="5527675" y="2687638"/>
          <p14:tracePt t="18308" x="5510213" y="2697163"/>
          <p14:tracePt t="18323" x="5483225" y="2714625"/>
          <p14:tracePt t="18339" x="5465763" y="2741613"/>
          <p14:tracePt t="18341" x="5456238" y="2768600"/>
          <p14:tracePt t="18357" x="5429250" y="2795588"/>
          <p14:tracePt t="18373" x="5411788" y="2830513"/>
          <p14:tracePt t="18389" x="5402263" y="2867025"/>
          <p14:tracePt t="18406" x="5402263" y="2884488"/>
          <p14:tracePt t="18423" x="5402263" y="2919413"/>
          <p14:tracePt t="18439" x="5402263" y="2938463"/>
          <p14:tracePt t="18456" x="5402263" y="2965450"/>
          <p14:tracePt t="18473" x="5402263" y="2990850"/>
          <p14:tracePt t="18489" x="5411788" y="2990850"/>
          <p14:tracePt t="18506" x="5419725" y="3009900"/>
          <p14:tracePt t="18523" x="5438775" y="3009900"/>
          <p14:tracePt t="18540" x="5465763" y="3009900"/>
          <p14:tracePt t="18558" x="5562600" y="3009900"/>
          <p14:tracePt t="18573" x="5653088" y="3000375"/>
          <p14:tracePt t="18589" x="5732463" y="2990850"/>
          <p14:tracePt t="18606" x="5795963" y="2965450"/>
          <p14:tracePt t="18622" x="5848350" y="2946400"/>
          <p14:tracePt t="18640" x="5875338" y="2919413"/>
          <p14:tracePt t="18656" x="5894388" y="2894013"/>
          <p14:tracePt t="18673" x="5902325" y="2857500"/>
          <p14:tracePt t="18690" x="5919788" y="2830513"/>
          <p14:tracePt t="18706" x="5929313" y="2786063"/>
          <p14:tracePt t="18709" x="5929313" y="2776538"/>
          <p14:tracePt t="18723" x="5929313" y="2759075"/>
          <p14:tracePt t="18741" x="5929313" y="2697163"/>
          <p14:tracePt t="18757" x="5929313" y="2660650"/>
          <p14:tracePt t="18773" x="5911850" y="2616200"/>
          <p14:tracePt t="18790" x="5884863" y="2598738"/>
          <p14:tracePt t="18807" x="5867400" y="2581275"/>
          <p14:tracePt t="18823" x="5848350" y="2562225"/>
          <p14:tracePt t="18840" x="5840413" y="2554288"/>
          <p14:tracePt t="18857" x="5813425" y="2544763"/>
          <p14:tracePt t="18873" x="5795963" y="2544763"/>
          <p14:tracePt t="18890" x="5768975" y="2544763"/>
          <p14:tracePt t="18907" x="5705475" y="2544763"/>
          <p14:tracePt t="18909" x="5688013" y="2544763"/>
          <p14:tracePt t="18924" x="5626100" y="2562225"/>
          <p14:tracePt t="18940" x="5572125" y="2589213"/>
          <p14:tracePt t="18958" x="5518150" y="2633663"/>
          <p14:tracePt t="18974" x="5473700" y="2660650"/>
          <p14:tracePt t="18990" x="5438775" y="2705100"/>
          <p14:tracePt t="19008" x="5402263" y="2759075"/>
          <p14:tracePt t="19024" x="5375275" y="2803525"/>
          <p14:tracePt t="19041" x="5375275" y="2840038"/>
          <p14:tracePt t="19058" x="5375275" y="2884488"/>
          <p14:tracePt t="19074" x="5375275" y="2928938"/>
          <p14:tracePt t="19091" x="5375275" y="2946400"/>
          <p14:tracePt t="19108" x="5375275" y="2965450"/>
          <p14:tracePt t="19109" x="5375275" y="2973388"/>
          <p14:tracePt t="19124" x="5375275" y="2990850"/>
          <p14:tracePt t="19141" x="5375275" y="3000375"/>
          <p14:tracePt t="19158" x="5411788" y="3017838"/>
          <p14:tracePt t="19174" x="5465763" y="3036888"/>
          <p14:tracePt t="19191" x="5545138" y="3044825"/>
          <p14:tracePt t="19208" x="5643563" y="3044825"/>
          <p14:tracePt t="19224" x="5759450" y="3044825"/>
          <p14:tracePt t="19241" x="5867400" y="3036888"/>
          <p14:tracePt t="19258" x="5938838" y="3009900"/>
          <p14:tracePt t="19274" x="5983288" y="2965450"/>
          <p14:tracePt t="19291" x="6010275" y="2911475"/>
          <p14:tracePt t="19292" x="6027738" y="2884488"/>
          <p14:tracePt t="19309" x="6045200" y="2830513"/>
          <p14:tracePt t="19325" x="6054725" y="2786063"/>
          <p14:tracePt t="19341" x="6054725" y="2751138"/>
          <p14:tracePt t="19359" x="6054725" y="2705100"/>
          <p14:tracePt t="19374" x="6054725" y="2670175"/>
          <p14:tracePt t="19391" x="6045200" y="2652713"/>
          <p14:tracePt t="19408" x="6037263" y="2625725"/>
          <p14:tracePt t="19425" x="6027738" y="2608263"/>
          <p14:tracePt t="19441" x="6018213" y="2598738"/>
          <p14:tracePt t="19460" x="6010275" y="2589213"/>
          <p14:tracePt t="19476" x="6000750" y="2581275"/>
          <p14:tracePt t="19492" x="5991225" y="2571750"/>
          <p14:tracePt t="19509" x="5956300" y="2571750"/>
          <p14:tracePt t="19525" x="5894388" y="2571750"/>
          <p14:tracePt t="19541" x="5822950" y="2571750"/>
          <p14:tracePt t="19559" x="5776913" y="2571750"/>
          <p14:tracePt t="19575" x="5751513" y="2581275"/>
          <p14:tracePt t="19592" x="5732463" y="2581275"/>
          <p14:tracePt t="19609" x="5715000" y="2598738"/>
          <p14:tracePt t="19625" x="5705475" y="2608263"/>
          <p14:tracePt t="19642" x="5705475" y="2616200"/>
          <p14:tracePt t="19660" x="5697538" y="2652713"/>
          <p14:tracePt t="19675" x="5688013" y="2660650"/>
          <p14:tracePt t="19692" x="5688013" y="2687638"/>
          <p14:tracePt t="19709" x="5680075" y="2714625"/>
          <p14:tracePt t="19725" x="5680075" y="2732088"/>
          <p14:tracePt t="19742" x="5670550" y="2759075"/>
          <p14:tracePt t="19759" x="5670550" y="2768600"/>
          <p14:tracePt t="19775" x="5670550" y="2776538"/>
          <p14:tracePt t="20660" x="5670550" y="2768600"/>
          <p14:tracePt t="20669" x="5670550" y="2759075"/>
          <p14:tracePt t="20678" x="5670550" y="2751138"/>
          <p14:tracePt t="20694" x="5670550" y="2732088"/>
          <p14:tracePt t="20711" x="5670550" y="2724150"/>
          <p14:tracePt t="20728" x="5670550" y="2714625"/>
          <p14:tracePt t="20744" x="5670550" y="2705100"/>
          <p14:tracePt t="20761" x="5670550" y="2697163"/>
          <p14:tracePt t="20788" x="5670550" y="2687638"/>
          <p14:tracePt t="20828" x="5670550" y="2679700"/>
          <p14:tracePt t="20940" x="5670550" y="2670175"/>
          <p14:tracePt t="20964" x="5688013" y="2670175"/>
          <p14:tracePt t="20972" x="5697538" y="2670175"/>
          <p14:tracePt t="20981" x="5705475" y="2670175"/>
          <p14:tracePt t="20994" x="5724525" y="2670175"/>
          <p14:tracePt t="21011" x="5759450" y="2670175"/>
          <p14:tracePt t="21013" x="5768975" y="2670175"/>
          <p14:tracePt t="21029" x="5786438" y="2670175"/>
          <p14:tracePt t="21045" x="5795963" y="2670175"/>
          <p14:tracePt t="21061" x="5822950" y="2670175"/>
          <p14:tracePt t="21079" x="5840413" y="2670175"/>
          <p14:tracePt t="21100" x="5848350" y="2670175"/>
          <p14:tracePt t="21111" x="5867400" y="2670175"/>
          <p14:tracePt t="21129" x="5894388" y="2679700"/>
          <p14:tracePt t="21145" x="5929313" y="2687638"/>
          <p14:tracePt t="21161" x="5956300" y="2697163"/>
          <p14:tracePt t="21229" x="5956300" y="2705100"/>
          <p14:tracePt t="21244" x="5965825" y="2705100"/>
          <p14:tracePt t="21261" x="5991225" y="2714625"/>
          <p14:tracePt t="21268" x="6010275" y="2724150"/>
          <p14:tracePt t="21279" x="6018213" y="2724150"/>
          <p14:tracePt t="21295" x="6062663" y="2732088"/>
          <p14:tracePt t="21312" x="6099175" y="2741613"/>
          <p14:tracePt t="21329" x="6134100" y="2741613"/>
          <p14:tracePt t="21346" x="6153150" y="2741613"/>
          <p14:tracePt t="21362" x="6170613" y="2741613"/>
          <p14:tracePt t="21379" x="6180138" y="2741613"/>
          <p14:tracePt t="21396" x="6197600" y="2741613"/>
          <p14:tracePt t="21412" x="6215063" y="2741613"/>
          <p14:tracePt t="21429" x="6242050" y="2741613"/>
          <p14:tracePt t="21445" x="6269038" y="2741613"/>
          <p14:tracePt t="21462" x="6286500" y="2732088"/>
          <p14:tracePt t="21479" x="6296025" y="2724150"/>
          <p14:tracePt t="21495" x="6313488" y="2714625"/>
          <p14:tracePt t="21512" x="6323013" y="2705100"/>
          <p14:tracePt t="21529" x="6340475" y="2697163"/>
          <p14:tracePt t="21546" x="6348413" y="2697163"/>
          <p14:tracePt t="21562" x="6357938" y="2697163"/>
          <p14:tracePt t="21588" x="6367463" y="2697163"/>
          <p14:tracePt t="21709" x="6375400" y="2697163"/>
          <p14:tracePt t="21724" x="6384925" y="2697163"/>
          <p14:tracePt t="21732" x="6394450" y="2697163"/>
          <p14:tracePt t="21746" x="6402388" y="2697163"/>
          <p14:tracePt t="21763" x="6419850" y="2697163"/>
          <p14:tracePt t="21765" x="6429375" y="2697163"/>
          <p14:tracePt t="21780" x="6456363" y="2697163"/>
          <p14:tracePt t="21796" x="6473825" y="2697163"/>
          <p14:tracePt t="21813" x="6483350" y="2697163"/>
          <p14:tracePt t="21830" x="6491288" y="2697163"/>
          <p14:tracePt t="21853" x="6500813" y="2697163"/>
          <p14:tracePt t="21868" x="6510338" y="2697163"/>
          <p14:tracePt t="21880" x="6518275" y="2697163"/>
          <p14:tracePt t="21908" x="6527800" y="2687638"/>
          <p14:tracePt t="21924" x="6537325" y="2679700"/>
          <p14:tracePt t="21940" x="6545263" y="2670175"/>
          <p14:tracePt t="21981" x="6554788" y="2670175"/>
          <p14:tracePt t="21984" x="6562725" y="2660650"/>
          <p14:tracePt t="21996" x="6572250" y="2643188"/>
          <p14:tracePt t="22188" x="6554788" y="2643188"/>
          <p14:tracePt t="22196" x="6545263" y="2652713"/>
          <p14:tracePt t="22204" x="6537325" y="2652713"/>
          <p14:tracePt t="22213" x="6527800" y="2660650"/>
          <p14:tracePt t="22229" x="6518275" y="2670175"/>
          <p14:tracePt t="22246" x="6500813" y="2679700"/>
          <p14:tracePt t="22263" x="6500813" y="2687638"/>
          <p14:tracePt t="22280" x="6483350" y="2705100"/>
          <p14:tracePt t="22296" x="6483350" y="2724150"/>
          <p14:tracePt t="22313" x="6483350" y="2732088"/>
          <p14:tracePt t="22330" x="6473825" y="2759075"/>
          <p14:tracePt t="22346" x="6473825" y="2776538"/>
          <p14:tracePt t="22363" x="6473825" y="2786063"/>
          <p14:tracePt t="22380" x="6473825" y="2813050"/>
          <p14:tracePt t="22404" x="6473825" y="2822575"/>
          <p14:tracePt t="22509" x="6473825" y="2830513"/>
          <p14:tracePt t="22524" x="6473825" y="2840038"/>
          <p14:tracePt t="22540" x="6473825" y="2847975"/>
          <p14:tracePt t="22556" x="6473825" y="2867025"/>
          <p14:tracePt t="22572" x="6483350" y="2874963"/>
          <p14:tracePt t="22588" x="6491288" y="2884488"/>
          <p14:tracePt t="22604" x="6491288" y="2894013"/>
          <p14:tracePt t="22612" x="6491288" y="2901950"/>
          <p14:tracePt t="22636" x="6500813" y="2911475"/>
          <p14:tracePt t="22660" x="6518275" y="2911475"/>
          <p14:tracePt t="22668" x="6527800" y="2919413"/>
          <p14:tracePt t="22676" x="6537325" y="2919413"/>
          <p14:tracePt t="22684" x="6554788" y="2928938"/>
          <p14:tracePt t="22698" x="6572250" y="2928938"/>
          <p14:tracePt t="22714" x="6616700" y="2928938"/>
          <p14:tracePt t="22731" x="6661150" y="2928938"/>
          <p14:tracePt t="22749" x="6688138" y="2928938"/>
          <p14:tracePt t="22804" x="6697663" y="2928938"/>
          <p14:tracePt t="22844" x="6705600" y="2928938"/>
          <p14:tracePt t="22852" x="6724650" y="2928938"/>
          <p14:tracePt t="22865" x="6751638" y="2928938"/>
          <p14:tracePt t="22882" x="6786563" y="2928938"/>
          <p14:tracePt t="22899" x="6831013" y="2919413"/>
          <p14:tracePt t="22901" x="6858000" y="2911475"/>
          <p14:tracePt t="22915" x="6867525" y="2901950"/>
          <p14:tracePt t="22932" x="6875463" y="2894013"/>
          <p14:tracePt t="22933" x="6884988" y="2894013"/>
          <p14:tracePt t="22949" x="6894513" y="2884488"/>
          <p14:tracePt t="22972" x="6902450" y="2867025"/>
          <p14:tracePt t="22988" x="6911975" y="2857500"/>
          <p14:tracePt t="22999" x="6911975" y="2847975"/>
          <p14:tracePt t="23015" x="6929438" y="2840038"/>
          <p14:tracePt t="23032" x="6938963" y="2822575"/>
          <p14:tracePt t="23049" x="6946900" y="2803525"/>
          <p14:tracePt t="23065" x="6965950" y="2768600"/>
          <p14:tracePt t="23082" x="6983413" y="2741613"/>
          <p14:tracePt t="23099" x="6983413" y="2724150"/>
          <p14:tracePt t="23116" x="6983413" y="2687638"/>
          <p14:tracePt t="23133" x="6983413" y="2670175"/>
          <p14:tracePt t="23149" x="6983413" y="2652713"/>
          <p14:tracePt t="23166" x="6983413" y="2643188"/>
          <p14:tracePt t="23182" x="6983413" y="2633663"/>
          <p14:tracePt t="23199" x="6983413" y="2625725"/>
          <p14:tracePt t="23216" x="6983413" y="2616200"/>
          <p14:tracePt t="23232" x="6983413" y="2608263"/>
          <p14:tracePt t="23249" x="6983413" y="2589213"/>
          <p14:tracePt t="23266" x="6983413" y="2581275"/>
          <p14:tracePt t="23282" x="6973888" y="2562225"/>
          <p14:tracePt t="23285" x="6965950" y="2554288"/>
          <p14:tracePt t="23300" x="6956425" y="2536825"/>
          <p14:tracePt t="23316" x="6938963" y="2527300"/>
          <p14:tracePt t="23333" x="6919913" y="2517775"/>
          <p14:tracePt t="23349" x="6911975" y="2517775"/>
          <p14:tracePt t="23366" x="6875463" y="2517775"/>
          <p14:tracePt t="23383" x="6840538" y="2517775"/>
          <p14:tracePt t="23399" x="6796088" y="2517775"/>
          <p14:tracePt t="23416" x="6751638" y="2517775"/>
          <p14:tracePt t="23433" x="6697663" y="2517775"/>
          <p14:tracePt t="23449" x="6661150" y="2517775"/>
          <p14:tracePt t="23466" x="6616700" y="2517775"/>
          <p14:tracePt t="23483" x="6589713" y="2517775"/>
          <p14:tracePt t="23500" x="6554788" y="2527300"/>
          <p14:tracePt t="23517" x="6545263" y="2536825"/>
          <p14:tracePt t="23533" x="6537325" y="2536825"/>
          <p14:tracePt t="23550" x="6518275" y="2544763"/>
          <p14:tracePt t="23566" x="6500813" y="2554288"/>
          <p14:tracePt t="23582" x="6491288" y="2562225"/>
          <p14:tracePt t="23599" x="6473825" y="2581275"/>
          <p14:tracePt t="23616" x="6465888" y="2598738"/>
          <p14:tracePt t="23632" x="6456363" y="2625725"/>
          <p14:tracePt t="23650" x="6446838" y="2643188"/>
          <p14:tracePt t="23667" x="6446838" y="2660650"/>
          <p14:tracePt t="23683" x="6438900" y="2697163"/>
          <p14:tracePt t="23700" x="6438900" y="2741613"/>
          <p14:tracePt t="23716" x="6438900" y="2768600"/>
          <p14:tracePt t="23733" x="6438900" y="2795588"/>
          <p14:tracePt t="23749" x="6438900" y="2813050"/>
          <p14:tracePt t="23766" x="6438900" y="2840038"/>
          <p14:tracePt t="23783" x="6438900" y="2867025"/>
          <p14:tracePt t="23800" x="6438900" y="2894013"/>
          <p14:tracePt t="23817" x="6438900" y="2911475"/>
          <p14:tracePt t="23834" x="6438900" y="2938463"/>
          <p14:tracePt t="23850" x="6446838" y="2955925"/>
          <p14:tracePt t="23867" x="6446838" y="2973388"/>
          <p14:tracePt t="23884" x="6446838" y="3000375"/>
          <p14:tracePt t="23900" x="6465888" y="3017838"/>
          <p14:tracePt t="23917" x="6473825" y="3044825"/>
          <p14:tracePt t="23934" x="6483350" y="3062288"/>
          <p14:tracePt t="23951" x="6510338" y="3071813"/>
          <p14:tracePt t="23968" x="6527800" y="3089275"/>
          <p14:tracePt t="23988" x="6537325" y="3089275"/>
          <p14:tracePt t="24029" x="6545263" y="3089275"/>
          <p14:tracePt t="24036" x="6554788" y="3089275"/>
          <p14:tracePt t="24044" x="6572250" y="3089275"/>
          <p14:tracePt t="24053" x="6589713" y="3089275"/>
          <p14:tracePt t="24068" x="6608763" y="3089275"/>
          <p14:tracePt t="24084" x="6670675" y="3089275"/>
          <p14:tracePt t="24084" x="6688138" y="3089275"/>
          <p14:tracePt t="24100" x="6715125" y="3089275"/>
          <p14:tracePt t="24117" x="6724650" y="3089275"/>
          <p14:tracePt t="24276" x="6742113" y="3089275"/>
          <p14:tracePt t="24316" x="6751638" y="3081338"/>
          <p14:tracePt t="24404" x="6751638" y="3071813"/>
          <p14:tracePt t="24428" x="6759575" y="3062288"/>
          <p14:tracePt t="24508" x="6759575" y="3054350"/>
          <p14:tracePt t="24532" x="6759575" y="3044825"/>
          <p14:tracePt t="24548" x="6759575" y="3036888"/>
          <p14:tracePt t="24732" x="6759575" y="3027363"/>
          <p14:tracePt t="24740" x="6759575" y="3017838"/>
          <p14:tracePt t="24804" x="6759575" y="3009900"/>
          <p14:tracePt t="24948" x="6769100" y="3000375"/>
          <p14:tracePt t="26117" x="6769100" y="2990850"/>
          <p14:tracePt t="26580" x="6769100" y="2982913"/>
          <p14:tracePt t="26644" x="6769100" y="2973388"/>
          <p14:tracePt t="26700" x="6769100" y="2965450"/>
          <p14:tracePt t="26820" x="6769100" y="2955925"/>
          <p14:tracePt t="26868" x="6769100" y="2946400"/>
          <p14:tracePt t="27068" x="6769100" y="2938463"/>
          <p14:tracePt t="27092" x="6769100" y="2928938"/>
          <p14:tracePt t="27124" x="6759575" y="2919413"/>
          <p14:tracePt t="27884" x="6759575" y="2911475"/>
          <p14:tracePt t="27892" x="6751638" y="2911475"/>
          <p14:tracePt t="27900" x="6751638" y="2901950"/>
          <p14:tracePt t="27916" x="6732588" y="2894013"/>
          <p14:tracePt t="27940" x="6715125" y="2894013"/>
          <p14:tracePt t="27948" x="6705600" y="2884488"/>
          <p14:tracePt t="28332" x="6705600" y="2874963"/>
          <p14:tracePt t="28356" x="6697663" y="2874963"/>
          <p14:tracePt t="28364" x="6697663" y="2867025"/>
          <p14:tracePt t="28396" x="6688138" y="2847975"/>
          <p14:tracePt t="28964" x="6680200" y="2847975"/>
          <p14:tracePt t="28980" x="6680200" y="2840038"/>
          <p14:tracePt t="28988" x="6680200" y="2822575"/>
          <p14:tracePt t="28996" x="6688138" y="2803525"/>
          <p14:tracePt t="29011" x="6697663" y="2795588"/>
          <p14:tracePt t="29028" x="6724650" y="2751138"/>
          <p14:tracePt t="29029" x="6751638" y="2732088"/>
          <p14:tracePt t="29044" x="6804025" y="2687638"/>
          <p14:tracePt t="29061" x="6858000" y="2652713"/>
          <p14:tracePt t="29078" x="6902450" y="2625725"/>
          <p14:tracePt t="29094" x="6938963" y="2608263"/>
          <p14:tracePt t="29111" x="6973888" y="2581275"/>
          <p14:tracePt t="29128" x="7018338" y="2562225"/>
          <p14:tracePt t="29144" x="7054850" y="2554288"/>
          <p14:tracePt t="29161" x="7099300" y="2536825"/>
          <p14:tracePt t="29178" x="7153275" y="2509838"/>
          <p14:tracePt t="29194" x="7215188" y="2490788"/>
          <p14:tracePt t="29211" x="7259638" y="2473325"/>
          <p14:tracePt t="29213" x="7286625" y="2465388"/>
          <p14:tracePt t="29228" x="7340600" y="2455863"/>
          <p14:tracePt t="29245" x="7385050" y="2446338"/>
          <p14:tracePt t="29261" x="7429500" y="2428875"/>
          <p14:tracePt t="29278" x="7446963" y="2428875"/>
          <p14:tracePt t="29295" x="7483475" y="2411413"/>
          <p14:tracePt t="29311" x="7500938" y="2401888"/>
          <p14:tracePt t="29328" x="7510463" y="2393950"/>
          <p14:tracePt t="29345" x="7518400" y="2393950"/>
          <p14:tracePt t="29361" x="7518400" y="2384425"/>
          <p14:tracePt t="29460" x="7527925" y="2384425"/>
          <p14:tracePt t="29468" x="7537450" y="2384425"/>
          <p14:tracePt t="29478" x="7562850" y="2374900"/>
          <p14:tracePt t="29495" x="7634288" y="2366963"/>
          <p14:tracePt t="29512" x="7715250" y="2339975"/>
          <p14:tracePt t="29529" x="7796213" y="2303463"/>
          <p14:tracePt t="29545" x="7885113" y="2259013"/>
          <p14:tracePt t="29561" x="7939088" y="2214563"/>
          <p14:tracePt t="29578" x="7966075" y="2187575"/>
          <p14:tracePt t="29595" x="7974013" y="2160588"/>
          <p14:tracePt t="29612" x="7991475" y="2125663"/>
          <p14:tracePt t="29628" x="7991475" y="2108200"/>
          <p14:tracePt t="29645" x="7991475" y="2089150"/>
          <p14:tracePt t="29662" x="8001000" y="2062163"/>
          <p14:tracePt t="29679" x="8001000" y="2036763"/>
          <p14:tracePt t="29695" x="8001000" y="2017713"/>
          <p14:tracePt t="29712" x="8001000" y="2009775"/>
          <p14:tracePt t="29732" x="8001000" y="2000250"/>
          <p14:tracePt t="29764" x="8001000" y="1990725"/>
          <p14:tracePt t="29772" x="8001000" y="1982788"/>
          <p14:tracePt t="29796" x="8001000" y="1973263"/>
          <p14:tracePt t="30260" x="7991475" y="1990725"/>
          <p14:tracePt t="30268" x="7991475" y="2017713"/>
          <p14:tracePt t="30280" x="7974013" y="2062163"/>
          <p14:tracePt t="30297" x="7902575" y="2197100"/>
          <p14:tracePt t="30313" x="7804150" y="2357438"/>
          <p14:tracePt t="30330" x="7697788" y="2554288"/>
          <p14:tracePt t="30347" x="7572375" y="2759075"/>
          <p14:tracePt t="30364" x="7429500" y="3036888"/>
          <p14:tracePt t="30380" x="7367588" y="3179763"/>
          <p14:tracePt t="30398" x="7331075" y="3295650"/>
          <p14:tracePt t="30413" x="7304088" y="3394075"/>
          <p14:tracePt t="30430" x="7286625" y="3446463"/>
          <p14:tracePt t="30448" x="7269163" y="3500438"/>
          <p14:tracePt t="30464" x="7251700" y="3554413"/>
          <p14:tracePt t="30480" x="7215188" y="3598863"/>
          <p14:tracePt t="30497" x="7197725" y="3633788"/>
          <p14:tracePt t="30514" x="7180263" y="3660775"/>
          <p14:tracePt t="30530" x="7170738" y="3687763"/>
          <p14:tracePt t="30548" x="7153275" y="3705225"/>
          <p14:tracePt t="30549" x="7153275" y="3714750"/>
          <p14:tracePt t="30564" x="7143750" y="3724275"/>
          <p14:tracePt t="30581" x="7126288" y="3741738"/>
          <p14:tracePt t="30598" x="7108825" y="3741738"/>
          <p14:tracePt t="30614" x="7099300" y="3741738"/>
          <p14:tracePt t="30716" x="7089775" y="3741738"/>
          <p14:tracePt t="30724" x="7081838" y="3741738"/>
          <p14:tracePt t="30733" x="7081838" y="3724275"/>
          <p14:tracePt t="30749" x="7062788" y="3697288"/>
          <p14:tracePt t="30764" x="7054850" y="3633788"/>
          <p14:tracePt t="30781" x="7045325" y="3598863"/>
          <p14:tracePt t="30798" x="7045325" y="3544888"/>
          <p14:tracePt t="30814" x="7045325" y="3500438"/>
          <p14:tracePt t="30831" x="7045325" y="3446463"/>
          <p14:tracePt t="30848" x="7054850" y="3419475"/>
          <p14:tracePt t="30864" x="7062788" y="3394075"/>
          <p14:tracePt t="30881" x="7072313" y="3375025"/>
          <p14:tracePt t="30899" x="7072313" y="3367088"/>
          <p14:tracePt t="30914" x="7081838" y="3348038"/>
          <p14:tracePt t="30933" x="7089775" y="3340100"/>
          <p14:tracePt t="30949" x="7089775" y="3330575"/>
          <p14:tracePt t="30965" x="7108825" y="3322638"/>
          <p14:tracePt t="30981" x="7126288" y="3303588"/>
          <p14:tracePt t="30998" x="7143750" y="3276600"/>
          <p14:tracePt t="31015" x="7161213" y="3259138"/>
          <p14:tracePt t="31031" x="7170738" y="3259138"/>
          <p14:tracePt t="31084" x="7180263" y="3259138"/>
          <p14:tracePt t="31092" x="7188200" y="3268663"/>
          <p14:tracePt t="31100" x="7197725" y="3276600"/>
          <p14:tracePt t="31115" x="7205663" y="3286125"/>
          <p14:tracePt t="31132" x="7232650" y="3357563"/>
          <p14:tracePt t="31149" x="7259638" y="3419475"/>
          <p14:tracePt t="31165" x="7277100" y="3482975"/>
          <p14:tracePt t="31182" x="7286625" y="3562350"/>
          <p14:tracePt t="31199" x="7304088" y="3633788"/>
          <p14:tracePt t="31215" x="7313613" y="3679825"/>
          <p14:tracePt t="31232" x="7323138" y="3724275"/>
          <p14:tracePt t="31249" x="7331075" y="3776663"/>
          <p14:tracePt t="31265" x="7340600" y="3795713"/>
          <p14:tracePt t="31282" x="7340600" y="3813175"/>
          <p14:tracePt t="31300" x="7340600" y="3830638"/>
          <p14:tracePt t="31300" x="7340600" y="3840163"/>
          <p14:tracePt t="31316" x="7340600" y="3857625"/>
          <p14:tracePt t="31332" x="7340600" y="3902075"/>
          <p14:tracePt t="31349" x="7340600" y="3929063"/>
          <p14:tracePt t="31365" x="7340600" y="3956050"/>
          <p14:tracePt t="31382" x="7348538" y="3983038"/>
          <p14:tracePt t="31399" x="7348538" y="3990975"/>
          <p14:tracePt t="31416" x="7348538" y="4010025"/>
          <p14:tracePt t="31804" x="7348538" y="4017963"/>
          <p14:tracePt t="31908" x="7340600" y="4017963"/>
          <p14:tracePt t="32460" x="7331075" y="4017963"/>
          <p14:tracePt t="32469" x="7323138" y="4017963"/>
          <p14:tracePt t="32476" x="7296150" y="4017963"/>
          <p14:tracePt t="32484" x="7269163" y="4017963"/>
          <p14:tracePt t="32501" x="7170738" y="4017963"/>
          <p14:tracePt t="32518" x="7099300" y="4017963"/>
          <p14:tracePt t="32534" x="7018338" y="4017963"/>
          <p14:tracePt t="32552" x="6973888" y="4010025"/>
          <p14:tracePt t="32568" x="6956425" y="4000500"/>
          <p14:tracePt t="32584" x="6946900" y="3990975"/>
          <p14:tracePt t="32601" x="6911975" y="3990975"/>
          <p14:tracePt t="32618" x="6902450" y="3990975"/>
          <p14:tracePt t="32634" x="6875463" y="3990975"/>
          <p14:tracePt t="32652" x="6848475" y="3983038"/>
          <p14:tracePt t="32669" x="6813550" y="3973513"/>
          <p14:tracePt t="32685" x="6786563" y="3965575"/>
          <p14:tracePt t="32701" x="6732588" y="3956050"/>
          <p14:tracePt t="32718" x="6680200" y="3946525"/>
          <p14:tracePt t="32735" x="6626225" y="3938588"/>
          <p14:tracePt t="32752" x="6545263" y="3919538"/>
          <p14:tracePt t="32769" x="6500813" y="3911600"/>
          <p14:tracePt t="32785" x="6465888" y="3902075"/>
          <p14:tracePt t="32802" x="6465888" y="3894138"/>
          <p14:tracePt t="32860" x="6465888" y="3884613"/>
          <p14:tracePt t="32876" x="6465888" y="3875088"/>
          <p14:tracePt t="32884" x="6456363" y="3857625"/>
          <p14:tracePt t="32892" x="6456363" y="3848100"/>
          <p14:tracePt t="32902" x="6446838" y="3840163"/>
          <p14:tracePt t="32919" x="6438900" y="3822700"/>
          <p14:tracePt t="32935" x="6419850" y="3803650"/>
          <p14:tracePt t="32952" x="6411913" y="3776663"/>
          <p14:tracePt t="32969" x="6394450" y="3768725"/>
          <p14:tracePt t="33076" x="6411913" y="3768725"/>
          <p14:tracePt t="33084" x="6446838" y="3768725"/>
          <p14:tracePt t="33092" x="6500813" y="3768725"/>
          <p14:tracePt t="33102" x="6572250" y="3768725"/>
          <p14:tracePt t="33119" x="6732588" y="3768725"/>
          <p14:tracePt t="33136" x="6894513" y="3768725"/>
          <p14:tracePt t="33152" x="7010400" y="3768725"/>
          <p14:tracePt t="33169" x="7062788" y="3768725"/>
          <p14:tracePt t="33186" x="7089775" y="3751263"/>
          <p14:tracePt t="33292" x="7081838" y="3751263"/>
          <p14:tracePt t="33300" x="7072313" y="3759200"/>
          <p14:tracePt t="33309" x="7045325" y="3759200"/>
          <p14:tracePt t="33319" x="7000875" y="3776663"/>
          <p14:tracePt t="33336" x="6894513" y="3803650"/>
          <p14:tracePt t="33352" x="6751638" y="3822700"/>
          <p14:tracePt t="33369" x="6599238" y="3867150"/>
          <p14:tracePt t="33386" x="6456363" y="3884613"/>
          <p14:tracePt t="33403" x="6357938" y="3902075"/>
          <p14:tracePt t="33423" x="6313488" y="3911600"/>
          <p14:tracePt t="33423" x="6286500" y="3919538"/>
          <p14:tracePt t="33436" x="6259513" y="3929063"/>
          <p14:tracePt t="33452" x="6224588" y="3938588"/>
          <p14:tracePt t="33469" x="6205538" y="3938588"/>
          <p14:tracePt t="33485" x="6153150" y="3946525"/>
          <p14:tracePt t="33503" x="6108700" y="3956050"/>
          <p14:tracePt t="33520" x="6072188" y="3965575"/>
          <p14:tracePt t="33536" x="6037263" y="3965575"/>
          <p14:tracePt t="33552" x="6010275" y="3965575"/>
          <p14:tracePt t="33569" x="6000750" y="3965575"/>
          <p14:tracePt t="33596" x="5991225" y="3965575"/>
          <p14:tracePt t="33620" x="5983288" y="3965575"/>
          <p14:tracePt t="33628" x="5973763" y="3965575"/>
          <p14:tracePt t="33700" x="5965825" y="3965575"/>
          <p14:tracePt t="33724" x="5956300" y="3965575"/>
          <p14:tracePt t="33732" x="5946775" y="3965575"/>
          <p14:tracePt t="33740" x="5938838" y="3956050"/>
          <p14:tracePt t="33756" x="5929313" y="3956050"/>
          <p14:tracePt t="33770" x="5919788" y="3956050"/>
          <p14:tracePt t="33788" x="5911850" y="3956050"/>
          <p14:tracePt t="33804" x="5894388" y="3946525"/>
          <p14:tracePt t="33836" x="5884863" y="3946525"/>
          <p14:tracePt t="33860" x="5884863" y="3938588"/>
          <p14:tracePt t="33868" x="5884863" y="3929063"/>
          <p14:tracePt t="33876" x="5884863" y="3919538"/>
          <p14:tracePt t="33888" x="5884863" y="3911600"/>
          <p14:tracePt t="33904" x="5902325" y="3894138"/>
          <p14:tracePt t="33921" x="5919788" y="3875088"/>
          <p14:tracePt t="33938" x="5946775" y="3857625"/>
          <p14:tracePt t="33954" x="5973763" y="3840163"/>
          <p14:tracePt t="33971" x="6000750" y="3840163"/>
          <p14:tracePt t="34036" x="6010275" y="3840163"/>
          <p14:tracePt t="34044" x="6018213" y="3840163"/>
          <p14:tracePt t="34060" x="6037263" y="3840163"/>
          <p14:tracePt t="34070" x="6054725" y="3840163"/>
          <p14:tracePt t="34087" x="6089650" y="3840163"/>
          <p14:tracePt t="34104" x="6126163" y="3840163"/>
          <p14:tracePt t="34121" x="6153150" y="3840163"/>
          <p14:tracePt t="34139" x="6161088" y="3840163"/>
          <p14:tracePt t="34196" x="6170613" y="3840163"/>
          <p14:tracePt t="34204" x="6180138" y="3840163"/>
          <p14:tracePt t="34212" x="6188075" y="3840163"/>
          <p14:tracePt t="34221" x="6205538" y="3840163"/>
          <p14:tracePt t="34239" x="6242050" y="3840163"/>
          <p14:tracePt t="34254" x="6286500" y="3848100"/>
          <p14:tracePt t="34271" x="6323013" y="3848100"/>
          <p14:tracePt t="34288" x="6357938" y="3848100"/>
          <p14:tracePt t="34304" x="6384925" y="3848100"/>
          <p14:tracePt t="34321" x="6402388" y="3848100"/>
          <p14:tracePt t="34338" x="6438900" y="3848100"/>
          <p14:tracePt t="34355" x="6465888" y="3848100"/>
          <p14:tracePt t="34371" x="6500813" y="3848100"/>
          <p14:tracePt t="34372" x="6518275" y="3848100"/>
          <p14:tracePt t="34388" x="6554788" y="3848100"/>
          <p14:tracePt t="34405" x="6599238" y="3848100"/>
          <p14:tracePt t="34421" x="6626225" y="3848100"/>
          <p14:tracePt t="34438" x="6661150" y="3848100"/>
          <p14:tracePt t="34455" x="6688138" y="3848100"/>
          <p14:tracePt t="34471" x="6705600" y="3848100"/>
          <p14:tracePt t="34488" x="6715125" y="3848100"/>
          <p14:tracePt t="34505" x="6742113" y="3848100"/>
          <p14:tracePt t="34521" x="6769100" y="3848100"/>
          <p14:tracePt t="34539" x="6804025" y="3848100"/>
          <p14:tracePt t="34556" x="6858000" y="3848100"/>
          <p14:tracePt t="34557" x="6884988" y="3848100"/>
          <p14:tracePt t="34572" x="6919913" y="3848100"/>
          <p14:tracePt t="34589" x="6965950" y="3848100"/>
          <p14:tracePt t="34605" x="6983413" y="3857625"/>
          <p14:tracePt t="34622" x="7000875" y="3857625"/>
          <p14:tracePt t="34639" x="7027863" y="3867150"/>
          <p14:tracePt t="34655" x="7045325" y="3875088"/>
          <p14:tracePt t="34672" x="7062788" y="3875088"/>
          <p14:tracePt t="34689" x="7089775" y="3875088"/>
          <p14:tracePt t="34705" x="7099300" y="3875088"/>
          <p14:tracePt t="34722" x="7116763" y="3894138"/>
          <p14:tracePt t="34739" x="7134225" y="3894138"/>
          <p14:tracePt t="34740" x="7153275" y="3902075"/>
          <p14:tracePt t="34755" x="7170738" y="3911600"/>
          <p14:tracePt t="34772" x="7224713" y="3929063"/>
          <p14:tracePt t="34789" x="7269163" y="3946525"/>
          <p14:tracePt t="34805" x="7296150" y="3965575"/>
          <p14:tracePt t="34822" x="7323138" y="3983038"/>
          <p14:tracePt t="34839" x="7340600" y="3990975"/>
          <p14:tracePt t="34855" x="7348538" y="4000500"/>
          <p14:tracePt t="34872" x="7348538" y="4010025"/>
          <p14:tracePt t="34892" x="7358063" y="4017963"/>
          <p14:tracePt t="34924" x="7367588" y="4027488"/>
          <p14:tracePt t="34948" x="7375525" y="4037013"/>
          <p14:tracePt t="34980" x="7385050" y="4044950"/>
          <p14:tracePt t="35772" x="7394575" y="4054475"/>
          <p14:tracePt t="35780" x="7394575" y="4062413"/>
          <p14:tracePt t="35791" x="7402513" y="4062413"/>
          <p14:tracePt t="35808" x="7419975" y="4081463"/>
          <p14:tracePt t="35824" x="7466013" y="4098925"/>
          <p14:tracePt t="35841" x="7500938" y="4108450"/>
          <p14:tracePt t="35859" x="7518400" y="4133850"/>
          <p14:tracePt t="35874" x="7537450" y="4143375"/>
          <p14:tracePt t="35948" x="7537450" y="4152900"/>
          <p14:tracePt t="35956" x="7537450" y="4160838"/>
          <p14:tracePt t="35964" x="7545388" y="4160838"/>
          <p14:tracePt t="35975" x="7545388" y="4170363"/>
          <p14:tracePt t="35991" x="7554913" y="4170363"/>
          <p14:tracePt t="36008" x="7562850" y="4187825"/>
          <p14:tracePt t="36092" x="7572375" y="4197350"/>
          <p14:tracePt t="36100" x="7581900" y="4205288"/>
          <p14:tracePt t="36109" x="7581900" y="4214813"/>
          <p14:tracePt t="36125" x="7608888" y="4224338"/>
          <p14:tracePt t="36142" x="7653338" y="4241800"/>
          <p14:tracePt t="36159" x="7697788" y="4259263"/>
          <p14:tracePt t="36175" x="7732713" y="4276725"/>
          <p14:tracePt t="36192" x="7751763" y="4286250"/>
          <p14:tracePt t="36209" x="7769225" y="4295775"/>
          <p14:tracePt t="36225" x="7777163" y="4303713"/>
          <p14:tracePt t="36272" x="7786688" y="4313238"/>
          <p14:tracePt t="36276" x="7796213" y="4330700"/>
          <p14:tracePt t="36292" x="7804150" y="4348163"/>
          <p14:tracePt t="36309" x="7823200" y="4375150"/>
          <p14:tracePt t="36326" x="7831138" y="4394200"/>
          <p14:tracePt t="36342" x="7848600" y="4429125"/>
          <p14:tracePt t="36359" x="7858125" y="4456113"/>
          <p14:tracePt t="36380" x="7867650" y="4473575"/>
          <p14:tracePt t="36428" x="7867650" y="4483100"/>
          <p14:tracePt t="36452" x="7875588" y="4483100"/>
          <p14:tracePt t="36476" x="7875588" y="4491038"/>
          <p14:tracePt t="36484" x="7875588" y="4500563"/>
          <p14:tracePt t="36493" x="7875588" y="4510088"/>
          <p14:tracePt t="36509" x="7875588" y="4518025"/>
          <p14:tracePt t="36526" x="7875588" y="4545013"/>
          <p14:tracePt t="36543" x="7875588" y="4554538"/>
          <p14:tracePt t="36559" x="7875588" y="4572000"/>
          <p14:tracePt t="36636" x="7875588" y="4581525"/>
          <p14:tracePt t="36652" x="7875588" y="4589463"/>
          <p14:tracePt t="36660" x="7875588" y="4598988"/>
          <p14:tracePt t="36676" x="7875588" y="4608513"/>
          <p14:tracePt t="36684" x="7875588" y="4616450"/>
          <p14:tracePt t="36693" x="7875588" y="4625975"/>
          <p14:tracePt t="36710" x="7875588" y="4643438"/>
          <p14:tracePt t="36726" x="7875588" y="4652963"/>
          <p14:tracePt t="36812" x="7875588" y="4670425"/>
          <p14:tracePt t="36820" x="7875588" y="4679950"/>
          <p14:tracePt t="36829" x="7875588" y="4687888"/>
          <p14:tracePt t="36843" x="7875588" y="4697413"/>
          <p14:tracePt t="36860" x="7875588" y="4732338"/>
          <p14:tracePt t="36877" x="7875588" y="4751388"/>
          <p14:tracePt t="36893" x="7875588" y="4759325"/>
          <p14:tracePt t="36910" x="7875588" y="4768850"/>
          <p14:tracePt t="36927" x="7885113" y="4776788"/>
          <p14:tracePt t="36956" x="7885113" y="4786313"/>
          <p14:tracePt t="36980" x="7885113" y="4795838"/>
          <p14:tracePt t="36996" x="7885113" y="4803775"/>
          <p14:tracePt t="37004" x="7885113" y="4813300"/>
          <p14:tracePt t="37020" x="7885113" y="4822825"/>
          <p14:tracePt t="37029" x="7894638" y="4840288"/>
          <p14:tracePt t="37044" x="7894638" y="4848225"/>
          <p14:tracePt t="37060" x="7894638" y="4867275"/>
          <p14:tracePt t="37077" x="7902575" y="4884738"/>
          <p14:tracePt t="37094" x="7902575" y="4894263"/>
          <p14:tracePt t="37110" x="7902575" y="4902200"/>
          <p14:tracePt t="37128" x="7902575" y="4911725"/>
          <p14:tracePt t="37144" x="7902575" y="4919663"/>
          <p14:tracePt t="37160" x="7902575" y="4929188"/>
          <p14:tracePt t="37180" x="7902575" y="4938713"/>
          <p14:tracePt t="37194" x="7912100" y="4938713"/>
          <p14:tracePt t="37210" x="7912100" y="4946650"/>
          <p14:tracePt t="37229" x="7912100" y="4956175"/>
          <p14:tracePt t="37245" x="7912100" y="4965700"/>
          <p14:tracePt t="37261" x="7920038" y="4973638"/>
          <p14:tracePt t="37284" x="7920038" y="4983163"/>
          <p14:tracePt t="37300" x="7920038" y="4991100"/>
          <p14:tracePt t="37316" x="7929563" y="5010150"/>
          <p14:tracePt t="37348" x="7929563" y="5018088"/>
          <p14:tracePt t="37364" x="7929563" y="5027613"/>
          <p14:tracePt t="37380" x="7929563" y="5037138"/>
          <p14:tracePt t="37388" x="7929563" y="5045075"/>
          <p14:tracePt t="37404" x="7929563" y="5054600"/>
          <p14:tracePt t="37420" x="7929563" y="5062538"/>
          <p14:tracePt t="37436" x="7929563" y="5072063"/>
          <p14:tracePt t="37460" x="7929563" y="5081588"/>
          <p14:tracePt t="37532" x="7929563" y="5089525"/>
          <p14:tracePt t="37548" x="7929563" y="5099050"/>
          <p14:tracePt t="37556" x="7929563" y="5108575"/>
          <p14:tracePt t="37564" x="7929563" y="5116513"/>
          <p14:tracePt t="37578" x="7929563" y="5126038"/>
          <p14:tracePt t="37594" x="7929563" y="5133975"/>
          <p14:tracePt t="37612" x="7929563" y="5143500"/>
          <p14:tracePt t="37612" x="7929563" y="5153025"/>
          <p14:tracePt t="37636" x="7929563" y="5160963"/>
          <p14:tracePt t="37652" x="7929563" y="5170488"/>
          <p14:tracePt t="37661" x="7929563" y="5180013"/>
          <p14:tracePt t="37679" x="7929563" y="5205413"/>
          <p14:tracePt t="37695" x="7947025" y="5232400"/>
          <p14:tracePt t="37711" x="7956550" y="5241925"/>
          <p14:tracePt t="37729" x="7966075" y="5259388"/>
          <p14:tracePt t="37745" x="7974013" y="5276850"/>
          <p14:tracePt t="37762" x="7991475" y="5286375"/>
          <p14:tracePt t="37779" x="8001000" y="5303838"/>
          <p14:tracePt t="37860" x="8001000" y="5322888"/>
          <p14:tracePt t="37868" x="8010525" y="5322888"/>
          <p14:tracePt t="37879" x="8018463" y="5330825"/>
          <p14:tracePt t="37895" x="8054975" y="5340350"/>
          <p14:tracePt t="37912" x="8099425" y="5367338"/>
          <p14:tracePt t="37929" x="8116888" y="5375275"/>
          <p14:tracePt t="38092" x="8126413" y="5375275"/>
          <p14:tracePt t="38100" x="8134350" y="5375275"/>
          <p14:tracePt t="38112" x="8170863" y="5375275"/>
          <p14:tracePt t="38129" x="8286750" y="5367338"/>
          <p14:tracePt t="38146" x="8394700" y="5367338"/>
          <p14:tracePt t="38162" x="8491538" y="5367338"/>
          <p14:tracePt t="38182" x="8545513" y="5367338"/>
          <p14:tracePt t="38196" x="8555038" y="5367338"/>
          <p14:tracePt t="38268" x="8555038" y="5357813"/>
          <p14:tracePt t="38284" x="8572500" y="5340350"/>
          <p14:tracePt t="38298" x="8572500" y="5330825"/>
          <p14:tracePt t="38301" x="8582025" y="5313363"/>
          <p14:tracePt t="38313" x="8589963" y="5303838"/>
          <p14:tracePt t="38330" x="8589963" y="5286375"/>
          <p14:tracePt t="38346" x="8599488" y="5251450"/>
          <p14:tracePt t="38363" x="8599488" y="5205413"/>
          <p14:tracePt t="38380" x="8582025" y="5170488"/>
          <p14:tracePt t="38404" x="8582025" y="5160963"/>
          <p14:tracePt t="38413" x="8582025" y="5153025"/>
          <p14:tracePt t="38430" x="8572500" y="5133975"/>
          <p14:tracePt t="38446" x="8572500" y="5116513"/>
          <p14:tracePt t="38463" x="8572500" y="5089525"/>
          <p14:tracePt t="38480" x="8572500" y="5072063"/>
          <p14:tracePt t="38497" x="8572500" y="5062538"/>
          <p14:tracePt t="38513" x="8572500" y="5054600"/>
          <p14:tracePt t="38530" x="8572500" y="5037138"/>
          <p14:tracePt t="38547" x="8572500" y="5018088"/>
          <p14:tracePt t="38564" x="8562975" y="5000625"/>
          <p14:tracePt t="38564" x="8545513" y="4983163"/>
          <p14:tracePt t="38580" x="8537575" y="4965700"/>
          <p14:tracePt t="38597" x="8501063" y="4946650"/>
          <p14:tracePt t="38613" x="8483600" y="4919663"/>
          <p14:tracePt t="38630" x="8474075" y="4902200"/>
          <p14:tracePt t="38647" x="8456613" y="4894263"/>
          <p14:tracePt t="38663" x="8439150" y="4875213"/>
          <p14:tracePt t="38680" x="8420100" y="4867275"/>
          <p14:tracePt t="38697" x="8420100" y="4857750"/>
          <p14:tracePt t="38714" x="8385175" y="4848225"/>
          <p14:tracePt t="38730" x="8358188" y="4830763"/>
          <p14:tracePt t="38748" x="8323263" y="4830763"/>
          <p14:tracePt t="38749" x="8313738" y="4830763"/>
          <p14:tracePt t="38764" x="8269288" y="4813300"/>
          <p14:tracePt t="38781" x="8232775" y="4803775"/>
          <p14:tracePt t="38797" x="8215313" y="4786313"/>
          <p14:tracePt t="38814" x="8197850" y="4776788"/>
          <p14:tracePt t="38830" x="8170863" y="4776788"/>
          <p14:tracePt t="38848" x="8153400" y="4768850"/>
          <p14:tracePt t="38864" x="8143875" y="4768850"/>
          <p14:tracePt t="38881" x="8116888" y="4768850"/>
          <p14:tracePt t="38898" x="8099425" y="4768850"/>
          <p14:tracePt t="38914" x="8062913" y="4768850"/>
          <p14:tracePt t="38931" x="8037513" y="4768850"/>
          <p14:tracePt t="38948" x="8001000" y="4776788"/>
          <p14:tracePt t="38964" x="7966075" y="4776788"/>
          <p14:tracePt t="38981" x="7939088" y="4776788"/>
          <p14:tracePt t="38998" x="7902575" y="4786313"/>
          <p14:tracePt t="39014" x="7858125" y="4803775"/>
          <p14:tracePt t="39031" x="7840663" y="4803775"/>
          <p14:tracePt t="39050" x="7813675" y="4813300"/>
          <p14:tracePt t="39065" x="7796213" y="4822825"/>
          <p14:tracePt t="39080" x="7777163" y="4830763"/>
          <p14:tracePt t="39098" x="7759700" y="4848225"/>
          <p14:tracePt t="39114" x="7742238" y="4875213"/>
          <p14:tracePt t="39131" x="7715250" y="4902200"/>
          <p14:tracePt t="39133" x="7705725" y="4911725"/>
          <p14:tracePt t="39148" x="7705725" y="4929188"/>
          <p14:tracePt t="39165" x="7705725" y="4946650"/>
          <p14:tracePt t="39181" x="7705725" y="4965700"/>
          <p14:tracePt t="39198" x="7705725" y="5000625"/>
          <p14:tracePt t="39214" x="7705725" y="5027613"/>
          <p14:tracePt t="39231" x="7705725" y="5062538"/>
          <p14:tracePt t="39248" x="7705725" y="5099050"/>
          <p14:tracePt t="39264" x="7724775" y="5133975"/>
          <p14:tracePt t="39281" x="7732713" y="5160963"/>
          <p14:tracePt t="39299" x="7751763" y="5187950"/>
          <p14:tracePt t="39315" x="7777163" y="5214938"/>
          <p14:tracePt t="39316" x="7786688" y="5224463"/>
          <p14:tracePt t="39420" x="7831138" y="5232400"/>
          <p14:tracePt t="39428" x="7875588" y="5241925"/>
          <p14:tracePt t="39436" x="7912100" y="5251450"/>
          <p14:tracePt t="39449" x="7939088" y="5251450"/>
          <p14:tracePt t="39465" x="8062913" y="5259388"/>
          <p14:tracePt t="39482" x="8134350" y="5259388"/>
          <p14:tracePt t="39499" x="8170863" y="5259388"/>
          <p14:tracePt t="39796" x="8180388" y="5259388"/>
          <p14:tracePt t="39820" x="8180388" y="5268913"/>
          <p14:tracePt t="39860" x="8180388" y="5276850"/>
          <p14:tracePt t="39868" x="8180388" y="5286375"/>
          <p14:tracePt t="39876" x="8180388" y="5295900"/>
          <p14:tracePt t="39884" x="8180388" y="5322888"/>
          <p14:tracePt t="39900" x="8180388" y="5340350"/>
          <p14:tracePt t="39916" x="8180388" y="5367338"/>
          <p14:tracePt t="39933" x="8180388" y="5375275"/>
          <p14:tracePt t="39949" x="8180388" y="5384800"/>
          <p14:tracePt t="39980" x="8170863" y="5402263"/>
          <p14:tracePt t="40004" x="8161338" y="5419725"/>
          <p14:tracePt t="40012" x="8143875" y="5429250"/>
          <p14:tracePt t="40020" x="8134350" y="5438775"/>
          <p14:tracePt t="40033" x="8116888" y="5446713"/>
          <p14:tracePt t="40050" x="8099425" y="5473700"/>
          <p14:tracePt t="40066" x="8081963" y="5491163"/>
          <p14:tracePt t="40083" x="8072438" y="5518150"/>
          <p14:tracePt t="40100" x="8072438" y="5527675"/>
          <p14:tracePt t="40116" x="8072438" y="5537200"/>
          <p14:tracePt t="40133" x="8072438" y="5545138"/>
          <p14:tracePt t="40150" x="8072438" y="5554663"/>
          <p14:tracePt t="40524" x="8072438" y="5562600"/>
          <p14:tracePt t="40549" x="8072438" y="5572125"/>
          <p14:tracePt t="40636" x="8072438" y="5581650"/>
          <p14:tracePt t="40652" x="8072438" y="5589588"/>
          <p14:tracePt t="40684" x="8072438" y="5599113"/>
          <p14:tracePt t="40756" x="8072438" y="5608638"/>
          <p14:tracePt t="40772" x="8072438" y="5616575"/>
          <p14:tracePt t="40804" x="8072438" y="5626100"/>
          <p14:tracePt t="41244" x="8054975" y="5599113"/>
          <p14:tracePt t="41252" x="8045450" y="5581650"/>
          <p14:tracePt t="41260" x="8037513" y="5581650"/>
          <p14:tracePt t="41276" x="8037513" y="5572125"/>
          <p14:tracePt t="41285" x="8037513" y="5562600"/>
          <p14:tracePt t="41302" x="8037513" y="5554663"/>
          <p14:tracePt t="41319" x="8037513" y="5545138"/>
          <p14:tracePt t="41336" x="8037513" y="5527675"/>
          <p14:tracePt t="41352" x="8037513" y="5510213"/>
          <p14:tracePt t="41369" x="8018463" y="5483225"/>
          <p14:tracePt t="41386" x="8010525" y="5473700"/>
          <p14:tracePt t="41402" x="8010525" y="5465763"/>
          <p14:tracePt t="41419" x="8010525" y="5446713"/>
          <p14:tracePt t="41436" x="8010525" y="5411788"/>
          <p14:tracePt t="41453" x="8001000" y="5367338"/>
          <p14:tracePt t="41469" x="8001000" y="5357813"/>
          <p14:tracePt t="41486" x="8018463" y="5340350"/>
          <p14:tracePt t="41503" x="8027988" y="5330825"/>
          <p14:tracePt t="41520" x="8027988" y="5313363"/>
          <p14:tracePt t="41536" x="8027988" y="5303838"/>
          <p14:tracePt t="41553" x="8027988" y="5295900"/>
          <p14:tracePt t="41569" x="8027988" y="5268913"/>
          <p14:tracePt t="41588" x="8027988" y="5259388"/>
          <p14:tracePt t="41603" x="8027988" y="5251450"/>
          <p14:tracePt t="41620" x="8027988" y="5232400"/>
          <p14:tracePt t="41636" x="8027988" y="5224463"/>
          <p14:tracePt t="41653" x="8027988" y="5214938"/>
          <p14:tracePt t="41670" x="8027988" y="5205413"/>
          <p14:tracePt t="41686" x="8027988" y="5180013"/>
          <p14:tracePt t="41703" x="8037513" y="5153025"/>
          <p14:tracePt t="41720" x="8045450" y="5133975"/>
          <p14:tracePt t="41737" x="8054975" y="5108575"/>
          <p14:tracePt t="41753" x="8062913" y="5089525"/>
          <p14:tracePt t="41770" x="8072438" y="5054600"/>
          <p14:tracePt t="41787" x="8072438" y="5037138"/>
          <p14:tracePt t="41804" x="8081963" y="5010150"/>
          <p14:tracePt t="41804" x="8081963" y="4991100"/>
          <p14:tracePt t="41820" x="8089900" y="4973638"/>
          <p14:tracePt t="41837" x="8099425" y="4929188"/>
          <p14:tracePt t="41853" x="8099425" y="4902200"/>
          <p14:tracePt t="41870" x="8108950" y="4867275"/>
          <p14:tracePt t="41887" x="8126413" y="4822825"/>
          <p14:tracePt t="41903" x="8126413" y="4786313"/>
          <p14:tracePt t="41920" x="8126413" y="4759325"/>
          <p14:tracePt t="41937" x="8134350" y="4705350"/>
          <p14:tracePt t="41953" x="8161338" y="4660900"/>
          <p14:tracePt t="41970" x="8180388" y="4616450"/>
          <p14:tracePt t="41987" x="8188325" y="4589463"/>
          <p14:tracePt t="42004" x="8197850" y="4527550"/>
          <p14:tracePt t="42020" x="8205788" y="4483100"/>
          <p14:tracePt t="42037" x="8205788" y="4465638"/>
          <p14:tracePt t="42054" x="8205788" y="4429125"/>
          <p14:tracePt t="42070" x="8205788" y="4402138"/>
          <p14:tracePt t="42087" x="8215313" y="4348163"/>
          <p14:tracePt t="42103" x="8224838" y="4330700"/>
          <p14:tracePt t="42120" x="8224838" y="4286250"/>
          <p14:tracePt t="42137" x="8232775" y="4241800"/>
          <p14:tracePt t="42153" x="8251825" y="4197350"/>
          <p14:tracePt t="42171" x="8259763" y="4152900"/>
          <p14:tracePt t="42188" x="8277225" y="4116388"/>
          <p14:tracePt t="42189" x="8286750" y="4108450"/>
          <p14:tracePt t="42204" x="8296275" y="4081463"/>
          <p14:tracePt t="42220" x="8323263" y="4044950"/>
          <p14:tracePt t="42237" x="8340725" y="4027488"/>
          <p14:tracePt t="42254" x="8367713" y="3990975"/>
          <p14:tracePt t="42270" x="8394700" y="3956050"/>
          <p14:tracePt t="42287" x="8420100" y="3919538"/>
          <p14:tracePt t="42304" x="8447088" y="3894138"/>
          <p14:tracePt t="42320" x="8483600" y="3857625"/>
          <p14:tracePt t="42338" x="8510588" y="3830638"/>
          <p14:tracePt t="42354" x="8545513" y="3803650"/>
          <p14:tracePt t="42371" x="8582025" y="3776663"/>
          <p14:tracePt t="42372" x="8599488" y="3759200"/>
          <p14:tracePt t="42388" x="8616950" y="3741738"/>
          <p14:tracePt t="42405" x="8626475" y="3732213"/>
          <p14:tracePt t="42421" x="8626475" y="3724275"/>
          <p14:tracePt t="42438" x="8634413" y="3714750"/>
          <p14:tracePt t="42455" x="8643938" y="3705225"/>
          <p14:tracePt t="42828" x="8643938" y="3697288"/>
          <p14:tracePt t="42844" x="8643938" y="3687763"/>
          <p14:tracePt t="42852" x="8653463" y="3679825"/>
          <p14:tracePt t="42860" x="8653463" y="3670300"/>
          <p14:tracePt t="42876" x="8661400" y="3652838"/>
          <p14:tracePt t="42889" x="8661400" y="3643313"/>
          <p14:tracePt t="42905" x="8661400" y="3625850"/>
          <p14:tracePt t="42922" x="8661400" y="3616325"/>
          <p14:tracePt t="43004" x="8661400" y="3608388"/>
          <p14:tracePt t="43012" x="8653463" y="3608388"/>
          <p14:tracePt t="43022" x="8643938" y="3608388"/>
          <p14:tracePt t="43039" x="8589963" y="3616325"/>
          <p14:tracePt t="43056" x="8537575" y="3633788"/>
          <p14:tracePt t="43073" x="8474075" y="3679825"/>
          <p14:tracePt t="43089" x="8412163" y="3714750"/>
          <p14:tracePt t="43106" x="8358188" y="3759200"/>
          <p14:tracePt t="43122" x="8323263" y="3803650"/>
          <p14:tracePt t="43139" x="8304213" y="3848100"/>
          <p14:tracePt t="43141" x="8296275" y="3875088"/>
          <p14:tracePt t="43156" x="8286750" y="3894138"/>
          <p14:tracePt t="43173" x="8286750" y="3929063"/>
          <p14:tracePt t="43189" x="8286750" y="3946525"/>
          <p14:tracePt t="43206" x="8286750" y="3973513"/>
          <p14:tracePt t="43223" x="8286750" y="4010025"/>
          <p14:tracePt t="43240" x="8296275" y="4037013"/>
          <p14:tracePt t="43256" x="8304213" y="4071938"/>
          <p14:tracePt t="43273" x="8323263" y="4108450"/>
          <p14:tracePt t="43290" x="8348663" y="4125913"/>
          <p14:tracePt t="43306" x="8375650" y="4143375"/>
          <p14:tracePt t="43323" x="8420100" y="4152900"/>
          <p14:tracePt t="43325" x="8439150" y="4152900"/>
          <p14:tracePt t="43340" x="8501063" y="4170363"/>
          <p14:tracePt t="43357" x="8518525" y="4170363"/>
          <p14:tracePt t="43358" x="8545513" y="4170363"/>
          <p14:tracePt t="43373" x="8599488" y="4170363"/>
          <p14:tracePt t="43390" x="8670925" y="4170363"/>
          <p14:tracePt t="43406" x="8724900" y="4152900"/>
          <p14:tracePt t="43423" x="8769350" y="4133850"/>
          <p14:tracePt t="43440" x="8796338" y="4108450"/>
          <p14:tracePt t="43456" x="8823325" y="4081463"/>
          <p14:tracePt t="43473" x="8840788" y="4044950"/>
          <p14:tracePt t="43490" x="8858250" y="3990975"/>
          <p14:tracePt t="43507" x="8875713" y="3946525"/>
          <p14:tracePt t="43524" x="8902700" y="3884613"/>
          <p14:tracePt t="43540" x="8902700" y="3867150"/>
          <p14:tracePt t="43558" x="8902700" y="3813175"/>
          <p14:tracePt t="43573" x="8902700" y="3786188"/>
          <p14:tracePt t="43589" x="8902700" y="3776663"/>
          <p14:tracePt t="43860" x="8902700" y="3768725"/>
          <p14:tracePt t="43868" x="8902700" y="3759200"/>
          <p14:tracePt t="43884" x="8902700" y="3751263"/>
          <p14:tracePt t="43892" x="8902700" y="3732213"/>
          <p14:tracePt t="43909" x="8902700" y="3724275"/>
          <p14:tracePt t="43924" x="8902700" y="3705225"/>
          <p14:tracePt t="43948" x="8902700" y="3697288"/>
          <p14:tracePt t="44164" x="8894763" y="3697288"/>
          <p14:tracePt t="44172" x="8885238" y="3697288"/>
          <p14:tracePt t="44180" x="8858250" y="3697288"/>
          <p14:tracePt t="44191" x="8823325" y="3697288"/>
          <p14:tracePt t="44208" x="8777288" y="3697288"/>
          <p14:tracePt t="44225" x="8742363" y="3697288"/>
          <p14:tracePt t="44573" x="8732838" y="3697288"/>
          <p14:tracePt t="44580" x="8732838" y="3679825"/>
          <p14:tracePt t="44592" x="8724900" y="3660775"/>
          <p14:tracePt t="44609" x="8715375" y="3598863"/>
          <p14:tracePt t="44626" x="8715375" y="3527425"/>
          <p14:tracePt t="44642" x="8715375" y="3455988"/>
          <p14:tracePt t="44659" x="8705850" y="3367088"/>
          <p14:tracePt t="44676" x="8705850" y="3251200"/>
          <p14:tracePt t="44692" x="8705850" y="3187700"/>
          <p14:tracePt t="44709" x="8705850" y="3125788"/>
          <p14:tracePt t="44726" x="8705850" y="3062288"/>
          <p14:tracePt t="44742" x="8705850" y="2973388"/>
          <p14:tracePt t="44759" x="8705850" y="2884488"/>
          <p14:tracePt t="44776" x="8705850" y="2776538"/>
          <p14:tracePt t="44792" x="8688388" y="2660650"/>
          <p14:tracePt t="44809" x="8661400" y="2544763"/>
          <p14:tracePt t="44826" x="8609013" y="2428875"/>
          <p14:tracePt t="44842" x="8518525" y="2295525"/>
          <p14:tracePt t="44859" x="8420100" y="2133600"/>
          <p14:tracePt t="44860" x="8375650" y="2054225"/>
          <p14:tracePt t="44876" x="8269288" y="1911350"/>
          <p14:tracePt t="44893" x="8170863" y="1776413"/>
          <p14:tracePt t="44909" x="8089900" y="1687513"/>
          <p14:tracePt t="44926" x="8027988" y="1633538"/>
          <p14:tracePt t="44943" x="7991475" y="1598613"/>
          <p14:tracePt t="44959" x="7974013" y="1581150"/>
          <p14:tracePt t="44988" x="7956550" y="1581150"/>
          <p14:tracePt t="44996" x="7947025" y="1581150"/>
          <p14:tracePt t="45010" x="7939088" y="1581150"/>
          <p14:tracePt t="45026" x="7902575" y="1581150"/>
          <p14:tracePt t="45043" x="7867650" y="1571625"/>
          <p14:tracePt t="45060" x="7840663" y="1571625"/>
          <p14:tracePt t="45061" x="7831138" y="1571625"/>
          <p14:tracePt t="45076" x="7813675" y="1571625"/>
          <p14:tracePt t="45093" x="7804150" y="1562100"/>
          <p14:tracePt t="45172" x="7796213" y="1562100"/>
          <p14:tracePt t="45180" x="7786688" y="1562100"/>
          <p14:tracePt t="45188" x="7786688" y="1571625"/>
          <p14:tracePt t="45196" x="7786688" y="1589088"/>
          <p14:tracePt t="45210" x="7786688" y="1598613"/>
          <p14:tracePt t="45227" x="7769225" y="1670050"/>
          <p14:tracePt t="45244" x="7769225" y="1731963"/>
          <p14:tracePt t="45245" x="7769225" y="1768475"/>
          <p14:tracePt t="45261" x="7769225" y="1884363"/>
          <p14:tracePt t="45278" x="7796213" y="1982788"/>
          <p14:tracePt t="45294" x="7831138" y="2098675"/>
          <p14:tracePt t="45310" x="7875588" y="2205038"/>
          <p14:tracePt t="45328" x="7929563" y="2312988"/>
          <p14:tracePt t="45344" x="8001000" y="2428875"/>
          <p14:tracePt t="45360" x="8108950" y="2509838"/>
          <p14:tracePt t="45378" x="8224838" y="2589213"/>
          <p14:tracePt t="45394" x="8358188" y="2660650"/>
          <p14:tracePt t="45410" x="8456613" y="2705100"/>
          <p14:tracePt t="45428" x="8510588" y="2714625"/>
          <p14:tracePt t="45429" x="8518525" y="2714625"/>
          <p14:tracePt t="45460" x="8528050" y="2714625"/>
          <p14:tracePt t="45492" x="8537575" y="2697163"/>
          <p14:tracePt t="45500" x="8537575" y="2687638"/>
          <p14:tracePt t="45511" x="8545513" y="2679700"/>
          <p14:tracePt t="45528" x="8555038" y="2660650"/>
          <p14:tracePt t="45544" x="8555038" y="2652713"/>
          <p14:tracePt t="45561" x="8555038" y="2633663"/>
          <p14:tracePt t="46252" x="8572500" y="2643188"/>
          <p14:tracePt t="46260" x="8589963" y="2643188"/>
          <p14:tracePt t="46268" x="8616950" y="2652713"/>
          <p14:tracePt t="46279" x="8653463" y="2660650"/>
          <p14:tracePt t="46296" x="8724900" y="2679700"/>
          <p14:tracePt t="46312" x="8804275" y="2697163"/>
          <p14:tracePt t="46329" x="8840788" y="2697163"/>
          <p14:tracePt t="46346" x="8902700" y="2705100"/>
          <p14:tracePt t="46362" x="8920163" y="2705100"/>
          <p14:tracePt t="46379" x="8947150" y="2705100"/>
          <p14:tracePt t="46396" x="8966200" y="2705100"/>
          <p14:tracePt t="46413" x="9018588" y="2705100"/>
          <p14:tracePt t="46429" x="9037638" y="2705100"/>
          <p14:tracePt t="46446" x="9063038" y="2705100"/>
          <p14:tracePt t="46476" x="9072563" y="2714625"/>
          <p14:tracePt t="46924" x="9082088" y="2714625"/>
          <p14:tracePt t="47060" x="9082088" y="2724150"/>
          <p14:tracePt t="47668" x="9082088" y="2741613"/>
          <p14:tracePt t="47676" x="9082088" y="2751138"/>
          <p14:tracePt t="47684" x="9082088" y="2759075"/>
          <p14:tracePt t="47698" x="9082088" y="2776538"/>
          <p14:tracePt t="47715" x="9082088" y="2830513"/>
          <p14:tracePt t="47716" x="9082088" y="2840038"/>
          <p14:tracePt t="47732" x="9099550" y="2901950"/>
          <p14:tracePt t="47749" x="9117013" y="2955925"/>
          <p14:tracePt t="47765" x="9144000" y="2990850"/>
          <p14:tracePt t="47782" x="9170988" y="3017838"/>
          <p14:tracePt t="47799" x="9180513" y="3027363"/>
          <p14:tracePt t="47815" x="9205913" y="3036888"/>
          <p14:tracePt t="47832" x="9232900" y="3054350"/>
          <p14:tracePt t="47849" x="9259888" y="3054350"/>
          <p14:tracePt t="47865" x="9313863" y="3054350"/>
          <p14:tracePt t="47882" x="9375775" y="3054350"/>
          <p14:tracePt t="47899" x="9429750" y="3054350"/>
          <p14:tracePt t="47916" x="9537700" y="3036888"/>
          <p14:tracePt t="47932" x="9599613" y="3000375"/>
          <p14:tracePt t="47949" x="9634538" y="2965450"/>
          <p14:tracePt t="47966" x="9671050" y="2938463"/>
          <p14:tracePt t="47982" x="9705975" y="2894013"/>
          <p14:tracePt t="47999" x="9732963" y="2830513"/>
          <p14:tracePt t="48016" x="9752013" y="2786063"/>
          <p14:tracePt t="48033" x="9769475" y="2732088"/>
          <p14:tracePt t="48049" x="9777413" y="2714625"/>
          <p14:tracePt t="48066" x="9777413" y="2679700"/>
          <p14:tracePt t="48082" x="9777413" y="2660650"/>
          <p14:tracePt t="48099" x="9777413" y="2633663"/>
          <p14:tracePt t="48116" x="9777413" y="2598738"/>
          <p14:tracePt t="48133" x="9777413" y="2571750"/>
          <p14:tracePt t="48149" x="9759950" y="2536825"/>
          <p14:tracePt t="48166" x="9742488" y="2500313"/>
          <p14:tracePt t="48183" x="9705975" y="2473325"/>
          <p14:tracePt t="48199" x="9671050" y="2446338"/>
          <p14:tracePt t="48216" x="9626600" y="2419350"/>
          <p14:tracePt t="48232" x="9572625" y="2401888"/>
          <p14:tracePt t="48249" x="9537700" y="2384425"/>
          <p14:tracePt t="48266" x="9491663" y="2366963"/>
          <p14:tracePt t="48283" x="9447213" y="2347913"/>
          <p14:tracePt t="48300" x="9394825" y="2347913"/>
          <p14:tracePt t="48316" x="9331325" y="2347913"/>
          <p14:tracePt t="48333" x="9232900" y="2357438"/>
          <p14:tracePt t="48349" x="9117013" y="2374900"/>
          <p14:tracePt t="48366" x="9001125" y="2393950"/>
          <p14:tracePt t="48383" x="8912225" y="2419350"/>
          <p14:tracePt t="48400" x="8831263" y="2446338"/>
          <p14:tracePt t="48416" x="8777288" y="2473325"/>
          <p14:tracePt t="48433" x="8732838" y="2490788"/>
          <p14:tracePt t="48450" x="8715375" y="2509838"/>
          <p14:tracePt t="48466" x="8680450" y="2536825"/>
          <p14:tracePt t="48483" x="8634413" y="2571750"/>
          <p14:tracePt t="48484" x="8616950" y="2608263"/>
          <p14:tracePt t="48500" x="8582025" y="2652713"/>
          <p14:tracePt t="48517" x="8528050" y="2732088"/>
          <p14:tracePt t="48533" x="8483600" y="2813050"/>
          <p14:tracePt t="48550" x="8474075" y="2894013"/>
          <p14:tracePt t="48567" x="8466138" y="2955925"/>
          <p14:tracePt t="48583" x="8466138" y="3017838"/>
          <p14:tracePt t="48600" x="8483600" y="3062288"/>
          <p14:tracePt t="48617" x="8491538" y="3116263"/>
          <p14:tracePt t="48633" x="8518525" y="3152775"/>
          <p14:tracePt t="48650" x="8537575" y="3197225"/>
          <p14:tracePt t="48667" x="8562975" y="3232150"/>
          <p14:tracePt t="48668" x="8582025" y="3241675"/>
          <p14:tracePt t="48684" x="8616950" y="3268663"/>
          <p14:tracePt t="48700" x="8653463" y="3286125"/>
          <p14:tracePt t="48717" x="8697913" y="3286125"/>
          <p14:tracePt t="48734" x="8759825" y="3286125"/>
          <p14:tracePt t="48750" x="8831263" y="3286125"/>
          <p14:tracePt t="48767" x="8912225" y="3286125"/>
          <p14:tracePt t="48784" x="8983663" y="3286125"/>
          <p14:tracePt t="48800" x="9082088" y="3286125"/>
          <p14:tracePt t="48818" x="9134475" y="3268663"/>
          <p14:tracePt t="48834" x="9170988" y="3241675"/>
          <p14:tracePt t="48850" x="9215438" y="3224213"/>
          <p14:tracePt t="48868" x="9269413" y="3179763"/>
          <p14:tracePt t="48868" x="9296400" y="3152775"/>
          <p14:tracePt t="48884" x="9340850" y="3108325"/>
          <p14:tracePt t="48901" x="9394825" y="3044825"/>
          <p14:tracePt t="48918" x="9429750" y="2990850"/>
          <p14:tracePt t="48934" x="9456738" y="2938463"/>
          <p14:tracePt t="48951" x="9483725" y="2884488"/>
          <p14:tracePt t="48968" x="9510713" y="2830513"/>
          <p14:tracePt t="48984" x="9537700" y="2759075"/>
          <p14:tracePt t="49001" x="9555163" y="2697163"/>
          <p14:tracePt t="49018" x="9563100" y="2643188"/>
          <p14:tracePt t="49034" x="9563100" y="2608263"/>
          <p14:tracePt t="49051" x="9563100" y="2554288"/>
          <p14:tracePt t="49052" x="9572625" y="2527300"/>
          <p14:tracePt t="49068" x="9582150" y="2509838"/>
          <p14:tracePt t="49084" x="9582150" y="2490788"/>
          <p14:tracePt t="49101" x="9582150" y="2482850"/>
          <p14:tracePt t="49118" x="9582150" y="2465388"/>
          <p14:tracePt t="49134" x="9572625" y="2438400"/>
          <p14:tracePt t="49151" x="9563100" y="2428875"/>
          <p14:tracePt t="49168" x="9555163" y="2411413"/>
          <p14:tracePt t="49184" x="9510713" y="2393950"/>
          <p14:tracePt t="49201" x="9456738" y="2374900"/>
          <p14:tracePt t="49218" x="9375775" y="2357438"/>
          <p14:tracePt t="49234" x="9304338" y="2347913"/>
          <p14:tracePt t="49252" x="9251950" y="2347913"/>
          <p14:tracePt t="49253" x="9215438" y="2347913"/>
          <p14:tracePt t="49268" x="9170988" y="2339975"/>
          <p14:tracePt t="49285" x="9144000" y="2330450"/>
          <p14:tracePt t="49301" x="9117013" y="2330450"/>
          <p14:tracePt t="49318" x="9090025" y="2330450"/>
          <p14:tracePt t="49335" x="9045575" y="2339975"/>
          <p14:tracePt t="49351" x="9001125" y="2357438"/>
          <p14:tracePt t="49368" x="8939213" y="2384425"/>
          <p14:tracePt t="49385" x="8875713" y="2411413"/>
          <p14:tracePt t="49402" x="8831263" y="2446338"/>
          <p14:tracePt t="49419" x="8786813" y="2490788"/>
          <p14:tracePt t="49435" x="8759825" y="2517775"/>
          <p14:tracePt t="49436" x="8751888" y="2527300"/>
          <p14:tracePt t="49452" x="8742363" y="2554288"/>
          <p14:tracePt t="49469" x="8724900" y="2589213"/>
          <p14:tracePt t="49485" x="8724900" y="2633663"/>
          <p14:tracePt t="49502" x="8724900" y="2660650"/>
          <p14:tracePt t="49518" x="8715375" y="2724150"/>
          <p14:tracePt t="49535" x="8715375" y="2768600"/>
          <p14:tracePt t="49552" x="8715375" y="2813050"/>
          <p14:tracePt t="49569" x="8715375" y="2874963"/>
          <p14:tracePt t="49585" x="8724900" y="2911475"/>
          <p14:tracePt t="49602" x="8742363" y="2955925"/>
          <p14:tracePt t="49618" x="8751888" y="2990850"/>
          <p14:tracePt t="49636" x="8786813" y="3036888"/>
          <p14:tracePt t="49652" x="8804275" y="3054350"/>
          <p14:tracePt t="49669" x="8840788" y="3071813"/>
          <p14:tracePt t="49685" x="8867775" y="3081338"/>
          <p14:tracePt t="49702" x="8912225" y="3081338"/>
          <p14:tracePt t="49719" x="8966200" y="3081338"/>
          <p14:tracePt t="49736" x="9028113" y="3081338"/>
          <p14:tracePt t="49753" x="9090025" y="3081338"/>
          <p14:tracePt t="49769" x="9161463" y="3081338"/>
          <p14:tracePt t="49786" x="9188450" y="3071813"/>
          <p14:tracePt t="49803" x="9224963" y="3062288"/>
          <p14:tracePt t="49804" x="9232900" y="3062288"/>
          <p14:tracePt t="49828" x="9242425" y="3054350"/>
          <p14:tracePt t="49836" x="9251950" y="3044825"/>
          <p14:tracePt t="49853" x="9269413" y="3036888"/>
          <p14:tracePt t="49869" x="9296400" y="3009900"/>
          <p14:tracePt t="49886" x="9323388" y="2990850"/>
          <p14:tracePt t="49903" x="9340850" y="2965450"/>
          <p14:tracePt t="49920" x="9367838" y="2928938"/>
          <p14:tracePt t="49936" x="9394825" y="2894013"/>
          <p14:tracePt t="49953" x="9402763" y="2847975"/>
          <p14:tracePt t="49970" x="9429750" y="2795588"/>
          <p14:tracePt t="49986" x="9429750" y="2751138"/>
          <p14:tracePt t="50004" x="9439275" y="2697163"/>
          <p14:tracePt t="50005" x="9447213" y="2679700"/>
          <p14:tracePt t="50020" x="9447213" y="2643188"/>
          <p14:tracePt t="50037" x="9447213" y="2616200"/>
          <p14:tracePt t="50053" x="9447213" y="2589213"/>
          <p14:tracePt t="50070" x="9447213" y="2571750"/>
          <p14:tracePt t="50088" x="9447213" y="2554288"/>
          <p14:tracePt t="50103" x="9447213" y="2517775"/>
          <p14:tracePt t="50120" x="9447213" y="2509838"/>
          <p14:tracePt t="50137" x="9447213" y="2482850"/>
          <p14:tracePt t="50153" x="9429750" y="2446338"/>
          <p14:tracePt t="50170" x="9420225" y="2419350"/>
          <p14:tracePt t="50173" x="9402763" y="2401888"/>
          <p14:tracePt t="50187" x="9402763" y="2393950"/>
          <p14:tracePt t="50204" x="9358313" y="2339975"/>
          <p14:tracePt t="50220" x="9340850" y="2312988"/>
          <p14:tracePt t="50237" x="9323388" y="2303463"/>
          <p14:tracePt t="50254" x="9313863" y="2295525"/>
          <p14:tracePt t="50277" x="9304338" y="2295525"/>
          <p14:tracePt t="50292" x="9286875" y="2295525"/>
          <p14:tracePt t="50304" x="9277350" y="2295525"/>
          <p14:tracePt t="50321" x="9232900" y="2295525"/>
          <p14:tracePt t="50338" x="9153525" y="2295525"/>
          <p14:tracePt t="50354" x="9037638" y="2295525"/>
          <p14:tracePt t="50370" x="8920163" y="2312988"/>
          <p14:tracePt t="50388" x="8840788" y="2330450"/>
          <p14:tracePt t="50389" x="8796338" y="2347913"/>
          <p14:tracePt t="50404" x="8751888" y="2366963"/>
          <p14:tracePt t="50421" x="8732838" y="2374900"/>
          <p14:tracePt t="50438" x="8724900" y="2384425"/>
          <p14:tracePt t="50454" x="8705850" y="2393950"/>
          <p14:tracePt t="50471" x="8697913" y="2411413"/>
          <p14:tracePt t="50488" x="8688388" y="2446338"/>
          <p14:tracePt t="50504" x="8670925" y="2482850"/>
          <p14:tracePt t="50521" x="8653463" y="2527300"/>
          <p14:tracePt t="50538" x="8634413" y="2581275"/>
          <p14:tracePt t="50554" x="8616950" y="2643188"/>
          <p14:tracePt t="50571" x="8609013" y="2687638"/>
          <p14:tracePt t="50588" x="8609013" y="2768600"/>
          <p14:tracePt t="50604" x="8609013" y="2822575"/>
          <p14:tracePt t="50621" x="8616950" y="2867025"/>
          <p14:tracePt t="50638" x="8626475" y="2901950"/>
          <p14:tracePt t="50654" x="8653463" y="2938463"/>
          <p14:tracePt t="50671" x="8688388" y="2955925"/>
          <p14:tracePt t="50688" x="8732838" y="2973388"/>
          <p14:tracePt t="50704" x="8786813" y="2990850"/>
          <p14:tracePt t="50721" x="8831263" y="3009900"/>
          <p14:tracePt t="50739" x="8875713" y="3017838"/>
          <p14:tracePt t="50755" x="8939213" y="3027363"/>
          <p14:tracePt t="50756" x="8966200" y="3027363"/>
          <p14:tracePt t="50772" x="9028113" y="3044825"/>
          <p14:tracePt t="50789" x="9082088" y="3054350"/>
          <p14:tracePt t="50805" x="9117013" y="3062288"/>
          <p14:tracePt t="50821" x="9170988" y="3071813"/>
          <p14:tracePt t="50838" x="9188450" y="3081338"/>
          <p14:tracePt t="50855" x="9224963" y="3108325"/>
          <p14:tracePt t="50871" x="9259888" y="3125788"/>
          <p14:tracePt t="50889" x="9286875" y="3143250"/>
          <p14:tracePt t="50905" x="9304338" y="3152775"/>
          <p14:tracePt t="50921" x="9313863" y="3160713"/>
          <p14:tracePt t="50939" x="9331325" y="3170238"/>
          <p14:tracePt t="50940" x="9331325" y="3179763"/>
          <p14:tracePt t="50955" x="9340850" y="3179763"/>
          <p14:tracePt t="50972" x="9348788" y="3187700"/>
          <p14:tracePt t="50989" x="9375775" y="3197225"/>
          <p14:tracePt t="51005" x="9394825" y="3214688"/>
          <p14:tracePt t="51022" x="9420225" y="3232150"/>
          <p14:tracePt t="51038" x="9439275" y="3241675"/>
          <p14:tracePt t="51055" x="9466263" y="3259138"/>
          <p14:tracePt t="51072" x="9474200" y="3268663"/>
          <p14:tracePt t="51089" x="9491663" y="3286125"/>
          <p14:tracePt t="51164" x="9491663" y="3295650"/>
          <p14:tracePt t="51180" x="9491663" y="3303588"/>
          <p14:tracePt t="51196" x="9491663" y="3322638"/>
          <p14:tracePt t="51204" x="9491663" y="3330575"/>
          <p14:tracePt t="51212" x="9491663" y="3340100"/>
          <p14:tracePt t="51228" x="9491663" y="3348038"/>
          <p14:tracePt t="51239" x="9491663" y="3367088"/>
          <p14:tracePt t="51256" x="9491663" y="3375025"/>
          <p14:tracePt t="51272" x="9491663" y="3384550"/>
          <p14:tracePt t="51289" x="9491663" y="3394075"/>
          <p14:tracePt t="51556" x="9491663" y="3402013"/>
          <p14:tracePt t="51572" x="9483725" y="3419475"/>
          <p14:tracePt t="51580" x="9483725" y="3429000"/>
          <p14:tracePt t="51590" x="9466263" y="3438525"/>
          <p14:tracePt t="51606" x="9447213" y="3465513"/>
          <p14:tracePt t="51623" x="9439275" y="3482975"/>
          <p14:tracePt t="51640" x="9429750" y="3490913"/>
          <p14:tracePt t="51657" x="9420225" y="3509963"/>
          <p14:tracePt t="51673" x="9412288" y="3527425"/>
          <p14:tracePt t="51692" x="9412288" y="3536950"/>
          <p14:tracePt t="51716" x="9412288" y="3544888"/>
          <p14:tracePt t="51724" x="9412288" y="3554413"/>
          <p14:tracePt t="51740" x="9412288" y="3562350"/>
          <p14:tracePt t="51757" x="9412288" y="3571875"/>
          <p14:tracePt t="51773" x="9412288" y="3581400"/>
          <p14:tracePt t="51790" x="9412288" y="3589338"/>
          <p14:tracePt t="51807" x="9412288" y="3598863"/>
          <p14:tracePt t="51823" x="9412288" y="3625850"/>
          <p14:tracePt t="51841" x="9420225" y="3643313"/>
          <p14:tracePt t="51857" x="9429750" y="3660775"/>
          <p14:tracePt t="51873" x="9456738" y="3670300"/>
          <p14:tracePt t="51890" x="9483725" y="3679825"/>
          <p14:tracePt t="51908" x="9528175" y="3679825"/>
          <p14:tracePt t="51909" x="9555163" y="3679825"/>
          <p14:tracePt t="51924" x="9599613" y="3679825"/>
          <p14:tracePt t="51941" x="9634538" y="3679825"/>
          <p14:tracePt t="51957" x="9653588" y="3679825"/>
          <p14:tracePt t="52564" x="9634538" y="3679825"/>
          <p14:tracePt t="52572" x="9617075" y="3679825"/>
          <p14:tracePt t="52580" x="9599613" y="3687763"/>
          <p14:tracePt t="52592" x="9582150" y="3697288"/>
          <p14:tracePt t="52609" x="9563100" y="3697288"/>
          <p14:tracePt t="52625" x="9555163" y="3697288"/>
          <p14:tracePt t="55484" x="9555163" y="3679825"/>
          <p14:tracePt t="55492" x="9545638" y="3670300"/>
          <p14:tracePt t="55500" x="9545638" y="3660775"/>
          <p14:tracePt t="55514" x="9537700" y="3643313"/>
          <p14:tracePt t="55531" x="9528175" y="3633788"/>
          <p14:tracePt t="55549" x="9510713" y="3625850"/>
          <p14:tracePt t="55551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466850" y="342900"/>
          <a:ext cx="9315450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" name="ISIS/Draw Sketch" r:id="rId5" imgW="23503514" imgH="7217274" progId="ISISServer">
                  <p:embed/>
                </p:oleObj>
              </mc:Choice>
              <mc:Fallback>
                <p:oleObj name="ISIS/Draw Sketch" r:id="rId5" imgW="23503514" imgH="7217274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/>
                      <a:stretch>
                        <a:fillRect/>
                      </a:stretch>
                    </p:blipFill>
                    <p:spPr bwMode="auto">
                      <a:xfrm>
                        <a:off x="1466850" y="342900"/>
                        <a:ext cx="9315450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3716"/>
      </p:ext>
    </p:extLst>
  </p:cSld>
  <p:clrMapOvr>
    <a:masterClrMapping/>
  </p:clrMapOvr>
  <p:transition spd="slow" advTm="51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949" x="8126413" y="2017713"/>
          <p14:tracePt t="14956" x="8180388" y="2000250"/>
          <p14:tracePt t="14965" x="8232775" y="1982788"/>
          <p14:tracePt t="14976" x="8286750" y="1965325"/>
          <p14:tracePt t="14993" x="8385175" y="1919288"/>
          <p14:tracePt t="15009" x="8474075" y="1874838"/>
          <p14:tracePt t="15025" x="8572500" y="1839913"/>
          <p14:tracePt t="15042" x="8643938" y="1803400"/>
          <p14:tracePt t="15058" x="8705850" y="1758950"/>
          <p14:tracePt t="15075" x="8769350" y="1724025"/>
          <p14:tracePt t="15076" x="8796338" y="1697038"/>
          <p14:tracePt t="15092" x="8840788" y="1670050"/>
          <p14:tracePt t="15108" x="8875713" y="1616075"/>
          <p14:tracePt t="15126" x="8912225" y="1571625"/>
          <p14:tracePt t="15143" x="8947150" y="1527175"/>
          <p14:tracePt t="15159" x="8974138" y="1465263"/>
          <p14:tracePt t="15176" x="8991600" y="1401763"/>
          <p14:tracePt t="15193" x="9010650" y="1339850"/>
          <p14:tracePt t="15209" x="9010650" y="1276350"/>
          <p14:tracePt t="15226" x="9010650" y="1204913"/>
          <p14:tracePt t="15243" x="8991600" y="1152525"/>
          <p14:tracePt t="15259" x="8947150" y="1089025"/>
          <p14:tracePt t="15260" x="8929688" y="1071563"/>
          <p14:tracePt t="15276" x="8885238" y="1027113"/>
          <p14:tracePt t="15293" x="8813800" y="982663"/>
          <p14:tracePt t="15309" x="8751888" y="946150"/>
          <p14:tracePt t="15326" x="8661400" y="901700"/>
          <p14:tracePt t="15343" x="8582025" y="857250"/>
          <p14:tracePt t="15359" x="8474075" y="839788"/>
          <p14:tracePt t="15376" x="8367713" y="803275"/>
          <p14:tracePt t="15393" x="8269288" y="785813"/>
          <p14:tracePt t="15410" x="8143875" y="785813"/>
          <p14:tracePt t="15426" x="8010525" y="785813"/>
          <p14:tracePt t="15443" x="7867650" y="785813"/>
          <p14:tracePt t="15444" x="7777163" y="795338"/>
          <p14:tracePt t="15460" x="7616825" y="812800"/>
          <p14:tracePt t="15477" x="7473950" y="847725"/>
          <p14:tracePt t="15493" x="7358063" y="874713"/>
          <p14:tracePt t="15510" x="7269163" y="901700"/>
          <p14:tracePt t="15527" x="7197725" y="938213"/>
          <p14:tracePt t="15544" x="7099300" y="982663"/>
          <p14:tracePt t="15560" x="7010400" y="1044575"/>
          <p14:tracePt t="15577" x="6911975" y="1116013"/>
          <p14:tracePt t="15593" x="6823075" y="1179513"/>
          <p14:tracePt t="15610" x="6769100" y="1241425"/>
          <p14:tracePt t="15627" x="6705600" y="1330325"/>
          <p14:tracePt t="15628" x="6680200" y="1374775"/>
          <p14:tracePt t="15644" x="6653213" y="1455738"/>
          <p14:tracePt t="15660" x="6626225" y="1536700"/>
          <p14:tracePt t="15677" x="6608763" y="1616075"/>
          <p14:tracePt t="15694" x="6589713" y="1697038"/>
          <p14:tracePt t="15710" x="6581775" y="1776413"/>
          <p14:tracePt t="15727" x="6581775" y="1857375"/>
          <p14:tracePt t="15744" x="6599238" y="1973263"/>
          <p14:tracePt t="15760" x="6661150" y="2108200"/>
          <p14:tracePt t="15777" x="6751638" y="2241550"/>
          <p14:tracePt t="15794" x="6911975" y="2357438"/>
          <p14:tracePt t="15810" x="7188200" y="2500313"/>
          <p14:tracePt t="15827" x="7589838" y="2616200"/>
          <p14:tracePt t="15828" x="7813675" y="2660650"/>
          <p14:tracePt t="15844" x="8224838" y="2697163"/>
          <p14:tracePt t="15861" x="8562975" y="2679700"/>
          <p14:tracePt t="15877" x="8777288" y="2633663"/>
          <p14:tracePt t="15894" x="8912225" y="2562225"/>
          <p14:tracePt t="15911" x="8966200" y="2509838"/>
          <p14:tracePt t="15927" x="8983663" y="2455863"/>
          <p14:tracePt t="15944" x="8983663" y="2411413"/>
          <p14:tracePt t="15961" x="8983663" y="2384425"/>
          <p14:tracePt t="15977" x="8983663" y="2366963"/>
          <p14:tracePt t="16052" x="8983663" y="2374900"/>
          <p14:tracePt t="16060" x="8966200" y="2401888"/>
          <p14:tracePt t="16068" x="8956675" y="2446338"/>
          <p14:tracePt t="16078" x="8920163" y="2509838"/>
          <p14:tracePt t="16094" x="8823325" y="2705100"/>
          <p14:tracePt t="16111" x="8661400" y="2982913"/>
          <p14:tracePt t="16128" x="8491538" y="3276600"/>
          <p14:tracePt t="16144" x="8323263" y="3562350"/>
          <p14:tracePt t="16162" x="8242300" y="3776663"/>
          <p14:tracePt t="16178" x="8180388" y="3956050"/>
          <p14:tracePt t="16194" x="8153400" y="4081463"/>
          <p14:tracePt t="16210" x="8153400" y="4143375"/>
          <p14:tracePt t="16227" x="8153400" y="4205288"/>
          <p14:tracePt t="16228" x="8134350" y="4251325"/>
          <p14:tracePt t="16244" x="8126413" y="4295775"/>
          <p14:tracePt t="16262" x="8116888" y="4340225"/>
          <p14:tracePt t="16278" x="8099425" y="4367213"/>
          <p14:tracePt t="16295" x="8089900" y="4402138"/>
          <p14:tracePt t="16312" x="8089900" y="4411663"/>
          <p14:tracePt t="16328" x="8089900" y="4438650"/>
          <p14:tracePt t="16345" x="8081963" y="4465638"/>
          <p14:tracePt t="16362" x="8072438" y="4473575"/>
          <p14:tracePt t="16378" x="8054975" y="4491038"/>
          <p14:tracePt t="16395" x="8001000" y="4510088"/>
          <p14:tracePt t="16412" x="7894638" y="4527550"/>
          <p14:tracePt t="16428" x="7831138" y="4527550"/>
          <p14:tracePt t="16445" x="7759700" y="4527550"/>
          <p14:tracePt t="16462" x="7680325" y="4527550"/>
          <p14:tracePt t="16478" x="7616825" y="4527550"/>
          <p14:tracePt t="16495" x="7572375" y="4527550"/>
          <p14:tracePt t="16512" x="7510463" y="4537075"/>
          <p14:tracePt t="16528" x="7446963" y="4554538"/>
          <p14:tracePt t="16545" x="7394575" y="4572000"/>
          <p14:tracePt t="16562" x="7348538" y="4616450"/>
          <p14:tracePt t="16579" x="7313613" y="4660900"/>
          <p14:tracePt t="16580" x="7296150" y="4697413"/>
          <p14:tracePt t="16596" x="7269163" y="4732338"/>
          <p14:tracePt t="16612" x="7242175" y="4786313"/>
          <p14:tracePt t="16629" x="7224713" y="4830763"/>
          <p14:tracePt t="16646" x="7197725" y="4894263"/>
          <p14:tracePt t="16662" x="7188200" y="4946650"/>
          <p14:tracePt t="16679" x="7170738" y="5018088"/>
          <p14:tracePt t="16696" x="7161213" y="5081588"/>
          <p14:tracePt t="16712" x="7153275" y="5160963"/>
          <p14:tracePt t="16729" x="7143750" y="5232400"/>
          <p14:tracePt t="16746" x="7134225" y="5303838"/>
          <p14:tracePt t="16763" x="7134225" y="5375275"/>
          <p14:tracePt t="16780" x="7134225" y="5510213"/>
          <p14:tracePt t="16796" x="7134225" y="5608638"/>
          <p14:tracePt t="16813" x="7134225" y="5697538"/>
          <p14:tracePt t="16829" x="7134225" y="5786438"/>
          <p14:tracePt t="16846" x="7134225" y="5848350"/>
          <p14:tracePt t="16863" x="7161213" y="5902325"/>
          <p14:tracePt t="16879" x="7170738" y="5956300"/>
          <p14:tracePt t="16896" x="7242175" y="6000750"/>
          <p14:tracePt t="16913" x="7323138" y="6045200"/>
          <p14:tracePt t="16929" x="7419975" y="6081713"/>
          <p14:tracePt t="16946" x="7537450" y="6116638"/>
          <p14:tracePt t="16963" x="7634288" y="6143625"/>
          <p14:tracePt t="16980" x="7786688" y="6161088"/>
          <p14:tracePt t="16997" x="7848600" y="6161088"/>
          <p14:tracePt t="17014" x="7991475" y="6161088"/>
          <p14:tracePt t="17030" x="8045450" y="6161088"/>
          <p14:tracePt t="17046" x="8126413" y="6143625"/>
          <p14:tracePt t="17063" x="8197850" y="6126163"/>
          <p14:tracePt t="17080" x="8259763" y="6116638"/>
          <p14:tracePt t="17096" x="8286750" y="6089650"/>
          <p14:tracePt t="17113" x="8323263" y="6072188"/>
          <p14:tracePt t="17130" x="8367713" y="6037263"/>
          <p14:tracePt t="17146" x="8429625" y="5983288"/>
          <p14:tracePt t="17164" x="8510588" y="5894388"/>
          <p14:tracePt t="17180" x="8555038" y="5822950"/>
          <p14:tracePt t="17197" x="8589963" y="5751513"/>
          <p14:tracePt t="17213" x="8626475" y="5680075"/>
          <p14:tracePt t="17230" x="8643938" y="5599113"/>
          <p14:tracePt t="17247" x="8670925" y="5510213"/>
          <p14:tracePt t="17263" x="8670925" y="5429250"/>
          <p14:tracePt t="17280" x="8670925" y="5348288"/>
          <p14:tracePt t="17297" x="8670925" y="5259388"/>
          <p14:tracePt t="17313" x="8670925" y="5180013"/>
          <p14:tracePt t="17330" x="8670925" y="5116513"/>
          <p14:tracePt t="17347" x="8670925" y="5054600"/>
          <p14:tracePt t="17348" x="8661400" y="5027613"/>
          <p14:tracePt t="17364" x="8653463" y="4991100"/>
          <p14:tracePt t="17382" x="8609013" y="4902200"/>
          <p14:tracePt t="17397" x="8582025" y="4857750"/>
          <p14:tracePt t="17414" x="8545513" y="4803775"/>
          <p14:tracePt t="17430" x="8483600" y="4768850"/>
          <p14:tracePt t="17447" x="8412163" y="4724400"/>
          <p14:tracePt t="17464" x="8331200" y="4679950"/>
          <p14:tracePt t="17480" x="8232775" y="4633913"/>
          <p14:tracePt t="17497" x="8153400" y="4616450"/>
          <p14:tracePt t="17514" x="8062913" y="4598988"/>
          <p14:tracePt t="17530" x="7983538" y="4589463"/>
          <p14:tracePt t="17548" x="7823200" y="4598988"/>
          <p14:tracePt t="17564" x="7724775" y="4643438"/>
          <p14:tracePt t="17581" x="7616825" y="4714875"/>
          <p14:tracePt t="17597" x="7518400" y="4813300"/>
          <p14:tracePt t="17614" x="7446963" y="4938713"/>
          <p14:tracePt t="17631" x="7358063" y="5081588"/>
          <p14:tracePt t="17647" x="7304088" y="5197475"/>
          <p14:tracePt t="17664" x="7269163" y="5295900"/>
          <p14:tracePt t="17681" x="7259638" y="5340350"/>
          <p14:tracePt t="17698" x="7259638" y="5375275"/>
          <p14:tracePt t="17996" x="7242175" y="5375275"/>
          <p14:tracePt t="18004" x="7224713" y="5367338"/>
          <p14:tracePt t="18015" x="7197725" y="5348288"/>
          <p14:tracePt t="18031" x="7062788" y="5286375"/>
          <p14:tracePt t="18048" x="6875463" y="5197475"/>
          <p14:tracePt t="18064" x="6661150" y="5099050"/>
          <p14:tracePt t="18082" x="6419850" y="4991100"/>
          <p14:tracePt t="18098" x="6180138" y="4867275"/>
          <p14:tracePt t="18114" x="5973763" y="4741863"/>
          <p14:tracePt t="18132" x="5715000" y="4581525"/>
          <p14:tracePt t="18148" x="5562600" y="4483100"/>
          <p14:tracePt t="18165" x="5394325" y="4394200"/>
          <p14:tracePt t="18182" x="5187950" y="4313238"/>
          <p14:tracePt t="18198" x="4991100" y="4232275"/>
          <p14:tracePt t="18215" x="4813300" y="4160838"/>
          <p14:tracePt t="18232" x="4633913" y="4081463"/>
          <p14:tracePt t="18249" x="4483100" y="4027488"/>
          <p14:tracePt t="18265" x="4340225" y="3973513"/>
          <p14:tracePt t="18282" x="4214813" y="3894138"/>
          <p14:tracePt t="18299" x="4098925" y="3830638"/>
          <p14:tracePt t="18300" x="4027488" y="3795713"/>
          <p14:tracePt t="18316" x="3902075" y="3741738"/>
          <p14:tracePt t="18333" x="3768725" y="3687763"/>
          <p14:tracePt t="18349" x="3652838" y="3633788"/>
          <p14:tracePt t="18366" x="3536950" y="3589338"/>
          <p14:tracePt t="18383" x="3429000" y="3544888"/>
          <p14:tracePt t="18399" x="3330575" y="3509963"/>
          <p14:tracePt t="18416" x="3276600" y="3490913"/>
          <p14:tracePt t="18433" x="3214688" y="3465513"/>
          <p14:tracePt t="18449" x="3170238" y="3455988"/>
          <p14:tracePt t="18466" x="3125788" y="3446463"/>
          <p14:tracePt t="18483" x="3081338" y="3438525"/>
          <p14:tracePt t="18500" x="3036888" y="3419475"/>
          <p14:tracePt t="18501" x="3017838" y="3419475"/>
          <p14:tracePt t="18516" x="2982913" y="3411538"/>
          <p14:tracePt t="18532" x="2928938" y="3402013"/>
          <p14:tracePt t="18549" x="2901950" y="3384550"/>
          <p14:tracePt t="18565" x="2867025" y="3375025"/>
          <p14:tracePt t="18582" x="2847975" y="3367088"/>
          <p14:tracePt t="18599" x="2847975" y="3357563"/>
          <p14:tracePt t="18615" x="2830513" y="3348038"/>
          <p14:tracePt t="18633" x="2822575" y="3348038"/>
          <p14:tracePt t="18668" x="2813050" y="3340100"/>
          <p14:tracePt t="18908" x="2803525" y="3340100"/>
          <p14:tracePt t="18924" x="2795588" y="3322638"/>
          <p14:tracePt t="18932" x="2786063" y="3322638"/>
          <p14:tracePt t="18940" x="2786063" y="3303588"/>
          <p14:tracePt t="18950" x="2776538" y="3303588"/>
          <p14:tracePt t="18967" x="2776538" y="3286125"/>
          <p14:tracePt t="18983" x="2759075" y="3251200"/>
          <p14:tracePt t="19000" x="2751138" y="3241675"/>
          <p14:tracePt t="19017" x="2751138" y="3232150"/>
          <p14:tracePt t="19034" x="2741613" y="3214688"/>
          <p14:tracePt t="19084" x="2724150" y="3205163"/>
          <p14:tracePt t="19092" x="2724150" y="3197225"/>
          <p14:tracePt t="19101" x="2714625" y="3197225"/>
          <p14:tracePt t="19117" x="2705100" y="3187700"/>
          <p14:tracePt t="19140" x="2687638" y="3179763"/>
          <p14:tracePt t="19204" x="2687638" y="3170238"/>
          <p14:tracePt t="19260" x="2670175" y="3170238"/>
          <p14:tracePt t="19284" x="2670175" y="3160713"/>
          <p14:tracePt t="19292" x="2670175" y="3143250"/>
          <p14:tracePt t="19308" x="2670175" y="3133725"/>
          <p14:tracePt t="19317" x="2670175" y="3125788"/>
          <p14:tracePt t="19334" x="2660650" y="3098800"/>
          <p14:tracePt t="19351" x="2660650" y="3081338"/>
          <p14:tracePt t="19368" x="2652713" y="3044825"/>
          <p14:tracePt t="19384" x="2643188" y="3027363"/>
          <p14:tracePt t="19401" x="2643188" y="3000375"/>
          <p14:tracePt t="19418" x="2643188" y="2973388"/>
          <p14:tracePt t="19435" x="2643188" y="2938463"/>
          <p14:tracePt t="19436" x="2643188" y="2919413"/>
          <p14:tracePt t="19452" x="2643188" y="2894013"/>
          <p14:tracePt t="19468" x="2643188" y="2874963"/>
          <p14:tracePt t="19485" x="2643188" y="2847975"/>
          <p14:tracePt t="19502" x="2643188" y="2822575"/>
          <p14:tracePt t="19518" x="2643188" y="2795588"/>
          <p14:tracePt t="19534" x="2643188" y="2768600"/>
          <p14:tracePt t="19551" x="2643188" y="2741613"/>
          <p14:tracePt t="19567" x="2643188" y="2714625"/>
          <p14:tracePt t="19584" x="2643188" y="2697163"/>
          <p14:tracePt t="19601" x="2643188" y="2687638"/>
          <p14:tracePt t="19617" x="2643188" y="2670175"/>
          <p14:tracePt t="19634" x="2643188" y="2652713"/>
          <p14:tracePt t="19651" x="2643188" y="2625725"/>
          <p14:tracePt t="19652" x="2643188" y="2616200"/>
          <p14:tracePt t="19668" x="2643188" y="2589213"/>
          <p14:tracePt t="19685" x="2643188" y="2581275"/>
          <p14:tracePt t="19702" x="2633663" y="2554288"/>
          <p14:tracePt t="19718" x="2633663" y="2544763"/>
          <p14:tracePt t="19735" x="2633663" y="2527300"/>
          <p14:tracePt t="19752" x="2633663" y="2517775"/>
          <p14:tracePt t="19768" x="2616200" y="2490788"/>
          <p14:tracePt t="19788" x="2616200" y="2482850"/>
          <p14:tracePt t="19802" x="2608263" y="2482850"/>
          <p14:tracePt t="19924" x="2598738" y="2482850"/>
          <p14:tracePt t="19932" x="2589213" y="2490788"/>
          <p14:tracePt t="19940" x="2581275" y="2500313"/>
          <p14:tracePt t="19952" x="2581275" y="2509838"/>
          <p14:tracePt t="19969" x="2581275" y="2527300"/>
          <p14:tracePt t="19986" x="2571750" y="2544763"/>
          <p14:tracePt t="20003" x="2571750" y="2562225"/>
          <p14:tracePt t="20019" x="2571750" y="2571750"/>
          <p14:tracePt t="20476" x="2571750" y="2581275"/>
          <p14:tracePt t="20492" x="2571750" y="2589213"/>
          <p14:tracePt t="20508" x="2571750" y="2598738"/>
          <p14:tracePt t="20524" x="2571750" y="2616200"/>
          <p14:tracePt t="20540" x="2571750" y="2625725"/>
          <p14:tracePt t="20564" x="2571750" y="2633663"/>
          <p14:tracePt t="20612" x="2571750" y="2643188"/>
          <p14:tracePt t="20620" x="2571750" y="2652713"/>
          <p14:tracePt t="20660" x="2571750" y="2660650"/>
          <p14:tracePt t="20684" x="2571750" y="2670175"/>
          <p14:tracePt t="20692" x="2571750" y="2679700"/>
          <p14:tracePt t="20708" x="2571750" y="2687638"/>
          <p14:tracePt t="20720" x="2571750" y="2697163"/>
          <p14:tracePt t="20737" x="2571750" y="2705100"/>
          <p14:tracePt t="20754" x="2571750" y="2714625"/>
          <p14:tracePt t="20770" x="2571750" y="2724150"/>
          <p14:tracePt t="20788" x="2571750" y="2759075"/>
          <p14:tracePt t="20804" x="2562225" y="2795588"/>
          <p14:tracePt t="20821" x="2554288" y="2813050"/>
          <p14:tracePt t="20837" x="2544763" y="2840038"/>
          <p14:tracePt t="20854" x="2544763" y="2867025"/>
          <p14:tracePt t="20871" x="2544763" y="2884488"/>
          <p14:tracePt t="20887" x="2544763" y="2901950"/>
          <p14:tracePt t="20904" x="2544763" y="2919413"/>
          <p14:tracePt t="20921" x="2544763" y="2928938"/>
          <p14:tracePt t="20937" x="2544763" y="2938463"/>
          <p14:tracePt t="20954" x="2544763" y="2955925"/>
          <p14:tracePt t="20971" x="2544763" y="2965450"/>
          <p14:tracePt t="20988" x="2544763" y="2990850"/>
          <p14:tracePt t="21005" x="2544763" y="3000375"/>
          <p14:tracePt t="21020" x="2536825" y="3036888"/>
          <p14:tracePt t="21037" x="2527300" y="3054350"/>
          <p14:tracePt t="21054" x="2517775" y="3081338"/>
          <p14:tracePt t="21070" x="2517775" y="3108325"/>
          <p14:tracePt t="21087" x="2517775" y="3152775"/>
          <p14:tracePt t="21104" x="2517775" y="3187700"/>
          <p14:tracePt t="21120" x="2517775" y="3224213"/>
          <p14:tracePt t="21137" x="2517775" y="3241675"/>
          <p14:tracePt t="21155" x="2517775" y="3276600"/>
          <p14:tracePt t="21156" x="2517775" y="3286125"/>
          <p14:tracePt t="21172" x="2517775" y="3295650"/>
          <p14:tracePt t="21188" x="2517775" y="3313113"/>
          <p14:tracePt t="21204" x="2517775" y="3322638"/>
          <p14:tracePt t="21221" x="2517775" y="3340100"/>
          <p14:tracePt t="21238" x="2517775" y="3348038"/>
          <p14:tracePt t="21254" x="2517775" y="3375025"/>
          <p14:tracePt t="21271" x="2517775" y="3394075"/>
          <p14:tracePt t="21288" x="2517775" y="3402013"/>
          <p14:tracePt t="21305" x="2517775" y="3419475"/>
          <p14:tracePt t="21322" x="2517775" y="3446463"/>
          <p14:tracePt t="21338" x="2517775" y="3455988"/>
          <p14:tracePt t="21355" x="2527300" y="3473450"/>
          <p14:tracePt t="21356" x="2527300" y="3482975"/>
          <p14:tracePt t="21372" x="2527300" y="3490913"/>
          <p14:tracePt t="21412" x="2527300" y="3500438"/>
          <p14:tracePt t="21460" x="2527300" y="3509963"/>
          <p14:tracePt t="21644" x="2527300" y="3500438"/>
          <p14:tracePt t="21652" x="2527300" y="3490913"/>
          <p14:tracePt t="21668" x="2517775" y="3473450"/>
          <p14:tracePt t="21676" x="2517775" y="3465513"/>
          <p14:tracePt t="21689" x="2517775" y="3455988"/>
          <p14:tracePt t="21706" x="2517775" y="3429000"/>
          <p14:tracePt t="21723" x="2517775" y="3402013"/>
          <p14:tracePt t="21739" x="2517775" y="3384550"/>
          <p14:tracePt t="21740" x="2517775" y="3375025"/>
          <p14:tracePt t="21756" x="2517775" y="3367088"/>
          <p14:tracePt t="21773" x="2517775" y="3348038"/>
          <p14:tracePt t="21789" x="2517775" y="3340100"/>
          <p14:tracePt t="21812" x="2517775" y="3330575"/>
          <p14:tracePt t="21828" x="2517775" y="3322638"/>
          <p14:tracePt t="21839" x="2517775" y="3313113"/>
          <p14:tracePt t="21856" x="2517775" y="3303588"/>
          <p14:tracePt t="21940" x="2509838" y="3313113"/>
          <p14:tracePt t="21956" x="2500313" y="3348038"/>
          <p14:tracePt t="21964" x="2500313" y="3375025"/>
          <p14:tracePt t="21973" x="2490788" y="3411538"/>
          <p14:tracePt t="21990" x="2482850" y="3473450"/>
          <p14:tracePt t="22006" x="2482850" y="3527425"/>
          <p14:tracePt t="22023" x="2482850" y="3571875"/>
          <p14:tracePt t="22040" x="2482850" y="3589338"/>
          <p14:tracePt t="22056" x="2482850" y="3598863"/>
          <p14:tracePt t="22396" x="2482850" y="3608388"/>
          <p14:tracePt t="22412" x="2482850" y="3616325"/>
          <p14:tracePt t="22420" x="2482850" y="3625850"/>
          <p14:tracePt t="22428" x="2482850" y="3633788"/>
          <p14:tracePt t="22440" x="2482850" y="3670300"/>
          <p14:tracePt t="22457" x="2490788" y="3705225"/>
          <p14:tracePt t="22474" x="2500313" y="3751263"/>
          <p14:tracePt t="22491" x="2517775" y="3840163"/>
          <p14:tracePt t="22508" x="2527300" y="3911600"/>
          <p14:tracePt t="22524" x="2527300" y="4037013"/>
          <p14:tracePt t="22540" x="2527300" y="4133850"/>
          <p14:tracePt t="22557" x="2527300" y="4205288"/>
          <p14:tracePt t="22573" x="2527300" y="4286250"/>
          <p14:tracePt t="22590" x="2527300" y="4340225"/>
          <p14:tracePt t="22607" x="2527300" y="4384675"/>
          <p14:tracePt t="22624" x="2527300" y="4429125"/>
          <p14:tracePt t="22641" x="2527300" y="4473575"/>
          <p14:tracePt t="22657" x="2517775" y="4491038"/>
          <p14:tracePt t="22674" x="2509838" y="4527550"/>
          <p14:tracePt t="22691" x="2509838" y="4545013"/>
          <p14:tracePt t="22708" x="2490788" y="4589463"/>
          <p14:tracePt t="22724" x="2482850" y="4608513"/>
          <p14:tracePt t="22741" x="2482850" y="4643438"/>
          <p14:tracePt t="22758" x="2482850" y="4670425"/>
          <p14:tracePt t="22774" x="2482850" y="4714875"/>
          <p14:tracePt t="22791" x="2482850" y="4751388"/>
          <p14:tracePt t="22808" x="2482850" y="4786313"/>
          <p14:tracePt t="22824" x="2482850" y="4822825"/>
          <p14:tracePt t="22841" x="2482850" y="4848225"/>
          <p14:tracePt t="22858" x="2482850" y="4894263"/>
          <p14:tracePt t="22875" x="2482850" y="4946650"/>
          <p14:tracePt t="22876" x="2482850" y="4973638"/>
          <p14:tracePt t="22891" x="2482850" y="4991100"/>
          <p14:tracePt t="22908" x="2482850" y="5037138"/>
          <p14:tracePt t="22924" x="2482850" y="5062538"/>
          <p14:tracePt t="22941" x="2482850" y="5081588"/>
          <p14:tracePt t="22958" x="2482850" y="5099050"/>
          <p14:tracePt t="22975" x="2482850" y="5108575"/>
          <p14:tracePt t="22992" x="2482850" y="5126038"/>
          <p14:tracePt t="23008" x="2490788" y="5153025"/>
          <p14:tracePt t="23025" x="2500313" y="5180013"/>
          <p14:tracePt t="23041" x="2500313" y="5197475"/>
          <p14:tracePt t="23058" x="2527300" y="5241925"/>
          <p14:tracePt t="23075" x="2554288" y="5268913"/>
          <p14:tracePt t="23076" x="2581275" y="5286375"/>
          <p14:tracePt t="23092" x="2616200" y="5313363"/>
          <p14:tracePt t="23108" x="2670175" y="5348288"/>
          <p14:tracePt t="23125" x="2714625" y="5384800"/>
          <p14:tracePt t="23142" x="2759075" y="5411788"/>
          <p14:tracePt t="23158" x="2813050" y="5429250"/>
          <p14:tracePt t="23175" x="2857500" y="5456238"/>
          <p14:tracePt t="23192" x="2928938" y="5483225"/>
          <p14:tracePt t="23208" x="3000375" y="5510213"/>
          <p14:tracePt t="23225" x="3081338" y="5537200"/>
          <p14:tracePt t="23242" x="3160713" y="5554663"/>
          <p14:tracePt t="23258" x="3205163" y="5562600"/>
          <p14:tracePt t="23276" x="3276600" y="5581650"/>
          <p14:tracePt t="23292" x="3313113" y="5589588"/>
          <p14:tracePt t="23309" x="3357563" y="5608638"/>
          <p14:tracePt t="23325" x="3411538" y="5616575"/>
          <p14:tracePt t="23343" x="3482975" y="5634038"/>
          <p14:tracePt t="23359" x="3562350" y="5653088"/>
          <p14:tracePt t="23375" x="3608388" y="5653088"/>
          <p14:tracePt t="23392" x="3660775" y="5670550"/>
          <p14:tracePt t="23409" x="3679825" y="5680075"/>
          <p14:tracePt t="23425" x="3714750" y="5680075"/>
          <p14:tracePt t="23442" x="3741738" y="5688013"/>
          <p14:tracePt t="23459" x="3776663" y="5688013"/>
          <p14:tracePt t="23476" x="3840163" y="5688013"/>
          <p14:tracePt t="23492" x="3894138" y="5688013"/>
          <p14:tracePt t="23509" x="3946525" y="5688013"/>
          <p14:tracePt t="23526" x="3990975" y="5688013"/>
          <p14:tracePt t="23542" x="4044950" y="5688013"/>
          <p14:tracePt t="23559" x="4098925" y="5688013"/>
          <p14:tracePt t="23576" x="4133850" y="5680075"/>
          <p14:tracePt t="23592" x="4143375" y="5680075"/>
          <p14:tracePt t="23609" x="4170363" y="5680075"/>
          <p14:tracePt t="23626" x="4179888" y="5680075"/>
          <p14:tracePt t="23643" x="4205288" y="5670550"/>
          <p14:tracePt t="23659" x="4214813" y="5670550"/>
          <p14:tracePt t="24348" x="4224338" y="5670550"/>
          <p14:tracePt t="24356" x="4224338" y="5661025"/>
          <p14:tracePt t="24364" x="4224338" y="5653088"/>
          <p14:tracePt t="24378" x="4224338" y="5643563"/>
          <p14:tracePt t="24395" x="4224338" y="5608638"/>
          <p14:tracePt t="24396" x="4214813" y="5572125"/>
          <p14:tracePt t="24412" x="4214813" y="5545138"/>
          <p14:tracePt t="24412" x="4205288" y="5510213"/>
          <p14:tracePt t="24428" x="4187825" y="5438775"/>
          <p14:tracePt t="24445" x="4160838" y="5375275"/>
          <p14:tracePt t="24462" x="4152900" y="5303838"/>
          <p14:tracePt t="24478" x="4143375" y="5241925"/>
          <p14:tracePt t="24495" x="4143375" y="5187950"/>
          <p14:tracePt t="24512" x="4143375" y="5143500"/>
          <p14:tracePt t="24528" x="4143375" y="5099050"/>
          <p14:tracePt t="24545" x="4143375" y="5062538"/>
          <p14:tracePt t="24562" x="4143375" y="5027613"/>
          <p14:tracePt t="24578" x="4143375" y="5000625"/>
          <p14:tracePt t="24595" x="4143375" y="4965700"/>
          <p14:tracePt t="24596" x="4143375" y="4956175"/>
          <p14:tracePt t="24612" x="4143375" y="4929188"/>
          <p14:tracePt t="24628" x="4133850" y="4894263"/>
          <p14:tracePt t="24645" x="4125913" y="4867275"/>
          <p14:tracePt t="24662" x="4125913" y="4830763"/>
          <p14:tracePt t="24678" x="4125913" y="4795838"/>
          <p14:tracePt t="24695" x="4125913" y="4741863"/>
          <p14:tracePt t="24712" x="4125913" y="4705350"/>
          <p14:tracePt t="24728" x="4133850" y="4660900"/>
          <p14:tracePt t="24745" x="4143375" y="4633913"/>
          <p14:tracePt t="24762" x="4160838" y="4598988"/>
          <p14:tracePt t="24778" x="4170363" y="4581525"/>
          <p14:tracePt t="24780" x="4170363" y="4554538"/>
          <p14:tracePt t="24796" x="4179888" y="4537075"/>
          <p14:tracePt t="24813" x="4179888" y="4527550"/>
          <p14:tracePt t="24829" x="4179888" y="4500563"/>
          <p14:tracePt t="24845" x="4179888" y="4473575"/>
          <p14:tracePt t="24862" x="4179888" y="4446588"/>
          <p14:tracePt t="24879" x="4170363" y="4402138"/>
          <p14:tracePt t="24895" x="4152900" y="4375150"/>
          <p14:tracePt t="24912" x="4152900" y="4348163"/>
          <p14:tracePt t="24929" x="4143375" y="4313238"/>
          <p14:tracePt t="24945" x="4125913" y="4286250"/>
          <p14:tracePt t="24962" x="4125913" y="4268788"/>
          <p14:tracePt t="24979" x="4116388" y="4251325"/>
          <p14:tracePt t="24980" x="4116388" y="4241800"/>
          <p14:tracePt t="24996" x="4108450" y="4214813"/>
          <p14:tracePt t="25013" x="4089400" y="4187825"/>
          <p14:tracePt t="25029" x="4071938" y="4160838"/>
          <p14:tracePt t="25046" x="4044950" y="4143375"/>
          <p14:tracePt t="25063" x="4027488" y="4133850"/>
          <p14:tracePt t="25079" x="4027488" y="4125913"/>
          <p14:tracePt t="25428" x="4010025" y="4116388"/>
          <p14:tracePt t="25436" x="4010025" y="4108450"/>
          <p14:tracePt t="25446" x="4000500" y="4089400"/>
          <p14:tracePt t="25463" x="3983038" y="4054475"/>
          <p14:tracePt t="25480" x="3965575" y="4017963"/>
          <p14:tracePt t="25497" x="3946525" y="3990975"/>
          <p14:tracePt t="25513" x="3938588" y="3973513"/>
          <p14:tracePt t="25580" x="3929063" y="3956050"/>
          <p14:tracePt t="25604" x="3919538" y="3946525"/>
          <p14:tracePt t="25612" x="3919538" y="3938588"/>
          <p14:tracePt t="25620" x="3911600" y="3938588"/>
          <p14:tracePt t="25630" x="3902075" y="3929063"/>
          <p14:tracePt t="25716" x="3902075" y="3919538"/>
          <p14:tracePt t="26396" x="3894138" y="3919538"/>
          <p14:tracePt t="26940" x="3902075" y="3911600"/>
          <p14:tracePt t="26948" x="3911600" y="3902075"/>
          <p14:tracePt t="26964" x="3919538" y="3894138"/>
          <p14:tracePt t="26972" x="3929063" y="3884613"/>
          <p14:tracePt t="26983" x="3938588" y="3875088"/>
          <p14:tracePt t="27000" x="3946525" y="3867150"/>
          <p14:tracePt t="27017" x="3956050" y="3840163"/>
          <p14:tracePt t="27032" x="3965575" y="3830638"/>
          <p14:tracePt t="27050" x="3965575" y="3813175"/>
          <p14:tracePt t="27066" x="3973513" y="3768725"/>
          <p14:tracePt t="27084" x="3973513" y="3724275"/>
          <p14:tracePt t="27100" x="3973513" y="3679825"/>
          <p14:tracePt t="27117" x="3965575" y="3633788"/>
          <p14:tracePt t="27133" x="3946525" y="3571875"/>
          <p14:tracePt t="27150" x="3929063" y="3527425"/>
          <p14:tracePt t="27167" x="3911600" y="3455988"/>
          <p14:tracePt t="27183" x="3902075" y="3384550"/>
          <p14:tracePt t="27200" x="3884613" y="3313113"/>
          <p14:tracePt t="27217" x="3884613" y="3241675"/>
          <p14:tracePt t="27233" x="3884613" y="3170238"/>
          <p14:tracePt t="27250" x="3884613" y="3098800"/>
          <p14:tracePt t="27267" x="3875088" y="3009900"/>
          <p14:tracePt t="27268" x="3875088" y="2982913"/>
          <p14:tracePt t="27284" x="3857625" y="2919413"/>
          <p14:tracePt t="27301" x="3848100" y="2867025"/>
          <p14:tracePt t="27317" x="3840163" y="2803525"/>
          <p14:tracePt t="27334" x="3822700" y="2751138"/>
          <p14:tracePt t="27350" x="3813175" y="2714625"/>
          <p14:tracePt t="27367" x="3813175" y="2652713"/>
          <p14:tracePt t="27384" x="3786188" y="2608263"/>
          <p14:tracePt t="27400" x="3776663" y="2571750"/>
          <p14:tracePt t="27417" x="3768725" y="2536825"/>
          <p14:tracePt t="27434" x="3759200" y="2490788"/>
          <p14:tracePt t="27451" x="3741738" y="2455863"/>
          <p14:tracePt t="27468" x="3714750" y="2401888"/>
          <p14:tracePt t="27484" x="3687763" y="2357438"/>
          <p14:tracePt t="27502" x="3670300" y="2339975"/>
          <p14:tracePt t="27518" x="3616325" y="2276475"/>
          <p14:tracePt t="27534" x="3571875" y="2251075"/>
          <p14:tracePt t="27550" x="3517900" y="2214563"/>
          <p14:tracePt t="27567" x="3455988" y="2187575"/>
          <p14:tracePt t="27584" x="3419475" y="2170113"/>
          <p14:tracePt t="27600" x="3375025" y="2152650"/>
          <p14:tracePt t="27617" x="3348038" y="2143125"/>
          <p14:tracePt t="27634" x="3330575" y="2143125"/>
          <p14:tracePt t="27651" x="3313113" y="2133600"/>
          <p14:tracePt t="27668" x="3276600" y="2125663"/>
          <p14:tracePt t="27684" x="3259138" y="2116138"/>
          <p14:tracePt t="27701" x="3224213" y="2108200"/>
          <p14:tracePt t="27718" x="3187700" y="2098675"/>
          <p14:tracePt t="27734" x="3160713" y="2098675"/>
          <p14:tracePt t="27752" x="3125788" y="2089150"/>
          <p14:tracePt t="27768" x="3089275" y="2089150"/>
          <p14:tracePt t="27785" x="3054350" y="2089150"/>
          <p14:tracePt t="27802" x="3009900" y="2089150"/>
          <p14:tracePt t="27818" x="2982913" y="2089150"/>
          <p14:tracePt t="27835" x="2946400" y="2089150"/>
          <p14:tracePt t="27836" x="2938463" y="2089150"/>
          <p14:tracePt t="27852" x="2901950" y="2089150"/>
          <p14:tracePt t="27868" x="2857500" y="2089150"/>
          <p14:tracePt t="27885" x="2822575" y="2089150"/>
          <p14:tracePt t="27902" x="2732088" y="2108200"/>
          <p14:tracePt t="27918" x="2643188" y="2133600"/>
          <p14:tracePt t="27935" x="2527300" y="2170113"/>
          <p14:tracePt t="27952" x="2419350" y="2205038"/>
          <p14:tracePt t="27968" x="2330450" y="2251075"/>
          <p14:tracePt t="27985" x="2276475" y="2276475"/>
          <p14:tracePt t="28003" x="2232025" y="2312988"/>
          <p14:tracePt t="28020" x="2197100" y="2339975"/>
          <p14:tracePt t="28021" x="2187575" y="2347913"/>
          <p14:tracePt t="28036" x="2179638" y="2374900"/>
          <p14:tracePt t="28036" x="2170113" y="2384425"/>
          <p14:tracePt t="28053" x="2143125" y="2419350"/>
          <p14:tracePt t="28069" x="2125663" y="2465388"/>
          <p14:tracePt t="28085" x="2089150" y="2527300"/>
          <p14:tracePt t="28102" x="2054225" y="2589213"/>
          <p14:tracePt t="28119" x="2036763" y="2652713"/>
          <p14:tracePt t="28135" x="2009775" y="2714625"/>
          <p14:tracePt t="28153" x="1990725" y="2776538"/>
          <p14:tracePt t="28169" x="1990725" y="2813050"/>
          <p14:tracePt t="28185" x="1990725" y="2857500"/>
          <p14:tracePt t="28202" x="1990725" y="2901950"/>
          <p14:tracePt t="28204" x="1990725" y="2919413"/>
          <p14:tracePt t="28220" x="1990725" y="2946400"/>
          <p14:tracePt t="28221" x="2000250" y="2973388"/>
          <p14:tracePt t="28236" x="2017713" y="3027363"/>
          <p14:tracePt t="28253" x="2036763" y="3081338"/>
          <p14:tracePt t="28269" x="2071688" y="3152775"/>
          <p14:tracePt t="28286" x="2108200" y="3214688"/>
          <p14:tracePt t="28303" x="2160588" y="3286125"/>
          <p14:tracePt t="28319" x="2214563" y="3357563"/>
          <p14:tracePt t="28336" x="2295525" y="3419475"/>
          <p14:tracePt t="28353" x="2374900" y="3500438"/>
          <p14:tracePt t="28369" x="2455863" y="3562350"/>
          <p14:tracePt t="28386" x="2544763" y="3625850"/>
          <p14:tracePt t="28403" x="2625725" y="3679825"/>
          <p14:tracePt t="28419" x="2751138" y="3741738"/>
          <p14:tracePt t="28436" x="2840038" y="3776663"/>
          <p14:tracePt t="28453" x="2928938" y="3813175"/>
          <p14:tracePt t="28469" x="3036888" y="3857625"/>
          <p14:tracePt t="28486" x="3133725" y="3875088"/>
          <p14:tracePt t="28503" x="3224213" y="3902075"/>
          <p14:tracePt t="28519" x="3313113" y="3919538"/>
          <p14:tracePt t="28536" x="3394075" y="3938588"/>
          <p14:tracePt t="28553" x="3482975" y="3956050"/>
          <p14:tracePt t="28569" x="3589338" y="3973513"/>
          <p14:tracePt t="28586" x="3670300" y="3973513"/>
          <p14:tracePt t="28603" x="3786188" y="3973513"/>
          <p14:tracePt t="28604" x="3848100" y="3973513"/>
          <p14:tracePt t="28620" x="4000500" y="3973513"/>
          <p14:tracePt t="28637" x="4179888" y="3973513"/>
          <p14:tracePt t="28653" x="4322763" y="3973513"/>
          <p14:tracePt t="28670" x="4491038" y="3973513"/>
          <p14:tracePt t="28686" x="4633913" y="3956050"/>
          <p14:tracePt t="28703" x="4759325" y="3938588"/>
          <p14:tracePt t="28720" x="4857750" y="3911600"/>
          <p14:tracePt t="28736" x="4983163" y="3848100"/>
          <p14:tracePt t="28753" x="5089525" y="3822700"/>
          <p14:tracePt t="28770" x="5197475" y="3776663"/>
          <p14:tracePt t="28787" x="5303838" y="3697288"/>
          <p14:tracePt t="28804" x="5419725" y="3608388"/>
          <p14:tracePt t="28820" x="5483225" y="3544888"/>
          <p14:tracePt t="28837" x="5518150" y="3482975"/>
          <p14:tracePt t="28853" x="5537200" y="3419475"/>
          <p14:tracePt t="28870" x="5545138" y="3384550"/>
          <p14:tracePt t="28887" x="5545138" y="3340100"/>
          <p14:tracePt t="28903" x="5545138" y="3286125"/>
          <p14:tracePt t="28920" x="5545138" y="3241675"/>
          <p14:tracePt t="28937" x="5545138" y="3197225"/>
          <p14:tracePt t="28954" x="5545138" y="3125788"/>
          <p14:tracePt t="28970" x="5545138" y="3071813"/>
          <p14:tracePt t="28987" x="5518150" y="3027363"/>
          <p14:tracePt t="29004" x="5491163" y="2982913"/>
          <p14:tracePt t="29022" x="5446713" y="2919413"/>
          <p14:tracePt t="29037" x="5419725" y="2884488"/>
          <p14:tracePt t="29053" x="5375275" y="2847975"/>
          <p14:tracePt t="29070" x="5330825" y="2822575"/>
          <p14:tracePt t="29087" x="5295900" y="2813050"/>
          <p14:tracePt t="29103" x="5251450" y="2786063"/>
          <p14:tracePt t="29121" x="5214938" y="2759075"/>
          <p14:tracePt t="29137" x="5160963" y="2732088"/>
          <p14:tracePt t="29154" x="5099050" y="2705100"/>
          <p14:tracePt t="29171" x="5045075" y="2679700"/>
          <p14:tracePt t="29173" x="5018088" y="2670175"/>
          <p14:tracePt t="29188" x="4983163" y="2660650"/>
          <p14:tracePt t="29188" x="4956175" y="2643188"/>
          <p14:tracePt t="29204" x="4884738" y="2625725"/>
          <p14:tracePt t="29221" x="4803775" y="2598738"/>
          <p14:tracePt t="29238" x="4724400" y="2581275"/>
          <p14:tracePt t="29254" x="4633913" y="2581275"/>
          <p14:tracePt t="29271" x="4537075" y="2562225"/>
          <p14:tracePt t="29288" x="4446588" y="2544763"/>
          <p14:tracePt t="29304" x="4340225" y="2527300"/>
          <p14:tracePt t="29321" x="4241800" y="2509838"/>
          <p14:tracePt t="29338" x="4152900" y="2500313"/>
          <p14:tracePt t="29354" x="4044950" y="2473325"/>
          <p14:tracePt t="29357" x="3990975" y="2465388"/>
          <p14:tracePt t="29372" x="3938588" y="2455863"/>
          <p14:tracePt t="29373" x="3894138" y="2446338"/>
          <p14:tracePt t="29388" x="3813175" y="2428875"/>
          <p14:tracePt t="29405" x="3751263" y="2411413"/>
          <p14:tracePt t="29422" x="3697288" y="2411413"/>
          <p14:tracePt t="29438" x="3643313" y="2411413"/>
          <p14:tracePt t="29455" x="3589338" y="2411413"/>
          <p14:tracePt t="29472" x="3536950" y="2411413"/>
          <p14:tracePt t="29488" x="3473450" y="2411413"/>
          <p14:tracePt t="29505" x="3419475" y="2411413"/>
          <p14:tracePt t="29522" x="3367088" y="2411413"/>
          <p14:tracePt t="29538" x="3330575" y="2411413"/>
          <p14:tracePt t="29555" x="3303588" y="2411413"/>
          <p14:tracePt t="29556" x="3295650" y="2411413"/>
          <p14:tracePt t="29572" x="3268663" y="2419350"/>
          <p14:tracePt t="29588" x="3224213" y="2428875"/>
          <p14:tracePt t="29605" x="3179763" y="2446338"/>
          <p14:tracePt t="29622" x="3108325" y="2473325"/>
          <p14:tracePt t="29638" x="3027363" y="2517775"/>
          <p14:tracePt t="29655" x="2965450" y="2562225"/>
          <p14:tracePt t="29672" x="2884488" y="2625725"/>
          <p14:tracePt t="29689" x="2830513" y="2670175"/>
          <p14:tracePt t="29705" x="2803525" y="2705100"/>
          <p14:tracePt t="29722" x="2795588" y="2732088"/>
          <p14:tracePt t="29739" x="2768600" y="2768600"/>
          <p14:tracePt t="29756" x="2751138" y="2830513"/>
          <p14:tracePt t="29772" x="2732088" y="2867025"/>
          <p14:tracePt t="29789" x="2714625" y="2919413"/>
          <p14:tracePt t="29805" x="2697163" y="2973388"/>
          <p14:tracePt t="29822" x="2687638" y="3017838"/>
          <p14:tracePt t="29839" x="2679700" y="3081338"/>
          <p14:tracePt t="29855" x="2679700" y="3143250"/>
          <p14:tracePt t="29872" x="2679700" y="3224213"/>
          <p14:tracePt t="29889" x="2679700" y="3295650"/>
          <p14:tracePt t="29905" x="2679700" y="3384550"/>
          <p14:tracePt t="29922" x="2687638" y="3455988"/>
          <p14:tracePt t="29939" x="2724150" y="3527425"/>
          <p14:tracePt t="29940" x="2732088" y="3554413"/>
          <p14:tracePt t="29956" x="2751138" y="3589338"/>
          <p14:tracePt t="29957" x="2768600" y="3616325"/>
          <p14:tracePt t="29973" x="2822575" y="3670300"/>
          <p14:tracePt t="29989" x="2884488" y="3705225"/>
          <p14:tracePt t="30006" x="2946400" y="3751263"/>
          <p14:tracePt t="30022" x="3027363" y="3795713"/>
          <p14:tracePt t="30038" x="3133725" y="3840163"/>
          <p14:tracePt t="30056" x="3232150" y="3867150"/>
          <p14:tracePt t="30073" x="3348038" y="3884613"/>
          <p14:tracePt t="30089" x="3465513" y="3911600"/>
          <p14:tracePt t="30106" x="3571875" y="3929063"/>
          <p14:tracePt t="30122" x="3705225" y="3956050"/>
          <p14:tracePt t="30140" x="3875088" y="3965575"/>
          <p14:tracePt t="30156" x="3983038" y="3965575"/>
          <p14:tracePt t="30173" x="4108450" y="3965575"/>
          <p14:tracePt t="30189" x="4232275" y="3965575"/>
          <p14:tracePt t="30206" x="4340225" y="3965575"/>
          <p14:tracePt t="30223" x="4483100" y="3956050"/>
          <p14:tracePt t="30240" x="4608513" y="3938588"/>
          <p14:tracePt t="30256" x="4732338" y="3911600"/>
          <p14:tracePt t="30273" x="4857750" y="3884613"/>
          <p14:tracePt t="30290" x="5010150" y="3857625"/>
          <p14:tracePt t="30306" x="5160963" y="3822700"/>
          <p14:tracePt t="30308" x="5224463" y="3803650"/>
          <p14:tracePt t="30323" x="5303838" y="3776663"/>
          <p14:tracePt t="30340" x="5510213" y="3679825"/>
          <p14:tracePt t="30357" x="5608638" y="3616325"/>
          <p14:tracePt t="30373" x="5688013" y="3544888"/>
          <p14:tracePt t="30390" x="5724525" y="3465513"/>
          <p14:tracePt t="30407" x="5732463" y="3384550"/>
          <p14:tracePt t="30423" x="5741988" y="3330575"/>
          <p14:tracePt t="30440" x="5741988" y="3276600"/>
          <p14:tracePt t="30457" x="5741988" y="3205163"/>
          <p14:tracePt t="30473" x="5741988" y="3170238"/>
          <p14:tracePt t="30490" x="5732463" y="3125788"/>
          <p14:tracePt t="30507" x="5715000" y="3081338"/>
          <p14:tracePt t="30524" x="5697538" y="3027363"/>
          <p14:tracePt t="30540" x="5670550" y="2990850"/>
          <p14:tracePt t="30556" x="5634038" y="2965450"/>
          <p14:tracePt t="30573" x="5589588" y="2938463"/>
          <p14:tracePt t="30590" x="5518150" y="2901950"/>
          <p14:tracePt t="30607" x="5429250" y="2857500"/>
          <p14:tracePt t="30623" x="5330825" y="2803525"/>
          <p14:tracePt t="30640" x="5251450" y="2759075"/>
          <p14:tracePt t="30657" x="5160963" y="2732088"/>
          <p14:tracePt t="30673" x="5072063" y="2697163"/>
          <p14:tracePt t="30690" x="5000625" y="2660650"/>
          <p14:tracePt t="30707" x="4919663" y="2643188"/>
          <p14:tracePt t="30708" x="4884738" y="2625725"/>
          <p14:tracePt t="30724" x="4776788" y="2589213"/>
          <p14:tracePt t="30741" x="4643438" y="2554288"/>
          <p14:tracePt t="30757" x="4510088" y="2536825"/>
          <p14:tracePt t="30774" x="4348163" y="2527300"/>
          <p14:tracePt t="30790" x="4179888" y="2527300"/>
          <p14:tracePt t="30807" x="4010025" y="2536825"/>
          <p14:tracePt t="30824" x="3857625" y="2562225"/>
          <p14:tracePt t="30841" x="3768725" y="2581275"/>
          <p14:tracePt t="30857" x="3724275" y="2589213"/>
          <p14:tracePt t="30874" x="3697288" y="2589213"/>
          <p14:tracePt t="31156" x="3697288" y="2598738"/>
          <p14:tracePt t="31164" x="3687763" y="2598738"/>
          <p14:tracePt t="31175" x="3687763" y="2608263"/>
          <p14:tracePt t="31192" x="3660775" y="2633663"/>
          <p14:tracePt t="31208" x="3616325" y="2687638"/>
          <p14:tracePt t="31225" x="3517900" y="2768600"/>
          <p14:tracePt t="31241" x="3367088" y="2901950"/>
          <p14:tracePt t="31258" x="3187700" y="3027363"/>
          <p14:tracePt t="31275" x="3017838" y="3170238"/>
          <p14:tracePt t="31276" x="2938463" y="3232150"/>
          <p14:tracePt t="31292" x="2822575" y="3322638"/>
          <p14:tracePt t="31308" x="2741613" y="3402013"/>
          <p14:tracePt t="31325" x="2697163" y="3455988"/>
          <p14:tracePt t="31342" x="2679700" y="3490913"/>
          <p14:tracePt t="31358" x="2660650" y="3509963"/>
          <p14:tracePt t="31375" x="2625725" y="3527425"/>
          <p14:tracePt t="31392" x="2589213" y="3536950"/>
          <p14:tracePt t="31408" x="2536825" y="3562350"/>
          <p14:tracePt t="31425" x="2490788" y="3571875"/>
          <p14:tracePt t="31442" x="2455863" y="3589338"/>
          <p14:tracePt t="31458" x="2411413" y="3598863"/>
          <p14:tracePt t="31476" x="2347913" y="3625850"/>
          <p14:tracePt t="31492" x="2322513" y="3643313"/>
          <p14:tracePt t="31509" x="2303463" y="3652838"/>
          <p14:tracePt t="31525" x="2286000" y="3670300"/>
          <p14:tracePt t="31556" x="2286000" y="3679825"/>
          <p14:tracePt t="31580" x="2268538" y="3679825"/>
          <p14:tracePt t="31596" x="2259013" y="3679825"/>
          <p14:tracePt t="31612" x="2259013" y="3670300"/>
          <p14:tracePt t="31620" x="2259013" y="3652838"/>
          <p14:tracePt t="31628" x="2259013" y="3633788"/>
          <p14:tracePt t="31644" x="2259013" y="3608388"/>
          <p14:tracePt t="31645" x="2259013" y="3589338"/>
          <p14:tracePt t="31659" x="2276475" y="3554413"/>
          <p14:tracePt t="31676" x="2286000" y="3517900"/>
          <p14:tracePt t="31693" x="2312988" y="3482975"/>
          <p14:tracePt t="31709" x="2322513" y="3455988"/>
          <p14:tracePt t="31726" x="2339975" y="3438525"/>
          <p14:tracePt t="31743" x="2347913" y="3419475"/>
          <p14:tracePt t="31759" x="2347913" y="3411538"/>
          <p14:tracePt t="31776" x="2357438" y="3394075"/>
          <p14:tracePt t="31793" x="2366963" y="3375025"/>
          <p14:tracePt t="31809" x="2374900" y="3357563"/>
          <p14:tracePt t="31826" x="2384425" y="3330575"/>
          <p14:tracePt t="31843" x="2393950" y="3313113"/>
          <p14:tracePt t="31859" x="2401888" y="3295650"/>
          <p14:tracePt t="31876" x="2411413" y="3286125"/>
          <p14:tracePt t="31972" x="2411413" y="3303588"/>
          <p14:tracePt t="31980" x="2411413" y="3313113"/>
          <p14:tracePt t="31988" x="2419350" y="3348038"/>
          <p14:tracePt t="31996" x="2428875" y="3375025"/>
          <p14:tracePt t="32010" x="2438400" y="3419475"/>
          <p14:tracePt t="32027" x="2446338" y="3500438"/>
          <p14:tracePt t="32028" x="2446338" y="3544888"/>
          <p14:tracePt t="32044" x="2446338" y="3581400"/>
          <p14:tracePt t="32060" x="2455863" y="3705225"/>
          <p14:tracePt t="32077" x="2455863" y="3741738"/>
          <p14:tracePt t="32093" x="2455863" y="3759200"/>
          <p14:tracePt t="32110" x="2455863" y="3768725"/>
          <p14:tracePt t="32244" x="2473325" y="3768725"/>
          <p14:tracePt t="32252" x="2482850" y="3759200"/>
          <p14:tracePt t="32261" x="2490788" y="3741738"/>
          <p14:tracePt t="32277" x="2509838" y="3705225"/>
          <p14:tracePt t="32294" x="2527300" y="3660775"/>
          <p14:tracePt t="32310" x="2536825" y="3616325"/>
          <p14:tracePt t="32327" x="2544763" y="3598863"/>
          <p14:tracePt t="32344" x="2554288" y="3554413"/>
          <p14:tracePt t="32361" x="2562225" y="3527425"/>
          <p14:tracePt t="32377" x="2562225" y="3500438"/>
          <p14:tracePt t="32394" x="2571750" y="3473450"/>
          <p14:tracePt t="32411" x="2571750" y="3465513"/>
          <p14:tracePt t="32427" x="2571750" y="3446463"/>
          <p14:tracePt t="32452" x="2581275" y="3438525"/>
          <p14:tracePt t="32540" x="2571750" y="3465513"/>
          <p14:tracePt t="32548" x="2562225" y="3473450"/>
          <p14:tracePt t="32556" x="2562225" y="3500438"/>
          <p14:tracePt t="32564" x="2562225" y="3517900"/>
          <p14:tracePt t="32578" x="2554288" y="3562350"/>
          <p14:tracePt t="32594" x="2536825" y="3625850"/>
          <p14:tracePt t="32612" x="2527300" y="3705225"/>
          <p14:tracePt t="32628" x="2527300" y="3732213"/>
          <p14:tracePt t="32692" x="2527300" y="3741738"/>
          <p14:tracePt t="32716" x="2527300" y="3724275"/>
          <p14:tracePt t="32724" x="2536825" y="3705225"/>
          <p14:tracePt t="32732" x="2536825" y="3687763"/>
          <p14:tracePt t="32744" x="2536825" y="3679825"/>
          <p14:tracePt t="32762" x="2536825" y="3616325"/>
          <p14:tracePt t="32778" x="2536825" y="3562350"/>
          <p14:tracePt t="32795" x="2536825" y="3517900"/>
          <p14:tracePt t="32812" x="2536825" y="3446463"/>
          <p14:tracePt t="32828" x="2536825" y="3411538"/>
          <p14:tracePt t="32845" x="2536825" y="3402013"/>
          <p14:tracePt t="32862" x="2536825" y="3394075"/>
          <p14:tracePt t="33028" x="2536825" y="3411538"/>
          <p14:tracePt t="33036" x="2536825" y="3419475"/>
          <p14:tracePt t="33045" x="2536825" y="3438525"/>
          <p14:tracePt t="33062" x="2536825" y="3482975"/>
          <p14:tracePt t="33079" x="2536825" y="3527425"/>
          <p14:tracePt t="33095" x="2536825" y="3571875"/>
          <p14:tracePt t="33112" x="2536825" y="3598863"/>
          <p14:tracePt t="33129" x="2536825" y="3608388"/>
          <p14:tracePt t="33145" x="2536825" y="3616325"/>
          <p14:tracePt t="33260" x="2536825" y="3608388"/>
          <p14:tracePt t="33268" x="2536825" y="3581400"/>
          <p14:tracePt t="33279" x="2536825" y="3562350"/>
          <p14:tracePt t="33296" x="2536825" y="3517900"/>
          <p14:tracePt t="33313" x="2544763" y="3465513"/>
          <p14:tracePt t="33329" x="2554288" y="3411538"/>
          <p14:tracePt t="33346" x="2571750" y="3375025"/>
          <p14:tracePt t="33363" x="2571750" y="3367088"/>
          <p14:tracePt t="33364" x="2571750" y="3357563"/>
          <p14:tracePt t="33500" x="2571750" y="3384550"/>
          <p14:tracePt t="33508" x="2571750" y="3394075"/>
          <p14:tracePt t="33516" x="2562225" y="3429000"/>
          <p14:tracePt t="33529" x="2554288" y="3446463"/>
          <p14:tracePt t="33546" x="2544763" y="3509963"/>
          <p14:tracePt t="33564" x="2536825" y="3571875"/>
          <p14:tracePt t="33580" x="2527300" y="3598863"/>
          <p14:tracePt t="33597" x="2527300" y="3616325"/>
          <p14:tracePt t="33613" x="2527300" y="3625850"/>
          <p14:tracePt t="33716" x="2517775" y="3608388"/>
          <p14:tracePt t="33732" x="2517775" y="3589338"/>
          <p14:tracePt t="33740" x="2517775" y="3562350"/>
          <p14:tracePt t="33748" x="2517775" y="3544888"/>
          <p14:tracePt t="33764" x="2517775" y="3490913"/>
          <p14:tracePt t="33780" x="2517775" y="3455988"/>
          <p14:tracePt t="33797" x="2517775" y="3419475"/>
          <p14:tracePt t="33813" x="2517775" y="3402013"/>
          <p14:tracePt t="33964" x="2517775" y="3411538"/>
          <p14:tracePt t="33972" x="2517775" y="3438525"/>
          <p14:tracePt t="33981" x="2517775" y="3482975"/>
          <p14:tracePt t="33997" x="2500313" y="3527425"/>
          <p14:tracePt t="34014" x="2482850" y="3581400"/>
          <p14:tracePt t="34031" x="2482850" y="3625850"/>
          <p14:tracePt t="34047" x="2473325" y="3660775"/>
          <p14:tracePt t="34064" x="2473325" y="3670300"/>
          <p14:tracePt t="34116" x="2465388" y="3660775"/>
          <p14:tracePt t="34124" x="2465388" y="3652838"/>
          <p14:tracePt t="34132" x="2465388" y="3633788"/>
          <p14:tracePt t="34148" x="2465388" y="3581400"/>
          <p14:tracePt t="34164" x="2465388" y="3536950"/>
          <p14:tracePt t="34181" x="2465388" y="3482975"/>
          <p14:tracePt t="34198" x="2465388" y="3438525"/>
          <p14:tracePt t="34214" x="2465388" y="3411538"/>
          <p14:tracePt t="34231" x="2465388" y="3402013"/>
          <p14:tracePt t="34316" x="2465388" y="3411538"/>
          <p14:tracePt t="34324" x="2465388" y="3429000"/>
          <p14:tracePt t="34332" x="2465388" y="3446463"/>
          <p14:tracePt t="34348" x="2455863" y="3482975"/>
          <p14:tracePt t="34365" x="2455863" y="3527425"/>
          <p14:tracePt t="34381" x="2438400" y="3554413"/>
          <p14:tracePt t="34398" x="2438400" y="3562350"/>
          <p14:tracePt t="34620" x="2438400" y="3571875"/>
          <p14:tracePt t="34636" x="2446338" y="3571875"/>
          <p14:tracePt t="34644" x="2455863" y="3562350"/>
          <p14:tracePt t="34652" x="2465388" y="3544888"/>
          <p14:tracePt t="34665" x="2482850" y="3527425"/>
          <p14:tracePt t="34682" x="2517775" y="3465513"/>
          <p14:tracePt t="34699" x="2581275" y="3411538"/>
          <p14:tracePt t="34716" x="2714625" y="3322638"/>
          <p14:tracePt t="34733" x="2822575" y="3276600"/>
          <p14:tracePt t="34749" x="2938463" y="3251200"/>
          <p14:tracePt t="34765" x="3054350" y="3224213"/>
          <p14:tracePt t="34782" x="3152775" y="3205163"/>
          <p14:tracePt t="34799" x="3214688" y="3205163"/>
          <p14:tracePt t="34815" x="3295650" y="3205163"/>
          <p14:tracePt t="34832" x="3357563" y="3205163"/>
          <p14:tracePt t="34849" x="3429000" y="3205163"/>
          <p14:tracePt t="34865" x="3527425" y="3197225"/>
          <p14:tracePt t="34883" x="3625850" y="3179763"/>
          <p14:tracePt t="34899" x="3705225" y="3160713"/>
          <p14:tracePt t="34900" x="3741738" y="3160713"/>
          <p14:tracePt t="34916" x="3786188" y="3143250"/>
          <p14:tracePt t="34933" x="3813175" y="3133725"/>
          <p14:tracePt t="34949" x="3840163" y="3133725"/>
          <p14:tracePt t="34966" x="3867150" y="3133725"/>
          <p14:tracePt t="34983" x="3894138" y="3133725"/>
          <p14:tracePt t="34999" x="3938588" y="3133725"/>
          <p14:tracePt t="35016" x="3990975" y="3133725"/>
          <p14:tracePt t="35033" x="4054475" y="3133725"/>
          <p14:tracePt t="35049" x="4108450" y="3133725"/>
          <p14:tracePt t="35066" x="4152900" y="3133725"/>
          <p14:tracePt t="35083" x="4187825" y="3133725"/>
          <p14:tracePt t="35100" x="4268788" y="3152775"/>
          <p14:tracePt t="35116" x="4313238" y="3160713"/>
          <p14:tracePt t="35133" x="4384675" y="3179763"/>
          <p14:tracePt t="35150" x="4456113" y="3187700"/>
          <p14:tracePt t="35166" x="4527550" y="3197225"/>
          <p14:tracePt t="35183" x="4608513" y="3214688"/>
          <p14:tracePt t="35199" x="4687888" y="3232150"/>
          <p14:tracePt t="35216" x="4768850" y="3251200"/>
          <p14:tracePt t="35233" x="4830763" y="3259138"/>
          <p14:tracePt t="35250" x="4902200" y="3276600"/>
          <p14:tracePt t="35266" x="4938713" y="3286125"/>
          <p14:tracePt t="35283" x="5000625" y="3295650"/>
          <p14:tracePt t="35300" x="5027613" y="3295650"/>
          <p14:tracePt t="35317" x="5054600" y="3313113"/>
          <p14:tracePt t="35333" x="5081588" y="3322638"/>
          <p14:tracePt t="35350" x="5089525" y="3322638"/>
          <p14:tracePt t="35367" x="5108575" y="3322638"/>
          <p14:tracePt t="35383" x="5116513" y="3322638"/>
          <p14:tracePt t="35400" x="5126038" y="3322638"/>
          <p14:tracePt t="35420" x="5133975" y="3330575"/>
          <p14:tracePt t="35433" x="5143500" y="3330575"/>
          <p14:tracePt t="35450" x="5160963" y="3340100"/>
          <p14:tracePt t="35467" x="5205413" y="3348038"/>
          <p14:tracePt t="35484" x="5251450" y="3357563"/>
          <p14:tracePt t="35501" x="5276850" y="3357563"/>
          <p14:tracePt t="35516" x="5330825" y="3357563"/>
          <p14:tracePt t="35533" x="5367338" y="3357563"/>
          <p14:tracePt t="35550" x="5375275" y="3357563"/>
          <p14:tracePt t="35604" x="5384800" y="3357563"/>
          <p14:tracePt t="35612" x="5394325" y="3357563"/>
          <p14:tracePt t="35836" x="5402263" y="3357563"/>
          <p14:tracePt t="35844" x="5411788" y="3357563"/>
          <p14:tracePt t="35853" x="5419725" y="3357563"/>
          <p14:tracePt t="35868" x="5429250" y="3340100"/>
          <p14:tracePt t="35884" x="5438775" y="3322638"/>
          <p14:tracePt t="35902" x="5446713" y="3303588"/>
          <p14:tracePt t="35918" x="5446713" y="3295650"/>
          <p14:tracePt t="35934" x="5456238" y="3276600"/>
          <p14:tracePt t="35952" x="5456238" y="3268663"/>
          <p14:tracePt t="35968" x="5465763" y="3259138"/>
          <p14:tracePt t="36252" x="5465763" y="3241675"/>
          <p14:tracePt t="36268" x="5473700" y="3224213"/>
          <p14:tracePt t="36276" x="5483225" y="3214688"/>
          <p14:tracePt t="36285" x="5491163" y="3197225"/>
          <p14:tracePt t="36302" x="5510213" y="3152775"/>
          <p14:tracePt t="36319" x="5527675" y="3108325"/>
          <p14:tracePt t="36335" x="5554663" y="3071813"/>
          <p14:tracePt t="36352" x="5572125" y="3036888"/>
          <p14:tracePt t="36369" x="5581650" y="3009900"/>
          <p14:tracePt t="36385" x="5589588" y="2990850"/>
          <p14:tracePt t="36402" x="5608638" y="2973388"/>
          <p14:tracePt t="36419" x="5616575" y="2955925"/>
          <p14:tracePt t="36420" x="5626100" y="2946400"/>
          <p14:tracePt t="36436" x="5626100" y="2928938"/>
          <p14:tracePt t="36453" x="5653088" y="2894013"/>
          <p14:tracePt t="36469" x="5670550" y="2874963"/>
          <p14:tracePt t="36485" x="5697538" y="2847975"/>
          <p14:tracePt t="36503" x="5732463" y="2803525"/>
          <p14:tracePt t="36519" x="5795963" y="2768600"/>
          <p14:tracePt t="36536" x="5875338" y="2714625"/>
          <p14:tracePt t="36553" x="5956300" y="2660650"/>
          <p14:tracePt t="36569" x="6062663" y="2589213"/>
          <p14:tracePt t="36586" x="6161088" y="2544763"/>
          <p14:tracePt t="36603" x="6269038" y="2509838"/>
          <p14:tracePt t="36604" x="6313488" y="2490788"/>
          <p14:tracePt t="36619" x="6348413" y="2482850"/>
          <p14:tracePt t="36620" x="6402388" y="2455863"/>
          <p14:tracePt t="36636" x="6510338" y="2411413"/>
          <p14:tracePt t="36653" x="6643688" y="2357438"/>
          <p14:tracePt t="36669" x="6777038" y="2322513"/>
          <p14:tracePt t="36686" x="6929438" y="2295525"/>
          <p14:tracePt t="36703" x="7045325" y="2268538"/>
          <p14:tracePt t="36719" x="7126288" y="2241550"/>
          <p14:tracePt t="36736" x="7215188" y="2214563"/>
          <p14:tracePt t="36753" x="7296150" y="2187575"/>
          <p14:tracePt t="36769" x="7348538" y="2152650"/>
          <p14:tracePt t="36786" x="7419975" y="2125663"/>
          <p14:tracePt t="36803" x="7491413" y="2089150"/>
          <p14:tracePt t="36804" x="7527925" y="2089150"/>
          <p14:tracePt t="36820" x="7599363" y="2054225"/>
          <p14:tracePt t="36837" x="7680325" y="2027238"/>
          <p14:tracePt t="36853" x="7732713" y="2000250"/>
          <p14:tracePt t="36870" x="7804150" y="1965325"/>
          <p14:tracePt t="36886" x="7894638" y="1938338"/>
          <p14:tracePt t="36903" x="7974013" y="1911350"/>
          <p14:tracePt t="36920" x="8018463" y="1893888"/>
          <p14:tracePt t="36936" x="8072438" y="1866900"/>
          <p14:tracePt t="36953" x="8108950" y="1857375"/>
          <p14:tracePt t="36970" x="8116888" y="1847850"/>
          <p14:tracePt t="38276" x="8126413" y="1839913"/>
          <p14:tracePt t="38284" x="8089900" y="1830388"/>
          <p14:tracePt t="38292" x="8027988" y="1812925"/>
          <p14:tracePt t="38306" x="7939088" y="1795463"/>
          <p14:tracePt t="38323" x="7732713" y="1768475"/>
          <p14:tracePt t="38324" x="7626350" y="1768475"/>
          <p14:tracePt t="38340" x="7367588" y="1768475"/>
          <p14:tracePt t="38356" x="7197725" y="1768475"/>
          <p14:tracePt t="38373" x="7134225" y="1768475"/>
          <p14:tracePt t="38389" x="7116763" y="1768475"/>
          <p14:tracePt t="38406" x="7108825" y="1768475"/>
          <p14:tracePt t="38423" x="7089775" y="1768475"/>
          <p14:tracePt t="38439" x="7081838" y="1751013"/>
          <p14:tracePt t="38460" x="7072313" y="1751013"/>
          <p14:tracePt t="38473" x="7062788" y="1751013"/>
          <p14:tracePt t="38489" x="7054850" y="1751013"/>
          <p14:tracePt t="38507" x="7027863" y="1741488"/>
          <p14:tracePt t="38508" x="7018338" y="1741488"/>
          <p14:tracePt t="38523" x="7010400" y="1741488"/>
          <p14:tracePt t="38524" x="6991350" y="1731963"/>
          <p14:tracePt t="38556" x="6983413" y="1731963"/>
          <p14:tracePt t="38564" x="6983413" y="1724025"/>
          <p14:tracePt t="38573" x="6965950" y="1724025"/>
          <p14:tracePt t="38590" x="6956425" y="1704975"/>
          <p14:tracePt t="38606" x="6911975" y="1687513"/>
          <p14:tracePt t="38623" x="6884988" y="1660525"/>
          <p14:tracePt t="38640" x="6867525" y="1652588"/>
          <p14:tracePt t="38657" x="6867525" y="1643063"/>
          <p14:tracePt t="38673" x="6858000" y="1643063"/>
          <p14:tracePt t="38690" x="6848475" y="1633538"/>
          <p14:tracePt t="38716" x="6840538" y="1625600"/>
          <p14:tracePt t="38732" x="6831013" y="1616075"/>
          <p14:tracePt t="38740" x="6831013" y="1608138"/>
          <p14:tracePt t="38757" x="6813550" y="1589088"/>
          <p14:tracePt t="38773" x="6786563" y="1571625"/>
          <p14:tracePt t="38790" x="6777038" y="1554163"/>
          <p14:tracePt t="38807" x="6759575" y="1544638"/>
          <p14:tracePt t="38823" x="6751638" y="1544638"/>
          <p14:tracePt t="38844" x="6742113" y="1536700"/>
          <p14:tracePt t="39012" x="6732588" y="1554163"/>
          <p14:tracePt t="39020" x="6724650" y="1562100"/>
          <p14:tracePt t="39028" x="6724650" y="1571625"/>
          <p14:tracePt t="39041" x="6724650" y="1589088"/>
          <p14:tracePt t="39057" x="6715125" y="1616075"/>
          <p14:tracePt t="39074" x="6705600" y="1679575"/>
          <p14:tracePt t="39091" x="6688138" y="1751013"/>
          <p14:tracePt t="39093" x="6680200" y="1795463"/>
          <p14:tracePt t="39108" x="6661150" y="1884363"/>
          <p14:tracePt t="39124" x="6634163" y="2009775"/>
          <p14:tracePt t="39142" x="6626225" y="2125663"/>
          <p14:tracePt t="39158" x="6626225" y="2286000"/>
          <p14:tracePt t="39174" x="6626225" y="2455863"/>
          <p14:tracePt t="39192" x="6626225" y="2633663"/>
          <p14:tracePt t="39208" x="6634163" y="2830513"/>
          <p14:tracePt t="39224" x="6680200" y="3027363"/>
          <p14:tracePt t="39241" x="6715125" y="3232150"/>
          <p14:tracePt t="39258" x="6777038" y="3419475"/>
          <p14:tracePt t="39274" x="6848475" y="3608388"/>
          <p14:tracePt t="39292" x="6946900" y="3894138"/>
          <p14:tracePt t="39308" x="6983413" y="4071938"/>
          <p14:tracePt t="39325" x="7027863" y="4259263"/>
          <p14:tracePt t="39342" x="7054850" y="4456113"/>
          <p14:tracePt t="39358" x="7062788" y="4633913"/>
          <p14:tracePt t="39375" x="7081838" y="4848225"/>
          <p14:tracePt t="39392" x="7099300" y="5018088"/>
          <p14:tracePt t="39408" x="7099300" y="5180013"/>
          <p14:tracePt t="39425" x="7099300" y="5313363"/>
          <p14:tracePt t="39442" x="7099300" y="5438775"/>
          <p14:tracePt t="39458" x="7099300" y="5537200"/>
          <p14:tracePt t="39475" x="7089775" y="5608638"/>
          <p14:tracePt t="39476" x="7089775" y="5626100"/>
          <p14:tracePt t="39492" x="7089775" y="5643563"/>
          <p14:tracePt t="39509" x="7081838" y="5670550"/>
          <p14:tracePt t="39525" x="7081838" y="5697538"/>
          <p14:tracePt t="39541" x="7081838" y="5705475"/>
          <p14:tracePt t="39558" x="7072313" y="5715000"/>
          <p14:tracePt t="39668" x="7062788" y="5715000"/>
          <p14:tracePt t="39676" x="7045325" y="5724525"/>
          <p14:tracePt t="39692" x="7018338" y="5732463"/>
          <p14:tracePt t="39700" x="7010400" y="5732463"/>
          <p14:tracePt t="39709" x="6973888" y="5741988"/>
          <p14:tracePt t="39725" x="6929438" y="5751513"/>
          <p14:tracePt t="39742" x="6894513" y="5768975"/>
          <p14:tracePt t="39759" x="6867525" y="5768975"/>
          <p14:tracePt t="39775" x="6858000" y="5776913"/>
          <p14:tracePt t="39793" x="6848475" y="5786438"/>
          <p14:tracePt t="39809" x="6848475" y="5795963"/>
          <p14:tracePt t="39828" x="6848475" y="5803900"/>
          <p14:tracePt t="39845" x="6840538" y="5813425"/>
          <p14:tracePt t="39868" x="6840538" y="5822950"/>
          <p14:tracePt t="39884" x="6840538" y="5830888"/>
          <p14:tracePt t="39900" x="6840538" y="5840413"/>
          <p14:tracePt t="39909" x="6840538" y="5848350"/>
          <p14:tracePt t="39926" x="6840538" y="5857875"/>
          <p14:tracePt t="39943" x="6858000" y="5875338"/>
          <p14:tracePt t="39959" x="6911975" y="5894388"/>
          <p14:tracePt t="39976" x="6991350" y="5911850"/>
          <p14:tracePt t="39995" x="7108825" y="5929313"/>
          <p14:tracePt t="40009" x="7242175" y="5929313"/>
          <p14:tracePt t="40026" x="7412038" y="5929313"/>
          <p14:tracePt t="40042" x="7572375" y="5929313"/>
          <p14:tracePt t="40059" x="7777163" y="5929313"/>
          <p14:tracePt t="40076" x="7902575" y="5929313"/>
          <p14:tracePt t="40092" x="8018463" y="5929313"/>
          <p14:tracePt t="40109" x="8143875" y="5929313"/>
          <p14:tracePt t="40126" x="8269288" y="5929313"/>
          <p14:tracePt t="40143" x="8394700" y="5929313"/>
          <p14:tracePt t="40159" x="8528050" y="5929313"/>
          <p14:tracePt t="40176" x="8661400" y="5929313"/>
          <p14:tracePt t="40193" x="8769350" y="5929313"/>
          <p14:tracePt t="40209" x="8894763" y="5929313"/>
          <p14:tracePt t="40226" x="9010650" y="5929313"/>
          <p14:tracePt t="40243" x="9109075" y="5929313"/>
          <p14:tracePt t="40260" x="9180513" y="5911850"/>
          <p14:tracePt t="40276" x="9215438" y="5902325"/>
          <p14:tracePt t="40293" x="9224963" y="5894388"/>
          <p14:tracePt t="40356" x="9232900" y="5884863"/>
          <p14:tracePt t="40380" x="9242425" y="5884863"/>
          <p14:tracePt t="40388" x="9259888" y="5875338"/>
          <p14:tracePt t="40396" x="9269413" y="5867400"/>
          <p14:tracePt t="40412" x="9277350" y="5867400"/>
          <p14:tracePt t="40540" x="9296400" y="5867400"/>
          <p14:tracePt t="40564" x="9304338" y="5867400"/>
          <p14:tracePt t="40572" x="9331325" y="5857875"/>
          <p14:tracePt t="40588" x="9340850" y="5857875"/>
          <p14:tracePt t="40596" x="9348788" y="5857875"/>
          <p14:tracePt t="40611" x="9358313" y="5857875"/>
          <p14:tracePt t="40900" x="9358313" y="5848350"/>
          <p14:tracePt t="40916" x="9331325" y="5830888"/>
          <p14:tracePt t="40924" x="9251950" y="5813425"/>
          <p14:tracePt t="40932" x="9144000" y="5795963"/>
          <p14:tracePt t="40944" x="8983663" y="5759450"/>
          <p14:tracePt t="40962" x="8429625" y="5653088"/>
          <p14:tracePt t="40978" x="7643813" y="5483225"/>
          <p14:tracePt t="40995" x="6742113" y="5286375"/>
          <p14:tracePt t="41012" x="5661025" y="5027613"/>
          <p14:tracePt t="41028" x="4044950" y="4633913"/>
          <p14:tracePt t="41044" x="3160713" y="4446588"/>
          <p14:tracePt t="41062" x="2527300" y="4303713"/>
          <p14:tracePt t="41078" x="2089150" y="4224338"/>
          <p14:tracePt t="41095" x="1830388" y="4152900"/>
          <p14:tracePt t="41112" x="1660525" y="4098925"/>
          <p14:tracePt t="41128" x="1536700" y="4054475"/>
          <p14:tracePt t="41145" x="1446213" y="4010025"/>
          <p14:tracePt t="41162" x="1312863" y="3965575"/>
          <p14:tracePt t="41178" x="1152525" y="3894138"/>
          <p14:tracePt t="41195" x="919163" y="3803650"/>
          <p14:tracePt t="41196" x="776288" y="3741738"/>
          <p14:tracePt t="41212" x="482600" y="3625850"/>
          <p14:tracePt t="41228" x="231775" y="3517900"/>
          <p14:tracePt t="41245" x="44450" y="3446463"/>
          <p14:tracePt t="41262" x="0" y="3394075"/>
          <p14:tracePt t="41278" x="0" y="3322638"/>
          <p14:tracePt t="41295" x="0" y="3276600"/>
          <p14:tracePt t="41312" x="0" y="3241675"/>
          <p14:tracePt t="41328" x="0" y="3205163"/>
          <p14:tracePt t="41345" x="0" y="3179763"/>
          <p14:tracePt t="41362" x="0" y="3160713"/>
          <p14:tracePt t="41378" x="0" y="3152775"/>
          <p14:tracePt t="41396" x="0" y="3143250"/>
          <p14:tracePt t="41412" x="44450" y="3143250"/>
          <p14:tracePt t="41428" x="152400" y="3160713"/>
          <p14:tracePt t="41445" x="393700" y="3205163"/>
          <p14:tracePt t="41462" x="822325" y="3268663"/>
          <p14:tracePt t="41479" x="1295400" y="3286125"/>
          <p14:tracePt t="41495" x="1847850" y="3286125"/>
          <p14:tracePt t="41512" x="2224088" y="3286125"/>
          <p14:tracePt t="41529" x="2419350" y="3286125"/>
          <p14:tracePt t="41545" x="2482850" y="3286125"/>
          <p14:tracePt t="41562" x="2509838" y="3286125"/>
          <p14:tracePt t="41579" x="2544763" y="3295650"/>
          <p14:tracePt t="41596" x="2589213" y="3313113"/>
          <p14:tracePt t="41612" x="2616200" y="3313113"/>
          <p14:tracePt t="41629" x="2751138" y="3357563"/>
          <p14:tracePt t="41646" x="2840038" y="3384550"/>
          <p14:tracePt t="41662" x="2938463" y="3419475"/>
          <p14:tracePt t="41679" x="3009900" y="3438525"/>
          <p14:tracePt t="41696" x="3054350" y="3455988"/>
          <p14:tracePt t="41712" x="3081338" y="3455988"/>
          <p14:tracePt t="41729" x="3089275" y="3455988"/>
          <p14:tracePt t="41746" x="3098800" y="3455988"/>
          <p14:tracePt t="41762" x="3116263" y="3455988"/>
          <p14:tracePt t="41780" x="3116263" y="3438525"/>
          <p14:tracePt t="41797" x="3116263" y="3419475"/>
          <p14:tracePt t="41813" x="3116263" y="3402013"/>
          <p14:tracePt t="41830" x="3116263" y="3394075"/>
          <p14:tracePt t="41847" x="3116263" y="3384550"/>
          <p14:tracePt t="41863" x="3108325" y="3384550"/>
          <p14:tracePt t="41908" x="3098800" y="3384550"/>
          <p14:tracePt t="41916" x="3089275" y="3384550"/>
          <p14:tracePt t="42132" x="3089275" y="3394075"/>
          <p14:tracePt t="42140" x="3098800" y="3411538"/>
          <p14:tracePt t="42148" x="3116263" y="3419475"/>
          <p14:tracePt t="42164" x="3160713" y="3465513"/>
          <p14:tracePt t="42181" x="3224213" y="3509963"/>
          <p14:tracePt t="42197" x="3330575" y="3571875"/>
          <p14:tracePt t="42213" x="3446463" y="3643313"/>
          <p14:tracePt t="42230" x="3562350" y="3714750"/>
          <p14:tracePt t="42247" x="3670300" y="3776663"/>
          <p14:tracePt t="42263" x="3759200" y="3822700"/>
          <p14:tracePt t="42280" x="3803650" y="3867150"/>
          <p14:tracePt t="42297" x="3848100" y="3911600"/>
          <p14:tracePt t="42314" x="3902075" y="3983038"/>
          <p14:tracePt t="42330" x="3938588" y="4054475"/>
          <p14:tracePt t="42332" x="3956050" y="4089400"/>
          <p14:tracePt t="42348" x="4010025" y="4179888"/>
          <p14:tracePt t="42364" x="4054475" y="4268788"/>
          <p14:tracePt t="42380" x="4125913" y="4348163"/>
          <p14:tracePt t="42397" x="4224338" y="4456113"/>
          <p14:tracePt t="42414" x="4322763" y="4581525"/>
          <p14:tracePt t="42431" x="4473575" y="4670425"/>
          <p14:tracePt t="42447" x="4643438" y="4786313"/>
          <p14:tracePt t="42464" x="4875213" y="4894263"/>
          <p14:tracePt t="42481" x="5180013" y="5000625"/>
          <p14:tracePt t="42498" x="5599113" y="5089525"/>
          <p14:tracePt t="42514" x="6081713" y="5187950"/>
          <p14:tracePt t="42531" x="6581775" y="5259388"/>
          <p14:tracePt t="42532" x="6840538" y="5276850"/>
          <p14:tracePt t="42548" x="7161213" y="5276850"/>
          <p14:tracePt t="42564" x="7439025" y="5276850"/>
          <p14:tracePt t="42581" x="7626350" y="5276850"/>
          <p14:tracePt t="42598" x="7759700" y="5276850"/>
          <p14:tracePt t="42614" x="7885113" y="5276850"/>
          <p14:tracePt t="42631" x="8018463" y="5276850"/>
          <p14:tracePt t="42648" x="8197850" y="5241925"/>
          <p14:tracePt t="42664" x="8394700" y="5214938"/>
          <p14:tracePt t="42681" x="8589963" y="5180013"/>
          <p14:tracePt t="42698" x="8769350" y="5116513"/>
          <p14:tracePt t="42715" x="8885238" y="5054600"/>
          <p14:tracePt t="42732" x="9001125" y="4965700"/>
          <p14:tracePt t="42748" x="9045575" y="4911725"/>
          <p14:tracePt t="42764" x="9082088" y="4867275"/>
          <p14:tracePt t="42782" x="9109075" y="4813300"/>
          <p14:tracePt t="42798" x="9117013" y="4768850"/>
          <p14:tracePt t="42815" x="9117013" y="4732338"/>
          <p14:tracePt t="42832" x="9117013" y="4679950"/>
          <p14:tracePt t="42848" x="9117013" y="4660900"/>
          <p14:tracePt t="42865" x="9109075" y="4633913"/>
          <p14:tracePt t="42882" x="9109075" y="4625975"/>
          <p14:tracePt t="42908" x="9109075" y="4616450"/>
          <p14:tracePt t="42972" x="9109075" y="4608513"/>
          <p14:tracePt t="42980" x="9109075" y="4598988"/>
          <p14:tracePt t="42996" x="9109075" y="4589463"/>
          <p14:tracePt t="43004" x="9099550" y="4581525"/>
          <p14:tracePt t="43015" x="9090025" y="4572000"/>
          <p14:tracePt t="43032" x="9082088" y="4572000"/>
          <p14:tracePt t="43048" x="9028113" y="4572000"/>
          <p14:tracePt t="43065" x="8947150" y="4572000"/>
          <p14:tracePt t="43082" x="8875713" y="4581525"/>
          <p14:tracePt t="43099" x="8804275" y="4598988"/>
          <p14:tracePt t="43116" x="8777288" y="4616450"/>
          <p14:tracePt t="43133" x="8769350" y="4616450"/>
          <p14:tracePt t="43220" x="8759825" y="4616450"/>
          <p14:tracePt t="43236" x="8751888" y="4633913"/>
          <p14:tracePt t="43244" x="8742363" y="4633913"/>
          <p14:tracePt t="43252" x="8742363" y="4643438"/>
          <p14:tracePt t="43268" x="8732838" y="4643438"/>
          <p14:tracePt t="43282" x="8724900" y="4652963"/>
          <p14:tracePt t="43299" x="8715375" y="4660900"/>
          <p14:tracePt t="43388" x="8705850" y="4660900"/>
          <p14:tracePt t="43396" x="8697913" y="4652963"/>
          <p14:tracePt t="43404" x="8688388" y="4643438"/>
          <p14:tracePt t="43416" x="8688388" y="4633913"/>
          <p14:tracePt t="43433" x="8661400" y="4598988"/>
          <p14:tracePt t="43449" x="8634413" y="4554538"/>
          <p14:tracePt t="43466" x="8599488" y="4527550"/>
          <p14:tracePt t="43483" x="8555038" y="4491038"/>
          <p14:tracePt t="43500" x="8518525" y="4473575"/>
          <p14:tracePt t="43516" x="8483600" y="4456113"/>
          <p14:tracePt t="43533" x="8474075" y="4446588"/>
          <p14:tracePt t="43549" x="8466138" y="4438650"/>
          <p14:tracePt t="43566" x="8456613" y="4438650"/>
          <p14:tracePt t="43583" x="8456613" y="4429125"/>
          <p14:tracePt t="43604" x="8456613" y="4419600"/>
          <p14:tracePt t="43616" x="8456613" y="4411663"/>
          <p14:tracePt t="43633" x="8456613" y="4402138"/>
          <p14:tracePt t="43650" x="8447088" y="4384675"/>
          <p14:tracePt t="43666" x="8447088" y="4367213"/>
          <p14:tracePt t="43683" x="8439150" y="4348163"/>
          <p14:tracePt t="43700" x="8439150" y="4340225"/>
          <p14:tracePt t="43717" x="8439150" y="4330700"/>
          <p14:tracePt t="43820" x="8439150" y="4322763"/>
          <p14:tracePt t="43852" x="8456613" y="4313238"/>
          <p14:tracePt t="43868" x="8456613" y="4295775"/>
          <p14:tracePt t="43876" x="8466138" y="4295775"/>
          <p14:tracePt t="43884" x="8474075" y="4286250"/>
          <p14:tracePt t="43902" x="8483600" y="4268788"/>
          <p14:tracePt t="43917" x="8483600" y="4259263"/>
          <p14:tracePt t="43934" x="8483600" y="4251325"/>
          <p14:tracePt t="44300" x="8483600" y="4241800"/>
          <p14:tracePt t="44316" x="8466138" y="4251325"/>
          <p14:tracePt t="44332" x="8456613" y="4259263"/>
          <p14:tracePt t="44340" x="8439150" y="4268788"/>
          <p14:tracePt t="44352" x="8429625" y="4276725"/>
          <p14:tracePt t="44368" x="8394700" y="4303713"/>
          <p14:tracePt t="44385" x="8385175" y="4313238"/>
          <p14:tracePt t="44386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 t="21181" r="30319" b="21065"/>
          <a:stretch>
            <a:fillRect/>
          </a:stretch>
        </p:blipFill>
        <p:spPr>
          <a:xfrm>
            <a:off x="1703389" y="404814"/>
            <a:ext cx="8785225" cy="604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9783"/>
      </p:ext>
    </p:extLst>
  </p:cSld>
  <p:clrMapOvr>
    <a:masterClrMapping/>
  </p:clrMapOvr>
  <p:transition spd="slow" advTm="5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91" x="9180513" y="2670175"/>
          <p14:tracePt t="2998" x="9170988" y="2670175"/>
          <p14:tracePt t="3014" x="9161463" y="2679700"/>
          <p14:tracePt t="3046" x="9161463" y="2687638"/>
          <p14:tracePt t="3062" x="9161463" y="2697163"/>
          <p14:tracePt t="3070" x="9153525" y="2705100"/>
          <p14:tracePt t="3086" x="9153525" y="2724150"/>
          <p14:tracePt t="3094" x="9153525" y="2732088"/>
          <p14:tracePt t="3103" x="9153525" y="2751138"/>
          <p14:tracePt t="3118" x="9153525" y="2786063"/>
          <p14:tracePt t="3135" x="9153525" y="2830513"/>
          <p14:tracePt t="3152" x="9153525" y="2857500"/>
          <p14:tracePt t="3168" x="9153525" y="2894013"/>
          <p14:tracePt t="3185" x="9161463" y="2911475"/>
          <p14:tracePt t="3202" x="9180513" y="2911475"/>
          <p14:tracePt t="3218" x="9197975" y="2911475"/>
          <p14:tracePt t="3235" x="9242425" y="2911475"/>
          <p14:tracePt t="3252" x="9304338" y="2901950"/>
          <p14:tracePt t="3268" x="9385300" y="2867025"/>
          <p14:tracePt t="3286" x="9501188" y="2813050"/>
          <p14:tracePt t="3302" x="9555163" y="2776538"/>
          <p14:tracePt t="3319" x="9582150" y="2751138"/>
          <p14:tracePt t="3335" x="9590088" y="2732088"/>
          <p14:tracePt t="3352" x="9590088" y="2697163"/>
          <p14:tracePt t="3368" x="9590088" y="2652713"/>
          <p14:tracePt t="3385" x="9590088" y="2608263"/>
          <p14:tracePt t="3402" x="9590088" y="2562225"/>
          <p14:tracePt t="3418" x="9572625" y="2527300"/>
          <p14:tracePt t="3435" x="9518650" y="2490788"/>
          <p14:tracePt t="3452" x="9447213" y="2465388"/>
          <p14:tracePt t="3469" x="9367838" y="2428875"/>
          <p14:tracePt t="3470" x="9313863" y="2419350"/>
          <p14:tracePt t="3486" x="9259888" y="2411413"/>
          <p14:tracePt t="3504" x="9161463" y="2393950"/>
          <p14:tracePt t="3519" x="9018588" y="2393950"/>
          <p14:tracePt t="3535" x="8902700" y="2393950"/>
          <p14:tracePt t="3552" x="8759825" y="2393950"/>
          <p14:tracePt t="3568" x="8634413" y="2411413"/>
          <p14:tracePt t="3585" x="8537575" y="2438400"/>
          <p14:tracePt t="3602" x="8447088" y="2482850"/>
          <p14:tracePt t="3619" x="8385175" y="2517775"/>
          <p14:tracePt t="3636" x="8323263" y="2581275"/>
          <p14:tracePt t="3652" x="8269288" y="2643188"/>
          <p14:tracePt t="3655" x="8242300" y="2687638"/>
          <p14:tracePt t="3670" x="8224838" y="2768600"/>
          <p14:tracePt t="3686" x="8197850" y="2874963"/>
          <p14:tracePt t="3702" x="8197850" y="2946400"/>
          <p14:tracePt t="3719" x="8197850" y="3062288"/>
          <p14:tracePt t="3736" x="8224838" y="3143250"/>
          <p14:tracePt t="3753" x="8269288" y="3205163"/>
          <p14:tracePt t="3769" x="8331200" y="3259138"/>
          <p14:tracePt t="3786" x="8429625" y="3303588"/>
          <p14:tracePt t="3802" x="8528050" y="3322638"/>
          <p14:tracePt t="3819" x="8653463" y="3330575"/>
          <p14:tracePt t="3836" x="8813800" y="3322638"/>
          <p14:tracePt t="3853" x="8983663" y="3276600"/>
          <p14:tracePt t="3854" x="9055100" y="3241675"/>
          <p14:tracePt t="3870" x="9188450" y="3179763"/>
          <p14:tracePt t="3886" x="9313863" y="3089275"/>
          <p14:tracePt t="3903" x="9385300" y="3017838"/>
          <p14:tracePt t="3920" x="9456738" y="2928938"/>
          <p14:tracePt t="3936" x="9510713" y="2867025"/>
          <p14:tracePt t="3953" x="9537700" y="2803525"/>
          <p14:tracePt t="3969" x="9555163" y="2741613"/>
          <p14:tracePt t="3986" x="9572625" y="2697163"/>
          <p14:tracePt t="4003" x="9572625" y="2660650"/>
          <p14:tracePt t="4022" x="9572625" y="2589213"/>
          <p14:tracePt t="4036" x="9572625" y="2571750"/>
          <p14:tracePt t="4053" x="9563100" y="2500313"/>
          <p14:tracePt t="4070" x="9555163" y="2473325"/>
          <p14:tracePt t="4086" x="9518650" y="2438400"/>
          <p14:tracePt t="4103" x="9456738" y="2411413"/>
          <p14:tracePt t="4120" x="9375775" y="2384425"/>
          <p14:tracePt t="4136" x="9304338" y="2374900"/>
          <p14:tracePt t="4153" x="9197975" y="2374900"/>
          <p14:tracePt t="4170" x="9090025" y="2384425"/>
          <p14:tracePt t="4186" x="8983663" y="2419350"/>
          <p14:tracePt t="4203" x="8875713" y="2465388"/>
          <p14:tracePt t="4220" x="8796338" y="2517775"/>
          <p14:tracePt t="4237" x="8724900" y="2598738"/>
          <p14:tracePt t="4238" x="8688388" y="2643188"/>
          <p14:tracePt t="4254" x="8643938" y="2732088"/>
          <p14:tracePt t="4270" x="8609013" y="2847975"/>
          <p14:tracePt t="4287" x="8599488" y="2946400"/>
          <p14:tracePt t="4303" x="8599488" y="3054350"/>
          <p14:tracePt t="4320" x="8599488" y="3170238"/>
          <p14:tracePt t="4337" x="8616950" y="3251200"/>
          <p14:tracePt t="4353" x="8643938" y="3322638"/>
          <p14:tracePt t="4370" x="8688388" y="3367088"/>
          <p14:tracePt t="4387" x="8732838" y="3384550"/>
          <p14:tracePt t="4404" x="8759825" y="3394075"/>
          <p14:tracePt t="4420" x="8804275" y="3394075"/>
          <p14:tracePt t="4437" x="8823325" y="3384550"/>
          <p14:tracePt t="4438" x="8840788" y="3367088"/>
          <p14:tracePt t="4454" x="8867775" y="3348038"/>
          <p14:tracePt t="4471" x="8875713" y="3330575"/>
          <p14:tracePt t="4487" x="8885238" y="3322638"/>
          <p14:tracePt t="4504" x="8885238" y="3313113"/>
          <p14:tracePt t="4702" x="8875713" y="3313113"/>
          <p14:tracePt t="4718" x="8867775" y="3313113"/>
          <p14:tracePt t="4718" x="0" y="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lide 55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1775"/>
            <a:ext cx="853440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3639"/>
      </p:ext>
    </p:extLst>
  </p:cSld>
  <p:clrMapOvr>
    <a:masterClrMapping/>
  </p:clrMapOvr>
  <p:transition spd="slow" advTm="42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05" x="8680450" y="2562225"/>
          <p14:tracePt t="6612" x="8661400" y="2581275"/>
          <p14:tracePt t="6624" x="8643938" y="2589213"/>
          <p14:tracePt t="6641" x="8609013" y="2608263"/>
          <p14:tracePt t="6658" x="8582025" y="2633663"/>
          <p14:tracePt t="6674" x="8562975" y="2670175"/>
          <p14:tracePt t="6691" x="8555038" y="2697163"/>
          <p14:tracePt t="6708" x="8545513" y="2741613"/>
          <p14:tracePt t="6724" x="8537575" y="2759075"/>
          <p14:tracePt t="6741" x="8537575" y="2786063"/>
          <p14:tracePt t="6758" x="8537575" y="2822575"/>
          <p14:tracePt t="6774" x="8545513" y="2867025"/>
          <p14:tracePt t="6791" x="8562975" y="2901950"/>
          <p14:tracePt t="6808" x="8599488" y="2946400"/>
          <p14:tracePt t="6824" x="8653463" y="2990850"/>
          <p14:tracePt t="6841" x="8724900" y="3036888"/>
          <p14:tracePt t="6858" x="8840788" y="3071813"/>
          <p14:tracePt t="6874" x="8956675" y="3089275"/>
          <p14:tracePt t="6891" x="9126538" y="3089275"/>
          <p14:tracePt t="6908" x="9224963" y="3089275"/>
          <p14:tracePt t="6925" x="9313863" y="3089275"/>
          <p14:tracePt t="6941" x="9402763" y="3062288"/>
          <p14:tracePt t="6958" x="9501188" y="3027363"/>
          <p14:tracePt t="6975" x="9609138" y="2965450"/>
          <p14:tracePt t="6991" x="9705975" y="2911475"/>
          <p14:tracePt t="7009" x="9777413" y="2840038"/>
          <p14:tracePt t="7025" x="9813925" y="2803525"/>
          <p14:tracePt t="7042" x="9813925" y="2768600"/>
          <p14:tracePt t="7058" x="9813925" y="2751138"/>
          <p14:tracePt t="7075" x="9813925" y="2697163"/>
          <p14:tracePt t="7092" x="9804400" y="2679700"/>
          <p14:tracePt t="7108" x="9796463" y="2660650"/>
          <p14:tracePt t="7125" x="9777413" y="2643188"/>
          <p14:tracePt t="7142" x="9759950" y="2608263"/>
          <p14:tracePt t="7158" x="9705975" y="2589213"/>
          <p14:tracePt t="7175" x="9661525" y="2554288"/>
          <p14:tracePt t="7192" x="9590088" y="2536825"/>
          <p14:tracePt t="7208" x="9510713" y="2517775"/>
          <p14:tracePt t="7225" x="9439275" y="2509838"/>
          <p14:tracePt t="7242" x="9358313" y="2509838"/>
          <p14:tracePt t="7258" x="9277350" y="2509838"/>
          <p14:tracePt t="7260" x="9242425" y="2509838"/>
          <p14:tracePt t="7276" x="9153525" y="2509838"/>
          <p14:tracePt t="7292" x="9072563" y="2527300"/>
          <p14:tracePt t="7309" x="9018588" y="2536825"/>
          <p14:tracePt t="7325" x="8974138" y="2544763"/>
          <p14:tracePt t="7343" x="8947150" y="2571750"/>
          <p14:tracePt t="7359" x="8912225" y="2598738"/>
          <p14:tracePt t="7377" x="8902700" y="2633663"/>
          <p14:tracePt t="7392" x="8875713" y="2670175"/>
          <p14:tracePt t="7409" x="8867775" y="2705100"/>
          <p14:tracePt t="7426" x="8858250" y="2741613"/>
          <p14:tracePt t="7442" x="8858250" y="2786063"/>
          <p14:tracePt t="7444" x="8858250" y="2803525"/>
          <p14:tracePt t="7460" x="8867775" y="2867025"/>
          <p14:tracePt t="7476" x="8875713" y="2884488"/>
          <p14:tracePt t="7493" x="8929688" y="2938463"/>
          <p14:tracePt t="7508" x="8983663" y="2973388"/>
          <p14:tracePt t="7525" x="9055100" y="2990850"/>
          <p14:tracePt t="7542" x="9126538" y="3000375"/>
          <p14:tracePt t="7558" x="9232900" y="3000375"/>
          <p14:tracePt t="7576" x="9331325" y="2982913"/>
          <p14:tracePt t="7592" x="9429750" y="2946400"/>
          <p14:tracePt t="7609" x="9518650" y="2901950"/>
          <p14:tracePt t="7626" x="9572625" y="2847975"/>
          <p14:tracePt t="7642" x="9599613" y="2813050"/>
          <p14:tracePt t="7659" x="9617075" y="2741613"/>
          <p14:tracePt t="7676" x="9617075" y="2705100"/>
          <p14:tracePt t="7692" x="9617075" y="2652713"/>
          <p14:tracePt t="7709" x="9609138" y="2633663"/>
          <p14:tracePt t="7726" x="9599613" y="2616200"/>
          <p14:tracePt t="7743" x="9572625" y="2598738"/>
          <p14:tracePt t="7759" x="9518650" y="2589213"/>
          <p14:tracePt t="7776" x="9456738" y="2571750"/>
          <p14:tracePt t="7793" x="9367838" y="2571750"/>
          <p14:tracePt t="7810" x="9259888" y="2571750"/>
          <p14:tracePt t="7826" x="9126538" y="2571750"/>
          <p14:tracePt t="7843" x="8974138" y="2581275"/>
          <p14:tracePt t="7844" x="8894763" y="2598738"/>
          <p14:tracePt t="7860" x="8786813" y="2616200"/>
          <p14:tracePt t="7876" x="8680450" y="2633663"/>
          <p14:tracePt t="7893" x="8599488" y="2652713"/>
          <p14:tracePt t="7910" x="8528050" y="2679700"/>
          <p14:tracePt t="7926" x="8474075" y="2724150"/>
          <p14:tracePt t="7943" x="8429625" y="2786063"/>
          <p14:tracePt t="7960" x="8394700" y="2830513"/>
          <p14:tracePt t="7977" x="8358188" y="2901950"/>
          <p14:tracePt t="7993" x="8348663" y="2982913"/>
          <p14:tracePt t="8010" x="8331200" y="3062288"/>
          <p14:tracePt t="8027" x="8323263" y="3133725"/>
          <p14:tracePt t="8028" x="8323263" y="3170238"/>
          <p14:tracePt t="8044" x="8331200" y="3232150"/>
          <p14:tracePt t="8060" x="8348663" y="3295650"/>
          <p14:tracePt t="8077" x="8375650" y="3330575"/>
          <p14:tracePt t="8093" x="8429625" y="3348038"/>
          <p14:tracePt t="8110" x="8466138" y="3348038"/>
          <p14:tracePt t="8127" x="8528050" y="3348038"/>
          <p14:tracePt t="8143" x="8589963" y="3330575"/>
          <p14:tracePt t="8160" x="8634413" y="3303588"/>
          <p14:tracePt t="8177" x="8661400" y="3259138"/>
          <p14:tracePt t="8194" x="8688388" y="3232150"/>
          <p14:tracePt t="8211" x="8688388" y="3214688"/>
          <p14:tracePt t="8228" x="8688388" y="3197225"/>
          <p14:tracePt t="8580" x="8688388" y="3187700"/>
          <p14:tracePt t="8603" x="8697913" y="3170238"/>
          <p14:tracePt t="8612" x="8705850" y="3152775"/>
          <p14:tracePt t="8628" x="8715375" y="3133725"/>
          <p14:tracePt t="8636" x="8724900" y="3116263"/>
          <p14:tracePt t="8645" x="8732838" y="3098800"/>
          <p14:tracePt t="8661" x="8759825" y="3062288"/>
          <p14:tracePt t="8679" x="8786813" y="3027363"/>
          <p14:tracePt t="8695" x="8813800" y="3000375"/>
          <p14:tracePt t="8712" x="8823325" y="2982913"/>
          <p14:tracePt t="8728" x="8840788" y="2955925"/>
          <p14:tracePt t="8745" x="8848725" y="2938463"/>
          <p14:tracePt t="8762" x="8848725" y="2928938"/>
          <p14:tracePt t="8778" x="8848725" y="2911475"/>
          <p14:tracePt t="8795" x="8848725" y="2901950"/>
          <p14:tracePt t="8836" x="8858250" y="2884488"/>
          <p14:tracePt t="8868" x="8858250" y="2874963"/>
          <p14:tracePt t="8900" x="8875713" y="2867025"/>
          <p14:tracePt t="8932" x="8894763" y="2867025"/>
          <p14:tracePt t="8940" x="8929688" y="2857500"/>
          <p14:tracePt t="8948" x="8939213" y="2857500"/>
          <p14:tracePt t="8962" x="8974138" y="2857500"/>
          <p14:tracePt t="8979" x="9090025" y="2840038"/>
          <p14:tracePt t="8996" x="9259888" y="2803525"/>
          <p14:tracePt t="9012" x="9340850" y="2786063"/>
          <p14:tracePt t="9028" x="9367838" y="2776538"/>
          <p14:tracePt t="9084" x="9375775" y="2776538"/>
          <p14:tracePt t="9116" x="9385300" y="2776538"/>
          <p14:tracePt t="9124" x="9394825" y="2776538"/>
          <p14:tracePt t="9132" x="9402763" y="2776538"/>
          <p14:tracePt t="9146" x="9412288" y="2776538"/>
          <p14:tracePt t="9162" x="9466263" y="2776538"/>
          <p14:tracePt t="9164" x="9483725" y="2786063"/>
          <p14:tracePt t="9179" x="9518650" y="2795588"/>
          <p14:tracePt t="9196" x="9545638" y="2813050"/>
          <p14:tracePt t="9213" x="9572625" y="2830513"/>
          <p14:tracePt t="9229" x="9590088" y="2830513"/>
          <p14:tracePt t="9246" x="9599613" y="2830513"/>
          <p14:tracePt t="9263" x="9609138" y="2830513"/>
          <p14:tracePt t="9279" x="9609138" y="2840038"/>
          <p14:tracePt t="9296" x="9617075" y="2847975"/>
          <p14:tracePt t="9313" x="9634538" y="2867025"/>
          <p14:tracePt t="9329" x="9644063" y="2874963"/>
          <p14:tracePt t="9346" x="9661525" y="2894013"/>
          <p14:tracePt t="9363" x="9680575" y="2928938"/>
          <p14:tracePt t="9364" x="9680575" y="2938463"/>
          <p14:tracePt t="9380" x="9705975" y="2973388"/>
          <p14:tracePt t="9397" x="9715500" y="3009900"/>
          <p14:tracePt t="9413" x="9715500" y="3027363"/>
          <p14:tracePt t="9430" x="9725025" y="3044825"/>
          <p14:tracePt t="9447" x="9725025" y="3062288"/>
          <p14:tracePt t="9463" x="9732963" y="3089275"/>
          <p14:tracePt t="9481" x="9742488" y="3098800"/>
          <p14:tracePt t="9497" x="9742488" y="3108325"/>
          <p14:tracePt t="9513" x="9742488" y="3116263"/>
          <p14:tracePt t="9530" x="9742488" y="3125788"/>
          <p14:tracePt t="9547" x="9742488" y="3133725"/>
          <p14:tracePt t="9549" x="9742488" y="3143250"/>
          <p14:tracePt t="9564" x="9742488" y="3160713"/>
          <p14:tracePt t="9580" x="9742488" y="3170238"/>
          <p14:tracePt t="9597" x="9742488" y="3187700"/>
          <p14:tracePt t="9613" x="9742488" y="3197225"/>
          <p14:tracePt t="9630" x="9742488" y="3224213"/>
          <p14:tracePt t="9647" x="9732963" y="3251200"/>
          <p14:tracePt t="9663" x="9715500" y="3268663"/>
          <p14:tracePt t="9680" x="9705975" y="3303588"/>
          <p14:tracePt t="9697" x="9680575" y="3330575"/>
          <p14:tracePt t="9713" x="9671050" y="3357563"/>
          <p14:tracePt t="9730" x="9653588" y="3384550"/>
          <p14:tracePt t="9748" x="9644063" y="3402013"/>
          <p14:tracePt t="9764" x="9634538" y="3429000"/>
          <p14:tracePt t="9780" x="9626600" y="3455988"/>
          <p14:tracePt t="9797" x="9626600" y="3482975"/>
          <p14:tracePt t="9814" x="9626600" y="3509963"/>
          <p14:tracePt t="9830" x="9626600" y="3554413"/>
          <p14:tracePt t="9848" x="9626600" y="3608388"/>
          <p14:tracePt t="9864" x="9626600" y="3652838"/>
          <p14:tracePt t="9880" x="9626600" y="3679825"/>
          <p14:tracePt t="9898" x="9634538" y="3705225"/>
          <p14:tracePt t="9914" x="9653588" y="3714750"/>
          <p14:tracePt t="9932" x="9661525" y="3732213"/>
          <p14:tracePt t="9948" x="9671050" y="3732213"/>
          <p14:tracePt t="9964" x="9688513" y="3732213"/>
          <p14:tracePt t="9981" x="9742488" y="3732213"/>
          <p14:tracePt t="9998" x="9831388" y="3732213"/>
          <p14:tracePt t="10014" x="9912350" y="3714750"/>
          <p14:tracePt t="10031" x="9991725" y="3687763"/>
          <p14:tracePt t="10048" x="10055225" y="3660775"/>
          <p14:tracePt t="10064" x="10099675" y="3625850"/>
          <p14:tracePt t="10081" x="10144125" y="3581400"/>
          <p14:tracePt t="10098" x="10161588" y="3527425"/>
          <p14:tracePt t="10114" x="10198100" y="3473450"/>
          <p14:tracePt t="10132" x="10242550" y="3348038"/>
          <p14:tracePt t="10148" x="10269538" y="3268663"/>
          <p14:tracePt t="10164" x="10287000" y="3197225"/>
          <p14:tracePt t="10181" x="10287000" y="3152775"/>
          <p14:tracePt t="10198" x="10287000" y="3108325"/>
          <p14:tracePt t="10215" x="10287000" y="3098800"/>
          <p14:tracePt t="10231" x="10287000" y="3081338"/>
          <p14:tracePt t="10248" x="10277475" y="3062288"/>
          <p14:tracePt t="10265" x="10277475" y="3054350"/>
          <p14:tracePt t="10281" x="10260013" y="3044825"/>
          <p14:tracePt t="10298" x="10252075" y="3036888"/>
          <p14:tracePt t="10315" x="10206038" y="3027363"/>
          <p14:tracePt t="10316" x="10171113" y="3017838"/>
          <p14:tracePt t="10332" x="10109200" y="3000375"/>
          <p14:tracePt t="10348" x="10018713" y="3000375"/>
          <p14:tracePt t="10365" x="9929813" y="3000375"/>
          <p14:tracePt t="10381" x="9867900" y="3000375"/>
          <p14:tracePt t="10398" x="9813925" y="3000375"/>
          <p14:tracePt t="10415" x="9777413" y="3000375"/>
          <p14:tracePt t="10432" x="9715500" y="3009900"/>
          <p14:tracePt t="10449" x="9671050" y="3027363"/>
          <p14:tracePt t="10465" x="9609138" y="3054350"/>
          <p14:tracePt t="10482" x="9537700" y="3089275"/>
          <p14:tracePt t="10499" x="9474200" y="3143250"/>
          <p14:tracePt t="10516" x="9402763" y="3214688"/>
          <p14:tracePt t="10532" x="9367838" y="3259138"/>
          <p14:tracePt t="10549" x="9340850" y="3303588"/>
          <p14:tracePt t="10565" x="9331325" y="3348038"/>
          <p14:tracePt t="10582" x="9323388" y="3384550"/>
          <p14:tracePt t="10599" x="9323388" y="3419475"/>
          <p14:tracePt t="10615" x="9323388" y="3465513"/>
          <p14:tracePt t="10632" x="9323388" y="3500438"/>
          <p14:tracePt t="10649" x="9323388" y="3544888"/>
          <p14:tracePt t="10666" x="9323388" y="3589338"/>
          <p14:tracePt t="10682" x="9331325" y="3633788"/>
          <p14:tracePt t="10684" x="9348788" y="3660775"/>
          <p14:tracePt t="10699" x="9358313" y="3679825"/>
          <p14:tracePt t="10700" x="9375775" y="3687763"/>
          <p14:tracePt t="10716" x="9412288" y="3724275"/>
          <p14:tracePt t="10732" x="9456738" y="3741738"/>
          <p14:tracePt t="10749" x="9501188" y="3759200"/>
          <p14:tracePt t="10766" x="9537700" y="3768725"/>
          <p14:tracePt t="10782" x="9572625" y="3768725"/>
          <p14:tracePt t="10799" x="9626600" y="3768725"/>
          <p14:tracePt t="10816" x="9680575" y="3768725"/>
          <p14:tracePt t="10832" x="9752013" y="3741738"/>
          <p14:tracePt t="10849" x="9813925" y="3724275"/>
          <p14:tracePt t="10866" x="9875838" y="3687763"/>
          <p14:tracePt t="10883" x="9939338" y="3652838"/>
          <p14:tracePt t="10884" x="9974263" y="3625850"/>
          <p14:tracePt t="10900" x="10010775" y="3598863"/>
          <p14:tracePt t="10916" x="10045700" y="3562350"/>
          <p14:tracePt t="10933" x="10082213" y="3536950"/>
          <p14:tracePt t="10949" x="10109200" y="3500438"/>
          <p14:tracePt t="10966" x="10134600" y="3465513"/>
          <p14:tracePt t="10983" x="10144125" y="3438525"/>
          <p14:tracePt t="11000" x="10161588" y="3411538"/>
          <p14:tracePt t="11016" x="10171113" y="3384550"/>
          <p14:tracePt t="11033" x="10180638" y="3348038"/>
          <p14:tracePt t="11049" x="10188575" y="3313113"/>
          <p14:tracePt t="11066" x="10188575" y="3259138"/>
          <p14:tracePt t="11084" x="10188575" y="3232150"/>
          <p14:tracePt t="11084" x="10188575" y="3205163"/>
          <p14:tracePt t="11100" x="10188575" y="3143250"/>
          <p14:tracePt t="11116" x="10171113" y="3089275"/>
          <p14:tracePt t="11133" x="10126663" y="3044825"/>
          <p14:tracePt t="11150" x="10090150" y="3009900"/>
          <p14:tracePt t="11167" x="10018713" y="2990850"/>
          <p14:tracePt t="11183" x="9947275" y="2973388"/>
          <p14:tracePt t="11200" x="9885363" y="2973388"/>
          <p14:tracePt t="11217" x="9813925" y="2973388"/>
          <p14:tracePt t="11233" x="9732963" y="2973388"/>
          <p14:tracePt t="11250" x="9644063" y="2973388"/>
          <p14:tracePt t="11267" x="9555163" y="2990850"/>
          <p14:tracePt t="11268" x="9518650" y="3000375"/>
          <p14:tracePt t="11284" x="9439275" y="3036888"/>
          <p14:tracePt t="11300" x="9375775" y="3062288"/>
          <p14:tracePt t="11317" x="9323388" y="3098800"/>
          <p14:tracePt t="11334" x="9296400" y="3152775"/>
          <p14:tracePt t="11350" x="9269413" y="3205163"/>
          <p14:tracePt t="11367" x="9259888" y="3276600"/>
          <p14:tracePt t="11384" x="9242425" y="3357563"/>
          <p14:tracePt t="11400" x="9232900" y="3429000"/>
          <p14:tracePt t="11417" x="9232900" y="3536950"/>
          <p14:tracePt t="11434" x="9259888" y="3633788"/>
          <p14:tracePt t="11450" x="9296400" y="3724275"/>
          <p14:tracePt t="11468" x="9331325" y="3803650"/>
          <p14:tracePt t="11484" x="9385300" y="3867150"/>
          <p14:tracePt t="11500" x="9447213" y="3929063"/>
          <p14:tracePt t="11517" x="9501188" y="3946525"/>
          <p14:tracePt t="11533" x="9555163" y="3965575"/>
          <p14:tracePt t="11551" x="9599613" y="3965575"/>
          <p14:tracePt t="11567" x="9671050" y="3965575"/>
          <p14:tracePt t="11584" x="9752013" y="3946525"/>
          <p14:tracePt t="11601" x="9831388" y="3919538"/>
          <p14:tracePt t="11618" x="9920288" y="3894138"/>
          <p14:tracePt t="11634" x="10001250" y="3848100"/>
          <p14:tracePt t="11651" x="10063163" y="3803650"/>
          <p14:tracePt t="11652" x="10082213" y="3786188"/>
          <p14:tracePt t="11668" x="10126663" y="3741738"/>
          <p14:tracePt t="11685" x="10161588" y="3697288"/>
          <p14:tracePt t="11701" x="10198100" y="3643313"/>
          <p14:tracePt t="11718" x="10225088" y="3589338"/>
          <p14:tracePt t="11734" x="10242550" y="3536950"/>
          <p14:tracePt t="11751" x="10260013" y="3465513"/>
          <p14:tracePt t="11768" x="10269538" y="3411538"/>
          <p14:tracePt t="11784" x="10269538" y="3367088"/>
          <p14:tracePt t="11801" x="10269538" y="3322638"/>
          <p14:tracePt t="11818" x="10269538" y="3295650"/>
          <p14:tracePt t="11819" x="10260013" y="3268663"/>
          <p14:tracePt t="11835" x="10252075" y="3259138"/>
          <p14:tracePt t="11852" x="10233025" y="3224213"/>
          <p14:tracePt t="11868" x="10188575" y="3205163"/>
          <p14:tracePt t="11885" x="10117138" y="3179763"/>
          <p14:tracePt t="11901" x="10037763" y="3160713"/>
          <p14:tracePt t="11919" x="9947275" y="3152775"/>
          <p14:tracePt t="11935" x="9848850" y="3152775"/>
          <p14:tracePt t="11951" x="9777413" y="3152775"/>
          <p14:tracePt t="11968" x="9732963" y="3152775"/>
          <p14:tracePt t="11985" x="9698038" y="3152775"/>
          <p14:tracePt t="12001" x="9680575" y="3152775"/>
          <p14:tracePt t="12018" x="9653588" y="3152775"/>
          <p14:tracePt t="12034" x="9626600" y="3160713"/>
          <p14:tracePt t="12051" x="9563100" y="3224213"/>
          <p14:tracePt t="12068" x="9510713" y="3286125"/>
          <p14:tracePt t="12084" x="9466263" y="3367088"/>
          <p14:tracePt t="12102" x="9429750" y="3455988"/>
          <p14:tracePt t="12119" x="9402763" y="3554413"/>
          <p14:tracePt t="12135" x="9394825" y="3633788"/>
          <p14:tracePt t="12152" x="9402763" y="3732213"/>
          <p14:tracePt t="12169" x="9439275" y="3813175"/>
          <p14:tracePt t="12185" x="9483725" y="3902075"/>
          <p14:tracePt t="12202" x="9555163" y="3946525"/>
          <p14:tracePt t="12219" x="9634538" y="3990975"/>
          <p14:tracePt t="12220" x="9688513" y="4010025"/>
          <p14:tracePt t="12236" x="9777413" y="4017963"/>
          <p14:tracePt t="12252" x="9902825" y="4017963"/>
          <p14:tracePt t="12269" x="9991725" y="4000500"/>
          <p14:tracePt t="12285" x="10082213" y="3965575"/>
          <p14:tracePt t="12302" x="10144125" y="3929063"/>
          <p14:tracePt t="12319" x="10180638" y="3884613"/>
          <p14:tracePt t="12336" x="10198100" y="3848100"/>
          <p14:tracePt t="12352" x="10206038" y="3813175"/>
          <p14:tracePt t="12369" x="10215563" y="3786188"/>
          <p14:tracePt t="12386" x="10225088" y="3751263"/>
          <p14:tracePt t="12403" x="10242550" y="3714750"/>
          <p14:tracePt t="12404" x="10252075" y="3697288"/>
          <p14:tracePt t="12420" x="10260013" y="3652838"/>
          <p14:tracePt t="12436" x="10287000" y="3616325"/>
          <p14:tracePt t="12452" x="10304463" y="3589338"/>
          <p14:tracePt t="12469" x="10313988" y="3581400"/>
          <p14:tracePt t="12486" x="10323513" y="3562350"/>
          <p14:tracePt t="12868" x="0" y="0"/>
        </p14:tracePtLst>
        <p14:tracePtLst>
          <p14:tracePt t="25501" x="9510713" y="561975"/>
          <p14:tracePt t="25523" x="9491663" y="571500"/>
          <p14:tracePt t="25532" x="9483725" y="571500"/>
          <p14:tracePt t="25539" x="9483725" y="581025"/>
          <p14:tracePt t="25548" x="9474200" y="581025"/>
          <p14:tracePt t="25562" x="9474200" y="588963"/>
          <p14:tracePt t="25579" x="9466263" y="633413"/>
          <p14:tracePt t="25596" x="9447213" y="669925"/>
          <p14:tracePt t="25612" x="9447213" y="704850"/>
          <p14:tracePt t="25629" x="9447213" y="741363"/>
          <p14:tracePt t="25646" x="9447213" y="768350"/>
          <p14:tracePt t="25662" x="9447213" y="776288"/>
          <p14:tracePt t="25679" x="9447213" y="795338"/>
          <p14:tracePt t="25700" x="9456738" y="803275"/>
          <p14:tracePt t="25715" x="9466263" y="803275"/>
          <p14:tracePt t="25729" x="9483725" y="803275"/>
          <p14:tracePt t="25746" x="9528175" y="803275"/>
          <p14:tracePt t="25748" x="9582150" y="803275"/>
          <p14:tracePt t="25763" x="9617075" y="795338"/>
          <p14:tracePt t="25780" x="9752013" y="768350"/>
          <p14:tracePt t="25796" x="9804400" y="758825"/>
          <p14:tracePt t="25813" x="9831388" y="741363"/>
          <p14:tracePt t="25829" x="9858375" y="714375"/>
          <p14:tracePt t="25846" x="9867900" y="704850"/>
          <p14:tracePt t="25863" x="9875838" y="687388"/>
          <p14:tracePt t="25879" x="9875838" y="669925"/>
          <p14:tracePt t="25896" x="9875838" y="642938"/>
          <p14:tracePt t="25913" x="9875838" y="588963"/>
          <p14:tracePt t="25930" x="9875838" y="544513"/>
          <p14:tracePt t="25947" x="9867900" y="490538"/>
          <p14:tracePt t="25948" x="9848850" y="465138"/>
          <p14:tracePt t="25964" x="9813925" y="428625"/>
          <p14:tracePt t="25980" x="9769475" y="401638"/>
          <p14:tracePt t="25997" x="9725025" y="374650"/>
          <p14:tracePt t="26013" x="9688513" y="366713"/>
          <p14:tracePt t="26030" x="9653588" y="347663"/>
          <p14:tracePt t="26047" x="9634538" y="347663"/>
          <p14:tracePt t="26063" x="9617075" y="347663"/>
          <p14:tracePt t="26080" x="9572625" y="347663"/>
          <p14:tracePt t="26097" x="9510713" y="357188"/>
          <p14:tracePt t="26113" x="9439275" y="393700"/>
          <p14:tracePt t="26130" x="9348788" y="438150"/>
          <p14:tracePt t="26148" x="9259888" y="509588"/>
          <p14:tracePt t="26164" x="9224963" y="554038"/>
          <p14:tracePt t="26180" x="9205913" y="598488"/>
          <p14:tracePt t="26198" x="9188450" y="660400"/>
          <p14:tracePt t="26214" x="9188450" y="723900"/>
          <p14:tracePt t="26230" x="9188450" y="839788"/>
          <p14:tracePt t="26247" x="9224963" y="946150"/>
          <p14:tracePt t="26264" x="9269413" y="1071563"/>
          <p14:tracePt t="26280" x="9331325" y="1169988"/>
          <p14:tracePt t="26297" x="9385300" y="1241425"/>
          <p14:tracePt t="26314" x="9429750" y="1285875"/>
          <p14:tracePt t="26330" x="9474200" y="1322388"/>
          <p14:tracePt t="26347" x="9483725" y="1330325"/>
          <p14:tracePt t="26900" x="9491663" y="1330325"/>
          <p14:tracePt t="26916" x="9491663" y="1339850"/>
          <p14:tracePt t="26923" x="9491663" y="1347788"/>
          <p14:tracePt t="26932" x="9491663" y="1357313"/>
          <p14:tracePt t="26948" x="9483725" y="1401763"/>
          <p14:tracePt t="26965" x="9474200" y="1438275"/>
          <p14:tracePt t="26981" x="9474200" y="1500188"/>
          <p14:tracePt t="26998" x="9466263" y="1562100"/>
          <p14:tracePt t="27015" x="9447213" y="1643063"/>
          <p14:tracePt t="27032" x="9429750" y="1724025"/>
          <p14:tracePt t="27048" x="9412288" y="1803400"/>
          <p14:tracePt t="27065" x="9402763" y="1866900"/>
          <p14:tracePt t="27082" x="9402763" y="1928813"/>
          <p14:tracePt t="27098" x="9402763" y="1982788"/>
          <p14:tracePt t="27116" x="9402763" y="2071688"/>
          <p14:tracePt t="27132" x="9402763" y="2125663"/>
          <p14:tracePt t="27148" x="9394825" y="2187575"/>
          <p14:tracePt t="27165" x="9358313" y="2268538"/>
          <p14:tracePt t="27182" x="9340850" y="2330450"/>
          <p14:tracePt t="27198" x="9323388" y="2374900"/>
          <p14:tracePt t="27215" x="9313863" y="2411413"/>
          <p14:tracePt t="27232" x="9313863" y="2419350"/>
          <p14:tracePt t="27249" x="9313863" y="2428875"/>
          <p14:tracePt t="27443" x="9313863" y="2446338"/>
          <p14:tracePt t="27452" x="9304338" y="2446338"/>
          <p14:tracePt t="27459" x="9296400" y="2455863"/>
          <p14:tracePt t="27468" x="9286875" y="2465388"/>
          <p14:tracePt t="27483" x="9269413" y="2482850"/>
          <p14:tracePt t="27500" x="9259888" y="2500313"/>
          <p14:tracePt t="27517" x="9251950" y="2517775"/>
          <p14:tracePt t="27533" x="9242425" y="2527300"/>
          <p14:tracePt t="27549" x="9242425" y="2536825"/>
          <p14:tracePt t="27566" x="9242425" y="2544763"/>
          <p14:tracePt t="27583" x="9242425" y="2554288"/>
          <p14:tracePt t="27899" x="9232900" y="2554288"/>
          <p14:tracePt t="27908" x="9224963" y="2554288"/>
          <p14:tracePt t="27924" x="9205913" y="2554288"/>
          <p14:tracePt t="27934" x="9188450" y="2554288"/>
          <p14:tracePt t="27950" x="9153525" y="2554288"/>
          <p14:tracePt t="27968" x="9090025" y="2554288"/>
          <p14:tracePt t="27984" x="9072563" y="2554288"/>
          <p14:tracePt t="28000" x="9055100" y="2554288"/>
          <p14:tracePt t="28017" x="9045575" y="2554288"/>
          <p14:tracePt t="28332" x="9037638" y="2554288"/>
          <p14:tracePt t="28412" x="9037638" y="2544763"/>
          <p14:tracePt t="28428" x="9055100" y="2544763"/>
          <p14:tracePt t="28436" x="9063038" y="2544763"/>
          <p14:tracePt t="28444" x="9082088" y="2544763"/>
          <p14:tracePt t="28452" x="9099550" y="2544763"/>
          <p14:tracePt t="28469" x="9144000" y="2536825"/>
          <p14:tracePt t="28508" x="9153525" y="2527300"/>
          <p14:tracePt t="28524" x="0" y="0"/>
        </p14:tracePtLst>
        <p14:tracePtLst>
          <p14:tracePt t="37548" x="8885238" y="2901950"/>
          <p14:tracePt t="37667" x="8885238" y="2911475"/>
          <p14:tracePt t="37676" x="8885238" y="2919413"/>
          <p14:tracePt t="37687" x="8885238" y="2928938"/>
          <p14:tracePt t="37704" x="8885238" y="2965450"/>
          <p14:tracePt t="37720" x="8875713" y="2990850"/>
          <p14:tracePt t="37737" x="8875713" y="3009900"/>
          <p14:tracePt t="37753" x="8867775" y="3044825"/>
          <p14:tracePt t="37770" x="8858250" y="3062288"/>
          <p14:tracePt t="37788" x="8848725" y="3089275"/>
          <p14:tracePt t="37788" x="8848725" y="3098800"/>
          <p14:tracePt t="37804" x="8848725" y="3125788"/>
          <p14:tracePt t="37820" x="8875713" y="3160713"/>
          <p14:tracePt t="37838" x="8947150" y="3197225"/>
          <p14:tracePt t="37854" x="9063038" y="3232150"/>
          <p14:tracePt t="37870" x="9188450" y="3251200"/>
          <p14:tracePt t="37888" x="9304338" y="3251200"/>
          <p14:tracePt t="37904" x="9375775" y="3251200"/>
          <p14:tracePt t="37920" x="9439275" y="3251200"/>
          <p14:tracePt t="37938" x="9483725" y="3232150"/>
          <p14:tracePt t="37954" x="9518650" y="3205163"/>
          <p14:tracePt t="37971" x="9555163" y="3170238"/>
          <p14:tracePt t="37989" x="9582150" y="3133725"/>
          <p14:tracePt t="38004" x="9617075" y="3054350"/>
          <p14:tracePt t="38021" x="9644063" y="2982913"/>
          <p14:tracePt t="38038" x="9661525" y="2901950"/>
          <p14:tracePt t="38054" x="9661525" y="2847975"/>
          <p14:tracePt t="38071" x="9661525" y="2795588"/>
          <p14:tracePt t="38088" x="9661525" y="2751138"/>
          <p14:tracePt t="38104" x="9644063" y="2714625"/>
          <p14:tracePt t="38121" x="9617075" y="2679700"/>
          <p14:tracePt t="38138" x="9582150" y="2670175"/>
          <p14:tracePt t="38154" x="9528175" y="2652713"/>
          <p14:tracePt t="38155" x="9491663" y="2643188"/>
          <p14:tracePt t="38172" x="9402763" y="2643188"/>
          <p14:tracePt t="38188" x="9304338" y="2643188"/>
          <p14:tracePt t="38204" x="9188450" y="2643188"/>
          <p14:tracePt t="38221" x="9090025" y="2652713"/>
          <p14:tracePt t="38238" x="9018588" y="2687638"/>
          <p14:tracePt t="38254" x="8974138" y="2724150"/>
          <p14:tracePt t="38271" x="8939213" y="2768600"/>
          <p14:tracePt t="38288" x="8912225" y="2847975"/>
          <p14:tracePt t="38305" x="8912225" y="2938463"/>
          <p14:tracePt t="38321" x="8939213" y="3036888"/>
          <p14:tracePt t="38338" x="8974138" y="3116263"/>
          <p14:tracePt t="38340" x="9001125" y="3160713"/>
          <p14:tracePt t="38356" x="9045575" y="3224213"/>
          <p14:tracePt t="38372" x="9109075" y="3268663"/>
          <p14:tracePt t="38389" x="9170988" y="3313113"/>
          <p14:tracePt t="38405" x="9251950" y="3340100"/>
          <p14:tracePt t="38422" x="9331325" y="3357563"/>
          <p14:tracePt t="38439" x="9439275" y="3375025"/>
          <p14:tracePt t="38455" x="9537700" y="3375025"/>
          <p14:tracePt t="38472" x="9644063" y="3375025"/>
          <p14:tracePt t="38488" x="9725025" y="3375025"/>
          <p14:tracePt t="38505" x="9786938" y="3375025"/>
          <p14:tracePt t="38522" x="9823450" y="3367088"/>
          <p14:tracePt t="38538" x="9831388" y="3357563"/>
          <p14:tracePt t="38603" x="9840913" y="3384550"/>
          <p14:tracePt t="38611" x="9840913" y="3394075"/>
          <p14:tracePt t="38622" x="9848850" y="3419475"/>
          <p14:tracePt t="38639" x="9848850" y="3482975"/>
          <p14:tracePt t="38655" x="9848850" y="3544888"/>
          <p14:tracePt t="38672" x="9848850" y="3589338"/>
          <p14:tracePt t="38689" x="9848850" y="3625850"/>
          <p14:tracePt t="38705" x="9858375" y="3652838"/>
          <p14:tracePt t="38722" x="9858375" y="3660775"/>
          <p14:tracePt t="38763" x="9858375" y="3670300"/>
          <p14:tracePt t="38883" x="9848850" y="3679825"/>
          <p14:tracePt t="38899" x="9848850" y="3687763"/>
          <p14:tracePt t="38915" x="9848850" y="3697288"/>
          <p14:tracePt t="38923" x="9848850" y="3705225"/>
          <p14:tracePt t="38932" x="9848850" y="3714750"/>
          <p14:tracePt t="38948" x="9848850" y="3724275"/>
          <p14:tracePt t="38956" x="9848850" y="3732213"/>
          <p14:tracePt t="38973" x="9848850" y="3741738"/>
          <p14:tracePt t="39156" x="9848850" y="3751263"/>
          <p14:tracePt t="39179" x="9840913" y="3759200"/>
          <p14:tracePt t="39188" x="9831388" y="3768725"/>
          <p14:tracePt t="40836" x="9823450" y="3776663"/>
          <p14:tracePt t="40852" x="9813925" y="3776663"/>
          <p14:tracePt t="40884" x="9804400" y="3776663"/>
          <p14:tracePt t="4088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lide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861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AutoShape 3"/>
          <p:cNvSpPr>
            <a:spLocks noChangeArrowheads="1"/>
          </p:cNvSpPr>
          <p:nvPr/>
        </p:nvSpPr>
        <p:spPr bwMode="auto">
          <a:xfrm>
            <a:off x="6400800" y="31242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5486400" y="32766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31077" name="AutoShape 5"/>
          <p:cNvSpPr>
            <a:spLocks noChangeArrowheads="1"/>
          </p:cNvSpPr>
          <p:nvPr/>
        </p:nvSpPr>
        <p:spPr bwMode="auto">
          <a:xfrm>
            <a:off x="6858000" y="38100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>
            <a:off x="7924800" y="41910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31079" name="AutoShape 7"/>
          <p:cNvSpPr>
            <a:spLocks noChangeArrowheads="1"/>
          </p:cNvSpPr>
          <p:nvPr/>
        </p:nvSpPr>
        <p:spPr bwMode="auto">
          <a:xfrm>
            <a:off x="8991600" y="30480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31080" name="AutoShape 8"/>
          <p:cNvSpPr>
            <a:spLocks noChangeArrowheads="1"/>
          </p:cNvSpPr>
          <p:nvPr/>
        </p:nvSpPr>
        <p:spPr bwMode="auto">
          <a:xfrm rot="5400000">
            <a:off x="9448800" y="289560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  <p:graphicFrame>
        <p:nvGraphicFramePr>
          <p:cNvPr id="131081" name="Object 9"/>
          <p:cNvGraphicFramePr>
            <a:graphicFrameLocks noChangeAspect="1"/>
          </p:cNvGraphicFramePr>
          <p:nvPr/>
        </p:nvGraphicFramePr>
        <p:xfrm>
          <a:off x="9594850" y="2524126"/>
          <a:ext cx="8382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Imagem de bitmap" r:id="rId6" imgW="876190" imgH="866896" progId="Paint.Picture">
                  <p:embed/>
                </p:oleObj>
              </mc:Choice>
              <mc:Fallback>
                <p:oleObj name="Imagem de bitmap" r:id="rId6" imgW="876190" imgH="86689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47"/>
                      <a:stretch>
                        <a:fillRect/>
                      </a:stretch>
                    </p:blipFill>
                    <p:spPr bwMode="auto">
                      <a:xfrm>
                        <a:off x="9594850" y="2524126"/>
                        <a:ext cx="8382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35"/>
    </mc:Choice>
    <mc:Fallback xmlns="">
      <p:transition spd="slow" advTm="4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35" x="7205663" y="1731963"/>
          <p14:tracePt t="5301" x="7205663" y="1724025"/>
          <p14:tracePt t="5349" x="7205663" y="1704975"/>
          <p14:tracePt t="5389" x="7205663" y="1687513"/>
          <p14:tracePt t="5397" x="7205663" y="1679575"/>
          <p14:tracePt t="5405" x="7197725" y="1660525"/>
          <p14:tracePt t="5413" x="7180263" y="1652588"/>
          <p14:tracePt t="5428" x="7134225" y="1625600"/>
          <p14:tracePt t="5445" x="7099300" y="1608138"/>
          <p14:tracePt t="5461" x="7062788" y="1589088"/>
          <p14:tracePt t="5479" x="7045325" y="1581150"/>
          <p14:tracePt t="5495" x="7018338" y="1581150"/>
          <p14:tracePt t="5511" x="6983413" y="1571625"/>
          <p14:tracePt t="5528" x="6938963" y="1571625"/>
          <p14:tracePt t="5545" x="6894513" y="1571625"/>
          <p14:tracePt t="5561" x="6823075" y="1571625"/>
          <p14:tracePt t="5578" x="6751638" y="1598613"/>
          <p14:tracePt t="5595" x="6661150" y="1643063"/>
          <p14:tracePt t="5612" x="6589713" y="1704975"/>
          <p14:tracePt t="5612" x="6545263" y="1741488"/>
          <p14:tracePt t="5629" x="6473825" y="1803400"/>
          <p14:tracePt t="5645" x="6429375" y="1874838"/>
          <p14:tracePt t="5662" x="6375400" y="1938338"/>
          <p14:tracePt t="5678" x="6340475" y="2000250"/>
          <p14:tracePt t="5695" x="6313488" y="2054225"/>
          <p14:tracePt t="5712" x="6286500" y="2098675"/>
          <p14:tracePt t="5729" x="6251575" y="2152650"/>
          <p14:tracePt t="5746" x="6215063" y="2214563"/>
          <p14:tracePt t="5762" x="6180138" y="2276475"/>
          <p14:tracePt t="5779" x="6143625" y="2330450"/>
          <p14:tracePt t="5795" x="6099175" y="2401888"/>
          <p14:tracePt t="5795" x="6089650" y="2428875"/>
          <p14:tracePt t="5813" x="6045200" y="2490788"/>
          <p14:tracePt t="5829" x="6018213" y="2554288"/>
          <p14:tracePt t="5845" x="6000750" y="2608263"/>
          <p14:tracePt t="5862" x="5983288" y="2670175"/>
          <p14:tracePt t="5879" x="5956300" y="2724150"/>
          <p14:tracePt t="5895" x="5929313" y="2795588"/>
          <p14:tracePt t="5912" x="5902325" y="2857500"/>
          <p14:tracePt t="5929" x="5894388" y="2911475"/>
          <p14:tracePt t="5946" x="5867400" y="2965450"/>
          <p14:tracePt t="5962" x="5857875" y="3000375"/>
          <p14:tracePt t="5979" x="5857875" y="3036888"/>
          <p14:tracePt t="5979" x="5857875" y="3054350"/>
          <p14:tracePt t="5997" x="5857875" y="3081338"/>
          <p14:tracePt t="6013" x="5857875" y="3098800"/>
          <p14:tracePt t="6029" x="5867400" y="3108325"/>
          <p14:tracePt t="6181" x="5857875" y="3098800"/>
          <p14:tracePt t="6220" x="5848350" y="3089275"/>
          <p14:tracePt t="6228" x="5840413" y="3081338"/>
          <p14:tracePt t="6237" x="5803900" y="3071813"/>
          <p14:tracePt t="6246" x="5759450" y="3054350"/>
          <p14:tracePt t="6263" x="5715000" y="3036888"/>
          <p14:tracePt t="6280" x="5680075" y="3036888"/>
          <p14:tracePt t="6297" x="5653088" y="3036888"/>
          <p14:tracePt t="6313" x="5626100" y="3036888"/>
          <p14:tracePt t="6330" x="5599113" y="3044825"/>
          <p14:tracePt t="6346" x="5572125" y="3071813"/>
          <p14:tracePt t="6363" x="5545138" y="3098800"/>
          <p14:tracePt t="6380" x="5510213" y="3143250"/>
          <p14:tracePt t="6397" x="5491163" y="3170238"/>
          <p14:tracePt t="6413" x="5473700" y="3197225"/>
          <p14:tracePt t="6430" x="5465763" y="3214688"/>
          <p14:tracePt t="6447" x="5465763" y="3224213"/>
          <p14:tracePt t="6463" x="5465763" y="3241675"/>
          <p14:tracePt t="6480" x="5465763" y="3251200"/>
          <p14:tracePt t="6498" x="5465763" y="3276600"/>
          <p14:tracePt t="6514" x="5483225" y="3295650"/>
          <p14:tracePt t="6533" x="5483225" y="3303588"/>
          <p14:tracePt t="6547" x="5500688" y="3313113"/>
          <p14:tracePt t="6564" x="5527675" y="3322638"/>
          <p14:tracePt t="6580" x="5589588" y="3330575"/>
          <p14:tracePt t="6597" x="5626100" y="3330575"/>
          <p14:tracePt t="6614" x="5661025" y="3330575"/>
          <p14:tracePt t="6630" x="5697538" y="3330575"/>
          <p14:tracePt t="6647" x="5732463" y="3330575"/>
          <p14:tracePt t="6664" x="5751513" y="3322638"/>
          <p14:tracePt t="6680" x="5768975" y="3313113"/>
          <p14:tracePt t="6697" x="5776913" y="3303588"/>
          <p14:tracePt t="6714" x="5786438" y="3303588"/>
          <p14:tracePt t="6730" x="5795963" y="3295650"/>
          <p14:tracePt t="6747" x="5803900" y="3286125"/>
          <p14:tracePt t="6764" x="5840413" y="3276600"/>
          <p14:tracePt t="6781" x="5857875" y="3276600"/>
          <p14:tracePt t="6797" x="5884863" y="3276600"/>
          <p14:tracePt t="6814" x="5894388" y="3276600"/>
          <p14:tracePt t="6831" x="5911850" y="3276600"/>
          <p14:tracePt t="6847" x="5919788" y="3276600"/>
          <p14:tracePt t="6864" x="5938838" y="3276600"/>
          <p14:tracePt t="6881" x="5956300" y="3276600"/>
          <p14:tracePt t="6897" x="5983288" y="3276600"/>
          <p14:tracePt t="6915" x="5991225" y="3276600"/>
          <p14:tracePt t="6931" x="6010275" y="3259138"/>
          <p14:tracePt t="6948" x="6018213" y="3259138"/>
          <p14:tracePt t="6948" x="6027738" y="3251200"/>
          <p14:tracePt t="6965" x="6045200" y="3241675"/>
          <p14:tracePt t="6981" x="6062663" y="3232150"/>
          <p14:tracePt t="6998" x="6081713" y="3224213"/>
          <p14:tracePt t="7014" x="6089650" y="3224213"/>
          <p14:tracePt t="7031" x="6126163" y="3224213"/>
          <p14:tracePt t="7048" x="6153150" y="3224213"/>
          <p14:tracePt t="7065" x="6170613" y="3224213"/>
          <p14:tracePt t="7081" x="6197600" y="3224213"/>
          <p14:tracePt t="7098" x="6215063" y="3224213"/>
          <p14:tracePt t="7115" x="6232525" y="3224213"/>
          <p14:tracePt t="7131" x="6269038" y="3224213"/>
          <p14:tracePt t="7148" x="6276975" y="3224213"/>
          <p14:tracePt t="7165" x="6286500" y="3224213"/>
          <p14:tracePt t="7181" x="6296025" y="3224213"/>
          <p14:tracePt t="7277" x="6313488" y="3232150"/>
          <p14:tracePt t="7309" x="6323013" y="3232150"/>
          <p14:tracePt t="7325" x="6330950" y="3232150"/>
          <p14:tracePt t="7333" x="6340475" y="3232150"/>
          <p14:tracePt t="7349" x="6348413" y="3241675"/>
          <p14:tracePt t="7405" x="6348413" y="3251200"/>
          <p14:tracePt t="7413" x="6367463" y="3251200"/>
          <p14:tracePt t="7421" x="6375400" y="3251200"/>
          <p14:tracePt t="7436" x="6384925" y="3251200"/>
          <p14:tracePt t="7448" x="6419850" y="3259138"/>
          <p14:tracePt t="7465" x="6446838" y="3268663"/>
          <p14:tracePt t="7482" x="6465888" y="3268663"/>
          <p14:tracePt t="7498" x="6473825" y="3268663"/>
          <p14:tracePt t="8535" x="6483350" y="3268663"/>
          <p14:tracePt t="8948" x="6491288" y="3286125"/>
          <p14:tracePt t="8956" x="6491288" y="3295650"/>
          <p14:tracePt t="8981" x="6491288" y="3303588"/>
          <p14:tracePt t="8996" x="6500813" y="3313113"/>
          <p14:tracePt t="9013" x="6510338" y="3330575"/>
          <p14:tracePt t="9084" x="6518275" y="3340100"/>
          <p14:tracePt t="9100" x="6527800" y="3357563"/>
          <p14:tracePt t="9116" x="6537325" y="3375025"/>
          <p14:tracePt t="9132" x="6537325" y="3384550"/>
          <p14:tracePt t="9141" x="6545263" y="3394075"/>
          <p14:tracePt t="9152" x="6554788" y="3402013"/>
          <p14:tracePt t="9168" x="6562725" y="3402013"/>
          <p14:tracePt t="9185" x="6572250" y="3411538"/>
          <p14:tracePt t="9202" x="6581775" y="3429000"/>
          <p14:tracePt t="9219" x="6589713" y="3446463"/>
          <p14:tracePt t="9235" x="6608763" y="3455988"/>
          <p14:tracePt t="9235" x="6608763" y="3465513"/>
          <p14:tracePt t="9253" x="6616700" y="3473450"/>
          <p14:tracePt t="9269" x="6634163" y="3482975"/>
          <p14:tracePt t="9285" x="6643688" y="3500438"/>
          <p14:tracePt t="9316" x="6653213" y="3509963"/>
          <p14:tracePt t="9332" x="6661150" y="3517900"/>
          <p14:tracePt t="9357" x="6670675" y="3527425"/>
          <p14:tracePt t="9372" x="6670675" y="3536950"/>
          <p14:tracePt t="9381" x="6680200" y="3544888"/>
          <p14:tracePt t="9389" x="6697663" y="3554413"/>
          <p14:tracePt t="9405" x="6697663" y="3562350"/>
          <p14:tracePt t="9419" x="6715125" y="3581400"/>
          <p14:tracePt t="9436" x="6732588" y="3608388"/>
          <p14:tracePt t="9454" x="6751638" y="3625850"/>
          <p14:tracePt t="9469" x="6759575" y="3633788"/>
          <p14:tracePt t="9486" x="6769100" y="3652838"/>
          <p14:tracePt t="9503" x="6786563" y="3670300"/>
          <p14:tracePt t="9519" x="6804025" y="3679825"/>
          <p14:tracePt t="9537" x="6823075" y="3697288"/>
          <p14:tracePt t="9553" x="6840538" y="3705225"/>
          <p14:tracePt t="9569" x="6858000" y="3724275"/>
          <p14:tracePt t="9586" x="6875463" y="3741738"/>
          <p14:tracePt t="9603" x="6894513" y="3759200"/>
          <p14:tracePt t="9619" x="6911975" y="3768725"/>
          <p14:tracePt t="9619" x="6929438" y="3776663"/>
          <p14:tracePt t="9637" x="6938963" y="3795713"/>
          <p14:tracePt t="9653" x="6956425" y="3813175"/>
          <p14:tracePt t="9670" x="6973888" y="3848100"/>
          <p14:tracePt t="9686" x="6983413" y="3867150"/>
          <p14:tracePt t="9703" x="6991350" y="3884613"/>
          <p14:tracePt t="9719" x="7000875" y="3911600"/>
          <p14:tracePt t="9737" x="7027863" y="3929063"/>
          <p14:tracePt t="9753" x="7045325" y="3938588"/>
          <p14:tracePt t="9770" x="7081838" y="3965575"/>
          <p14:tracePt t="9787" x="7099300" y="3973513"/>
          <p14:tracePt t="9803" x="7116763" y="3983038"/>
          <p14:tracePt t="9820" x="7134225" y="3983038"/>
          <p14:tracePt t="9836" x="7143750" y="3990975"/>
          <p14:tracePt t="9854" x="7143750" y="4000500"/>
          <p14:tracePt t="9876" x="7153275" y="4010025"/>
          <p14:tracePt t="9894" x="7161213" y="4017963"/>
          <p14:tracePt t="9908" x="7170738" y="4027488"/>
          <p14:tracePt t="9925" x="7170738" y="4037013"/>
          <p14:tracePt t="9937" x="7188200" y="4054475"/>
          <p14:tracePt t="9954" x="7215188" y="4081463"/>
          <p14:tracePt t="9970" x="7232650" y="4098925"/>
          <p14:tracePt t="9987" x="7269163" y="4116388"/>
          <p14:tracePt t="10004" x="7331075" y="4133850"/>
          <p14:tracePt t="10021" x="7358063" y="4143375"/>
          <p14:tracePt t="10037" x="7385050" y="4152900"/>
          <p14:tracePt t="10054" x="7419975" y="4160838"/>
          <p14:tracePt t="10070" x="7439025" y="4170363"/>
          <p14:tracePt t="10087" x="7473950" y="4179888"/>
          <p14:tracePt t="10104" x="7500938" y="4187825"/>
          <p14:tracePt t="10120" x="7518400" y="4205288"/>
          <p14:tracePt t="10137" x="7554913" y="4214813"/>
          <p14:tracePt t="10154" x="7581900" y="4224338"/>
          <p14:tracePt t="10171" x="7608888" y="4232275"/>
          <p14:tracePt t="10187" x="7643813" y="4241800"/>
          <p14:tracePt t="10204" x="7688263" y="4251325"/>
          <p14:tracePt t="10221" x="7724775" y="4259263"/>
          <p14:tracePt t="10238" x="7751763" y="4259263"/>
          <p14:tracePt t="10254" x="7777163" y="4276725"/>
          <p14:tracePt t="10271" x="7804150" y="4276725"/>
          <p14:tracePt t="10288" x="7813675" y="4276725"/>
          <p14:tracePt t="10304" x="7848600" y="4286250"/>
          <p14:tracePt t="10321" x="7867650" y="4286250"/>
          <p14:tracePt t="10338" x="7902575" y="4295775"/>
          <p14:tracePt t="10354" x="7929563" y="4295775"/>
          <p14:tracePt t="10371" x="7956550" y="4295775"/>
          <p14:tracePt t="10388" x="8001000" y="4295775"/>
          <p14:tracePt t="10404" x="8037513" y="4295775"/>
          <p14:tracePt t="10421" x="8072438" y="4295775"/>
          <p14:tracePt t="10438" x="8099425" y="4295775"/>
          <p14:tracePt t="10454" x="8116888" y="4295775"/>
          <p14:tracePt t="10471" x="8126413" y="4295775"/>
          <p14:tracePt t="10488" x="8134350" y="4295775"/>
          <p14:tracePt t="10504" x="8161338" y="4295775"/>
          <p14:tracePt t="10604" x="8170863" y="4295775"/>
          <p14:tracePt t="10612" x="8180388" y="4295775"/>
          <p14:tracePt t="10621" x="8205788" y="4295775"/>
          <p14:tracePt t="10639" x="8224838" y="4295775"/>
          <p14:tracePt t="10655" x="8242300" y="4295775"/>
          <p14:tracePt t="10672" x="8259763" y="4295775"/>
          <p14:tracePt t="10688" x="8269288" y="4295775"/>
          <p14:tracePt t="10705" x="8296275" y="4286250"/>
          <p14:tracePt t="10722" x="8304213" y="4286250"/>
          <p14:tracePt t="10741" x="8313738" y="4286250"/>
          <p14:tracePt t="10755" x="8323263" y="4276725"/>
          <p14:tracePt t="10772" x="8358188" y="4276725"/>
          <p14:tracePt t="10789" x="8394700" y="4276725"/>
          <p14:tracePt t="10805" x="8420100" y="4276725"/>
          <p14:tracePt t="10822" x="8447088" y="4276725"/>
          <p14:tracePt t="10838" x="8466138" y="4276725"/>
          <p14:tracePt t="10855" x="8474075" y="4276725"/>
          <p14:tracePt t="10871" x="8491538" y="4276725"/>
          <p14:tracePt t="10888" x="8510588" y="4276725"/>
          <p14:tracePt t="10904" x="8528050" y="4268788"/>
          <p14:tracePt t="10921" x="8537575" y="4259263"/>
          <p14:tracePt t="10938" x="8545513" y="4251325"/>
          <p14:tracePt t="10954" x="8572500" y="4232275"/>
          <p14:tracePt t="10972" x="8599488" y="4214813"/>
          <p14:tracePt t="10988" x="8616950" y="4197350"/>
          <p14:tracePt t="11005" x="8643938" y="4170363"/>
          <p14:tracePt t="11021" x="8653463" y="4160838"/>
          <p14:tracePt t="11038" x="8670925" y="4143375"/>
          <p14:tracePt t="11055" x="8688388" y="4133850"/>
          <p14:tracePt t="11072" x="8697913" y="4116388"/>
          <p14:tracePt t="11088" x="8724900" y="4089400"/>
          <p14:tracePt t="11105" x="8742363" y="4081463"/>
          <p14:tracePt t="11122" x="8742363" y="4071938"/>
          <p14:tracePt t="11138" x="8751888" y="4062413"/>
          <p14:tracePt t="11155" x="8759825" y="4037013"/>
          <p14:tracePt t="11172" x="8759825" y="4027488"/>
          <p14:tracePt t="11188" x="8769350" y="4000500"/>
          <p14:tracePt t="11205" x="8777288" y="3990975"/>
          <p14:tracePt t="11221" x="8786813" y="3973513"/>
          <p14:tracePt t="11239" x="8786813" y="3965575"/>
          <p14:tracePt t="11255" x="8796338" y="3946525"/>
          <p14:tracePt t="11272" x="8804275" y="3946525"/>
          <p14:tracePt t="11289" x="8804275" y="3911600"/>
          <p14:tracePt t="11305" x="8813800" y="3902075"/>
          <p14:tracePt t="11322" x="8813800" y="3884613"/>
          <p14:tracePt t="11339" x="8823325" y="3857625"/>
          <p14:tracePt t="11355" x="8831263" y="3830638"/>
          <p14:tracePt t="11372" x="8831263" y="3822700"/>
          <p14:tracePt t="11388" x="8840788" y="3795713"/>
          <p14:tracePt t="11405" x="8848725" y="3751263"/>
          <p14:tracePt t="11423" x="8848725" y="3724275"/>
          <p14:tracePt t="11439" x="8867775" y="3697288"/>
          <p14:tracePt t="11455" x="8875713" y="3679825"/>
          <p14:tracePt t="11472" x="8875713" y="3660775"/>
          <p14:tracePt t="11489" x="8894763" y="3643313"/>
          <p14:tracePt t="11506" x="8894763" y="3633788"/>
          <p14:tracePt t="11523" x="8894763" y="3625850"/>
          <p14:tracePt t="11523" x="8894763" y="3616325"/>
          <p14:tracePt t="11540" x="8894763" y="3608388"/>
          <p14:tracePt t="11555" x="8894763" y="3589338"/>
          <p14:tracePt t="11573" x="8912225" y="3571875"/>
          <p14:tracePt t="11589" x="8920163" y="3562350"/>
          <p14:tracePt t="11606" x="8920163" y="3544888"/>
          <p14:tracePt t="11622" x="8929688" y="3536950"/>
          <p14:tracePt t="11639" x="8929688" y="3517900"/>
          <p14:tracePt t="11656" x="8947150" y="3500438"/>
          <p14:tracePt t="11673" x="8956675" y="3482975"/>
          <p14:tracePt t="11689" x="8956675" y="3473450"/>
          <p14:tracePt t="11706" x="8966200" y="3455988"/>
          <p14:tracePt t="11723" x="8974138" y="3429000"/>
          <p14:tracePt t="11740" x="8983663" y="3419475"/>
          <p14:tracePt t="11756" x="8983663" y="3402013"/>
          <p14:tracePt t="11773" x="8991600" y="3394075"/>
          <p14:tracePt t="11789" x="9001125" y="3367088"/>
          <p14:tracePt t="11806" x="9010650" y="3357563"/>
          <p14:tracePt t="11823" x="9010650" y="3348038"/>
          <p14:tracePt t="11839" x="9010650" y="3340100"/>
          <p14:tracePt t="11856" x="9018588" y="3322638"/>
          <p14:tracePt t="11873" x="9028113" y="3303588"/>
          <p14:tracePt t="11889" x="9028113" y="3295650"/>
          <p14:tracePt t="11906" x="9037638" y="3286125"/>
          <p14:tracePt t="11924" x="9037638" y="3276600"/>
          <p14:tracePt t="11940" x="9045575" y="3268663"/>
          <p14:tracePt t="11956" x="9045575" y="3259138"/>
          <p14:tracePt t="11996" x="9045575" y="3251200"/>
          <p14:tracePt t="12003" x="9055100" y="3241675"/>
          <p14:tracePt t="12019" x="9063038" y="3232150"/>
          <p14:tracePt t="12035" x="9072563" y="3224213"/>
          <p14:tracePt t="12051" x="9072563" y="3214688"/>
          <p14:tracePt t="12059" x="9082088" y="3214688"/>
          <p14:tracePt t="12074" x="9090025" y="3197225"/>
          <p14:tracePt t="12090" x="9099550" y="3179763"/>
          <p14:tracePt t="12108" x="9109075" y="3170238"/>
          <p14:tracePt t="12124" x="9117013" y="3160713"/>
          <p14:tracePt t="12140" x="9126538" y="3152775"/>
          <p14:tracePt t="12157" x="9126538" y="3143250"/>
          <p14:tracePt t="12173" x="9134475" y="3133725"/>
          <p14:tracePt t="12195" x="9144000" y="3125788"/>
          <p14:tracePt t="12299" x="9153525" y="3125788"/>
          <p14:tracePt t="12308" x="9161463" y="3116263"/>
          <p14:tracePt t="12315" x="9170988" y="3108325"/>
          <p14:tracePt t="12324" x="9188450" y="3098800"/>
          <p14:tracePt t="12341" x="9205913" y="3089275"/>
          <p14:tracePt t="12357" x="9224963" y="3081338"/>
          <p14:tracePt t="12374" x="9232900" y="3081338"/>
          <p14:tracePt t="12475" x="9232900" y="3071813"/>
          <p14:tracePt t="12523" x="9251950" y="3062288"/>
          <p14:tracePt t="12539" x="9269413" y="3054350"/>
          <p14:tracePt t="12547" x="9277350" y="3044825"/>
          <p14:tracePt t="12558" x="9313863" y="3027363"/>
          <p14:tracePt t="12575" x="9331325" y="3017838"/>
          <p14:tracePt t="12591" x="9348788" y="3000375"/>
          <p14:tracePt t="12608" x="9358313" y="2990850"/>
          <p14:tracePt t="12624" x="9367838" y="2990850"/>
          <p14:tracePt t="12641" x="9375775" y="2982913"/>
          <p14:tracePt t="12658" x="9385300" y="2973388"/>
          <p14:tracePt t="12674" x="9412288" y="2965450"/>
          <p14:tracePt t="12691" x="9439275" y="2955925"/>
          <p14:tracePt t="12708" x="9466263" y="2938463"/>
          <p14:tracePt t="12725" x="9483725" y="2928938"/>
          <p14:tracePt t="12741" x="9510713" y="2928938"/>
          <p14:tracePt t="12758" x="9528175" y="2928938"/>
          <p14:tracePt t="12775" x="9545638" y="2928938"/>
          <p14:tracePt t="12791" x="9563100" y="2928938"/>
          <p14:tracePt t="12808" x="9590088" y="2928938"/>
          <p14:tracePt t="12825" x="9617075" y="2928938"/>
          <p14:tracePt t="12842" x="9626600" y="2928938"/>
          <p14:tracePt t="12858" x="9653588" y="2928938"/>
          <p14:tracePt t="12876" x="9671050" y="2928938"/>
          <p14:tracePt t="12892" x="9680575" y="2928938"/>
          <p14:tracePt t="12915" x="9688513" y="2928938"/>
          <p14:tracePt t="12931" x="9698038" y="2928938"/>
          <p14:tracePt t="12941" x="9705975" y="2928938"/>
          <p14:tracePt t="12958" x="9725025" y="2938463"/>
          <p14:tracePt t="12975" x="9742488" y="2938463"/>
          <p14:tracePt t="12992" x="9759950" y="2946400"/>
          <p14:tracePt t="13009" x="9769475" y="2946400"/>
          <p14:tracePt t="13026" x="9786938" y="2955925"/>
          <p14:tracePt t="13042" x="9796463" y="2955925"/>
          <p14:tracePt t="13059" x="9804400" y="2965450"/>
          <p14:tracePt t="13075" x="9813925" y="2965450"/>
          <p14:tracePt t="14034" x="9813925" y="2955925"/>
          <p14:tracePt t="14571" x="9813925" y="2946400"/>
          <p14:tracePt t="14683" x="9804400" y="2946400"/>
          <p14:tracePt t="14707" x="9796463" y="2946400"/>
          <p14:tracePt t="14715" x="9786938" y="2946400"/>
          <p14:tracePt t="14723" x="9777413" y="2946400"/>
          <p14:tracePt t="14731" x="9769475" y="2946400"/>
          <p14:tracePt t="14745" x="9725025" y="2938463"/>
          <p14:tracePt t="14763" x="9705975" y="2928938"/>
          <p14:tracePt t="14763" x="9688513" y="2928938"/>
          <p14:tracePt t="14780" x="9671050" y="2928938"/>
          <p14:tracePt t="14795" x="9653588" y="2928938"/>
          <p14:tracePt t="14813" x="9626600" y="2928938"/>
          <p14:tracePt t="14829" x="9599613" y="2928938"/>
          <p14:tracePt t="14846" x="9563100" y="2928938"/>
          <p14:tracePt t="14863" x="9545638" y="2928938"/>
          <p14:tracePt t="14879" x="9518650" y="2938463"/>
          <p14:tracePt t="14896" x="9510713" y="2938463"/>
          <p14:tracePt t="14912" x="9501188" y="2938463"/>
          <p14:tracePt t="14929" x="9491663" y="2938463"/>
          <p14:tracePt t="14963" x="9483725" y="2955925"/>
          <p14:tracePt t="14979" x="9483725" y="2973388"/>
          <p14:tracePt t="15011" x="9483725" y="2982913"/>
          <p14:tracePt t="15035" x="9483725" y="2990850"/>
          <p14:tracePt t="15043" x="9483725" y="3000375"/>
          <p14:tracePt t="15051" x="9483725" y="3009900"/>
          <p14:tracePt t="15067" x="9483725" y="3017838"/>
          <p14:tracePt t="15079" x="9483725" y="3036888"/>
          <p14:tracePt t="15096" x="9491663" y="3054350"/>
          <p14:tracePt t="15114" x="9501188" y="3062288"/>
          <p14:tracePt t="15129" x="9518650" y="3071813"/>
          <p14:tracePt t="15146" x="9528175" y="3081338"/>
          <p14:tracePt t="15163" x="9563100" y="3098800"/>
          <p14:tracePt t="15180" x="9582150" y="3098800"/>
          <p14:tracePt t="15196" x="9609138" y="3098800"/>
          <p14:tracePt t="15213" x="9644063" y="3098800"/>
          <p14:tracePt t="15230" x="9671050" y="3098800"/>
          <p14:tracePt t="15246" x="9688513" y="3089275"/>
          <p14:tracePt t="15263" x="9715500" y="3071813"/>
          <p14:tracePt t="15280" x="9725025" y="3062288"/>
          <p14:tracePt t="15296" x="9732963" y="3036888"/>
          <p14:tracePt t="15313" x="9732963" y="3027363"/>
          <p14:tracePt t="15332" x="9732963" y="3009900"/>
          <p14:tracePt t="15346" x="9732963" y="2982913"/>
          <p14:tracePt t="15364" x="9732963" y="2965450"/>
          <p14:tracePt t="15380" x="9732963" y="2946400"/>
          <p14:tracePt t="15396" x="9732963" y="2938463"/>
          <p14:tracePt t="15413" x="9732963" y="2919413"/>
          <p14:tracePt t="15430" x="9732963" y="2901950"/>
          <p14:tracePt t="15447" x="9732963" y="2894013"/>
          <p14:tracePt t="15463" x="9725025" y="2894013"/>
          <p14:tracePt t="15491" x="9715500" y="2894013"/>
          <p14:tracePt t="15507" x="9705975" y="2894013"/>
          <p14:tracePt t="15515" x="9698038" y="2894013"/>
          <p14:tracePt t="15530" x="9653588" y="2894013"/>
          <p14:tracePt t="15530" x="9634538" y="2894013"/>
          <p14:tracePt t="15547" x="9599613" y="2894013"/>
          <p14:tracePt t="15564" x="9555163" y="2894013"/>
          <p14:tracePt t="15580" x="9545638" y="2894013"/>
          <p14:tracePt t="15597" x="9537700" y="2894013"/>
          <p14:tracePt t="15615" x="9528175" y="2901950"/>
          <p14:tracePt t="15630" x="9518650" y="2911475"/>
          <p14:tracePt t="15651" x="9510713" y="2919413"/>
          <p14:tracePt t="15664" x="9501188" y="2938463"/>
          <p14:tracePt t="15681" x="9501188" y="2946400"/>
          <p14:tracePt t="15697" x="9501188" y="2973388"/>
          <p14:tracePt t="15714" x="9501188" y="2982913"/>
          <p14:tracePt t="15730" x="9501188" y="3000375"/>
          <p14:tracePt t="15747" x="9501188" y="3017838"/>
          <p14:tracePt t="15764" x="9501188" y="3027363"/>
          <p14:tracePt t="15781" x="9501188" y="3036888"/>
          <p14:tracePt t="15797" x="9518650" y="3044825"/>
          <p14:tracePt t="15814" x="9528175" y="3054350"/>
          <p14:tracePt t="15832" x="9545638" y="3054350"/>
          <p14:tracePt t="15848" x="9572625" y="3054350"/>
          <p14:tracePt t="15864" x="9609138" y="3054350"/>
          <p14:tracePt t="15881" x="9634538" y="3054350"/>
          <p14:tracePt t="15898" x="9671050" y="3054350"/>
          <p14:tracePt t="15914" x="9688513" y="3054350"/>
          <p14:tracePt t="15931" x="9698038" y="3044825"/>
          <p14:tracePt t="15948" x="9715500" y="3036888"/>
          <p14:tracePt t="15964" x="9715500" y="3027363"/>
          <p14:tracePt t="15981" x="9725025" y="3009900"/>
          <p14:tracePt t="15998" x="9725025" y="3000375"/>
          <p14:tracePt t="16014" x="9725025" y="2982913"/>
          <p14:tracePt t="16031" x="9725025" y="2965450"/>
          <p14:tracePt t="16048" x="9715500" y="2946400"/>
          <p14:tracePt t="16065" x="9705975" y="2938463"/>
          <p14:tracePt t="16081" x="9688513" y="2919413"/>
          <p14:tracePt t="16098" x="9680575" y="2919413"/>
          <p14:tracePt t="16123" x="9661525" y="2911475"/>
          <p14:tracePt t="16139" x="9653588" y="2911475"/>
          <p14:tracePt t="16155" x="9644063" y="2911475"/>
          <p14:tracePt t="16165" x="9617075" y="2911475"/>
          <p14:tracePt t="16182" x="9590088" y="2911475"/>
          <p14:tracePt t="16198" x="9545638" y="2919413"/>
          <p14:tracePt t="16215" x="9537700" y="2919413"/>
          <p14:tracePt t="16232" x="9518650" y="2919413"/>
          <p14:tracePt t="16248" x="9501188" y="2928938"/>
          <p14:tracePt t="16265" x="9491663" y="2938463"/>
          <p14:tracePt t="16282" x="9483725" y="2955925"/>
          <p14:tracePt t="16298" x="9483725" y="2965450"/>
          <p14:tracePt t="16315" x="9483725" y="2990850"/>
          <p14:tracePt t="16333" x="9483725" y="3017838"/>
          <p14:tracePt t="16349" x="9483725" y="3036888"/>
          <p14:tracePt t="16365" x="9491663" y="3054350"/>
          <p14:tracePt t="16382" x="9501188" y="3062288"/>
          <p14:tracePt t="16399" x="9501188" y="3071813"/>
          <p14:tracePt t="16415" x="9518650" y="3071813"/>
          <p14:tracePt t="16432" x="9537700" y="3071813"/>
          <p14:tracePt t="16449" x="9572625" y="3071813"/>
          <p14:tracePt t="16466" x="9609138" y="3071813"/>
          <p14:tracePt t="16466" x="9634538" y="3071813"/>
          <p14:tracePt t="16483" x="9661525" y="3071813"/>
          <p14:tracePt t="16499" x="9715500" y="3044825"/>
          <p14:tracePt t="16516" x="9725025" y="3036888"/>
          <p14:tracePt t="16532" x="9732963" y="3027363"/>
          <p14:tracePt t="16549" x="9732963" y="3017838"/>
          <p14:tracePt t="16566" x="9732963" y="3009900"/>
          <p14:tracePt t="16582" x="9732963" y="3000375"/>
          <p14:tracePt t="16599" x="9732963" y="2990850"/>
          <p14:tracePt t="16616" x="9732963" y="2982913"/>
          <p14:tracePt t="16634" x="9732963" y="2973388"/>
          <p14:tracePt t="16649" x="9732963" y="2965450"/>
          <p14:tracePt t="16667" x="9732963" y="2955925"/>
          <p14:tracePt t="16682" x="9725025" y="2946400"/>
          <p14:tracePt t="16699" x="9698038" y="2946400"/>
          <p14:tracePt t="16716" x="9680575" y="2946400"/>
          <p14:tracePt t="16733" x="9653588" y="2928938"/>
          <p14:tracePt t="16749" x="9626600" y="2928938"/>
          <p14:tracePt t="16766" x="9599613" y="2928938"/>
          <p14:tracePt t="16783" x="9582150" y="2928938"/>
          <p14:tracePt t="16799" x="9563100" y="2928938"/>
          <p14:tracePt t="16816" x="9555163" y="2928938"/>
          <p14:tracePt t="16833" x="9537700" y="2928938"/>
          <p14:tracePt t="16849" x="9528175" y="2938463"/>
          <p14:tracePt t="16866" x="9510713" y="2955925"/>
          <p14:tracePt t="16883" x="9510713" y="2965450"/>
          <p14:tracePt t="16907" x="9510713" y="2973388"/>
          <p14:tracePt t="16923" x="9510713" y="2982913"/>
          <p14:tracePt t="16939" x="9510713" y="2990850"/>
          <p14:tracePt t="16963" x="9510713" y="3000375"/>
          <p14:tracePt t="16987" x="9510713" y="3009900"/>
          <p14:tracePt t="17003" x="9510713" y="3017838"/>
          <p14:tracePt t="17043" x="9510713" y="3027363"/>
          <p14:tracePt t="17115" x="9510713" y="3044825"/>
          <p14:tracePt t="17123" x="9501188" y="3054350"/>
          <p14:tracePt t="17139" x="9491663" y="3062288"/>
          <p14:tracePt t="17150" x="9483725" y="3081338"/>
          <p14:tracePt t="17167" x="9466263" y="3089275"/>
          <p14:tracePt t="17184" x="9447213" y="3098800"/>
          <p14:tracePt t="17200" x="9439275" y="3108325"/>
          <p14:tracePt t="17217" x="9420225" y="3116263"/>
          <p14:tracePt t="17233" x="9412288" y="3125788"/>
          <p14:tracePt t="17250" x="9394825" y="3125788"/>
          <p14:tracePt t="17267" x="9340850" y="3152775"/>
          <p14:tracePt t="17284" x="9313863" y="3170238"/>
          <p14:tracePt t="17301" x="9277350" y="3179763"/>
          <p14:tracePt t="17317" x="9242425" y="3197225"/>
          <p14:tracePt t="17334" x="9232900" y="3214688"/>
          <p14:tracePt t="17352" x="9205913" y="3224213"/>
          <p14:tracePt t="17367" x="9197975" y="3232150"/>
          <p14:tracePt t="17384" x="9188450" y="3232150"/>
          <p14:tracePt t="17419" x="9180513" y="3232150"/>
          <p14:tracePt t="17427" x="9170988" y="3241675"/>
          <p14:tracePt t="17435" x="9161463" y="3241675"/>
          <p14:tracePt t="17459" x="9153525" y="3241675"/>
          <p14:tracePt t="17467" x="9144000" y="3241675"/>
          <p14:tracePt t="17563" x="9134475" y="3241675"/>
          <p14:tracePt t="17603" x="9126538" y="3241675"/>
          <p14:tracePt t="17627" x="9117013" y="3241675"/>
          <p14:tracePt t="17707" x="9109075" y="3241675"/>
          <p14:tracePt t="17731" x="9090025" y="3241675"/>
          <p14:tracePt t="17739" x="9072563" y="3232150"/>
          <p14:tracePt t="17747" x="9063038" y="3232150"/>
          <p14:tracePt t="17755" x="9055100" y="3232150"/>
          <p14:tracePt t="17768" x="9045575" y="3232150"/>
          <p14:tracePt t="17785" x="9037638" y="3232150"/>
          <p14:tracePt t="17801" x="9028113" y="3232150"/>
          <p14:tracePt t="17818" x="9018588" y="3224213"/>
          <p14:tracePt t="17899" x="9018588" y="3214688"/>
          <p14:tracePt t="17939" x="9018588" y="3205163"/>
          <p14:tracePt t="17955" x="9018588" y="3197225"/>
          <p14:tracePt t="17979" x="9018588" y="3187700"/>
          <p14:tracePt t="17995" x="9018588" y="3179763"/>
          <p14:tracePt t="18003" x="9018588" y="3170238"/>
          <p14:tracePt t="18011" x="9028113" y="3160713"/>
          <p14:tracePt t="18027" x="9028113" y="3152775"/>
          <p14:tracePt t="18035" x="9037638" y="3143250"/>
          <p14:tracePt t="18052" x="9055100" y="3133725"/>
          <p14:tracePt t="18069" x="9072563" y="3125788"/>
          <p14:tracePt t="18085" x="9090025" y="3108325"/>
          <p14:tracePt t="18102" x="9109075" y="3098800"/>
          <p14:tracePt t="18119" x="9117013" y="3089275"/>
          <p14:tracePt t="18135" x="9134475" y="3089275"/>
          <p14:tracePt t="18152" x="9144000" y="3089275"/>
          <p14:tracePt t="18169" x="9161463" y="3071813"/>
          <p14:tracePt t="18185" x="9180513" y="3071813"/>
          <p14:tracePt t="18202" x="9215438" y="3054350"/>
          <p14:tracePt t="18219" x="9242425" y="3054350"/>
          <p14:tracePt t="18236" x="9259888" y="3044825"/>
          <p14:tracePt t="18253" x="9277350" y="3017838"/>
          <p14:tracePt t="18269" x="9296400" y="3009900"/>
          <p14:tracePt t="18286" x="9304338" y="3000375"/>
          <p14:tracePt t="18303" x="9331325" y="2990850"/>
          <p14:tracePt t="18319" x="9348788" y="2973388"/>
          <p14:tracePt t="18336" x="9358313" y="2965450"/>
          <p14:tracePt t="18352" x="9375775" y="2955925"/>
          <p14:tracePt t="18369" x="9385300" y="2938463"/>
          <p14:tracePt t="18386" x="9402763" y="2928938"/>
          <p14:tracePt t="18402" x="9420225" y="2911475"/>
          <p14:tracePt t="18420" x="9429750" y="2894013"/>
          <p14:tracePt t="18443" x="9439275" y="2894013"/>
          <p14:tracePt t="18467" x="9447213" y="2894013"/>
          <p14:tracePt t="18523" x="9456738" y="2894013"/>
          <p14:tracePt t="18539" x="9466263" y="2894013"/>
          <p14:tracePt t="18547" x="9474200" y="2894013"/>
          <p14:tracePt t="18563" x="9491663" y="2894013"/>
          <p14:tracePt t="18572" x="9501188" y="2894013"/>
          <p14:tracePt t="18587" x="9510713" y="2894013"/>
          <p14:tracePt t="18603" x="9518650" y="2894013"/>
          <p14:tracePt t="18620" x="9528175" y="2894013"/>
          <p14:tracePt t="18636" x="9537700" y="2894013"/>
          <p14:tracePt t="18653" x="9563100" y="2894013"/>
          <p14:tracePt t="18671" x="9582150" y="2901950"/>
          <p14:tracePt t="18691" x="9582150" y="2911475"/>
          <p14:tracePt t="18707" x="9590088" y="2911475"/>
          <p14:tracePt t="18811" x="9599613" y="2911475"/>
          <p14:tracePt t="19211" x="9609138" y="2919413"/>
          <p14:tracePt t="19243" x="9617075" y="2919413"/>
          <p14:tracePt t="19275" x="9626600" y="2928938"/>
          <p14:tracePt t="19315" x="9644063" y="2928938"/>
          <p14:tracePt t="19355" x="9661525" y="2928938"/>
          <p14:tracePt t="19371" x="9671050" y="2928938"/>
          <p14:tracePt t="19379" x="9698038" y="2928938"/>
          <p14:tracePt t="19388" x="9742488" y="2928938"/>
          <p14:tracePt t="19405" x="9786938" y="2928938"/>
          <p14:tracePt t="19422" x="9831388" y="2928938"/>
          <p14:tracePt t="19438" x="9840913" y="2928938"/>
          <p14:tracePt t="19455" x="9858375" y="2928938"/>
          <p14:tracePt t="19471" x="9867900" y="2919413"/>
          <p14:tracePt t="19491" x="9875838" y="2911475"/>
          <p14:tracePt t="19505" x="9885363" y="2911475"/>
          <p14:tracePt t="19522" x="9894888" y="2894013"/>
          <p14:tracePt t="19538" x="9902825" y="2867025"/>
          <p14:tracePt t="19555" x="9912350" y="2867025"/>
          <p14:tracePt t="19572" x="9912350" y="2847975"/>
          <p14:tracePt t="19588" x="9912350" y="2830513"/>
          <p14:tracePt t="19605" x="9912350" y="2822575"/>
          <p14:tracePt t="19622" x="9912350" y="2803525"/>
          <p14:tracePt t="19638" x="9912350" y="2795588"/>
          <p14:tracePt t="19655" x="9912350" y="2776538"/>
          <p14:tracePt t="19672" x="9912350" y="2759075"/>
          <p14:tracePt t="19689" x="9902825" y="2759075"/>
          <p14:tracePt t="19705" x="9885363" y="2751138"/>
          <p14:tracePt t="19722" x="9848850" y="2751138"/>
          <p14:tracePt t="19739" x="9777413" y="2741613"/>
          <p14:tracePt t="19756" x="9732963" y="2741613"/>
          <p14:tracePt t="19772" x="9680575" y="2741613"/>
          <p14:tracePt t="19789" x="9626600" y="2741613"/>
          <p14:tracePt t="19805" x="9599613" y="2759075"/>
          <p14:tracePt t="19822" x="9582150" y="2768600"/>
          <p14:tracePt t="19839" x="9563100" y="2795588"/>
          <p14:tracePt t="19856" x="9528175" y="2830513"/>
          <p14:tracePt t="19872" x="9518650" y="2867025"/>
          <p14:tracePt t="19889" x="9518650" y="2884488"/>
          <p14:tracePt t="19905" x="9518650" y="2919413"/>
          <p14:tracePt t="19922" x="9518650" y="2973388"/>
          <p14:tracePt t="19939" x="9518650" y="3017838"/>
          <p14:tracePt t="19955" x="9528175" y="3054350"/>
          <p14:tracePt t="19973" x="9545638" y="3071813"/>
          <p14:tracePt t="19989" x="9555163" y="3098800"/>
          <p14:tracePt t="20006" x="9572625" y="3125788"/>
          <p14:tracePt t="20023" x="9609138" y="3133725"/>
          <p14:tracePt t="20039" x="9634538" y="3152775"/>
          <p14:tracePt t="20056" x="9688513" y="3160713"/>
          <p14:tracePt t="20073" x="9725025" y="3170238"/>
          <p14:tracePt t="20089" x="9796463" y="3179763"/>
          <p14:tracePt t="20106" x="9858375" y="3179763"/>
          <p14:tracePt t="20106" x="9894888" y="3179763"/>
          <p14:tracePt t="20123" x="9974263" y="3179763"/>
          <p14:tracePt t="20139" x="10045700" y="3179763"/>
          <p14:tracePt t="20156" x="10109200" y="3179763"/>
          <p14:tracePt t="20173" x="10171113" y="3179763"/>
          <p14:tracePt t="20190" x="10198100" y="3152775"/>
          <p14:tracePt t="20206" x="10215563" y="3133725"/>
          <p14:tracePt t="20223" x="10215563" y="3108325"/>
          <p14:tracePt t="20240" x="10215563" y="3071813"/>
          <p14:tracePt t="20256" x="10215563" y="3044825"/>
          <p14:tracePt t="20273" x="10215563" y="3009900"/>
          <p14:tracePt t="20290" x="10215563" y="2982913"/>
          <p14:tracePt t="20306" x="10215563" y="2938463"/>
          <p14:tracePt t="20323" x="10215563" y="2911475"/>
          <p14:tracePt t="20340" x="10215563" y="2894013"/>
          <p14:tracePt t="20357" x="10215563" y="2867025"/>
          <p14:tracePt t="20373" x="10215563" y="2847975"/>
          <p14:tracePt t="20390" x="10215563" y="2830513"/>
          <p14:tracePt t="20407" x="10215563" y="2822575"/>
          <p14:tracePt t="20423" x="10206038" y="2795588"/>
          <p14:tracePt t="20440" x="10188575" y="2776538"/>
          <p14:tracePt t="20457" x="10171113" y="2759075"/>
          <p14:tracePt t="20473" x="10134600" y="2751138"/>
          <p14:tracePt t="20490" x="10109200" y="2741613"/>
          <p14:tracePt t="20490" x="10072688" y="2732088"/>
          <p14:tracePt t="20507" x="10055225" y="2732088"/>
          <p14:tracePt t="20523" x="9983788" y="2724150"/>
          <p14:tracePt t="20540" x="9929813" y="2724150"/>
          <p14:tracePt t="20557" x="9902825" y="2724150"/>
          <p14:tracePt t="20574" x="9875838" y="2724150"/>
          <p14:tracePt t="20590" x="9867900" y="2724150"/>
          <p14:tracePt t="20607" x="9840913" y="2724150"/>
          <p14:tracePt t="20624" x="9823450" y="2732088"/>
          <p14:tracePt t="20641" x="9786938" y="2751138"/>
          <p14:tracePt t="20657" x="9759950" y="2776538"/>
          <p14:tracePt t="20674" x="9742488" y="2795588"/>
          <p14:tracePt t="20674" x="9732963" y="2803525"/>
          <p14:tracePt t="20691" x="9715500" y="2822575"/>
          <p14:tracePt t="20708" x="9705975" y="2840038"/>
          <p14:tracePt t="20724" x="9705975" y="2847975"/>
          <p14:tracePt t="20740" x="9705975" y="2867025"/>
          <p14:tracePt t="20757" x="9705975" y="2874963"/>
          <p14:tracePt t="20774" x="9705975" y="2894013"/>
          <p14:tracePt t="20791" x="9705975" y="2919413"/>
          <p14:tracePt t="20807" x="9705975" y="2938463"/>
          <p14:tracePt t="20824" x="9705975" y="2973388"/>
          <p14:tracePt t="20841" x="9705975" y="3009900"/>
          <p14:tracePt t="20857" x="9725025" y="3036888"/>
          <p14:tracePt t="20874" x="9742488" y="3071813"/>
          <p14:tracePt t="20892" x="9759950" y="3098800"/>
          <p14:tracePt t="20908" x="9796463" y="3116263"/>
          <p14:tracePt t="20924" x="9823450" y="3133725"/>
          <p14:tracePt t="20941" x="9858375" y="3152775"/>
          <p14:tracePt t="20958" x="9894888" y="3170238"/>
          <p14:tracePt t="20974" x="9929813" y="3179763"/>
          <p14:tracePt t="20992" x="9956800" y="3179763"/>
          <p14:tracePt t="21008" x="9991725" y="3179763"/>
          <p14:tracePt t="21025" x="10028238" y="3179763"/>
          <p14:tracePt t="21042" x="10063163" y="3179763"/>
          <p14:tracePt t="21058" x="10109200" y="3179763"/>
          <p14:tracePt t="21058" x="10126663" y="3170238"/>
          <p14:tracePt t="21075" x="10144125" y="3152775"/>
          <p14:tracePt t="21091" x="10171113" y="3143250"/>
          <p14:tracePt t="21108" x="10198100" y="3125788"/>
          <p14:tracePt t="21125" x="10215563" y="3116263"/>
          <p14:tracePt t="21142" x="10225088" y="3089275"/>
          <p14:tracePt t="21158" x="10233025" y="3062288"/>
          <p14:tracePt t="21175" x="10242550" y="3044825"/>
          <p14:tracePt t="21191" x="10242550" y="3027363"/>
          <p14:tracePt t="21209" x="10252075" y="2990850"/>
          <p14:tracePt t="21225" x="10252075" y="2973388"/>
          <p14:tracePt t="21242" x="10252075" y="2965450"/>
          <p14:tracePt t="21258" x="10252075" y="2928938"/>
          <p14:tracePt t="21275" x="10252075" y="2911475"/>
          <p14:tracePt t="21292" x="10252075" y="2901950"/>
          <p14:tracePt t="21308" x="10252075" y="2894013"/>
          <p14:tracePt t="21325" x="10242550" y="2874963"/>
          <p14:tracePt t="21342" x="10233025" y="2867025"/>
          <p14:tracePt t="21358" x="10225088" y="2840038"/>
          <p14:tracePt t="21375" x="10198100" y="2830513"/>
          <p14:tracePt t="21392" x="10180638" y="2813050"/>
          <p14:tracePt t="21409" x="10153650" y="2795588"/>
          <p14:tracePt t="21426" x="10117138" y="2776538"/>
          <p14:tracePt t="21442" x="10090150" y="2751138"/>
          <p14:tracePt t="21442" x="10072688" y="2751138"/>
          <p14:tracePt t="21459" x="10045700" y="2732088"/>
          <p14:tracePt t="21475" x="10018713" y="2732088"/>
          <p14:tracePt t="21492" x="9983788" y="2724150"/>
          <p14:tracePt t="21509" x="9966325" y="2724150"/>
          <p14:tracePt t="21525" x="9920288" y="2724150"/>
          <p14:tracePt t="21542" x="9867900" y="2741613"/>
          <p14:tracePt t="21559" x="9831388" y="2751138"/>
          <p14:tracePt t="21576" x="9796463" y="2768600"/>
          <p14:tracePt t="21592" x="9777413" y="2786063"/>
          <p14:tracePt t="21609" x="9759950" y="2795588"/>
          <p14:tracePt t="21626" x="9752013" y="2803525"/>
          <p14:tracePt t="21642" x="9742488" y="2830513"/>
          <p14:tracePt t="21659" x="9725025" y="2867025"/>
          <p14:tracePt t="21676" x="9715500" y="2901950"/>
          <p14:tracePt t="21693" x="9698038" y="2938463"/>
          <p14:tracePt t="21709" x="9688513" y="2990850"/>
          <p14:tracePt t="21726" x="9680575" y="3009900"/>
          <p14:tracePt t="21743" x="9680575" y="3044825"/>
          <p14:tracePt t="21759" x="9680575" y="3071813"/>
          <p14:tracePt t="21776" x="9680575" y="3116263"/>
          <p14:tracePt t="21793" x="9705975" y="3143250"/>
          <p14:tracePt t="21809" x="9725025" y="3170238"/>
          <p14:tracePt t="21826" x="9777413" y="3205163"/>
          <p14:tracePt t="21843" x="9831388" y="3224213"/>
          <p14:tracePt t="21860" x="9894888" y="3224213"/>
          <p14:tracePt t="21876" x="9966325" y="3224213"/>
          <p14:tracePt t="21893" x="10028238" y="3224213"/>
          <p14:tracePt t="21910" x="10099675" y="3224213"/>
          <p14:tracePt t="21926" x="10134600" y="3205163"/>
          <p14:tracePt t="21943" x="10171113" y="3179763"/>
          <p14:tracePt t="21960" x="10180638" y="3152775"/>
          <p14:tracePt t="21977" x="10206038" y="3108325"/>
          <p14:tracePt t="21993" x="10215563" y="3071813"/>
          <p14:tracePt t="22010" x="10233025" y="3027363"/>
          <p14:tracePt t="22027" x="10252075" y="2965450"/>
          <p14:tracePt t="22043" x="10252075" y="2955925"/>
          <p14:tracePt t="22060" x="10252075" y="2938463"/>
          <p14:tracePt t="22076" x="10252075" y="2928938"/>
          <p14:tracePt t="22093" x="10252075" y="2911475"/>
          <p14:tracePt t="22110" x="10252075" y="2901950"/>
          <p14:tracePt t="22126" x="10252075" y="2884488"/>
          <p14:tracePt t="22143" x="10252075" y="2867025"/>
          <p14:tracePt t="22160" x="10242550" y="2847975"/>
          <p14:tracePt t="22177" x="10215563" y="2840038"/>
          <p14:tracePt t="22194" x="10198100" y="2830513"/>
          <p14:tracePt t="22210" x="10117138" y="2822575"/>
          <p14:tracePt t="22228" x="10072688" y="2803525"/>
          <p14:tracePt t="22243" x="10037763" y="2803525"/>
          <p14:tracePt t="22261" x="10001250" y="2795588"/>
          <p14:tracePt t="22277" x="9983788" y="2795588"/>
          <p14:tracePt t="22293" x="9956800" y="2795588"/>
          <p14:tracePt t="22311" x="9939338" y="2795588"/>
          <p14:tracePt t="22327" x="9920288" y="2795588"/>
          <p14:tracePt t="22344" x="9912350" y="2795588"/>
          <p14:tracePt t="22361" x="9902825" y="2795588"/>
          <p14:tracePt t="22377" x="9894888" y="2795588"/>
          <p14:tracePt t="22403" x="9885363" y="2795588"/>
          <p14:tracePt t="22659" x="9875838" y="2803525"/>
          <p14:tracePt t="22675" x="9867900" y="2822575"/>
          <p14:tracePt t="22683" x="9867900" y="2830513"/>
          <p14:tracePt t="22694" x="9858375" y="2867025"/>
          <p14:tracePt t="22712" x="9840913" y="2894013"/>
          <p14:tracePt t="22729" x="9840913" y="2919413"/>
          <p14:tracePt t="22745" x="9831388" y="2938463"/>
          <p14:tracePt t="22763" x="9823450" y="2955925"/>
          <p14:tracePt t="22779" x="9813925" y="2965450"/>
          <p14:tracePt t="22795" x="9813925" y="2973388"/>
          <p14:tracePt t="22811" x="9813925" y="2982913"/>
          <p14:tracePt t="22987" x="9813925" y="3000375"/>
          <p14:tracePt t="23299" x="9813925" y="3009900"/>
          <p14:tracePt t="23307" x="9813925" y="3017838"/>
          <p14:tracePt t="23315" x="9823450" y="3017838"/>
          <p14:tracePt t="23329" x="9840913" y="3027363"/>
          <p14:tracePt t="23346" x="9858375" y="3036888"/>
          <p14:tracePt t="23362" x="9867900" y="3044825"/>
          <p14:tracePt t="23379" x="9875838" y="3044825"/>
          <p14:tracePt t="23419" x="9885363" y="3054350"/>
          <p14:tracePt t="23451" x="9894888" y="3062288"/>
          <p14:tracePt t="23467" x="9902825" y="3071813"/>
          <p14:tracePt t="25534" x="9902825" y="3081338"/>
          <p14:tracePt t="25739" x="9894888" y="3081338"/>
          <p14:tracePt t="25747" x="9858375" y="3081338"/>
          <p14:tracePt t="25755" x="9786938" y="3089275"/>
          <p14:tracePt t="25767" x="9634538" y="3125788"/>
          <p14:tracePt t="25784" x="9483725" y="3152775"/>
          <p14:tracePt t="25801" x="9358313" y="3179763"/>
          <p14:tracePt t="25817" x="9242425" y="3205163"/>
          <p14:tracePt t="25834" x="9010650" y="3268663"/>
          <p14:tracePt t="25851" x="8813800" y="3330575"/>
          <p14:tracePt t="25867" x="8572500" y="3429000"/>
          <p14:tracePt t="25884" x="8348663" y="3517900"/>
          <p14:tracePt t="25902" x="8143875" y="3589338"/>
          <p14:tracePt t="25918" x="7991475" y="3625850"/>
          <p14:tracePt t="25934" x="7858125" y="3643313"/>
          <p14:tracePt t="25951" x="7697788" y="3670300"/>
          <p14:tracePt t="25968" x="7527925" y="3670300"/>
          <p14:tracePt t="25984" x="7296150" y="3670300"/>
          <p14:tracePt t="26001" x="7037388" y="3697288"/>
          <p14:tracePt t="26018" x="6680200" y="3741738"/>
          <p14:tracePt t="26035" x="6465888" y="3786188"/>
          <p14:tracePt t="26052" x="6259513" y="3822700"/>
          <p14:tracePt t="26068" x="6089650" y="3867150"/>
          <p14:tracePt t="26085" x="5929313" y="3894138"/>
          <p14:tracePt t="26102" x="5786438" y="3919538"/>
          <p14:tracePt t="26118" x="5661025" y="3956050"/>
          <p14:tracePt t="26135" x="5545138" y="3973513"/>
          <p14:tracePt t="26151" x="5438775" y="4000500"/>
          <p14:tracePt t="26168" x="5348288" y="4017963"/>
          <p14:tracePt t="26185" x="5251450" y="4037013"/>
          <p14:tracePt t="26202" x="5170488" y="4044950"/>
          <p14:tracePt t="26202" x="5143500" y="4054475"/>
          <p14:tracePt t="26219" x="5099050" y="4054475"/>
          <p14:tracePt t="26235" x="4973638" y="4062413"/>
          <p14:tracePt t="26252" x="4902200" y="4071938"/>
          <p14:tracePt t="26269" x="4795838" y="4081463"/>
          <p14:tracePt t="26285" x="4705350" y="4089400"/>
          <p14:tracePt t="26302" x="4608513" y="4089400"/>
          <p14:tracePt t="26318" x="4518025" y="4089400"/>
          <p14:tracePt t="26335" x="4446588" y="4089400"/>
          <p14:tracePt t="26352" x="4367213" y="4089400"/>
          <p14:tracePt t="26368" x="4286250" y="4089400"/>
          <p14:tracePt t="26385" x="4187825" y="4089400"/>
          <p14:tracePt t="26402" x="4000500" y="4089400"/>
          <p14:tracePt t="26419" x="3894138" y="4089400"/>
          <p14:tracePt t="26436" x="3803650" y="4089400"/>
          <p14:tracePt t="26453" x="3732213" y="4089400"/>
          <p14:tracePt t="26469" x="3679825" y="4089400"/>
          <p14:tracePt t="26486" x="3643313" y="4089400"/>
          <p14:tracePt t="26503" x="3608388" y="4089400"/>
          <p14:tracePt t="26519" x="3571875" y="4089400"/>
          <p14:tracePt t="26536" x="3536950" y="4098925"/>
          <p14:tracePt t="26553" x="3500438" y="4098925"/>
          <p14:tracePt t="26569" x="3482975" y="4098925"/>
          <p14:tracePt t="26585" x="3473450" y="4098925"/>
          <p14:tracePt t="26602" x="3455988" y="4098925"/>
          <p14:tracePt t="26619" x="3446463" y="4098925"/>
          <p14:tracePt t="26635" x="3438525" y="4098925"/>
          <p14:tracePt t="26652" x="3429000" y="4098925"/>
          <p14:tracePt t="26669" x="3419475" y="4098925"/>
          <p14:tracePt t="26686" x="3411538" y="4098925"/>
          <p14:tracePt t="26702" x="3402013" y="4098925"/>
          <p14:tracePt t="26719" x="3394075" y="4098925"/>
          <p14:tracePt t="26736" x="3384550" y="4098925"/>
          <p14:tracePt t="26771" x="3375025" y="4098925"/>
          <p14:tracePt t="26787" x="3367088" y="4098925"/>
          <p14:tracePt t="26795" x="3357563" y="4098925"/>
          <p14:tracePt t="26811" x="3348038" y="4098925"/>
          <p14:tracePt t="26819" x="3330575" y="4098925"/>
          <p14:tracePt t="26836" x="3322638" y="4098925"/>
          <p14:tracePt t="26867" x="3313113" y="4098925"/>
          <p14:tracePt t="26891" x="3303588" y="4098925"/>
          <p14:tracePt t="26931" x="3295650" y="4098925"/>
          <p14:tracePt t="27011" x="3286125" y="4098925"/>
          <p14:tracePt t="27035" x="3276600" y="4098925"/>
          <p14:tracePt t="27811" x="3259138" y="4098925"/>
          <p14:tracePt t="27819" x="3251200" y="4098925"/>
          <p14:tracePt t="27835" x="3241675" y="4098925"/>
          <p14:tracePt t="27842" x="3232150" y="4098925"/>
          <p14:tracePt t="27854" x="3214688" y="4098925"/>
          <p14:tracePt t="27906" x="3214688" y="4089400"/>
          <p14:tracePt t="27939" x="3214688" y="4081463"/>
          <p14:tracePt t="27963" x="3224213" y="4071938"/>
          <p14:tracePt t="27970" x="3224213" y="4062413"/>
          <p14:tracePt t="27994" x="3232150" y="4044950"/>
          <p14:tracePt t="28019" x="3241675" y="4037013"/>
          <p14:tracePt t="28058" x="3251200" y="4027488"/>
          <p14:tracePt t="28123" x="3251200" y="4017963"/>
          <p14:tracePt t="29283" x="3251200" y="4027488"/>
          <p14:tracePt t="29595" x="3251200" y="4037013"/>
          <p14:tracePt t="30533" x="3251200" y="4044950"/>
          <p14:tracePt t="31378" x="3251200" y="4054475"/>
          <p14:tracePt t="31395" x="3251200" y="4062413"/>
          <p14:tracePt t="31403" x="3251200" y="4071938"/>
          <p14:tracePt t="31586" x="3251200" y="4081463"/>
          <p14:tracePt t="31610" x="3251200" y="4089400"/>
          <p14:tracePt t="31618" x="3251200" y="4098925"/>
          <p14:tracePt t="31658" x="3251200" y="4108450"/>
          <p14:tracePt t="31698" x="3251200" y="4116388"/>
          <p14:tracePt t="31746" x="3251200" y="4125913"/>
          <p14:tracePt t="31754" x="3259138" y="4143375"/>
          <p14:tracePt t="31770" x="3259138" y="4152900"/>
          <p14:tracePt t="31794" x="3259138" y="4160838"/>
          <p14:tracePt t="31810" x="3268663" y="4170363"/>
          <p14:tracePt t="31819" x="3268663" y="4179888"/>
          <p14:tracePt t="31835" x="3268663" y="4187825"/>
          <p14:tracePt t="31875" x="3276600" y="4205288"/>
          <p14:tracePt t="31890" x="3276600" y="4214813"/>
          <p14:tracePt t="31922" x="3286125" y="4224338"/>
          <p14:tracePt t="31930" x="3286125" y="4241800"/>
          <p14:tracePt t="31955" x="3286125" y="4251325"/>
          <p14:tracePt t="31987" x="3286125" y="4259263"/>
          <p14:tracePt t="32018" x="3276600" y="4259263"/>
          <p14:tracePt t="32026" x="3268663" y="4268788"/>
          <p14:tracePt t="32034" x="3268663" y="4276725"/>
          <p14:tracePt t="32058" x="3268663" y="4295775"/>
          <p14:tracePt t="32083" x="3276600" y="4303713"/>
          <p14:tracePt t="32098" x="3286125" y="4313238"/>
          <p14:tracePt t="32115" x="3286125" y="4322763"/>
          <p14:tracePt t="32122" x="3295650" y="4330700"/>
          <p14:tracePt t="32138" x="3303588" y="4340225"/>
          <p14:tracePt t="32146" x="3322638" y="4357688"/>
          <p14:tracePt t="32163" x="3340100" y="4367213"/>
          <p14:tracePt t="32180" x="3367088" y="4384675"/>
          <p14:tracePt t="32197" x="3367088" y="4394200"/>
          <p14:tracePt t="32213" x="3384550" y="4402138"/>
          <p14:tracePt t="32230" x="3419475" y="4419600"/>
          <p14:tracePt t="32247" x="3446463" y="4429125"/>
          <p14:tracePt t="32264" x="3465513" y="4446588"/>
          <p14:tracePt t="32280" x="3517900" y="4456113"/>
          <p14:tracePt t="32297" x="3544888" y="4465638"/>
          <p14:tracePt t="32314" x="3589338" y="4473575"/>
          <p14:tracePt t="32331" x="3625850" y="4473575"/>
          <p14:tracePt t="32347" x="3643313" y="4483100"/>
          <p14:tracePt t="32363" x="3652838" y="4483100"/>
          <p14:tracePt t="32380" x="3687763" y="4483100"/>
          <p14:tracePt t="32397" x="3705225" y="4483100"/>
          <p14:tracePt t="32414" x="3724275" y="4483100"/>
          <p14:tracePt t="32430" x="3751263" y="4483100"/>
          <p14:tracePt t="32447" x="3776663" y="4483100"/>
          <p14:tracePt t="32464" x="3795713" y="4483100"/>
          <p14:tracePt t="32481" x="3813175" y="4465638"/>
          <p14:tracePt t="32497" x="3830638" y="4456113"/>
          <p14:tracePt t="32497" x="3840163" y="4456113"/>
          <p14:tracePt t="32514" x="3848100" y="4438650"/>
          <p14:tracePt t="32531" x="3857625" y="4419600"/>
          <p14:tracePt t="32547" x="3867150" y="4402138"/>
          <p14:tracePt t="32564" x="3867150" y="4384675"/>
          <p14:tracePt t="32581" x="3884613" y="4357688"/>
          <p14:tracePt t="32597" x="3902075" y="4348163"/>
          <p14:tracePt t="32614" x="3911600" y="4322763"/>
          <p14:tracePt t="32631" x="3919538" y="4313238"/>
          <p14:tracePt t="32647" x="3919538" y="4286250"/>
          <p14:tracePt t="32664" x="3929063" y="4268788"/>
          <p14:tracePt t="32681" x="3938588" y="4241800"/>
          <p14:tracePt t="32698" x="3946525" y="4214813"/>
          <p14:tracePt t="32715" x="3965575" y="4205288"/>
          <p14:tracePt t="32731" x="3983038" y="4197350"/>
          <p14:tracePt t="32748" x="3983038" y="4187825"/>
          <p14:tracePt t="32764" x="3983038" y="4179888"/>
          <p14:tracePt t="32781" x="3990975" y="4152900"/>
          <p14:tracePt t="32798" x="4000500" y="4133850"/>
          <p14:tracePt t="32819" x="4010025" y="4125913"/>
          <p14:tracePt t="32842" x="4010025" y="4116388"/>
          <p14:tracePt t="32850" x="4017963" y="4108450"/>
          <p14:tracePt t="32865" x="4027488" y="4098925"/>
          <p14:tracePt t="32882" x="4027488" y="4081463"/>
          <p14:tracePt t="32899" x="4037013" y="4081463"/>
          <p14:tracePt t="32915" x="4044950" y="4071938"/>
          <p14:tracePt t="32932" x="4044950" y="4062413"/>
          <p14:tracePt t="33114" x="4044950" y="4054475"/>
          <p14:tracePt t="33122" x="4054475" y="4044950"/>
          <p14:tracePt t="33139" x="4054475" y="4037013"/>
          <p14:tracePt t="33154" x="4044950" y="4037013"/>
          <p14:tracePt t="33338" x="4027488" y="4044950"/>
          <p14:tracePt t="33346" x="4010025" y="4044950"/>
          <p14:tracePt t="33355" x="3990975" y="4054475"/>
          <p14:tracePt t="33365" x="3938588" y="4062413"/>
          <p14:tracePt t="33382" x="3919538" y="4062413"/>
          <p14:tracePt t="33399" x="3894138" y="4062413"/>
          <p14:tracePt t="33416" x="3884613" y="4062413"/>
          <p14:tracePt t="33432" x="3875088" y="4044950"/>
          <p14:tracePt t="33449" x="3857625" y="4037013"/>
          <p14:tracePt t="33466" x="3830638" y="4010025"/>
          <p14:tracePt t="33483" x="3786188" y="4000500"/>
          <p14:tracePt t="33499" x="3724275" y="3973513"/>
          <p14:tracePt t="33516" x="3652838" y="3946525"/>
          <p14:tracePt t="33532" x="3608388" y="3929063"/>
          <p14:tracePt t="33549" x="3571875" y="3911600"/>
          <p14:tracePt t="33566" x="3554413" y="3902075"/>
          <p14:tracePt t="33582" x="3544888" y="3894138"/>
          <p14:tracePt t="33599" x="3517900" y="3884613"/>
          <p14:tracePt t="33616" x="3473450" y="3867150"/>
          <p14:tracePt t="33633" x="3429000" y="3857625"/>
          <p14:tracePt t="33650" x="3367088" y="3848100"/>
          <p14:tracePt t="33650" x="3340100" y="3840163"/>
          <p14:tracePt t="33666" x="3322638" y="3840163"/>
          <p14:tracePt t="33683" x="3286125" y="3830638"/>
          <p14:tracePt t="33700" x="3276600" y="3830638"/>
          <p14:tracePt t="33716" x="3286125" y="3830638"/>
          <p14:tracePt t="33810" x="3303588" y="3830638"/>
          <p14:tracePt t="33818" x="3357563" y="3840163"/>
          <p14:tracePt t="33826" x="3402013" y="3848100"/>
          <p14:tracePt t="33834" x="3446463" y="3848100"/>
          <p14:tracePt t="33850" x="3608388" y="3848100"/>
          <p14:tracePt t="33867" x="3679825" y="3848100"/>
          <p14:tracePt t="33884" x="3724275" y="3848100"/>
          <p14:tracePt t="33900" x="3759200" y="3848100"/>
          <p14:tracePt t="33917" x="3803650" y="3848100"/>
          <p14:tracePt t="33934" x="3857625" y="3848100"/>
          <p14:tracePt t="33950" x="3894138" y="3848100"/>
          <p14:tracePt t="33967" x="3929063" y="3848100"/>
          <p14:tracePt t="33983" x="3956050" y="3848100"/>
          <p14:tracePt t="34000" x="3965575" y="3848100"/>
          <p14:tracePt t="34017" x="3956050" y="3848100"/>
          <p14:tracePt t="34114" x="3929063" y="3840163"/>
          <p14:tracePt t="34123" x="3875088" y="3830638"/>
          <p14:tracePt t="34134" x="3759200" y="3813175"/>
          <p14:tracePt t="34151" x="3633788" y="3795713"/>
          <p14:tracePt t="34167" x="3544888" y="3776663"/>
          <p14:tracePt t="34184" x="3500438" y="3768725"/>
          <p14:tracePt t="34201" x="3490913" y="3768725"/>
          <p14:tracePt t="34217" x="3465513" y="3768725"/>
          <p14:tracePt t="34234" x="3402013" y="3768725"/>
          <p14:tracePt t="34252" x="3357563" y="3768725"/>
          <p14:tracePt t="34267" x="3322638" y="3768725"/>
          <p14:tracePt t="34284" x="3295650" y="3768725"/>
          <p14:tracePt t="34301" x="3268663" y="3759200"/>
          <p14:tracePt t="34317" x="3276600" y="3759200"/>
          <p14:tracePt t="34418" x="3313113" y="3759200"/>
          <p14:tracePt t="34426" x="3367088" y="3768725"/>
          <p14:tracePt t="34434" x="3509963" y="3795713"/>
          <p14:tracePt t="34451" x="3660775" y="3840163"/>
          <p14:tracePt t="34468" x="3776663" y="3857625"/>
          <p14:tracePt t="34485" x="3830638" y="3857625"/>
          <p14:tracePt t="34501" x="3867150" y="3857625"/>
          <p14:tracePt t="34518" x="3875088" y="3857625"/>
          <p14:tracePt t="34534" x="3867150" y="3857625"/>
          <p14:tracePt t="34634" x="3822700" y="3857625"/>
          <p14:tracePt t="34642" x="3768725" y="3848100"/>
          <p14:tracePt t="34652" x="3652838" y="3848100"/>
          <p14:tracePt t="34668" x="3536950" y="3848100"/>
          <p14:tracePt t="34685" x="3446463" y="3848100"/>
          <p14:tracePt t="34702" x="3394075" y="3848100"/>
          <p14:tracePt t="34718" x="3348038" y="3848100"/>
          <p14:tracePt t="34735" x="3330575" y="3848100"/>
          <p14:tracePt t="34752" x="3303588" y="3848100"/>
          <p14:tracePt t="34769" x="3268663" y="3848100"/>
          <p14:tracePt t="34785" x="3259138" y="3848100"/>
          <p14:tracePt t="34802" x="3268663" y="3848100"/>
          <p14:tracePt t="34866" x="3286125" y="3848100"/>
          <p14:tracePt t="34874" x="3330575" y="3857625"/>
          <p14:tracePt t="34885" x="3375025" y="3867150"/>
          <p14:tracePt t="34903" x="3455988" y="3867150"/>
          <p14:tracePt t="34919" x="3527425" y="3867150"/>
          <p14:tracePt t="34935" x="3581400" y="3867150"/>
          <p14:tracePt t="34952" x="3616325" y="3867150"/>
          <p14:tracePt t="34969" x="3625850" y="3867150"/>
          <p14:tracePt t="34985" x="3598863" y="3867150"/>
          <p14:tracePt t="35058" x="3562350" y="3867150"/>
          <p14:tracePt t="35066" x="3500438" y="3867150"/>
          <p14:tracePt t="35075" x="3429000" y="3867150"/>
          <p14:tracePt t="35086" x="3303588" y="3867150"/>
          <p14:tracePt t="35103" x="3214688" y="3867150"/>
          <p14:tracePt t="35119" x="3170238" y="3867150"/>
          <p14:tracePt t="35136" x="3133725" y="3867150"/>
          <p14:tracePt t="35153" x="3125788" y="3867150"/>
          <p14:tracePt t="35169" x="3108325" y="3867150"/>
          <p14:tracePt t="35186" x="3044825" y="3867150"/>
          <p14:tracePt t="35203" x="3036888" y="3867150"/>
          <p14:tracePt t="35219" x="3000375" y="3857625"/>
          <p14:tracePt t="35236" x="2990850" y="3848100"/>
          <p14:tracePt t="35282" x="3000375" y="3848100"/>
          <p14:tracePt t="35298" x="3017838" y="3848100"/>
          <p14:tracePt t="35306" x="3044825" y="3848100"/>
          <p14:tracePt t="35314" x="3089275" y="3848100"/>
          <p14:tracePt t="35322" x="3143250" y="3848100"/>
          <p14:tracePt t="35336" x="3251200" y="3848100"/>
          <p14:tracePt t="35353" x="3322638" y="3848100"/>
          <p14:tracePt t="35370" x="3509963" y="3848100"/>
          <p14:tracePt t="35387" x="3581400" y="3848100"/>
          <p14:tracePt t="35403" x="3633788" y="3848100"/>
          <p14:tracePt t="35420" x="3687763" y="3848100"/>
          <p14:tracePt t="35436" x="3705225" y="3848100"/>
          <p14:tracePt t="35453" x="3732213" y="3848100"/>
          <p14:tracePt t="35470" x="3759200" y="3848100"/>
          <p14:tracePt t="35487" x="3776663" y="3848100"/>
          <p14:tracePt t="35503" x="3795713" y="3848100"/>
          <p14:tracePt t="35520" x="3803650" y="3848100"/>
          <p14:tracePt t="35682" x="3813175" y="3848100"/>
          <p14:tracePt t="35986" x="3822700" y="3840163"/>
          <p14:tracePt t="36810" x="3830638" y="3830638"/>
          <p14:tracePt t="36826" x="3830638" y="3813175"/>
          <p14:tracePt t="36834" x="3840163" y="3803650"/>
          <p14:tracePt t="36842" x="3848100" y="3786188"/>
          <p14:tracePt t="36856" x="3848100" y="3751263"/>
          <p14:tracePt t="36873" x="3857625" y="3687763"/>
          <p14:tracePt t="36889" x="3875088" y="3608388"/>
          <p14:tracePt t="36889" x="3884613" y="3562350"/>
          <p14:tracePt t="36906" x="3911600" y="3482975"/>
          <p14:tracePt t="36924" x="3911600" y="3419475"/>
          <p14:tracePt t="36939" x="3911600" y="3348038"/>
          <p14:tracePt t="36956" x="3911600" y="3268663"/>
          <p14:tracePt t="36973" x="3911600" y="3205163"/>
          <p14:tracePt t="36989" x="3911600" y="3133725"/>
          <p14:tracePt t="37006" x="3902075" y="3054350"/>
          <p14:tracePt t="37023" x="3884613" y="2982913"/>
          <p14:tracePt t="37040" x="3875088" y="2928938"/>
          <p14:tracePt t="37057" x="3848100" y="2867025"/>
          <p14:tracePt t="37073" x="3840163" y="2822575"/>
          <p14:tracePt t="37090" x="3803650" y="2741613"/>
          <p14:tracePt t="37107" x="3776663" y="2697163"/>
          <p14:tracePt t="37123" x="3759200" y="2633663"/>
          <p14:tracePt t="37140" x="3724275" y="2562225"/>
          <p14:tracePt t="37157" x="3714750" y="2509838"/>
          <p14:tracePt t="37173" x="3687763" y="2446338"/>
          <p14:tracePt t="37190" x="3670300" y="2393950"/>
          <p14:tracePt t="37207" x="3633788" y="2330450"/>
          <p14:tracePt t="37223" x="3598863" y="2268538"/>
          <p14:tracePt t="37240" x="3562350" y="2197100"/>
          <p14:tracePt t="37257" x="3527425" y="2143125"/>
          <p14:tracePt t="37273" x="3482975" y="2071688"/>
          <p14:tracePt t="37291" x="3465513" y="2036763"/>
          <p14:tracePt t="37307" x="3438525" y="2017713"/>
          <p14:tracePt t="37323" x="3438525" y="2000250"/>
          <p14:tracePt t="37340" x="3429000" y="1990725"/>
          <p14:tracePt t="37357" x="3419475" y="1973263"/>
          <p14:tracePt t="37373" x="3411538" y="1965325"/>
          <p14:tracePt t="37578" x="3402013" y="1973263"/>
          <p14:tracePt t="37930" x="3402013" y="1990725"/>
          <p14:tracePt t="37946" x="3394075" y="2000250"/>
          <p14:tracePt t="37962" x="3384550" y="2009775"/>
          <p14:tracePt t="37986" x="3384550" y="2017713"/>
          <p14:tracePt t="38202" x="3384550" y="2027238"/>
          <p14:tracePt t="38210" x="3384550" y="2036763"/>
          <p14:tracePt t="38226" x="3384550" y="2044700"/>
          <p14:tracePt t="38242" x="3384550" y="2054225"/>
          <p14:tracePt t="38674" x="3384550" y="2062163"/>
          <p14:tracePt t="38682" x="3384550" y="2071688"/>
          <p14:tracePt t="38706" x="3384550" y="2081213"/>
          <p14:tracePt t="38810" x="3384550" y="2089150"/>
          <p14:tracePt t="38826" x="3384550" y="2098675"/>
          <p14:tracePt t="38842" x="3384550" y="2108200"/>
          <p14:tracePt t="38890" x="3384550" y="2116138"/>
          <p14:tracePt t="39106" x="3384550" y="2125663"/>
          <p14:tracePt t="39122" x="3384550" y="2133600"/>
          <p14:tracePt t="39146" x="3394075" y="2143125"/>
          <p14:tracePt t="39234" x="3402013" y="2152650"/>
          <p14:tracePt t="39290" x="3411538" y="2152650"/>
          <p14:tracePt t="39306" x="3419475" y="2152650"/>
          <p14:tracePt t="39666" x="3429000" y="2152650"/>
          <p14:tracePt t="39674" x="3438525" y="2152650"/>
          <p14:tracePt t="39690" x="3446463" y="2160588"/>
          <p14:tracePt t="39714" x="3455988" y="2160588"/>
          <p14:tracePt t="39842" x="3465513" y="2160588"/>
          <p14:tracePt t="39866" x="3473450" y="2160588"/>
          <p14:tracePt t="40402" x="3473450" y="2152650"/>
          <p14:tracePt t="40426" x="3473450" y="2133600"/>
          <p14:tracePt t="40474" x="3482975" y="2133600"/>
          <p14:tracePt t="40482" x="3490913" y="2143125"/>
          <p14:tracePt t="41474" x="3490913" y="2152650"/>
          <p14:tracePt t="41499" x="3490913" y="2160588"/>
          <p14:tracePt t="41530" x="3490913" y="2170113"/>
          <p14:tracePt t="41538" x="3500438" y="2179638"/>
          <p14:tracePt t="41610" x="3517900" y="2187575"/>
          <p14:tracePt t="41642" x="3517900" y="2197100"/>
          <p14:tracePt t="41658" x="3527425" y="2214563"/>
          <p14:tracePt t="41778" x="3536950" y="2214563"/>
          <p14:tracePt t="41794" x="3544888" y="2214563"/>
          <p14:tracePt t="41818" x="3544888" y="2224088"/>
          <p14:tracePt t="41874" x="3554413" y="2224088"/>
          <p14:tracePt t="41882" x="3562350" y="2232025"/>
          <p14:tracePt t="41890" x="3571875" y="2232025"/>
          <p14:tracePt t="41914" x="3581400" y="2232025"/>
          <p14:tracePt t="42162" x="3598863" y="2241550"/>
          <p14:tracePt t="42170" x="3608388" y="2241550"/>
          <p14:tracePt t="42186" x="3625850" y="2241550"/>
          <p14:tracePt t="42194" x="3633788" y="2241550"/>
          <p14:tracePt t="42210" x="3643313" y="2241550"/>
          <p14:tracePt t="42306" x="3652838" y="2241550"/>
          <p14:tracePt t="42314" x="3652838" y="2251075"/>
          <p14:tracePt t="42338" x="3660775" y="2251075"/>
          <p14:tracePt t="42386" x="3670300" y="2251075"/>
          <p14:tracePt t="42434" x="3679825" y="2251075"/>
          <p14:tracePt t="42442" x="3687763" y="2251075"/>
          <p14:tracePt t="42450" x="3714750" y="2251075"/>
          <p14:tracePt t="42467" x="3724275" y="2251075"/>
          <p14:tracePt t="42538" x="3732213" y="2251075"/>
          <p14:tracePt t="42554" x="3751263" y="2251075"/>
          <p14:tracePt t="42570" x="3759200" y="2251075"/>
          <p14:tracePt t="42578" x="3768725" y="2241550"/>
          <p14:tracePt t="42586" x="3786188" y="2241550"/>
          <p14:tracePt t="42601" x="3795713" y="2241550"/>
          <p14:tracePt t="42617" x="3813175" y="2241550"/>
          <p14:tracePt t="42634" x="3813175" y="2232025"/>
          <p14:tracePt t="42651" x="3822700" y="2232025"/>
          <p14:tracePt t="42667" x="3840163" y="2224088"/>
          <p14:tracePt t="42684" x="3848100" y="2214563"/>
          <p14:tracePt t="42701" x="3867150" y="2214563"/>
          <p14:tracePt t="42717" x="3884613" y="2197100"/>
          <p14:tracePt t="42734" x="3902075" y="2197100"/>
          <p14:tracePt t="42751" x="3911600" y="2179638"/>
          <p14:tracePt t="42768" x="3929063" y="2179638"/>
          <p14:tracePt t="42784" x="3929063" y="2170113"/>
          <p14:tracePt t="42801" x="3938588" y="2170113"/>
          <p14:tracePt t="42818" x="3946525" y="2160588"/>
          <p14:tracePt t="42834" x="3956050" y="2143125"/>
          <p14:tracePt t="42851" x="3965575" y="2143125"/>
          <p14:tracePt t="42868" x="3983038" y="2125663"/>
          <p14:tracePt t="42885" x="4000500" y="2116138"/>
          <p14:tracePt t="42901" x="4010025" y="2108200"/>
          <p14:tracePt t="42922" x="4017963" y="2098675"/>
          <p14:tracePt t="42934" x="4027488" y="2089150"/>
          <p14:tracePt t="42951" x="4037013" y="2081213"/>
          <p14:tracePt t="42968" x="4044950" y="2071688"/>
          <p14:tracePt t="42985" x="4054475" y="2062163"/>
          <p14:tracePt t="43001" x="4054475" y="2044700"/>
          <p14:tracePt t="43018" x="4062413" y="2036763"/>
          <p14:tracePt t="43035" x="4081463" y="2017713"/>
          <p14:tracePt t="43052" x="4081463" y="2000250"/>
          <p14:tracePt t="43074" x="4089400" y="1990725"/>
          <p14:tracePt t="43085" x="4098925" y="1973263"/>
          <p14:tracePt t="43102" x="4108450" y="1955800"/>
          <p14:tracePt t="43118" x="4108450" y="1946275"/>
          <p14:tracePt t="43135" x="4125913" y="1919288"/>
          <p14:tracePt t="43152" x="4125913" y="1911350"/>
          <p14:tracePt t="43168" x="4133850" y="1901825"/>
          <p14:tracePt t="43185" x="4143375" y="1874838"/>
          <p14:tracePt t="43202" x="4143375" y="1847850"/>
          <p14:tracePt t="43219" x="4152900" y="1839913"/>
          <p14:tracePt t="43235" x="4152900" y="1822450"/>
          <p14:tracePt t="43252" x="4152900" y="1812925"/>
          <p14:tracePt t="43268" x="4152900" y="1795463"/>
          <p14:tracePt t="43285" x="4160838" y="1785938"/>
          <p14:tracePt t="43302" x="4160838" y="1768475"/>
          <p14:tracePt t="43319" x="4160838" y="1758950"/>
          <p14:tracePt t="43335" x="4170363" y="1741488"/>
          <p14:tracePt t="43352" x="4170363" y="1724025"/>
          <p14:tracePt t="43369" x="4170363" y="1714500"/>
          <p14:tracePt t="43386" x="4170363" y="1679575"/>
          <p14:tracePt t="43403" x="4179888" y="1652588"/>
          <p14:tracePt t="43420" x="4187825" y="1643063"/>
          <p14:tracePt t="43435" x="4187825" y="1625600"/>
          <p14:tracePt t="43453" x="4187825" y="1616075"/>
          <p14:tracePt t="43469" x="4187825" y="1608138"/>
          <p14:tracePt t="43486" x="4187825" y="1598613"/>
          <p14:tracePt t="43502" x="4187825" y="1581150"/>
          <p14:tracePt t="43520" x="4187825" y="1571625"/>
          <p14:tracePt t="43536" x="4187825" y="1554163"/>
          <p14:tracePt t="43553" x="4187825" y="1536700"/>
          <p14:tracePt t="43569" x="4187825" y="1517650"/>
          <p14:tracePt t="43586" x="4179888" y="1509713"/>
          <p14:tracePt t="43602" x="4179888" y="1490663"/>
          <p14:tracePt t="43620" x="4179888" y="1482725"/>
          <p14:tracePt t="43637" x="4170363" y="1465263"/>
          <p14:tracePt t="43654" x="4160838" y="1465263"/>
          <p14:tracePt t="43670" x="4152900" y="1455738"/>
          <p14:tracePt t="43687" x="4143375" y="1438275"/>
          <p14:tracePt t="43704" x="4133850" y="1428750"/>
          <p14:tracePt t="43720" x="4116388" y="1419225"/>
          <p14:tracePt t="43738" x="4116388" y="1411288"/>
          <p14:tracePt t="43754" x="4089400" y="1401763"/>
          <p14:tracePt t="43771" x="4062413" y="1393825"/>
          <p14:tracePt t="43787" x="4054475" y="1393825"/>
          <p14:tracePt t="43804" x="4044950" y="1393825"/>
          <p14:tracePt t="43821" x="4027488" y="1384300"/>
          <p14:tracePt t="43883" x="4010025" y="1384300"/>
          <p14:tracePt t="43891" x="3990975" y="1384300"/>
          <p14:tracePt t="43899" x="3965575" y="1374775"/>
          <p14:tracePt t="43907" x="3938588" y="1366838"/>
          <p14:tracePt t="43921" x="3902075" y="1366838"/>
          <p14:tracePt t="43939" x="3875088" y="1366838"/>
          <p14:tracePt t="43954" x="3848100" y="1366838"/>
          <p14:tracePt t="43971" x="3830638" y="1366838"/>
          <p14:tracePt t="43988" x="3822700" y="1366838"/>
          <p14:tracePt t="44004" x="3795713" y="1366838"/>
          <p14:tracePt t="44021" x="3768725" y="1366838"/>
          <p14:tracePt t="44038" x="3732213" y="1366838"/>
          <p14:tracePt t="44054" x="3705225" y="1366838"/>
          <p14:tracePt t="44072" x="3687763" y="1366838"/>
          <p14:tracePt t="44088" x="3652838" y="1374775"/>
          <p14:tracePt t="44105" x="3598863" y="1384300"/>
          <p14:tracePt t="44121" x="3571875" y="1401763"/>
          <p14:tracePt t="44138" x="3554413" y="1411288"/>
          <p14:tracePt t="44155" x="3527425" y="1419225"/>
          <p14:tracePt t="44171" x="3517900" y="1428750"/>
          <p14:tracePt t="44188" x="3490913" y="1438275"/>
          <p14:tracePt t="44205" x="3482975" y="1446213"/>
          <p14:tracePt t="44221" x="3473450" y="1455738"/>
          <p14:tracePt t="44238" x="3465513" y="1455738"/>
          <p14:tracePt t="44255" x="3446463" y="1473200"/>
          <p14:tracePt t="44272" x="3438525" y="1482725"/>
          <p14:tracePt t="44288" x="3419475" y="1482725"/>
          <p14:tracePt t="44305" x="3402013" y="1500188"/>
          <p14:tracePt t="44322" x="3384550" y="1500188"/>
          <p14:tracePt t="44355" x="3375025" y="1509713"/>
          <p14:tracePt t="44379" x="3367088" y="1517650"/>
          <p14:tracePt t="44387" x="3357563" y="1517650"/>
          <p14:tracePt t="44403" x="3357563" y="1527175"/>
          <p14:tracePt t="44411" x="3340100" y="1536700"/>
          <p14:tracePt t="44422" x="3322638" y="1544638"/>
          <p14:tracePt t="44438" x="3313113" y="1544638"/>
          <p14:tracePt t="44455" x="3303588" y="1562100"/>
          <p14:tracePt t="44472" x="3295650" y="1562100"/>
          <p14:tracePt t="44489" x="3276600" y="1571625"/>
          <p14:tracePt t="44505" x="3251200" y="1581150"/>
          <p14:tracePt t="44524" x="3241675" y="1589088"/>
          <p14:tracePt t="44539" x="3232150" y="1598613"/>
          <p14:tracePt t="44843" x="3224213" y="1608138"/>
          <p14:tracePt t="44867" x="3224213" y="1616075"/>
          <p14:tracePt t="44899" x="3224213" y="1625600"/>
          <p14:tracePt t="48034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002060"/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133600" y="2286000"/>
            <a:ext cx="8305800" cy="3048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890588"/>
            <a:ext cx="7773988" cy="582612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pt-BR" sz="3200" b="1" u="sng" dirty="0" err="1">
                <a:solidFill>
                  <a:schemeClr val="bg1"/>
                </a:solidFill>
              </a:rPr>
              <a:t>Algumas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respostas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celulares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conhecidas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serem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mediadas</a:t>
            </a:r>
            <a:r>
              <a:rPr lang="en-GB" altLang="pt-BR" sz="3200" b="1" u="sng" dirty="0">
                <a:solidFill>
                  <a:schemeClr val="bg1"/>
                </a:solidFill>
              </a:rPr>
              <a:t>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pela</a:t>
            </a:r>
            <a:r>
              <a:rPr lang="en-GB" altLang="pt-BR" sz="3200" b="1" u="sng" dirty="0">
                <a:solidFill>
                  <a:schemeClr val="bg1"/>
                </a:solidFill>
              </a:rPr>
              <a:t> via </a:t>
            </a:r>
            <a:r>
              <a:rPr lang="en-GB" altLang="pt-BR" sz="3200" b="1" u="sng" dirty="0" err="1">
                <a:solidFill>
                  <a:schemeClr val="bg1"/>
                </a:solidFill>
              </a:rPr>
              <a:t>fosfatidil</a:t>
            </a:r>
            <a:r>
              <a:rPr lang="en-GB" altLang="pt-BR" sz="3200" b="1" u="sng" dirty="0">
                <a:solidFill>
                  <a:schemeClr val="bg1"/>
                </a:solidFill>
              </a:rPr>
              <a:t> inositol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224723"/>
              </p:ext>
            </p:extLst>
          </p:nvPr>
        </p:nvGraphicFramePr>
        <p:xfrm>
          <a:off x="2209800" y="2514600"/>
          <a:ext cx="8458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" r:id="rId6" imgW="6200640" imgH="1952640" progId="">
                  <p:embed/>
                </p:oleObj>
              </mc:Choice>
              <mc:Fallback>
                <p:oleObj r:id="rId6" imgW="6200640" imgH="1952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514600"/>
                        <a:ext cx="84582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1981200" y="2286000"/>
            <a:ext cx="8458200" cy="0"/>
          </a:xfrm>
          <a:prstGeom prst="line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1981200" y="5334000"/>
            <a:ext cx="8382000" cy="0"/>
          </a:xfrm>
          <a:prstGeom prst="line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1981200" y="2743200"/>
            <a:ext cx="84582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89600"/>
      </p:ext>
    </p:extLst>
  </p:cSld>
  <p:clrMapOvr>
    <a:masterClrMapping/>
  </p:clrMapOvr>
  <p:transition spd="med" advTm="85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974" x="2251075" y="4384675"/>
          <p14:tracePt t="28980" x="2251075" y="4402138"/>
          <p14:tracePt t="28990" x="2241550" y="4411663"/>
          <p14:tracePt t="29007" x="2241550" y="4438650"/>
          <p14:tracePt t="29024" x="2224088" y="4473575"/>
          <p14:tracePt t="29040" x="2205038" y="4518025"/>
          <p14:tracePt t="29057" x="2187575" y="4554538"/>
          <p14:tracePt t="29074" x="2170113" y="4598988"/>
          <p14:tracePt t="29090" x="2133600" y="4652963"/>
          <p14:tracePt t="29107" x="2108200" y="4697413"/>
          <p14:tracePt t="29108" x="2089150" y="4724400"/>
          <p14:tracePt t="29124" x="2054225" y="4786313"/>
          <p14:tracePt t="29141" x="2009775" y="4848225"/>
          <p14:tracePt t="29157" x="1965325" y="4938713"/>
          <p14:tracePt t="29174" x="1919288" y="5018088"/>
          <p14:tracePt t="29191" x="1874838" y="5099050"/>
          <p14:tracePt t="29207" x="1847850" y="5180013"/>
          <p14:tracePt t="29224" x="1830388" y="5259388"/>
          <p14:tracePt t="29241" x="1812925" y="5340350"/>
          <p14:tracePt t="29258" x="1803400" y="5402263"/>
          <p14:tracePt t="29274" x="1803400" y="5473700"/>
          <p14:tracePt t="29291" x="1803400" y="5562600"/>
          <p14:tracePt t="29307" x="1822450" y="5634038"/>
          <p14:tracePt t="29324" x="1857375" y="5724525"/>
          <p14:tracePt t="29340" x="1874838" y="5759450"/>
          <p14:tracePt t="29357" x="1901825" y="5795963"/>
          <p14:tracePt t="29374" x="1919288" y="5822950"/>
          <p14:tracePt t="29390" x="1946275" y="5830888"/>
          <p14:tracePt t="29407" x="1965325" y="5840413"/>
          <p14:tracePt t="29425" x="1990725" y="5840413"/>
          <p14:tracePt t="29441" x="2017713" y="5840413"/>
          <p14:tracePt t="29458" x="2036763" y="5830888"/>
          <p14:tracePt t="29474" x="2062163" y="5822950"/>
          <p14:tracePt t="29492" x="2116138" y="5795963"/>
          <p14:tracePt t="29508" x="2152650" y="5786438"/>
          <p14:tracePt t="29525" x="2197100" y="5768975"/>
          <p14:tracePt t="29541" x="2241550" y="5751513"/>
          <p14:tracePt t="29558" x="2286000" y="5741988"/>
          <p14:tracePt t="29575" x="2330450" y="5715000"/>
          <p14:tracePt t="29591" x="2384425" y="5697538"/>
          <p14:tracePt t="29608" x="2455863" y="5661025"/>
          <p14:tracePt t="29625" x="2527300" y="5634038"/>
          <p14:tracePt t="29642" x="2598738" y="5608638"/>
          <p14:tracePt t="29658" x="2660650" y="5581650"/>
          <p14:tracePt t="29675" x="2697163" y="5554663"/>
          <p14:tracePt t="29676" x="2714625" y="5545138"/>
          <p14:tracePt t="29693" x="2741613" y="5518150"/>
          <p14:tracePt t="29708" x="2768600" y="5491163"/>
          <p14:tracePt t="29725" x="2795588" y="5456238"/>
          <p14:tracePt t="29742" x="2813050" y="5438775"/>
          <p14:tracePt t="29758" x="2830513" y="5419725"/>
          <p14:tracePt t="29775" x="2857500" y="5402263"/>
          <p14:tracePt t="29792" x="2874963" y="5384800"/>
          <p14:tracePt t="29808" x="2894013" y="5367338"/>
          <p14:tracePt t="29825" x="2911475" y="5348288"/>
          <p14:tracePt t="29843" x="2919413" y="5340350"/>
          <p14:tracePt t="29859" x="2938463" y="5322888"/>
          <p14:tracePt t="29876" x="2946400" y="5303838"/>
          <p14:tracePt t="29893" x="2946400" y="5295900"/>
          <p14:tracePt t="29909" x="2946400" y="5276850"/>
          <p14:tracePt t="29925" x="2955925" y="5251450"/>
          <p14:tracePt t="29943" x="2955925" y="5232400"/>
          <p14:tracePt t="29959" x="2965450" y="5205413"/>
          <p14:tracePt t="29976" x="2965450" y="5197475"/>
          <p14:tracePt t="29993" x="2965450" y="5170488"/>
          <p14:tracePt t="30009" x="2965450" y="5153025"/>
          <p14:tracePt t="30026" x="2965450" y="5143500"/>
          <p14:tracePt t="30043" x="2965450" y="5133975"/>
          <p14:tracePt t="30059" x="2965450" y="5126038"/>
          <p14:tracePt t="30076" x="2955925" y="5099050"/>
          <p14:tracePt t="30093" x="2946400" y="5089525"/>
          <p14:tracePt t="30109" x="2938463" y="5081588"/>
          <p14:tracePt t="30126" x="2919413" y="5054600"/>
          <p14:tracePt t="30143" x="2894013" y="5027613"/>
          <p14:tracePt t="30159" x="2867025" y="5000625"/>
          <p14:tracePt t="30176" x="2822575" y="4983163"/>
          <p14:tracePt t="30193" x="2776538" y="4956175"/>
          <p14:tracePt t="30209" x="2751138" y="4938713"/>
          <p14:tracePt t="30226" x="2724150" y="4919663"/>
          <p14:tracePt t="30244" x="2687638" y="4902200"/>
          <p14:tracePt t="30260" x="2660650" y="4902200"/>
          <p14:tracePt t="30277" x="2633663" y="4894263"/>
          <p14:tracePt t="30293" x="2581275" y="4884738"/>
          <p14:tracePt t="30309" x="2527300" y="4875213"/>
          <p14:tracePt t="30326" x="2490788" y="4875213"/>
          <p14:tracePt t="30343" x="2465388" y="4875213"/>
          <p14:tracePt t="30359" x="2446338" y="4875213"/>
          <p14:tracePt t="30376" x="2438400" y="4875213"/>
          <p14:tracePt t="30393" x="2428875" y="4875213"/>
          <p14:tracePt t="30409" x="2419350" y="4875213"/>
          <p14:tracePt t="30427" x="2401888" y="4875213"/>
          <p14:tracePt t="30444" x="2384425" y="4894263"/>
          <p14:tracePt t="30460" x="2357438" y="4911725"/>
          <p14:tracePt t="30477" x="2330450" y="4929188"/>
          <p14:tracePt t="30493" x="2322513" y="4956175"/>
          <p14:tracePt t="30510" x="2303463" y="4983163"/>
          <p14:tracePt t="30527" x="2286000" y="5010150"/>
          <p14:tracePt t="30544" x="2286000" y="5027613"/>
          <p14:tracePt t="30560" x="2286000" y="5045075"/>
          <p14:tracePt t="30577" x="2286000" y="5062538"/>
          <p14:tracePt t="30594" x="2286000" y="5089525"/>
          <p14:tracePt t="30610" x="2286000" y="5116513"/>
          <p14:tracePt t="30628" x="2286000" y="5153025"/>
          <p14:tracePt t="30629" x="2286000" y="5170488"/>
          <p14:tracePt t="30644" x="2303463" y="5197475"/>
          <p14:tracePt t="30660" x="2330450" y="5224463"/>
          <p14:tracePt t="30677" x="2347913" y="5241925"/>
          <p14:tracePt t="30694" x="2384425" y="5251450"/>
          <p14:tracePt t="30710" x="2411413" y="5268913"/>
          <p14:tracePt t="30727" x="2428875" y="5268913"/>
          <p14:tracePt t="30744" x="2465388" y="5268913"/>
          <p14:tracePt t="30761" x="2482850" y="5268913"/>
          <p14:tracePt t="30777" x="2517775" y="5268913"/>
          <p14:tracePt t="30794" x="2554288" y="5268913"/>
          <p14:tracePt t="30811" x="2598738" y="5268913"/>
          <p14:tracePt t="30828" x="2643188" y="5251450"/>
          <p14:tracePt t="30844" x="2687638" y="5251450"/>
          <p14:tracePt t="30861" x="2732088" y="5241925"/>
          <p14:tracePt t="30877" x="2776538" y="5224463"/>
          <p14:tracePt t="30894" x="2813050" y="5224463"/>
          <p14:tracePt t="30911" x="2857500" y="5205413"/>
          <p14:tracePt t="30927" x="2894013" y="5197475"/>
          <p14:tracePt t="30944" x="2911475" y="5180013"/>
          <p14:tracePt t="30961" x="2928938" y="5170488"/>
          <p14:tracePt t="30978" x="2938463" y="5160963"/>
          <p14:tracePt t="30994" x="2946400" y="5153025"/>
          <p14:tracePt t="31011" x="2955925" y="5153025"/>
          <p14:tracePt t="31028" x="2973388" y="5126038"/>
          <p14:tracePt t="31045" x="2990850" y="5099050"/>
          <p14:tracePt t="31061" x="3000375" y="5081588"/>
          <p14:tracePt t="31078" x="3000375" y="5072063"/>
          <p14:tracePt t="31094" x="3000375" y="5045075"/>
          <p14:tracePt t="31111" x="3000375" y="5027613"/>
          <p14:tracePt t="31128" x="3000375" y="5018088"/>
          <p14:tracePt t="31145" x="3000375" y="5000625"/>
          <p14:tracePt t="31161" x="3000375" y="4991100"/>
          <p14:tracePt t="31178" x="3000375" y="4973638"/>
          <p14:tracePt t="31195" x="3000375" y="4956175"/>
          <p14:tracePt t="31196" x="3000375" y="4946650"/>
          <p14:tracePt t="31213" x="2990850" y="4938713"/>
          <p14:tracePt t="31228" x="2965450" y="4929188"/>
          <p14:tracePt t="31245" x="2946400" y="4911725"/>
          <p14:tracePt t="31261" x="2911475" y="4894263"/>
          <p14:tracePt t="31279" x="2867025" y="4875213"/>
          <p14:tracePt t="31295" x="2840038" y="4867275"/>
          <p14:tracePt t="31312" x="2813050" y="4867275"/>
          <p14:tracePt t="31328" x="2795588" y="4857750"/>
          <p14:tracePt t="31345" x="2786063" y="4857750"/>
          <p14:tracePt t="31362" x="2768600" y="4857750"/>
          <p14:tracePt t="31378" x="2751138" y="4857750"/>
          <p14:tracePt t="31395" x="2732088" y="4857750"/>
          <p14:tracePt t="31396" x="2705100" y="4857750"/>
          <p14:tracePt t="31413" x="2652713" y="4857750"/>
          <p14:tracePt t="31429" x="2616200" y="4857750"/>
          <p14:tracePt t="31445" x="2571750" y="4857750"/>
          <p14:tracePt t="31462" x="2527300" y="4857750"/>
          <p14:tracePt t="31479" x="2490788" y="4857750"/>
          <p14:tracePt t="31495" x="2482850" y="4857750"/>
          <p14:tracePt t="31513" x="2465388" y="4867275"/>
          <p14:tracePt t="31529" x="2455863" y="4867275"/>
          <p14:tracePt t="31545" x="2428875" y="4875213"/>
          <p14:tracePt t="31563" x="2419350" y="4875213"/>
          <p14:tracePt t="31579" x="2401888" y="4875213"/>
          <p14:tracePt t="31596" x="2366963" y="4894263"/>
          <p14:tracePt t="31613" x="2347913" y="4902200"/>
          <p14:tracePt t="31629" x="2339975" y="4911725"/>
          <p14:tracePt t="31646" x="2322513" y="4919663"/>
          <p14:tracePt t="31663" x="2303463" y="4938713"/>
          <p14:tracePt t="31679" x="2286000" y="4956175"/>
          <p14:tracePt t="31696" x="2276475" y="4965700"/>
          <p14:tracePt t="31713" x="2259013" y="4983163"/>
          <p14:tracePt t="31729" x="2259013" y="5000625"/>
          <p14:tracePt t="31746" x="2259013" y="5010150"/>
          <p14:tracePt t="31763" x="2251075" y="5027613"/>
          <p14:tracePt t="31764" x="2251075" y="5037138"/>
          <p14:tracePt t="31780" x="2251075" y="5054600"/>
          <p14:tracePt t="31797" x="2251075" y="5062538"/>
          <p14:tracePt t="31814" x="2251075" y="5081588"/>
          <p14:tracePt t="31829" x="2251075" y="5099050"/>
          <p14:tracePt t="31846" x="2251075" y="5116513"/>
          <p14:tracePt t="31863" x="2251075" y="5133975"/>
          <p14:tracePt t="31879" x="2251075" y="5143500"/>
          <p14:tracePt t="31896" x="2251075" y="5170488"/>
          <p14:tracePt t="31913" x="2259013" y="5180013"/>
          <p14:tracePt t="31930" x="2268538" y="5187950"/>
          <p14:tracePt t="31946" x="2286000" y="5197475"/>
          <p14:tracePt t="31964" x="2330450" y="5224463"/>
          <p14:tracePt t="31980" x="2374900" y="5241925"/>
          <p14:tracePt t="31996" x="2428875" y="5251450"/>
          <p14:tracePt t="32013" x="2465388" y="5251450"/>
          <p14:tracePt t="32030" x="2500313" y="5251450"/>
          <p14:tracePt t="32046" x="2527300" y="5251450"/>
          <p14:tracePt t="32063" x="2536825" y="5251450"/>
          <p14:tracePt t="32080" x="2562225" y="5251450"/>
          <p14:tracePt t="32096" x="2589213" y="5251450"/>
          <p14:tracePt t="32114" x="2608263" y="5251450"/>
          <p14:tracePt t="32130" x="2652713" y="5251450"/>
          <p14:tracePt t="32147" x="2697163" y="5251450"/>
          <p14:tracePt t="32164" x="2751138" y="5251450"/>
          <p14:tracePt t="32180" x="2786063" y="5241925"/>
          <p14:tracePt t="32197" x="2795588" y="5241925"/>
          <p14:tracePt t="32214" x="2813050" y="5241925"/>
          <p14:tracePt t="32230" x="2822575" y="5241925"/>
          <p14:tracePt t="32247" x="2847975" y="5232400"/>
          <p14:tracePt t="32264" x="2867025" y="5224463"/>
          <p14:tracePt t="32280" x="2901950" y="5205413"/>
          <p14:tracePt t="32297" x="2938463" y="5197475"/>
          <p14:tracePt t="32314" x="2965450" y="5180013"/>
          <p14:tracePt t="32330" x="2982913" y="5170488"/>
          <p14:tracePt t="32347" x="2990850" y="5160963"/>
          <p14:tracePt t="32364" x="3009900" y="5153025"/>
          <p14:tracePt t="32380" x="3009900" y="5143500"/>
          <p14:tracePt t="32397" x="3027363" y="5116513"/>
          <p14:tracePt t="32414" x="3027363" y="5108575"/>
          <p14:tracePt t="32431" x="3036888" y="5099050"/>
          <p14:tracePt t="32447" x="3036888" y="5089525"/>
          <p14:tracePt t="32464" x="3036888" y="5072063"/>
          <p14:tracePt t="32481" x="3036888" y="5062538"/>
          <p14:tracePt t="32497" x="3036888" y="5045075"/>
          <p14:tracePt t="32514" x="3036888" y="5027613"/>
          <p14:tracePt t="32531" x="3036888" y="4991100"/>
          <p14:tracePt t="32548" x="3036888" y="4973638"/>
          <p14:tracePt t="32564" x="3036888" y="4965700"/>
          <p14:tracePt t="32581" x="3027363" y="4956175"/>
          <p14:tracePt t="32598" x="3027363" y="4946650"/>
          <p14:tracePt t="32614" x="3017838" y="4938713"/>
          <p14:tracePt t="32631" x="3017838" y="4929188"/>
          <p14:tracePt t="32648" x="3009900" y="4919663"/>
          <p14:tracePt t="32668" x="2990850" y="4911725"/>
          <p14:tracePt t="32684" x="2982913" y="4902200"/>
          <p14:tracePt t="32698" x="2982913" y="4894263"/>
          <p14:tracePt t="32715" x="2965450" y="4884738"/>
          <p14:tracePt t="32731" x="2955925" y="4875213"/>
          <p14:tracePt t="32748" x="2928938" y="4867275"/>
          <p14:tracePt t="32765" x="2919413" y="4857750"/>
          <p14:tracePt t="32788" x="2911475" y="4848225"/>
          <p14:tracePt t="32820" x="2901950" y="4848225"/>
          <p14:tracePt t="32836" x="2894013" y="4840288"/>
          <p14:tracePt t="32868" x="2874963" y="4840288"/>
          <p14:tracePt t="32892" x="2857500" y="4830763"/>
          <p14:tracePt t="32900" x="2847975" y="4830763"/>
          <p14:tracePt t="32916" x="2840038" y="4830763"/>
          <p14:tracePt t="32924" x="2830513" y="4830763"/>
          <p14:tracePt t="32933" x="2813050" y="4822825"/>
          <p14:tracePt t="32948" x="2795588" y="4822825"/>
          <p14:tracePt t="32965" x="2768600" y="4813300"/>
          <p14:tracePt t="32982" x="2741613" y="4803775"/>
          <p14:tracePt t="32998" x="2714625" y="4803775"/>
          <p14:tracePt t="33015" x="2697163" y="4803775"/>
          <p14:tracePt t="33032" x="2679700" y="4803775"/>
          <p14:tracePt t="33049" x="2670175" y="4803775"/>
          <p14:tracePt t="33065" x="2652713" y="4803775"/>
          <p14:tracePt t="33082" x="2643188" y="4803775"/>
          <p14:tracePt t="33098" x="2625725" y="4803775"/>
          <p14:tracePt t="33116" x="2589213" y="4803775"/>
          <p14:tracePt t="33133" x="2562225" y="4803775"/>
          <p14:tracePt t="33149" x="2536825" y="4803775"/>
          <p14:tracePt t="33165" x="2500313" y="4803775"/>
          <p14:tracePt t="33183" x="2482850" y="4803775"/>
          <p14:tracePt t="33199" x="2473325" y="4803775"/>
          <p14:tracePt t="33215" x="2465388" y="4803775"/>
          <p14:tracePt t="33244" x="2455863" y="4803775"/>
          <p14:tracePt t="33252" x="2446338" y="4803775"/>
          <p14:tracePt t="33276" x="2438400" y="4803775"/>
          <p14:tracePt t="33292" x="2428875" y="4803775"/>
          <p14:tracePt t="33308" x="2419350" y="4803775"/>
          <p14:tracePt t="33316" x="2411413" y="4803775"/>
          <p14:tracePt t="33333" x="2401888" y="4813300"/>
          <p14:tracePt t="33349" x="2393950" y="4822825"/>
          <p14:tracePt t="33372" x="2384425" y="4830763"/>
          <p14:tracePt t="33383" x="2374900" y="4830763"/>
          <p14:tracePt t="33399" x="2366963" y="4848225"/>
          <p14:tracePt t="33416" x="2357438" y="4857750"/>
          <p14:tracePt t="33433" x="2347913" y="4867275"/>
          <p14:tracePt t="33449" x="2339975" y="4894263"/>
          <p14:tracePt t="33466" x="2330450" y="4902200"/>
          <p14:tracePt t="33483" x="2330450" y="4919663"/>
          <p14:tracePt t="33500" x="2330450" y="4938713"/>
          <p14:tracePt t="33516" x="2330450" y="4946650"/>
          <p14:tracePt t="33533" x="2330450" y="4965700"/>
          <p14:tracePt t="33549" x="2330450" y="4973638"/>
          <p14:tracePt t="33566" x="2330450" y="4991100"/>
          <p14:tracePt t="33583" x="2330450" y="5000625"/>
          <p14:tracePt t="33600" x="2330450" y="5018088"/>
          <p14:tracePt t="33616" x="2330450" y="5027613"/>
          <p14:tracePt t="33633" x="2330450" y="5045075"/>
          <p14:tracePt t="33650" x="2330450" y="5054600"/>
          <p14:tracePt t="33667" x="2339975" y="5072063"/>
          <p14:tracePt t="33684" x="2347913" y="5099050"/>
          <p14:tracePt t="33700" x="2357438" y="5108575"/>
          <p14:tracePt t="33716" x="2366963" y="5116513"/>
          <p14:tracePt t="33734" x="2374900" y="5133975"/>
          <p14:tracePt t="33750" x="2393950" y="5133975"/>
          <p14:tracePt t="33767" x="2419350" y="5153025"/>
          <p14:tracePt t="33784" x="2438400" y="5160963"/>
          <p14:tracePt t="33800" x="2473325" y="5170488"/>
          <p14:tracePt t="33816" x="2509838" y="5170488"/>
          <p14:tracePt t="33833" x="2536825" y="5180013"/>
          <p14:tracePt t="33849" x="2571750" y="5187950"/>
          <p14:tracePt t="33866" x="2598738" y="5187950"/>
          <p14:tracePt t="33883" x="2625725" y="5197475"/>
          <p14:tracePt t="33900" x="2652713" y="5197475"/>
          <p14:tracePt t="33916" x="2670175" y="5197475"/>
          <p14:tracePt t="33933" x="2687638" y="5197475"/>
          <p14:tracePt t="33950" x="2714625" y="5197475"/>
          <p14:tracePt t="33966" x="2741613" y="5197475"/>
          <p14:tracePt t="33984" x="2776538" y="5197475"/>
          <p14:tracePt t="34000" x="2803525" y="5187950"/>
          <p14:tracePt t="34017" x="2840038" y="5180013"/>
          <p14:tracePt t="34034" x="2867025" y="5170488"/>
          <p14:tracePt t="34050" x="2901950" y="5160963"/>
          <p14:tracePt t="34053" x="2911475" y="5160963"/>
          <p14:tracePt t="34067" x="2919413" y="5160963"/>
          <p14:tracePt t="34068" x="2928938" y="5153025"/>
          <p14:tracePt t="34084" x="2938463" y="5153025"/>
          <p14:tracePt t="34108" x="2946400" y="5143500"/>
          <p14:tracePt t="34124" x="2955925" y="5143500"/>
          <p14:tracePt t="34140" x="2965450" y="5143500"/>
          <p14:tracePt t="34151" x="2965450" y="5133975"/>
          <p14:tracePt t="34167" x="2973388" y="5126038"/>
          <p14:tracePt t="34184" x="2982913" y="5108575"/>
          <p14:tracePt t="34201" x="3000375" y="5089525"/>
          <p14:tracePt t="34217" x="3009900" y="5062538"/>
          <p14:tracePt t="34234" x="3017838" y="5045075"/>
          <p14:tracePt t="34252" x="3017838" y="5037138"/>
          <p14:tracePt t="34268" x="3017838" y="5027613"/>
          <p14:tracePt t="34285" x="3017838" y="5018088"/>
          <p14:tracePt t="34301" x="3017838" y="5010150"/>
          <p14:tracePt t="34317" x="3017838" y="5000625"/>
          <p14:tracePt t="34334" x="3017838" y="4991100"/>
          <p14:tracePt t="34351" x="3017838" y="4983163"/>
          <p14:tracePt t="34368" x="3017838" y="4973638"/>
          <p14:tracePt t="34384" x="3017838" y="4956175"/>
          <p14:tracePt t="34401" x="3017838" y="4946650"/>
          <p14:tracePt t="34418" x="3009900" y="4938713"/>
          <p14:tracePt t="34434" x="3000375" y="4919663"/>
          <p14:tracePt t="34452" x="2990850" y="4911725"/>
          <p14:tracePt t="34468" x="2982913" y="4902200"/>
          <p14:tracePt t="34484" x="2965450" y="4894263"/>
          <p14:tracePt t="34501" x="2955925" y="4884738"/>
          <p14:tracePt t="34518" x="2938463" y="4875213"/>
          <p14:tracePt t="34534" x="2928938" y="4867275"/>
          <p14:tracePt t="34551" x="2919413" y="4867275"/>
          <p14:tracePt t="34568" x="2911475" y="4867275"/>
          <p14:tracePt t="34585" x="2884488" y="4857750"/>
          <p14:tracePt t="34601" x="2867025" y="4857750"/>
          <p14:tracePt t="34618" x="2830513" y="4848225"/>
          <p14:tracePt t="34635" x="2803525" y="4848225"/>
          <p14:tracePt t="34652" x="2776538" y="4840288"/>
          <p14:tracePt t="34668" x="2759075" y="4840288"/>
          <p14:tracePt t="34685" x="2741613" y="4840288"/>
          <p14:tracePt t="34701" x="2724150" y="4840288"/>
          <p14:tracePt t="34718" x="2705100" y="4840288"/>
          <p14:tracePt t="34735" x="2679700" y="4840288"/>
          <p14:tracePt t="34752" x="2652713" y="4840288"/>
          <p14:tracePt t="34768" x="2608263" y="4840288"/>
          <p14:tracePt t="34785" x="2581275" y="4840288"/>
          <p14:tracePt t="34802" x="2544763" y="4840288"/>
          <p14:tracePt t="34818" x="2527300" y="4840288"/>
          <p14:tracePt t="34835" x="2517775" y="4840288"/>
          <p14:tracePt t="34836" x="2500313" y="4840288"/>
          <p14:tracePt t="34853" x="2490788" y="4840288"/>
          <p14:tracePt t="34869" x="2473325" y="4840288"/>
          <p14:tracePt t="34885" x="2455863" y="4840288"/>
          <p14:tracePt t="34903" x="2428875" y="4840288"/>
          <p14:tracePt t="34919" x="2401888" y="4848225"/>
          <p14:tracePt t="34936" x="2374900" y="4857750"/>
          <p14:tracePt t="34953" x="2347913" y="4875213"/>
          <p14:tracePt t="34969" x="2339975" y="4894263"/>
          <p14:tracePt t="34986" x="2330450" y="4902200"/>
          <p14:tracePt t="35003" x="2322513" y="4911725"/>
          <p14:tracePt t="35019" x="2322513" y="4919663"/>
          <p14:tracePt t="35060" x="2322513" y="4929188"/>
          <p14:tracePt t="35076" x="2312988" y="4938713"/>
          <p14:tracePt t="35108" x="2312988" y="4946650"/>
          <p14:tracePt t="35156" x="2312988" y="4956175"/>
          <p14:tracePt t="35180" x="2312988" y="4965700"/>
          <p14:tracePt t="35188" x="2312988" y="4973638"/>
          <p14:tracePt t="35196" x="2312988" y="4983163"/>
          <p14:tracePt t="35204" x="2312988" y="4991100"/>
          <p14:tracePt t="35220" x="2312988" y="5018088"/>
          <p14:tracePt t="35236" x="2312988" y="5037138"/>
          <p14:tracePt t="35253" x="2312988" y="5072063"/>
          <p14:tracePt t="35270" x="2322513" y="5099050"/>
          <p14:tracePt t="35287" x="2330450" y="5126038"/>
          <p14:tracePt t="35303" x="2347913" y="5153025"/>
          <p14:tracePt t="35319" x="2374900" y="5170488"/>
          <p14:tracePt t="35336" x="2401888" y="5187950"/>
          <p14:tracePt t="35353" x="2438400" y="5197475"/>
          <p14:tracePt t="35369" x="2473325" y="5205413"/>
          <p14:tracePt t="35386" x="2536825" y="5214938"/>
          <p14:tracePt t="35403" x="2562225" y="5214938"/>
          <p14:tracePt t="35404" x="2581275" y="5214938"/>
          <p14:tracePt t="35420" x="2616200" y="5214938"/>
          <p14:tracePt t="35436" x="2643188" y="5214938"/>
          <p14:tracePt t="35454" x="2705100" y="5214938"/>
          <p14:tracePt t="35470" x="2776538" y="5214938"/>
          <p14:tracePt t="35487" x="2884488" y="5214938"/>
          <p14:tracePt t="35505" x="3017838" y="5214938"/>
          <p14:tracePt t="35520" x="3152775" y="5214938"/>
          <p14:tracePt t="35537" x="3276600" y="5214938"/>
          <p14:tracePt t="35554" x="3375025" y="5214938"/>
          <p14:tracePt t="35570" x="3473450" y="5205413"/>
          <p14:tracePt t="35587" x="3536950" y="5197475"/>
          <p14:tracePt t="35589" x="3562350" y="5187950"/>
          <p14:tracePt t="35604" x="3616325" y="5180013"/>
          <p14:tracePt t="35621" x="3670300" y="5170488"/>
          <p14:tracePt t="35637" x="3724275" y="5153025"/>
          <p14:tracePt t="35654" x="3795713" y="5143500"/>
          <p14:tracePt t="35670" x="3884613" y="5126038"/>
          <p14:tracePt t="35687" x="3983038" y="5108575"/>
          <p14:tracePt t="35704" x="4089400" y="5089525"/>
          <p14:tracePt t="35720" x="4179888" y="5072063"/>
          <p14:tracePt t="35737" x="4232275" y="5072063"/>
          <p14:tracePt t="35754" x="4286250" y="5072063"/>
          <p14:tracePt t="35771" x="4340225" y="5062538"/>
          <p14:tracePt t="35788" x="4384675" y="5054600"/>
          <p14:tracePt t="35805" x="4438650" y="5045075"/>
          <p14:tracePt t="35821" x="4473575" y="5045075"/>
          <p14:tracePt t="35838" x="4510088" y="5045075"/>
          <p14:tracePt t="35854" x="4562475" y="5045075"/>
          <p14:tracePt t="35871" x="4643438" y="5045075"/>
          <p14:tracePt t="35887" x="4714875" y="5045075"/>
          <p14:tracePt t="35904" x="4795838" y="5045075"/>
          <p14:tracePt t="35921" x="4857750" y="5045075"/>
          <p14:tracePt t="35938" x="4911725" y="5045075"/>
          <p14:tracePt t="35954" x="4956175" y="5045075"/>
          <p14:tracePt t="35971" x="5000625" y="5045075"/>
          <p14:tracePt t="35972" x="5010150" y="5045075"/>
          <p14:tracePt t="35988" x="5037138" y="5045075"/>
          <p14:tracePt t="36005" x="5054600" y="5045075"/>
          <p14:tracePt t="36021" x="5081588" y="5045075"/>
          <p14:tracePt t="36039" x="5099050" y="5045075"/>
          <p14:tracePt t="36055" x="5133975" y="5045075"/>
          <p14:tracePt t="36072" x="5160963" y="5045075"/>
          <p14:tracePt t="36088" x="5205413" y="5045075"/>
          <p14:tracePt t="36105" x="5241925" y="5045075"/>
          <p14:tracePt t="36121" x="5276850" y="5045075"/>
          <p14:tracePt t="36138" x="5313363" y="5045075"/>
          <p14:tracePt t="36155" x="5348288" y="5045075"/>
          <p14:tracePt t="36172" x="5402263" y="5045075"/>
          <p14:tracePt t="36188" x="5429250" y="5045075"/>
          <p14:tracePt t="36205" x="5446713" y="5045075"/>
          <p14:tracePt t="36221" x="5465763" y="5045075"/>
          <p14:tracePt t="36238" x="5483225" y="5045075"/>
          <p14:tracePt t="36255" x="5510213" y="5045075"/>
          <p14:tracePt t="36272" x="5518150" y="5045075"/>
          <p14:tracePt t="36292" x="5537200" y="5037138"/>
          <p14:tracePt t="36332" x="5545138" y="5027613"/>
          <p14:tracePt t="36484" x="5545138" y="5037138"/>
          <p14:tracePt t="36500" x="5537200" y="5045075"/>
          <p14:tracePt t="36508" x="5527675" y="5054600"/>
          <p14:tracePt t="36516" x="5527675" y="5062538"/>
          <p14:tracePt t="36532" x="5527675" y="5072063"/>
          <p14:tracePt t="36540" x="5527675" y="5081588"/>
          <p14:tracePt t="36556" x="5527675" y="5099050"/>
          <p14:tracePt t="36573" x="5527675" y="5108575"/>
          <p14:tracePt t="36589" x="5527675" y="5126038"/>
          <p14:tracePt t="36606" x="5527675" y="5153025"/>
          <p14:tracePt t="36623" x="5537200" y="5180013"/>
          <p14:tracePt t="36639" x="5554663" y="5197475"/>
          <p14:tracePt t="36656" x="5581650" y="5214938"/>
          <p14:tracePt t="36673" x="5616575" y="5224463"/>
          <p14:tracePt t="36689" x="5661025" y="5241925"/>
          <p14:tracePt t="36706" x="5705475" y="5251450"/>
          <p14:tracePt t="36723" x="5751513" y="5251450"/>
          <p14:tracePt t="36725" x="5786438" y="5251450"/>
          <p14:tracePt t="36739" x="5830888" y="5251450"/>
          <p14:tracePt t="36756" x="5919788" y="5251450"/>
          <p14:tracePt t="36773" x="5946775" y="5241925"/>
          <p14:tracePt t="36790" x="5965825" y="5232400"/>
          <p14:tracePt t="36805" x="5991225" y="5214938"/>
          <p14:tracePt t="36823" x="6000750" y="5205413"/>
          <p14:tracePt t="36839" x="6010275" y="5197475"/>
          <p14:tracePt t="36855" x="6027738" y="5180013"/>
          <p14:tracePt t="36872" x="6045200" y="5153025"/>
          <p14:tracePt t="36889" x="6062663" y="5133975"/>
          <p14:tracePt t="36906" x="6072188" y="5099050"/>
          <p14:tracePt t="36924" x="6081713" y="5072063"/>
          <p14:tracePt t="36940" x="6089650" y="5045075"/>
          <p14:tracePt t="36957" x="6089650" y="5037138"/>
          <p14:tracePt t="36973" x="6089650" y="5018088"/>
          <p14:tracePt t="36990" x="6089650" y="5010150"/>
          <p14:tracePt t="37007" x="6081713" y="4991100"/>
          <p14:tracePt t="37023" x="6081713" y="4973638"/>
          <p14:tracePt t="37040" x="6054725" y="4956175"/>
          <p14:tracePt t="37057" x="6027738" y="4946650"/>
          <p14:tracePt t="37074" x="5973763" y="4929188"/>
          <p14:tracePt t="37090" x="5929313" y="4919663"/>
          <p14:tracePt t="37108" x="5857875" y="4902200"/>
          <p14:tracePt t="37124" x="5813425" y="4894263"/>
          <p14:tracePt t="37140" x="5786438" y="4894263"/>
          <p14:tracePt t="37157" x="5768975" y="4884738"/>
          <p14:tracePt t="37174" x="5732463" y="4875213"/>
          <p14:tracePt t="37190" x="5688013" y="4867275"/>
          <p14:tracePt t="37207" x="5653088" y="4867275"/>
          <p14:tracePt t="37224" x="5572125" y="4867275"/>
          <p14:tracePt t="37240" x="5491163" y="4867275"/>
          <p14:tracePt t="37257" x="5384800" y="4867275"/>
          <p14:tracePt t="37274" x="5313363" y="4884738"/>
          <p14:tracePt t="37291" x="5251450" y="4894263"/>
          <p14:tracePt t="37308" x="5205413" y="4911725"/>
          <p14:tracePt t="37308" x="5180013" y="4911725"/>
          <p14:tracePt t="37324" x="5160963" y="4919663"/>
          <p14:tracePt t="37341" x="5143500" y="4929188"/>
          <p14:tracePt t="37357" x="5126038" y="4946650"/>
          <p14:tracePt t="37374" x="5108575" y="4965700"/>
          <p14:tracePt t="37391" x="5089525" y="4991100"/>
          <p14:tracePt t="37407" x="5072063" y="5010150"/>
          <p14:tracePt t="37425" x="5062538" y="5037138"/>
          <p14:tracePt t="37441" x="5054600" y="5045075"/>
          <p14:tracePt t="37458" x="5054600" y="5062538"/>
          <p14:tracePt t="37474" x="5054600" y="5081588"/>
          <p14:tracePt t="37491" x="5054600" y="5089525"/>
          <p14:tracePt t="37508" x="5054600" y="5099050"/>
          <p14:tracePt t="37524" x="5054600" y="5116513"/>
          <p14:tracePt t="37541" x="5054600" y="5133975"/>
          <p14:tracePt t="37558" x="5062538" y="5160963"/>
          <p14:tracePt t="37574" x="5081588" y="5180013"/>
          <p14:tracePt t="37591" x="5108575" y="5197475"/>
          <p14:tracePt t="37608" x="5143500" y="5205413"/>
          <p14:tracePt t="37624" x="5180013" y="5214938"/>
          <p14:tracePt t="37641" x="5251450" y="5232400"/>
          <p14:tracePt t="37658" x="5303838" y="5241925"/>
          <p14:tracePt t="37675" x="5367338" y="5241925"/>
          <p14:tracePt t="37677" x="5394325" y="5241925"/>
          <p14:tracePt t="37691" x="5411788" y="5241925"/>
          <p14:tracePt t="37692" x="5429250" y="5241925"/>
          <p14:tracePt t="37708" x="5465763" y="5241925"/>
          <p14:tracePt t="37725" x="5500688" y="5241925"/>
          <p14:tracePt t="37741" x="5527675" y="5241925"/>
          <p14:tracePt t="37758" x="5562600" y="5241925"/>
          <p14:tracePt t="37775" x="5599113" y="5241925"/>
          <p14:tracePt t="37791" x="5653088" y="5241925"/>
          <p14:tracePt t="37808" x="5697538" y="5241925"/>
          <p14:tracePt t="37825" x="5759450" y="5232400"/>
          <p14:tracePt t="37841" x="5803900" y="5224463"/>
          <p14:tracePt t="37858" x="5848350" y="5224463"/>
          <p14:tracePt t="37875" x="5884863" y="5205413"/>
          <p14:tracePt t="37876" x="5902325" y="5197475"/>
          <p14:tracePt t="37893" x="5919788" y="5197475"/>
          <p14:tracePt t="37908" x="5938838" y="5180013"/>
          <p14:tracePt t="37925" x="5965825" y="5170488"/>
          <p14:tracePt t="37942" x="5983288" y="5160963"/>
          <p14:tracePt t="37958" x="6000750" y="5153025"/>
          <p14:tracePt t="37975" x="6010275" y="5143500"/>
          <p14:tracePt t="37992" x="6027738" y="5133975"/>
          <p14:tracePt t="38008" x="6045200" y="5116513"/>
          <p14:tracePt t="38025" x="6054725" y="5108575"/>
          <p14:tracePt t="38043" x="6062663" y="5089525"/>
          <p14:tracePt t="38060" x="6062663" y="5081588"/>
          <p14:tracePt t="38075" x="6072188" y="5062538"/>
          <p14:tracePt t="38100" x="6072188" y="5054600"/>
          <p14:tracePt t="38109" x="6072188" y="5045075"/>
          <p14:tracePt t="38125" x="6072188" y="5037138"/>
          <p14:tracePt t="38143" x="6072188" y="5010150"/>
          <p14:tracePt t="38159" x="6072188" y="4983163"/>
          <p14:tracePt t="38176" x="6072188" y="4973638"/>
          <p14:tracePt t="38193" x="6072188" y="4946650"/>
          <p14:tracePt t="38209" x="6062663" y="4929188"/>
          <p14:tracePt t="38226" x="6054725" y="4919663"/>
          <p14:tracePt t="38243" x="6045200" y="4911725"/>
          <p14:tracePt t="38259" x="6018213" y="4902200"/>
          <p14:tracePt t="38276" x="6000750" y="4894263"/>
          <p14:tracePt t="38293" x="5965825" y="4884738"/>
          <p14:tracePt t="38308" x="5929313" y="4884738"/>
          <p14:tracePt t="38325" x="5894388" y="4867275"/>
          <p14:tracePt t="38343" x="5857875" y="4857750"/>
          <p14:tracePt t="38359" x="5822950" y="4857750"/>
          <p14:tracePt t="38376" x="5776913" y="4848225"/>
          <p14:tracePt t="38393" x="5724525" y="4830763"/>
          <p14:tracePt t="38409" x="5688013" y="4830763"/>
          <p14:tracePt t="38426" x="5643563" y="4822825"/>
          <p14:tracePt t="38443" x="5581650" y="4813300"/>
          <p14:tracePt t="38459" x="5518150" y="4795838"/>
          <p14:tracePt t="38460" x="5491163" y="4795838"/>
          <p14:tracePt t="38476" x="5429250" y="4795838"/>
          <p14:tracePt t="38493" x="5384800" y="4795838"/>
          <p14:tracePt t="38509" x="5340350" y="4795838"/>
          <p14:tracePt t="38526" x="5313363" y="4795838"/>
          <p14:tracePt t="38543" x="5276850" y="4795838"/>
          <p14:tracePt t="38559" x="5251450" y="4795838"/>
          <p14:tracePt t="38576" x="5232400" y="4803775"/>
          <p14:tracePt t="38593" x="5197475" y="4813300"/>
          <p14:tracePt t="38609" x="5180013" y="4822825"/>
          <p14:tracePt t="38626" x="5160963" y="4840288"/>
          <p14:tracePt t="38644" x="5153025" y="4848225"/>
          <p14:tracePt t="38668" x="5143500" y="4867275"/>
          <p14:tracePt t="38676" x="5133975" y="4867275"/>
          <p14:tracePt t="38693" x="5126038" y="4894263"/>
          <p14:tracePt t="38709" x="5116513" y="4911725"/>
          <p14:tracePt t="38726" x="5116513" y="4938713"/>
          <p14:tracePt t="38744" x="5116513" y="4973638"/>
          <p14:tracePt t="38760" x="5116513" y="5010150"/>
          <p14:tracePt t="38777" x="5116513" y="5037138"/>
          <p14:tracePt t="38794" x="5116513" y="5072063"/>
          <p14:tracePt t="38810" x="5116513" y="5099050"/>
          <p14:tracePt t="38826" x="5116513" y="5133975"/>
          <p14:tracePt t="38844" x="5133975" y="5160963"/>
          <p14:tracePt t="38860" x="5143500" y="5180013"/>
          <p14:tracePt t="38877" x="5180013" y="5214938"/>
          <p14:tracePt t="38894" x="5232400" y="5232400"/>
          <p14:tracePt t="38910" x="5276850" y="5232400"/>
          <p14:tracePt t="38927" x="5322888" y="5251450"/>
          <p14:tracePt t="38943" x="5348288" y="5251450"/>
          <p14:tracePt t="38960" x="5384800" y="5259388"/>
          <p14:tracePt t="38977" x="5411788" y="5259388"/>
          <p14:tracePt t="38994" x="5438775" y="5259388"/>
          <p14:tracePt t="39010" x="5473700" y="5259388"/>
          <p14:tracePt t="39027" x="5500688" y="5259388"/>
          <p14:tracePt t="39044" x="5545138" y="5259388"/>
          <p14:tracePt t="39060" x="5581650" y="5259388"/>
          <p14:tracePt t="39077" x="5626100" y="5259388"/>
          <p14:tracePt t="39094" x="5688013" y="5259388"/>
          <p14:tracePt t="39111" x="5732463" y="5251450"/>
          <p14:tracePt t="39127" x="5786438" y="5241925"/>
          <p14:tracePt t="39144" x="5822950" y="5241925"/>
          <p14:tracePt t="39160" x="5867400" y="5224463"/>
          <p14:tracePt t="39177" x="5894388" y="5214938"/>
          <p14:tracePt t="39194" x="5911850" y="5205413"/>
          <p14:tracePt t="39211" x="5929313" y="5197475"/>
          <p14:tracePt t="39228" x="5956300" y="5180013"/>
          <p14:tracePt t="39244" x="5973763" y="5170488"/>
          <p14:tracePt t="39261" x="5991225" y="5153025"/>
          <p14:tracePt t="39277" x="6018213" y="5133975"/>
          <p14:tracePt t="39294" x="6054725" y="5126038"/>
          <p14:tracePt t="39311" x="6062663" y="5099050"/>
          <p14:tracePt t="39327" x="6081713" y="5081588"/>
          <p14:tracePt t="39344" x="6089650" y="5072063"/>
          <p14:tracePt t="39361" x="6089650" y="5054600"/>
          <p14:tracePt t="39378" x="6089650" y="5045075"/>
          <p14:tracePt t="39394" x="6089650" y="5027613"/>
          <p14:tracePt t="39411" x="6089650" y="5018088"/>
          <p14:tracePt t="39429" x="6089650" y="5010150"/>
          <p14:tracePt t="39444" x="6089650" y="5000625"/>
          <p14:tracePt t="39461" x="6089650" y="4983163"/>
          <p14:tracePt t="39478" x="6081713" y="4973638"/>
          <p14:tracePt t="39495" x="6072188" y="4965700"/>
          <p14:tracePt t="39511" x="6045200" y="4946650"/>
          <p14:tracePt t="39528" x="6018213" y="4946650"/>
          <p14:tracePt t="39545" x="5946775" y="4929188"/>
          <p14:tracePt t="39562" x="5884863" y="4929188"/>
          <p14:tracePt t="39578" x="5813425" y="4929188"/>
          <p14:tracePt t="39595" x="5741988" y="4929188"/>
          <p14:tracePt t="39612" x="5680075" y="4919663"/>
          <p14:tracePt t="39628" x="5653088" y="4919663"/>
          <p14:tracePt t="39645" x="5634038" y="4919663"/>
          <p14:tracePt t="39662" x="5626100" y="4919663"/>
          <p14:tracePt t="39678" x="5608638" y="4919663"/>
          <p14:tracePt t="39695" x="5599113" y="4919663"/>
          <p14:tracePt t="39712" x="5572125" y="4929188"/>
          <p14:tracePt t="39732" x="5562600" y="4929188"/>
          <p14:tracePt t="39745" x="5562600" y="4938713"/>
          <p14:tracePt t="39762" x="5545138" y="4938713"/>
          <p14:tracePt t="39779" x="5537200" y="4956175"/>
          <p14:tracePt t="39795" x="5527675" y="4965700"/>
          <p14:tracePt t="39820" x="5527675" y="4973638"/>
          <p14:tracePt t="39836" x="5527675" y="4983163"/>
          <p14:tracePt t="39860" x="5527675" y="4991100"/>
          <p14:tracePt t="39876" x="5527675" y="5010150"/>
          <p14:tracePt t="39884" x="5537200" y="5010150"/>
          <p14:tracePt t="39895" x="5537200" y="5018088"/>
          <p14:tracePt t="39912" x="5562600" y="5037138"/>
          <p14:tracePt t="39929" x="5608638" y="5054600"/>
          <p14:tracePt t="39945" x="5670550" y="5081588"/>
          <p14:tracePt t="39962" x="5732463" y="5089525"/>
          <p14:tracePt t="39979" x="5822950" y="5108575"/>
          <p14:tracePt t="39996" x="5929313" y="5116513"/>
          <p14:tracePt t="40013" x="5991225" y="5116513"/>
          <p14:tracePt t="40029" x="6054725" y="5116513"/>
          <p14:tracePt t="40046" x="6099175" y="5116513"/>
          <p14:tracePt t="40063" x="6153150" y="5116513"/>
          <p14:tracePt t="40079" x="6205538" y="5116513"/>
          <p14:tracePt t="40096" x="6259513" y="5116513"/>
          <p14:tracePt t="40113" x="6323013" y="5116513"/>
          <p14:tracePt t="40129" x="6394450" y="5116513"/>
          <p14:tracePt t="40146" x="6473825" y="5116513"/>
          <p14:tracePt t="40164" x="6599238" y="5116513"/>
          <p14:tracePt t="40180" x="6697663" y="5116513"/>
          <p14:tracePt t="40196" x="6796088" y="5116513"/>
          <p14:tracePt t="40213" x="6894513" y="5116513"/>
          <p14:tracePt t="40230" x="6991350" y="5116513"/>
          <p14:tracePt t="40246" x="7089775" y="5116513"/>
          <p14:tracePt t="40263" x="7188200" y="5116513"/>
          <p14:tracePt t="40279" x="7286625" y="5116513"/>
          <p14:tracePt t="40296" x="7385050" y="5116513"/>
          <p14:tracePt t="40313" x="7491413" y="5116513"/>
          <p14:tracePt t="40330" x="7562850" y="5116513"/>
          <p14:tracePt t="40346" x="7634288" y="5116513"/>
          <p14:tracePt t="40348" x="7680325" y="5116513"/>
          <p14:tracePt t="40364" x="7751763" y="5116513"/>
          <p14:tracePt t="40380" x="7831138" y="5116513"/>
          <p14:tracePt t="40396" x="7894638" y="5116513"/>
          <p14:tracePt t="40413" x="7956550" y="5116513"/>
          <p14:tracePt t="40430" x="8027988" y="5116513"/>
          <p14:tracePt t="40446" x="8099425" y="5116513"/>
          <p14:tracePt t="40463" x="8161338" y="5116513"/>
          <p14:tracePt t="40480" x="8215313" y="5116513"/>
          <p14:tracePt t="40497" x="8269288" y="5116513"/>
          <p14:tracePt t="40513" x="8313738" y="5116513"/>
          <p14:tracePt t="40530" x="8367713" y="5116513"/>
          <p14:tracePt t="40547" x="8412163" y="5116513"/>
          <p14:tracePt t="40548" x="8429625" y="5116513"/>
          <p14:tracePt t="40564" x="8474075" y="5116513"/>
          <p14:tracePt t="40580" x="8518525" y="5116513"/>
          <p14:tracePt t="40597" x="8562975" y="5116513"/>
          <p14:tracePt t="40614" x="8599488" y="5116513"/>
          <p14:tracePt t="40630" x="8643938" y="5116513"/>
          <p14:tracePt t="40647" x="8670925" y="5116513"/>
          <p14:tracePt t="40664" x="8705850" y="5116513"/>
          <p14:tracePt t="40680" x="8724900" y="5116513"/>
          <p14:tracePt t="40697" x="8742363" y="5116513"/>
          <p14:tracePt t="40714" x="8759825" y="5116513"/>
          <p14:tracePt t="40730" x="8777288" y="5116513"/>
          <p14:tracePt t="40747" x="8796338" y="5116513"/>
          <p14:tracePt t="40748" x="8823325" y="5116513"/>
          <p14:tracePt t="40764" x="8840788" y="5116513"/>
          <p14:tracePt t="40781" x="8848725" y="5116513"/>
          <p14:tracePt t="40797" x="8885238" y="5116513"/>
          <p14:tracePt t="40813" x="8894763" y="5116513"/>
          <p14:tracePt t="40830" x="8912225" y="5116513"/>
          <p14:tracePt t="40847" x="8939213" y="5116513"/>
          <p14:tracePt t="40863" x="8974138" y="5116513"/>
          <p14:tracePt t="40880" x="9001125" y="5116513"/>
          <p14:tracePt t="40898" x="9037638" y="5116513"/>
          <p14:tracePt t="40914" x="9099550" y="5108575"/>
          <p14:tracePt t="40931" x="9134475" y="5108575"/>
          <p14:tracePt t="40932" x="9144000" y="5108575"/>
          <p14:tracePt t="40948" x="9188450" y="5099050"/>
          <p14:tracePt t="40964" x="9224963" y="5081588"/>
          <p14:tracePt t="40981" x="9251950" y="5072063"/>
          <p14:tracePt t="40998" x="9269413" y="5062538"/>
          <p14:tracePt t="41014" x="9277350" y="5062538"/>
          <p14:tracePt t="41031" x="9286875" y="5062538"/>
          <p14:tracePt t="41060" x="9296400" y="5054600"/>
          <p14:tracePt t="41068" x="9296400" y="5045075"/>
          <p14:tracePt t="41084" x="9304338" y="5045075"/>
          <p14:tracePt t="41098" x="9313863" y="5045075"/>
          <p14:tracePt t="41114" x="9348788" y="5045075"/>
          <p14:tracePt t="41132" x="9394825" y="5045075"/>
          <p14:tracePt t="41148" x="9420225" y="5045075"/>
          <p14:tracePt t="41165" x="9447213" y="5045075"/>
          <p14:tracePt t="41181" x="9456738" y="5045075"/>
          <p14:tracePt t="41260" x="9474200" y="5045075"/>
          <p14:tracePt t="41276" x="9483725" y="5045075"/>
          <p14:tracePt t="41292" x="9491663" y="5045075"/>
          <p14:tracePt t="41308" x="9501188" y="5045075"/>
          <p14:tracePt t="41316" x="9510713" y="5045075"/>
          <p14:tracePt t="41332" x="9518650" y="5045075"/>
          <p14:tracePt t="41340" x="9528175" y="5045075"/>
          <p14:tracePt t="41349" x="9537700" y="5054600"/>
          <p14:tracePt t="41372" x="9545638" y="5054600"/>
          <p14:tracePt t="41388" x="9555163" y="5054600"/>
          <p14:tracePt t="41399" x="9563100" y="5062538"/>
          <p14:tracePt t="41415" x="9563100" y="5072063"/>
          <p14:tracePt t="41433" x="9582150" y="5072063"/>
          <p14:tracePt t="41449" x="9590088" y="5072063"/>
          <p14:tracePt t="41465" x="9609138" y="5072063"/>
          <p14:tracePt t="41483" x="9626600" y="5072063"/>
          <p14:tracePt t="41499" x="9634538" y="5072063"/>
          <p14:tracePt t="41500" x="9644063" y="5072063"/>
          <p14:tracePt t="41515" x="9653588" y="5072063"/>
          <p14:tracePt t="41533" x="9661525" y="5072063"/>
          <p14:tracePt t="41549" x="9680575" y="5072063"/>
          <p14:tracePt t="41566" x="9705975" y="5072063"/>
          <p14:tracePt t="41583" x="9732963" y="5072063"/>
          <p14:tracePt t="41599" x="9752013" y="5072063"/>
          <p14:tracePt t="41616" x="9759950" y="5062538"/>
          <p14:tracePt t="41748" x="9769475" y="5062538"/>
          <p14:tracePt t="41756" x="9777413" y="5062538"/>
          <p14:tracePt t="41772" x="9786938" y="5062538"/>
          <p14:tracePt t="41788" x="9804400" y="5062538"/>
          <p14:tracePt t="41804" x="9813925" y="5062538"/>
          <p14:tracePt t="42148" x="9804400" y="5062538"/>
          <p14:tracePt t="42156" x="9786938" y="5062538"/>
          <p14:tracePt t="42167" x="9769475" y="5072063"/>
          <p14:tracePt t="42184" x="9742488" y="5081588"/>
          <p14:tracePt t="42200" x="9705975" y="5089525"/>
          <p14:tracePt t="42217" x="9688513" y="5089525"/>
          <p14:tracePt t="42234" x="9671050" y="5089525"/>
          <p14:tracePt t="42250" x="9653588" y="5089525"/>
          <p14:tracePt t="42267" x="9644063" y="5089525"/>
          <p14:tracePt t="42268" x="9634538" y="5089525"/>
          <p14:tracePt t="42284" x="9609138" y="5089525"/>
          <p14:tracePt t="42301" x="9582150" y="5089525"/>
          <p14:tracePt t="42317" x="9545638" y="5099050"/>
          <p14:tracePt t="42334" x="9518650" y="5108575"/>
          <p14:tracePt t="42351" x="9491663" y="5116513"/>
          <p14:tracePt t="42367" x="9456738" y="5126038"/>
          <p14:tracePt t="42384" x="9429750" y="5133975"/>
          <p14:tracePt t="42404" x="9420225" y="5143500"/>
          <p14:tracePt t="42420" x="9412288" y="5153025"/>
          <p14:tracePt t="42620" x="9429750" y="5153025"/>
          <p14:tracePt t="42628" x="9456738" y="5143500"/>
          <p14:tracePt t="42636" x="9501188" y="5126038"/>
          <p14:tracePt t="42652" x="9582150" y="5099050"/>
          <p14:tracePt t="42669" x="9680575" y="5062538"/>
          <p14:tracePt t="42685" x="9752013" y="5018088"/>
          <p14:tracePt t="42701" x="9786938" y="5010150"/>
          <p14:tracePt t="42718" x="9796463" y="5010150"/>
          <p14:tracePt t="42764" x="9804400" y="5010150"/>
          <p14:tracePt t="42836" x="9813925" y="5010150"/>
          <p14:tracePt t="43372" x="9823450" y="5027613"/>
          <p14:tracePt t="43380" x="9831388" y="5027613"/>
          <p14:tracePt t="43388" x="9848850" y="5037138"/>
          <p14:tracePt t="43403" x="9858375" y="5045075"/>
          <p14:tracePt t="43420" x="9902825" y="5045075"/>
          <p14:tracePt t="43428" x="9929813" y="5054600"/>
          <p14:tracePt t="43436" x="9947275" y="5062538"/>
          <p14:tracePt t="43453" x="9983788" y="5072063"/>
          <p14:tracePt t="43469" x="10001250" y="5072063"/>
          <p14:tracePt t="43492" x="10010775" y="5072063"/>
          <p14:tracePt t="43503" x="10010775" y="5081588"/>
          <p14:tracePt t="43524" x="10018713" y="5081588"/>
          <p14:tracePt t="43536" x="10028238" y="5081588"/>
          <p14:tracePt t="43553" x="10045700" y="5081588"/>
          <p14:tracePt t="43570" x="10072688" y="5081588"/>
          <p14:tracePt t="43586" x="10099675" y="5081588"/>
          <p14:tracePt t="43604" x="10126663" y="5081588"/>
          <p14:tracePt t="43605" x="10134600" y="5081588"/>
          <p14:tracePt t="43620" x="10153650" y="5081588"/>
          <p14:tracePt t="43636" x="10161588" y="5081588"/>
          <p14:tracePt t="43684" x="10180638" y="5081588"/>
          <p14:tracePt t="43700" x="10180638" y="5072063"/>
          <p14:tracePt t="43708" x="10188575" y="5062538"/>
          <p14:tracePt t="43724" x="10198100" y="5062538"/>
          <p14:tracePt t="43737" x="10206038" y="5054600"/>
          <p14:tracePt t="43772" x="10206038" y="5037138"/>
          <p14:tracePt t="43780" x="10215563" y="5037138"/>
          <p14:tracePt t="43796" x="10215563" y="5027613"/>
          <p14:tracePt t="43828" x="10215563" y="5018088"/>
          <p14:tracePt t="43836" x="10215563" y="5010150"/>
          <p14:tracePt t="43851" x="10215563" y="5000625"/>
          <p14:tracePt t="43868" x="10215563" y="4991100"/>
          <p14:tracePt t="43876" x="10215563" y="4983163"/>
          <p14:tracePt t="43887" x="10215563" y="4973638"/>
          <p14:tracePt t="43904" x="10215563" y="4956175"/>
          <p14:tracePt t="43920" x="10206038" y="4946650"/>
          <p14:tracePt t="43937" x="10188575" y="4938713"/>
          <p14:tracePt t="43954" x="10171113" y="4929188"/>
          <p14:tracePt t="43970" x="10153650" y="4929188"/>
          <p14:tracePt t="43988" x="10144125" y="4929188"/>
          <p14:tracePt t="44004" x="10126663" y="4929188"/>
          <p14:tracePt t="44021" x="10109200" y="4929188"/>
          <p14:tracePt t="44037" x="10099675" y="4938713"/>
          <p14:tracePt t="44054" x="10090150" y="4956175"/>
          <p14:tracePt t="44071" x="10082213" y="4973638"/>
          <p14:tracePt t="44087" x="10082213" y="4991100"/>
          <p14:tracePt t="44104" x="10082213" y="5010150"/>
          <p14:tracePt t="44121" x="10082213" y="5045075"/>
          <p14:tracePt t="44137" x="10082213" y="5062538"/>
          <p14:tracePt t="44154" x="10082213" y="5072063"/>
          <p14:tracePt t="44171" x="10090150" y="5081588"/>
          <p14:tracePt t="44188" x="10099675" y="5089525"/>
          <p14:tracePt t="44204" x="10117138" y="5108575"/>
          <p14:tracePt t="44221" x="10144125" y="5108575"/>
          <p14:tracePt t="44238" x="10180638" y="5116513"/>
          <p14:tracePt t="44254" x="10215563" y="5116513"/>
          <p14:tracePt t="44271" x="10252075" y="5116513"/>
          <p14:tracePt t="44288" x="10287000" y="5116513"/>
          <p14:tracePt t="44304" x="10296525" y="5116513"/>
          <p14:tracePt t="44320" x="10313988" y="5116513"/>
          <p14:tracePt t="44338" x="10323513" y="5116513"/>
          <p14:tracePt t="44356" x="10331450" y="5116513"/>
          <p14:tracePt t="44373" x="10340975" y="5108575"/>
          <p14:tracePt t="44388" x="10348913" y="5108575"/>
          <p14:tracePt t="44405" x="10358438" y="5089525"/>
          <p14:tracePt t="44421" x="10375900" y="5062538"/>
          <p14:tracePt t="44438" x="10385425" y="5037138"/>
          <p14:tracePt t="44454" x="10394950" y="5018088"/>
          <p14:tracePt t="44471" x="10402888" y="4991100"/>
          <p14:tracePt t="44488" x="10402888" y="4973638"/>
          <p14:tracePt t="44505" x="10402888" y="4956175"/>
          <p14:tracePt t="44521" x="10402888" y="4946650"/>
          <p14:tracePt t="44538" x="10402888" y="4929188"/>
          <p14:tracePt t="44555" x="10402888" y="4919663"/>
          <p14:tracePt t="44572" x="10385425" y="4902200"/>
          <p14:tracePt t="44588" x="10385425" y="4884738"/>
          <p14:tracePt t="44605" x="10367963" y="4875213"/>
          <p14:tracePt t="44622" x="10340975" y="4867275"/>
          <p14:tracePt t="44638" x="10313988" y="4857750"/>
          <p14:tracePt t="44655" x="10277475" y="4848225"/>
          <p14:tracePt t="44672" x="10233025" y="4848225"/>
          <p14:tracePt t="44689" x="10198100" y="4848225"/>
          <p14:tracePt t="44705" x="10161588" y="4848225"/>
          <p14:tracePt t="44722" x="10109200" y="4867275"/>
          <p14:tracePt t="44738" x="10082213" y="4884738"/>
          <p14:tracePt t="44756" x="10055225" y="4902200"/>
          <p14:tracePt t="44773" x="10055225" y="4911725"/>
          <p14:tracePt t="44789" x="10045700" y="4946650"/>
          <p14:tracePt t="44805" x="10045700" y="4965700"/>
          <p14:tracePt t="44822" x="10045700" y="5000625"/>
          <p14:tracePt t="44839" x="10045700" y="5037138"/>
          <p14:tracePt t="44855" x="10055225" y="5072063"/>
          <p14:tracePt t="44872" x="10063163" y="5099050"/>
          <p14:tracePt t="44889" x="10082213" y="5126038"/>
          <p14:tracePt t="44905" x="10090150" y="5126038"/>
          <p14:tracePt t="44923" x="10109200" y="5133975"/>
          <p14:tracePt t="44939" x="10126663" y="5133975"/>
          <p14:tracePt t="44940" x="10144125" y="5133975"/>
          <p14:tracePt t="44956" x="10180638" y="5133975"/>
          <p14:tracePt t="44973" x="10215563" y="5133975"/>
          <p14:tracePt t="44989" x="10269538" y="5133975"/>
          <p14:tracePt t="45006" x="10287000" y="5126038"/>
          <p14:tracePt t="45023" x="10304463" y="5108575"/>
          <p14:tracePt t="45039" x="10313988" y="5099050"/>
          <p14:tracePt t="45060" x="10313988" y="5089525"/>
          <p14:tracePt t="45073" x="10313988" y="5081588"/>
          <p14:tracePt t="45089" x="10313988" y="5072063"/>
          <p14:tracePt t="45106" x="10313988" y="5062538"/>
          <p14:tracePt t="45123" x="10313988" y="5045075"/>
          <p14:tracePt t="45148" x="10313988" y="5027613"/>
          <p14:tracePt t="45164" x="10304463" y="5027613"/>
          <p14:tracePt t="45180" x="10296525" y="5018088"/>
          <p14:tracePt t="45196" x="10277475" y="5010150"/>
          <p14:tracePt t="45220" x="10269538" y="5000625"/>
          <p14:tracePt t="45252" x="10260013" y="5000625"/>
          <p14:tracePt t="45260" x="10252075" y="4991100"/>
          <p14:tracePt t="45412" x="10260013" y="4983163"/>
          <p14:tracePt t="45428" x="10260013" y="4973638"/>
          <p14:tracePt t="45493" x="10252075" y="4973638"/>
          <p14:tracePt t="45494" x="0" y="0"/>
        </p14:tracePtLst>
        <p14:tracePtLst>
          <p14:tracePt t="56764" x="2652713" y="4929188"/>
          <p14:tracePt t="56796" x="2660650" y="4929188"/>
          <p14:tracePt t="56812" x="2660650" y="4938713"/>
          <p14:tracePt t="56820" x="2670175" y="4946650"/>
          <p14:tracePt t="56829" x="2679700" y="4946650"/>
          <p14:tracePt t="56846" x="2687638" y="4965700"/>
          <p14:tracePt t="56864" x="2705100" y="4983163"/>
          <p14:tracePt t="56879" x="2741613" y="4991100"/>
          <p14:tracePt t="56896" x="2776538" y="4991100"/>
          <p14:tracePt t="56913" x="2813050" y="4991100"/>
          <p14:tracePt t="56929" x="2874963" y="4991100"/>
          <p14:tracePt t="56946" x="2919413" y="4973638"/>
          <p14:tracePt t="56964" x="2965450" y="4956175"/>
          <p14:tracePt t="56980" x="2973388" y="4938713"/>
          <p14:tracePt t="56997" x="2982913" y="4938713"/>
          <p14:tracePt t="57014" x="2990850" y="4911725"/>
          <p14:tracePt t="57030" x="2990850" y="4902200"/>
          <p14:tracePt t="57047" x="3000375" y="4875213"/>
          <p14:tracePt t="57064" x="3000375" y="4857750"/>
          <p14:tracePt t="57080" x="3000375" y="4840288"/>
          <p14:tracePt t="57097" x="3000375" y="4822825"/>
          <p14:tracePt t="57114" x="3000375" y="4795838"/>
          <p14:tracePt t="57130" x="2982913" y="4776788"/>
          <p14:tracePt t="57148" x="2928938" y="4751388"/>
          <p14:tracePt t="57165" x="2901950" y="4751388"/>
          <p14:tracePt t="57181" x="2847975" y="4751388"/>
          <p14:tracePt t="57197" x="2803525" y="4751388"/>
          <p14:tracePt t="57215" x="2768600" y="4751388"/>
          <p14:tracePt t="57231" x="2724150" y="4751388"/>
          <p14:tracePt t="57247" x="2670175" y="4759325"/>
          <p14:tracePt t="57265" x="2616200" y="4776788"/>
          <p14:tracePt t="57281" x="2554288" y="4803775"/>
          <p14:tracePt t="57298" x="2490788" y="4822825"/>
          <p14:tracePt t="57314" x="2438400" y="4848225"/>
          <p14:tracePt t="57316" x="2419350" y="4857750"/>
          <p14:tracePt t="57331" x="2393950" y="4867275"/>
          <p14:tracePt t="57348" x="2357438" y="4894263"/>
          <p14:tracePt t="57364" x="2347913" y="4902200"/>
          <p14:tracePt t="57381" x="2339975" y="4911725"/>
          <p14:tracePt t="57398" x="2330450" y="4919663"/>
          <p14:tracePt t="57414" x="2322513" y="4946650"/>
          <p14:tracePt t="57431" x="2322513" y="4956175"/>
          <p14:tracePt t="57448" x="2322513" y="4983163"/>
          <p14:tracePt t="57464" x="2322513" y="5018088"/>
          <p14:tracePt t="57481" x="2322513" y="5037138"/>
          <p14:tracePt t="57498" x="2322513" y="5072063"/>
          <p14:tracePt t="57515" x="2330450" y="5089525"/>
          <p14:tracePt t="57532" x="2384425" y="5126038"/>
          <p14:tracePt t="57548" x="2428875" y="5153025"/>
          <p14:tracePt t="57565" x="2509838" y="5170488"/>
          <p14:tracePt t="57581" x="2589213" y="5180013"/>
          <p14:tracePt t="57598" x="2697163" y="5180013"/>
          <p14:tracePt t="57615" x="2813050" y="5180013"/>
          <p14:tracePt t="57631" x="2911475" y="5180013"/>
          <p14:tracePt t="57648" x="2973388" y="5180013"/>
          <p14:tracePt t="57665" x="3017838" y="5170488"/>
          <p14:tracePt t="57682" x="3054350" y="5160963"/>
          <p14:tracePt t="57698" x="3081338" y="5143500"/>
          <p14:tracePt t="57715" x="3098800" y="5126038"/>
          <p14:tracePt t="57716" x="3108325" y="5116513"/>
          <p14:tracePt t="57732" x="3116263" y="5089525"/>
          <p14:tracePt t="57748" x="3125788" y="5062538"/>
          <p14:tracePt t="57765" x="3133725" y="5045075"/>
          <p14:tracePt t="57782" x="3133725" y="5010150"/>
          <p14:tracePt t="57799" x="3133725" y="4983163"/>
          <p14:tracePt t="57815" x="3133725" y="4946650"/>
          <p14:tracePt t="57833" x="3133725" y="4919663"/>
          <p14:tracePt t="57848" x="3116263" y="4902200"/>
          <p14:tracePt t="57865" x="3089275" y="4884738"/>
          <p14:tracePt t="57882" x="3071813" y="4867275"/>
          <p14:tracePt t="57884" x="3054350" y="4867275"/>
          <p14:tracePt t="57899" x="3027363" y="4857750"/>
          <p14:tracePt t="57916" x="2955925" y="4857750"/>
          <p14:tracePt t="57933" x="2911475" y="4857750"/>
          <p14:tracePt t="57949" x="2847975" y="4857750"/>
          <p14:tracePt t="57965" x="2786063" y="4857750"/>
          <p14:tracePt t="57983" x="2732088" y="4857750"/>
          <p14:tracePt t="57999" x="2679700" y="4857750"/>
          <p14:tracePt t="58015" x="2633663" y="4857750"/>
          <p14:tracePt t="58033" x="2581275" y="4875213"/>
          <p14:tracePt t="58049" x="2544763" y="4884738"/>
          <p14:tracePt t="58066" x="2500313" y="4911725"/>
          <p14:tracePt t="58083" x="2455863" y="4929188"/>
          <p14:tracePt t="58084" x="2438400" y="4946650"/>
          <p14:tracePt t="58099" x="2428875" y="4956175"/>
          <p14:tracePt t="58101" x="2411413" y="4973638"/>
          <p14:tracePt t="58116" x="2384425" y="5000625"/>
          <p14:tracePt t="58133" x="2357438" y="5027613"/>
          <p14:tracePt t="58149" x="2347913" y="5045075"/>
          <p14:tracePt t="58166" x="2347913" y="5054600"/>
          <p14:tracePt t="58183" x="2339975" y="5072063"/>
          <p14:tracePt t="58199" x="2339975" y="5099050"/>
          <p14:tracePt t="58216" x="2339975" y="5116513"/>
          <p14:tracePt t="58233" x="2339975" y="5133975"/>
          <p14:tracePt t="58249" x="2347913" y="5170488"/>
          <p14:tracePt t="58266" x="2374900" y="5180013"/>
          <p14:tracePt t="58284" x="2401888" y="5197475"/>
          <p14:tracePt t="58301" x="2482850" y="5214938"/>
          <p14:tracePt t="58316" x="2544763" y="5214938"/>
          <p14:tracePt t="58333" x="2633663" y="5214938"/>
          <p14:tracePt t="58350" x="2741613" y="5214938"/>
          <p14:tracePt t="58366" x="2840038" y="5214938"/>
          <p14:tracePt t="58383" x="2965450" y="5214938"/>
          <p14:tracePt t="58400" x="3044825" y="5197475"/>
          <p14:tracePt t="58416" x="3133725" y="5180013"/>
          <p14:tracePt t="58433" x="3214688" y="5153025"/>
          <p14:tracePt t="58450" x="3276600" y="5116513"/>
          <p14:tracePt t="58466" x="3313113" y="5099050"/>
          <p14:tracePt t="58483" x="3330575" y="5081588"/>
          <p14:tracePt t="58500" x="3340100" y="5072063"/>
          <p14:tracePt t="58517" x="3340100" y="5062538"/>
          <p14:tracePt t="58588" x="3340100" y="5054600"/>
          <p14:tracePt t="58589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FF00"/>
                </a:solidFill>
              </a:rPr>
              <a:t>Mecanismos de transdução de sinais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9144000" cy="4114800"/>
          </a:xfrm>
        </p:spPr>
        <p:txBody>
          <a:bodyPr/>
          <a:lstStyle/>
          <a:p>
            <a:r>
              <a:rPr lang="pt-BR" altLang="pt-BR" sz="2800" dirty="0">
                <a:solidFill>
                  <a:srgbClr val="F8F8F8"/>
                </a:solidFill>
              </a:rPr>
              <a:t>1 – Receptores –</a:t>
            </a:r>
            <a:r>
              <a:rPr lang="pt-BR" altLang="pt-BR" sz="2800" dirty="0">
                <a:solidFill>
                  <a:schemeClr val="folHlink"/>
                </a:solidFill>
              </a:rPr>
              <a:t> </a:t>
            </a:r>
            <a:r>
              <a:rPr lang="pt-BR" altLang="pt-BR" sz="2800" dirty="0">
                <a:solidFill>
                  <a:srgbClr val="00FFFF"/>
                </a:solidFill>
              </a:rPr>
              <a:t>acoplados a proteínas G</a:t>
            </a:r>
            <a:r>
              <a:rPr lang="pt-BR" altLang="pt-BR" sz="2800" dirty="0"/>
              <a:t> </a:t>
            </a:r>
            <a:r>
              <a:rPr lang="pt-BR" altLang="pt-BR" sz="2800" dirty="0">
                <a:solidFill>
                  <a:schemeClr val="bg1"/>
                </a:solidFill>
                <a:sym typeface="Symbol" panose="05050102010706020507" pitchFamily="18" charset="2"/>
              </a:rPr>
              <a:t>alteram a atividade de enzimas na membrana plasmática ou canais iônicos.</a:t>
            </a:r>
          </a:p>
          <a:p>
            <a:pPr>
              <a:buFontTx/>
              <a:buNone/>
            </a:pPr>
            <a:r>
              <a:rPr lang="pt-BR" altLang="pt-BR" sz="2800" dirty="0">
                <a:solidFill>
                  <a:schemeClr val="bg1"/>
                </a:solidFill>
              </a:rPr>
              <a:t>	</a:t>
            </a:r>
            <a:r>
              <a:rPr lang="pt-BR" altLang="pt-BR" sz="2800" dirty="0" err="1">
                <a:solidFill>
                  <a:schemeClr val="bg1"/>
                </a:solidFill>
              </a:rPr>
              <a:t>Ex</a:t>
            </a:r>
            <a:r>
              <a:rPr lang="pt-BR" altLang="pt-BR" sz="2800" dirty="0">
                <a:solidFill>
                  <a:schemeClr val="bg1"/>
                </a:solidFill>
              </a:rPr>
              <a:t>: </a:t>
            </a:r>
          </a:p>
          <a:p>
            <a:pPr>
              <a:buFontTx/>
              <a:buNone/>
            </a:pPr>
            <a:r>
              <a:rPr lang="pt-BR" altLang="pt-BR" sz="2400" dirty="0" err="1">
                <a:solidFill>
                  <a:schemeClr val="bg1"/>
                </a:solidFill>
              </a:rPr>
              <a:t>Gs</a:t>
            </a:r>
            <a:r>
              <a:rPr lang="pt-BR" altLang="pt-BR" sz="2400" dirty="0">
                <a:solidFill>
                  <a:schemeClr val="bg1"/>
                </a:solidFill>
              </a:rPr>
              <a:t>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PKA</a:t>
            </a:r>
          </a:p>
          <a:p>
            <a:pPr>
              <a:buFontTx/>
              <a:buNone/>
            </a:pPr>
            <a:r>
              <a:rPr lang="pt-BR" altLang="pt-BR" sz="2400" dirty="0" err="1">
                <a:solidFill>
                  <a:schemeClr val="bg1"/>
                </a:solidFill>
              </a:rPr>
              <a:t>Gi</a:t>
            </a:r>
            <a:r>
              <a:rPr lang="pt-BR" altLang="pt-BR" sz="2400" dirty="0">
                <a:solidFill>
                  <a:schemeClr val="bg1"/>
                </a:solidFill>
              </a:rPr>
              <a:t> 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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 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 PKA</a:t>
            </a:r>
          </a:p>
          <a:p>
            <a:pPr>
              <a:buFontTx/>
              <a:buNone/>
            </a:pPr>
            <a:r>
              <a:rPr lang="pt-BR" altLang="pt-BR" sz="2400" dirty="0" err="1">
                <a:solidFill>
                  <a:schemeClr val="bg1"/>
                </a:solidFill>
              </a:rPr>
              <a:t>Gq</a:t>
            </a:r>
            <a:r>
              <a:rPr lang="pt-BR" altLang="pt-BR" sz="2400" dirty="0">
                <a:solidFill>
                  <a:schemeClr val="bg1"/>
                </a:solidFill>
              </a:rPr>
              <a:t>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fosfolipase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C     IP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(Ca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) e DAG   PKC</a:t>
            </a:r>
          </a:p>
          <a:p>
            <a:pPr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G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olf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P 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e Na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</a:t>
            </a:r>
            <a:endParaRPr lang="pt-BR" altLang="pt-BR" sz="2400" dirty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G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olf 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alt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fosfolipase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C     IP</a:t>
            </a:r>
            <a:r>
              <a:rPr lang="pt-BR" altLang="pt-BR" sz="2400" baseline="-25000" dirty="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  <a:r>
              <a:rPr lang="pt-BR" alt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  P Ca</a:t>
            </a:r>
            <a:r>
              <a:rPr lang="pt-BR" altLang="pt-BR" sz="24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++ </a:t>
            </a:r>
            <a:endParaRPr lang="pt-BR" altLang="pt-BR" sz="2400" baseline="30000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>
              <a:buFontTx/>
              <a:buNone/>
            </a:pPr>
            <a:endParaRPr lang="pt-BR" altLang="pt-BR" sz="2400" baseline="30000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>
              <a:buNone/>
            </a:pPr>
            <a:r>
              <a:rPr lang="pt-BR" baseline="30000" dirty="0" err="1">
                <a:solidFill>
                  <a:schemeClr val="bg1"/>
                </a:solidFill>
                <a:sym typeface="Symbol" panose="05050102010706020507" pitchFamily="18" charset="2"/>
              </a:rPr>
              <a:t>Ggust</a:t>
            </a:r>
            <a:r>
              <a:rPr lang="pt-BR" baseline="300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adenil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ciclase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 </a:t>
            </a:r>
            <a:r>
              <a:rPr lang="pt-BR" sz="2400" dirty="0" err="1">
                <a:solidFill>
                  <a:schemeClr val="bg1"/>
                </a:solidFill>
                <a:sym typeface="Symbol" panose="05050102010706020507" pitchFamily="18" charset="2"/>
              </a:rPr>
              <a:t>cAMP</a:t>
            </a:r>
            <a:r>
              <a:rPr lang="pt-BR" sz="2400" dirty="0">
                <a:solidFill>
                  <a:schemeClr val="bg1"/>
                </a:solidFill>
                <a:sym typeface="Symbol" panose="05050102010706020507" pitchFamily="18" charset="2"/>
              </a:rPr>
              <a:t>,  PKA  P K </a:t>
            </a:r>
          </a:p>
          <a:p>
            <a:pPr>
              <a:buFontTx/>
              <a:buNone/>
            </a:pPr>
            <a:endParaRPr lang="pt-BR" altLang="pt-BR" sz="2400" baseline="30000" dirty="0">
              <a:solidFill>
                <a:schemeClr val="bg1"/>
              </a:solidFill>
              <a:sym typeface="Symbol" panose="05050102010706020507" pitchFamily="18" charset="2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3503"/>
      </p:ext>
    </p:extLst>
  </p:cSld>
  <p:clrMapOvr>
    <a:masterClrMapping/>
  </p:clrMapOvr>
  <p:transition spd="slow" advTm="2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340" x="4017963" y="5133975"/>
          <p14:tracePt t="8358" x="4017963" y="5143500"/>
          <p14:tracePt t="8375" x="4017963" y="5153025"/>
          <p14:tracePt t="8443" x="4017963" y="5160963"/>
          <p14:tracePt t="8467" x="4017963" y="5170488"/>
          <p14:tracePt t="8483" x="4017963" y="5180013"/>
          <p14:tracePt t="8492" x="4017963" y="5187950"/>
          <p14:tracePt t="8507" x="4017963" y="5197475"/>
          <p14:tracePt t="8523" x="4017963" y="5214938"/>
          <p14:tracePt t="8531" x="4017963" y="5224463"/>
          <p14:tracePt t="8542" x="4017963" y="5232400"/>
          <p14:tracePt t="8558" x="4010025" y="5259388"/>
          <p14:tracePt t="8575" x="4000500" y="5276850"/>
          <p14:tracePt t="8592" x="3973513" y="5295900"/>
          <p14:tracePt t="8608" x="3956050" y="5322888"/>
          <p14:tracePt t="8625" x="3911600" y="5357813"/>
          <p14:tracePt t="8626" x="3894138" y="5367338"/>
          <p14:tracePt t="8642" x="3875088" y="5384800"/>
          <p14:tracePt t="8659" x="3813175" y="5411788"/>
          <p14:tracePt t="8659" x="3786188" y="5419725"/>
          <p14:tracePt t="8675" x="3724275" y="5429250"/>
          <p14:tracePt t="8692" x="3660775" y="5429250"/>
          <p14:tracePt t="8709" x="3598863" y="5402263"/>
          <p14:tracePt t="8726" x="3536950" y="5367338"/>
          <p14:tracePt t="8742" x="3473450" y="5322888"/>
          <p14:tracePt t="8759" x="3438525" y="5286375"/>
          <p14:tracePt t="8775" x="3402013" y="5259388"/>
          <p14:tracePt t="8792" x="3357563" y="5241925"/>
          <p14:tracePt t="8809" x="3330575" y="5232400"/>
          <p14:tracePt t="8811" x="3313113" y="5232400"/>
          <p14:tracePt t="8826" x="3303588" y="5232400"/>
          <p14:tracePt t="8843" x="3224213" y="5205413"/>
          <p14:tracePt t="8859" x="3143250" y="5197475"/>
          <p14:tracePt t="8876" x="3062288" y="5180013"/>
          <p14:tracePt t="8892" x="2955925" y="5160963"/>
          <p14:tracePt t="8909" x="2874963" y="5126038"/>
          <p14:tracePt t="8926" x="2803525" y="5108575"/>
          <p14:tracePt t="8942" x="2768600" y="5081588"/>
          <p14:tracePt t="8959" x="2741613" y="5045075"/>
          <p14:tracePt t="8976" x="2714625" y="5018088"/>
          <p14:tracePt t="8993" x="2705100" y="4991100"/>
          <p14:tracePt t="9009" x="2697163" y="4965700"/>
          <p14:tracePt t="9027" x="2687638" y="4911725"/>
          <p14:tracePt t="9043" x="2670175" y="4875213"/>
          <p14:tracePt t="9059" x="2643188" y="4830763"/>
          <p14:tracePt t="9076" x="2616200" y="4786313"/>
          <p14:tracePt t="9093" x="2589213" y="4741863"/>
          <p14:tracePt t="9109" x="2562225" y="4705350"/>
          <p14:tracePt t="9126" x="2536825" y="4670425"/>
          <p14:tracePt t="9143" x="2509838" y="4625975"/>
          <p14:tracePt t="9159" x="2473325" y="4589463"/>
          <p14:tracePt t="9176" x="2428875" y="4545013"/>
          <p14:tracePt t="9193" x="2401888" y="4510088"/>
          <p14:tracePt t="9210" x="2374900" y="4483100"/>
          <p14:tracePt t="9211" x="2347913" y="4465638"/>
          <p14:tracePt t="9227" x="2330450" y="4446588"/>
          <p14:tracePt t="9243" x="2322513" y="4429125"/>
          <p14:tracePt t="9260" x="2312988" y="4411663"/>
          <p14:tracePt t="9276" x="2303463" y="4402138"/>
          <p14:tracePt t="9293" x="2295525" y="4384675"/>
          <p14:tracePt t="9310" x="2286000" y="4384675"/>
          <p14:tracePt t="9326" x="2276475" y="4367213"/>
          <p14:tracePt t="9343" x="2268538" y="4357688"/>
          <p14:tracePt t="9360" x="2259013" y="4348163"/>
          <p14:tracePt t="9377" x="2251075" y="4322763"/>
          <p14:tracePt t="9393" x="2232025" y="4303713"/>
          <p14:tracePt t="9411" x="2214563" y="4268788"/>
          <p14:tracePt t="9427" x="2205038" y="4241800"/>
          <p14:tracePt t="9444" x="2197100" y="4232275"/>
          <p14:tracePt t="9460" x="2197100" y="4224338"/>
          <p14:tracePt t="9477" x="2197100" y="4205288"/>
          <p14:tracePt t="9494" x="2197100" y="4197350"/>
          <p14:tracePt t="9547" x="2187575" y="4197350"/>
          <p14:tracePt t="9570" x="2179638" y="4197350"/>
          <p14:tracePt t="9586" x="2170113" y="4197350"/>
          <p14:tracePt t="9595" x="2160588" y="4197350"/>
          <p14:tracePt t="9603" x="2152650" y="4197350"/>
          <p14:tracePt t="9611" x="2152650" y="4205288"/>
          <p14:tracePt t="9627" x="2133600" y="4232275"/>
          <p14:tracePt t="9644" x="2125663" y="4268788"/>
          <p14:tracePt t="9661" x="2108200" y="4313238"/>
          <p14:tracePt t="9677" x="2098675" y="4357688"/>
          <p14:tracePt t="9694" x="2089150" y="4402138"/>
          <p14:tracePt t="9710" x="2081213" y="4446588"/>
          <p14:tracePt t="9727" x="2081213" y="4473575"/>
          <p14:tracePt t="9744" x="2081213" y="4491038"/>
          <p14:tracePt t="9761" x="2081213" y="4518025"/>
          <p14:tracePt t="9777" x="2081213" y="4545013"/>
          <p14:tracePt t="9794" x="2081213" y="4562475"/>
          <p14:tracePt t="9794" x="2081213" y="4581525"/>
          <p14:tracePt t="9811" x="2081213" y="4589463"/>
          <p14:tracePt t="9827" x="2081213" y="4616450"/>
          <p14:tracePt t="9844" x="2081213" y="4643438"/>
          <p14:tracePt t="9861" x="2081213" y="4652963"/>
          <p14:tracePt t="9877" x="2081213" y="4670425"/>
          <p14:tracePt t="9894" x="2081213" y="4679950"/>
          <p14:tracePt t="9911" x="2081213" y="4705350"/>
          <p14:tracePt t="9927" x="2081213" y="4732338"/>
          <p14:tracePt t="9944" x="2081213" y="4759325"/>
          <p14:tracePt t="9961" x="2081213" y="4803775"/>
          <p14:tracePt t="9977" x="2081213" y="4848225"/>
          <p14:tracePt t="9995" x="2062163" y="4919663"/>
          <p14:tracePt t="10011" x="2062163" y="4965700"/>
          <p14:tracePt t="10028" x="2062163" y="5010150"/>
          <p14:tracePt t="10044" x="2062163" y="5045075"/>
          <p14:tracePt t="10061" x="2062163" y="5081588"/>
          <p14:tracePt t="10078" x="2062163" y="5108575"/>
          <p14:tracePt t="10094" x="2054225" y="5153025"/>
          <p14:tracePt t="10111" x="2054225" y="5180013"/>
          <p14:tracePt t="10128" x="2036763" y="5214938"/>
          <p14:tracePt t="10145" x="2027238" y="5241925"/>
          <p14:tracePt t="10161" x="2009775" y="5259388"/>
          <p14:tracePt t="10163" x="2009775" y="5268913"/>
          <p14:tracePt t="10178" x="1990725" y="5295900"/>
          <p14:tracePt t="10195" x="1973263" y="5313363"/>
          <p14:tracePt t="10211" x="1973263" y="5322888"/>
          <p14:tracePt t="10228" x="1965325" y="5330825"/>
          <p14:tracePt t="10245" x="1955800" y="5348288"/>
          <p14:tracePt t="10261" x="1946275" y="5357813"/>
          <p14:tracePt t="10278" x="1938338" y="5375275"/>
          <p14:tracePt t="10295" x="1928813" y="5394325"/>
          <p14:tracePt t="10312" x="1911350" y="5411788"/>
          <p14:tracePt t="10328" x="1901825" y="5438775"/>
          <p14:tracePt t="10345" x="1893888" y="5456238"/>
          <p14:tracePt t="10363" x="1884363" y="5473700"/>
          <p14:tracePt t="10387" x="1884363" y="5483225"/>
          <p14:tracePt t="10395" x="1874838" y="5491163"/>
          <p14:tracePt t="10412" x="1866900" y="5500688"/>
          <p14:tracePt t="10429" x="1866900" y="5518150"/>
          <p14:tracePt t="10446" x="1866900" y="5545138"/>
          <p14:tracePt t="10463" x="1857375" y="5562600"/>
          <p14:tracePt t="10479" x="1857375" y="5581650"/>
          <p14:tracePt t="10496" x="1857375" y="5616575"/>
          <p14:tracePt t="10512" x="1857375" y="5653088"/>
          <p14:tracePt t="10529" x="1857375" y="5688013"/>
          <p14:tracePt t="10545" x="1866900" y="5741988"/>
          <p14:tracePt t="10562" x="1874838" y="5768975"/>
          <p14:tracePt t="10563" x="1874838" y="5786438"/>
          <p14:tracePt t="10579" x="1884363" y="5803900"/>
          <p14:tracePt t="10595" x="1893888" y="5822950"/>
          <p14:tracePt t="10612" x="1893888" y="5830888"/>
          <p14:tracePt t="10699" x="1893888" y="5840413"/>
          <p14:tracePt t="10714" x="1893888" y="5857875"/>
          <p14:tracePt t="10731" x="1901825" y="5867400"/>
          <p14:tracePt t="10747" x="1901825" y="5875338"/>
          <p14:tracePt t="10754" x="1901825" y="5884863"/>
          <p14:tracePt t="10763" x="1911350" y="5894388"/>
          <p14:tracePt t="10780" x="1911350" y="5902325"/>
          <p14:tracePt t="10796" x="1911350" y="5919788"/>
          <p14:tracePt t="10813" x="1919288" y="5929313"/>
          <p14:tracePt t="10829" x="1919288" y="5938838"/>
          <p14:tracePt t="10846" x="1928813" y="5956300"/>
          <p14:tracePt t="10863" x="1938338" y="5965825"/>
          <p14:tracePt t="10879" x="1946275" y="5991225"/>
          <p14:tracePt t="10896" x="1955800" y="6010275"/>
          <p14:tracePt t="10913" x="1965325" y="6027738"/>
          <p14:tracePt t="10929" x="1982788" y="6062663"/>
          <p14:tracePt t="10946" x="1982788" y="6081713"/>
          <p14:tracePt t="10963" x="1990725" y="6089650"/>
          <p14:tracePt t="11067" x="2000250" y="6099175"/>
          <p14:tracePt t="11075" x="2009775" y="6099175"/>
          <p14:tracePt t="11091" x="2027238" y="6099175"/>
          <p14:tracePt t="11099" x="2044700" y="6099175"/>
          <p14:tracePt t="11114" x="2062163" y="6099175"/>
          <p14:tracePt t="11130" x="2098675" y="6099175"/>
          <p14:tracePt t="11147" x="2125663" y="6099175"/>
          <p14:tracePt t="11234" x="2125663" y="6089650"/>
          <p14:tracePt t="11243" x="2133600" y="6081713"/>
          <p14:tracePt t="11259" x="2133600" y="6072188"/>
          <p14:tracePt t="11314" x="2133600" y="6062663"/>
          <p14:tracePt t="11331" x="2133600" y="6054725"/>
          <p14:tracePt t="11387" x="2116138" y="6054725"/>
          <p14:tracePt t="11394" x="2089150" y="6054725"/>
          <p14:tracePt t="11403" x="2062163" y="6054725"/>
          <p14:tracePt t="11414" x="2036763" y="6054725"/>
          <p14:tracePt t="11431" x="1990725" y="6054725"/>
          <p14:tracePt t="11448" x="1973263" y="6054725"/>
          <p14:tracePt t="11464" x="1965325" y="6054725"/>
          <p14:tracePt t="11539" x="1955800" y="6054725"/>
          <p14:tracePt t="11555" x="1955800" y="6062663"/>
          <p14:tracePt t="11563" x="1955800" y="6072188"/>
          <p14:tracePt t="11579" x="1955800" y="6081713"/>
          <p14:tracePt t="11586" x="1955800" y="6089650"/>
          <p14:tracePt t="11597" x="1955800" y="6099175"/>
          <p14:tracePt t="11614" x="1955800" y="6126163"/>
          <p14:tracePt t="11631" x="1965325" y="6143625"/>
          <p14:tracePt t="11647" x="1973263" y="6143625"/>
          <p14:tracePt t="11664" x="1982788" y="6170613"/>
          <p14:tracePt t="11681" x="1990725" y="6180138"/>
          <p14:tracePt t="11698" x="2017713" y="6188075"/>
          <p14:tracePt t="11699" x="2036763" y="6197600"/>
          <p14:tracePt t="11715" x="2062163" y="6205538"/>
          <p14:tracePt t="11731" x="2116138" y="6215063"/>
          <p14:tracePt t="11748" x="2170113" y="6215063"/>
          <p14:tracePt t="11765" x="2224088" y="6215063"/>
          <p14:tracePt t="11782" x="2276475" y="6215063"/>
          <p14:tracePt t="11798" x="2322513" y="6215063"/>
          <p14:tracePt t="11815" x="2357438" y="6215063"/>
          <p14:tracePt t="11832" x="2374900" y="6215063"/>
          <p14:tracePt t="11848" x="2393950" y="6215063"/>
          <p14:tracePt t="11995" x="2393950" y="6205538"/>
          <p14:tracePt t="12011" x="2384425" y="6197600"/>
          <p14:tracePt t="12027" x="2366963" y="6188075"/>
          <p14:tracePt t="12035" x="2347913" y="6188075"/>
          <p14:tracePt t="12049" x="2330450" y="6180138"/>
          <p14:tracePt t="12065" x="2295525" y="6180138"/>
          <p14:tracePt t="12067" x="2268538" y="6180138"/>
          <p14:tracePt t="12082" x="2241550" y="6180138"/>
          <p14:tracePt t="12084" x="2205038" y="6180138"/>
          <p14:tracePt t="12099" x="2152650" y="6180138"/>
          <p14:tracePt t="12116" x="2116138" y="6180138"/>
          <p14:tracePt t="12133" x="2108200" y="6180138"/>
          <p14:tracePt t="12171" x="2098675" y="6188075"/>
          <p14:tracePt t="12179" x="2089150" y="6197600"/>
          <p14:tracePt t="12194" x="2081213" y="6205538"/>
          <p14:tracePt t="12211" x="2071688" y="6224588"/>
          <p14:tracePt t="12219" x="2062163" y="6224588"/>
          <p14:tracePt t="12232" x="2062163" y="6232525"/>
          <p14:tracePt t="12249" x="2062163" y="6242050"/>
          <p14:tracePt t="12266" x="2062163" y="6251575"/>
          <p14:tracePt t="12267" x="2062163" y="6259513"/>
          <p14:tracePt t="12283" x="2062163" y="6276975"/>
          <p14:tracePt t="12299" x="2062163" y="6286500"/>
          <p14:tracePt t="12316" x="2062163" y="6303963"/>
          <p14:tracePt t="12332" x="2062163" y="6330950"/>
          <p14:tracePt t="12349" x="2089150" y="6348413"/>
          <p14:tracePt t="12366" x="2108200" y="6375400"/>
          <p14:tracePt t="12383" x="2133600" y="6394450"/>
          <p14:tracePt t="12399" x="2152650" y="6411913"/>
          <p14:tracePt t="12416" x="2179638" y="6419850"/>
          <p14:tracePt t="12433" x="2197100" y="6429375"/>
          <p14:tracePt t="12449" x="2224088" y="6438900"/>
          <p14:tracePt t="12467" x="2241550" y="6438900"/>
          <p14:tracePt t="12467" x="2251075" y="6438900"/>
          <p14:tracePt t="12483" x="2268538" y="6438900"/>
          <p14:tracePt t="12500" x="2276475" y="6438900"/>
          <p14:tracePt t="12516" x="2286000" y="6438900"/>
          <p14:tracePt t="12843" x="2295525" y="6438900"/>
          <p14:tracePt t="12851" x="2312988" y="6438900"/>
          <p14:tracePt t="12859" x="2339975" y="6438900"/>
          <p14:tracePt t="12868" x="2384425" y="6438900"/>
          <p14:tracePt t="12884" x="2446338" y="6438900"/>
          <p14:tracePt t="12900" x="2554288" y="6438900"/>
          <p14:tracePt t="12917" x="2670175" y="6438900"/>
          <p14:tracePt t="12934" x="2786063" y="6438900"/>
          <p14:tracePt t="12950" x="2928938" y="6438900"/>
          <p14:tracePt t="12967" x="3062288" y="6438900"/>
          <p14:tracePt t="12984" x="3205163" y="6438900"/>
          <p14:tracePt t="13001" x="3330575" y="6438900"/>
          <p14:tracePt t="13017" x="3455988" y="6438900"/>
          <p14:tracePt t="13034" x="3625850" y="6438900"/>
          <p14:tracePt t="13051" x="3724275" y="6438900"/>
          <p14:tracePt t="13067" x="3848100" y="6438900"/>
          <p14:tracePt t="13084" x="3983038" y="6438900"/>
          <p14:tracePt t="13101" x="4143375" y="6438900"/>
          <p14:tracePt t="13117" x="4276725" y="6438900"/>
          <p14:tracePt t="13134" x="4384675" y="6438900"/>
          <p14:tracePt t="13151" x="4500563" y="6438900"/>
          <p14:tracePt t="13167" x="4598988" y="6438900"/>
          <p14:tracePt t="13184" x="4670425" y="6438900"/>
          <p14:tracePt t="13201" x="4751388" y="6438900"/>
          <p14:tracePt t="13218" x="4795838" y="6438900"/>
          <p14:tracePt t="13219" x="4813300" y="6438900"/>
          <p14:tracePt t="13235" x="4848225" y="6438900"/>
          <p14:tracePt t="13251" x="4867275" y="6438900"/>
          <p14:tracePt t="13268" x="4894263" y="6438900"/>
          <p14:tracePt t="13285" x="4929188" y="6438900"/>
          <p14:tracePt t="13301" x="4983163" y="6438900"/>
          <p14:tracePt t="13318" x="5027613" y="6438900"/>
          <p14:tracePt t="13335" x="5072063" y="6438900"/>
          <p14:tracePt t="13351" x="5108575" y="6438900"/>
          <p14:tracePt t="13368" x="5133975" y="6438900"/>
          <p14:tracePt t="13385" x="5170488" y="6438900"/>
          <p14:tracePt t="13402" x="5187950" y="6438900"/>
          <p14:tracePt t="13419" x="5205413" y="6438900"/>
          <p14:tracePt t="13595" x="5205413" y="6429375"/>
          <p14:tracePt t="13603" x="5205413" y="6419850"/>
          <p14:tracePt t="13619" x="5205413" y="6402388"/>
          <p14:tracePt t="13635" x="5205413" y="6394450"/>
          <p14:tracePt t="13643" x="5205413" y="6375400"/>
          <p14:tracePt t="13652" x="5205413" y="6367463"/>
          <p14:tracePt t="13669" x="5197475" y="6357938"/>
          <p14:tracePt t="13685" x="5170488" y="6340475"/>
          <p14:tracePt t="13702" x="5133975" y="6330950"/>
          <p14:tracePt t="13719" x="5116513" y="6330950"/>
          <p14:tracePt t="13735" x="5089525" y="6323013"/>
          <p14:tracePt t="13752" x="5062538" y="6313488"/>
          <p14:tracePt t="13754" x="0" y="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id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82750" y="136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524000" y="260351"/>
            <a:ext cx="1403350" cy="504825"/>
          </a:xfrm>
          <a:prstGeom prst="rect">
            <a:avLst/>
          </a:prstGeom>
          <a:solidFill>
            <a:srgbClr val="00319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pt-BR" sz="2400">
                <a:solidFill>
                  <a:srgbClr val="FFFFFF"/>
                </a:solidFill>
                <a:cs typeface="Times New Roman" panose="02020603050405020304" pitchFamily="18" charset="0"/>
              </a:rPr>
              <a:t>α</a:t>
            </a:r>
            <a:r>
              <a:rPr lang="pt-BR" altLang="pt-BR" sz="2400">
                <a:solidFill>
                  <a:srgbClr val="FFFFFF"/>
                </a:solidFill>
                <a:cs typeface="Times New Roman" panose="02020603050405020304" pitchFamily="18" charset="0"/>
              </a:rPr>
              <a:t>2-Adr</a:t>
            </a:r>
            <a:endParaRPr lang="el-GR" altLang="pt-BR" sz="240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19686"/>
      </p:ext>
    </p:extLst>
  </p:cSld>
  <p:clrMapOvr>
    <a:masterClrMapping/>
  </p:clrMapOvr>
  <p:transition spd="slow" advTm="82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54" x="3786188" y="2428875"/>
          <p14:tracePt t="7460" x="3795713" y="2428875"/>
          <p14:tracePt t="7474" x="3813175" y="2419350"/>
          <p14:tracePt t="7500" x="3822700" y="2419350"/>
          <p14:tracePt t="7565" x="3830638" y="2419350"/>
          <p14:tracePt t="7572" x="3840163" y="2411413"/>
          <p14:tracePt t="7581" x="3857625" y="2401888"/>
          <p14:tracePt t="7591" x="3875088" y="2384425"/>
          <p14:tracePt t="7608" x="3929063" y="2339975"/>
          <p14:tracePt t="7624" x="4000500" y="2276475"/>
          <p14:tracePt t="7641" x="4054475" y="2187575"/>
          <p14:tracePt t="7658" x="4098925" y="2125663"/>
          <p14:tracePt t="7674" x="4116388" y="2071688"/>
          <p14:tracePt t="7691" x="4116388" y="2017713"/>
          <p14:tracePt t="7708" x="4116388" y="1973263"/>
          <p14:tracePt t="7710" x="4116388" y="1955800"/>
          <p14:tracePt t="7725" x="4116388" y="1911350"/>
          <p14:tracePt t="7741" x="4116388" y="1874838"/>
          <p14:tracePt t="7759" x="4108450" y="1839913"/>
          <p14:tracePt t="7774" x="4089400" y="1785938"/>
          <p14:tracePt t="7791" x="4081463" y="1731963"/>
          <p14:tracePt t="7809" x="4054475" y="1679575"/>
          <p14:tracePt t="7824" x="4027488" y="1625600"/>
          <p14:tracePt t="7841" x="4017963" y="1589088"/>
          <p14:tracePt t="7859" x="4010025" y="1562100"/>
          <p14:tracePt t="7875" x="4000500" y="1544638"/>
          <p14:tracePt t="7891" x="4000500" y="1536700"/>
          <p14:tracePt t="7948" x="3990975" y="1536700"/>
          <p14:tracePt t="7988" x="3983038" y="1536700"/>
          <p14:tracePt t="7997" x="3973513" y="1536700"/>
          <p14:tracePt t="8012" x="3965575" y="1536700"/>
          <p14:tracePt t="8024" x="3956050" y="1536700"/>
          <p14:tracePt t="8041" x="3946525" y="1544638"/>
          <p14:tracePt t="8058" x="3938588" y="1571625"/>
          <p14:tracePt t="8074" x="3929063" y="1616075"/>
          <p14:tracePt t="8091" x="3929063" y="1652588"/>
          <p14:tracePt t="8109" x="3929063" y="1731963"/>
          <p14:tracePt t="8125" x="3929063" y="1785938"/>
          <p14:tracePt t="8142" x="3938588" y="1830388"/>
          <p14:tracePt t="8159" x="3956050" y="1874838"/>
          <p14:tracePt t="8175" x="3965575" y="1919288"/>
          <p14:tracePt t="8192" x="3973513" y="1946275"/>
          <p14:tracePt t="8209" x="3990975" y="1990725"/>
          <p14:tracePt t="8225" x="3990975" y="2027238"/>
          <p14:tracePt t="8242" x="4000500" y="2071688"/>
          <p14:tracePt t="8259" x="4010025" y="2098675"/>
          <p14:tracePt t="8275" x="4010025" y="2133600"/>
          <p14:tracePt t="8277" x="4010025" y="2152650"/>
          <p14:tracePt t="8293" x="4010025" y="2187575"/>
          <p14:tracePt t="8309" x="4010025" y="2214563"/>
          <p14:tracePt t="8325" x="4010025" y="2251075"/>
          <p14:tracePt t="8342" x="4010025" y="2286000"/>
          <p14:tracePt t="8359" x="4010025" y="2312988"/>
          <p14:tracePt t="8376" x="4010025" y="2347913"/>
          <p14:tracePt t="8392" x="4010025" y="2384425"/>
          <p14:tracePt t="8409" x="4010025" y="2428875"/>
          <p14:tracePt t="8426" x="4010025" y="2473325"/>
          <p14:tracePt t="8442" x="4010025" y="2517775"/>
          <p14:tracePt t="8459" x="4010025" y="2562225"/>
          <p14:tracePt t="8477" x="4017963" y="2616200"/>
          <p14:tracePt t="8493" x="4027488" y="2652713"/>
          <p14:tracePt t="8509" x="4037013" y="2670175"/>
          <p14:tracePt t="8526" x="4037013" y="2697163"/>
          <p14:tracePt t="8543" x="4044950" y="2732088"/>
          <p14:tracePt t="8559" x="4054475" y="2776538"/>
          <p14:tracePt t="8576" x="4071938" y="2830513"/>
          <p14:tracePt t="8593" x="4071938" y="2884488"/>
          <p14:tracePt t="8609" x="4089400" y="2938463"/>
          <p14:tracePt t="8626" x="4098925" y="2982913"/>
          <p14:tracePt t="8643" x="4108450" y="3017838"/>
          <p14:tracePt t="8659" x="4108450" y="3044825"/>
          <p14:tracePt t="8661" x="4108450" y="3062288"/>
          <p14:tracePt t="8677" x="4108450" y="3089275"/>
          <p14:tracePt t="8693" x="4108450" y="3125788"/>
          <p14:tracePt t="8710" x="4108450" y="3160713"/>
          <p14:tracePt t="8727" x="4108450" y="3205163"/>
          <p14:tracePt t="8743" x="4108450" y="3259138"/>
          <p14:tracePt t="8760" x="4108450" y="3322638"/>
          <p14:tracePt t="8777" x="4108450" y="3375025"/>
          <p14:tracePt t="8793" x="4108450" y="3429000"/>
          <p14:tracePt t="8810" x="4108450" y="3482975"/>
          <p14:tracePt t="8827" x="4108450" y="3527425"/>
          <p14:tracePt t="8843" x="4108450" y="3589338"/>
          <p14:tracePt t="8860" x="4108450" y="3643313"/>
          <p14:tracePt t="8877" x="4108450" y="3670300"/>
          <p14:tracePt t="8893" x="4108450" y="3697288"/>
          <p14:tracePt t="8910" x="4108450" y="3732213"/>
          <p14:tracePt t="8927" x="4108450" y="3751263"/>
          <p14:tracePt t="8943" x="4108450" y="3813175"/>
          <p14:tracePt t="8960" x="4108450" y="3857625"/>
          <p14:tracePt t="8977" x="4098925" y="3884613"/>
          <p14:tracePt t="8994" x="4089400" y="3902075"/>
          <p14:tracePt t="9010" x="4089400" y="3929063"/>
          <p14:tracePt t="9026" x="4089400" y="3946525"/>
          <p14:tracePt t="9043" x="4081463" y="3990975"/>
          <p14:tracePt t="9060" x="4044950" y="4044950"/>
          <p14:tracePt t="9077" x="4044950" y="4062413"/>
          <p14:tracePt t="9093" x="4010025" y="4108450"/>
          <p14:tracePt t="9110" x="3990975" y="4143375"/>
          <p14:tracePt t="9127" x="3990975" y="4160838"/>
          <p14:tracePt t="9144" x="3983038" y="4197350"/>
          <p14:tracePt t="9160" x="3983038" y="4241800"/>
          <p14:tracePt t="9178" x="3973513" y="4295775"/>
          <p14:tracePt t="9194" x="3965575" y="4322763"/>
          <p14:tracePt t="9211" x="3965575" y="4357688"/>
          <p14:tracePt t="9228" x="3956050" y="4375150"/>
          <p14:tracePt t="9245" x="3956050" y="4419600"/>
          <p14:tracePt t="9261" x="3956050" y="4446588"/>
          <p14:tracePt t="9277" x="3956050" y="4456113"/>
          <p14:tracePt t="9294" x="3956050" y="4483100"/>
          <p14:tracePt t="9310" x="3956050" y="4518025"/>
          <p14:tracePt t="9327" x="3956050" y="4545013"/>
          <p14:tracePt t="9344" x="3956050" y="4581525"/>
          <p14:tracePt t="9361" x="3938588" y="4608513"/>
          <p14:tracePt t="9381" x="3938588" y="4616450"/>
          <p14:tracePt t="9408" x="3938588" y="4625975"/>
          <p14:tracePt t="9413" x="3938588" y="4633913"/>
          <p14:tracePt t="9427" x="3938588" y="4643438"/>
          <p14:tracePt t="9445" x="3938588" y="4697413"/>
          <p14:tracePt t="9461" x="3938588" y="4741863"/>
          <p14:tracePt t="9478" x="3938588" y="4768850"/>
          <p14:tracePt t="9494" x="3938588" y="4795838"/>
          <p14:tracePt t="9511" x="3938588" y="4813300"/>
          <p14:tracePt t="9528" x="3938588" y="4830763"/>
          <p14:tracePt t="9544" x="3938588" y="4840288"/>
          <p14:tracePt t="9561" x="3938588" y="4867275"/>
          <p14:tracePt t="9580" x="3938588" y="4875213"/>
          <p14:tracePt t="9594" x="3938588" y="4884738"/>
          <p14:tracePt t="9611" x="3946525" y="4902200"/>
          <p14:tracePt t="9628" x="3956050" y="4919663"/>
          <p14:tracePt t="9645" x="3929063" y="4938713"/>
          <p14:tracePt t="9661" x="3929063" y="4956175"/>
          <p14:tracePt t="9678" x="3929063" y="4983163"/>
          <p14:tracePt t="9695" x="3929063" y="5010150"/>
          <p14:tracePt t="9712" x="3929063" y="5045075"/>
          <p14:tracePt t="9728" x="3929063" y="5089525"/>
          <p14:tracePt t="9745" x="3929063" y="5126038"/>
          <p14:tracePt t="9762" x="3919538" y="5160963"/>
          <p14:tracePt t="9784" x="3894138" y="5187950"/>
          <p14:tracePt t="9795" x="3894138" y="5205413"/>
          <p14:tracePt t="9812" x="3894138" y="5241925"/>
          <p14:tracePt t="9829" x="3894138" y="5268913"/>
          <p14:tracePt t="9845" x="3894138" y="5295900"/>
          <p14:tracePt t="9862" x="3894138" y="5313363"/>
          <p14:tracePt t="9879" x="3894138" y="5357813"/>
          <p14:tracePt t="9895" x="3894138" y="5375275"/>
          <p14:tracePt t="9912" x="3884613" y="5411788"/>
          <p14:tracePt t="9929" x="3875088" y="5419725"/>
          <p14:tracePt t="9945" x="3875088" y="5438775"/>
          <p14:tracePt t="9962" x="3875088" y="5446713"/>
          <p14:tracePt t="9979" x="3884613" y="5446713"/>
          <p14:tracePt t="9996" x="3894138" y="5446713"/>
          <p14:tracePt t="10012" x="3894138" y="5456238"/>
          <p14:tracePt t="10029" x="3884613" y="5465763"/>
          <p14:tracePt t="10046" x="3884613" y="5473700"/>
          <p14:tracePt t="10062" x="3857625" y="5510213"/>
          <p14:tracePt t="10079" x="3857625" y="5527675"/>
          <p14:tracePt t="10096" x="3848100" y="5545138"/>
          <p14:tracePt t="10112" x="3848100" y="5554663"/>
          <p14:tracePt t="10129" x="3840163" y="5581650"/>
          <p14:tracePt t="10146" x="3840163" y="5589588"/>
          <p14:tracePt t="10162" x="3840163" y="5599113"/>
          <p14:tracePt t="10179" x="3830638" y="5608638"/>
          <p14:tracePt t="10197" x="3830638" y="5626100"/>
          <p14:tracePt t="10213" x="3830638" y="5634038"/>
          <p14:tracePt t="10229" x="3830638" y="5653088"/>
          <p14:tracePt t="10246" x="3822700" y="5670550"/>
          <p14:tracePt t="10263" x="3813175" y="5680075"/>
          <p14:tracePt t="10279" x="3795713" y="5697538"/>
          <p14:tracePt t="10296" x="3795713" y="5715000"/>
          <p14:tracePt t="10315" x="3795713" y="5724525"/>
          <p14:tracePt t="10333" x="3795713" y="5732463"/>
          <p14:tracePt t="10380" x="3795713" y="5741988"/>
          <p14:tracePt t="10397" x="3795713" y="5751513"/>
          <p14:tracePt t="10414" x="3795713" y="5759450"/>
          <p14:tracePt t="10420" x="3795713" y="5768975"/>
          <p14:tracePt t="10430" x="3795713" y="5776913"/>
          <p14:tracePt t="10447" x="3795713" y="5795963"/>
          <p14:tracePt t="10463" x="3795713" y="5803900"/>
          <p14:tracePt t="10480" x="3795713" y="5813425"/>
          <p14:tracePt t="10497" x="3776663" y="5875338"/>
          <p14:tracePt t="10513" x="3776663" y="5894388"/>
          <p14:tracePt t="10529" x="3776663" y="5911850"/>
          <p14:tracePt t="10546" x="3776663" y="5929313"/>
          <p14:tracePt t="10563" x="3768725" y="5929313"/>
          <p14:tracePt t="10579" x="3751263" y="5938838"/>
          <p14:tracePt t="10605" x="3751263" y="5946775"/>
          <p14:tracePt t="10684" x="3751263" y="5938838"/>
          <p14:tracePt t="10700" x="3751263" y="5929313"/>
          <p14:tracePt t="10709" x="3751263" y="5919788"/>
          <p14:tracePt t="10717" x="3751263" y="5911850"/>
          <p14:tracePt t="10730" x="3751263" y="5894388"/>
          <p14:tracePt t="10747" x="3751263" y="5867400"/>
          <p14:tracePt t="10763" x="3751263" y="5830888"/>
          <p14:tracePt t="10764" x="3751263" y="5813425"/>
          <p14:tracePt t="10780" x="3751263" y="5786438"/>
          <p14:tracePt t="10798" x="3751263" y="5768975"/>
          <p14:tracePt t="10814" x="3751263" y="5751513"/>
          <p14:tracePt t="10830" x="3751263" y="5741988"/>
          <p14:tracePt t="10848" x="3751263" y="5732463"/>
          <p14:tracePt t="10864" x="3751263" y="5715000"/>
          <p14:tracePt t="10880" x="3751263" y="5697538"/>
          <p14:tracePt t="10898" x="3751263" y="5688013"/>
          <p14:tracePt t="11053" x="3751263" y="5705475"/>
          <p14:tracePt t="11068" x="3751263" y="5724525"/>
          <p14:tracePt t="11076" x="3751263" y="5732463"/>
          <p14:tracePt t="11084" x="3751263" y="5741988"/>
          <p14:tracePt t="11099" x="3751263" y="5759450"/>
          <p14:tracePt t="11115" x="3751263" y="5776913"/>
          <p14:tracePt t="11131" x="3768725" y="5822950"/>
          <p14:tracePt t="11158" x="3768725" y="5840413"/>
          <p14:tracePt t="11165" x="3776663" y="5848350"/>
          <p14:tracePt t="11180" x="3795713" y="5867400"/>
          <p14:tracePt t="11197" x="3822700" y="5867400"/>
          <p14:tracePt t="11214" x="3830638" y="5867400"/>
          <p14:tracePt t="11232" x="3848100" y="5867400"/>
          <p14:tracePt t="11248" x="3875088" y="5875338"/>
          <p14:tracePt t="11265" x="3884613" y="5875338"/>
          <p14:tracePt t="11281" x="3875088" y="5884863"/>
          <p14:tracePt t="11298" x="3902075" y="5875338"/>
          <p14:tracePt t="11315" x="3919538" y="5875338"/>
          <p14:tracePt t="11331" x="3956050" y="5857875"/>
          <p14:tracePt t="11333" x="3965575" y="5848350"/>
          <p14:tracePt t="11349" x="3965575" y="5830888"/>
          <p14:tracePt t="11365" x="3965575" y="5803900"/>
          <p14:tracePt t="11381" x="3965575" y="5768975"/>
          <p14:tracePt t="11398" x="3965575" y="5732463"/>
          <p14:tracePt t="11415" x="3965575" y="5680075"/>
          <p14:tracePt t="11432" x="3956050" y="5661025"/>
          <p14:tracePt t="11448" x="3938588" y="5643563"/>
          <p14:tracePt t="11465" x="3911600" y="5634038"/>
          <p14:tracePt t="11482" x="3902075" y="5608638"/>
          <p14:tracePt t="11498" x="3875088" y="5599113"/>
          <p14:tracePt t="11515" x="3857625" y="5599113"/>
          <p14:tracePt t="11532" x="3813175" y="5572125"/>
          <p14:tracePt t="11549" x="3759200" y="5572125"/>
          <p14:tracePt t="11565" x="3714750" y="5589588"/>
          <p14:tracePt t="11582" x="3697288" y="5608638"/>
          <p14:tracePt t="11598" x="3679825" y="5634038"/>
          <p14:tracePt t="11615" x="3670300" y="5653088"/>
          <p14:tracePt t="11632" x="3670300" y="5688013"/>
          <p14:tracePt t="11649" x="3670300" y="5724525"/>
          <p14:tracePt t="11666" x="3679825" y="5759450"/>
          <p14:tracePt t="11682" x="3679825" y="5786438"/>
          <p14:tracePt t="11699" x="3679825" y="5813425"/>
          <p14:tracePt t="11717" x="3697288" y="5848350"/>
          <p14:tracePt t="11733" x="3724275" y="5875338"/>
          <p14:tracePt t="11749" x="3732213" y="5894388"/>
          <p14:tracePt t="11766" x="3741738" y="5894388"/>
          <p14:tracePt t="11782" x="3741738" y="5911850"/>
          <p14:tracePt t="11799" x="3741738" y="5929313"/>
          <p14:tracePt t="11816" x="3732213" y="5965825"/>
          <p14:tracePt t="11832" x="3751263" y="5973763"/>
          <p14:tracePt t="11849" x="3813175" y="5983288"/>
          <p14:tracePt t="11866" x="3848100" y="5983288"/>
          <p14:tracePt t="11883" x="3902075" y="5983288"/>
          <p14:tracePt t="11899" x="3946525" y="5983288"/>
          <p14:tracePt t="11901" x="4000500" y="5983288"/>
          <p14:tracePt t="11917" x="4054475" y="5983288"/>
          <p14:tracePt t="11933" x="4081463" y="5973763"/>
          <p14:tracePt t="11949" x="4098925" y="5956300"/>
          <p14:tracePt t="11966" x="4098925" y="5929313"/>
          <p14:tracePt t="11983" x="4098925" y="5902325"/>
          <p14:tracePt t="12000" x="4098925" y="5884863"/>
          <p14:tracePt t="12016" x="4098925" y="5848350"/>
          <p14:tracePt t="12032" x="4089400" y="5813425"/>
          <p14:tracePt t="12049" x="4071938" y="5786438"/>
          <p14:tracePt t="12066" x="4071938" y="5768975"/>
          <p14:tracePt t="12082" x="4062413" y="5741988"/>
          <p14:tracePt t="12100" x="4027488" y="5697538"/>
          <p14:tracePt t="12117" x="4000500" y="5697538"/>
          <p14:tracePt t="12134" x="3956050" y="5688013"/>
          <p14:tracePt t="12150" x="3919538" y="5688013"/>
          <p14:tracePt t="12167" x="3894138" y="5688013"/>
          <p14:tracePt t="12184" x="3884613" y="5680075"/>
          <p14:tracePt t="12237" x="3884613" y="5688013"/>
          <p14:tracePt t="12244" x="3884613" y="5697538"/>
          <p14:tracePt t="12253" x="3884613" y="5705475"/>
          <p14:tracePt t="12267" x="3884613" y="5715000"/>
          <p14:tracePt t="12284" x="3884613" y="5741988"/>
          <p14:tracePt t="12300" x="3884613" y="5786438"/>
          <p14:tracePt t="12317" x="3884613" y="5822950"/>
          <p14:tracePt t="12334" x="3884613" y="5867400"/>
          <p14:tracePt t="12350" x="3919538" y="5902325"/>
          <p14:tracePt t="12367" x="3965575" y="5929313"/>
          <p14:tracePt t="12384" x="4000500" y="5946775"/>
          <p14:tracePt t="12400" x="4044950" y="5965825"/>
          <p14:tracePt t="12418" x="4081463" y="5973763"/>
          <p14:tracePt t="12434" x="4116388" y="5973763"/>
          <p14:tracePt t="12450" x="4143375" y="5973763"/>
          <p14:tracePt t="12468" x="4170363" y="5973763"/>
          <p14:tracePt t="12469" x="4197350" y="5973763"/>
          <p14:tracePt t="12485" x="4224338" y="5965825"/>
          <p14:tracePt t="12502" x="4241800" y="5965825"/>
          <p14:tracePt t="12518" x="4259263" y="5946775"/>
          <p14:tracePt t="12533" x="4259263" y="5929313"/>
          <p14:tracePt t="12551" x="4259263" y="5902325"/>
          <p14:tracePt t="12568" x="4259263" y="5875338"/>
          <p14:tracePt t="12584" x="4259263" y="5857875"/>
          <p14:tracePt t="12601" x="4259263" y="5813425"/>
          <p14:tracePt t="12618" x="4259263" y="5795963"/>
          <p14:tracePt t="12634" x="4251325" y="5751513"/>
          <p14:tracePt t="12651" x="4241800" y="5732463"/>
          <p14:tracePt t="12668" x="4232275" y="5715000"/>
          <p14:tracePt t="12669" x="4205288" y="5697538"/>
          <p14:tracePt t="12685" x="4133850" y="5661025"/>
          <p14:tracePt t="12701" x="4081463" y="5643563"/>
          <p14:tracePt t="12718" x="4000500" y="5626100"/>
          <p14:tracePt t="12734" x="3938588" y="5626100"/>
          <p14:tracePt t="12751" x="3884613" y="5626100"/>
          <p14:tracePt t="12768" x="3848100" y="5626100"/>
          <p14:tracePt t="12784" x="3840163" y="5634038"/>
          <p14:tracePt t="12801" x="3830638" y="5643563"/>
          <p14:tracePt t="12818" x="3822700" y="5661025"/>
          <p14:tracePt t="12834" x="3822700" y="5688013"/>
          <p14:tracePt t="12851" x="3830638" y="5724525"/>
          <p14:tracePt t="12868" x="3830638" y="5776913"/>
          <p14:tracePt t="12885" x="3830638" y="5840413"/>
          <p14:tracePt t="12901" x="3830638" y="5875338"/>
          <p14:tracePt t="12918" x="3830638" y="5911850"/>
          <p14:tracePt t="12934" x="3840163" y="5929313"/>
          <p14:tracePt t="12951" x="3848100" y="5938838"/>
          <p14:tracePt t="12968" x="3867150" y="5946775"/>
          <p14:tracePt t="12985" x="3902075" y="5946775"/>
          <p14:tracePt t="13002" x="3946525" y="5946775"/>
          <p14:tracePt t="13018" x="4000500" y="5946775"/>
          <p14:tracePt t="13035" x="4054475" y="5938838"/>
          <p14:tracePt t="13052" x="4125913" y="5911850"/>
          <p14:tracePt t="13069" x="4143375" y="5894388"/>
          <p14:tracePt t="13085" x="4160838" y="5884863"/>
          <p14:tracePt t="13102" x="4160838" y="5875338"/>
          <p14:tracePt t="13124" x="4152900" y="5857875"/>
          <p14:tracePt t="13135" x="4143375" y="5857875"/>
          <p14:tracePt t="13152" x="4143375" y="5848350"/>
          <p14:tracePt t="13260" x="4133850" y="5848350"/>
          <p14:tracePt t="13293" x="4125913" y="5840413"/>
          <p14:tracePt t="13317" x="4125913" y="5830888"/>
          <p14:tracePt t="13324" x="4125913" y="5822950"/>
          <p14:tracePt t="13336" x="4116388" y="5795963"/>
          <p14:tracePt t="13352" x="4116388" y="5786438"/>
          <p14:tracePt t="13369" x="4089400" y="5724525"/>
          <p14:tracePt t="13386" x="4000500" y="5643563"/>
          <p14:tracePt t="13402" x="3857625" y="5545138"/>
          <p14:tracePt t="13419" x="3732213" y="5446713"/>
          <p14:tracePt t="13421" x="0" y="0"/>
        </p14:tracePtLst>
        <p14:tracePtLst>
          <p14:tracePt t="15740" x="2241550" y="633413"/>
          <p14:tracePt t="15829" x="2241550" y="642938"/>
          <p14:tracePt t="15845" x="2241550" y="652463"/>
          <p14:tracePt t="15853" x="2241550" y="669925"/>
          <p14:tracePt t="15860" x="2241550" y="679450"/>
          <p14:tracePt t="15874" x="2241550" y="696913"/>
          <p14:tracePt t="15891" x="2241550" y="714375"/>
          <p14:tracePt t="15908" x="2251075" y="768350"/>
          <p14:tracePt t="15925" x="2259013" y="795338"/>
          <p14:tracePt t="15941" x="2268538" y="847725"/>
          <p14:tracePt t="15958" x="2276475" y="884238"/>
          <p14:tracePt t="15974" x="2286000" y="928688"/>
          <p14:tracePt t="15991" x="2295525" y="1000125"/>
          <p14:tracePt t="16008" x="2303463" y="1044575"/>
          <p14:tracePt t="16024" x="2312988" y="1089025"/>
          <p14:tracePt t="16041" x="2322513" y="1133475"/>
          <p14:tracePt t="16058" x="2330450" y="1160463"/>
          <p14:tracePt t="16074" x="2330450" y="1196975"/>
          <p14:tracePt t="16091" x="2339975" y="1223963"/>
          <p14:tracePt t="16108" x="2357438" y="1268413"/>
          <p14:tracePt t="16125" x="2357438" y="1312863"/>
          <p14:tracePt t="16141" x="2374900" y="1357313"/>
          <p14:tracePt t="16158" x="2384425" y="1393825"/>
          <p14:tracePt t="16175" x="2393950" y="1428750"/>
          <p14:tracePt t="16191" x="2411413" y="1490663"/>
          <p14:tracePt t="16208" x="2419350" y="1536700"/>
          <p14:tracePt t="16225" x="2419350" y="1581150"/>
          <p14:tracePt t="16242" x="2419350" y="1625600"/>
          <p14:tracePt t="16258" x="2419350" y="1670050"/>
          <p14:tracePt t="16275" x="2419350" y="1714500"/>
          <p14:tracePt t="16292" x="2419350" y="1758950"/>
          <p14:tracePt t="16292" x="2428875" y="1795463"/>
          <p14:tracePt t="16309" x="2438400" y="1839913"/>
          <p14:tracePt t="16325" x="2446338" y="1874838"/>
          <p14:tracePt t="16342" x="2455863" y="1919288"/>
          <p14:tracePt t="16358" x="2455863" y="1938338"/>
          <p14:tracePt t="16375" x="2465388" y="1973263"/>
          <p14:tracePt t="16392" x="2465388" y="2000250"/>
          <p14:tracePt t="16408" x="2465388" y="2036763"/>
          <p14:tracePt t="16425" x="2465388" y="2071688"/>
          <p14:tracePt t="16442" x="2465388" y="2116138"/>
          <p14:tracePt t="16459" x="2465388" y="2152650"/>
          <p14:tracePt t="16475" x="2465388" y="2187575"/>
          <p14:tracePt t="16492" x="2465388" y="2232025"/>
          <p14:tracePt t="16509" x="2465388" y="2286000"/>
          <p14:tracePt t="16525" x="2465388" y="2339975"/>
          <p14:tracePt t="16541" x="2465388" y="2374900"/>
          <p14:tracePt t="16558" x="2465388" y="2411413"/>
          <p14:tracePt t="16575" x="2465388" y="2465388"/>
          <p14:tracePt t="16592" x="2465388" y="2536825"/>
          <p14:tracePt t="16608" x="2465388" y="2598738"/>
          <p14:tracePt t="16625" x="2465388" y="2643188"/>
          <p14:tracePt t="16642" x="2465388" y="2687638"/>
          <p14:tracePt t="16659" x="2465388" y="2724150"/>
          <p14:tracePt t="16677" x="2465388" y="2741613"/>
          <p14:tracePt t="16678" x="2465388" y="2751138"/>
          <p14:tracePt t="16692" x="2465388" y="2759075"/>
          <p14:tracePt t="16709" x="2465388" y="2768600"/>
          <p14:tracePt t="16725" x="2465388" y="2776538"/>
          <p14:tracePt t="16742" x="2465388" y="2786063"/>
          <p14:tracePt t="16759" x="2465388" y="2803525"/>
          <p14:tracePt t="16776" x="2465388" y="2830513"/>
          <p14:tracePt t="16792" x="2465388" y="2857500"/>
          <p14:tracePt t="16809" x="2465388" y="2894013"/>
          <p14:tracePt t="16826" x="2465388" y="2919413"/>
          <p14:tracePt t="16843" x="2465388" y="2955925"/>
          <p14:tracePt t="16859" x="2465388" y="3000375"/>
          <p14:tracePt t="16861" x="2465388" y="3017838"/>
          <p14:tracePt t="16876" x="2465388" y="3044825"/>
          <p14:tracePt t="16893" x="2465388" y="3062288"/>
          <p14:tracePt t="16909" x="2465388" y="3081338"/>
          <p14:tracePt t="16926" x="2465388" y="3098800"/>
          <p14:tracePt t="16943" x="2473325" y="3116263"/>
          <p14:tracePt t="16959" x="2473325" y="3125788"/>
          <p14:tracePt t="16976" x="2482850" y="3143250"/>
          <p14:tracePt t="16993" x="2482850" y="3152775"/>
          <p14:tracePt t="17009" x="2482850" y="3160713"/>
          <p14:tracePt t="17026" x="2490788" y="3179763"/>
          <p14:tracePt t="17043" x="2490788" y="3197225"/>
          <p14:tracePt t="17060" x="2490788" y="3214688"/>
          <p14:tracePt t="17077" x="2490788" y="3241675"/>
          <p14:tracePt t="17093" x="2490788" y="3259138"/>
          <p14:tracePt t="17110" x="2490788" y="3276600"/>
          <p14:tracePt t="17127" x="2490788" y="3286125"/>
          <p14:tracePt t="17143" x="2490788" y="3295650"/>
          <p14:tracePt t="17196" x="2490788" y="3303588"/>
          <p14:tracePt t="17204" x="2490788" y="3313113"/>
          <p14:tracePt t="17213" x="2490788" y="3322638"/>
          <p14:tracePt t="17227" x="2490788" y="3330575"/>
          <p14:tracePt t="17243" x="2490788" y="3367088"/>
          <p14:tracePt t="17245" x="2490788" y="3384550"/>
          <p14:tracePt t="17260" x="2490788" y="3429000"/>
          <p14:tracePt t="17277" x="2490788" y="3490913"/>
          <p14:tracePt t="17293" x="2490788" y="3544888"/>
          <p14:tracePt t="17310" x="2490788" y="3625850"/>
          <p14:tracePt t="17327" x="2490788" y="3679825"/>
          <p14:tracePt t="17343" x="2490788" y="3724275"/>
          <p14:tracePt t="17360" x="2490788" y="3759200"/>
          <p14:tracePt t="17377" x="2490788" y="3803650"/>
          <p14:tracePt t="17394" x="2490788" y="3830638"/>
          <p14:tracePt t="17410" x="2490788" y="3867150"/>
          <p14:tracePt t="17427" x="2490788" y="3894138"/>
          <p14:tracePt t="17428" x="2490788" y="3911600"/>
          <p14:tracePt t="17445" x="2490788" y="3919538"/>
          <p14:tracePt t="17461" x="2490788" y="3938588"/>
          <p14:tracePt t="17478" x="2490788" y="3946525"/>
          <p14:tracePt t="17494" x="2490788" y="3973513"/>
          <p14:tracePt t="17511" x="2490788" y="3990975"/>
          <p14:tracePt t="17528" x="2490788" y="4027488"/>
          <p14:tracePt t="17544" x="2509838" y="4062413"/>
          <p14:tracePt t="17561" x="2517775" y="4116388"/>
          <p14:tracePt t="17578" x="2527300" y="4143375"/>
          <p14:tracePt t="17594" x="2544763" y="4197350"/>
          <p14:tracePt t="17611" x="2554288" y="4232275"/>
          <p14:tracePt t="17628" x="2581275" y="4259263"/>
          <p14:tracePt t="17628" x="2589213" y="4276725"/>
          <p14:tracePt t="17644" x="2598738" y="4295775"/>
          <p14:tracePt t="17661" x="2616200" y="4330700"/>
          <p14:tracePt t="17678" x="2625725" y="4367213"/>
          <p14:tracePt t="17694" x="2633663" y="4394200"/>
          <p14:tracePt t="17711" x="2633663" y="4411663"/>
          <p14:tracePt t="17728" x="2633663" y="4446588"/>
          <p14:tracePt t="17744" x="2652713" y="4491038"/>
          <p14:tracePt t="17761" x="2652713" y="4518025"/>
          <p14:tracePt t="17778" x="2660650" y="4545013"/>
          <p14:tracePt t="17794" x="2660650" y="4572000"/>
          <p14:tracePt t="17811" x="2670175" y="4608513"/>
          <p14:tracePt t="17828" x="2670175" y="4633913"/>
          <p14:tracePt t="17845" x="2670175" y="4660900"/>
          <p14:tracePt t="17861" x="2670175" y="4687888"/>
          <p14:tracePt t="17878" x="2670175" y="4705350"/>
          <p14:tracePt t="17895" x="2670175" y="4732338"/>
          <p14:tracePt t="17911" x="2670175" y="4759325"/>
          <p14:tracePt t="17928" x="2660650" y="4786313"/>
          <p14:tracePt t="17945" x="2652713" y="4813300"/>
          <p14:tracePt t="17961" x="2643188" y="4848225"/>
          <p14:tracePt t="17978" x="2643188" y="4867275"/>
          <p14:tracePt t="17995" x="2643188" y="4875213"/>
          <p14:tracePt t="18011" x="2625725" y="4902200"/>
          <p14:tracePt t="18028" x="2616200" y="4911725"/>
          <p14:tracePt t="18045" x="2598738" y="4919663"/>
          <p14:tracePt t="18062" x="2598738" y="4956175"/>
          <p14:tracePt t="18079" x="2581275" y="5010150"/>
          <p14:tracePt t="18095" x="2571750" y="5027613"/>
          <p14:tracePt t="18111" x="2562225" y="5062538"/>
          <p14:tracePt t="18130" x="2536825" y="5081588"/>
          <p14:tracePt t="18147" x="2509838" y="5108575"/>
          <p14:tracePt t="18162" x="2482850" y="5133975"/>
          <p14:tracePt t="18178" x="2455863" y="5143500"/>
          <p14:tracePt t="18195" x="2438400" y="5160963"/>
          <p14:tracePt t="18212" x="2384425" y="5187950"/>
          <p14:tracePt t="18213" x="2366963" y="5197475"/>
          <p14:tracePt t="18228" x="2339975" y="5224463"/>
          <p14:tracePt t="18245" x="2303463" y="5241925"/>
          <p14:tracePt t="18262" x="2286000" y="5259388"/>
          <p14:tracePt t="18278" x="2286000" y="5276850"/>
          <p14:tracePt t="18295" x="2259013" y="5313363"/>
          <p14:tracePt t="18312" x="2259013" y="5322888"/>
          <p14:tracePt t="18329" x="2241550" y="5330825"/>
          <p14:tracePt t="18345" x="2224088" y="5348288"/>
          <p14:tracePt t="18362" x="2214563" y="5367338"/>
          <p14:tracePt t="18379" x="2214563" y="5375275"/>
          <p14:tracePt t="18395" x="2197100" y="5411788"/>
          <p14:tracePt t="18397" x="2187575" y="5429250"/>
          <p14:tracePt t="18412" x="2160588" y="5483225"/>
          <p14:tracePt t="18429" x="2152650" y="5527675"/>
          <p14:tracePt t="18446" x="2143125" y="5537200"/>
          <p14:tracePt t="18463" x="2133600" y="5562600"/>
          <p14:tracePt t="18479" x="2133600" y="5581650"/>
          <p14:tracePt t="18497" x="2133600" y="5589588"/>
          <p14:tracePt t="18513" x="2133600" y="5599113"/>
          <p14:tracePt t="18529" x="2133600" y="5608638"/>
          <p14:tracePt t="18546" x="2125663" y="5599113"/>
          <p14:tracePt t="18563" x="2116138" y="5608638"/>
          <p14:tracePt t="18580" x="2116138" y="5616575"/>
          <p14:tracePt t="18597" x="2116138" y="5661025"/>
          <p14:tracePt t="18613" x="2116138" y="5697538"/>
          <p14:tracePt t="18630" x="2116138" y="5715000"/>
          <p14:tracePt t="18646" x="2116138" y="5751513"/>
          <p14:tracePt t="18663" x="2116138" y="5776913"/>
          <p14:tracePt t="18680" x="2098675" y="5776913"/>
          <p14:tracePt t="18701" x="2098675" y="5795963"/>
          <p14:tracePt t="18716" x="2098675" y="5803900"/>
          <p14:tracePt t="18730" x="2098675" y="5813425"/>
          <p14:tracePt t="18747" x="2098675" y="5857875"/>
          <p14:tracePt t="18764" x="2081213" y="5911850"/>
          <p14:tracePt t="18780" x="2081213" y="5919788"/>
          <p14:tracePt t="18781" x="2081213" y="5929313"/>
          <p14:tracePt t="18797" x="2089150" y="5965825"/>
          <p14:tracePt t="18813" x="2108200" y="5991225"/>
          <p14:tracePt t="18830" x="2081213" y="6018213"/>
          <p14:tracePt t="18847" x="2081213" y="6027738"/>
          <p14:tracePt t="18863" x="2081213" y="6045200"/>
          <p14:tracePt t="18884" x="2081213" y="6037263"/>
          <p14:tracePt t="18901" x="2071688" y="6037263"/>
          <p14:tracePt t="18913" x="2062163" y="6037263"/>
          <p14:tracePt t="18930" x="2062163" y="6045200"/>
          <p14:tracePt t="19004" x="2062163" y="6062663"/>
          <p14:tracePt t="19012" x="2062163" y="6089650"/>
          <p14:tracePt t="19020" x="2062163" y="6108700"/>
          <p14:tracePt t="19030" x="2062163" y="6116638"/>
          <p14:tracePt t="19047" x="2071688" y="6116638"/>
          <p14:tracePt t="19064" x="2098675" y="6045200"/>
          <p14:tracePt t="19080" x="2108200" y="6027738"/>
          <p14:tracePt t="19098" x="2116138" y="6018213"/>
          <p14:tracePt t="19114" x="2143125" y="6018213"/>
          <p14:tracePt t="19131" x="2160588" y="6010275"/>
          <p14:tracePt t="19148" x="2214563" y="6010275"/>
          <p14:tracePt t="19165" x="2241550" y="5983288"/>
          <p14:tracePt t="19181" x="2268538" y="5965825"/>
          <p14:tracePt t="19198" x="2295525" y="5938838"/>
          <p14:tracePt t="19214" x="2322513" y="5911850"/>
          <p14:tracePt t="19231" x="2339975" y="5894388"/>
          <p14:tracePt t="19248" x="2357438" y="5857875"/>
          <p14:tracePt t="19264" x="2366963" y="5822950"/>
          <p14:tracePt t="19281" x="2374900" y="5803900"/>
          <p14:tracePt t="19298" x="2374900" y="5776913"/>
          <p14:tracePt t="19315" x="2374900" y="5741988"/>
          <p14:tracePt t="19331" x="2384425" y="5724525"/>
          <p14:tracePt t="19348" x="2393950" y="5705475"/>
          <p14:tracePt t="19364" x="2393950" y="5688013"/>
          <p14:tracePt t="19381" x="2393950" y="5661025"/>
          <p14:tracePt t="19397" x="2393950" y="5643563"/>
          <p14:tracePt t="19414" x="2401888" y="5634038"/>
          <p14:tracePt t="19431" x="2401888" y="5616575"/>
          <p14:tracePt t="19448" x="2401888" y="5589588"/>
          <p14:tracePt t="19465" x="2384425" y="5572125"/>
          <p14:tracePt t="19481" x="2374900" y="5545138"/>
          <p14:tracePt t="19500" x="2357438" y="5537200"/>
          <p14:tracePt t="19514" x="2347913" y="5537200"/>
          <p14:tracePt t="19531" x="2339975" y="5537200"/>
          <p14:tracePt t="19548" x="2322513" y="5537200"/>
          <p14:tracePt t="19548" x="2312988" y="5537200"/>
          <p14:tracePt t="19564" x="2286000" y="5537200"/>
          <p14:tracePt t="19581" x="2251075" y="5554663"/>
          <p14:tracePt t="19598" x="2224088" y="5581650"/>
          <p14:tracePt t="19615" x="2214563" y="5608638"/>
          <p14:tracePt t="19632" x="2214563" y="5626100"/>
          <p14:tracePt t="19649" x="2197100" y="5661025"/>
          <p14:tracePt t="19665" x="2197100" y="5670550"/>
          <p14:tracePt t="19682" x="2197100" y="5688013"/>
          <p14:tracePt t="19698" x="2197100" y="5697538"/>
          <p14:tracePt t="19715" x="2197100" y="5715000"/>
          <p14:tracePt t="19733" x="2197100" y="5732463"/>
          <p14:tracePt t="19749" x="2197100" y="5741988"/>
          <p14:tracePt t="19765" x="2197100" y="5751513"/>
          <p14:tracePt t="19788" x="2205038" y="5751513"/>
          <p14:tracePt t="19799" x="2214563" y="5751513"/>
          <p14:tracePt t="19815" x="2251075" y="5751513"/>
          <p14:tracePt t="19832" x="2303463" y="5751513"/>
          <p14:tracePt t="19849" x="2366963" y="5741988"/>
          <p14:tracePt t="19866" x="2428875" y="5724525"/>
          <p14:tracePt t="19883" x="2482850" y="5715000"/>
          <p14:tracePt t="19899" x="2536825" y="5688013"/>
          <p14:tracePt t="19901" x="2562225" y="5680075"/>
          <p14:tracePt t="19916" x="2608263" y="5661025"/>
          <p14:tracePt t="19933" x="2625725" y="5626100"/>
          <p14:tracePt t="19949" x="2643188" y="5589588"/>
          <p14:tracePt t="19966" x="2670175" y="5527675"/>
          <p14:tracePt t="19982" x="2697163" y="5456238"/>
          <p14:tracePt t="20000" x="2724150" y="5394325"/>
          <p14:tracePt t="20016" x="2741613" y="5340350"/>
          <p14:tracePt t="20032" x="2768600" y="5286375"/>
          <p14:tracePt t="20049" x="2776538" y="5251450"/>
          <p14:tracePt t="20066" x="2776538" y="5214938"/>
          <p14:tracePt t="20083" x="2776538" y="5170488"/>
          <p14:tracePt t="20099" x="2803525" y="5108575"/>
          <p14:tracePt t="20101" x="2822575" y="5089525"/>
          <p14:tracePt t="20117" x="2822575" y="5062538"/>
          <p14:tracePt t="20133" x="2822575" y="5037138"/>
          <p14:tracePt t="20149" x="2822575" y="5010150"/>
          <p14:tracePt t="20166" x="2813050" y="5010150"/>
          <p14:tracePt t="20182" x="2776538" y="5010150"/>
          <p14:tracePt t="20200" x="2741613" y="5010150"/>
          <p14:tracePt t="20216" x="2670175" y="5010150"/>
          <p14:tracePt t="20233" x="2608263" y="5037138"/>
          <p14:tracePt t="20249" x="2517775" y="5081588"/>
          <p14:tracePt t="20266" x="2455863" y="5116513"/>
          <p14:tracePt t="20283" x="2401888" y="5170488"/>
          <p14:tracePt t="20300" x="2347913" y="5232400"/>
          <p14:tracePt t="20301" x="2330450" y="5259388"/>
          <p14:tracePt t="20317" x="2303463" y="5286375"/>
          <p14:tracePt t="20333" x="2286000" y="5340350"/>
          <p14:tracePt t="20350" x="2259013" y="5394325"/>
          <p14:tracePt t="20366" x="2251075" y="5419725"/>
          <p14:tracePt t="20383" x="2259013" y="5465763"/>
          <p14:tracePt t="20400" x="2268538" y="5500688"/>
          <p14:tracePt t="20416" x="2268538" y="5545138"/>
          <p14:tracePt t="20433" x="2268538" y="5608638"/>
          <p14:tracePt t="20450" x="2268538" y="5653088"/>
          <p14:tracePt t="20467" x="2268538" y="5705475"/>
          <p14:tracePt t="20484" x="2276475" y="5751513"/>
          <p14:tracePt t="20501" x="2286000" y="5803900"/>
          <p14:tracePt t="20517" x="2295525" y="5848350"/>
          <p14:tracePt t="20533" x="2312988" y="5884863"/>
          <p14:tracePt t="20550" x="2322513" y="5911850"/>
          <p14:tracePt t="20567" x="2330450" y="5929313"/>
          <p14:tracePt t="20584" x="2330450" y="5938838"/>
          <p14:tracePt t="20600" x="2357438" y="5956300"/>
          <p14:tracePt t="20617" x="2374900" y="5973763"/>
          <p14:tracePt t="20633" x="2384425" y="6010275"/>
          <p14:tracePt t="20650" x="2393950" y="6027738"/>
          <p14:tracePt t="20667" x="2401888" y="6027738"/>
          <p14:tracePt t="20684" x="2411413" y="6027738"/>
          <p14:tracePt t="20724" x="2411413" y="6037263"/>
          <p14:tracePt t="20740" x="2428875" y="6045200"/>
          <p14:tracePt t="20756" x="2446338" y="6045200"/>
          <p14:tracePt t="20764" x="2465388" y="6037263"/>
          <p14:tracePt t="20772" x="2482850" y="6037263"/>
          <p14:tracePt t="20783" x="2490788" y="6027738"/>
          <p14:tracePt t="20800" x="2509838" y="6000750"/>
          <p14:tracePt t="20817" x="2517775" y="5973763"/>
          <p14:tracePt t="20833" x="2527300" y="5965825"/>
          <p14:tracePt t="20850" x="2527300" y="5938838"/>
          <p14:tracePt t="20867" x="2527300" y="5929313"/>
          <p14:tracePt t="20883" x="2527300" y="5894388"/>
          <p14:tracePt t="20900" x="2527300" y="5857875"/>
          <p14:tracePt t="20917" x="2536825" y="5813425"/>
          <p14:tracePt t="20934" x="2536825" y="5768975"/>
          <p14:tracePt t="20951" x="2527300" y="5724525"/>
          <p14:tracePt t="20968" x="2500313" y="5680075"/>
          <p14:tracePt t="20984" x="2465388" y="5653088"/>
          <p14:tracePt t="21002" x="2428875" y="5634038"/>
          <p14:tracePt t="21017" x="2366963" y="5616575"/>
          <p14:tracePt t="21034" x="2322513" y="5608638"/>
          <p14:tracePt t="21051" x="2268538" y="5608638"/>
          <p14:tracePt t="21067" x="2214563" y="5608638"/>
          <p14:tracePt t="21085" x="2125663" y="5616575"/>
          <p14:tracePt t="21101" x="2071688" y="5616575"/>
          <p14:tracePt t="21118" x="2027238" y="5634038"/>
          <p14:tracePt t="21135" x="1990725" y="5661025"/>
          <p14:tracePt t="21151" x="1965325" y="5688013"/>
          <p14:tracePt t="21168" x="1946275" y="5705475"/>
          <p14:tracePt t="21185" x="1938338" y="5724525"/>
          <p14:tracePt t="21202" x="1928813" y="5732463"/>
          <p14:tracePt t="21261" x="1919288" y="5732463"/>
          <p14:tracePt t="21325" x="0" y="0"/>
        </p14:tracePtLst>
        <p14:tracePtLst>
          <p14:tracePt t="26253" x="5402263" y="704850"/>
          <p14:tracePt t="26260" x="5402263" y="714375"/>
          <p14:tracePt t="26325" x="5402263" y="723900"/>
          <p14:tracePt t="26340" x="5402263" y="731838"/>
          <p14:tracePt t="26364" x="5402263" y="741363"/>
          <p14:tracePt t="26372" x="5402263" y="750888"/>
          <p14:tracePt t="26381" x="5402263" y="758825"/>
          <p14:tracePt t="26397" x="5402263" y="768350"/>
          <p14:tracePt t="26412" x="5402263" y="795338"/>
          <p14:tracePt t="26429" x="5402263" y="830263"/>
          <p14:tracePt t="26446" x="5402263" y="847725"/>
          <p14:tracePt t="26462" x="5402263" y="874713"/>
          <p14:tracePt t="26479" x="5402263" y="893763"/>
          <p14:tracePt t="26496" x="5402263" y="928688"/>
          <p14:tracePt t="26512" x="5402263" y="955675"/>
          <p14:tracePt t="26529" x="5402263" y="982663"/>
          <p14:tracePt t="26546" x="5402263" y="1009650"/>
          <p14:tracePt t="26562" x="5402263" y="1027113"/>
          <p14:tracePt t="26579" x="5402263" y="1054100"/>
          <p14:tracePt t="26597" x="5419725" y="1081088"/>
          <p14:tracePt t="26613" x="5419725" y="1098550"/>
          <p14:tracePt t="26629" x="5419725" y="1133475"/>
          <p14:tracePt t="26646" x="5429250" y="1160463"/>
          <p14:tracePt t="26662" x="5438775" y="1196975"/>
          <p14:tracePt t="26679" x="5446713" y="1241425"/>
          <p14:tracePt t="26696" x="5456238" y="1295400"/>
          <p14:tracePt t="26713" x="5465763" y="1330325"/>
          <p14:tracePt t="26729" x="5473700" y="1384300"/>
          <p14:tracePt t="26746" x="5491163" y="1446213"/>
          <p14:tracePt t="26763" x="5491163" y="1482725"/>
          <p14:tracePt t="26780" x="5491163" y="1536700"/>
          <p14:tracePt t="26780" x="5491163" y="1562100"/>
          <p14:tracePt t="26797" x="5491163" y="1616075"/>
          <p14:tracePt t="26813" x="5491163" y="1670050"/>
          <p14:tracePt t="26829" x="5491163" y="1724025"/>
          <p14:tracePt t="26846" x="5491163" y="1795463"/>
          <p14:tracePt t="26863" x="5491163" y="1847850"/>
          <p14:tracePt t="26880" x="5491163" y="1901825"/>
          <p14:tracePt t="26897" x="5491163" y="1955800"/>
          <p14:tracePt t="26913" x="5491163" y="2000250"/>
          <p14:tracePt t="26930" x="5491163" y="2036763"/>
          <p14:tracePt t="26947" x="5491163" y="2098675"/>
          <p14:tracePt t="26963" x="5483225" y="2143125"/>
          <p14:tracePt t="26981" x="5465763" y="2224088"/>
          <p14:tracePt t="27000" x="5456238" y="2259013"/>
          <p14:tracePt t="27013" x="5446713" y="2295525"/>
          <p14:tracePt t="27029" x="5438775" y="2330450"/>
          <p14:tracePt t="27046" x="5419725" y="2347913"/>
          <p14:tracePt t="27063" x="5419725" y="2366963"/>
          <p14:tracePt t="27079" x="5402263" y="2384425"/>
          <p14:tracePt t="27096" x="5402263" y="2401888"/>
          <p14:tracePt t="27113" x="5394325" y="2419350"/>
          <p14:tracePt t="27130" x="5384800" y="2438400"/>
          <p14:tracePt t="27147" x="5375275" y="2455863"/>
          <p14:tracePt t="27148" x="5367338" y="2455863"/>
          <p14:tracePt t="27163" x="5367338" y="2465388"/>
          <p14:tracePt t="27181" x="5348288" y="2517775"/>
          <p14:tracePt t="27198" x="5330825" y="2554288"/>
          <p14:tracePt t="27214" x="5313363" y="2608263"/>
          <p14:tracePt t="27230" x="5295900" y="2652713"/>
          <p14:tracePt t="27247" x="5295900" y="2697163"/>
          <p14:tracePt t="27263" x="5286375" y="2751138"/>
          <p14:tracePt t="27280" x="5276850" y="2776538"/>
          <p14:tracePt t="27297" x="5276850" y="2830513"/>
          <p14:tracePt t="27314" x="5276850" y="2867025"/>
          <p14:tracePt t="27331" x="5276850" y="2901950"/>
          <p14:tracePt t="27348" x="5276850" y="2919413"/>
          <p14:tracePt t="27349" x="5276850" y="2938463"/>
          <p14:tracePt t="27364" x="5286375" y="2946400"/>
          <p14:tracePt t="27381" x="5286375" y="2973388"/>
          <p14:tracePt t="27397" x="5295900" y="2982913"/>
          <p14:tracePt t="27500" x="5303838" y="3000375"/>
          <p14:tracePt t="27509" x="5322888" y="3000375"/>
          <p14:tracePt t="27517" x="5348288" y="3009900"/>
          <p14:tracePt t="27531" x="5394325" y="3009900"/>
          <p14:tracePt t="27548" x="5562600" y="3009900"/>
          <p14:tracePt t="27565" x="5715000" y="3009900"/>
          <p14:tracePt t="27581" x="5803900" y="2990850"/>
          <p14:tracePt t="27598" x="5867400" y="2973388"/>
          <p14:tracePt t="27615" x="5884863" y="2955925"/>
          <p14:tracePt t="27631" x="5884863" y="2946400"/>
          <p14:tracePt t="27648" x="5884863" y="2919413"/>
          <p14:tracePt t="27665" x="5884863" y="2867025"/>
          <p14:tracePt t="27681" x="5894388" y="2803525"/>
          <p14:tracePt t="27698" x="5902325" y="2741613"/>
          <p14:tracePt t="27715" x="5902325" y="2687638"/>
          <p14:tracePt t="27731" x="5902325" y="2625725"/>
          <p14:tracePt t="27733" x="5902325" y="2608263"/>
          <p14:tracePt t="27748" x="5902325" y="2554288"/>
          <p14:tracePt t="27765" x="5894388" y="2509838"/>
          <p14:tracePt t="27782" x="5875338" y="2465388"/>
          <p14:tracePt t="27798" x="5857875" y="2419350"/>
          <p14:tracePt t="27815" x="5830888" y="2384425"/>
          <p14:tracePt t="27831" x="5813425" y="2357438"/>
          <p14:tracePt t="27848" x="5786438" y="2330450"/>
          <p14:tracePt t="27865" x="5751513" y="2322513"/>
          <p14:tracePt t="27882" x="5715000" y="2322513"/>
          <p14:tracePt t="27898" x="5653088" y="2322513"/>
          <p14:tracePt t="27915" x="5616575" y="2330450"/>
          <p14:tracePt t="27932" x="5554663" y="2357438"/>
          <p14:tracePt t="27949" x="5518150" y="2374900"/>
          <p14:tracePt t="27965" x="5500688" y="2401888"/>
          <p14:tracePt t="27982" x="5473700" y="2438400"/>
          <p14:tracePt t="27999" x="5465763" y="2465388"/>
          <p14:tracePt t="28015" x="5446713" y="2500313"/>
          <p14:tracePt t="28032" x="5438775" y="2544763"/>
          <p14:tracePt t="28049" x="5411788" y="2598738"/>
          <p14:tracePt t="28065" x="5402263" y="2660650"/>
          <p14:tracePt t="28082" x="5394325" y="2724150"/>
          <p14:tracePt t="28099" x="5384800" y="2776538"/>
          <p14:tracePt t="28116" x="5375275" y="2822575"/>
          <p14:tracePt t="28117" x="5375275" y="2847975"/>
          <p14:tracePt t="28133" x="5394325" y="2901950"/>
          <p14:tracePt t="28149" x="5402263" y="2946400"/>
          <p14:tracePt t="28165" x="5419725" y="2990850"/>
          <p14:tracePt t="28182" x="5446713" y="3017838"/>
          <p14:tracePt t="28199" x="5473700" y="3036888"/>
          <p14:tracePt t="28216" x="5500688" y="3044825"/>
          <p14:tracePt t="28232" x="5527675" y="3044825"/>
          <p14:tracePt t="28249" x="5572125" y="3044825"/>
          <p14:tracePt t="28266" x="5626100" y="3044825"/>
          <p14:tracePt t="28282" x="5680075" y="3027363"/>
          <p14:tracePt t="28299" x="5715000" y="3000375"/>
          <p14:tracePt t="28300" x="5741988" y="2990850"/>
          <p14:tracePt t="28316" x="5768975" y="2946400"/>
          <p14:tracePt t="28333" x="5803900" y="2884488"/>
          <p14:tracePt t="28349" x="5813425" y="2830513"/>
          <p14:tracePt t="28366" x="5830888" y="2776538"/>
          <p14:tracePt t="28383" x="5840413" y="2732088"/>
          <p14:tracePt t="28399" x="5840413" y="2697163"/>
          <p14:tracePt t="28416" x="5840413" y="2652713"/>
          <p14:tracePt t="28433" x="5840413" y="2616200"/>
          <p14:tracePt t="28449" x="5840413" y="2581275"/>
          <p14:tracePt t="28466" x="5830888" y="2562225"/>
          <p14:tracePt t="28483" x="5830888" y="2536825"/>
          <p14:tracePt t="28500" x="5813425" y="2517775"/>
          <p14:tracePt t="28516" x="5803900" y="2509838"/>
          <p14:tracePt t="28516" x="5795963" y="2500313"/>
          <p14:tracePt t="28532" x="5776913" y="2482850"/>
          <p14:tracePt t="28549" x="5751513" y="2473325"/>
          <p14:tracePt t="28566" x="5732463" y="2465388"/>
          <p14:tracePt t="28583" x="5705475" y="2465388"/>
          <p14:tracePt t="28600" x="5680075" y="2465388"/>
          <p14:tracePt t="28617" x="5670550" y="2465388"/>
          <p14:tracePt t="28637" x="5661025" y="2465388"/>
          <p14:tracePt t="28650" x="5653088" y="2465388"/>
          <p14:tracePt t="28667" x="5643563" y="2465388"/>
          <p14:tracePt t="28683" x="5626100" y="2465388"/>
          <p14:tracePt t="28685" x="5616575" y="2473325"/>
          <p14:tracePt t="28717" x="5608638" y="2473325"/>
          <p14:tracePt t="28740" x="5599113" y="2473325"/>
          <p14:tracePt t="28749" x="5589588" y="2482850"/>
          <p14:tracePt t="28772" x="5581650" y="2490788"/>
          <p14:tracePt t="28780" x="5572125" y="2490788"/>
          <p14:tracePt t="28788" x="5562600" y="2500313"/>
          <p14:tracePt t="28800" x="5554663" y="2500313"/>
          <p14:tracePt t="28817" x="5527675" y="2527300"/>
          <p14:tracePt t="28833" x="5500688" y="2544763"/>
          <p14:tracePt t="28850" x="5465763" y="2571750"/>
          <p14:tracePt t="28867" x="5438775" y="2608263"/>
          <p14:tracePt t="28869" x="5419725" y="2633663"/>
          <p14:tracePt t="28884" x="5411788" y="2652713"/>
          <p14:tracePt t="28885" x="5402263" y="2670175"/>
          <p14:tracePt t="28901" x="5394325" y="2697163"/>
          <p14:tracePt t="28917" x="5394325" y="2724150"/>
          <p14:tracePt t="28934" x="5394325" y="2732088"/>
          <p14:tracePt t="28951" x="5394325" y="2751138"/>
          <p14:tracePt t="28968" x="5394325" y="2759075"/>
          <p14:tracePt t="28984" x="5394325" y="2776538"/>
          <p14:tracePt t="29001" x="5411788" y="2795588"/>
          <p14:tracePt t="29018" x="5438775" y="2813050"/>
          <p14:tracePt t="29034" x="5465763" y="2822575"/>
          <p14:tracePt t="29051" x="5491163" y="2830513"/>
          <p14:tracePt t="29053" x="5500688" y="2830513"/>
          <p14:tracePt t="29068" x="5537200" y="2830513"/>
          <p14:tracePt t="29084" x="5562600" y="2830513"/>
          <p14:tracePt t="29101" x="5581650" y="2830513"/>
          <p14:tracePt t="29118" x="5599113" y="2813050"/>
          <p14:tracePt t="29134" x="5616575" y="2795588"/>
          <p14:tracePt t="29151" x="5626100" y="2786063"/>
          <p14:tracePt t="29168" x="5634038" y="2768600"/>
          <p14:tracePt t="29184" x="5643563" y="2768600"/>
          <p14:tracePt t="29201" x="5643563" y="2759075"/>
          <p14:tracePt t="29237" x="5643563" y="2751138"/>
          <p14:tracePt t="29252" x="5653088" y="2732088"/>
          <p14:tracePt t="29276" x="5653088" y="2724150"/>
          <p14:tracePt t="29292" x="5653088" y="2714625"/>
          <p14:tracePt t="29308" x="5653088" y="2697163"/>
          <p14:tracePt t="29324" x="5653088" y="2687638"/>
          <p14:tracePt t="29340" x="5653088" y="2670175"/>
          <p14:tracePt t="29357" x="5653088" y="2660650"/>
          <p14:tracePt t="29420" x="5653088" y="2652713"/>
          <p14:tracePt t="29428" x="5643563" y="2652713"/>
          <p14:tracePt t="29452" x="5634038" y="2652713"/>
          <p14:tracePt t="29460" x="5608638" y="2652713"/>
          <p14:tracePt t="29476" x="5599113" y="2652713"/>
          <p14:tracePt t="29501" x="5589588" y="2652713"/>
          <p14:tracePt t="29580" x="5572125" y="2660650"/>
          <p14:tracePt t="29620" x="5572125" y="2670175"/>
          <p14:tracePt t="29628" x="5572125" y="2679700"/>
          <p14:tracePt t="29644" x="5572125" y="2697163"/>
          <p14:tracePt t="29660" x="5572125" y="2705100"/>
          <p14:tracePt t="29669" x="5581650" y="2732088"/>
          <p14:tracePt t="29685" x="5589588" y="2751138"/>
          <p14:tracePt t="29702" x="5608638" y="2768600"/>
          <p14:tracePt t="29719" x="5626100" y="2786063"/>
          <p14:tracePt t="29735" x="5643563" y="2795588"/>
          <p14:tracePt t="29752" x="5653088" y="2803525"/>
          <p14:tracePt t="29769" x="5670550" y="2803525"/>
          <p14:tracePt t="29786" x="5680075" y="2795588"/>
          <p14:tracePt t="29802" x="5705475" y="2776538"/>
          <p14:tracePt t="29819" x="5724525" y="2732088"/>
          <p14:tracePt t="29821" x="5732463" y="2714625"/>
          <p14:tracePt t="29836" x="5751513" y="2687638"/>
          <p14:tracePt t="29837" x="5759450" y="2660650"/>
          <p14:tracePt t="29853" x="5768975" y="2616200"/>
          <p14:tracePt t="29870" x="5768975" y="2571750"/>
          <p14:tracePt t="29886" x="5768975" y="2517775"/>
          <p14:tracePt t="29902" x="5768975" y="2465388"/>
          <p14:tracePt t="29919" x="5768975" y="2411413"/>
          <p14:tracePt t="29936" x="5751513" y="2374900"/>
          <p14:tracePt t="29952" x="5732463" y="2357438"/>
          <p14:tracePt t="29969" x="5724525" y="2357438"/>
          <p14:tracePt t="29986" x="5688013" y="2357438"/>
          <p14:tracePt t="30003" x="5634038" y="2357438"/>
          <p14:tracePt t="30019" x="5599113" y="2384425"/>
          <p14:tracePt t="30035" x="5545138" y="2419350"/>
          <p14:tracePt t="30036" x="5527675" y="2438400"/>
          <p14:tracePt t="30052" x="5500688" y="2482850"/>
          <p14:tracePt t="30069" x="5473700" y="2517775"/>
          <p14:tracePt t="30086" x="5456238" y="2562225"/>
          <p14:tracePt t="30103" x="5446713" y="2589213"/>
          <p14:tracePt t="30120" x="5446713" y="2625725"/>
          <p14:tracePt t="30136" x="5446713" y="2660650"/>
          <p14:tracePt t="30153" x="5446713" y="2697163"/>
          <p14:tracePt t="30170" x="5446713" y="2732088"/>
          <p14:tracePt t="30187" x="5456238" y="2776538"/>
          <p14:tracePt t="30203" x="5473700" y="2813050"/>
          <p14:tracePt t="30220" x="5491163" y="2857500"/>
          <p14:tracePt t="30236" x="5510213" y="2884488"/>
          <p14:tracePt t="30253" x="5537200" y="2894013"/>
          <p14:tracePt t="30270" x="5554663" y="2894013"/>
          <p14:tracePt t="30286" x="5599113" y="2894013"/>
          <p14:tracePt t="30303" x="5634038" y="2874963"/>
          <p14:tracePt t="30320" x="5661025" y="2847975"/>
          <p14:tracePt t="30336" x="5680075" y="2786063"/>
          <p14:tracePt t="30353" x="5697538" y="2724150"/>
          <p14:tracePt t="30370" x="5697538" y="2670175"/>
          <p14:tracePt t="30387" x="5697538" y="2616200"/>
          <p14:tracePt t="30403" x="5697538" y="2554288"/>
          <p14:tracePt t="30405" x="5688013" y="2527300"/>
          <p14:tracePt t="30420" x="5661025" y="2490788"/>
          <p14:tracePt t="30437" x="5643563" y="2473325"/>
          <p14:tracePt t="30453" x="5608638" y="2465388"/>
          <p14:tracePt t="30470" x="5581650" y="2465388"/>
          <p14:tracePt t="30487" x="5527675" y="2473325"/>
          <p14:tracePt t="30503" x="5491163" y="2490788"/>
          <p14:tracePt t="30520" x="5456238" y="2527300"/>
          <p14:tracePt t="30537" x="5429250" y="2562225"/>
          <p14:tracePt t="30553" x="5411788" y="2625725"/>
          <p14:tracePt t="30570" x="5394325" y="2670175"/>
          <p14:tracePt t="30587" x="5394325" y="2714625"/>
          <p14:tracePt t="30588" x="5394325" y="2732088"/>
          <p14:tracePt t="30604" x="5394325" y="2759075"/>
          <p14:tracePt t="30605" x="5394325" y="2776538"/>
          <p14:tracePt t="30621" x="5394325" y="2813050"/>
          <p14:tracePt t="30637" x="5411788" y="2840038"/>
          <p14:tracePt t="30654" x="5438775" y="2847975"/>
          <p14:tracePt t="30670" x="5465763" y="2847975"/>
          <p14:tracePt t="30688" x="5527675" y="2847975"/>
          <p14:tracePt t="30704" x="5572125" y="2840038"/>
          <p14:tracePt t="30720" x="5608638" y="2813050"/>
          <p14:tracePt t="30737" x="5634038" y="2768600"/>
          <p14:tracePt t="30754" x="5653088" y="2732088"/>
          <p14:tracePt t="30771" x="5653088" y="2697163"/>
          <p14:tracePt t="30787" x="5653088" y="2679700"/>
          <p14:tracePt t="30804" x="5653088" y="2652713"/>
          <p14:tracePt t="30860" x="5653088" y="2643188"/>
          <p14:tracePt t="30892" x="5643563" y="2643188"/>
          <p14:tracePt t="30916" x="5643563" y="2652713"/>
          <p14:tracePt t="30924" x="5634038" y="2670175"/>
          <p14:tracePt t="30940" x="5626100" y="2679700"/>
          <p14:tracePt t="30948" x="5616575" y="2687638"/>
          <p14:tracePt t="30958" x="5616575" y="2705100"/>
          <p14:tracePt t="30980" x="5608638" y="2724150"/>
          <p14:tracePt t="30989" x="5599113" y="2741613"/>
          <p14:tracePt t="31006" x="5599113" y="2759075"/>
          <p14:tracePt t="31021" x="5599113" y="2803525"/>
          <p14:tracePt t="31038" x="5616575" y="2830513"/>
          <p14:tracePt t="31054" x="5626100" y="2847975"/>
          <p14:tracePt t="31071" x="5634038" y="2874963"/>
          <p14:tracePt t="31088" x="5634038" y="2894013"/>
          <p14:tracePt t="31105" x="5653088" y="2928938"/>
          <p14:tracePt t="31121" x="5653088" y="2946400"/>
          <p14:tracePt t="31138" x="5653088" y="2990850"/>
          <p14:tracePt t="31155" x="5653088" y="3036888"/>
          <p14:tracePt t="31171" x="5653088" y="3081338"/>
          <p14:tracePt t="31173" x="5661025" y="3116263"/>
          <p14:tracePt t="31188" x="5670550" y="3152775"/>
          <p14:tracePt t="31205" x="5688013" y="3187700"/>
          <p14:tracePt t="31221" x="5697538" y="3224213"/>
          <p14:tracePt t="31238" x="5705475" y="3241675"/>
          <p14:tracePt t="31255" x="5724525" y="3259138"/>
          <p14:tracePt t="31276" x="5724525" y="3276600"/>
          <p14:tracePt t="31289" x="5732463" y="3286125"/>
          <p14:tracePt t="31306" x="5732463" y="3303588"/>
          <p14:tracePt t="31322" x="5732463" y="3330575"/>
          <p14:tracePt t="31339" x="5741988" y="3375025"/>
          <p14:tracePt t="31356" x="5751513" y="3394075"/>
          <p14:tracePt t="31358" x="5759450" y="3411538"/>
          <p14:tracePt t="31372" x="5768975" y="3446463"/>
          <p14:tracePt t="31389" x="5776913" y="3500438"/>
          <p14:tracePt t="31405" x="5776913" y="3536950"/>
          <p14:tracePt t="31422" x="5776913" y="3581400"/>
          <p14:tracePt t="31438" x="5776913" y="3625850"/>
          <p14:tracePt t="31456" x="5776913" y="3660775"/>
          <p14:tracePt t="31472" x="5776913" y="3697288"/>
          <p14:tracePt t="31489" x="5776913" y="3732213"/>
          <p14:tracePt t="31506" x="5776913" y="3768725"/>
          <p14:tracePt t="31522" x="5776913" y="3822700"/>
          <p14:tracePt t="31539" x="5776913" y="3884613"/>
          <p14:tracePt t="31556" x="5776913" y="3973513"/>
          <p14:tracePt t="31572" x="5786438" y="4037013"/>
          <p14:tracePt t="31589" x="5803900" y="4098925"/>
          <p14:tracePt t="31606" x="5803900" y="4143375"/>
          <p14:tracePt t="31622" x="5822950" y="4197350"/>
          <p14:tracePt t="31639" x="5830888" y="4232275"/>
          <p14:tracePt t="31656" x="5830888" y="4259263"/>
          <p14:tracePt t="31672" x="5830888" y="4276725"/>
          <p14:tracePt t="31689" x="5830888" y="4303713"/>
          <p14:tracePt t="31706" x="5830888" y="4330700"/>
          <p14:tracePt t="31722" x="5830888" y="4340225"/>
          <p14:tracePt t="31739" x="5830888" y="4357688"/>
          <p14:tracePt t="31756" x="5830888" y="4402138"/>
          <p14:tracePt t="31773" x="5830888" y="4446588"/>
          <p14:tracePt t="31789" x="5822950" y="4473575"/>
          <p14:tracePt t="31806" x="5813425" y="4500563"/>
          <p14:tracePt t="31823" x="5803900" y="4518025"/>
          <p14:tracePt t="31877" x="5795963" y="4527550"/>
          <p14:tracePt t="31884" x="5795963" y="4537075"/>
          <p14:tracePt t="31892" x="5786438" y="4545013"/>
          <p14:tracePt t="31907" x="5786438" y="4554538"/>
          <p14:tracePt t="31923" x="5776913" y="4554538"/>
          <p14:tracePt t="31940" x="5768975" y="4562475"/>
          <p14:tracePt t="31996" x="5776913" y="4562475"/>
          <p14:tracePt t="32012" x="5786438" y="4562475"/>
          <p14:tracePt t="32020" x="5795963" y="4562475"/>
          <p14:tracePt t="32084" x="5795963" y="4554538"/>
          <p14:tracePt t="32117" x="5786438" y="4545013"/>
          <p14:tracePt t="32148" x="5776913" y="4545013"/>
          <p14:tracePt t="32180" x="5768975" y="4537075"/>
          <p14:tracePt t="32204" x="5759450" y="4537075"/>
          <p14:tracePt t="32316" x="5759450" y="4527550"/>
          <p14:tracePt t="32341" x="5768975" y="4527550"/>
          <p14:tracePt t="32348" x="5776913" y="4527550"/>
          <p14:tracePt t="32357" x="5786438" y="4527550"/>
          <p14:tracePt t="32374" x="5795963" y="4537075"/>
          <p14:tracePt t="32391" x="5813425" y="4537075"/>
          <p14:tracePt t="32408" x="5822950" y="4537075"/>
          <p14:tracePt t="32424" x="5830888" y="4537075"/>
          <p14:tracePt t="32460" x="5840413" y="4545013"/>
          <p14:tracePt t="32636" x="5840413" y="4562475"/>
          <p14:tracePt t="32644" x="5840413" y="4581525"/>
          <p14:tracePt t="32660" x="5840413" y="4598988"/>
          <p14:tracePt t="32668" x="5840413" y="4616450"/>
          <p14:tracePt t="32677" x="5840413" y="4625975"/>
          <p14:tracePt t="32693" x="5840413" y="4633913"/>
          <p14:tracePt t="32708" x="5857875" y="4660900"/>
          <p14:tracePt t="32725" x="5848350" y="4687888"/>
          <p14:tracePt t="32741" x="5848350" y="4714875"/>
          <p14:tracePt t="32758" x="5840413" y="4751388"/>
          <p14:tracePt t="32775" x="5840413" y="4786313"/>
          <p14:tracePt t="32792" x="5840413" y="4813300"/>
          <p14:tracePt t="32808" x="5840413" y="4848225"/>
          <p14:tracePt t="32825" x="5822950" y="4902200"/>
          <p14:tracePt t="32842" x="5813425" y="4938713"/>
          <p14:tracePt t="32858" x="5803900" y="4983163"/>
          <p14:tracePt t="32876" x="5795963" y="5010150"/>
          <p14:tracePt t="32892" x="5786438" y="5054600"/>
          <p14:tracePt t="32909" x="5759450" y="5108575"/>
          <p14:tracePt t="32925" x="5751513" y="5153025"/>
          <p14:tracePt t="32942" x="5732463" y="5187950"/>
          <p14:tracePt t="32959" x="5724525" y="5224463"/>
          <p14:tracePt t="32975" x="5715000" y="5241925"/>
          <p14:tracePt t="32992" x="5715000" y="5268913"/>
          <p14:tracePt t="33009" x="5705475" y="5303838"/>
          <p14:tracePt t="33025" x="5697538" y="5340350"/>
          <p14:tracePt t="33042" x="5680075" y="5394325"/>
          <p14:tracePt t="33059" x="5670550" y="5429250"/>
          <p14:tracePt t="33076" x="5653088" y="5473700"/>
          <p14:tracePt t="33077" x="5653088" y="5491163"/>
          <p14:tracePt t="33093" x="5653088" y="5518150"/>
          <p14:tracePt t="33109" x="5653088" y="5537200"/>
          <p14:tracePt t="33126" x="5653088" y="5562600"/>
          <p14:tracePt t="33142" x="5653088" y="5589588"/>
          <p14:tracePt t="33159" x="5653088" y="5608638"/>
          <p14:tracePt t="33176" x="5653088" y="5616575"/>
          <p14:tracePt t="33192" x="5653088" y="5626100"/>
          <p14:tracePt t="33348" x="5653088" y="5634038"/>
          <p14:tracePt t="33388" x="5653088" y="5643563"/>
          <p14:tracePt t="33397" x="5653088" y="5653088"/>
          <p14:tracePt t="33404" x="5643563" y="5661025"/>
          <p14:tracePt t="33412" x="5643563" y="5670550"/>
          <p14:tracePt t="33426" x="5634038" y="5680075"/>
          <p14:tracePt t="33443" x="5616575" y="5705475"/>
          <p14:tracePt t="33445" x="5608638" y="5724525"/>
          <p14:tracePt t="33460" x="5599113" y="5732463"/>
          <p14:tracePt t="33461" x="5589588" y="5741988"/>
          <p14:tracePt t="33477" x="5572125" y="5776913"/>
          <p14:tracePt t="33493" x="5562600" y="5803900"/>
          <p14:tracePt t="33510" x="5545138" y="5822950"/>
          <p14:tracePt t="33527" x="5545138" y="5830888"/>
          <p14:tracePt t="33543" x="5545138" y="5840413"/>
          <p14:tracePt t="33560" x="5545138" y="5857875"/>
          <p14:tracePt t="33577" x="5527675" y="5875338"/>
          <p14:tracePt t="33593" x="5527675" y="5884863"/>
          <p14:tracePt t="33610" x="5518150" y="5902325"/>
          <p14:tracePt t="33627" x="5518150" y="5919788"/>
          <p14:tracePt t="33643" x="5510213" y="5938838"/>
          <p14:tracePt t="33661" x="5510213" y="5965825"/>
          <p14:tracePt t="33677" x="5510213" y="5973763"/>
          <p14:tracePt t="33693" x="5510213" y="5991225"/>
          <p14:tracePt t="33710" x="5510213" y="6010275"/>
          <p14:tracePt t="33727" x="5510213" y="6027738"/>
          <p14:tracePt t="33743" x="5510213" y="6037263"/>
          <p14:tracePt t="33760" x="5518150" y="6062663"/>
          <p14:tracePt t="33777" x="5527675" y="6072188"/>
          <p14:tracePt t="33794" x="5537200" y="6089650"/>
          <p14:tracePt t="33810" x="5572125" y="6099175"/>
          <p14:tracePt t="33827" x="5599113" y="6116638"/>
          <p14:tracePt t="33829" x="5626100" y="6116638"/>
          <p14:tracePt t="33844" x="5653088" y="6116638"/>
          <p14:tracePt t="33861" x="5732463" y="6116638"/>
          <p14:tracePt t="33878" x="5795963" y="6116638"/>
          <p14:tracePt t="33894" x="5848350" y="6108700"/>
          <p14:tracePt t="33911" x="5867400" y="6099175"/>
          <p14:tracePt t="33928" x="5884863" y="6072188"/>
          <p14:tracePt t="33944" x="5911850" y="6045200"/>
          <p14:tracePt t="33961" x="5919788" y="6018213"/>
          <p14:tracePt t="33978" x="5938838" y="5983288"/>
          <p14:tracePt t="33994" x="5946775" y="5956300"/>
          <p14:tracePt t="34011" x="5965825" y="5902325"/>
          <p14:tracePt t="34028" x="5965825" y="5830888"/>
          <p14:tracePt t="34044" x="5965825" y="5803900"/>
          <p14:tracePt t="34045" x="5965825" y="5768975"/>
          <p14:tracePt t="34061" x="5965825" y="5715000"/>
          <p14:tracePt t="34078" x="5965825" y="5653088"/>
          <p14:tracePt t="34094" x="5938838" y="5608638"/>
          <p14:tracePt t="34111" x="5919788" y="5589588"/>
          <p14:tracePt t="34128" x="5894388" y="5572125"/>
          <p14:tracePt t="34144" x="5867400" y="5572125"/>
          <p14:tracePt t="34161" x="5830888" y="5572125"/>
          <p14:tracePt t="34178" x="5786438" y="5572125"/>
          <p14:tracePt t="34194" x="5741988" y="5581650"/>
          <p14:tracePt t="34211" x="5705475" y="5608638"/>
          <p14:tracePt t="34228" x="5670550" y="5643563"/>
          <p14:tracePt t="34245" x="5634038" y="5661025"/>
          <p14:tracePt t="34261" x="5599113" y="5688013"/>
          <p14:tracePt t="34278" x="5581650" y="5715000"/>
          <p14:tracePt t="34294" x="5581650" y="5732463"/>
          <p14:tracePt t="34311" x="5562600" y="5751513"/>
          <p14:tracePt t="34328" x="5545138" y="5776913"/>
          <p14:tracePt t="34345" x="5527675" y="5803900"/>
          <p14:tracePt t="34361" x="5500688" y="5840413"/>
          <p14:tracePt t="34378" x="5483225" y="5875338"/>
          <p14:tracePt t="34395" x="5465763" y="5902325"/>
          <p14:tracePt t="34412" x="5446713" y="5919788"/>
          <p14:tracePt t="34413" x="5446713" y="5929313"/>
          <p14:tracePt t="34429" x="5446713" y="5938838"/>
          <p14:tracePt t="34445" x="5446713" y="5965825"/>
          <p14:tracePt t="34462" x="5446713" y="5983288"/>
          <p14:tracePt t="34478" x="5446713" y="5991225"/>
          <p14:tracePt t="34495" x="5446713" y="6010275"/>
          <p14:tracePt t="34512" x="5446713" y="6027738"/>
          <p14:tracePt t="34529" x="5456238" y="6054725"/>
          <p14:tracePt t="34545" x="5483225" y="6062663"/>
          <p14:tracePt t="34562" x="5500688" y="6072188"/>
          <p14:tracePt t="34578" x="5527675" y="6081713"/>
          <p14:tracePt t="34595" x="5554663" y="6081713"/>
          <p14:tracePt t="34596" x="5581650" y="6089650"/>
          <p14:tracePt t="34613" x="5608638" y="6089650"/>
          <p14:tracePt t="34629" x="5661025" y="6089650"/>
          <p14:tracePt t="34645" x="5715000" y="6089650"/>
          <p14:tracePt t="34662" x="5759450" y="6089650"/>
          <p14:tracePt t="34679" x="5813425" y="6081713"/>
          <p14:tracePt t="34695" x="5830888" y="6062663"/>
          <p14:tracePt t="34712" x="5830888" y="6054725"/>
          <p14:tracePt t="34729" x="5830888" y="6037263"/>
          <p14:tracePt t="34746" x="5830888" y="6000750"/>
          <p14:tracePt t="34762" x="5830888" y="5973763"/>
          <p14:tracePt t="34779" x="5830888" y="5929313"/>
          <p14:tracePt t="34781" x="5830888" y="5911850"/>
          <p14:tracePt t="34796" x="5830888" y="5894388"/>
          <p14:tracePt t="34797" x="5830888" y="5875338"/>
          <p14:tracePt t="34813" x="5822950" y="5848350"/>
          <p14:tracePt t="34829" x="5803900" y="5813425"/>
          <p14:tracePt t="34846" x="5776913" y="5776913"/>
          <p14:tracePt t="34862" x="5732463" y="5724525"/>
          <p14:tracePt t="34879" x="5680075" y="5680075"/>
          <p14:tracePt t="34896" x="5626100" y="5634038"/>
          <p14:tracePt t="34912" x="5554663" y="5589588"/>
          <p14:tracePt t="34929" x="5491163" y="5554663"/>
          <p14:tracePt t="34946" x="5446713" y="5527675"/>
          <p14:tracePt t="34963" x="5429250" y="5527675"/>
          <p14:tracePt t="34979" x="5402263" y="5527675"/>
          <p14:tracePt t="34996" x="5367338" y="5537200"/>
          <p14:tracePt t="35013" x="5340350" y="5562600"/>
          <p14:tracePt t="35029" x="5303838" y="5616575"/>
          <p14:tracePt t="35046" x="5268913" y="5661025"/>
          <p14:tracePt t="35063" x="5241925" y="5697538"/>
          <p14:tracePt t="35079" x="5232400" y="5741988"/>
          <p14:tracePt t="35096" x="5224463" y="5795963"/>
          <p14:tracePt t="35113" x="5224463" y="5830888"/>
          <p14:tracePt t="35130" x="5224463" y="5875338"/>
          <p14:tracePt t="35147" x="5224463" y="5902325"/>
          <p14:tracePt t="35163" x="5224463" y="5956300"/>
          <p14:tracePt t="35180" x="5232400" y="5983288"/>
          <p14:tracePt t="35197" x="5241925" y="6000750"/>
          <p14:tracePt t="35213" x="5241925" y="6010275"/>
          <p14:tracePt t="35230" x="5276850" y="6037263"/>
          <p14:tracePt t="35247" x="5295900" y="6045200"/>
          <p14:tracePt t="35263" x="5313363" y="6045200"/>
          <p14:tracePt t="35280" x="5367338" y="6045200"/>
          <p14:tracePt t="35297" x="5402263" y="6045200"/>
          <p14:tracePt t="35313" x="5429250" y="6045200"/>
          <p14:tracePt t="35330" x="5456238" y="6045200"/>
          <p14:tracePt t="35347" x="5473700" y="6045200"/>
          <p14:tracePt t="35349" x="5483225" y="6045200"/>
          <p14:tracePt t="35363" x="5500688" y="6045200"/>
          <p14:tracePt t="35381" x="5545138" y="6027738"/>
          <p14:tracePt t="35397" x="5572125" y="6010275"/>
          <p14:tracePt t="35414" x="5599113" y="5983288"/>
          <p14:tracePt t="35430" x="5616575" y="5965825"/>
          <p14:tracePt t="35447" x="5634038" y="5938838"/>
          <p14:tracePt t="35464" x="5643563" y="5911850"/>
          <p14:tracePt t="35480" x="5643563" y="5884863"/>
          <p14:tracePt t="35499" x="5643563" y="5848350"/>
          <p14:tracePt t="35514" x="5643563" y="5803900"/>
          <p14:tracePt t="35530" x="5643563" y="5776913"/>
          <p14:tracePt t="35547" x="5643563" y="5751513"/>
          <p14:tracePt t="35563" x="5643563" y="5732463"/>
          <p14:tracePt t="35580" x="5626100" y="5705475"/>
          <p14:tracePt t="35597" x="5608638" y="5688013"/>
          <p14:tracePt t="35613" x="5581650" y="5680075"/>
          <p14:tracePt t="35630" x="5537200" y="5661025"/>
          <p14:tracePt t="35647" x="5518150" y="5661025"/>
          <p14:tracePt t="35664" x="5483225" y="5661025"/>
          <p14:tracePt t="35681" x="5446713" y="5661025"/>
          <p14:tracePt t="35698" x="5429250" y="5670550"/>
          <p14:tracePt t="35714" x="5411788" y="5697538"/>
          <p14:tracePt t="35731" x="5384800" y="5732463"/>
          <p14:tracePt t="35748" x="5375275" y="5803900"/>
          <p14:tracePt t="35764" x="5375275" y="5857875"/>
          <p14:tracePt t="35781" x="5375275" y="5911850"/>
          <p14:tracePt t="35798" x="5375275" y="5965825"/>
          <p14:tracePt t="35814" x="5375275" y="6000750"/>
          <p14:tracePt t="35831" x="5394325" y="6037263"/>
          <p14:tracePt t="35848" x="5394325" y="6054725"/>
          <p14:tracePt t="35864" x="5411788" y="6062663"/>
          <p14:tracePt t="35881" x="5429250" y="6072188"/>
          <p14:tracePt t="35898" x="5483225" y="6099175"/>
          <p14:tracePt t="35914" x="5518150" y="6108700"/>
          <p14:tracePt t="35931" x="5589588" y="6116638"/>
          <p14:tracePt t="35948" x="5616575" y="6116638"/>
          <p14:tracePt t="35948" x="5634038" y="6116638"/>
          <p14:tracePt t="35965" x="5670550" y="6116638"/>
          <p14:tracePt t="35996" x="5661025" y="6108700"/>
          <p14:tracePt t="36012" x="5661025" y="6089650"/>
          <p14:tracePt t="36020" x="5670550" y="6072188"/>
          <p14:tracePt t="36045" x="5670550" y="6062663"/>
          <p14:tracePt t="36068" x="5670550" y="6045200"/>
          <p14:tracePt t="36076" x="5670550" y="6027738"/>
          <p14:tracePt t="36085" x="5670550" y="6000750"/>
          <p14:tracePt t="36098" x="5670550" y="5983288"/>
          <p14:tracePt t="36115" x="5661025" y="5929313"/>
          <p14:tracePt t="36132" x="5634038" y="5848350"/>
          <p14:tracePt t="36149" x="5599113" y="5795963"/>
          <p14:tracePt t="36165" x="5572125" y="5751513"/>
          <p14:tracePt t="36182" x="5518150" y="5715000"/>
          <p14:tracePt t="36199" x="5483225" y="5697538"/>
          <p14:tracePt t="36215" x="5465763" y="5688013"/>
          <p14:tracePt t="36232" x="5438775" y="5688013"/>
          <p14:tracePt t="36248" x="5402263" y="5697538"/>
          <p14:tracePt t="36265" x="5384800" y="5732463"/>
          <p14:tracePt t="36282" x="5357813" y="5768975"/>
          <p14:tracePt t="36299" x="5330825" y="5830888"/>
          <p14:tracePt t="36315" x="5303838" y="5894388"/>
          <p14:tracePt t="36317" x="5295900" y="5919788"/>
          <p14:tracePt t="36332" x="5295900" y="5938838"/>
          <p14:tracePt t="36333" x="5295900" y="5973763"/>
          <p14:tracePt t="36349" x="5295900" y="6027738"/>
          <p14:tracePt t="36365" x="5303838" y="6081713"/>
          <p14:tracePt t="36382" x="5313363" y="6108700"/>
          <p14:tracePt t="36399" x="5330825" y="6126163"/>
          <p14:tracePt t="36416" x="5330825" y="6134100"/>
          <p14:tracePt t="36432" x="5348288" y="6134100"/>
          <p14:tracePt t="36449" x="5384800" y="6153150"/>
          <p14:tracePt t="36466" x="5429250" y="6161088"/>
          <p14:tracePt t="36482" x="5491163" y="6161088"/>
          <p14:tracePt t="36499" x="5554663" y="6161088"/>
          <p14:tracePt t="36516" x="5589588" y="6161088"/>
          <p14:tracePt t="36533" x="5616575" y="6161088"/>
          <p14:tracePt t="36549" x="5643563" y="6161088"/>
          <p14:tracePt t="36566" x="5653088" y="6134100"/>
          <p14:tracePt t="36582" x="5670550" y="6108700"/>
          <p14:tracePt t="36599" x="5670550" y="6054725"/>
          <p14:tracePt t="36616" x="5661025" y="6018213"/>
          <p14:tracePt t="36633" x="5653088" y="5956300"/>
          <p14:tracePt t="36649" x="5626100" y="5884863"/>
          <p14:tracePt t="36666" x="5562600" y="5795963"/>
          <p14:tracePt t="36683" x="5483225" y="5741988"/>
          <p14:tracePt t="36699" x="5402263" y="5688013"/>
          <p14:tracePt t="36701" x="5367338" y="5670550"/>
          <p14:tracePt t="36717" x="5322888" y="5670550"/>
          <p14:tracePt t="36733" x="5268913" y="5670550"/>
          <p14:tracePt t="36749" x="5232400" y="5697538"/>
          <p14:tracePt t="36766" x="5197475" y="5768975"/>
          <p14:tracePt t="36783" x="5187950" y="5822950"/>
          <p14:tracePt t="36800" x="5187950" y="5902325"/>
          <p14:tracePt t="36817" x="5197475" y="5983288"/>
          <p14:tracePt t="36833" x="5232400" y="6045200"/>
          <p14:tracePt t="36850" x="5251450" y="6072188"/>
          <p14:tracePt t="36867" x="5259388" y="6081713"/>
          <p14:tracePt t="36892" x="5268913" y="6081713"/>
          <p14:tracePt t="36901" x="5303838" y="6081713"/>
          <p14:tracePt t="36917" x="5375275" y="6072188"/>
          <p14:tracePt t="36933" x="5473700" y="6045200"/>
          <p14:tracePt t="36950" x="5518150" y="6010275"/>
          <p14:tracePt t="36967" x="5562600" y="5965825"/>
          <p14:tracePt t="36983" x="5589588" y="5919788"/>
          <p14:tracePt t="37001" x="5599113" y="5875338"/>
          <p14:tracePt t="37018" x="5581650" y="5822950"/>
          <p14:tracePt t="37033" x="5545138" y="5759450"/>
          <p14:tracePt t="37049" x="5500688" y="5697538"/>
          <p14:tracePt t="37066" x="5429250" y="5653088"/>
          <p14:tracePt t="37083" x="5330825" y="5634038"/>
          <p14:tracePt t="37100" x="5241925" y="5626100"/>
          <p14:tracePt t="37100" x="5205413" y="5626100"/>
          <p14:tracePt t="37116" x="5170488" y="5643563"/>
          <p14:tracePt t="37134" x="5160963" y="5661025"/>
          <p14:tracePt t="37150" x="5160963" y="5680075"/>
          <p14:tracePt t="37167" x="5160963" y="5688013"/>
          <p14:tracePt t="37184" x="5160963" y="5705475"/>
          <p14:tracePt t="37200" x="5160963" y="5715000"/>
          <p14:tracePt t="37268" x="5160963" y="5732463"/>
          <p14:tracePt t="37300" x="5160963" y="5741988"/>
          <p14:tracePt t="37452" x="5160963" y="5732463"/>
          <p14:tracePt t="37461" x="5160963" y="5688013"/>
          <p14:tracePt t="37469" x="5160963" y="5653088"/>
          <p14:tracePt t="37485" x="5143500" y="5562600"/>
          <p14:tracePt t="37502" x="5133975" y="5500688"/>
          <p14:tracePt t="37518" x="5116513" y="5259388"/>
          <p14:tracePt t="37518" x="0" y="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slide 121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83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9380863" y="5133860"/>
            <a:ext cx="986009" cy="727113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46"/>
    </mc:Choice>
    <mc:Fallback xmlns="">
      <p:transition spd="slow" advTm="7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6" x="3643313" y="1000125"/>
          <p14:tracePt t="8953" x="3652838" y="1000125"/>
          <p14:tracePt t="8985" x="3652838" y="990600"/>
          <p14:tracePt t="9017" x="3660775" y="982663"/>
          <p14:tracePt t="9033" x="3652838" y="982663"/>
          <p14:tracePt t="9152" x="3643313" y="982663"/>
          <p14:tracePt t="9161" x="3633788" y="982663"/>
          <p14:tracePt t="9209" x="3625850" y="982663"/>
          <p14:tracePt t="9258" x="3616325" y="982663"/>
          <p14:tracePt t="9274" x="3608388" y="982663"/>
          <p14:tracePt t="9306" x="3589338" y="990600"/>
          <p14:tracePt t="9322" x="3581400" y="990600"/>
          <p14:tracePt t="9338" x="3571875" y="990600"/>
          <p14:tracePt t="9345" x="3562350" y="1000125"/>
          <p14:tracePt t="9353" x="3562350" y="1009650"/>
          <p14:tracePt t="9377" x="3554413" y="1009650"/>
          <p14:tracePt t="9393" x="3544888" y="1009650"/>
          <p14:tracePt t="9401" x="3536950" y="1009650"/>
          <p14:tracePt t="9465" x="3517900" y="1009650"/>
          <p14:tracePt t="9481" x="3509963" y="1017588"/>
          <p14:tracePt t="9489" x="3500438" y="1017588"/>
          <p14:tracePt t="9505" x="3490913" y="1027113"/>
          <p14:tracePt t="9521" x="3490913" y="1036638"/>
          <p14:tracePt t="9537" x="3473450" y="1036638"/>
          <p14:tracePt t="9561" x="3465513" y="1044575"/>
          <p14:tracePt t="9585" x="3455988" y="1054100"/>
          <p14:tracePt t="9601" x="3446463" y="1054100"/>
          <p14:tracePt t="9617" x="3446463" y="1062038"/>
          <p14:tracePt t="9625" x="3438525" y="1062038"/>
          <p14:tracePt t="9641" x="3429000" y="1071563"/>
          <p14:tracePt t="9657" x="3419475" y="1081088"/>
          <p14:tracePt t="9673" x="3419475" y="1089025"/>
          <p14:tracePt t="9689" x="3419475" y="1098550"/>
          <p14:tracePt t="9712" x="3419475" y="1116013"/>
          <p14:tracePt t="9729" x="3411538" y="1116013"/>
          <p14:tracePt t="9737" x="3411538" y="1125538"/>
          <p14:tracePt t="9753" x="3402013" y="1133475"/>
          <p14:tracePt t="9768" x="3402013" y="1152525"/>
          <p14:tracePt t="9785" x="3402013" y="1160463"/>
          <p14:tracePt t="9802" x="3402013" y="1179513"/>
          <p14:tracePt t="9819" x="3402013" y="1196975"/>
          <p14:tracePt t="9835" x="3402013" y="1214438"/>
          <p14:tracePt t="9852" x="3402013" y="1223963"/>
          <p14:tracePt t="9869" x="3402013" y="1241425"/>
          <p14:tracePt t="9886" x="3394075" y="1250950"/>
          <p14:tracePt t="9902" x="3394075" y="1258888"/>
          <p14:tracePt t="9919" x="3394075" y="1268413"/>
          <p14:tracePt t="9936" x="3384550" y="1295400"/>
          <p14:tracePt t="9953" x="3384550" y="1303338"/>
          <p14:tracePt t="9969" x="3384550" y="1322388"/>
          <p14:tracePt t="9986" x="3375025" y="1339850"/>
          <p14:tracePt t="10003" x="3375025" y="1357313"/>
          <p14:tracePt t="10019" x="3375025" y="1366838"/>
          <p14:tracePt t="10036" x="3375025" y="1384300"/>
          <p14:tracePt t="10053" x="3375025" y="1393825"/>
          <p14:tracePt t="10069" x="3375025" y="1411288"/>
          <p14:tracePt t="10086" x="3375025" y="1438275"/>
          <p14:tracePt t="10103" x="3375025" y="1455738"/>
          <p14:tracePt t="10119" x="3375025" y="1473200"/>
          <p14:tracePt t="10136" x="3375025" y="1490663"/>
          <p14:tracePt t="10153" x="3375025" y="1509713"/>
          <p14:tracePt t="10170" x="3375025" y="1517650"/>
          <p14:tracePt t="10186" x="3375025" y="1527175"/>
          <p14:tracePt t="10203" x="3375025" y="1536700"/>
          <p14:tracePt t="10219" x="3375025" y="1544638"/>
          <p14:tracePt t="10236" x="3375025" y="1571625"/>
          <p14:tracePt t="10253" x="3375025" y="1581150"/>
          <p14:tracePt t="10269" x="3375025" y="1598613"/>
          <p14:tracePt t="10286" x="3375025" y="1616075"/>
          <p14:tracePt t="10303" x="3375025" y="1633538"/>
          <p14:tracePt t="10320" x="3375025" y="1652588"/>
          <p14:tracePt t="10320" x="3375025" y="1660525"/>
          <p14:tracePt t="10337" x="3375025" y="1679575"/>
          <p14:tracePt t="10353" x="3375025" y="1687513"/>
          <p14:tracePt t="10370" x="3375025" y="1697038"/>
          <p14:tracePt t="10386" x="3375025" y="1704975"/>
          <p14:tracePt t="10403" x="3375025" y="1724025"/>
          <p14:tracePt t="10420" x="3375025" y="1731963"/>
          <p14:tracePt t="10437" x="3375025" y="1741488"/>
          <p14:tracePt t="10453" x="3375025" y="1758950"/>
          <p14:tracePt t="10470" x="3375025" y="1776413"/>
          <p14:tracePt t="10487" x="3375025" y="1785938"/>
          <p14:tracePt t="10503" x="3375025" y="1795463"/>
          <p14:tracePt t="10520" x="3375025" y="1812925"/>
          <p14:tracePt t="10537" x="3375025" y="1830388"/>
          <p14:tracePt t="10553" x="3375025" y="1839913"/>
          <p14:tracePt t="10570" x="3375025" y="1857375"/>
          <p14:tracePt t="10587" x="3375025" y="1866900"/>
          <p14:tracePt t="10604" x="3375025" y="1893888"/>
          <p14:tracePt t="10621" x="3375025" y="1901825"/>
          <p14:tracePt t="10637" x="3375025" y="1928813"/>
          <p14:tracePt t="10655" x="3375025" y="1938338"/>
          <p14:tracePt t="10670" x="3375025" y="1965325"/>
          <p14:tracePt t="10687" x="3375025" y="1990725"/>
          <p14:tracePt t="10704" x="3375025" y="2009775"/>
          <p14:tracePt t="10721" x="3375025" y="2027238"/>
          <p14:tracePt t="10737" x="3375025" y="2036763"/>
          <p14:tracePt t="10754" x="3375025" y="2062163"/>
          <p14:tracePt t="10771" x="3375025" y="2071688"/>
          <p14:tracePt t="10793" x="3375025" y="2081213"/>
          <p14:tracePt t="10809" x="3375025" y="2098675"/>
          <p14:tracePt t="10820" x="3375025" y="2108200"/>
          <p14:tracePt t="10837" x="3375025" y="2125663"/>
          <p14:tracePt t="10854" x="3375025" y="2152650"/>
          <p14:tracePt t="10871" x="3375025" y="2170113"/>
          <p14:tracePt t="10887" x="3375025" y="2205038"/>
          <p14:tracePt t="10887" x="3375025" y="2214563"/>
          <p14:tracePt t="10905" x="3375025" y="2232025"/>
          <p14:tracePt t="10921" x="3375025" y="2251075"/>
          <p14:tracePt t="10938" x="3375025" y="2276475"/>
          <p14:tracePt t="10955" x="3375025" y="2295525"/>
          <p14:tracePt t="10971" x="3375025" y="2322513"/>
          <p14:tracePt t="10988" x="3375025" y="2339975"/>
          <p14:tracePt t="11005" x="3375025" y="2366963"/>
          <p14:tracePt t="11021" x="3375025" y="2384425"/>
          <p14:tracePt t="11038" x="3375025" y="2401888"/>
          <p14:tracePt t="11054" x="3375025" y="2411413"/>
          <p14:tracePt t="11071" x="3375025" y="2419350"/>
          <p14:tracePt t="11097" x="3375025" y="2428875"/>
          <p14:tracePt t="11113" x="3375025" y="2438400"/>
          <p14:tracePt t="11129" x="3375025" y="2446338"/>
          <p14:tracePt t="11145" x="3375025" y="2455863"/>
          <p14:tracePt t="11155" x="3375025" y="2465388"/>
          <p14:tracePt t="11171" x="3375025" y="2473325"/>
          <p14:tracePt t="11188" x="3375025" y="2482850"/>
          <p14:tracePt t="11205" x="3375025" y="2490788"/>
          <p14:tracePt t="11221" x="3375025" y="2500313"/>
          <p14:tracePt t="11238" x="3375025" y="2509838"/>
          <p14:tracePt t="11255" x="3375025" y="2527300"/>
          <p14:tracePt t="11272" x="3375025" y="2544763"/>
          <p14:tracePt t="11289" x="3375025" y="2554288"/>
          <p14:tracePt t="11305" x="3375025" y="2562225"/>
          <p14:tracePt t="11321" x="3375025" y="2571750"/>
          <p14:tracePt t="11338" x="3375025" y="2581275"/>
          <p14:tracePt t="11360" x="3375025" y="2589213"/>
          <p14:tracePt t="11385" x="3375025" y="2598738"/>
          <p14:tracePt t="11393" x="3375025" y="2608263"/>
          <p14:tracePt t="11761" x="3375025" y="2616200"/>
          <p14:tracePt t="11777" x="3375025" y="2625725"/>
          <p14:tracePt t="11785" x="3375025" y="2633663"/>
          <p14:tracePt t="11793" x="3375025" y="2643188"/>
          <p14:tracePt t="11806" x="3357563" y="2679700"/>
          <p14:tracePt t="11823" x="3330575" y="2714625"/>
          <p14:tracePt t="11839" x="3303588" y="2751138"/>
          <p14:tracePt t="11839" x="3286125" y="2759075"/>
          <p14:tracePt t="11857" x="3259138" y="2776538"/>
          <p14:tracePt t="11873" x="3241675" y="2795588"/>
          <p14:tracePt t="11889" x="3214688" y="2813050"/>
          <p14:tracePt t="11906" x="3197225" y="2830513"/>
          <p14:tracePt t="11923" x="3179763" y="2847975"/>
          <p14:tracePt t="11939" x="3170238" y="2867025"/>
          <p14:tracePt t="11956" x="3152775" y="2894013"/>
          <p14:tracePt t="11973" x="3125788" y="2928938"/>
          <p14:tracePt t="11990" x="3098800" y="2965450"/>
          <p14:tracePt t="12006" x="3062288" y="2990850"/>
          <p14:tracePt t="12023" x="3027363" y="3027363"/>
          <p14:tracePt t="12040" x="2990850" y="3054350"/>
          <p14:tracePt t="12040" x="2973388" y="3071813"/>
          <p14:tracePt t="12057" x="2955925" y="3098800"/>
          <p14:tracePt t="12073" x="2928938" y="3116263"/>
          <p14:tracePt t="12090" x="2919413" y="3133725"/>
          <p14:tracePt t="12106" x="2894013" y="3143250"/>
          <p14:tracePt t="12123" x="2874963" y="3160713"/>
          <p14:tracePt t="12140" x="2857500" y="3170238"/>
          <p14:tracePt t="12157" x="2840038" y="3187700"/>
          <p14:tracePt t="12174" x="2830513" y="3197225"/>
          <p14:tracePt t="12190" x="2813050" y="3224213"/>
          <p14:tracePt t="12207" x="2786063" y="3251200"/>
          <p14:tracePt t="12223" x="2768600" y="3276600"/>
          <p14:tracePt t="12240" x="2751138" y="3322638"/>
          <p14:tracePt t="12257" x="2741613" y="3348038"/>
          <p14:tracePt t="12274" x="2724150" y="3367088"/>
          <p14:tracePt t="12290" x="2705100" y="3384550"/>
          <p14:tracePt t="12307" x="2687638" y="3394075"/>
          <p14:tracePt t="12323" x="2660650" y="3419475"/>
          <p14:tracePt t="12340" x="2625725" y="3438525"/>
          <p14:tracePt t="12357" x="2589213" y="3465513"/>
          <p14:tracePt t="12374" x="2562225" y="3482975"/>
          <p14:tracePt t="12390" x="2527300" y="3509963"/>
          <p14:tracePt t="12407" x="2500313" y="3517900"/>
          <p14:tracePt t="12424" x="2455863" y="3536950"/>
          <p14:tracePt t="12441" x="2401888" y="3554413"/>
          <p14:tracePt t="12457" x="2303463" y="3581400"/>
          <p14:tracePt t="12474" x="2205038" y="3616325"/>
          <p14:tracePt t="12491" x="2098675" y="3633788"/>
          <p14:tracePt t="12507" x="2027238" y="3670300"/>
          <p14:tracePt t="12524" x="1982788" y="3687763"/>
          <p14:tracePt t="12541" x="1965325" y="3705225"/>
          <p14:tracePt t="12557" x="1946275" y="3714750"/>
          <p14:tracePt t="12574" x="1928813" y="3724275"/>
          <p14:tracePt t="12591" x="1928813" y="3732213"/>
          <p14:tracePt t="12607" x="1919288" y="3751263"/>
          <p14:tracePt t="12624" x="1901825" y="3776663"/>
          <p14:tracePt t="12641" x="1884363" y="3803650"/>
          <p14:tracePt t="12658" x="1874838" y="3840163"/>
          <p14:tracePt t="12674" x="1866900" y="3867150"/>
          <p14:tracePt t="12691" x="1866900" y="3894138"/>
          <p14:tracePt t="12708" x="1866900" y="3929063"/>
          <p14:tracePt t="12725" x="1866900" y="3956050"/>
          <p14:tracePt t="12741" x="1874838" y="3990975"/>
          <p14:tracePt t="12758" x="1874838" y="4010025"/>
          <p14:tracePt t="12774" x="1893888" y="4027488"/>
          <p14:tracePt t="12791" x="1928813" y="4044950"/>
          <p14:tracePt t="12808" x="2036763" y="4071938"/>
          <p14:tracePt t="12825" x="2089150" y="4081463"/>
          <p14:tracePt t="12841" x="2152650" y="4081463"/>
          <p14:tracePt t="12858" x="2224088" y="4081463"/>
          <p14:tracePt t="12875" x="2251075" y="4081463"/>
          <p14:tracePt t="12891" x="2295525" y="4062413"/>
          <p14:tracePt t="12908" x="2322513" y="4054475"/>
          <p14:tracePt t="12925" x="2339975" y="4037013"/>
          <p14:tracePt t="12942" x="2357438" y="4017963"/>
          <p14:tracePt t="12958" x="2366963" y="3990975"/>
          <p14:tracePt t="12975" x="2374900" y="3956050"/>
          <p14:tracePt t="12992" x="2374900" y="3911600"/>
          <p14:tracePt t="13009" x="2374900" y="3875088"/>
          <p14:tracePt t="13025" x="2374900" y="3848100"/>
          <p14:tracePt t="13042" x="2374900" y="3813175"/>
          <p14:tracePt t="13058" x="2374900" y="3768725"/>
          <p14:tracePt t="13075" x="2366963" y="3732213"/>
          <p14:tracePt t="13092" x="2357438" y="3714750"/>
          <p14:tracePt t="13108" x="2339975" y="3687763"/>
          <p14:tracePt t="13125" x="2322513" y="3660775"/>
          <p14:tracePt t="13142" x="2295525" y="3643313"/>
          <p14:tracePt t="13159" x="2251075" y="3616325"/>
          <p14:tracePt t="13175" x="2197100" y="3608388"/>
          <p14:tracePt t="13175" x="2160588" y="3598863"/>
          <p14:tracePt t="13193" x="2116138" y="3598863"/>
          <p14:tracePt t="13209" x="2054225" y="3598863"/>
          <p14:tracePt t="13225" x="2009775" y="3608388"/>
          <p14:tracePt t="13242" x="1965325" y="3616325"/>
          <p14:tracePt t="13259" x="1946275" y="3652838"/>
          <p14:tracePt t="13276" x="1919288" y="3679825"/>
          <p14:tracePt t="13292" x="1901825" y="3724275"/>
          <p14:tracePt t="13309" x="1893888" y="3759200"/>
          <p14:tracePt t="13326" x="1893888" y="3776663"/>
          <p14:tracePt t="13342" x="1893888" y="3813175"/>
          <p14:tracePt t="13359" x="1893888" y="3840163"/>
          <p14:tracePt t="13376" x="1901825" y="3875088"/>
          <p14:tracePt t="13393" x="1928813" y="3894138"/>
          <p14:tracePt t="13409" x="1965325" y="3919538"/>
          <p14:tracePt t="13426" x="2000250" y="3929063"/>
          <p14:tracePt t="13442" x="2054225" y="3946525"/>
          <p14:tracePt t="13459" x="2098675" y="3946525"/>
          <p14:tracePt t="13476" x="2152650" y="3946525"/>
          <p14:tracePt t="13493" x="2205038" y="3946525"/>
          <p14:tracePt t="13509" x="2251075" y="3946525"/>
          <p14:tracePt t="13526" x="2276475" y="3938588"/>
          <p14:tracePt t="13543" x="2295525" y="3911600"/>
          <p14:tracePt t="13559" x="2312988" y="3884613"/>
          <p14:tracePt t="13576" x="2322513" y="3857625"/>
          <p14:tracePt t="13593" x="2322513" y="3813175"/>
          <p14:tracePt t="13609" x="2322513" y="3795713"/>
          <p14:tracePt t="13626" x="2322513" y="3759200"/>
          <p14:tracePt t="13643" x="2322513" y="3724275"/>
          <p14:tracePt t="13660" x="2312988" y="3670300"/>
          <p14:tracePt t="13676" x="2303463" y="3643313"/>
          <p14:tracePt t="13693" x="2286000" y="3616325"/>
          <p14:tracePt t="13710" x="2268538" y="3608388"/>
          <p14:tracePt t="13726" x="2259013" y="3589338"/>
          <p14:tracePt t="13743" x="2241550" y="3571875"/>
          <p14:tracePt t="13760" x="2224088" y="3571875"/>
          <p14:tracePt t="13776" x="2170113" y="3571875"/>
          <p14:tracePt t="13793" x="2160588" y="3571875"/>
          <p14:tracePt t="13810" x="2116138" y="3571875"/>
          <p14:tracePt t="13827" x="2081213" y="3589338"/>
          <p14:tracePt t="13843" x="2054225" y="3616325"/>
          <p14:tracePt t="13860" x="2027238" y="3643313"/>
          <p14:tracePt t="13877" x="2009775" y="3670300"/>
          <p14:tracePt t="13893" x="2009775" y="3697288"/>
          <p14:tracePt t="13910" x="2009775" y="3724275"/>
          <p14:tracePt t="13927" x="2009775" y="3741738"/>
          <p14:tracePt t="13944" x="2009775" y="3768725"/>
          <p14:tracePt t="13960" x="2009775" y="3813175"/>
          <p14:tracePt t="13977" x="2009775" y="3822700"/>
          <p14:tracePt t="13993" x="2017713" y="3840163"/>
          <p14:tracePt t="14010" x="2036763" y="3857625"/>
          <p14:tracePt t="14028" x="2054225" y="3884613"/>
          <p14:tracePt t="14044" x="2071688" y="3894138"/>
          <p14:tracePt t="14060" x="2089150" y="3911600"/>
          <p14:tracePt t="14077" x="2116138" y="3919538"/>
          <p14:tracePt t="14094" x="2143125" y="3929063"/>
          <p14:tracePt t="14110" x="2179638" y="3938588"/>
          <p14:tracePt t="14127" x="2214563" y="3938588"/>
          <p14:tracePt t="14144" x="2268538" y="3938588"/>
          <p14:tracePt t="14161" x="2312988" y="3938588"/>
          <p14:tracePt t="14177" x="2339975" y="3938588"/>
          <p14:tracePt t="14194" x="2366963" y="3929063"/>
          <p14:tracePt t="14211" x="2384425" y="3902075"/>
          <p14:tracePt t="14227" x="2393950" y="3884613"/>
          <p14:tracePt t="14244" x="2411413" y="3857625"/>
          <p14:tracePt t="14261" x="2419350" y="3840163"/>
          <p14:tracePt t="14277" x="2419350" y="3813175"/>
          <p14:tracePt t="14294" x="2419350" y="3786188"/>
          <p14:tracePt t="14311" x="2419350" y="3759200"/>
          <p14:tracePt t="14328" x="2419350" y="3741738"/>
          <p14:tracePt t="14344" x="2419350" y="3705225"/>
          <p14:tracePt t="14361" x="2411413" y="3660775"/>
          <p14:tracePt t="14378" x="2401888" y="3643313"/>
          <p14:tracePt t="14394" x="2401888" y="3625850"/>
          <p14:tracePt t="14411" x="2401888" y="3598863"/>
          <p14:tracePt t="14428" x="2384425" y="3562350"/>
          <p14:tracePt t="14444" x="2366963" y="3536950"/>
          <p14:tracePt t="14461" x="2347913" y="3509963"/>
          <p14:tracePt t="14478" x="2339975" y="3490913"/>
          <p14:tracePt t="14495" x="2322513" y="3473450"/>
          <p14:tracePt t="14511" x="2312988" y="3465513"/>
          <p14:tracePt t="14528" x="2286000" y="3455988"/>
          <p14:tracePt t="14545" x="2268538" y="3455988"/>
          <p14:tracePt t="14561" x="2241550" y="3455988"/>
          <p14:tracePt t="14578" x="2197100" y="3455988"/>
          <p14:tracePt t="14595" x="2179638" y="3473450"/>
          <p14:tracePt t="14611" x="2133600" y="3473450"/>
          <p14:tracePt t="14628" x="2098675" y="3500438"/>
          <p14:tracePt t="14645" x="2054225" y="3517900"/>
          <p14:tracePt t="14662" x="2017713" y="3544888"/>
          <p14:tracePt t="14678" x="1990725" y="3571875"/>
          <p14:tracePt t="14695" x="1973263" y="3598863"/>
          <p14:tracePt t="14713" x="1946275" y="3633788"/>
          <p14:tracePt t="14729" x="1928813" y="3660775"/>
          <p14:tracePt t="14745" x="1919288" y="3679825"/>
          <p14:tracePt t="14762" x="1911350" y="3687763"/>
          <p14:tracePt t="14778" x="1911350" y="3705225"/>
          <p14:tracePt t="14795" x="1911350" y="3714750"/>
          <p14:tracePt t="14812" x="1911350" y="3741738"/>
          <p14:tracePt t="14829" x="1911350" y="3759200"/>
          <p14:tracePt t="14845" x="1911350" y="3768725"/>
          <p14:tracePt t="14862" x="1911350" y="3786188"/>
          <p14:tracePt t="14879" x="1911350" y="3803650"/>
          <p14:tracePt t="14895" x="1946275" y="3840163"/>
          <p14:tracePt t="14913" x="1965325" y="3857625"/>
          <p14:tracePt t="14929" x="2017713" y="3867150"/>
          <p14:tracePt t="14945" x="2062163" y="3894138"/>
          <p14:tracePt t="14962" x="2098675" y="3894138"/>
          <p14:tracePt t="14979" x="2125663" y="3894138"/>
          <p14:tracePt t="14996" x="2170113" y="3894138"/>
          <p14:tracePt t="15012" x="2214563" y="3894138"/>
          <p14:tracePt t="15029" x="2259013" y="3884613"/>
          <p14:tracePt t="15046" x="2303463" y="3875088"/>
          <p14:tracePt t="15063" x="2339975" y="3857625"/>
          <p14:tracePt t="15079" x="2347913" y="3857625"/>
          <p14:tracePt t="15096" x="2384425" y="3830638"/>
          <p14:tracePt t="15113" x="2393950" y="3803650"/>
          <p14:tracePt t="15129" x="2393950" y="3795713"/>
          <p14:tracePt t="15146" x="2393950" y="3768725"/>
          <p14:tracePt t="15163" x="2393950" y="3751263"/>
          <p14:tracePt t="15179" x="2393950" y="3732213"/>
          <p14:tracePt t="15196" x="2393950" y="3705225"/>
          <p14:tracePt t="15213" x="2393950" y="3697288"/>
          <p14:tracePt t="15232" x="2393950" y="3687763"/>
          <p14:tracePt t="15246" x="2384425" y="3679825"/>
          <p14:tracePt t="15263" x="2374900" y="3660775"/>
          <p14:tracePt t="15280" x="2357438" y="3643313"/>
          <p14:tracePt t="15297" x="2347913" y="3633788"/>
          <p14:tracePt t="15313" x="2330450" y="3625850"/>
          <p14:tracePt t="15329" x="2322513" y="3625850"/>
          <p14:tracePt t="15346" x="2276475" y="3625850"/>
          <p14:tracePt t="15363" x="2241550" y="3625850"/>
          <p14:tracePt t="15380" x="2205038" y="3625850"/>
          <p14:tracePt t="15397" x="2187575" y="3625850"/>
          <p14:tracePt t="15413" x="2160588" y="3625850"/>
          <p14:tracePt t="15430" x="2152650" y="3633788"/>
          <p14:tracePt t="15446" x="2143125" y="3643313"/>
          <p14:tracePt t="15463" x="2133600" y="3652838"/>
          <p14:tracePt t="15480" x="2125663" y="3652838"/>
          <p14:tracePt t="15496" x="2125663" y="3660775"/>
          <p14:tracePt t="15521" x="2125663" y="3679825"/>
          <p14:tracePt t="15617" x="2125663" y="3687763"/>
          <p14:tracePt t="15633" x="2133600" y="3697288"/>
          <p14:tracePt t="15641" x="2143125" y="3697288"/>
          <p14:tracePt t="15649" x="2152650" y="3705225"/>
          <p14:tracePt t="15663" x="2170113" y="3714750"/>
          <p14:tracePt t="15681" x="2205038" y="3724275"/>
          <p14:tracePt t="15697" x="2232025" y="3724275"/>
          <p14:tracePt t="15714" x="2268538" y="3732213"/>
          <p14:tracePt t="15731" x="2286000" y="3732213"/>
          <p14:tracePt t="15747" x="2295525" y="3732213"/>
          <p14:tracePt t="15764" x="2312988" y="3732213"/>
          <p14:tracePt t="15781" x="2330450" y="3732213"/>
          <p14:tracePt t="15797" x="2339975" y="3732213"/>
          <p14:tracePt t="15814" x="2339975" y="3714750"/>
          <p14:tracePt t="15830" x="2347913" y="3697288"/>
          <p14:tracePt t="15847" x="2347913" y="3679825"/>
          <p14:tracePt t="15864" x="2347913" y="3652838"/>
          <p14:tracePt t="15881" x="2347913" y="3633788"/>
          <p14:tracePt t="15898" x="2347913" y="3608388"/>
          <p14:tracePt t="15914" x="2339975" y="3571875"/>
          <p14:tracePt t="15931" x="2322513" y="3554413"/>
          <p14:tracePt t="15948" x="2295525" y="3517900"/>
          <p14:tracePt t="15964" x="2276475" y="3490913"/>
          <p14:tracePt t="15981" x="2251075" y="3473450"/>
          <p14:tracePt t="15998" x="2232025" y="3455988"/>
          <p14:tracePt t="16014" x="2232025" y="3446463"/>
          <p14:tracePt t="16031" x="2224088" y="3446463"/>
          <p14:tracePt t="16048" x="2197100" y="3446463"/>
          <p14:tracePt t="16065" x="2170113" y="3446463"/>
          <p14:tracePt t="16081" x="2125663" y="3465513"/>
          <p14:tracePt t="16098" x="2081213" y="3473450"/>
          <p14:tracePt t="16114" x="2036763" y="3500438"/>
          <p14:tracePt t="16131" x="2000250" y="3517900"/>
          <p14:tracePt t="16148" x="1973263" y="3536950"/>
          <p14:tracePt t="16165" x="1965325" y="3554413"/>
          <p14:tracePt t="16181" x="1965325" y="3562350"/>
          <p14:tracePt t="16198" x="1955800" y="3589338"/>
          <p14:tracePt t="16215" x="1946275" y="3598863"/>
          <p14:tracePt t="16232" x="1946275" y="3616325"/>
          <p14:tracePt t="16248" x="1946275" y="3660775"/>
          <p14:tracePt t="16265" x="1955800" y="3679825"/>
          <p14:tracePt t="16281" x="1955800" y="3705225"/>
          <p14:tracePt t="16298" x="1973263" y="3724275"/>
          <p14:tracePt t="16315" x="1990725" y="3741738"/>
          <p14:tracePt t="16332" x="2009775" y="3759200"/>
          <p14:tracePt t="16348" x="2027238" y="3759200"/>
          <p14:tracePt t="16365" x="2071688" y="3768725"/>
          <p14:tracePt t="16382" x="2098675" y="3776663"/>
          <p14:tracePt t="16398" x="2133600" y="3776663"/>
          <p14:tracePt t="16415" x="2187575" y="3776663"/>
          <p14:tracePt t="16415" x="2205038" y="3776663"/>
          <p14:tracePt t="16432" x="2241550" y="3768725"/>
          <p14:tracePt t="16449" x="2268538" y="3759200"/>
          <p14:tracePt t="16465" x="2286000" y="3751263"/>
          <p14:tracePt t="16482" x="2295525" y="3732213"/>
          <p14:tracePt t="16499" x="2312988" y="3724275"/>
          <p14:tracePt t="16515" x="2322513" y="3705225"/>
          <p14:tracePt t="16532" x="2339975" y="3697288"/>
          <p14:tracePt t="16549" x="2347913" y="3687763"/>
          <p14:tracePt t="16565" x="2357438" y="3670300"/>
          <p14:tracePt t="16582" x="2357438" y="3660775"/>
          <p14:tracePt t="16599" x="2366963" y="3652838"/>
          <p14:tracePt t="16615" x="2374900" y="3643313"/>
          <p14:tracePt t="16633" x="2384425" y="3616325"/>
          <p14:tracePt t="16649" x="2384425" y="3598863"/>
          <p14:tracePt t="16666" x="2393950" y="3589338"/>
          <p14:tracePt t="16689" x="2393950" y="3581400"/>
          <p14:tracePt t="16705" x="2401888" y="3571875"/>
          <p14:tracePt t="16715" x="2401888" y="3562350"/>
          <p14:tracePt t="16737" x="2401888" y="3554413"/>
          <p14:tracePt t="16749" x="2401888" y="3544888"/>
          <p14:tracePt t="16766" x="2411413" y="3527425"/>
          <p14:tracePt t="16783" x="2411413" y="3509963"/>
          <p14:tracePt t="16799" x="2419350" y="3500438"/>
          <p14:tracePt t="16816" x="2428875" y="3482975"/>
          <p14:tracePt t="16833" x="2438400" y="3455988"/>
          <p14:tracePt t="16849" x="2446338" y="3446463"/>
          <p14:tracePt t="16866" x="2455863" y="3419475"/>
          <p14:tracePt t="16883" x="2473325" y="3402013"/>
          <p14:tracePt t="16900" x="2490788" y="3384550"/>
          <p14:tracePt t="16916" x="2509838" y="3357563"/>
          <p14:tracePt t="16933" x="2527300" y="3330575"/>
          <p14:tracePt t="16949" x="2536825" y="3322638"/>
          <p14:tracePt t="16966" x="2554288" y="3303588"/>
          <p14:tracePt t="16983" x="2562225" y="3286125"/>
          <p14:tracePt t="16999" x="2581275" y="3268663"/>
          <p14:tracePt t="16999" x="2589213" y="3268663"/>
          <p14:tracePt t="17017" x="2608263" y="3251200"/>
          <p14:tracePt t="17033" x="2625725" y="3232150"/>
          <p14:tracePt t="17050" x="2652713" y="3214688"/>
          <p14:tracePt t="17066" x="2670175" y="3197225"/>
          <p14:tracePt t="17083" x="2697163" y="3179763"/>
          <p14:tracePt t="17100" x="2724150" y="3160713"/>
          <p14:tracePt t="17116" x="2751138" y="3143250"/>
          <p14:tracePt t="17133" x="2776538" y="3116263"/>
          <p14:tracePt t="17150" x="2803525" y="3098800"/>
          <p14:tracePt t="17167" x="2830513" y="3071813"/>
          <p14:tracePt t="17183" x="2867025" y="3044825"/>
          <p14:tracePt t="17183" x="2884488" y="3036888"/>
          <p14:tracePt t="17200" x="2919413" y="3017838"/>
          <p14:tracePt t="17217" x="2946400" y="3000375"/>
          <p14:tracePt t="17233" x="2965450" y="2990850"/>
          <p14:tracePt t="17250" x="2982913" y="2982913"/>
          <p14:tracePt t="17267" x="2982913" y="2973388"/>
          <p14:tracePt t="17283" x="3000375" y="2965450"/>
          <p14:tracePt t="17300" x="3009900" y="2955925"/>
          <p14:tracePt t="17317" x="3036888" y="2946400"/>
          <p14:tracePt t="17334" x="3062288" y="2928938"/>
          <p14:tracePt t="17350" x="3081338" y="2919413"/>
          <p14:tracePt t="17367" x="3108325" y="2901950"/>
          <p14:tracePt t="17384" x="3152775" y="2874963"/>
          <p14:tracePt t="17401" x="3170238" y="2857500"/>
          <p14:tracePt t="17417" x="3197225" y="2840038"/>
          <p14:tracePt t="17434" x="3224213" y="2830513"/>
          <p14:tracePt t="17450" x="3241675" y="2822575"/>
          <p14:tracePt t="17467" x="3251200" y="2822575"/>
          <p14:tracePt t="17484" x="3268663" y="2803525"/>
          <p14:tracePt t="17501" x="3286125" y="2795588"/>
          <p14:tracePt t="17517" x="3295650" y="2786063"/>
          <p14:tracePt t="17534" x="3313113" y="2776538"/>
          <p14:tracePt t="17551" x="3330575" y="2759075"/>
          <p14:tracePt t="17567" x="3340100" y="2751138"/>
          <p14:tracePt t="17584" x="3348038" y="2741613"/>
          <p14:tracePt t="17601" x="3357563" y="2741613"/>
          <p14:tracePt t="17617" x="3375025" y="2724150"/>
          <p14:tracePt t="17634" x="3384550" y="2724150"/>
          <p14:tracePt t="17651" x="3384550" y="2714625"/>
          <p14:tracePt t="17667" x="3394075" y="2714625"/>
          <p14:tracePt t="17684" x="3402013" y="2705100"/>
          <p14:tracePt t="17776" x="3402013" y="2697163"/>
          <p14:tracePt t="17792" x="3411538" y="2687638"/>
          <p14:tracePt t="17800" x="3411538" y="2679700"/>
          <p14:tracePt t="17808" x="3419475" y="2670175"/>
          <p14:tracePt t="17818" x="3429000" y="2660650"/>
          <p14:tracePt t="17834" x="3438525" y="2652713"/>
          <p14:tracePt t="17851" x="3438525" y="2633663"/>
          <p14:tracePt t="17868" x="3446463" y="2625725"/>
          <p14:tracePt t="17885" x="3455988" y="2616200"/>
          <p14:tracePt t="17921" x="3465513" y="2608263"/>
          <p14:tracePt t="17953" x="3465513" y="2598738"/>
          <p14:tracePt t="18144" x="3473450" y="2598738"/>
          <p14:tracePt t="18160" x="3473450" y="2589213"/>
          <p14:tracePt t="18168" x="3482975" y="2581275"/>
          <p14:tracePt t="19136" x="3490913" y="2581275"/>
          <p14:tracePt t="19144" x="3490913" y="2571750"/>
          <p14:tracePt t="19154" x="3500438" y="2571750"/>
          <p14:tracePt t="19171" x="3500438" y="2554288"/>
          <p14:tracePt t="19187" x="3509963" y="2536825"/>
          <p14:tracePt t="19204" x="3509963" y="2527300"/>
          <p14:tracePt t="19221" x="3517900" y="2509838"/>
          <p14:tracePt t="19237" x="3517900" y="2500313"/>
          <p14:tracePt t="19254" x="3527425" y="2473325"/>
          <p14:tracePt t="19272" x="3527425" y="2465388"/>
          <p14:tracePt t="19288" x="3527425" y="2446338"/>
          <p14:tracePt t="19305" x="3527425" y="2428875"/>
          <p14:tracePt t="19321" x="3527425" y="2419350"/>
          <p14:tracePt t="19337" x="3527425" y="2393950"/>
          <p14:tracePt t="19354" x="3527425" y="2366963"/>
          <p14:tracePt t="19371" x="3527425" y="2357438"/>
          <p14:tracePt t="19387" x="3527425" y="2330450"/>
          <p14:tracePt t="19404" x="3527425" y="2322513"/>
          <p14:tracePt t="19424" x="3517900" y="2312988"/>
          <p14:tracePt t="19448" x="3509963" y="2303463"/>
          <p14:tracePt t="19457" x="3500438" y="2295525"/>
          <p14:tracePt t="19504" x="3490913" y="2286000"/>
          <p14:tracePt t="19528" x="3490913" y="2276475"/>
          <p14:tracePt t="19536" x="3473450" y="2276475"/>
          <p14:tracePt t="19552" x="3455988" y="2268538"/>
          <p14:tracePt t="19576" x="3446463" y="2268538"/>
          <p14:tracePt t="19592" x="3438525" y="2268538"/>
          <p14:tracePt t="19600" x="3429000" y="2259013"/>
          <p14:tracePt t="19608" x="3411538" y="2259013"/>
          <p14:tracePt t="19624" x="3402013" y="2259013"/>
          <p14:tracePt t="19641" x="3394075" y="2259013"/>
          <p14:tracePt t="19655" x="3375025" y="2259013"/>
          <p14:tracePt t="19655" x="3367088" y="2259013"/>
          <p14:tracePt t="19672" x="3330575" y="2259013"/>
          <p14:tracePt t="19688" x="3276600" y="2259013"/>
          <p14:tracePt t="19705" x="3241675" y="2276475"/>
          <p14:tracePt t="19722" x="3197225" y="2286000"/>
          <p14:tracePt t="19738" x="3179763" y="2303463"/>
          <p14:tracePt t="19755" x="3143250" y="2312988"/>
          <p14:tracePt t="19772" x="3116263" y="2330450"/>
          <p14:tracePt t="19789" x="3098800" y="2339975"/>
          <p14:tracePt t="19805" x="3081338" y="2366963"/>
          <p14:tracePt t="19822" x="3071813" y="2384425"/>
          <p14:tracePt t="19839" x="3054350" y="2401888"/>
          <p14:tracePt t="19855" x="3044825" y="2428875"/>
          <p14:tracePt t="19872" x="3027363" y="2455863"/>
          <p14:tracePt t="19889" x="3017838" y="2482850"/>
          <p14:tracePt t="19905" x="3017838" y="2500313"/>
          <p14:tracePt t="19922" x="3017838" y="2527300"/>
          <p14:tracePt t="19939" x="3017838" y="2562225"/>
          <p14:tracePt t="19955" x="3017838" y="2589213"/>
          <p14:tracePt t="19972" x="3017838" y="2625725"/>
          <p14:tracePt t="19989" x="3017838" y="2670175"/>
          <p14:tracePt t="20006" x="3017838" y="2687638"/>
          <p14:tracePt t="20022" x="3017838" y="2714625"/>
          <p14:tracePt t="20039" x="3027363" y="2751138"/>
          <p14:tracePt t="20056" x="3044825" y="2795588"/>
          <p14:tracePt t="20073" x="3044825" y="2813050"/>
          <p14:tracePt t="20089" x="3054350" y="2840038"/>
          <p14:tracePt t="20106" x="3062288" y="2867025"/>
          <p14:tracePt t="20122" x="3071813" y="2894013"/>
          <p14:tracePt t="20140" x="3081338" y="2919413"/>
          <p14:tracePt t="20156" x="3108325" y="2938463"/>
          <p14:tracePt t="20173" x="3116263" y="2965450"/>
          <p14:tracePt t="20189" x="3133725" y="2990850"/>
          <p14:tracePt t="20206" x="3143250" y="3009900"/>
          <p14:tracePt t="20223" x="3160713" y="3017838"/>
          <p14:tracePt t="20239" x="3170238" y="3027363"/>
          <p14:tracePt t="20239" x="3187700" y="3027363"/>
          <p14:tracePt t="20256" x="3205163" y="3036888"/>
          <p14:tracePt t="20273" x="3241675" y="3044825"/>
          <p14:tracePt t="20290" x="3268663" y="3044825"/>
          <p14:tracePt t="20306" x="3313113" y="3044825"/>
          <p14:tracePt t="20323" x="3367088" y="3044825"/>
          <p14:tracePt t="20340" x="3402013" y="3044825"/>
          <p14:tracePt t="20356" x="3429000" y="3044825"/>
          <p14:tracePt t="20373" x="3455988" y="3036888"/>
          <p14:tracePt t="20390" x="3473450" y="3027363"/>
          <p14:tracePt t="20406" x="3509963" y="3017838"/>
          <p14:tracePt t="20423" x="3536950" y="3000375"/>
          <p14:tracePt t="20440" x="3571875" y="2965450"/>
          <p14:tracePt t="20457" x="3581400" y="2938463"/>
          <p14:tracePt t="20473" x="3598863" y="2919413"/>
          <p14:tracePt t="20490" x="3616325" y="2884488"/>
          <p14:tracePt t="20507" x="3633788" y="2847975"/>
          <p14:tracePt t="20523" x="3643313" y="2822575"/>
          <p14:tracePt t="20540" x="3643313" y="2795588"/>
          <p14:tracePt t="20557" x="3660775" y="2759075"/>
          <p14:tracePt t="20573" x="3670300" y="2732088"/>
          <p14:tracePt t="20590" x="3670300" y="2705100"/>
          <p14:tracePt t="20607" x="3679825" y="2670175"/>
          <p14:tracePt t="20623" x="3687763" y="2625725"/>
          <p14:tracePt t="20641" x="3687763" y="2616200"/>
          <p14:tracePt t="20657" x="3687763" y="2589213"/>
          <p14:tracePt t="20674" x="3687763" y="2562225"/>
          <p14:tracePt t="20690" x="3687763" y="2536825"/>
          <p14:tracePt t="20707" x="3687763" y="2517775"/>
          <p14:tracePt t="20724" x="3687763" y="2490788"/>
          <p14:tracePt t="20740" x="3687763" y="2473325"/>
          <p14:tracePt t="20757" x="3687763" y="2446338"/>
          <p14:tracePt t="20774" x="3687763" y="2428875"/>
          <p14:tracePt t="20791" x="3679825" y="2401888"/>
          <p14:tracePt t="20808" x="3679825" y="2374900"/>
          <p14:tracePt t="20824" x="3679825" y="2366963"/>
          <p14:tracePt t="20840" x="3670300" y="2347913"/>
          <p14:tracePt t="20857" x="3660775" y="2330450"/>
          <p14:tracePt t="20881" x="3660775" y="2322513"/>
          <p14:tracePt t="20896" x="3652838" y="2312988"/>
          <p14:tracePt t="20907" x="3643313" y="2295525"/>
          <p14:tracePt t="20924" x="3633788" y="2286000"/>
          <p14:tracePt t="20941" x="3625850" y="2268538"/>
          <p14:tracePt t="20957" x="3616325" y="2259013"/>
          <p14:tracePt t="20974" x="3589338" y="2241550"/>
          <p14:tracePt t="20991" x="3571875" y="2232025"/>
          <p14:tracePt t="21008" x="3554413" y="2214563"/>
          <p14:tracePt t="21025" x="3527425" y="2205038"/>
          <p14:tracePt t="21041" x="3517900" y="2197100"/>
          <p14:tracePt t="21058" x="3509963" y="2197100"/>
          <p14:tracePt t="21074" x="3500438" y="2197100"/>
          <p14:tracePt t="21091" x="3490913" y="2197100"/>
          <p14:tracePt t="21108" x="3482975" y="2197100"/>
          <p14:tracePt t="21124" x="3465513" y="2197100"/>
          <p14:tracePt t="21141" x="3429000" y="2197100"/>
          <p14:tracePt t="21158" x="3394075" y="2197100"/>
          <p14:tracePt t="21175" x="3348038" y="2205038"/>
          <p14:tracePt t="21191" x="3286125" y="2224088"/>
          <p14:tracePt t="21208" x="3251200" y="2241550"/>
          <p14:tracePt t="21225" x="3214688" y="2259013"/>
          <p14:tracePt t="21241" x="3187700" y="2276475"/>
          <p14:tracePt t="21258" x="3170238" y="2295525"/>
          <p14:tracePt t="21275" x="3152775" y="2303463"/>
          <p14:tracePt t="21291" x="3133725" y="2312988"/>
          <p14:tracePt t="21308" x="3125788" y="2322513"/>
          <p14:tracePt t="21325" x="3116263" y="2339975"/>
          <p14:tracePt t="21342" x="3108325" y="2366963"/>
          <p14:tracePt t="21358" x="3098800" y="2393950"/>
          <p14:tracePt t="21375" x="3089275" y="2428875"/>
          <p14:tracePt t="21392" x="3062288" y="2473325"/>
          <p14:tracePt t="21409" x="3054350" y="2500313"/>
          <p14:tracePt t="21425" x="3054350" y="2517775"/>
          <p14:tracePt t="21442" x="3044825" y="2554288"/>
          <p14:tracePt t="21459" x="3044825" y="2581275"/>
          <p14:tracePt t="21475" x="3044825" y="2598738"/>
          <p14:tracePt t="21492" x="3044825" y="2625725"/>
          <p14:tracePt t="21509" x="3044825" y="2643188"/>
          <p14:tracePt t="21525" x="3044825" y="2670175"/>
          <p14:tracePt t="21542" x="3044825" y="2705100"/>
          <p14:tracePt t="21559" x="3044825" y="2732088"/>
          <p14:tracePt t="21575" x="3054350" y="2768600"/>
          <p14:tracePt t="21592" x="3071813" y="2803525"/>
          <p14:tracePt t="21609" x="3089275" y="2822575"/>
          <p14:tracePt t="21625" x="3098800" y="2857500"/>
          <p14:tracePt t="21642" x="3125788" y="2884488"/>
          <p14:tracePt t="21659" x="3143250" y="2901950"/>
          <p14:tracePt t="21675" x="3160713" y="2911475"/>
          <p14:tracePt t="21692" x="3179763" y="2928938"/>
          <p14:tracePt t="21709" x="3197225" y="2946400"/>
          <p14:tracePt t="21726" x="3205163" y="2946400"/>
          <p14:tracePt t="21743" x="3232150" y="2965450"/>
          <p14:tracePt t="21759" x="3259138" y="2965450"/>
          <p14:tracePt t="21776" x="3286125" y="2965450"/>
          <p14:tracePt t="21793" x="3303588" y="2965450"/>
          <p14:tracePt t="21810" x="3322638" y="2965450"/>
          <p14:tracePt t="21826" x="3348038" y="2965450"/>
          <p14:tracePt t="21842" x="3375025" y="2965450"/>
          <p14:tracePt t="21859" x="3394075" y="2965450"/>
          <p14:tracePt t="21876" x="3419475" y="2965450"/>
          <p14:tracePt t="21893" x="3446463" y="2955925"/>
          <p14:tracePt t="21909" x="3455988" y="2946400"/>
          <p14:tracePt t="21926" x="3482975" y="2938463"/>
          <p14:tracePt t="21943" x="3509963" y="2928938"/>
          <p14:tracePt t="21959" x="3554413" y="2901950"/>
          <p14:tracePt t="21976" x="3581400" y="2884488"/>
          <p14:tracePt t="21993" x="3589338" y="2874963"/>
          <p14:tracePt t="22009" x="3608388" y="2857500"/>
          <p14:tracePt t="22026" x="3616325" y="2840038"/>
          <p14:tracePt t="22043" x="3625850" y="2822575"/>
          <p14:tracePt t="22059" x="3633788" y="2795588"/>
          <p14:tracePt t="22076" x="3643313" y="2776538"/>
          <p14:tracePt t="22093" x="3652838" y="2751138"/>
          <p14:tracePt t="22110" x="3660775" y="2732088"/>
          <p14:tracePt t="22127" x="3660775" y="2714625"/>
          <p14:tracePt t="22143" x="3670300" y="2687638"/>
          <p14:tracePt t="22160" x="3670300" y="2660650"/>
          <p14:tracePt t="22177" x="3679825" y="2633663"/>
          <p14:tracePt t="22193" x="3679825" y="2608263"/>
          <p14:tracePt t="22210" x="3679825" y="2571750"/>
          <p14:tracePt t="22227" x="3679825" y="2554288"/>
          <p14:tracePt t="22243" x="3679825" y="2527300"/>
          <p14:tracePt t="22260" x="3679825" y="2500313"/>
          <p14:tracePt t="22277" x="3679825" y="2490788"/>
          <p14:tracePt t="22293" x="3679825" y="2473325"/>
          <p14:tracePt t="22310" x="3679825" y="2455863"/>
          <p14:tracePt t="22327" x="3679825" y="2438400"/>
          <p14:tracePt t="22344" x="3670300" y="2428875"/>
          <p14:tracePt t="22360" x="3660775" y="2393950"/>
          <p14:tracePt t="22377" x="3643313" y="2366963"/>
          <p14:tracePt t="22394" x="3633788" y="2347913"/>
          <p14:tracePt t="22410" x="3625850" y="2330450"/>
          <p14:tracePt t="22427" x="3616325" y="2322513"/>
          <p14:tracePt t="22444" x="3608388" y="2312988"/>
          <p14:tracePt t="22460" x="3598863" y="2312988"/>
          <p14:tracePt t="22477" x="3589338" y="2295525"/>
          <p14:tracePt t="22494" x="3571875" y="2286000"/>
          <p14:tracePt t="22511" x="3544888" y="2276475"/>
          <p14:tracePt t="22528" x="3500438" y="2259013"/>
          <p14:tracePt t="22545" x="3490913" y="2259013"/>
          <p14:tracePt t="22561" x="3438525" y="2251075"/>
          <p14:tracePt t="22577" x="3419475" y="2251075"/>
          <p14:tracePt t="22594" x="3394075" y="2241550"/>
          <p14:tracePt t="22611" x="3375025" y="2241550"/>
          <p14:tracePt t="22627" x="3340100" y="2241550"/>
          <p14:tracePt t="22644" x="3295650" y="2241550"/>
          <p14:tracePt t="22661" x="3268663" y="2241550"/>
          <p14:tracePt t="22677" x="3241675" y="2241550"/>
          <p14:tracePt t="22694" x="3214688" y="2241550"/>
          <p14:tracePt t="22711" x="3197225" y="2251075"/>
          <p14:tracePt t="22728" x="3160713" y="2268538"/>
          <p14:tracePt t="22744" x="3133725" y="2286000"/>
          <p14:tracePt t="22761" x="3116263" y="2295525"/>
          <p14:tracePt t="22778" x="3098800" y="2330450"/>
          <p14:tracePt t="22795" x="3081338" y="2357438"/>
          <p14:tracePt t="22811" x="3062288" y="2401888"/>
          <p14:tracePt t="22829" x="3044825" y="2438400"/>
          <p14:tracePt t="22845" x="3036888" y="2473325"/>
          <p14:tracePt t="22861" x="3017838" y="2517775"/>
          <p14:tracePt t="22878" x="3017838" y="2536825"/>
          <p14:tracePt t="22895" x="3009900" y="2581275"/>
          <p14:tracePt t="22912" x="3009900" y="2625725"/>
          <p14:tracePt t="22928" x="3009900" y="2670175"/>
          <p14:tracePt t="22945" x="3009900" y="2697163"/>
          <p14:tracePt t="22961" x="3009900" y="2724150"/>
          <p14:tracePt t="22978" x="3009900" y="2741613"/>
          <p14:tracePt t="22995" x="3009900" y="2776538"/>
          <p14:tracePt t="23011" x="3009900" y="2795588"/>
          <p14:tracePt t="23029" x="3027363" y="2822575"/>
          <p14:tracePt t="23045" x="3027363" y="2847975"/>
          <p14:tracePt t="23062" x="3036888" y="2874963"/>
          <p14:tracePt t="23078" x="3044825" y="2901950"/>
          <p14:tracePt t="23095" x="3062288" y="2919413"/>
          <p14:tracePt t="23112" x="3081338" y="2938463"/>
          <p14:tracePt t="23128" x="3089275" y="2946400"/>
          <p14:tracePt t="23145" x="3116263" y="2955925"/>
          <p14:tracePt t="23162" x="3133725" y="2965450"/>
          <p14:tracePt t="23178" x="3152775" y="2965450"/>
          <p14:tracePt t="23195" x="3179763" y="2965450"/>
          <p14:tracePt t="23212" x="3197225" y="2965450"/>
          <p14:tracePt t="23228" x="3214688" y="2965450"/>
          <p14:tracePt t="23245" x="3241675" y="2965450"/>
          <p14:tracePt t="23262" x="3268663" y="2965450"/>
          <p14:tracePt t="23279" x="3303588" y="2965450"/>
          <p14:tracePt t="23295" x="3348038" y="2965450"/>
          <p14:tracePt t="23312" x="3375025" y="2955925"/>
          <p14:tracePt t="23329" x="3394075" y="2946400"/>
          <p14:tracePt t="23346" x="3402013" y="2938463"/>
          <p14:tracePt t="23362" x="3429000" y="2928938"/>
          <p14:tracePt t="23379" x="3438525" y="2911475"/>
          <p14:tracePt t="23395" x="3455988" y="2884488"/>
          <p14:tracePt t="23412" x="3473450" y="2867025"/>
          <p14:tracePt t="23429" x="3500438" y="2830513"/>
          <p14:tracePt t="23446" x="3509963" y="2795588"/>
          <p14:tracePt t="23463" x="3527425" y="2768600"/>
          <p14:tracePt t="23479" x="3536950" y="2741613"/>
          <p14:tracePt t="23479" x="3544888" y="2724150"/>
          <p14:tracePt t="23496" x="3544888" y="2697163"/>
          <p14:tracePt t="23513" x="3554413" y="2660650"/>
          <p14:tracePt t="23529" x="3562350" y="2643188"/>
          <p14:tracePt t="23546" x="3562350" y="2625725"/>
          <p14:tracePt t="23562" x="3562350" y="2616200"/>
          <p14:tracePt t="23579" x="3562350" y="2589213"/>
          <p14:tracePt t="23596" x="3562350" y="2571750"/>
          <p14:tracePt t="23613" x="3562350" y="2554288"/>
          <p14:tracePt t="23629" x="3562350" y="2527300"/>
          <p14:tracePt t="23646" x="3562350" y="2509838"/>
          <p14:tracePt t="23663" x="3554413" y="2500313"/>
          <p14:tracePt t="23679" x="3554413" y="2465388"/>
          <p14:tracePt t="23696" x="3554413" y="2455863"/>
          <p14:tracePt t="23720" x="3554413" y="2446338"/>
          <p14:tracePt t="23736" x="3544888" y="2438400"/>
          <p14:tracePt t="23746" x="3536950" y="2428875"/>
          <p14:tracePt t="23763" x="3536950" y="2419350"/>
          <p14:tracePt t="23780" x="3527425" y="2411413"/>
          <p14:tracePt t="23796" x="3517900" y="2393950"/>
          <p14:tracePt t="23813" x="3509963" y="2384425"/>
          <p14:tracePt t="23830" x="3482975" y="2384425"/>
          <p14:tracePt t="23847" x="3465513" y="2374900"/>
          <p14:tracePt t="23863" x="3429000" y="2357438"/>
          <p14:tracePt t="23880" x="3411538" y="2347913"/>
          <p14:tracePt t="23897" x="3402013" y="2347913"/>
          <p14:tracePt t="23913" x="3394075" y="2347913"/>
          <p14:tracePt t="23968" x="3375025" y="2347913"/>
          <p14:tracePt t="23976" x="3367088" y="2347913"/>
          <p14:tracePt t="23984" x="3357563" y="2347913"/>
          <p14:tracePt t="23997" x="3340100" y="2347913"/>
          <p14:tracePt t="24013" x="3313113" y="2347913"/>
          <p14:tracePt t="24030" x="3295650" y="2347913"/>
          <p14:tracePt t="24047" x="3276600" y="2357438"/>
          <p14:tracePt t="24064" x="3251200" y="2366963"/>
          <p14:tracePt t="24080" x="3224213" y="2374900"/>
          <p14:tracePt t="24097" x="3197225" y="2393950"/>
          <p14:tracePt t="24114" x="3187700" y="2401888"/>
          <p14:tracePt t="24130" x="3170238" y="2411413"/>
          <p14:tracePt t="24147" x="3160713" y="2428875"/>
          <p14:tracePt t="24164" x="3143250" y="2446338"/>
          <p14:tracePt t="24180" x="3133725" y="2473325"/>
          <p14:tracePt t="24197" x="3125788" y="2490788"/>
          <p14:tracePt t="24214" x="3116263" y="2527300"/>
          <p14:tracePt t="24231" x="3098800" y="2571750"/>
          <p14:tracePt t="24247" x="3089275" y="2643188"/>
          <p14:tracePt t="24264" x="3089275" y="2670175"/>
          <p14:tracePt t="24281" x="3089275" y="2705100"/>
          <p14:tracePt t="24297" x="3089275" y="2724150"/>
          <p14:tracePt t="24314" x="3089275" y="2751138"/>
          <p14:tracePt t="24331" x="3089275" y="2786063"/>
          <p14:tracePt t="24348" x="3098800" y="2813050"/>
          <p14:tracePt t="24364" x="3108325" y="2840038"/>
          <p14:tracePt t="24381" x="3125788" y="2857500"/>
          <p14:tracePt t="24398" x="3133725" y="2884488"/>
          <p14:tracePt t="24414" x="3160713" y="2894013"/>
          <p14:tracePt t="24431" x="3197225" y="2911475"/>
          <p14:tracePt t="24431" x="3214688" y="2919413"/>
          <p14:tracePt t="24448" x="3251200" y="2938463"/>
          <p14:tracePt t="24464" x="3276600" y="2946400"/>
          <p14:tracePt t="24481" x="3295650" y="2946400"/>
          <p14:tracePt t="24498" x="3322638" y="2946400"/>
          <p14:tracePt t="24514" x="3340100" y="2946400"/>
          <p14:tracePt t="24531" x="3357563" y="2946400"/>
          <p14:tracePt t="24548" x="3384550" y="2946400"/>
          <p14:tracePt t="24565" x="3402013" y="2946400"/>
          <p14:tracePt t="24581" x="3429000" y="2946400"/>
          <p14:tracePt t="24598" x="3455988" y="2946400"/>
          <p14:tracePt t="24615" x="3490913" y="2938463"/>
          <p14:tracePt t="24631" x="3527425" y="2919413"/>
          <p14:tracePt t="24648" x="3554413" y="2901950"/>
          <p14:tracePt t="24665" x="3581400" y="2884488"/>
          <p14:tracePt t="24682" x="3589338" y="2857500"/>
          <p14:tracePt t="24698" x="3598863" y="2840038"/>
          <p14:tracePt t="24715" x="3608388" y="2803525"/>
          <p14:tracePt t="24732" x="3616325" y="2776538"/>
          <p14:tracePt t="24748" x="3625850" y="2751138"/>
          <p14:tracePt t="24765" x="3625850" y="2714625"/>
          <p14:tracePt t="24782" x="3633788" y="2660650"/>
          <p14:tracePt t="24798" x="3633788" y="2633663"/>
          <p14:tracePt t="24815" x="3633788" y="2581275"/>
          <p14:tracePt t="24832" x="3633788" y="2554288"/>
          <p14:tracePt t="24849" x="3633788" y="2527300"/>
          <p14:tracePt t="24865" x="3633788" y="2509838"/>
          <p14:tracePt t="24882" x="3633788" y="2473325"/>
          <p14:tracePt t="24899" x="3633788" y="2455863"/>
          <p14:tracePt t="24915" x="3633788" y="2428875"/>
          <p14:tracePt t="24932" x="3625850" y="2411413"/>
          <p14:tracePt t="24949" x="3625850" y="2401888"/>
          <p14:tracePt t="24965" x="3616325" y="2384425"/>
          <p14:tracePt t="24982" x="3598863" y="2357438"/>
          <p14:tracePt t="24999" x="3581400" y="2339975"/>
          <p14:tracePt t="25016" x="3544888" y="2322513"/>
          <p14:tracePt t="25033" x="3517900" y="2303463"/>
          <p14:tracePt t="25049" x="3482975" y="2295525"/>
          <p14:tracePt t="25066" x="3465513" y="2276475"/>
          <p14:tracePt t="25082" x="3446463" y="2268538"/>
          <p14:tracePt t="25099" x="3438525" y="2268538"/>
          <p14:tracePt t="25116" x="3429000" y="2259013"/>
          <p14:tracePt t="25132" x="3419475" y="2259013"/>
          <p14:tracePt t="25149" x="3402013" y="2259013"/>
          <p14:tracePt t="25166" x="3375025" y="2259013"/>
          <p14:tracePt t="25182" x="3357563" y="2259013"/>
          <p14:tracePt t="25199" x="3322638" y="2259013"/>
          <p14:tracePt t="25216" x="3295650" y="2259013"/>
          <p14:tracePt t="25233" x="3276600" y="2268538"/>
          <p14:tracePt t="25249" x="3259138" y="2268538"/>
          <p14:tracePt t="25266" x="3251200" y="2286000"/>
          <p14:tracePt t="25283" x="3224213" y="2295525"/>
          <p14:tracePt t="25299" x="3197225" y="2312988"/>
          <p14:tracePt t="25316" x="3179763" y="2339975"/>
          <p14:tracePt t="25333" x="3160713" y="2374900"/>
          <p14:tracePt t="25350" x="3143250" y="2401888"/>
          <p14:tracePt t="25367" x="3133725" y="2438400"/>
          <p14:tracePt t="25383" x="3125788" y="2465388"/>
          <p14:tracePt t="25400" x="3116263" y="2500313"/>
          <p14:tracePt t="25416" x="3108325" y="2536825"/>
          <p14:tracePt t="25433" x="3108325" y="2562225"/>
          <p14:tracePt t="25450" x="3108325" y="2598738"/>
          <p14:tracePt t="25466" x="3108325" y="2625725"/>
          <p14:tracePt t="25483" x="3108325" y="2670175"/>
          <p14:tracePt t="25500" x="3108325" y="2697163"/>
          <p14:tracePt t="25516" x="3108325" y="2732088"/>
          <p14:tracePt t="25533" x="3116263" y="2759075"/>
          <p14:tracePt t="25550" x="3125788" y="2795588"/>
          <p14:tracePt t="25567" x="3152775" y="2822575"/>
          <p14:tracePt t="25583" x="3170238" y="2874963"/>
          <p14:tracePt t="25600" x="3197225" y="2911475"/>
          <p14:tracePt t="25617" x="3214688" y="2928938"/>
          <p14:tracePt t="25633" x="3241675" y="2946400"/>
          <p14:tracePt t="25650" x="3268663" y="2965450"/>
          <p14:tracePt t="25667" x="3295650" y="2965450"/>
          <p14:tracePt t="25683" x="3303588" y="2965450"/>
          <p14:tracePt t="25700" x="3348038" y="2973388"/>
          <p14:tracePt t="25717" x="3367088" y="2973388"/>
          <p14:tracePt t="25733" x="3402013" y="2973388"/>
          <p14:tracePt t="25750" x="3429000" y="2973388"/>
          <p14:tracePt t="25767" x="3446463" y="2973388"/>
          <p14:tracePt t="25767" x="3465513" y="2973388"/>
          <p14:tracePt t="25784" x="3490913" y="2965450"/>
          <p14:tracePt t="25800" x="3527425" y="2946400"/>
          <p14:tracePt t="25817" x="3562350" y="2938463"/>
          <p14:tracePt t="25834" x="3581400" y="2928938"/>
          <p14:tracePt t="25851" x="3608388" y="2911475"/>
          <p14:tracePt t="25868" x="3616325" y="2901950"/>
          <p14:tracePt t="25884" x="3633788" y="2894013"/>
          <p14:tracePt t="25901" x="3643313" y="2884488"/>
          <p14:tracePt t="25917" x="3652838" y="2867025"/>
          <p14:tracePt t="25934" x="3660775" y="2857500"/>
          <p14:tracePt t="25951" x="3660775" y="2840038"/>
          <p14:tracePt t="25968" x="3670300" y="2822575"/>
          <p14:tracePt t="25984" x="3660775" y="2768600"/>
          <p14:tracePt t="26001" x="3660775" y="2759075"/>
          <p14:tracePt t="26017" x="3660775" y="2732088"/>
          <p14:tracePt t="26034" x="3660775" y="2714625"/>
          <p14:tracePt t="26051" x="3652838" y="2697163"/>
          <p14:tracePt t="26067" x="3643313" y="2679700"/>
          <p14:tracePt t="26067" x="0" y="0"/>
        </p14:tracePtLst>
        <p14:tracePtLst>
          <p14:tracePt t="36146" x="4384675" y="2562225"/>
          <p14:tracePt t="36464" x="4384675" y="2536825"/>
          <p14:tracePt t="36480" x="4394200" y="2527300"/>
          <p14:tracePt t="36488" x="4394200" y="2517775"/>
          <p14:tracePt t="36496" x="4402138" y="2500313"/>
          <p14:tracePt t="36505" x="4402138" y="2482850"/>
          <p14:tracePt t="36522" x="4402138" y="2465388"/>
          <p14:tracePt t="36538" x="4402138" y="2446338"/>
          <p14:tracePt t="36555" x="4402138" y="2428875"/>
          <p14:tracePt t="36572" x="4402138" y="2401888"/>
          <p14:tracePt t="36589" x="4402138" y="2384425"/>
          <p14:tracePt t="36605" x="4402138" y="2374900"/>
          <p14:tracePt t="36622" x="4402138" y="2357438"/>
          <p14:tracePt t="36639" x="4402138" y="2347913"/>
          <p14:tracePt t="36655" x="4402138" y="2339975"/>
          <p14:tracePt t="36752" x="4394200" y="2339975"/>
          <p14:tracePt t="36768" x="4375150" y="2339975"/>
          <p14:tracePt t="36776" x="4348163" y="2339975"/>
          <p14:tracePt t="36784" x="4313238" y="2347913"/>
          <p14:tracePt t="36792" x="4286250" y="2357438"/>
          <p14:tracePt t="36805" x="4241800" y="2366963"/>
          <p14:tracePt t="36823" x="4205288" y="2366963"/>
          <p14:tracePt t="36839" x="4179888" y="2384425"/>
          <p14:tracePt t="36856" x="4170363" y="2384425"/>
          <p14:tracePt t="36872" x="4152900" y="2393950"/>
          <p14:tracePt t="36889" x="4143375" y="2411413"/>
          <p14:tracePt t="36906" x="4133850" y="2438400"/>
          <p14:tracePt t="36923" x="4133850" y="2455863"/>
          <p14:tracePt t="36939" x="4116388" y="2482850"/>
          <p14:tracePt t="36956" x="4108450" y="2509838"/>
          <p14:tracePt t="36973" x="4108450" y="2536825"/>
          <p14:tracePt t="36989" x="4108450" y="2562225"/>
          <p14:tracePt t="37006" x="4098925" y="2598738"/>
          <p14:tracePt t="37024" x="4098925" y="2633663"/>
          <p14:tracePt t="37040" x="4098925" y="2670175"/>
          <p14:tracePt t="37056" x="4098925" y="2705100"/>
          <p14:tracePt t="37073" x="4116388" y="2768600"/>
          <p14:tracePt t="37090" x="4133850" y="2822575"/>
          <p14:tracePt t="37106" x="4179888" y="2911475"/>
          <p14:tracePt t="37123" x="4241800" y="3000375"/>
          <p14:tracePt t="37140" x="4286250" y="3081338"/>
          <p14:tracePt t="37156" x="4330700" y="3143250"/>
          <p14:tracePt t="37173" x="4367213" y="3205163"/>
          <p14:tracePt t="37190" x="4394200" y="3251200"/>
          <p14:tracePt t="37207" x="4419600" y="3295650"/>
          <p14:tracePt t="37223" x="4438650" y="3367088"/>
          <p14:tracePt t="37240" x="4456113" y="3394075"/>
          <p14:tracePt t="37256" x="4473575" y="3429000"/>
          <p14:tracePt t="37273" x="4483100" y="3465513"/>
          <p14:tracePt t="37290" x="4491038" y="3490913"/>
          <p14:tracePt t="37307" x="4500563" y="3527425"/>
          <p14:tracePt t="37323" x="4518025" y="3562350"/>
          <p14:tracePt t="37340" x="4518025" y="3589338"/>
          <p14:tracePt t="37357" x="4527550" y="3625850"/>
          <p14:tracePt t="37374" x="4527550" y="3643313"/>
          <p14:tracePt t="37390" x="4527550" y="3670300"/>
          <p14:tracePt t="37407" x="4527550" y="3687763"/>
          <p14:tracePt t="37424" x="4527550" y="3697288"/>
          <p14:tracePt t="37448" x="4527550" y="3705225"/>
          <p14:tracePt t="37480" x="4518025" y="3714750"/>
          <p14:tracePt t="37488" x="4510088" y="3714750"/>
          <p14:tracePt t="37504" x="4491038" y="3714750"/>
          <p14:tracePt t="37512" x="4473575" y="3714750"/>
          <p14:tracePt t="37524" x="4429125" y="3714750"/>
          <p14:tracePt t="37541" x="4384675" y="3714750"/>
          <p14:tracePt t="37558" x="4348163" y="3714750"/>
          <p14:tracePt t="37574" x="4313238" y="3714750"/>
          <p14:tracePt t="37591" x="4295775" y="3714750"/>
          <p14:tracePt t="37607" x="4251325" y="3714750"/>
          <p14:tracePt t="37624" x="4232275" y="3724275"/>
          <p14:tracePt t="37641" x="4197350" y="3732213"/>
          <p14:tracePt t="37658" x="4179888" y="3732213"/>
          <p14:tracePt t="37674" x="4143375" y="3741738"/>
          <p14:tracePt t="37691" x="4116388" y="3751263"/>
          <p14:tracePt t="37708" x="4108450" y="3751263"/>
          <p14:tracePt t="37724" x="4089400" y="3751263"/>
          <p14:tracePt t="37741" x="4081463" y="3751263"/>
          <p14:tracePt t="37928" x="4089400" y="3741738"/>
          <p14:tracePt t="37984" x="4108450" y="3732213"/>
          <p14:tracePt t="37992" x="4116388" y="3732213"/>
          <p14:tracePt t="38000" x="4133850" y="3724275"/>
          <p14:tracePt t="38008" x="4170363" y="3705225"/>
          <p14:tracePt t="38025" x="4214813" y="3687763"/>
          <p14:tracePt t="38042" x="4241800" y="3660775"/>
          <p14:tracePt t="38058" x="4286250" y="3643313"/>
          <p14:tracePt t="38075" x="4313238" y="3616325"/>
          <p14:tracePt t="38092" x="4340225" y="3589338"/>
          <p14:tracePt t="38108" x="4357688" y="3562350"/>
          <p14:tracePt t="38125" x="4367213" y="3536950"/>
          <p14:tracePt t="38142" x="4384675" y="3500438"/>
          <p14:tracePt t="38158" x="4394200" y="3465513"/>
          <p14:tracePt t="38175" x="4402138" y="3411538"/>
          <p14:tracePt t="38192" x="4402138" y="3384550"/>
          <p14:tracePt t="38208" x="4402138" y="3348038"/>
          <p14:tracePt t="38225" x="4402138" y="3330575"/>
          <p14:tracePt t="38242" x="4402138" y="3286125"/>
          <p14:tracePt t="38258" x="4348163" y="3205163"/>
          <p14:tracePt t="38275" x="4303713" y="3125788"/>
          <p14:tracePt t="38292" x="4251325" y="3054350"/>
          <p14:tracePt t="38309" x="4197350" y="2982913"/>
          <p14:tracePt t="38325" x="4143375" y="2919413"/>
          <p14:tracePt t="38342" x="4108450" y="2857500"/>
          <p14:tracePt t="38359" x="4071938" y="2795588"/>
          <p14:tracePt t="38376" x="4054475" y="2759075"/>
          <p14:tracePt t="38392" x="4044950" y="2724150"/>
          <p14:tracePt t="38409" x="4027488" y="2697163"/>
          <p14:tracePt t="38426" x="4017963" y="2660650"/>
          <p14:tracePt t="38442" x="4010025" y="2643188"/>
          <p14:tracePt t="38459" x="4010025" y="2616200"/>
          <p14:tracePt t="38476" x="4000500" y="2589213"/>
          <p14:tracePt t="38492" x="4000500" y="2562225"/>
          <p14:tracePt t="38509" x="4000500" y="2517775"/>
          <p14:tracePt t="38526" x="4000500" y="2490788"/>
          <p14:tracePt t="38543" x="4000500" y="2465388"/>
          <p14:tracePt t="38543" x="4000500" y="2455863"/>
          <p14:tracePt t="38561" x="4000500" y="2411413"/>
          <p14:tracePt t="38576" x="4010025" y="2393950"/>
          <p14:tracePt t="38593" x="4010025" y="2384425"/>
          <p14:tracePt t="38609" x="4017963" y="2357438"/>
          <p14:tracePt t="38626" x="4027488" y="2339975"/>
          <p14:tracePt t="38642" x="4037013" y="2339975"/>
          <p14:tracePt t="38659" x="4062413" y="2330450"/>
          <p14:tracePt t="38676" x="4071938" y="2322513"/>
          <p14:tracePt t="38693" x="4089400" y="2322513"/>
          <p14:tracePt t="38710" x="4108450" y="2312988"/>
          <p14:tracePt t="38726" x="4098925" y="2330450"/>
          <p14:tracePt t="38952" x="4089400" y="2339975"/>
          <p14:tracePt t="38968" x="4081463" y="2357438"/>
          <p14:tracePt t="38975" x="4081463" y="2366963"/>
          <p14:tracePt t="38984" x="4071938" y="2384425"/>
          <p14:tracePt t="38993" x="4044950" y="2446338"/>
          <p14:tracePt t="39010" x="4037013" y="2490788"/>
          <p14:tracePt t="39027" x="4027488" y="2536825"/>
          <p14:tracePt t="39044" x="4027488" y="2589213"/>
          <p14:tracePt t="39061" x="4027488" y="2652713"/>
          <p14:tracePt t="39077" x="4037013" y="2741613"/>
          <p14:tracePt t="39093" x="4062413" y="2830513"/>
          <p14:tracePt t="39110" x="4081463" y="2894013"/>
          <p14:tracePt t="39127" x="4143375" y="3009900"/>
          <p14:tracePt t="39144" x="4179888" y="3081338"/>
          <p14:tracePt t="39161" x="4224338" y="3143250"/>
          <p14:tracePt t="39177" x="4251325" y="3197225"/>
          <p14:tracePt t="39194" x="4268788" y="3232150"/>
          <p14:tracePt t="39210" x="4286250" y="3259138"/>
          <p14:tracePt t="39227" x="4303713" y="3295650"/>
          <p14:tracePt t="39244" x="4313238" y="3313113"/>
          <p14:tracePt t="39260" x="4322763" y="3340100"/>
          <p14:tracePt t="39277" x="4330700" y="3357563"/>
          <p14:tracePt t="39294" x="4340225" y="3384550"/>
          <p14:tracePt t="39311" x="4340225" y="3419475"/>
          <p14:tracePt t="39311" x="4340225" y="3438525"/>
          <p14:tracePt t="39328" x="4357688" y="3490913"/>
          <p14:tracePt t="39344" x="4357688" y="3509963"/>
          <p14:tracePt t="39360" x="4357688" y="3544888"/>
          <p14:tracePt t="39377" x="4357688" y="3562350"/>
          <p14:tracePt t="39394" x="4357688" y="3589338"/>
          <p14:tracePt t="39411" x="4357688" y="3598863"/>
          <p14:tracePt t="39427" x="4357688" y="3616325"/>
          <p14:tracePt t="39444" x="4357688" y="3625850"/>
          <p14:tracePt t="39461" x="4357688" y="3633788"/>
          <p14:tracePt t="39477" x="4357688" y="3643313"/>
          <p14:tracePt t="39496" x="4357688" y="3652838"/>
          <p14:tracePt t="39512" x="4348163" y="3660775"/>
          <p14:tracePt t="39552" x="4348163" y="3670300"/>
          <p14:tracePt t="39568" x="4340225" y="3670300"/>
          <p14:tracePt t="39584" x="4330700" y="3670300"/>
          <p14:tracePt t="39591" x="4313238" y="3670300"/>
          <p14:tracePt t="39600" x="4303713" y="3679825"/>
          <p14:tracePt t="39611" x="4286250" y="3679825"/>
          <p14:tracePt t="39628" x="4268788" y="3679825"/>
          <p14:tracePt t="39644" x="4259263" y="3687763"/>
          <p14:tracePt t="39661" x="4251325" y="3687763"/>
          <p14:tracePt t="39678" x="4251325" y="3679825"/>
          <p14:tracePt t="40624" x="4251325" y="3670300"/>
          <p14:tracePt t="40640" x="4259263" y="3660775"/>
          <p14:tracePt t="40648" x="4268788" y="3652838"/>
          <p14:tracePt t="40687" x="4268788" y="3643313"/>
          <p14:tracePt t="40704" x="4268788" y="3633788"/>
          <p14:tracePt t="40743" x="4276725" y="3633788"/>
          <p14:tracePt t="40752" x="4286250" y="3625850"/>
          <p14:tracePt t="40791" x="4286250" y="3616325"/>
          <p14:tracePt t="40831" x="4295775" y="3616325"/>
          <p14:tracePt t="40848" x="4303713" y="3608388"/>
          <p14:tracePt t="40863" x="4313238" y="3608388"/>
          <p14:tracePt t="40880" x="4313238" y="3598863"/>
          <p14:tracePt t="40904" x="4322763" y="3589338"/>
          <p14:tracePt t="40911" x="4322763" y="3581400"/>
          <p14:tracePt t="40928" x="4330700" y="3571875"/>
          <p14:tracePt t="40944" x="4330700" y="3562350"/>
          <p14:tracePt t="40959" x="4340225" y="3554413"/>
          <p14:tracePt t="40968" x="4340225" y="3544888"/>
          <p14:tracePt t="41000" x="4340225" y="3536950"/>
          <p14:tracePt t="41032" x="4348163" y="3527425"/>
          <p14:tracePt t="41079" x="4348163" y="3517900"/>
          <p14:tracePt t="41088" x="4357688" y="3517900"/>
          <p14:tracePt t="41544" x="4367213" y="3509963"/>
          <p14:tracePt t="41559" x="4367213" y="3500438"/>
          <p14:tracePt t="41568" x="4375150" y="3482975"/>
          <p14:tracePt t="41584" x="4384675" y="3473450"/>
          <p14:tracePt t="41591" x="4384675" y="3465513"/>
          <p14:tracePt t="41863" x="4384675" y="3455988"/>
          <p14:tracePt t="41871" x="4384675" y="3446463"/>
          <p14:tracePt t="41882" x="4384675" y="3429000"/>
          <p14:tracePt t="41899" x="4384675" y="3411538"/>
          <p14:tracePt t="41916" x="4384675" y="3394075"/>
          <p14:tracePt t="41933" x="4384675" y="3375025"/>
          <p14:tracePt t="41949" x="4384675" y="3367088"/>
          <p14:tracePt t="41966" x="4384675" y="3348038"/>
          <p14:tracePt t="41983" x="4375150" y="3313113"/>
          <p14:tracePt t="42000" x="4367213" y="3286125"/>
          <p14:tracePt t="42016" x="4357688" y="3251200"/>
          <p14:tracePt t="42033" x="4348163" y="3224213"/>
          <p14:tracePt t="42049" x="4348163" y="3205163"/>
          <p14:tracePt t="42066" x="4322763" y="3160713"/>
          <p14:tracePt t="42083" x="4313238" y="3125788"/>
          <p14:tracePt t="42100" x="4295775" y="3089275"/>
          <p14:tracePt t="42116" x="4286250" y="3054350"/>
          <p14:tracePt t="42133" x="4268788" y="3027363"/>
          <p14:tracePt t="42150" x="4268788" y="3000375"/>
          <p14:tracePt t="42166" x="4259263" y="2973388"/>
          <p14:tracePt t="42183" x="4251325" y="2911475"/>
          <p14:tracePt t="42200" x="4251325" y="2874963"/>
          <p14:tracePt t="42216" x="4241800" y="2840038"/>
          <p14:tracePt t="42233" x="4232275" y="2822575"/>
          <p14:tracePt t="42250" x="4232275" y="2803525"/>
          <p14:tracePt t="42266" x="4224338" y="2768600"/>
          <p14:tracePt t="42283" x="4224338" y="2759075"/>
          <p14:tracePt t="42300" x="4224338" y="2751138"/>
          <p14:tracePt t="42316" x="4214813" y="2724150"/>
          <p14:tracePt t="42333" x="4214813" y="2714625"/>
          <p14:tracePt t="42350" x="4205288" y="2687638"/>
          <p14:tracePt t="42367" x="4205288" y="2679700"/>
          <p14:tracePt t="42384" x="4205288" y="2660650"/>
          <p14:tracePt t="42400" x="4205288" y="2633663"/>
          <p14:tracePt t="42417" x="4205288" y="2616200"/>
          <p14:tracePt t="42434" x="4205288" y="2581275"/>
          <p14:tracePt t="42450" x="4224338" y="2554288"/>
          <p14:tracePt t="42467" x="4241800" y="2527300"/>
          <p14:tracePt t="42484" x="4251325" y="2500313"/>
          <p14:tracePt t="42500" x="4259263" y="2482850"/>
          <p14:tracePt t="42517" x="4259263" y="2473325"/>
          <p14:tracePt t="42536" x="4259263" y="2465388"/>
          <p14:tracePt t="42550" x="4268788" y="2446338"/>
          <p14:tracePt t="42567" x="4268788" y="2428875"/>
          <p14:tracePt t="42584" x="4276725" y="2411413"/>
          <p14:tracePt t="42601" x="4286250" y="2384425"/>
          <p14:tracePt t="42617" x="4286250" y="2374900"/>
          <p14:tracePt t="42634" x="4286250" y="2347913"/>
          <p14:tracePt t="42651" x="4295775" y="2339975"/>
          <p14:tracePt t="42667" x="4295775" y="2330450"/>
          <p14:tracePt t="42684" x="4303713" y="2330450"/>
          <p14:tracePt t="42751" x="4295775" y="2339975"/>
          <p14:tracePt t="42935" x="4295775" y="2347913"/>
          <p14:tracePt t="42944" x="4286250" y="2357438"/>
          <p14:tracePt t="42952" x="4276725" y="2366963"/>
          <p14:tracePt t="42968" x="4268788" y="2384425"/>
          <p14:tracePt t="42985" x="4259263" y="2393950"/>
          <p14:tracePt t="43002" x="4259263" y="2401888"/>
          <p14:tracePt t="43018" x="4251325" y="2428875"/>
          <p14:tracePt t="43035" x="4241800" y="2438400"/>
          <p14:tracePt t="43052" x="4232275" y="2455863"/>
          <p14:tracePt t="43068" x="4224338" y="2473325"/>
          <p14:tracePt t="43085" x="4214813" y="2509838"/>
          <p14:tracePt t="43102" x="4205288" y="2544763"/>
          <p14:tracePt t="43118" x="4205288" y="2562225"/>
          <p14:tracePt t="43135" x="4197350" y="2589213"/>
          <p14:tracePt t="43135" x="4197350" y="2598738"/>
          <p14:tracePt t="43152" x="4197350" y="2633663"/>
          <p14:tracePt t="43168" x="4197350" y="2660650"/>
          <p14:tracePt t="43185" x="4197350" y="2705100"/>
          <p14:tracePt t="43202" x="4197350" y="2732088"/>
          <p14:tracePt t="43218" x="4197350" y="2776538"/>
          <p14:tracePt t="43235" x="4197350" y="2813050"/>
          <p14:tracePt t="43252" x="4205288" y="2847975"/>
          <p14:tracePt t="43268" x="4214813" y="2894013"/>
          <p14:tracePt t="43285" x="4224338" y="2938463"/>
          <p14:tracePt t="43302" x="4241800" y="2973388"/>
          <p14:tracePt t="43319" x="4268788" y="3036888"/>
          <p14:tracePt t="43335" x="4276725" y="3071813"/>
          <p14:tracePt t="43352" x="4303713" y="3108325"/>
          <p14:tracePt t="43369" x="4313238" y="3143250"/>
          <p14:tracePt t="43385" x="4322763" y="3160713"/>
          <p14:tracePt t="43402" x="4330700" y="3187700"/>
          <p14:tracePt t="43419" x="4348163" y="3224213"/>
          <p14:tracePt t="43435" x="4348163" y="3232150"/>
          <p14:tracePt t="43452" x="4348163" y="3251200"/>
          <p14:tracePt t="43469" x="4357688" y="3276600"/>
          <p14:tracePt t="43486" x="4367213" y="3303588"/>
          <p14:tracePt t="43502" x="4367213" y="3322638"/>
          <p14:tracePt t="43519" x="4367213" y="3357563"/>
          <p14:tracePt t="43536" x="4375150" y="3402013"/>
          <p14:tracePt t="43552" x="4375150" y="3419475"/>
          <p14:tracePt t="43569" x="4375150" y="3446463"/>
          <p14:tracePt t="43586" x="4375150" y="3473450"/>
          <p14:tracePt t="43602" x="4375150" y="3482975"/>
          <p14:tracePt t="43619" x="4375150" y="3500438"/>
          <p14:tracePt t="43636" x="4375150" y="3527425"/>
          <p14:tracePt t="43652" x="4375150" y="3554413"/>
          <p14:tracePt t="43669" x="4375150" y="3562350"/>
          <p14:tracePt t="43686" x="4375150" y="3589338"/>
          <p14:tracePt t="43703" x="4375150" y="3625850"/>
          <p14:tracePt t="43719" x="4367213" y="3660775"/>
          <p14:tracePt t="43736" x="4357688" y="3679825"/>
          <p14:tracePt t="43753" x="4340225" y="3705225"/>
          <p14:tracePt t="43769" x="4330700" y="3714750"/>
          <p14:tracePt t="43786" x="4313238" y="3732213"/>
          <p14:tracePt t="43803" x="4303713" y="3741738"/>
          <p14:tracePt t="43819" x="4295775" y="3741738"/>
          <p14:tracePt t="43887" x="4286250" y="3741738"/>
          <p14:tracePt t="43904" x="4276725" y="3741738"/>
          <p14:tracePt t="43911" x="4268788" y="3741738"/>
          <p14:tracePt t="43944" x="4259263" y="3741738"/>
          <p14:tracePt t="43959" x="4251325" y="3741738"/>
          <p14:tracePt t="44543" x="4251325" y="3724275"/>
          <p14:tracePt t="44567" x="4268788" y="3714750"/>
          <p14:tracePt t="44583" x="4276725" y="3705225"/>
          <p14:tracePt t="44592" x="4286250" y="3687763"/>
          <p14:tracePt t="44600" x="4313238" y="3679825"/>
          <p14:tracePt t="44607" x="4330700" y="3660775"/>
          <p14:tracePt t="44621" x="4375150" y="3643313"/>
          <p14:tracePt t="44639" x="4419600" y="3616325"/>
          <p14:tracePt t="44655" x="4510088" y="3571875"/>
          <p14:tracePt t="44672" x="4562475" y="3544888"/>
          <p14:tracePt t="44688" x="4633913" y="3500438"/>
          <p14:tracePt t="44705" x="4697413" y="3465513"/>
          <p14:tracePt t="44721" x="4759325" y="3419475"/>
          <p14:tracePt t="44738" x="4822825" y="3375025"/>
          <p14:tracePt t="44755" x="4894263" y="3330575"/>
          <p14:tracePt t="44771" x="4956175" y="3286125"/>
          <p14:tracePt t="44788" x="5027613" y="3251200"/>
          <p14:tracePt t="44805" x="5099050" y="3205163"/>
          <p14:tracePt t="44822" x="5160963" y="3170238"/>
          <p14:tracePt t="44838" x="5224463" y="3125788"/>
          <p14:tracePt t="44855" x="5295900" y="3081338"/>
          <p14:tracePt t="44872" x="5367338" y="3036888"/>
          <p14:tracePt t="44888" x="5456238" y="2990850"/>
          <p14:tracePt t="44905" x="5537200" y="2938463"/>
          <p14:tracePt t="44922" x="5626100" y="2884488"/>
          <p14:tracePt t="44938" x="5697538" y="2840038"/>
          <p14:tracePt t="44955" x="5751513" y="2803525"/>
          <p14:tracePt t="44972" x="5786438" y="2776538"/>
          <p14:tracePt t="44988" x="5803900" y="2759075"/>
          <p14:tracePt t="45005" x="5822950" y="2751138"/>
          <p14:tracePt t="45022" x="5840413" y="2724150"/>
          <p14:tracePt t="45039" x="5867400" y="2697163"/>
          <p14:tracePt t="45055" x="5884863" y="2679700"/>
          <p14:tracePt t="45073" x="5894388" y="2670175"/>
          <p14:tracePt t="45089" x="5902325" y="2652713"/>
          <p14:tracePt t="45105" x="5911850" y="2633663"/>
          <p14:tracePt t="45122" x="5919788" y="2616200"/>
          <p14:tracePt t="45139" x="5929313" y="2598738"/>
          <p14:tracePt t="45155" x="5938838" y="2571750"/>
          <p14:tracePt t="45172" x="5946775" y="2554288"/>
          <p14:tracePt t="45189" x="5946775" y="2527300"/>
          <p14:tracePt t="45206" x="5956300" y="2509838"/>
          <p14:tracePt t="45222" x="5956300" y="2490788"/>
          <p14:tracePt t="45240" x="5956300" y="2482850"/>
          <p14:tracePt t="45256" x="5956300" y="2455863"/>
          <p14:tracePt t="45272" x="5956300" y="2446338"/>
          <p14:tracePt t="45289" x="5946775" y="2411413"/>
          <p14:tracePt t="45306" x="5938838" y="2401888"/>
          <p14:tracePt t="45322" x="5929313" y="2384425"/>
          <p14:tracePt t="45339" x="5929313" y="2374900"/>
          <p14:tracePt t="45356" x="5919788" y="2366963"/>
          <p14:tracePt t="45372" x="5919788" y="2357438"/>
          <p14:tracePt t="45389" x="5911850" y="2347913"/>
          <p14:tracePt t="45406" x="5902325" y="2339975"/>
          <p14:tracePt t="45423" x="5875338" y="2322513"/>
          <p14:tracePt t="45440" x="5857875" y="2312988"/>
          <p14:tracePt t="45456" x="5822950" y="2295525"/>
          <p14:tracePt t="45473" x="5776913" y="2286000"/>
          <p14:tracePt t="45490" x="5751513" y="2268538"/>
          <p14:tracePt t="45506" x="5724525" y="2268538"/>
          <p14:tracePt t="45523" x="5705475" y="2268538"/>
          <p14:tracePt t="45540" x="5688013" y="2268538"/>
          <p14:tracePt t="45557" x="5670550" y="2268538"/>
          <p14:tracePt t="45573" x="5634038" y="2268538"/>
          <p14:tracePt t="45590" x="5589588" y="2276475"/>
          <p14:tracePt t="45607" x="5545138" y="2286000"/>
          <p14:tracePt t="45607" x="5527675" y="2295525"/>
          <p14:tracePt t="45624" x="5491163" y="2312988"/>
          <p14:tracePt t="45640" x="5473700" y="2322513"/>
          <p14:tracePt t="45657" x="5446713" y="2339975"/>
          <p14:tracePt t="45673" x="5419725" y="2357438"/>
          <p14:tracePt t="45690" x="5394325" y="2374900"/>
          <p14:tracePt t="45707" x="5384800" y="2393950"/>
          <p14:tracePt t="45723" x="5367338" y="2411413"/>
          <p14:tracePt t="45740" x="5348288" y="2438400"/>
          <p14:tracePt t="45757" x="5340350" y="2473325"/>
          <p14:tracePt t="45774" x="5330825" y="2500313"/>
          <p14:tracePt t="45790" x="5322888" y="2517775"/>
          <p14:tracePt t="45807" x="5322888" y="2536825"/>
          <p14:tracePt t="45824" x="5322888" y="2544763"/>
          <p14:tracePt t="45840" x="5322888" y="2562225"/>
          <p14:tracePt t="45857" x="5322888" y="2571750"/>
          <p14:tracePt t="45903" x="5330825" y="2571750"/>
          <p14:tracePt t="45959" x="5340350" y="2571750"/>
          <p14:tracePt t="45968" x="5348288" y="2571750"/>
          <p14:tracePt t="45976" x="5357813" y="2571750"/>
          <p14:tracePt t="45990" x="5402263" y="2571750"/>
          <p14:tracePt t="46008" x="5446713" y="2571750"/>
          <p14:tracePt t="46024" x="5465763" y="2562225"/>
          <p14:tracePt t="46041" x="5483225" y="2544763"/>
          <p14:tracePt t="46057" x="5500688" y="2536825"/>
          <p14:tracePt t="46074" x="5518150" y="2527300"/>
          <p14:tracePt t="46091" x="5527675" y="2517775"/>
          <p14:tracePt t="46107" x="5545138" y="2490788"/>
          <p14:tracePt t="46124" x="5562600" y="2473325"/>
          <p14:tracePt t="46141" x="5581650" y="2446338"/>
          <p14:tracePt t="46158" x="5589588" y="2428875"/>
          <p14:tracePt t="46174" x="5608638" y="2419350"/>
          <p14:tracePt t="46191" x="5616575" y="2411413"/>
          <p14:tracePt t="46208" x="5626100" y="2393950"/>
          <p14:tracePt t="46224" x="5634038" y="2393950"/>
          <p14:tracePt t="46241" x="5653088" y="2384425"/>
          <p14:tracePt t="46263" x="5653088" y="2374900"/>
          <p14:tracePt t="46288" x="5661025" y="2374900"/>
          <p14:tracePt t="46304" x="5653088" y="2374900"/>
          <p14:tracePt t="46711" x="5643563" y="2374900"/>
          <p14:tracePt t="46719" x="5643563" y="2384425"/>
          <p14:tracePt t="46727" x="5643563" y="2393950"/>
          <p14:tracePt t="46744" x="5643563" y="2401888"/>
          <p14:tracePt t="46759" x="5643563" y="2428875"/>
          <p14:tracePt t="46776" x="5634038" y="2438400"/>
          <p14:tracePt t="46792" x="5634038" y="2455863"/>
          <p14:tracePt t="46809" x="5634038" y="2446338"/>
          <p14:tracePt t="46951" x="5634038" y="2438400"/>
          <p14:tracePt t="46959" x="5634038" y="2428875"/>
          <p14:tracePt t="46967" x="5634038" y="2419350"/>
          <p14:tracePt t="46976" x="5634038" y="2401888"/>
          <p14:tracePt t="46992" x="5634038" y="2393950"/>
          <p14:tracePt t="47009" x="5634038" y="2384425"/>
          <p14:tracePt t="47095" x="5634038" y="2374900"/>
          <p14:tracePt t="47103" x="5643563" y="2366963"/>
          <p14:tracePt t="47119" x="5643563" y="2374900"/>
          <p14:tracePt t="47615" x="5643563" y="2393950"/>
          <p14:tracePt t="47623" x="5634038" y="2419350"/>
          <p14:tracePt t="47631" x="5634038" y="2446338"/>
          <p14:tracePt t="47647" x="5626100" y="2455863"/>
          <p14:tracePt t="47660" x="5616575" y="2482850"/>
          <p14:tracePt t="47678" x="5608638" y="2509838"/>
          <p14:tracePt t="47694" x="5599113" y="2517775"/>
          <p14:tracePt t="47727" x="5599113" y="2527300"/>
          <p14:tracePt t="47751" x="5599113" y="2536825"/>
          <p14:tracePt t="47759" x="5589588" y="2544763"/>
          <p14:tracePt t="47767" x="5581650" y="2554288"/>
          <p14:tracePt t="47777" x="5581650" y="2571750"/>
          <p14:tracePt t="47794" x="5572125" y="2589213"/>
          <p14:tracePt t="47811" x="5572125" y="2616200"/>
          <p14:tracePt t="47828" x="5562600" y="2652713"/>
          <p14:tracePt t="47844" x="5562600" y="2660650"/>
          <p14:tracePt t="47861" x="5562600" y="2670175"/>
          <p14:tracePt t="47878" x="5554663" y="2687638"/>
          <p14:tracePt t="47894" x="5554663" y="2705100"/>
          <p14:tracePt t="48079" x="5554663" y="2714625"/>
          <p14:tracePt t="48087" x="5554663" y="2724150"/>
          <p14:tracePt t="48095" x="5545138" y="2786063"/>
          <p14:tracePt t="48112" x="5537200" y="2847975"/>
          <p14:tracePt t="48128" x="5518150" y="2938463"/>
          <p14:tracePt t="48145" x="5491163" y="3017838"/>
          <p14:tracePt t="48161" x="5473700" y="3098800"/>
          <p14:tracePt t="48179" x="5465763" y="3170238"/>
          <p14:tracePt t="48195" x="5465763" y="3232150"/>
          <p14:tracePt t="48212" x="5465763" y="3286125"/>
          <p14:tracePt t="48228" x="5465763" y="3340100"/>
          <p14:tracePt t="48245" x="5465763" y="3394075"/>
          <p14:tracePt t="48262" x="5465763" y="3455988"/>
          <p14:tracePt t="48278" x="5465763" y="3544888"/>
          <p14:tracePt t="48295" x="5465763" y="3608388"/>
          <p14:tracePt t="48312" x="5465763" y="3660775"/>
          <p14:tracePt t="48329" x="5465763" y="3705225"/>
          <p14:tracePt t="48345" x="5473700" y="3732213"/>
          <p14:tracePt t="48362" x="5473700" y="3741738"/>
          <p14:tracePt t="48378" x="5473700" y="3751263"/>
          <p14:tracePt t="48395" x="5473700" y="3759200"/>
          <p14:tracePt t="48432" x="5491163" y="3768725"/>
          <p14:tracePt t="48455" x="5510213" y="3768725"/>
          <p14:tracePt t="48479" x="5518150" y="3768725"/>
          <p14:tracePt t="48487" x="5537200" y="3768725"/>
          <p14:tracePt t="48495" x="5562600" y="3768725"/>
          <p14:tracePt t="48512" x="5589588" y="3768725"/>
          <p14:tracePt t="48529" x="5626100" y="3759200"/>
          <p14:tracePt t="48546" x="5653088" y="3751263"/>
          <p14:tracePt t="48562" x="5688013" y="3732213"/>
          <p14:tracePt t="48579" x="5724525" y="3705225"/>
          <p14:tracePt t="48596" x="5759450" y="3679825"/>
          <p14:tracePt t="48612" x="5786438" y="3652838"/>
          <p14:tracePt t="48629" x="5822950" y="3616325"/>
          <p14:tracePt t="48646" x="5848350" y="3571875"/>
          <p14:tracePt t="48663" x="5875338" y="3517900"/>
          <p14:tracePt t="48679" x="5894388" y="3473450"/>
          <p14:tracePt t="48696" x="5911850" y="3429000"/>
          <p14:tracePt t="48714" x="5938838" y="3394075"/>
          <p14:tracePt t="48731" x="5956300" y="3357563"/>
          <p14:tracePt t="48747" x="5965825" y="3330575"/>
          <p14:tracePt t="48764" x="5983288" y="3313113"/>
          <p14:tracePt t="48781" x="5983288" y="3303588"/>
          <p14:tracePt t="48797" x="5983288" y="3295650"/>
          <p14:tracePt t="49592" x="5991225" y="3286125"/>
          <p14:tracePt t="49604" x="5991225" y="3268663"/>
          <p14:tracePt t="49616" x="5991225" y="3251200"/>
          <p14:tracePt t="49632" x="5991225" y="3224213"/>
          <p14:tracePt t="49640" x="5991225" y="3214688"/>
          <p14:tracePt t="49649" x="6000750" y="3170238"/>
          <p14:tracePt t="49665" x="6018213" y="3116263"/>
          <p14:tracePt t="49682" x="6027738" y="3089275"/>
          <p14:tracePt t="49699" x="6037263" y="3027363"/>
          <p14:tracePt t="49715" x="6045200" y="2973388"/>
          <p14:tracePt t="49733" x="6062663" y="2928938"/>
          <p14:tracePt t="49749" x="6062663" y="2884488"/>
          <p14:tracePt t="49766" x="6072188" y="2847975"/>
          <p14:tracePt t="49782" x="6072188" y="2822575"/>
          <p14:tracePt t="49799" x="6089650" y="2776538"/>
          <p14:tracePt t="49816" x="6099175" y="2714625"/>
          <p14:tracePt t="49833" x="6108700" y="2660650"/>
          <p14:tracePt t="49849" x="6126163" y="2608263"/>
          <p14:tracePt t="49866" x="6134100" y="2581275"/>
          <p14:tracePt t="49883" x="6143625" y="2554288"/>
          <p14:tracePt t="49899" x="6143625" y="2536825"/>
          <p14:tracePt t="49916" x="6143625" y="2527300"/>
          <p14:tracePt t="49932" x="6143625" y="2517775"/>
          <p14:tracePt t="50048" x="6143625" y="2509838"/>
          <p14:tracePt t="50067" x="6143625" y="2500313"/>
          <p14:tracePt t="50072" x="6143625" y="2482850"/>
          <p14:tracePt t="50083" x="6126163" y="2473325"/>
          <p14:tracePt t="50100" x="6116638" y="2455863"/>
          <p14:tracePt t="50116" x="6108700" y="2446338"/>
          <p14:tracePt t="50133" x="6099175" y="2438400"/>
          <p14:tracePt t="50150" x="6081713" y="2428875"/>
          <p14:tracePt t="50167" x="6062663" y="2419350"/>
          <p14:tracePt t="50183" x="6037263" y="2401888"/>
          <p14:tracePt t="50201" x="6018213" y="2393950"/>
          <p14:tracePt t="50217" x="6000750" y="2384425"/>
          <p14:tracePt t="50233" x="5983288" y="2384425"/>
          <p14:tracePt t="50250" x="5956300" y="2366963"/>
          <p14:tracePt t="50267" x="5946775" y="2366963"/>
          <p14:tracePt t="50283" x="5938838" y="2366963"/>
          <p14:tracePt t="50300" x="5929313" y="2357438"/>
          <p14:tracePt t="50328" x="5919788" y="2357438"/>
          <p14:tracePt t="50344" x="5911850" y="2357438"/>
          <p14:tracePt t="50352" x="5894388" y="2357438"/>
          <p14:tracePt t="50367" x="5875338" y="2357438"/>
          <p14:tracePt t="50367" x="5867400" y="2357438"/>
          <p14:tracePt t="50384" x="5848350" y="2357438"/>
          <p14:tracePt t="50400" x="5822950" y="2357438"/>
          <p14:tracePt t="50417" x="5813425" y="2357438"/>
          <p14:tracePt t="50434" x="5776913" y="2366963"/>
          <p14:tracePt t="50450" x="5759450" y="2366963"/>
          <p14:tracePt t="50467" x="5732463" y="2384425"/>
          <p14:tracePt t="50484" x="5724525" y="2393950"/>
          <p14:tracePt t="50500" x="5715000" y="2393950"/>
          <p14:tracePt t="50517" x="5697538" y="2411413"/>
          <p14:tracePt t="50534" x="5688013" y="2419350"/>
          <p14:tracePt t="50550" x="5680075" y="2428875"/>
          <p14:tracePt t="50567" x="5670550" y="2446338"/>
          <p14:tracePt t="50584" x="5653088" y="2490788"/>
          <p14:tracePt t="50601" x="5634038" y="2527300"/>
          <p14:tracePt t="50617" x="5626100" y="2562225"/>
          <p14:tracePt t="50634" x="5608638" y="2608263"/>
          <p14:tracePt t="50651" x="5581650" y="2660650"/>
          <p14:tracePt t="50668" x="5572125" y="2705100"/>
          <p14:tracePt t="50684" x="5545138" y="2759075"/>
          <p14:tracePt t="50701" x="5537200" y="2795588"/>
          <p14:tracePt t="50718" x="5527675" y="2830513"/>
          <p14:tracePt t="50734" x="5518150" y="2857500"/>
          <p14:tracePt t="50751" x="5510213" y="2874963"/>
          <p14:tracePt t="50751" x="5510213" y="2884488"/>
          <p14:tracePt t="50768" x="5500688" y="2919413"/>
          <p14:tracePt t="50784" x="5500688" y="2946400"/>
          <p14:tracePt t="50801" x="5491163" y="2973388"/>
          <p14:tracePt t="50818" x="5491163" y="3000375"/>
          <p14:tracePt t="50834" x="5491163" y="3027363"/>
          <p14:tracePt t="50851" x="5491163" y="3044825"/>
          <p14:tracePt t="50868" x="5491163" y="3081338"/>
          <p14:tracePt t="50885" x="5491163" y="3108325"/>
          <p14:tracePt t="50902" x="5491163" y="3143250"/>
          <p14:tracePt t="50918" x="5491163" y="3179763"/>
          <p14:tracePt t="50935" x="5510213" y="3214688"/>
          <p14:tracePt t="50951" x="5537200" y="3251200"/>
          <p14:tracePt t="50968" x="5545138" y="3286125"/>
          <p14:tracePt t="50985" x="5562600" y="3303588"/>
          <p14:tracePt t="51002" x="5572125" y="3313113"/>
          <p14:tracePt t="51018" x="5589588" y="3330575"/>
          <p14:tracePt t="51035" x="5599113" y="3340100"/>
          <p14:tracePt t="51052" x="5608638" y="3348038"/>
          <p14:tracePt t="51168" x="5616575" y="3348038"/>
          <p14:tracePt t="51192" x="5616575" y="3357563"/>
          <p14:tracePt t="51200" x="5626100" y="3367088"/>
          <p14:tracePt t="51208" x="5626100" y="3375025"/>
          <p14:tracePt t="51224" x="5634038" y="3384550"/>
          <p14:tracePt t="51235" x="5643563" y="3402013"/>
          <p14:tracePt t="51252" x="5653088" y="3411538"/>
          <p14:tracePt t="51269" x="5661025" y="3438525"/>
          <p14:tracePt t="51285" x="5661025" y="3455988"/>
          <p14:tracePt t="51302" x="5670550" y="3482975"/>
          <p14:tracePt t="51319" x="5680075" y="3509963"/>
          <p14:tracePt t="51335" x="5697538" y="3536950"/>
          <p14:tracePt t="51352" x="5697538" y="3544888"/>
          <p14:tracePt t="51369" x="5697538" y="3554413"/>
          <p14:tracePt t="51385" x="5705475" y="3562350"/>
          <p14:tracePt t="51568" x="5705475" y="3571875"/>
          <p14:tracePt t="51576" x="5715000" y="3571875"/>
          <p14:tracePt t="51608" x="5732463" y="3571875"/>
          <p14:tracePt t="51632" x="5741988" y="3571875"/>
          <p14:tracePt t="51640" x="5759450" y="3571875"/>
          <p14:tracePt t="51648" x="5768975" y="3562350"/>
          <p14:tracePt t="51656" x="5795963" y="3554413"/>
          <p14:tracePt t="51669" x="5822950" y="3527425"/>
          <p14:tracePt t="51686" x="5848350" y="3500438"/>
          <p14:tracePt t="51703" x="5867400" y="3473450"/>
          <p14:tracePt t="51720" x="5894388" y="3419475"/>
          <p14:tracePt t="51737" x="5911850" y="3367088"/>
          <p14:tracePt t="51753" x="5929313" y="3322638"/>
          <p14:tracePt t="51770" x="5946775" y="3259138"/>
          <p14:tracePt t="51791" x="5956300" y="3224213"/>
          <p14:tracePt t="51803" x="5965825" y="3152775"/>
          <p14:tracePt t="51820" x="5965825" y="3116263"/>
          <p14:tracePt t="51837" x="5965825" y="3071813"/>
          <p14:tracePt t="51853" x="5965825" y="3027363"/>
          <p14:tracePt t="51870" x="5965825" y="2973388"/>
          <p14:tracePt t="51887" x="5965825" y="2919413"/>
          <p14:tracePt t="51903" x="5973763" y="2822575"/>
          <p14:tracePt t="51920" x="5973763" y="2776538"/>
          <p14:tracePt t="51937" x="5973763" y="2732088"/>
          <p14:tracePt t="51953" x="5973763" y="2697163"/>
          <p14:tracePt t="51970" x="5973763" y="2652713"/>
          <p14:tracePt t="51987" x="5983288" y="2616200"/>
          <p14:tracePt t="52003" x="5991225" y="2571750"/>
          <p14:tracePt t="52020" x="5991225" y="2554288"/>
          <p14:tracePt t="52037" x="6000750" y="2527300"/>
          <p14:tracePt t="52054" x="6000750" y="2509838"/>
          <p14:tracePt t="52071" x="6000750" y="2482850"/>
          <p14:tracePt t="52087" x="6000750" y="2465388"/>
          <p14:tracePt t="52087" x="6000750" y="2455863"/>
          <p14:tracePt t="52104" x="6000750" y="2438400"/>
          <p14:tracePt t="52120" x="6000750" y="2419350"/>
          <p14:tracePt t="52137" x="6000750" y="2401888"/>
          <p14:tracePt t="52154" x="6000750" y="2384425"/>
          <p14:tracePt t="52171" x="6000750" y="2374900"/>
          <p14:tracePt t="52187" x="6000750" y="2357438"/>
          <p14:tracePt t="52204" x="5991225" y="2347913"/>
          <p14:tracePt t="52312" x="5983288" y="2339975"/>
          <p14:tracePt t="52320" x="5973763" y="2339975"/>
          <p14:tracePt t="52328" x="5956300" y="2330450"/>
          <p14:tracePt t="52337" x="5938838" y="2330450"/>
          <p14:tracePt t="52354" x="5919788" y="2330450"/>
          <p14:tracePt t="52371" x="5911850" y="2330450"/>
          <p14:tracePt t="52387" x="5902325" y="2330450"/>
          <p14:tracePt t="52404" x="5884863" y="2330450"/>
          <p14:tracePt t="52421" x="5867400" y="2330450"/>
          <p14:tracePt t="52438" x="5830888" y="2330450"/>
          <p14:tracePt t="52455" x="5803900" y="2339975"/>
          <p14:tracePt t="52471" x="5776913" y="2347913"/>
          <p14:tracePt t="52488" x="5751513" y="2347913"/>
          <p14:tracePt t="52505" x="5724525" y="2357438"/>
          <p14:tracePt t="52521" x="5715000" y="2366963"/>
          <p14:tracePt t="52538" x="5697538" y="2374900"/>
          <p14:tracePt t="52555" x="5680075" y="2384425"/>
          <p14:tracePt t="52571" x="5653088" y="2401888"/>
          <p14:tracePt t="52588" x="5626100" y="2419350"/>
          <p14:tracePt t="52605" x="5599113" y="2455863"/>
          <p14:tracePt t="52621" x="5572125" y="2500313"/>
          <p14:tracePt t="52638" x="5554663" y="2544763"/>
          <p14:tracePt t="52655" x="5518150" y="2616200"/>
          <p14:tracePt t="52655" x="5510213" y="2660650"/>
          <p14:tracePt t="52672" x="5491163" y="2741613"/>
          <p14:tracePt t="52688" x="5483225" y="2840038"/>
          <p14:tracePt t="52705" x="5456238" y="2946400"/>
          <p14:tracePt t="52722" x="5446713" y="3044825"/>
          <p14:tracePt t="52738" x="5446713" y="3133725"/>
          <p14:tracePt t="52756" x="5446713" y="3187700"/>
          <p14:tracePt t="52772" x="5446713" y="3224213"/>
          <p14:tracePt t="52788" x="5446713" y="3259138"/>
          <p14:tracePt t="52805" x="5446713" y="3295650"/>
          <p14:tracePt t="52822" x="5446713" y="3303588"/>
          <p14:tracePt t="52840" x="5456238" y="3313113"/>
          <p14:tracePt t="52856" x="5465763" y="3322638"/>
          <p14:tracePt t="52872" x="5473700" y="3330575"/>
          <p14:tracePt t="52889" x="5483225" y="3340100"/>
          <p14:tracePt t="52905" x="5491163" y="3348038"/>
          <p14:tracePt t="52922" x="5500688" y="3357563"/>
          <p14:tracePt t="52939" x="5500688" y="3367088"/>
          <p14:tracePt t="52955" x="5518150" y="3367088"/>
          <p14:tracePt t="52973" x="5518150" y="3375025"/>
          <p14:tracePt t="53000" x="5518150" y="3384550"/>
          <p14:tracePt t="53264" x="5545138" y="3394075"/>
          <p14:tracePt t="53288" x="5554663" y="3394075"/>
          <p14:tracePt t="53312" x="5572125" y="3402013"/>
          <p14:tracePt t="53320" x="5581650" y="3402013"/>
          <p14:tracePt t="53344" x="5589588" y="3402013"/>
          <p14:tracePt t="53352" x="5599113" y="3402013"/>
          <p14:tracePt t="53392" x="5608638" y="3402013"/>
          <p14:tracePt t="53408" x="5616575" y="3402013"/>
          <p14:tracePt t="53420" x="5634038" y="3402013"/>
          <p14:tracePt t="53424" x="5653088" y="3402013"/>
          <p14:tracePt t="53439" x="5697538" y="3384550"/>
          <p14:tracePt t="53456" x="5715000" y="3375025"/>
          <p14:tracePt t="53473" x="5724525" y="3367088"/>
          <p14:tracePt t="53490" x="5751513" y="3348038"/>
          <p14:tracePt t="53506" x="5776913" y="3322638"/>
          <p14:tracePt t="53523" x="5803900" y="3286125"/>
          <p14:tracePt t="53540" x="5830888" y="3251200"/>
          <p14:tracePt t="53557" x="5857875" y="3205163"/>
          <p14:tracePt t="53573" x="5884863" y="3160713"/>
          <p14:tracePt t="53590" x="5894388" y="3133725"/>
          <p14:tracePt t="53607" x="5902325" y="3098800"/>
          <p14:tracePt t="53623" x="5919788" y="3062288"/>
          <p14:tracePt t="53640" x="5919788" y="3044825"/>
          <p14:tracePt t="53657" x="5929313" y="3000375"/>
          <p14:tracePt t="53673" x="5929313" y="2965450"/>
          <p14:tracePt t="53690" x="5929313" y="2938463"/>
          <p14:tracePt t="53707" x="5929313" y="2901950"/>
          <p14:tracePt t="53724" x="5929313" y="2874963"/>
          <p14:tracePt t="53740" x="5929313" y="2847975"/>
          <p14:tracePt t="53758" x="5929313" y="2822575"/>
          <p14:tracePt t="53774" x="5929313" y="2795588"/>
          <p14:tracePt t="53790" x="5929313" y="2776538"/>
          <p14:tracePt t="53807" x="5929313" y="2751138"/>
          <p14:tracePt t="53824" x="5929313" y="2732088"/>
          <p14:tracePt t="53841" x="5929313" y="2714625"/>
          <p14:tracePt t="53857" x="5929313" y="2705100"/>
          <p14:tracePt t="53874" x="5929313" y="2687638"/>
          <p14:tracePt t="53891" x="5929313" y="2679700"/>
          <p14:tracePt t="53907" x="5929313" y="2670175"/>
          <p14:tracePt t="54024" x="5911850" y="2670175"/>
          <p14:tracePt t="54056" x="5902325" y="2670175"/>
          <p14:tracePt t="54076" x="5894388" y="2670175"/>
          <p14:tracePt t="54080" x="5884863" y="2670175"/>
          <p14:tracePt t="54091" x="5875338" y="2679700"/>
          <p14:tracePt t="54108" x="5857875" y="2687638"/>
          <p14:tracePt t="54124" x="5840413" y="2697163"/>
          <p14:tracePt t="54141" x="5822950" y="2714625"/>
          <p14:tracePt t="54158" x="5822950" y="2724150"/>
          <p14:tracePt t="54174" x="5813425" y="2732088"/>
          <p14:tracePt t="54191" x="5795963" y="2741613"/>
          <p14:tracePt t="54208" x="5786438" y="2741613"/>
          <p14:tracePt t="54224" x="5776913" y="2751138"/>
          <p14:tracePt t="54241" x="5776913" y="2759075"/>
          <p14:tracePt t="54264" x="5768975" y="2768600"/>
          <p14:tracePt t="54296" x="5768975" y="2776538"/>
          <p14:tracePt t="54304" x="5759450" y="2786063"/>
          <p14:tracePt t="54320" x="5751513" y="2795588"/>
          <p14:tracePt t="54328" x="5751513" y="2813050"/>
          <p14:tracePt t="54344" x="5741988" y="2830513"/>
          <p14:tracePt t="54360" x="5732463" y="2847975"/>
          <p14:tracePt t="54375" x="5724525" y="2884488"/>
          <p14:tracePt t="54375" x="5715000" y="2901950"/>
          <p14:tracePt t="54392" x="5705475" y="2938463"/>
          <p14:tracePt t="54408" x="5688013" y="2982913"/>
          <p14:tracePt t="54425" x="5680075" y="3009900"/>
          <p14:tracePt t="54442" x="5680075" y="3027363"/>
          <p14:tracePt t="54458" x="5670550" y="3054350"/>
          <p14:tracePt t="54475" x="5661025" y="3089275"/>
          <p14:tracePt t="54492" x="5661025" y="3108325"/>
          <p14:tracePt t="54508" x="5661025" y="3133725"/>
          <p14:tracePt t="54525" x="5661025" y="3170238"/>
          <p14:tracePt t="54542" x="5661025" y="3205163"/>
          <p14:tracePt t="54558" x="5661025" y="3232150"/>
          <p14:tracePt t="54575" x="5661025" y="3276600"/>
          <p14:tracePt t="54592" x="5661025" y="3286125"/>
          <p14:tracePt t="54608" x="5661025" y="3303588"/>
          <p14:tracePt t="54625" x="5661025" y="3322638"/>
          <p14:tracePt t="54642" x="5661025" y="3330575"/>
          <p14:tracePt t="54659" x="5670550" y="3340100"/>
          <p14:tracePt t="54675" x="5670550" y="3348038"/>
          <p14:tracePt t="54692" x="5680075" y="3348038"/>
          <p14:tracePt t="54736" x="5688013" y="3348038"/>
          <p14:tracePt t="54760" x="5705475" y="3348038"/>
          <p14:tracePt t="54768" x="5715000" y="3340100"/>
          <p14:tracePt t="54777" x="5732463" y="3330575"/>
          <p14:tracePt t="54792" x="5759450" y="3303588"/>
          <p14:tracePt t="54809" x="5776913" y="3276600"/>
          <p14:tracePt t="54826" x="5795963" y="3232150"/>
          <p14:tracePt t="54842" x="5813425" y="3197225"/>
          <p14:tracePt t="54859" x="5840413" y="3143250"/>
          <p14:tracePt t="54876" x="5840413" y="3098800"/>
          <p14:tracePt t="54893" x="5848350" y="3044825"/>
          <p14:tracePt t="54909" x="5857875" y="2982913"/>
          <p14:tracePt t="54926" x="5867400" y="2928938"/>
          <p14:tracePt t="54943" x="5875338" y="2867025"/>
          <p14:tracePt t="54959" x="5875338" y="2786063"/>
          <p14:tracePt t="54976" x="5875338" y="2741613"/>
          <p14:tracePt t="54993" x="5875338" y="2714625"/>
          <p14:tracePt t="55009" x="5875338" y="2687638"/>
          <p14:tracePt t="55026" x="5875338" y="2652713"/>
          <p14:tracePt t="55043" x="5867400" y="2633663"/>
          <p14:tracePt t="55059" x="5867400" y="2616200"/>
          <p14:tracePt t="55076" x="5857875" y="2598738"/>
          <p14:tracePt t="55093" x="5848350" y="2562225"/>
          <p14:tracePt t="55110" x="5840413" y="2554288"/>
          <p14:tracePt t="55126" x="5830888" y="2536825"/>
          <p14:tracePt t="55143" x="5822950" y="2527300"/>
          <p14:tracePt t="55160" x="5813425" y="2527300"/>
          <p14:tracePt t="55176" x="5813425" y="2517775"/>
          <p14:tracePt t="55193" x="5803900" y="2517775"/>
          <p14:tracePt t="55224" x="5795963" y="2509838"/>
          <p14:tracePt t="55232" x="5786438" y="2509838"/>
          <p14:tracePt t="55243" x="5768975" y="2509838"/>
          <p14:tracePt t="55260" x="5732463" y="2509838"/>
          <p14:tracePt t="55277" x="5697538" y="2517775"/>
          <p14:tracePt t="55294" x="5661025" y="2527300"/>
          <p14:tracePt t="55310" x="5634038" y="2554288"/>
          <p14:tracePt t="55327" x="5616575" y="2571750"/>
          <p14:tracePt t="55327" x="5608638" y="2581275"/>
          <p14:tracePt t="55344" x="5599113" y="2589213"/>
          <p14:tracePt t="55360" x="5581650" y="2625725"/>
          <p14:tracePt t="55377" x="5572125" y="2652713"/>
          <p14:tracePt t="55394" x="5562600" y="2679700"/>
          <p14:tracePt t="55410" x="5562600" y="2714625"/>
          <p14:tracePt t="55427" x="5562600" y="2759075"/>
          <p14:tracePt t="55444" x="5562600" y="2795588"/>
          <p14:tracePt t="55460" x="5562600" y="2830513"/>
          <p14:tracePt t="55477" x="5562600" y="2867025"/>
          <p14:tracePt t="55494" x="5562600" y="2894013"/>
          <p14:tracePt t="55510" x="5572125" y="2946400"/>
          <p14:tracePt t="55527" x="5589588" y="3000375"/>
          <p14:tracePt t="55544" x="5608638" y="3027363"/>
          <p14:tracePt t="55560" x="5616575" y="3062288"/>
          <p14:tracePt t="55577" x="5634038" y="3098800"/>
          <p14:tracePt t="55594" x="5653088" y="3125788"/>
          <p14:tracePt t="55611" x="5670550" y="3152775"/>
          <p14:tracePt t="55627" x="5680075" y="3179763"/>
          <p14:tracePt t="55644" x="5697538" y="3197225"/>
          <p14:tracePt t="55661" x="5715000" y="3214688"/>
          <p14:tracePt t="55678" x="5715000" y="3224213"/>
          <p14:tracePt t="55694" x="5732463" y="3251200"/>
          <p14:tracePt t="55711" x="5732463" y="3268663"/>
          <p14:tracePt t="55728" x="5732463" y="3286125"/>
          <p14:tracePt t="55744" x="5741988" y="3303588"/>
          <p14:tracePt t="55761" x="5741988" y="3313113"/>
          <p14:tracePt t="55778" x="5741988" y="3330575"/>
          <p14:tracePt t="55794" x="5751513" y="3340100"/>
          <p14:tracePt t="55811" x="5751513" y="3348038"/>
          <p14:tracePt t="55828" x="5751513" y="3357563"/>
          <p14:tracePt t="55864" x="5751513" y="3367088"/>
          <p14:tracePt t="55880" x="5751513" y="3375025"/>
          <p14:tracePt t="55888" x="5751513" y="3384550"/>
          <p14:tracePt t="55904" x="5751513" y="3394075"/>
          <p14:tracePt t="55920" x="5751513" y="3402013"/>
          <p14:tracePt t="55928" x="5751513" y="3411538"/>
          <p14:tracePt t="55944" x="5751513" y="3429000"/>
          <p14:tracePt t="56016" x="5759450" y="3429000"/>
          <p14:tracePt t="56216" x="5759450" y="3438525"/>
          <p14:tracePt t="56240" x="5759450" y="3446463"/>
          <p14:tracePt t="56256" x="5759450" y="3455988"/>
          <p14:tracePt t="56272" x="5759450" y="3465513"/>
          <p14:tracePt t="56368" x="5759450" y="3473450"/>
          <p14:tracePt t="56384" x="5759450" y="3482975"/>
          <p14:tracePt t="56864" x="5759450" y="3490913"/>
          <p14:tracePt t="56872" x="5759450" y="3500438"/>
          <p14:tracePt t="56888" x="5759450" y="3509963"/>
          <p14:tracePt t="56904" x="5759450" y="3517900"/>
          <p14:tracePt t="56920" x="5759450" y="3527425"/>
          <p14:tracePt t="56930" x="5759450" y="3536950"/>
          <p14:tracePt t="56992" x="5759450" y="3544888"/>
          <p14:tracePt t="57016" x="5759450" y="3554413"/>
          <p14:tracePt t="57032" x="5759450" y="3562350"/>
          <p14:tracePt t="57072" x="5759450" y="3571875"/>
          <p14:tracePt t="57088" x="5759450" y="3581400"/>
          <p14:tracePt t="57096" x="5759450" y="3589338"/>
          <p14:tracePt t="57112" x="5759450" y="3598863"/>
          <p14:tracePt t="57128" x="5759450" y="3608388"/>
          <p14:tracePt t="57136" x="5759450" y="3616325"/>
          <p14:tracePt t="57147" x="5759450" y="3625850"/>
          <p14:tracePt t="57164" x="5759450" y="3633788"/>
          <p14:tracePt t="57180" x="5759450" y="3643313"/>
          <p14:tracePt t="57197" x="5759450" y="3652838"/>
          <p14:tracePt t="57288" x="5759450" y="3660775"/>
          <p14:tracePt t="57312" x="5759450" y="3670300"/>
          <p14:tracePt t="57536" x="5759450" y="3679825"/>
          <p14:tracePt t="57544" x="5759450" y="3687763"/>
          <p14:tracePt t="57600" x="5759450" y="3697288"/>
          <p14:tracePt t="57776" x="5759450" y="3705225"/>
          <p14:tracePt t="57784" x="5759450" y="3714750"/>
          <p14:tracePt t="57808" x="5759450" y="3724275"/>
          <p14:tracePt t="57832" x="5759450" y="3732213"/>
          <p14:tracePt t="57848" x="5751513" y="3741738"/>
          <p14:tracePt t="57856" x="5741988" y="3751263"/>
          <p14:tracePt t="57865" x="5741988" y="3759200"/>
          <p14:tracePt t="57882" x="5741988" y="3768725"/>
          <p14:tracePt t="57899" x="5741988" y="3786188"/>
          <p14:tracePt t="57915" x="5732463" y="3795713"/>
          <p14:tracePt t="57932" x="5732463" y="3803650"/>
          <p14:tracePt t="57948" x="5732463" y="3813175"/>
          <p14:tracePt t="57965" x="5732463" y="3830638"/>
          <p14:tracePt t="57982" x="5732463" y="3840163"/>
          <p14:tracePt t="57999" x="5732463" y="3848100"/>
          <p14:tracePt t="58016" x="5715000" y="3875088"/>
          <p14:tracePt t="58032" x="5715000" y="3894138"/>
          <p14:tracePt t="58049" x="5715000" y="3902075"/>
          <p14:tracePt t="58065" x="5705475" y="3919538"/>
          <p14:tracePt t="58082" x="5697538" y="3938588"/>
          <p14:tracePt t="58099" x="5697538" y="3956050"/>
          <p14:tracePt t="58116" x="5688013" y="3965575"/>
          <p14:tracePt t="58132" x="5680075" y="3973513"/>
          <p14:tracePt t="58149" x="5680075" y="3983038"/>
          <p14:tracePt t="58166" x="5680075" y="3990975"/>
          <p14:tracePt t="58182" x="5680075" y="4000500"/>
          <p14:tracePt t="58208" x="5680075" y="4010025"/>
          <p14:tracePt t="58224" x="5680075" y="4017963"/>
          <p14:tracePt t="58232" x="5680075" y="4027488"/>
          <p14:tracePt t="58256" x="5680075" y="4037013"/>
          <p14:tracePt t="58288" x="5680075" y="4044950"/>
          <p14:tracePt t="58304" x="5670550" y="4054475"/>
          <p14:tracePt t="58320" x="5670550" y="4062413"/>
          <p14:tracePt t="58336" x="5670550" y="4081463"/>
          <p14:tracePt t="58352" x="5670550" y="4089400"/>
          <p14:tracePt t="58360" x="5661025" y="4098925"/>
          <p14:tracePt t="58368" x="5661025" y="4108450"/>
          <p14:tracePt t="58384" x="5661025" y="4116388"/>
          <p14:tracePt t="58400" x="5653088" y="4125913"/>
          <p14:tracePt t="58416" x="5653088" y="4143375"/>
          <p14:tracePt t="58433" x="5653088" y="4152900"/>
          <p14:tracePt t="58496" x="5653088" y="4160838"/>
          <p14:tracePt t="58512" x="5653088" y="4170363"/>
          <p14:tracePt t="58520" x="5643563" y="4187825"/>
          <p14:tracePt t="58536" x="5643563" y="4197350"/>
          <p14:tracePt t="58552" x="5643563" y="4205288"/>
          <p14:tracePt t="58560" x="5634038" y="4224338"/>
          <p14:tracePt t="58568" x="5634038" y="4232275"/>
          <p14:tracePt t="58583" x="5634038" y="4251325"/>
          <p14:tracePt t="58600" x="5634038" y="4259263"/>
          <p14:tracePt t="58616" x="5626100" y="4259263"/>
          <p14:tracePt t="58633" x="5626100" y="4268788"/>
          <p14:tracePt t="58680" x="5626100" y="4276725"/>
          <p14:tracePt t="58696" x="5626100" y="4286250"/>
          <p14:tracePt t="58704" x="5616575" y="4295775"/>
          <p14:tracePt t="58720" x="5616575" y="4303713"/>
          <p14:tracePt t="58792" x="5616575" y="4313238"/>
          <p14:tracePt t="58808" x="5616575" y="4322763"/>
          <p14:tracePt t="58816" x="5616575" y="4330700"/>
          <p14:tracePt t="58824" x="5608638" y="4340225"/>
          <p14:tracePt t="58840" x="5599113" y="4357688"/>
          <p14:tracePt t="58850" x="5599113" y="4367213"/>
          <p14:tracePt t="58867" x="5581650" y="4394200"/>
          <p14:tracePt t="58884" x="5581650" y="4411663"/>
          <p14:tracePt t="58901" x="5572125" y="4429125"/>
          <p14:tracePt t="58917" x="5572125" y="4446588"/>
          <p14:tracePt t="58934" x="5562600" y="4465638"/>
          <p14:tracePt t="58951" x="5562600" y="4483100"/>
          <p14:tracePt t="58967" x="5562600" y="4500563"/>
          <p14:tracePt t="58984" x="5562600" y="4510088"/>
          <p14:tracePt t="59001" x="5562600" y="4527550"/>
          <p14:tracePt t="59017" x="5554663" y="4545013"/>
          <p14:tracePt t="59034" x="5545138" y="4562475"/>
          <p14:tracePt t="59051" x="5537200" y="4572000"/>
          <p14:tracePt t="59068" x="5537200" y="4589463"/>
          <p14:tracePt t="59084" x="5527675" y="4608513"/>
          <p14:tracePt t="59101" x="5518150" y="4625975"/>
          <p14:tracePt t="59117" x="5500688" y="4652963"/>
          <p14:tracePt t="59134" x="5483225" y="4670425"/>
          <p14:tracePt t="59151" x="5465763" y="4697413"/>
          <p14:tracePt t="59168" x="5456238" y="4714875"/>
          <p14:tracePt t="59184" x="5446713" y="4724400"/>
          <p14:tracePt t="59201" x="5429250" y="4741863"/>
          <p14:tracePt t="59218" x="5419725" y="4751388"/>
          <p14:tracePt t="59235" x="5402263" y="4751388"/>
          <p14:tracePt t="59256" x="5402263" y="4759325"/>
          <p14:tracePt t="59268" x="5394325" y="4759325"/>
          <p14:tracePt t="59284" x="5375275" y="4768850"/>
          <p14:tracePt t="59301" x="5367338" y="4768850"/>
          <p14:tracePt t="59318" x="5348288" y="4768850"/>
          <p14:tracePt t="59335" x="5330825" y="4768850"/>
          <p14:tracePt t="59352" x="5322888" y="4768850"/>
          <p14:tracePt t="59368" x="5303838" y="4768850"/>
          <p14:tracePt t="59385" x="5295900" y="4768850"/>
          <p14:tracePt t="59402" x="5276850" y="4768850"/>
          <p14:tracePt t="59418" x="5268913" y="4768850"/>
          <p14:tracePt t="59435" x="5241925" y="4768850"/>
          <p14:tracePt t="59452" x="5214938" y="4759325"/>
          <p14:tracePt t="59468" x="5187950" y="4741863"/>
          <p14:tracePt t="59485" x="5170488" y="4732338"/>
          <p14:tracePt t="59502" x="5153025" y="4732338"/>
          <p14:tracePt t="59518" x="5143500" y="4724400"/>
          <p14:tracePt t="59535" x="5133975" y="4714875"/>
          <p14:tracePt t="59552" x="5126038" y="4705350"/>
          <p14:tracePt t="59568" x="5108575" y="4705350"/>
          <p14:tracePt t="59585" x="5099050" y="4687888"/>
          <p14:tracePt t="59602" x="5089525" y="4687888"/>
          <p14:tracePt t="59619" x="5072063" y="4679950"/>
          <p14:tracePt t="59635" x="5054600" y="4660900"/>
          <p14:tracePt t="59652" x="5037138" y="4652963"/>
          <p14:tracePt t="59669" x="5018088" y="4643438"/>
          <p14:tracePt t="59685" x="5000625" y="4633913"/>
          <p14:tracePt t="59702" x="4991100" y="4616450"/>
          <p14:tracePt t="59719" x="4973638" y="4608513"/>
          <p14:tracePt t="59719" x="4956175" y="4598988"/>
          <p14:tracePt t="59736" x="4946650" y="4598988"/>
          <p14:tracePt t="59752" x="4919663" y="4581525"/>
          <p14:tracePt t="59769" x="4911725" y="4572000"/>
          <p14:tracePt t="59786" x="4902200" y="4572000"/>
          <p14:tracePt t="59802" x="4884738" y="4562475"/>
          <p14:tracePt t="59819" x="4867275" y="4562475"/>
          <p14:tracePt t="59835" x="4848225" y="4554538"/>
          <p14:tracePt t="59853" x="4830763" y="4545013"/>
          <p14:tracePt t="59869" x="4795838" y="4545013"/>
          <p14:tracePt t="59886" x="4759325" y="4537075"/>
          <p14:tracePt t="59903" x="4732338" y="4537075"/>
          <p14:tracePt t="59903" x="4714875" y="4527550"/>
          <p14:tracePt t="59920" x="4705350" y="4527550"/>
          <p14:tracePt t="59936" x="4687888" y="4527550"/>
          <p14:tracePt t="59953" x="4679950" y="4527550"/>
          <p14:tracePt t="59969" x="4670425" y="4518025"/>
          <p14:tracePt t="59986" x="4660900" y="4518025"/>
          <p14:tracePt t="60008" x="4652963" y="4518025"/>
          <p14:tracePt t="60019" x="4643438" y="4518025"/>
          <p14:tracePt t="60036" x="4616450" y="4518025"/>
          <p14:tracePt t="60053" x="4598988" y="4527550"/>
          <p14:tracePt t="60070" x="4589463" y="4537075"/>
          <p14:tracePt t="60086" x="4572000" y="4545013"/>
          <p14:tracePt t="60103" x="4554538" y="4554538"/>
          <p14:tracePt t="60120" x="4537075" y="4562475"/>
          <p14:tracePt t="60136" x="4527550" y="4572000"/>
          <p14:tracePt t="60153" x="4510088" y="4589463"/>
          <p14:tracePt t="60170" x="4500563" y="4598988"/>
          <p14:tracePt t="60186" x="4500563" y="4608513"/>
          <p14:tracePt t="60203" x="4500563" y="4616450"/>
          <p14:tracePt t="60220" x="4500563" y="4625975"/>
          <p14:tracePt t="60236" x="4500563" y="4643438"/>
          <p14:tracePt t="60253" x="4500563" y="4652963"/>
          <p14:tracePt t="60270" x="4500563" y="4660900"/>
          <p14:tracePt t="60286" x="4500563" y="4679950"/>
          <p14:tracePt t="60303" x="4500563" y="4705350"/>
          <p14:tracePt t="60320" x="4510088" y="4751388"/>
          <p14:tracePt t="60337" x="4510088" y="4768850"/>
          <p14:tracePt t="60353" x="4510088" y="4786313"/>
          <p14:tracePt t="60370" x="4527550" y="4822825"/>
          <p14:tracePt t="60387" x="4537075" y="4848225"/>
          <p14:tracePt t="60403" x="4537075" y="4867275"/>
          <p14:tracePt t="60420" x="4545013" y="4875213"/>
          <p14:tracePt t="60437" x="4554538" y="4894263"/>
          <p14:tracePt t="60454" x="4562475" y="4902200"/>
          <p14:tracePt t="60470" x="4589463" y="4919663"/>
          <p14:tracePt t="60487" x="4616450" y="4938713"/>
          <p14:tracePt t="60504" x="4633913" y="4956175"/>
          <p14:tracePt t="60520" x="4652963" y="4973638"/>
          <p14:tracePt t="60537" x="4679950" y="4983163"/>
          <p14:tracePt t="60554" x="4714875" y="5000625"/>
          <p14:tracePt t="60570" x="4741863" y="5010150"/>
          <p14:tracePt t="60587" x="4786313" y="5018088"/>
          <p14:tracePt t="60604" x="4840288" y="5027613"/>
          <p14:tracePt t="60621" x="4884738" y="5027613"/>
          <p14:tracePt t="60637" x="4929188" y="5027613"/>
          <p14:tracePt t="60654" x="4956175" y="5027613"/>
          <p14:tracePt t="60671" x="4983163" y="5027613"/>
          <p14:tracePt t="60671" x="4991100" y="5027613"/>
          <p14:tracePt t="60688" x="5027613" y="5027613"/>
          <p14:tracePt t="60704" x="5045075" y="5010150"/>
          <p14:tracePt t="60721" x="5062538" y="4991100"/>
          <p14:tracePt t="60737" x="5081588" y="4973638"/>
          <p14:tracePt t="60754" x="5089525" y="4956175"/>
          <p14:tracePt t="60771" x="5099050" y="4938713"/>
          <p14:tracePt t="60788" x="5108575" y="4919663"/>
          <p14:tracePt t="60804" x="5108575" y="4894263"/>
          <p14:tracePt t="60821" x="5116513" y="4884738"/>
          <p14:tracePt t="60838" x="5126038" y="4857750"/>
          <p14:tracePt t="60855" x="5126038" y="4840288"/>
          <p14:tracePt t="60855" x="5126038" y="4830763"/>
          <p14:tracePt t="60872" x="5126038" y="4813300"/>
          <p14:tracePt t="60888" x="5126038" y="4795838"/>
          <p14:tracePt t="60904" x="5126038" y="4768850"/>
          <p14:tracePt t="60921" x="5126038" y="4751388"/>
          <p14:tracePt t="60938" x="5126038" y="4732338"/>
          <p14:tracePt t="60955" x="5126038" y="4705350"/>
          <p14:tracePt t="60972" x="5126038" y="4697413"/>
          <p14:tracePt t="60988" x="5116513" y="4670425"/>
          <p14:tracePt t="61005" x="5108575" y="4643438"/>
          <p14:tracePt t="61022" x="5089525" y="4616450"/>
          <p14:tracePt t="61039" x="5062538" y="4581525"/>
          <p14:tracePt t="61055" x="5045075" y="4554538"/>
          <p14:tracePt t="61055" x="5027613" y="4545013"/>
          <p14:tracePt t="61072" x="5000625" y="4527550"/>
          <p14:tracePt t="61088" x="4973638" y="4510088"/>
          <p14:tracePt t="61105" x="4929188" y="4491038"/>
          <p14:tracePt t="61122" x="4884738" y="4473575"/>
          <p14:tracePt t="61138" x="4867275" y="4465638"/>
          <p14:tracePt t="61155" x="4840288" y="4456113"/>
          <p14:tracePt t="61172" x="4803775" y="4456113"/>
          <p14:tracePt t="61188" x="4768850" y="4456113"/>
          <p14:tracePt t="61205" x="4751388" y="4456113"/>
          <p14:tracePt t="61222" x="4714875" y="4456113"/>
          <p14:tracePt t="61238" x="4697413" y="4456113"/>
          <p14:tracePt t="61255" x="4633913" y="4456113"/>
          <p14:tracePt t="61272" x="4598988" y="4456113"/>
          <p14:tracePt t="61289" x="4572000" y="4456113"/>
          <p14:tracePt t="61305" x="4527550" y="4456113"/>
          <p14:tracePt t="61322" x="4500563" y="4465638"/>
          <p14:tracePt t="61339" x="4483100" y="4473575"/>
          <p14:tracePt t="61355" x="4456113" y="4483100"/>
          <p14:tracePt t="61373" x="4429125" y="4491038"/>
          <p14:tracePt t="61389" x="4419600" y="4510088"/>
          <p14:tracePt t="61405" x="4402138" y="4527550"/>
          <p14:tracePt t="61422" x="4375150" y="4554538"/>
          <p14:tracePt t="61439" x="4348163" y="4581525"/>
          <p14:tracePt t="61456" x="4340225" y="4608513"/>
          <p14:tracePt t="61472" x="4330700" y="4643438"/>
          <p14:tracePt t="61489" x="4330700" y="4660900"/>
          <p14:tracePt t="61506" x="4330700" y="4687888"/>
          <p14:tracePt t="61522" x="4330700" y="4705350"/>
          <p14:tracePt t="61539" x="4348163" y="4724400"/>
          <p14:tracePt t="61556" x="4357688" y="4732338"/>
          <p14:tracePt t="61572" x="4367213" y="4759325"/>
          <p14:tracePt t="61589" x="4375150" y="4776788"/>
          <p14:tracePt t="61606" x="4394200" y="4813300"/>
          <p14:tracePt t="61623" x="4411663" y="4848225"/>
          <p14:tracePt t="61623" x="4429125" y="4867275"/>
          <p14:tracePt t="61640" x="4465638" y="4911725"/>
          <p14:tracePt t="61656" x="4491038" y="4938713"/>
          <p14:tracePt t="61673" x="4537075" y="4965700"/>
          <p14:tracePt t="61689" x="4581525" y="4991100"/>
          <p14:tracePt t="61706" x="4616450" y="5000625"/>
          <p14:tracePt t="61723" x="4652963" y="5010150"/>
          <p14:tracePt t="61739" x="4697413" y="5027613"/>
          <p14:tracePt t="61756" x="4732338" y="5027613"/>
          <p14:tracePt t="61773" x="4759325" y="5027613"/>
          <p14:tracePt t="61789" x="4795838" y="5027613"/>
          <p14:tracePt t="61806" x="4840288" y="5027613"/>
          <p14:tracePt t="61823" x="4884738" y="5027613"/>
          <p14:tracePt t="61840" x="4938713" y="5027613"/>
          <p14:tracePt t="61856" x="4973638" y="5027613"/>
          <p14:tracePt t="61874" x="5010150" y="5010150"/>
          <p14:tracePt t="61890" x="5027613" y="5000625"/>
          <p14:tracePt t="61907" x="5054600" y="4991100"/>
          <p14:tracePt t="61923" x="5062538" y="4973638"/>
          <p14:tracePt t="61940" x="5081588" y="4965700"/>
          <p14:tracePt t="61957" x="5089525" y="4946650"/>
          <p14:tracePt t="61973" x="5099050" y="4929188"/>
          <p14:tracePt t="61990" x="5108575" y="4911725"/>
          <p14:tracePt t="62007" x="5108575" y="4894263"/>
          <p14:tracePt t="62007" x="5108575" y="4884738"/>
          <p14:tracePt t="62024" x="5116513" y="4848225"/>
          <p14:tracePt t="62041" x="5116513" y="4830763"/>
          <p14:tracePt t="62057" x="5116513" y="4795838"/>
          <p14:tracePt t="62074" x="5116513" y="4768850"/>
          <p14:tracePt t="62090" x="5116513" y="4751388"/>
          <p14:tracePt t="62107" x="5116513" y="4724400"/>
          <p14:tracePt t="62124" x="5116513" y="4705350"/>
          <p14:tracePt t="62140" x="5108575" y="4687888"/>
          <p14:tracePt t="62157" x="5099050" y="4660900"/>
          <p14:tracePt t="62174" x="5081588" y="4643438"/>
          <p14:tracePt t="62190" x="5072063" y="4625975"/>
          <p14:tracePt t="62207" x="5045075" y="4589463"/>
          <p14:tracePt t="62224" x="5027613" y="4572000"/>
          <p14:tracePt t="62240" x="5018088" y="4554538"/>
          <p14:tracePt t="62257" x="5000625" y="4537075"/>
          <p14:tracePt t="62274" x="4973638" y="4510088"/>
          <p14:tracePt t="62290" x="4938713" y="4483100"/>
          <p14:tracePt t="62307" x="4902200" y="4456113"/>
          <p14:tracePt t="62324" x="4867275" y="4438650"/>
          <p14:tracePt t="62341" x="4840288" y="4429125"/>
          <p14:tracePt t="62357" x="4813300" y="4419600"/>
          <p14:tracePt t="62374" x="4776788" y="4419600"/>
          <p14:tracePt t="62374" x="4759325" y="4419600"/>
          <p14:tracePt t="62392" x="4714875" y="4419600"/>
          <p14:tracePt t="62408" x="4679950" y="4419600"/>
          <p14:tracePt t="62424" x="4633913" y="4419600"/>
          <p14:tracePt t="62441" x="4598988" y="4429125"/>
          <p14:tracePt t="62458" x="4562475" y="4438650"/>
          <p14:tracePt t="62474" x="4537075" y="4446588"/>
          <p14:tracePt t="62491" x="4510088" y="4465638"/>
          <p14:tracePt t="62508" x="4483100" y="4473575"/>
          <p14:tracePt t="62524" x="4456113" y="4491038"/>
          <p14:tracePt t="62541" x="4429125" y="4518025"/>
          <p14:tracePt t="62558" x="4402138" y="4537075"/>
          <p14:tracePt t="62575" x="4384675" y="4554538"/>
          <p14:tracePt t="62575" x="4375150" y="4562475"/>
          <p14:tracePt t="62592" x="4367213" y="4589463"/>
          <p14:tracePt t="62608" x="4348163" y="4616450"/>
          <p14:tracePt t="62625" x="4348163" y="4625975"/>
          <p14:tracePt t="62641" x="4348163" y="4643438"/>
          <p14:tracePt t="62658" x="4340225" y="4660900"/>
          <p14:tracePt t="62675" x="4340225" y="4670425"/>
          <p14:tracePt t="62691" x="4340225" y="4687888"/>
          <p14:tracePt t="62708" x="4340225" y="4697413"/>
          <p14:tracePt t="62725" x="4340225" y="4714875"/>
          <p14:tracePt t="62742" x="4340225" y="4724400"/>
          <p14:tracePt t="62760" x="4340225" y="4741863"/>
          <p14:tracePt t="62775" x="4348163" y="4776788"/>
          <p14:tracePt t="62792" x="4357688" y="4786313"/>
          <p14:tracePt t="62808" x="4367213" y="4803775"/>
          <p14:tracePt t="62825" x="4384675" y="4822825"/>
          <p14:tracePt t="62842" x="4419600" y="4840288"/>
          <p14:tracePt t="62858" x="4456113" y="4848225"/>
          <p14:tracePt t="62875" x="4491038" y="4875213"/>
          <p14:tracePt t="62892" x="4537075" y="4884738"/>
          <p14:tracePt t="62909" x="4572000" y="4894263"/>
          <p14:tracePt t="62925" x="4625975" y="4902200"/>
          <p14:tracePt t="62942" x="4660900" y="4911725"/>
          <p14:tracePt t="62959" x="4697413" y="4911725"/>
          <p14:tracePt t="62959" x="4724400" y="4919663"/>
          <p14:tracePt t="62976" x="4741863" y="4919663"/>
          <p14:tracePt t="62992" x="4768850" y="4919663"/>
          <p14:tracePt t="63009" x="4795838" y="4919663"/>
          <p14:tracePt t="63026" x="4813300" y="4919663"/>
          <p14:tracePt t="63042" x="4840288" y="4919663"/>
          <p14:tracePt t="63059" x="4848225" y="4919663"/>
          <p14:tracePt t="63075" x="4857750" y="4919663"/>
          <p14:tracePt t="63092" x="4867275" y="4919663"/>
          <p14:tracePt t="63109" x="4875213" y="4911725"/>
          <p14:tracePt t="63125" x="4884738" y="4902200"/>
          <p14:tracePt t="63200" x="4884738" y="4894263"/>
          <p14:tracePt t="63216" x="4902200" y="4894263"/>
          <p14:tracePt t="64040" x="4911725" y="4894263"/>
          <p14:tracePt t="64056" x="4929188" y="4894263"/>
          <p14:tracePt t="64064" x="4938713" y="4894263"/>
          <p14:tracePt t="64072" x="4946650" y="4894263"/>
          <p14:tracePt t="64080" x="4956175" y="4894263"/>
          <p14:tracePt t="64094" x="4965700" y="4894263"/>
          <p14:tracePt t="64160" x="4973638" y="4894263"/>
          <p14:tracePt t="64168" x="4983163" y="4884738"/>
          <p14:tracePt t="64178" x="5010150" y="4884738"/>
          <p14:tracePt t="64194" x="5037138" y="4884738"/>
          <p14:tracePt t="64211" x="5062538" y="4884738"/>
          <p14:tracePt t="64228" x="5081588" y="4884738"/>
          <p14:tracePt t="64244" x="5099050" y="4884738"/>
          <p14:tracePt t="64261" x="5133975" y="4884738"/>
          <p14:tracePt t="64278" x="5153025" y="4884738"/>
          <p14:tracePt t="64295" x="5197475" y="4884738"/>
          <p14:tracePt t="64312" x="5214938" y="4875213"/>
          <p14:tracePt t="64328" x="5232400" y="4867275"/>
          <p14:tracePt t="64345" x="5251450" y="4867275"/>
          <p14:tracePt t="64361" x="5276850" y="4857750"/>
          <p14:tracePt t="64378" x="5286375" y="4857750"/>
          <p14:tracePt t="64395" x="5322888" y="4857750"/>
          <p14:tracePt t="64412" x="5340350" y="4857750"/>
          <p14:tracePt t="64428" x="5375275" y="4857750"/>
          <p14:tracePt t="64445" x="5411788" y="4857750"/>
          <p14:tracePt t="64462" x="5456238" y="4857750"/>
          <p14:tracePt t="64478" x="5500688" y="4857750"/>
          <p14:tracePt t="64495" x="5562600" y="4857750"/>
          <p14:tracePt t="64512" x="5616575" y="4857750"/>
          <p14:tracePt t="64528" x="5661025" y="4857750"/>
          <p14:tracePt t="64545" x="5697538" y="4848225"/>
          <p14:tracePt t="64562" x="5751513" y="4830763"/>
          <p14:tracePt t="64578" x="5786438" y="4822825"/>
          <p14:tracePt t="64595" x="5830888" y="4813300"/>
          <p14:tracePt t="64612" x="5857875" y="4813300"/>
          <p14:tracePt t="64629" x="5911850" y="4795838"/>
          <p14:tracePt t="64645" x="5938838" y="4795838"/>
          <p14:tracePt t="64662" x="5973763" y="4786313"/>
          <p14:tracePt t="64679" x="6037263" y="4768850"/>
          <p14:tracePt t="64696" x="6072188" y="4768850"/>
          <p14:tracePt t="64712" x="6116638" y="4759325"/>
          <p14:tracePt t="64729" x="6153150" y="4751388"/>
          <p14:tracePt t="64745" x="6188075" y="4741863"/>
          <p14:tracePt t="64762" x="6224588" y="4741863"/>
          <p14:tracePt t="64779" x="6242050" y="4732338"/>
          <p14:tracePt t="64795" x="6276975" y="4732338"/>
          <p14:tracePt t="64812" x="6303963" y="4732338"/>
          <p14:tracePt t="64829" x="6323013" y="4732338"/>
          <p14:tracePt t="64846" x="6348413" y="4732338"/>
          <p14:tracePt t="64862" x="6367463" y="4732338"/>
          <p14:tracePt t="64862" x="6384925" y="4732338"/>
          <p14:tracePt t="64880" x="6402388" y="4732338"/>
          <p14:tracePt t="64896" x="6429375" y="4732338"/>
          <p14:tracePt t="64913" x="6456363" y="4732338"/>
          <p14:tracePt t="64929" x="6491288" y="4732338"/>
          <p14:tracePt t="64946" x="6527800" y="4751388"/>
          <p14:tracePt t="64962" x="6554788" y="4759325"/>
          <p14:tracePt t="64979" x="6589713" y="4776788"/>
          <p14:tracePt t="64996" x="6626225" y="4786313"/>
          <p14:tracePt t="65013" x="6653213" y="4803775"/>
          <p14:tracePt t="65030" x="6688138" y="4813300"/>
          <p14:tracePt t="65046" x="6715125" y="4822825"/>
          <p14:tracePt t="65063" x="6751638" y="4840288"/>
          <p14:tracePt t="65080" x="6769100" y="4848225"/>
          <p14:tracePt t="65096" x="6786563" y="4857750"/>
          <p14:tracePt t="65113" x="6796088" y="4875213"/>
          <p14:tracePt t="65130" x="6804025" y="4894263"/>
          <p14:tracePt t="65152" x="6813550" y="4902200"/>
          <p14:tracePt t="65163" x="6823075" y="4911725"/>
          <p14:tracePt t="65179" x="6823075" y="4919663"/>
          <p14:tracePt t="65196" x="6823075" y="4929188"/>
          <p14:tracePt t="65213" x="6823075" y="4956175"/>
          <p14:tracePt t="65230" x="6823075" y="4973638"/>
          <p14:tracePt t="65246" x="6831013" y="4991100"/>
          <p14:tracePt t="65263" x="6831013" y="5010150"/>
          <p14:tracePt t="65280" x="6840538" y="5027613"/>
          <p14:tracePt t="65297" x="6840538" y="5037138"/>
          <p14:tracePt t="65313" x="6840538" y="5045075"/>
          <p14:tracePt t="65330" x="6840538" y="5054600"/>
          <p14:tracePt t="65347" x="6840538" y="5072063"/>
          <p14:tracePt t="65363" x="6840538" y="5081588"/>
          <p14:tracePt t="65380" x="6823075" y="5089525"/>
          <p14:tracePt t="65397" x="6796088" y="5099050"/>
          <p14:tracePt t="65413" x="6769100" y="5099050"/>
          <p14:tracePt t="65431" x="6724650" y="5099050"/>
          <p14:tracePt t="65447" x="6626225" y="5099050"/>
          <p14:tracePt t="65464" x="6599238" y="5089525"/>
          <p14:tracePt t="65480" x="6562725" y="5081588"/>
          <p14:tracePt t="65497" x="6537325" y="5072063"/>
          <p14:tracePt t="65514" x="6518275" y="5054600"/>
          <p14:tracePt t="65531" x="6510338" y="5037138"/>
          <p14:tracePt t="65547" x="6491288" y="5027613"/>
          <p14:tracePt t="65564" x="6483350" y="5018088"/>
          <p14:tracePt t="65580" x="6465888" y="4991100"/>
          <p14:tracePt t="65597" x="6446838" y="4965700"/>
          <p14:tracePt t="65614" x="6438900" y="4946650"/>
          <p14:tracePt t="65631" x="6438900" y="4919663"/>
          <p14:tracePt t="65648" x="6438900" y="4884738"/>
          <p14:tracePt t="65664" x="6438900" y="4857750"/>
          <p14:tracePt t="65681" x="6438900" y="4822825"/>
          <p14:tracePt t="65697" x="6438900" y="4795838"/>
          <p14:tracePt t="65714" x="6438900" y="4751388"/>
          <p14:tracePt t="65731" x="6446838" y="4714875"/>
          <p14:tracePt t="65747" x="6456363" y="4679950"/>
          <p14:tracePt t="65764" x="6473825" y="4643438"/>
          <p14:tracePt t="65781" x="6491288" y="4616450"/>
          <p14:tracePt t="65798" x="6510338" y="4598988"/>
          <p14:tracePt t="65814" x="6518275" y="4581525"/>
          <p14:tracePt t="65831" x="6537325" y="4572000"/>
          <p14:tracePt t="65848" x="6562725" y="4562475"/>
          <p14:tracePt t="65864" x="6608763" y="4545013"/>
          <p14:tracePt t="65881" x="6653213" y="4545013"/>
          <p14:tracePt t="65898" x="6724650" y="4527550"/>
          <p14:tracePt t="65915" x="6786563" y="4518025"/>
          <p14:tracePt t="65931" x="6858000" y="4518025"/>
          <p14:tracePt t="65948" x="6929438" y="4510088"/>
          <p14:tracePt t="65965" x="6983413" y="4500563"/>
          <p14:tracePt t="65981" x="7018338" y="4500563"/>
          <p14:tracePt t="65998" x="7027863" y="4500563"/>
          <p14:tracePt t="66014" x="7054850" y="4500563"/>
          <p14:tracePt t="66032" x="7081838" y="4500563"/>
          <p14:tracePt t="66048" x="7108825" y="4527550"/>
          <p14:tracePt t="66065" x="7143750" y="4572000"/>
          <p14:tracePt t="66082" x="7180263" y="4608513"/>
          <p14:tracePt t="66098" x="7215188" y="4660900"/>
          <p14:tracePt t="66115" x="7242175" y="4714875"/>
          <p14:tracePt t="66132" x="7269163" y="4751388"/>
          <p14:tracePt t="66148" x="7286625" y="4786313"/>
          <p14:tracePt t="66165" x="7296150" y="4822825"/>
          <p14:tracePt t="66182" x="7313613" y="4840288"/>
          <p14:tracePt t="66198" x="7323138" y="4875213"/>
          <p14:tracePt t="66215" x="7323138" y="4911725"/>
          <p14:tracePt t="66232" x="7323138" y="4938713"/>
          <p14:tracePt t="66248" x="7323138" y="4965700"/>
          <p14:tracePt t="66265" x="7304088" y="5000625"/>
          <p14:tracePt t="66282" x="7269163" y="5037138"/>
          <p14:tracePt t="66299" x="7232650" y="5062538"/>
          <p14:tracePt t="66315" x="7180263" y="5081588"/>
          <p14:tracePt t="66332" x="7126288" y="5108575"/>
          <p14:tracePt t="66349" x="7062788" y="5116513"/>
          <p14:tracePt t="66365" x="7027863" y="5116513"/>
          <p14:tracePt t="66382" x="6973888" y="5116513"/>
          <p14:tracePt t="66399" x="6929438" y="5116513"/>
          <p14:tracePt t="66416" x="6894513" y="5099050"/>
          <p14:tracePt t="66432" x="6867525" y="5089525"/>
          <p14:tracePt t="66449" x="6831013" y="5072063"/>
          <p14:tracePt t="66466" x="6796088" y="5062538"/>
          <p14:tracePt t="66482" x="6769100" y="5045075"/>
          <p14:tracePt t="66499" x="6732588" y="5027613"/>
          <p14:tracePt t="66516" x="6697663" y="5010150"/>
          <p14:tracePt t="66533" x="6680200" y="4991100"/>
          <p14:tracePt t="66549" x="6661150" y="4983163"/>
          <p14:tracePt t="66566" x="6643688" y="4956175"/>
          <p14:tracePt t="66582" x="6634163" y="4938713"/>
          <p14:tracePt t="66599" x="6616700" y="4902200"/>
          <p14:tracePt t="66616" x="6608763" y="4867275"/>
          <p14:tracePt t="66632" x="6589713" y="4830763"/>
          <p14:tracePt t="66649" x="6581775" y="4795838"/>
          <p14:tracePt t="66666" x="6581775" y="4759325"/>
          <p14:tracePt t="66683" x="6581775" y="4714875"/>
          <p14:tracePt t="66699" x="6572250" y="4679950"/>
          <p14:tracePt t="66716" x="6572250" y="4643438"/>
          <p14:tracePt t="66733" x="6572250" y="4616450"/>
          <p14:tracePt t="66750" x="6572250" y="4589463"/>
          <p14:tracePt t="66766" x="6572250" y="4581525"/>
          <p14:tracePt t="66783" x="6581775" y="4562475"/>
          <p14:tracePt t="66800" x="6599238" y="4562475"/>
          <p14:tracePt t="66824" x="6608763" y="4562475"/>
          <p14:tracePt t="66833" x="6653213" y="4562475"/>
          <p14:tracePt t="66850" x="6742113" y="4562475"/>
          <p14:tracePt t="66866" x="6823075" y="4581525"/>
          <p14:tracePt t="66883" x="6902450" y="4589463"/>
          <p14:tracePt t="66900" x="6938963" y="4598988"/>
          <p14:tracePt t="66916" x="6956425" y="4608513"/>
          <p14:tracePt t="66933" x="6965950" y="4616450"/>
          <p14:tracePt t="66950" x="6973888" y="4625975"/>
          <p14:tracePt t="66967" x="6991350" y="4660900"/>
          <p14:tracePt t="66984" x="7018338" y="4697413"/>
          <p14:tracePt t="67000" x="7018338" y="4751388"/>
          <p14:tracePt t="67017" x="7018338" y="4822825"/>
          <p14:tracePt t="67034" x="7018338" y="4894263"/>
          <p14:tracePt t="67050" x="7018338" y="4965700"/>
          <p14:tracePt t="67067" x="6991350" y="5037138"/>
          <p14:tracePt t="67083" x="6965950" y="5081588"/>
          <p14:tracePt t="67100" x="6938963" y="5126038"/>
          <p14:tracePt t="67117" x="6911975" y="5143500"/>
          <p14:tracePt t="67133" x="6894513" y="5153025"/>
          <p14:tracePt t="67150" x="6884988" y="5153025"/>
          <p14:tracePt t="67167" x="6858000" y="5153025"/>
          <p14:tracePt t="67184" x="6840538" y="5153025"/>
          <p14:tracePt t="67200" x="6813550" y="5153025"/>
          <p14:tracePt t="67217" x="6796088" y="5153025"/>
          <p14:tracePt t="67234" x="6777038" y="5153025"/>
          <p14:tracePt t="67250" x="6769100" y="5153025"/>
          <p14:tracePt t="67267" x="6751638" y="5153025"/>
          <p14:tracePt t="67284" x="6742113" y="5143500"/>
          <p14:tracePt t="67535" x="6742113" y="5133975"/>
          <p14:tracePt t="67535" x="0" y="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61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20987" r="13599" b="12500"/>
          <a:stretch>
            <a:fillRect/>
          </a:stretch>
        </p:blipFill>
        <p:spPr>
          <a:xfrm>
            <a:off x="3000375" y="404814"/>
            <a:ext cx="6408738" cy="6192837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61796" name="Line 5"/>
          <p:cNvSpPr>
            <a:spLocks noChangeShapeType="1"/>
          </p:cNvSpPr>
          <p:nvPr/>
        </p:nvSpPr>
        <p:spPr bwMode="auto">
          <a:xfrm>
            <a:off x="3503613" y="2060575"/>
            <a:ext cx="4176712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7" name="Line 6"/>
          <p:cNvSpPr>
            <a:spLocks noChangeShapeType="1"/>
          </p:cNvSpPr>
          <p:nvPr/>
        </p:nvSpPr>
        <p:spPr bwMode="auto">
          <a:xfrm>
            <a:off x="3432175" y="3573463"/>
            <a:ext cx="23764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8" name="Line 7"/>
          <p:cNvSpPr>
            <a:spLocks noChangeShapeType="1"/>
          </p:cNvSpPr>
          <p:nvPr/>
        </p:nvSpPr>
        <p:spPr bwMode="auto">
          <a:xfrm>
            <a:off x="3432176" y="5373688"/>
            <a:ext cx="2087563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9" name="Line 8"/>
          <p:cNvSpPr>
            <a:spLocks noChangeShapeType="1"/>
          </p:cNvSpPr>
          <p:nvPr/>
        </p:nvSpPr>
        <p:spPr bwMode="auto">
          <a:xfrm>
            <a:off x="3432175" y="6021388"/>
            <a:ext cx="446405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0" name="Text Box 9"/>
          <p:cNvSpPr txBox="1">
            <a:spLocks noChangeArrowheads="1"/>
          </p:cNvSpPr>
          <p:nvPr/>
        </p:nvSpPr>
        <p:spPr bwMode="auto">
          <a:xfrm>
            <a:off x="3267075" y="6165851"/>
            <a:ext cx="61420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>
                <a:solidFill>
                  <a:srgbClr val="000044"/>
                </a:solidFill>
              </a:rPr>
              <a:t>Glicogênio fosforilase quinase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 b="1">
              <a:solidFill>
                <a:srgbClr val="FFFFF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5"/>
    </mc:Choice>
    <mc:Fallback xmlns="">
      <p:transition spd="slow" advTm="3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5" x="7116763" y="1965325"/>
          <p14:tracePt t="8227" x="7108825" y="1965325"/>
          <p14:tracePt t="8347" x="7099300" y="1965325"/>
          <p14:tracePt t="8354" x="7072313" y="1965325"/>
          <p14:tracePt t="8362" x="7062788" y="1973263"/>
          <p14:tracePt t="8372" x="7027863" y="1973263"/>
          <p14:tracePt t="8389" x="6991350" y="1973263"/>
          <p14:tracePt t="8405" x="6929438" y="1973263"/>
          <p14:tracePt t="8422" x="6867525" y="1973263"/>
          <p14:tracePt t="8439" x="6786563" y="1973263"/>
          <p14:tracePt t="8456" x="6724650" y="1973263"/>
          <p14:tracePt t="8472" x="6670675" y="1973263"/>
          <p14:tracePt t="8472" x="6643688" y="1973263"/>
          <p14:tracePt t="8490" x="6616700" y="1973263"/>
          <p14:tracePt t="8490" x="6589713" y="1973263"/>
          <p14:tracePt t="8506" x="6545263" y="1973263"/>
          <p14:tracePt t="8523" x="6491288" y="1973263"/>
          <p14:tracePt t="8539" x="6429375" y="1990725"/>
          <p14:tracePt t="8556" x="6375400" y="2000250"/>
          <p14:tracePt t="8573" x="6340475" y="2009775"/>
          <p14:tracePt t="8589" x="6323013" y="2009775"/>
          <p14:tracePt t="8606" x="6313488" y="2009775"/>
          <p14:tracePt t="8650" x="6313488" y="2017713"/>
          <p14:tracePt t="8658" x="6313488" y="2027238"/>
          <p14:tracePt t="8682" x="6313488" y="2036763"/>
          <p14:tracePt t="8690" x="6313488" y="2054225"/>
          <p14:tracePt t="8698" x="6313488" y="2081213"/>
          <p14:tracePt t="8706" x="6348413" y="2108200"/>
          <p14:tracePt t="8723" x="6456363" y="2143125"/>
          <p14:tracePt t="8739" x="6626225" y="2179638"/>
          <p14:tracePt t="8756" x="6823075" y="2197100"/>
          <p14:tracePt t="8773" x="7018338" y="2197100"/>
          <p14:tracePt t="8790" x="7180263" y="2197100"/>
          <p14:tracePt t="8806" x="7259638" y="2197100"/>
          <p14:tracePt t="8823" x="7286625" y="2197100"/>
          <p14:tracePt t="8840" x="7296150" y="2197100"/>
          <p14:tracePt t="8856" x="7304088" y="2197100"/>
          <p14:tracePt t="8873" x="7313613" y="2197100"/>
          <p14:tracePt t="9042" x="7313613" y="2187575"/>
          <p14:tracePt t="9122" x="7296150" y="2187575"/>
          <p14:tracePt t="9130" x="7277100" y="2179638"/>
          <p14:tracePt t="9146" x="7259638" y="2179638"/>
          <p14:tracePt t="9157" x="7188200" y="2160588"/>
          <p14:tracePt t="9174" x="7099300" y="2143125"/>
          <p14:tracePt t="9190" x="6965950" y="2116138"/>
          <p14:tracePt t="9207" x="6858000" y="2116138"/>
          <p14:tracePt t="9224" x="6732588" y="2116138"/>
          <p14:tracePt t="9241" x="6643688" y="2116138"/>
          <p14:tracePt t="9257" x="6554788" y="2116138"/>
          <p14:tracePt t="9274" x="6500813" y="2116138"/>
          <p14:tracePt t="9290" x="6456363" y="2116138"/>
          <p14:tracePt t="9307" x="6402388" y="2116138"/>
          <p14:tracePt t="9324" x="6348413" y="2116138"/>
          <p14:tracePt t="9341" x="6286500" y="2116138"/>
          <p14:tracePt t="9357" x="6224588" y="2116138"/>
          <p14:tracePt t="9374" x="6170613" y="2116138"/>
          <p14:tracePt t="9391" x="6116638" y="2116138"/>
          <p14:tracePt t="9407" x="6054725" y="2116138"/>
          <p14:tracePt t="9424" x="5991225" y="2116138"/>
          <p14:tracePt t="9441" x="5938838" y="2116138"/>
          <p14:tracePt t="9441" x="5902325" y="2116138"/>
          <p14:tracePt t="9458" x="5848350" y="2116138"/>
          <p14:tracePt t="9474" x="5795963" y="2116138"/>
          <p14:tracePt t="9491" x="5741988" y="2116138"/>
          <p14:tracePt t="9508" x="5688013" y="2116138"/>
          <p14:tracePt t="9524" x="5626100" y="2116138"/>
          <p14:tracePt t="9541" x="5562600" y="2116138"/>
          <p14:tracePt t="9558" x="5491163" y="2108200"/>
          <p14:tracePt t="9574" x="5419725" y="2089150"/>
          <p14:tracePt t="9591" x="5340350" y="2071688"/>
          <p14:tracePt t="9608" x="5259388" y="2054225"/>
          <p14:tracePt t="9624" x="5180013" y="2044700"/>
          <p14:tracePt t="9624" x="5143500" y="2036763"/>
          <p14:tracePt t="9642" x="5062538" y="2017713"/>
          <p14:tracePt t="9658" x="4965700" y="2000250"/>
          <p14:tracePt t="9674" x="4857750" y="1982788"/>
          <p14:tracePt t="9692" x="4776788" y="1965325"/>
          <p14:tracePt t="9708" x="4687888" y="1946275"/>
          <p14:tracePt t="9725" x="4625975" y="1946275"/>
          <p14:tracePt t="9742" x="4572000" y="1946275"/>
          <p14:tracePt t="9758" x="4510088" y="1946275"/>
          <p14:tracePt t="9775" x="4429125" y="1946275"/>
          <p14:tracePt t="9792" x="4367213" y="1946275"/>
          <p14:tracePt t="9808" x="4295775" y="1946275"/>
          <p14:tracePt t="9825" x="4214813" y="1946275"/>
          <p14:tracePt t="9842" x="4179888" y="1946275"/>
          <p14:tracePt t="9858" x="4152900" y="1946275"/>
          <p14:tracePt t="9875" x="4133850" y="1946275"/>
          <p14:tracePt t="9892" x="4125913" y="1946275"/>
          <p14:tracePt t="9908" x="4116388" y="1946275"/>
          <p14:tracePt t="9925" x="4133850" y="1946275"/>
          <p14:tracePt t="10034" x="4170363" y="1955800"/>
          <p14:tracePt t="10042" x="4224338" y="1973263"/>
          <p14:tracePt t="10050" x="4295775" y="1990725"/>
          <p14:tracePt t="10058" x="4473575" y="2027238"/>
          <p14:tracePt t="10075" x="4660900" y="2062163"/>
          <p14:tracePt t="10092" x="4822825" y="2081213"/>
          <p14:tracePt t="10109" x="4902200" y="2081213"/>
          <p14:tracePt t="10126" x="4938713" y="2081213"/>
          <p14:tracePt t="10142" x="4956175" y="2081213"/>
          <p14:tracePt t="10159" x="4973638" y="2081213"/>
          <p14:tracePt t="10176" x="4983163" y="2081213"/>
          <p14:tracePt t="10192" x="5000625" y="2081213"/>
          <p14:tracePt t="10209" x="5045075" y="2081213"/>
          <p14:tracePt t="10227" x="5072063" y="2081213"/>
          <p14:tracePt t="10243" x="5081588" y="2081213"/>
          <p14:tracePt t="10259" x="5089525" y="2081213"/>
          <p14:tracePt t="10276" x="5081588" y="2081213"/>
          <p14:tracePt t="10418" x="5062538" y="2089150"/>
          <p14:tracePt t="10426" x="5037138" y="2098675"/>
          <p14:tracePt t="10434" x="5010150" y="2108200"/>
          <p14:tracePt t="10443" x="4938713" y="2125663"/>
          <p14:tracePt t="10459" x="4848225" y="2152650"/>
          <p14:tracePt t="10476" x="4741863" y="2170113"/>
          <p14:tracePt t="10493" x="4652963" y="2187575"/>
          <p14:tracePt t="10510" x="4572000" y="2205038"/>
          <p14:tracePt t="10527" x="4491038" y="2214563"/>
          <p14:tracePt t="10543" x="4446588" y="2232025"/>
          <p14:tracePt t="10560" x="4411663" y="2241550"/>
          <p14:tracePt t="10576" x="4375150" y="2251075"/>
          <p14:tracePt t="10593" x="4330700" y="2251075"/>
          <p14:tracePt t="10610" x="4313238" y="2259013"/>
          <p14:tracePt t="10627" x="4303713" y="2268538"/>
          <p14:tracePt t="10643" x="4286250" y="2268538"/>
          <p14:tracePt t="10660" x="4276725" y="2268538"/>
          <p14:tracePt t="10682" x="4268788" y="2268538"/>
          <p14:tracePt t="10693" x="4259263" y="2276475"/>
          <p14:tracePt t="10710" x="4251325" y="2276475"/>
          <p14:tracePt t="10727" x="4241800" y="2276475"/>
          <p14:tracePt t="10743" x="4232275" y="2286000"/>
          <p14:tracePt t="10760" x="4224338" y="2295525"/>
          <p14:tracePt t="10777" x="4214813" y="2295525"/>
          <p14:tracePt t="10793" x="4205288" y="2303463"/>
          <p14:tracePt t="10818" x="4197350" y="2303463"/>
          <p14:tracePt t="10834" x="4187825" y="2312988"/>
          <p14:tracePt t="10850" x="4187825" y="2322513"/>
          <p14:tracePt t="10930" x="4179888" y="2330450"/>
          <p14:tracePt t="11034" x="4170363" y="2339975"/>
          <p14:tracePt t="11074" x="4160838" y="2347913"/>
          <p14:tracePt t="11082" x="4152900" y="2347913"/>
          <p14:tracePt t="11130" x="4133850" y="2357438"/>
          <p14:tracePt t="11154" x="4125913" y="2357438"/>
          <p14:tracePt t="11170" x="4108450" y="2366963"/>
          <p14:tracePt t="11178" x="4098925" y="2366963"/>
          <p14:tracePt t="11210" x="4098925" y="2374900"/>
          <p14:tracePt t="11266" x="4089400" y="2374900"/>
          <p14:tracePt t="11290" x="4081463" y="2374900"/>
          <p14:tracePt t="11346" x="4089400" y="2374900"/>
          <p14:tracePt t="11642" x="4125913" y="2374900"/>
          <p14:tracePt t="11650" x="4152900" y="2374900"/>
          <p14:tracePt t="11658" x="4187825" y="2374900"/>
          <p14:tracePt t="11666" x="4224338" y="2374900"/>
          <p14:tracePt t="11678" x="4313238" y="2374900"/>
          <p14:tracePt t="11696" x="4411663" y="2374900"/>
          <p14:tracePt t="11713" x="4473575" y="2374900"/>
          <p14:tracePt t="11729" x="4527550" y="2374900"/>
          <p14:tracePt t="11729" x="4545013" y="2374900"/>
          <p14:tracePt t="11746" x="4562475" y="2374900"/>
          <p14:tracePt t="11762" x="4572000" y="2374900"/>
          <p14:tracePt t="11779" x="4589463" y="2374900"/>
          <p14:tracePt t="11795" x="4598988" y="2374900"/>
          <p14:tracePt t="11818" x="4608513" y="2374900"/>
          <p14:tracePt t="11842" x="4616450" y="2374900"/>
          <p14:tracePt t="11850" x="4625975" y="2374900"/>
          <p14:tracePt t="11866" x="4625975" y="2366963"/>
          <p14:tracePt t="11879" x="4633913" y="2357438"/>
          <p14:tracePt t="11896" x="4643438" y="2357438"/>
          <p14:tracePt t="11922" x="4652963" y="2357438"/>
          <p14:tracePt t="12890" x="4660900" y="2357438"/>
          <p14:tracePt t="12898" x="4670425" y="2357438"/>
          <p14:tracePt t="12906" x="4679950" y="2357438"/>
          <p14:tracePt t="12914" x="4705350" y="2357438"/>
          <p14:tracePt t="12931" x="4732338" y="2357438"/>
          <p14:tracePt t="12948" x="4751388" y="2357438"/>
          <p14:tracePt t="12964" x="4759325" y="2357438"/>
          <p14:tracePt t="12981" x="4768850" y="2357438"/>
          <p14:tracePt t="12998" x="4776788" y="2357438"/>
          <p14:tracePt t="13014" x="4795838" y="2357438"/>
          <p14:tracePt t="13031" x="4803775" y="2357438"/>
          <p14:tracePt t="13048" x="4830763" y="2357438"/>
          <p14:tracePt t="13065" x="4857750" y="2357438"/>
          <p14:tracePt t="13065" x="4867275" y="2347913"/>
          <p14:tracePt t="13082" x="4875213" y="2347913"/>
          <p14:tracePt t="13098" x="4884738" y="2347913"/>
          <p14:tracePt t="13114" x="4894263" y="2347913"/>
          <p14:tracePt t="13298" x="4902200" y="2347913"/>
          <p14:tracePt t="13314" x="4911725" y="2347913"/>
          <p14:tracePt t="13322" x="4919663" y="2347913"/>
          <p14:tracePt t="13332" x="4929188" y="2339975"/>
          <p14:tracePt t="13348" x="4929188" y="2330450"/>
          <p14:tracePt t="13498" x="4938713" y="2330450"/>
          <p14:tracePt t="13513" x="4946650" y="2330450"/>
          <p14:tracePt t="13529" x="4956175" y="2330450"/>
          <p14:tracePt t="13553" x="4965700" y="2330450"/>
          <p14:tracePt t="13578" x="4973638" y="2330450"/>
          <p14:tracePt t="13594" x="4983163" y="2330450"/>
          <p14:tracePt t="13602" x="4991100" y="2330450"/>
          <p14:tracePt t="14684" x="5000625" y="2339975"/>
          <p14:tracePt t="14689" x="5000625" y="2347913"/>
          <p14:tracePt t="14706" x="5000625" y="2374900"/>
          <p14:tracePt t="14718" x="4991100" y="2401888"/>
          <p14:tracePt t="14735" x="4973638" y="2465388"/>
          <p14:tracePt t="14751" x="4956175" y="2500313"/>
          <p14:tracePt t="14768" x="4929188" y="2554288"/>
          <p14:tracePt t="14785" x="4884738" y="2616200"/>
          <p14:tracePt t="14802" x="4875213" y="2652713"/>
          <p14:tracePt t="14818" x="4867275" y="2697163"/>
          <p14:tracePt t="14835" x="4848225" y="2732088"/>
          <p14:tracePt t="14852" x="4840288" y="2776538"/>
          <p14:tracePt t="14868" x="4822825" y="2822575"/>
          <p14:tracePt t="14885" x="4803775" y="2874963"/>
          <p14:tracePt t="14902" x="4776788" y="2919413"/>
          <p14:tracePt t="14918" x="4759325" y="2965450"/>
          <p14:tracePt t="14935" x="4741863" y="3017838"/>
          <p14:tracePt t="14952" x="4724400" y="3054350"/>
          <p14:tracePt t="14969" x="4705350" y="3089275"/>
          <p14:tracePt t="14969" x="4697413" y="3108325"/>
          <p14:tracePt t="14986" x="4679950" y="3125788"/>
          <p14:tracePt t="15003" x="4670425" y="3152775"/>
          <p14:tracePt t="15018" x="4660900" y="3160713"/>
          <p14:tracePt t="15035" x="4633913" y="3179763"/>
          <p14:tracePt t="15052" x="4608513" y="3187700"/>
          <p14:tracePt t="15069" x="4572000" y="3205163"/>
          <p14:tracePt t="15086" x="4527550" y="3214688"/>
          <p14:tracePt t="15102" x="4500563" y="3224213"/>
          <p14:tracePt t="15119" x="4473575" y="3241675"/>
          <p14:tracePt t="15135" x="4438650" y="3251200"/>
          <p14:tracePt t="15152" x="4411663" y="3268663"/>
          <p14:tracePt t="15169" x="4384675" y="3286125"/>
          <p14:tracePt t="15186" x="4367213" y="3295650"/>
          <p14:tracePt t="15202" x="4330700" y="3313113"/>
          <p14:tracePt t="15219" x="4303713" y="3340100"/>
          <p14:tracePt t="15236" x="4276725" y="3384550"/>
          <p14:tracePt t="15252" x="4268788" y="3411538"/>
          <p14:tracePt t="15269" x="4268788" y="3438525"/>
          <p14:tracePt t="15286" x="4268788" y="3465513"/>
          <p14:tracePt t="15303" x="4268788" y="3500438"/>
          <p14:tracePt t="15319" x="4276725" y="3536950"/>
          <p14:tracePt t="15336" x="4295775" y="3562350"/>
          <p14:tracePt t="15353" x="4322763" y="3581400"/>
          <p14:tracePt t="15353" x="4340225" y="3598863"/>
          <p14:tracePt t="15370" x="4384675" y="3625850"/>
          <p14:tracePt t="15386" x="4429125" y="3643313"/>
          <p14:tracePt t="15403" x="4483100" y="3670300"/>
          <p14:tracePt t="15420" x="4562475" y="3697288"/>
          <p14:tracePt t="15436" x="4643438" y="3705225"/>
          <p14:tracePt t="15453" x="4724400" y="3724275"/>
          <p14:tracePt t="15469" x="4803775" y="3741738"/>
          <p14:tracePt t="15486" x="4884738" y="3759200"/>
          <p14:tracePt t="15503" x="4946650" y="3759200"/>
          <p14:tracePt t="15520" x="5018088" y="3759200"/>
          <p14:tracePt t="15536" x="5143500" y="3759200"/>
          <p14:tracePt t="15554" x="5224463" y="3759200"/>
          <p14:tracePt t="15570" x="5276850" y="3759200"/>
          <p14:tracePt t="15586" x="5330825" y="3751263"/>
          <p14:tracePt t="15603" x="5375275" y="3741738"/>
          <p14:tracePt t="15620" x="5411788" y="3732213"/>
          <p14:tracePt t="15636" x="5438775" y="3724275"/>
          <p14:tracePt t="15653" x="5456238" y="3724275"/>
          <p14:tracePt t="15670" x="5473700" y="3714750"/>
          <p14:tracePt t="15686" x="5483225" y="3705225"/>
          <p14:tracePt t="15703" x="5491163" y="3687763"/>
          <p14:tracePt t="15720" x="5510213" y="3670300"/>
          <p14:tracePt t="15737" x="5510213" y="3652838"/>
          <p14:tracePt t="15737" x="5510213" y="3643313"/>
          <p14:tracePt t="15754" x="5510213" y="3625850"/>
          <p14:tracePt t="15770" x="5510213" y="3598863"/>
          <p14:tracePt t="15787" x="5510213" y="3562350"/>
          <p14:tracePt t="15803" x="5483225" y="3544888"/>
          <p14:tracePt t="15820" x="5456238" y="3536950"/>
          <p14:tracePt t="15837" x="5446713" y="3517900"/>
          <p14:tracePt t="15853" x="5429250" y="3500438"/>
          <p14:tracePt t="15870" x="5411788" y="3490913"/>
          <p14:tracePt t="15887" x="5375275" y="3473450"/>
          <p14:tracePt t="15904" x="5340350" y="3446463"/>
          <p14:tracePt t="15920" x="5286375" y="3438525"/>
          <p14:tracePt t="15937" x="5170488" y="3411538"/>
          <p14:tracePt t="15954" x="5099050" y="3394075"/>
          <p14:tracePt t="15970" x="5018088" y="3384550"/>
          <p14:tracePt t="15987" x="4938713" y="3375025"/>
          <p14:tracePt t="16004" x="4884738" y="3367088"/>
          <p14:tracePt t="16020" x="4813300" y="3348038"/>
          <p14:tracePt t="16037" x="4759325" y="3340100"/>
          <p14:tracePt t="16054" x="4714875" y="3330575"/>
          <p14:tracePt t="16071" x="4670425" y="3313113"/>
          <p14:tracePt t="16087" x="4616450" y="3303588"/>
          <p14:tracePt t="16105" x="4572000" y="3303588"/>
          <p14:tracePt t="16121" x="4429125" y="3303588"/>
          <p14:tracePt t="16138" x="4322763" y="3303588"/>
          <p14:tracePt t="16154" x="4224338" y="3303588"/>
          <p14:tracePt t="16171" x="4108450" y="3313113"/>
          <p14:tracePt t="16187" x="4054475" y="3322638"/>
          <p14:tracePt t="16204" x="4000500" y="3330575"/>
          <p14:tracePt t="16221" x="3965575" y="3340100"/>
          <p14:tracePt t="16237" x="3919538" y="3348038"/>
          <p14:tracePt t="16254" x="3884613" y="3348038"/>
          <p14:tracePt t="16271" x="3840163" y="3348038"/>
          <p14:tracePt t="16288" x="3822700" y="3348038"/>
          <p14:tracePt t="16305" x="3795713" y="3348038"/>
          <p14:tracePt t="16305" x="3786188" y="3348038"/>
          <p14:tracePt t="16322" x="3776663" y="3348038"/>
          <p14:tracePt t="16338" x="3768725" y="3357563"/>
          <p14:tracePt t="16354" x="3741738" y="3367088"/>
          <p14:tracePt t="16371" x="3732213" y="3375025"/>
          <p14:tracePt t="16388" x="3705225" y="3402013"/>
          <p14:tracePt t="16405" x="3687763" y="3429000"/>
          <p14:tracePt t="16421" x="3679825" y="3455988"/>
          <p14:tracePt t="16438" x="3652838" y="3482975"/>
          <p14:tracePt t="16455" x="3652838" y="3500438"/>
          <p14:tracePt t="16471" x="3643313" y="3517900"/>
          <p14:tracePt t="16488" x="3643313" y="3527425"/>
          <p14:tracePt t="16505" x="3643313" y="3554413"/>
          <p14:tracePt t="16522" x="3643313" y="3562350"/>
          <p14:tracePt t="16538" x="3643313" y="3589338"/>
          <p14:tracePt t="16555" x="3660775" y="3608388"/>
          <p14:tracePt t="16571" x="3687763" y="3633788"/>
          <p14:tracePt t="16588" x="3751263" y="3679825"/>
          <p14:tracePt t="16605" x="3813175" y="3697288"/>
          <p14:tracePt t="16622" x="3902075" y="3724275"/>
          <p14:tracePt t="16639" x="4017963" y="3759200"/>
          <p14:tracePt t="16655" x="4160838" y="3776663"/>
          <p14:tracePt t="16672" x="4276725" y="3803650"/>
          <p14:tracePt t="16689" x="4411663" y="3822700"/>
          <p14:tracePt t="16706" x="4500563" y="3822700"/>
          <p14:tracePt t="16722" x="4589463" y="3822700"/>
          <p14:tracePt t="16738" x="4660900" y="3822700"/>
          <p14:tracePt t="16755" x="4741863" y="3822700"/>
          <p14:tracePt t="16772" x="4813300" y="3822700"/>
          <p14:tracePt t="16789" x="4884738" y="3813175"/>
          <p14:tracePt t="16805" x="4929188" y="3803650"/>
          <p14:tracePt t="16822" x="4973638" y="3795713"/>
          <p14:tracePt t="16839" x="4991100" y="3786188"/>
          <p14:tracePt t="16855" x="5054600" y="3776663"/>
          <p14:tracePt t="16872" x="5089525" y="3776663"/>
          <p14:tracePt t="16872" x="5116513" y="3776663"/>
          <p14:tracePt t="16890" x="5170488" y="3776663"/>
          <p14:tracePt t="16906" x="5224463" y="3776663"/>
          <p14:tracePt t="16922" x="5276850" y="3776663"/>
          <p14:tracePt t="16939" x="5313363" y="3776663"/>
          <p14:tracePt t="16956" x="5357813" y="3776663"/>
          <p14:tracePt t="16973" x="5411788" y="3768725"/>
          <p14:tracePt t="16989" x="5456238" y="3751263"/>
          <p14:tracePt t="17006" x="5510213" y="3741738"/>
          <p14:tracePt t="17023" x="5537200" y="3741738"/>
          <p14:tracePt t="17039" x="5572125" y="3741738"/>
          <p14:tracePt t="17057" x="5589588" y="3724275"/>
          <p14:tracePt t="17073" x="5626100" y="3724275"/>
          <p14:tracePt t="17090" x="5661025" y="3705225"/>
          <p14:tracePt t="17107" x="5688013" y="3697288"/>
          <p14:tracePt t="17123" x="5715000" y="3679825"/>
          <p14:tracePt t="17140" x="5741988" y="3670300"/>
          <p14:tracePt t="17156" x="5751513" y="3660775"/>
          <p14:tracePt t="17173" x="5768975" y="3652838"/>
          <p14:tracePt t="17189" x="5786438" y="3643313"/>
          <p14:tracePt t="17206" x="5795963" y="3633788"/>
          <p14:tracePt t="17223" x="5803900" y="3616325"/>
          <p14:tracePt t="17240" x="5813425" y="3598863"/>
          <p14:tracePt t="17256" x="5813425" y="3589338"/>
          <p14:tracePt t="17273" x="5813425" y="3571875"/>
          <p14:tracePt t="17290" x="5803900" y="3554413"/>
          <p14:tracePt t="17306" x="5803900" y="3544888"/>
          <p14:tracePt t="17323" x="5803900" y="3527425"/>
          <p14:tracePt t="17340" x="5776913" y="3509963"/>
          <p14:tracePt t="17356" x="5741988" y="3482975"/>
          <p14:tracePt t="17373" x="5697538" y="3465513"/>
          <p14:tracePt t="17390" x="5643563" y="3438525"/>
          <p14:tracePt t="17406" x="5589588" y="3411538"/>
          <p14:tracePt t="17423" x="5510213" y="3375025"/>
          <p14:tracePt t="17440" x="5429250" y="3357563"/>
          <p14:tracePt t="17457" x="5348288" y="3340100"/>
          <p14:tracePt t="17457" x="5313363" y="3330575"/>
          <p14:tracePt t="17473" x="5241925" y="3322638"/>
          <p14:tracePt t="17490" x="5160963" y="3303588"/>
          <p14:tracePt t="17507" x="5089525" y="3303588"/>
          <p14:tracePt t="17523" x="5000625" y="3303588"/>
          <p14:tracePt t="17540" x="4902200" y="3303588"/>
          <p14:tracePt t="17557" x="4786313" y="3303588"/>
          <p14:tracePt t="17574" x="4670425" y="3303588"/>
          <p14:tracePt t="17590" x="4581525" y="3303588"/>
          <p14:tracePt t="17607" x="4510088" y="3303588"/>
          <p14:tracePt t="17624" x="4419600" y="3295650"/>
          <p14:tracePt t="17640" x="4375150" y="3286125"/>
          <p14:tracePt t="17640" x="4330700" y="3276600"/>
          <p14:tracePt t="17658" x="4276725" y="3268663"/>
          <p14:tracePt t="17674" x="4224338" y="3268663"/>
          <p14:tracePt t="17691" x="4160838" y="3268663"/>
          <p14:tracePt t="17707" x="4081463" y="3268663"/>
          <p14:tracePt t="17724" x="4027488" y="3268663"/>
          <p14:tracePt t="17740" x="3973513" y="3268663"/>
          <p14:tracePt t="17757" x="3929063" y="3268663"/>
          <p14:tracePt t="17774" x="3884613" y="3268663"/>
          <p14:tracePt t="17791" x="3830638" y="3268663"/>
          <p14:tracePt t="17807" x="3768725" y="3268663"/>
          <p14:tracePt t="17824" x="3697288" y="3268663"/>
          <p14:tracePt t="17841" x="3616325" y="3286125"/>
          <p14:tracePt t="17858" x="3571875" y="3303588"/>
          <p14:tracePt t="17874" x="3544888" y="3303588"/>
          <p14:tracePt t="17891" x="3527425" y="3303588"/>
          <p14:tracePt t="17907" x="3500438" y="3313113"/>
          <p14:tracePt t="17924" x="3490913" y="3322638"/>
          <p14:tracePt t="17941" x="3482975" y="3322638"/>
          <p14:tracePt t="17958" x="3473450" y="3330575"/>
          <p14:tracePt t="17974" x="3465513" y="3330575"/>
          <p14:tracePt t="17991" x="3455988" y="3340100"/>
          <p14:tracePt t="18008" x="3438525" y="3357563"/>
          <p14:tracePt t="18025" x="3438525" y="3367088"/>
          <p14:tracePt t="18041" x="3429000" y="3394075"/>
          <p14:tracePt t="18058" x="3429000" y="3402013"/>
          <p14:tracePt t="18075" x="3419475" y="3419475"/>
          <p14:tracePt t="18091" x="3419475" y="3429000"/>
          <p14:tracePt t="18108" x="3419475" y="3438525"/>
          <p14:tracePt t="18124" x="3419475" y="3455988"/>
          <p14:tracePt t="18141" x="3419475" y="3465513"/>
          <p14:tracePt t="18158" x="3438525" y="3490913"/>
          <p14:tracePt t="18175" x="3446463" y="3509963"/>
          <p14:tracePt t="18192" x="3473450" y="3527425"/>
          <p14:tracePt t="18208" x="3517900" y="3544888"/>
          <p14:tracePt t="18225" x="3598863" y="3562350"/>
          <p14:tracePt t="18242" x="3652838" y="3571875"/>
          <p14:tracePt t="18258" x="3714750" y="3589338"/>
          <p14:tracePt t="18275" x="3751263" y="3589338"/>
          <p14:tracePt t="18292" x="3822700" y="3608388"/>
          <p14:tracePt t="18308" x="3884613" y="3608388"/>
          <p14:tracePt t="18325" x="3983038" y="3608388"/>
          <p14:tracePt t="18342" x="4098925" y="3608388"/>
          <p14:tracePt t="18358" x="4179888" y="3608388"/>
          <p14:tracePt t="18375" x="4259263" y="3608388"/>
          <p14:tracePt t="18392" x="4330700" y="3608388"/>
          <p14:tracePt t="18409" x="4446588" y="3608388"/>
          <p14:tracePt t="18426" x="4510088" y="3608388"/>
          <p14:tracePt t="18442" x="4598988" y="3608388"/>
          <p14:tracePt t="18459" x="4697413" y="3608388"/>
          <p14:tracePt t="18475" x="4786313" y="3608388"/>
          <p14:tracePt t="18492" x="4857750" y="3608388"/>
          <p14:tracePt t="18509" x="4902200" y="3608388"/>
          <p14:tracePt t="18526" x="4946650" y="3608388"/>
          <p14:tracePt t="18543" x="4973638" y="3608388"/>
          <p14:tracePt t="18559" x="5010150" y="3608388"/>
          <p14:tracePt t="18576" x="5037138" y="3608388"/>
          <p14:tracePt t="18593" x="5081588" y="3608388"/>
          <p14:tracePt t="18593" x="5089525" y="3608388"/>
          <p14:tracePt t="18609" x="5126038" y="3598863"/>
          <p14:tracePt t="18626" x="5153025" y="3589338"/>
          <p14:tracePt t="18643" x="5170488" y="3589338"/>
          <p14:tracePt t="18659" x="5205413" y="3581400"/>
          <p14:tracePt t="18676" x="5214938" y="3581400"/>
          <p14:tracePt t="18693" x="5241925" y="3571875"/>
          <p14:tracePt t="18709" x="5251450" y="3571875"/>
          <p14:tracePt t="18729" x="5259388" y="3571875"/>
          <p14:tracePt t="19089" x="5276850" y="3571875"/>
          <p14:tracePt t="19098" x="5286375" y="3571875"/>
          <p14:tracePt t="19106" x="5303838" y="3571875"/>
          <p14:tracePt t="19114" x="5322888" y="3571875"/>
          <p14:tracePt t="19126" x="5340350" y="3571875"/>
          <p14:tracePt t="19144" x="5357813" y="3571875"/>
          <p14:tracePt t="19160" x="5375275" y="3571875"/>
          <p14:tracePt t="19177" x="5394325" y="3571875"/>
          <p14:tracePt t="19194" x="5411788" y="3571875"/>
          <p14:tracePt t="19210" x="5438775" y="3571875"/>
          <p14:tracePt t="19227" x="5446713" y="3571875"/>
          <p14:tracePt t="19243" x="5456238" y="3562350"/>
          <p14:tracePt t="19261" x="5465763" y="3562350"/>
          <p14:tracePt t="19529" x="5456238" y="3562350"/>
          <p14:tracePt t="19569" x="5438775" y="3562350"/>
          <p14:tracePt t="19577" x="5411788" y="3562350"/>
          <p14:tracePt t="19585" x="5384800" y="3562350"/>
          <p14:tracePt t="19594" x="5322888" y="3562350"/>
          <p14:tracePt t="19611" x="5276850" y="3562350"/>
          <p14:tracePt t="19628" x="5251450" y="3562350"/>
          <p14:tracePt t="19644" x="5224463" y="3562350"/>
          <p14:tracePt t="19661" x="5197475" y="3562350"/>
          <p14:tracePt t="19678" x="5180013" y="3562350"/>
          <p14:tracePt t="19695" x="5143500" y="3562350"/>
          <p14:tracePt t="19711" x="5108575" y="3562350"/>
          <p14:tracePt t="19728" x="5054600" y="3562350"/>
          <p14:tracePt t="19745" x="4938713" y="3562350"/>
          <p14:tracePt t="19762" x="4867275" y="3562350"/>
          <p14:tracePt t="19778" x="4786313" y="3562350"/>
          <p14:tracePt t="19795" x="4732338" y="3562350"/>
          <p14:tracePt t="19812" x="4679950" y="3562350"/>
          <p14:tracePt t="19828" x="4616450" y="3562350"/>
          <p14:tracePt t="19845" x="4581525" y="3562350"/>
          <p14:tracePt t="19861" x="4537075" y="3562350"/>
          <p14:tracePt t="19878" x="4500563" y="3562350"/>
          <p14:tracePt t="19895" x="4465638" y="3562350"/>
          <p14:tracePt t="19912" x="4438650" y="3562350"/>
          <p14:tracePt t="19928" x="4402138" y="3562350"/>
          <p14:tracePt t="19928" x="4367213" y="3562350"/>
          <p14:tracePt t="19945" x="4330700" y="3554413"/>
          <p14:tracePt t="19962" x="4286250" y="3536950"/>
          <p14:tracePt t="19978" x="4251325" y="3536950"/>
          <p14:tracePt t="19995" x="4214813" y="3527425"/>
          <p14:tracePt t="20012" x="4170363" y="3517900"/>
          <p14:tracePt t="20029" x="4143375" y="3509963"/>
          <p14:tracePt t="20045" x="4116388" y="3509963"/>
          <p14:tracePt t="20062" x="4081463" y="3490913"/>
          <p14:tracePt t="20079" x="4054475" y="3482975"/>
          <p14:tracePt t="20095" x="4010025" y="3465513"/>
          <p14:tracePt t="20112" x="3983038" y="3455988"/>
          <p14:tracePt t="20129" x="3946525" y="3438525"/>
          <p14:tracePt t="20146" x="3919538" y="3429000"/>
          <p14:tracePt t="20162" x="3902075" y="3419475"/>
          <p14:tracePt t="20179" x="3875088" y="3411538"/>
          <p14:tracePt t="20196" x="3867150" y="3402013"/>
          <p14:tracePt t="20212" x="3848100" y="3402013"/>
          <p14:tracePt t="20229" x="3822700" y="3402013"/>
          <p14:tracePt t="20246" x="3795713" y="3402013"/>
          <p14:tracePt t="20262" x="3751263" y="3402013"/>
          <p14:tracePt t="20279" x="3732213" y="3411538"/>
          <p14:tracePt t="20296" x="3697288" y="3419475"/>
          <p14:tracePt t="20313" x="3679825" y="3419475"/>
          <p14:tracePt t="20313" x="3660775" y="3419475"/>
          <p14:tracePt t="20330" x="3633788" y="3438525"/>
          <p14:tracePt t="20346" x="3616325" y="3438525"/>
          <p14:tracePt t="20369" x="3598863" y="3446463"/>
          <p14:tracePt t="20393" x="3589338" y="3455988"/>
          <p14:tracePt t="20409" x="3581400" y="3455988"/>
          <p14:tracePt t="20418" x="3571875" y="3465513"/>
          <p14:tracePt t="20429" x="3562350" y="3482975"/>
          <p14:tracePt t="20449" x="3554413" y="3490913"/>
          <p14:tracePt t="20465" x="3554413" y="3500438"/>
          <p14:tracePt t="20490" x="3554413" y="3509963"/>
          <p14:tracePt t="20521" x="3554413" y="3527425"/>
          <p14:tracePt t="20553" x="3571875" y="3536950"/>
          <p14:tracePt t="20569" x="3589338" y="3544888"/>
          <p14:tracePt t="20577" x="3608388" y="3544888"/>
          <p14:tracePt t="20586" x="3633788" y="3544888"/>
          <p14:tracePt t="20596" x="3687763" y="3544888"/>
          <p14:tracePt t="20613" x="3724275" y="3544888"/>
          <p14:tracePt t="20630" x="3741738" y="3544888"/>
          <p14:tracePt t="20647" x="3759200" y="3536950"/>
          <p14:tracePt t="20663" x="3776663" y="3536950"/>
          <p14:tracePt t="20681" x="3786188" y="3527425"/>
          <p14:tracePt t="20697" x="3813175" y="3517900"/>
          <p14:tracePt t="20714" x="3822700" y="3509963"/>
          <p14:tracePt t="20730" x="3830638" y="3500438"/>
          <p14:tracePt t="20746" x="3830638" y="3482975"/>
          <p14:tracePt t="20769" x="3830638" y="3473450"/>
          <p14:tracePt t="20780" x="3830638" y="3465513"/>
          <p14:tracePt t="20796" x="3830638" y="3446463"/>
          <p14:tracePt t="20813" x="3830638" y="3438525"/>
          <p14:tracePt t="20830" x="3822700" y="3438525"/>
          <p14:tracePt t="20847" x="3813175" y="3429000"/>
          <p14:tracePt t="20863" x="3795713" y="3429000"/>
          <p14:tracePt t="20890" x="3776663" y="3419475"/>
          <p14:tracePt t="20898" x="3751263" y="3411538"/>
          <p14:tracePt t="20914" x="3732213" y="3411538"/>
          <p14:tracePt t="20930" x="3714750" y="3411538"/>
          <p14:tracePt t="20947" x="3679825" y="3411538"/>
          <p14:tracePt t="20964" x="3652838" y="3411538"/>
          <p14:tracePt t="20980" x="3625850" y="3411538"/>
          <p14:tracePt t="20997" x="3598863" y="3411538"/>
          <p14:tracePt t="21014" x="3562350" y="3429000"/>
          <p14:tracePt t="21031" x="3527425" y="3446463"/>
          <p14:tracePt t="21047" x="3517900" y="3446463"/>
          <p14:tracePt t="21064" x="3500438" y="3465513"/>
          <p14:tracePt t="21081" x="3500438" y="3473450"/>
          <p14:tracePt t="21513" x="3517900" y="3490913"/>
          <p14:tracePt t="21537" x="3527425" y="3490913"/>
          <p14:tracePt t="21545" x="3544888" y="3490913"/>
          <p14:tracePt t="21553" x="3554413" y="3490913"/>
          <p14:tracePt t="21565" x="3589338" y="3500438"/>
          <p14:tracePt t="21581" x="3598863" y="3500438"/>
          <p14:tracePt t="21598" x="3608388" y="3500438"/>
          <p14:tracePt t="21615" x="3616325" y="3500438"/>
          <p14:tracePt t="21697" x="3625850" y="3500438"/>
          <p14:tracePt t="21713" x="3643313" y="3500438"/>
          <p14:tracePt t="21729" x="3660775" y="3509963"/>
          <p14:tracePt t="21738" x="3670300" y="3509963"/>
          <p14:tracePt t="21748" x="3724275" y="3517900"/>
          <p14:tracePt t="21765" x="3776663" y="3527425"/>
          <p14:tracePt t="21782" x="3822700" y="3536950"/>
          <p14:tracePt t="21799" x="3867150" y="3536950"/>
          <p14:tracePt t="21815" x="3884613" y="3536950"/>
          <p14:tracePt t="21832" x="3902075" y="3536950"/>
          <p14:tracePt t="21849" x="3911600" y="3536950"/>
          <p14:tracePt t="21865" x="3919538" y="3536950"/>
          <p14:tracePt t="21882" x="3938588" y="3536950"/>
          <p14:tracePt t="21899" x="3956050" y="3536950"/>
          <p14:tracePt t="21921" x="3956050" y="3527425"/>
          <p14:tracePt t="22065" x="3946525" y="3527425"/>
          <p14:tracePt t="22249" x="3938588" y="3527425"/>
          <p14:tracePt t="22265" x="3919538" y="3527425"/>
          <p14:tracePt t="22273" x="3902075" y="3527425"/>
          <p14:tracePt t="22283" x="3884613" y="3527425"/>
          <p14:tracePt t="22300" x="3848100" y="3527425"/>
          <p14:tracePt t="22316" x="3840163" y="3527425"/>
          <p14:tracePt t="22333" x="3830638" y="3527425"/>
          <p14:tracePt t="22350" x="3813175" y="3517900"/>
          <p14:tracePt t="22367" x="3803650" y="3509963"/>
          <p14:tracePt t="22383" x="3795713" y="3509963"/>
          <p14:tracePt t="22400" x="3776663" y="3509963"/>
          <p14:tracePt t="22416" x="3768725" y="3509963"/>
          <p14:tracePt t="22433" x="3759200" y="3509963"/>
          <p14:tracePt t="22450" x="3751263" y="3509963"/>
          <p14:tracePt t="22466" x="3759200" y="3509963"/>
          <p14:tracePt t="22785" x="3768725" y="3509963"/>
          <p14:tracePt t="22793" x="3776663" y="3509963"/>
          <p14:tracePt t="22801" x="3822700" y="3509963"/>
          <p14:tracePt t="22817" x="3848100" y="3509963"/>
          <p14:tracePt t="22834" x="3867150" y="3500438"/>
          <p14:tracePt t="22851" x="3894138" y="3490913"/>
          <p14:tracePt t="22867" x="3902075" y="3490913"/>
          <p14:tracePt t="23025" x="3911600" y="3490913"/>
          <p14:tracePt t="23041" x="3919538" y="3490913"/>
          <p14:tracePt t="23049" x="3929063" y="3490913"/>
          <p14:tracePt t="23065" x="3938588" y="3490913"/>
          <p14:tracePt t="23081" x="3946525" y="3490913"/>
          <p14:tracePt t="23137" x="3956050" y="3490913"/>
          <p14:tracePt t="24184" x="3965575" y="3490913"/>
          <p14:tracePt t="24257" x="3983038" y="3490913"/>
          <p14:tracePt t="24265" x="4010025" y="3490913"/>
          <p14:tracePt t="24273" x="4037013" y="3490913"/>
          <p14:tracePt t="24287" x="4089400" y="3490913"/>
          <p14:tracePt t="24304" x="4143375" y="3490913"/>
          <p14:tracePt t="24320" x="4205288" y="3490913"/>
          <p14:tracePt t="24337" x="4251325" y="3500438"/>
          <p14:tracePt t="24354" x="4286250" y="3509963"/>
          <p14:tracePt t="24370" x="4348163" y="3517900"/>
          <p14:tracePt t="24387" x="4419600" y="3536950"/>
          <p14:tracePt t="24404" x="4500563" y="3554413"/>
          <p14:tracePt t="24420" x="4581525" y="3562350"/>
          <p14:tracePt t="24437" x="4670425" y="3581400"/>
          <p14:tracePt t="24455" x="4768850" y="3598863"/>
          <p14:tracePt t="24471" x="4848225" y="3616325"/>
          <p14:tracePt t="24487" x="4919663" y="3633788"/>
          <p14:tracePt t="24504" x="5000625" y="3660775"/>
          <p14:tracePt t="24521" x="5133975" y="3724275"/>
          <p14:tracePt t="24538" x="5205413" y="3759200"/>
          <p14:tracePt t="24554" x="5276850" y="3786188"/>
          <p14:tracePt t="24571" x="5330825" y="3803650"/>
          <p14:tracePt t="24588" x="5357813" y="3830638"/>
          <p14:tracePt t="24604" x="5375275" y="3867150"/>
          <p14:tracePt t="24621" x="5394325" y="3902075"/>
          <p14:tracePt t="24638" x="5402263" y="3929063"/>
          <p14:tracePt t="24654" x="5402263" y="3965575"/>
          <p14:tracePt t="24671" x="5402263" y="4017963"/>
          <p14:tracePt t="24688" x="5402263" y="4098925"/>
          <p14:tracePt t="24705" x="5384800" y="4232275"/>
          <p14:tracePt t="24721" x="5367338" y="4295775"/>
          <p14:tracePt t="24738" x="5340350" y="4348163"/>
          <p14:tracePt t="24754" x="5303838" y="4394200"/>
          <p14:tracePt t="24771" x="5268913" y="4438650"/>
          <p14:tracePt t="24788" x="5232400" y="4483100"/>
          <p14:tracePt t="24805" x="5197475" y="4527550"/>
          <p14:tracePt t="24821" x="5170488" y="4562475"/>
          <p14:tracePt t="24838" x="5143500" y="4589463"/>
          <p14:tracePt t="24855" x="5108575" y="4625975"/>
          <p14:tracePt t="24871" x="5072063" y="4643438"/>
          <p14:tracePt t="24888" x="5037138" y="4670425"/>
          <p14:tracePt t="24905" x="4973638" y="4732338"/>
          <p14:tracePt t="24922" x="4929188" y="4759325"/>
          <p14:tracePt t="24938" x="4867275" y="4786313"/>
          <p14:tracePt t="24955" x="4795838" y="4813300"/>
          <p14:tracePt t="24972" x="4741863" y="4840288"/>
          <p14:tracePt t="24988" x="4687888" y="4857750"/>
          <p14:tracePt t="25005" x="4643438" y="4857750"/>
          <p14:tracePt t="25022" x="4581525" y="4857750"/>
          <p14:tracePt t="25039" x="4510088" y="4857750"/>
          <p14:tracePt t="25055" x="4419600" y="4857750"/>
          <p14:tracePt t="25072" x="4322763" y="4857750"/>
          <p14:tracePt t="25072" x="4286250" y="4857750"/>
          <p14:tracePt t="25089" x="4187825" y="4857750"/>
          <p14:tracePt t="25106" x="4108450" y="4857750"/>
          <p14:tracePt t="25122" x="4037013" y="4857750"/>
          <p14:tracePt t="25139" x="3973513" y="4857750"/>
          <p14:tracePt t="25155" x="3919538" y="4857750"/>
          <p14:tracePt t="25172" x="3857625" y="4875213"/>
          <p14:tracePt t="25189" x="3786188" y="4894263"/>
          <p14:tracePt t="25205" x="3741738" y="4911725"/>
          <p14:tracePt t="25222" x="3705225" y="4919663"/>
          <p14:tracePt t="25239" x="3679825" y="4938713"/>
          <p14:tracePt t="25255" x="3670300" y="4965700"/>
          <p14:tracePt t="25255" x="3652838" y="4983163"/>
          <p14:tracePt t="25276" x="3643313" y="5010150"/>
          <p14:tracePt t="25289" x="3625850" y="5027613"/>
          <p14:tracePt t="25305" x="3625850" y="5045075"/>
          <p14:tracePt t="25322" x="3616325" y="5072063"/>
          <p14:tracePt t="25339" x="3616325" y="5089525"/>
          <p14:tracePt t="25355" x="3608388" y="5116513"/>
          <p14:tracePt t="25372" x="3608388" y="5153025"/>
          <p14:tracePt t="25389" x="3616325" y="5187950"/>
          <p14:tracePt t="25406" x="3633788" y="5232400"/>
          <p14:tracePt t="25423" x="3670300" y="5286375"/>
          <p14:tracePt t="25439" x="3751263" y="5330825"/>
          <p14:tracePt t="25456" x="3848100" y="5384800"/>
          <p14:tracePt t="25473" x="4000500" y="5446713"/>
          <p14:tracePt t="25489" x="4108450" y="5491163"/>
          <p14:tracePt t="25506" x="4214813" y="5537200"/>
          <p14:tracePt t="25523" x="4348163" y="5562600"/>
          <p14:tracePt t="25540" x="4483100" y="5581650"/>
          <p14:tracePt t="25556" x="4670425" y="5626100"/>
          <p14:tracePt t="25573" x="4840288" y="5661025"/>
          <p14:tracePt t="25589" x="5010150" y="5688013"/>
          <p14:tracePt t="25606" x="5126038" y="5697538"/>
          <p14:tracePt t="25623" x="5232400" y="5697538"/>
          <p14:tracePt t="25640" x="5303838" y="5697538"/>
          <p14:tracePt t="25656" x="5357813" y="5697538"/>
          <p14:tracePt t="25656" x="5394325" y="5697538"/>
          <p14:tracePt t="25673" x="5419725" y="5697538"/>
          <p14:tracePt t="25690" x="5438775" y="5680075"/>
          <p14:tracePt t="25706" x="5446713" y="5670550"/>
          <p14:tracePt t="25724" x="5456238" y="5661025"/>
          <p14:tracePt t="25740" x="5456238" y="5643563"/>
          <p14:tracePt t="25757" x="5456238" y="5634038"/>
          <p14:tracePt t="25773" x="5456238" y="5616575"/>
          <p14:tracePt t="25790" x="5456238" y="5589588"/>
          <p14:tracePt t="25806" x="5411788" y="5554663"/>
          <p14:tracePt t="25823" x="5348288" y="5518150"/>
          <p14:tracePt t="25840" x="5241925" y="5473700"/>
          <p14:tracePt t="25840" x="5187950" y="5456238"/>
          <p14:tracePt t="25857" x="5062538" y="5402263"/>
          <p14:tracePt t="25874" x="4919663" y="5348288"/>
          <p14:tracePt t="25890" x="4813300" y="5303838"/>
          <p14:tracePt t="25907" x="4714875" y="5268913"/>
          <p14:tracePt t="25924" x="4625975" y="5224463"/>
          <p14:tracePt t="25941" x="4518025" y="5187950"/>
          <p14:tracePt t="25957" x="4411663" y="5153025"/>
          <p14:tracePt t="25974" x="4303713" y="5133975"/>
          <p14:tracePt t="25991" x="4214813" y="5116513"/>
          <p14:tracePt t="26007" x="4133850" y="5099050"/>
          <p14:tracePt t="26024" x="4081463" y="5099050"/>
          <p14:tracePt t="26040" x="4000500" y="5099050"/>
          <p14:tracePt t="26057" x="3938588" y="5099050"/>
          <p14:tracePt t="26074" x="3894138" y="5099050"/>
          <p14:tracePt t="26091" x="3848100" y="5108575"/>
          <p14:tracePt t="26107" x="3830638" y="5116513"/>
          <p14:tracePt t="26124" x="3813175" y="5126038"/>
          <p14:tracePt t="26141" x="3803650" y="5133975"/>
          <p14:tracePt t="26157" x="3803650" y="5143500"/>
          <p14:tracePt t="26185" x="3803650" y="5153025"/>
          <p14:tracePt t="26201" x="3803650" y="5160963"/>
          <p14:tracePt t="26209" x="3803650" y="5170488"/>
          <p14:tracePt t="26224" x="3822700" y="5197475"/>
          <p14:tracePt t="26224" x="3840163" y="5214938"/>
          <p14:tracePt t="26242" x="3884613" y="5232400"/>
          <p14:tracePt t="26258" x="3956050" y="5251450"/>
          <p14:tracePt t="26274" x="4054475" y="5276850"/>
          <p14:tracePt t="26291" x="4160838" y="5295900"/>
          <p14:tracePt t="26307" x="4276725" y="5313363"/>
          <p14:tracePt t="26324" x="4357688" y="5313363"/>
          <p14:tracePt t="26341" x="4438650" y="5313363"/>
          <p14:tracePt t="26358" x="4510088" y="5313363"/>
          <p14:tracePt t="26374" x="4562475" y="5313363"/>
          <p14:tracePt t="26391" x="4625975" y="5313363"/>
          <p14:tracePt t="26408" x="4679950" y="5313363"/>
          <p14:tracePt t="26425" x="4741863" y="5286375"/>
          <p14:tracePt t="26441" x="4768850" y="5286375"/>
          <p14:tracePt t="26458" x="4795838" y="5268913"/>
          <p14:tracePt t="26475" x="4803775" y="5268913"/>
          <p14:tracePt t="26491" x="4822825" y="5259388"/>
          <p14:tracePt t="26508" x="4830763" y="5259388"/>
          <p14:tracePt t="26537" x="4840288" y="5251450"/>
          <p14:tracePt t="26545" x="4848225" y="5251450"/>
          <p14:tracePt t="26561" x="4857750" y="5241925"/>
          <p14:tracePt t="26577" x="4867275" y="5241925"/>
          <p14:tracePt t="26593" x="4875213" y="5241925"/>
          <p14:tracePt t="27685" x="4884738" y="5232400"/>
          <p14:tracePt t="27866" x="4884738" y="5224463"/>
          <p14:tracePt t="27881" x="4875213" y="5214938"/>
          <p14:tracePt t="27889" x="4857750" y="5205413"/>
          <p14:tracePt t="27897" x="4848225" y="5205413"/>
          <p14:tracePt t="27910" x="4830763" y="5187950"/>
          <p14:tracePt t="27928" x="4813300" y="5180013"/>
          <p14:tracePt t="27944" x="4776788" y="5170488"/>
          <p14:tracePt t="27961" x="4732338" y="5160963"/>
          <p14:tracePt t="27978" x="4705350" y="5153025"/>
          <p14:tracePt t="27994" x="4670425" y="5143500"/>
          <p14:tracePt t="28011" x="4625975" y="5133975"/>
          <p14:tracePt t="28028" x="4589463" y="5133975"/>
          <p14:tracePt t="28045" x="4554538" y="5133975"/>
          <p14:tracePt t="28061" x="4500563" y="5116513"/>
          <p14:tracePt t="28078" x="4483100" y="5116513"/>
          <p14:tracePt t="28094" x="4456113" y="5116513"/>
          <p14:tracePt t="28111" x="4429125" y="5116513"/>
          <p14:tracePt t="28128" x="4402138" y="5116513"/>
          <p14:tracePt t="28128" x="4394200" y="5116513"/>
          <p14:tracePt t="28145" x="4357688" y="5116513"/>
          <p14:tracePt t="28161" x="4330700" y="5116513"/>
          <p14:tracePt t="28178" x="4295775" y="5116513"/>
          <p14:tracePt t="28195" x="4268788" y="5116513"/>
          <p14:tracePt t="28212" x="4232275" y="5116513"/>
          <p14:tracePt t="28228" x="4214813" y="5116513"/>
          <p14:tracePt t="28245" x="4187825" y="5116513"/>
          <p14:tracePt t="28262" x="4170363" y="5126038"/>
          <p14:tracePt t="28278" x="4133850" y="5133975"/>
          <p14:tracePt t="28295" x="4125913" y="5143500"/>
          <p14:tracePt t="28312" x="4108450" y="5143500"/>
          <p14:tracePt t="28328" x="4098925" y="5153025"/>
          <p14:tracePt t="28345" x="4089400" y="5160963"/>
          <p14:tracePt t="28361" x="4081463" y="5170488"/>
          <p14:tracePt t="28378" x="4071938" y="5180013"/>
          <p14:tracePt t="28401" x="4071938" y="5187950"/>
          <p14:tracePt t="28441" x="4062413" y="5197475"/>
          <p14:tracePt t="28457" x="4062413" y="5205413"/>
          <p14:tracePt t="28473" x="4062413" y="5214938"/>
          <p14:tracePt t="28489" x="4062413" y="5224463"/>
          <p14:tracePt t="28569" x="4062413" y="5232400"/>
          <p14:tracePt t="28577" x="4062413" y="5241925"/>
          <p14:tracePt t="28585" x="4071938" y="5241925"/>
          <p14:tracePt t="28595" x="4089400" y="5259388"/>
          <p14:tracePt t="28612" x="4116388" y="5276850"/>
          <p14:tracePt t="28629" x="4143375" y="5295900"/>
          <p14:tracePt t="28645" x="4179888" y="5303838"/>
          <p14:tracePt t="28663" x="4214813" y="5322888"/>
          <p14:tracePt t="28679" x="4241800" y="5322888"/>
          <p14:tracePt t="28696" x="4286250" y="5330825"/>
          <p14:tracePt t="28712" x="4330700" y="5330825"/>
          <p14:tracePt t="28729" x="4375150" y="5330825"/>
          <p14:tracePt t="28746" x="4419600" y="5330825"/>
          <p14:tracePt t="28763" x="4465638" y="5330825"/>
          <p14:tracePt t="28779" x="4527550" y="5330825"/>
          <p14:tracePt t="28796" x="4581525" y="5330825"/>
          <p14:tracePt t="28812" x="4616450" y="5330825"/>
          <p14:tracePt t="28829" x="4652963" y="5330825"/>
          <p14:tracePt t="28846" x="4687888" y="5313363"/>
          <p14:tracePt t="28863" x="4705350" y="5313363"/>
          <p14:tracePt t="28880" x="4714875" y="5313363"/>
          <p14:tracePt t="28897" x="4724400" y="5313363"/>
          <p14:tracePt t="28912" x="4741863" y="5303838"/>
          <p14:tracePt t="28929" x="4751388" y="5303838"/>
          <p14:tracePt t="28953" x="4759325" y="5295900"/>
          <p14:tracePt t="28963" x="4768850" y="5295900"/>
          <p14:tracePt t="28979" x="4795838" y="5295900"/>
          <p14:tracePt t="28996" x="4822825" y="5295900"/>
          <p14:tracePt t="29013" x="4857750" y="5295900"/>
          <p14:tracePt t="29030" x="4894263" y="5295900"/>
          <p14:tracePt t="29047" x="4929188" y="5295900"/>
          <p14:tracePt t="29063" x="4973638" y="5295900"/>
          <p14:tracePt t="29080" x="5018088" y="5295900"/>
          <p14:tracePt t="29096" x="5089525" y="5303838"/>
          <p14:tracePt t="29113" x="5108575" y="5303838"/>
          <p14:tracePt t="29130" x="5126038" y="5303838"/>
          <p14:tracePt t="29147" x="5143500" y="5303838"/>
          <p14:tracePt t="29163" x="5153025" y="5303838"/>
          <p14:tracePt t="29217" x="5160963" y="5303838"/>
          <p14:tracePt t="29225" x="5170488" y="5303838"/>
          <p14:tracePt t="29233" x="5197475" y="5303838"/>
          <p14:tracePt t="29247" x="5224463" y="5303838"/>
          <p14:tracePt t="29263" x="5241925" y="5303838"/>
          <p14:tracePt t="29263" x="5251450" y="5303838"/>
          <p14:tracePt t="29281" x="5259388" y="5303838"/>
          <p14:tracePt t="29297" x="5268913" y="5303838"/>
          <p14:tracePt t="29313" x="5295900" y="5303838"/>
          <p14:tracePt t="29330" x="5313363" y="5303838"/>
          <p14:tracePt t="29347" x="5330825" y="5303838"/>
          <p14:tracePt t="29364" x="5348288" y="5303838"/>
          <p14:tracePt t="29380" x="5367338" y="5303838"/>
          <p14:tracePt t="29409" x="5375275" y="5303838"/>
          <p14:tracePt t="29425" x="5394325" y="5313363"/>
          <p14:tracePt t="29441" x="5402263" y="5313363"/>
          <p14:tracePt t="29457" x="5411788" y="5313363"/>
          <p14:tracePt t="29465" x="5419725" y="5313363"/>
          <p14:tracePt t="29481" x="5429250" y="5313363"/>
          <p14:tracePt t="29497" x="5438775" y="5313363"/>
          <p14:tracePt t="29514" x="5446713" y="5313363"/>
          <p14:tracePt t="29841" x="5456238" y="5313363"/>
          <p14:tracePt t="29857" x="5465763" y="5313363"/>
          <p14:tracePt t="29865" x="5473700" y="5313363"/>
          <p14:tracePt t="30377" x="5500688" y="5313363"/>
          <p14:tracePt t="30385" x="5510213" y="5313363"/>
          <p14:tracePt t="30393" x="5537200" y="5322888"/>
          <p14:tracePt t="30401" x="5545138" y="5322888"/>
          <p14:tracePt t="30416" x="5554663" y="5322888"/>
          <p14:tracePt t="30433" x="5554663" y="5330825"/>
          <p14:tracePt t="31435" x="5572125" y="5330825"/>
          <p14:tracePt t="31977" x="5581650" y="5322888"/>
          <p14:tracePt t="31985" x="5589588" y="5322888"/>
          <p14:tracePt t="31993" x="5599113" y="5313363"/>
          <p14:tracePt t="32002" x="5589588" y="5313363"/>
          <p14:tracePt t="32081" x="5581650" y="5313363"/>
          <p14:tracePt t="32089" x="5572125" y="5322888"/>
          <p14:tracePt t="32097" x="5554663" y="5340350"/>
          <p14:tracePt t="32105" x="5537200" y="5340350"/>
          <p14:tracePt t="32119" x="5483225" y="5375275"/>
          <p14:tracePt t="32136" x="5419725" y="5438775"/>
          <p14:tracePt t="32152" x="5303838" y="5537200"/>
          <p14:tracePt t="32169" x="5197475" y="5608638"/>
          <p14:tracePt t="32186" x="5089525" y="5670550"/>
          <p14:tracePt t="32203" x="4983163" y="5715000"/>
          <p14:tracePt t="32219" x="4867275" y="5768975"/>
          <p14:tracePt t="32236" x="4741863" y="5813425"/>
          <p14:tracePt t="32253" x="4625975" y="5867400"/>
          <p14:tracePt t="32269" x="4527550" y="5902325"/>
          <p14:tracePt t="32286" x="4429125" y="5946775"/>
          <p14:tracePt t="32303" x="4367213" y="5973763"/>
          <p14:tracePt t="32320" x="4330700" y="5991225"/>
          <p14:tracePt t="32337" x="4276725" y="6037263"/>
          <p14:tracePt t="32353" x="4241800" y="6062663"/>
          <p14:tracePt t="32370" x="4214813" y="6099175"/>
          <p14:tracePt t="32386" x="4187825" y="6116638"/>
          <p14:tracePt t="32403" x="4170363" y="6143625"/>
          <p14:tracePt t="32420" x="4152900" y="6161088"/>
          <p14:tracePt t="32437" x="4143375" y="6170613"/>
          <p14:tracePt t="32453" x="4125913" y="6180138"/>
          <p14:tracePt t="32470" x="4116388" y="6188075"/>
          <p14:tracePt t="32487" x="4098925" y="6197600"/>
          <p14:tracePt t="32505" x="4089400" y="6205538"/>
          <p14:tracePt t="32521" x="4081463" y="6215063"/>
          <p14:tracePt t="32537" x="4071938" y="6224588"/>
          <p14:tracePt t="32553" x="4062413" y="6224588"/>
          <p14:tracePt t="32570" x="4054475" y="6242050"/>
          <p14:tracePt t="32587" x="4037013" y="6251575"/>
          <p14:tracePt t="32603" x="4027488" y="6259513"/>
          <p14:tracePt t="32620" x="4027488" y="6269038"/>
          <p14:tracePt t="32637" x="4017963" y="6286500"/>
          <p14:tracePt t="32653" x="4010025" y="6296025"/>
          <p14:tracePt t="32670" x="4010025" y="6303963"/>
          <p14:tracePt t="32687" x="4000500" y="6323013"/>
          <p14:tracePt t="32704" x="3983038" y="6340475"/>
          <p14:tracePt t="32721" x="3973513" y="6348413"/>
          <p14:tracePt t="32737" x="3973513" y="6357938"/>
          <p14:tracePt t="32761" x="3965575" y="6357938"/>
          <p14:tracePt t="32770" x="3956050" y="6367463"/>
          <p14:tracePt t="32787" x="3946525" y="6384925"/>
          <p14:tracePt t="32804" x="3946525" y="6394450"/>
          <p14:tracePt t="32821" x="3929063" y="6402388"/>
          <p14:tracePt t="32837" x="3929063" y="6411913"/>
          <p14:tracePt t="32854" x="3919538" y="6419850"/>
          <p14:tracePt t="32871" x="3919538" y="6429375"/>
          <p14:tracePt t="32897" x="3911600" y="6429375"/>
          <p14:tracePt t="32921" x="3911600" y="6438900"/>
          <p14:tracePt t="32945" x="3911600" y="6446838"/>
          <p14:tracePt t="32969" x="3911600" y="6456363"/>
          <p14:tracePt t="32985" x="3911600" y="6473825"/>
          <p14:tracePt t="32993" x="3929063" y="6473825"/>
          <p14:tracePt t="33004" x="3990975" y="6510338"/>
          <p14:tracePt t="33021" x="4143375" y="6545263"/>
          <p14:tracePt t="33038" x="4357688" y="6589713"/>
          <p14:tracePt t="33055" x="4589463" y="6626225"/>
          <p14:tracePt t="33071" x="4776788" y="6653213"/>
          <p14:tracePt t="33088" x="4875213" y="6661150"/>
          <p14:tracePt t="33088" x="4929188" y="6661150"/>
          <p14:tracePt t="33105" x="5000625" y="6661150"/>
          <p14:tracePt t="33121" x="5081588" y="6661150"/>
          <p14:tracePt t="33138" x="5180013" y="6661150"/>
          <p14:tracePt t="33155" x="5276850" y="6661150"/>
          <p14:tracePt t="33172" x="5348288" y="6661150"/>
          <p14:tracePt t="33188" x="5411788" y="6661150"/>
          <p14:tracePt t="33205" x="5446713" y="6670675"/>
          <p14:tracePt t="33221" x="5483225" y="6670675"/>
          <p14:tracePt t="33238" x="5500688" y="6670675"/>
          <p14:tracePt t="33255" x="5510213" y="6670675"/>
          <p14:tracePt t="33272" x="5518150" y="6670675"/>
          <p14:tracePt t="33288" x="5554663" y="6680200"/>
          <p14:tracePt t="33305" x="5572125" y="6680200"/>
          <p14:tracePt t="33322" x="5589588" y="6680200"/>
          <p14:tracePt t="33340" x="5626100" y="6688138"/>
          <p14:tracePt t="33355" x="5643563" y="6688138"/>
          <p14:tracePt t="33372" x="5653088" y="6688138"/>
          <p14:tracePt t="33393" x="5661025" y="6688138"/>
          <p14:tracePt t="33409" x="5670550" y="6688138"/>
          <p14:tracePt t="33425" x="5680075" y="6688138"/>
          <p14:tracePt t="33449" x="5688013" y="6680200"/>
          <p14:tracePt t="33497" x="5688013" y="6670675"/>
          <p14:tracePt t="33521" x="5697538" y="6670675"/>
          <p14:tracePt t="33553" x="5697538" y="6661150"/>
          <p14:tracePt t="33569" x="5705475" y="6661150"/>
          <p14:tracePt t="33577" x="5705475" y="6643688"/>
          <p14:tracePt t="33617" x="5697538" y="6643688"/>
          <p14:tracePt t="33625" x="5688013" y="6634163"/>
          <p14:tracePt t="33641" x="5688013" y="6626225"/>
          <p14:tracePt t="33649" x="5680075" y="6626225"/>
          <p14:tracePt t="33657" x="5661025" y="6616700"/>
          <p14:tracePt t="33673" x="5653088" y="6608763"/>
          <p14:tracePt t="33689" x="5653088" y="6599238"/>
          <p14:tracePt t="33705" x="5643563" y="6581775"/>
          <p14:tracePt t="33722" x="5643563" y="6572250"/>
          <p14:tracePt t="33739" x="5643563" y="6562725"/>
          <p14:tracePt t="33777" x="5643563" y="6554788"/>
          <p14:tracePt t="33785" x="5643563" y="6545263"/>
          <p14:tracePt t="33793" x="5661025" y="6545263"/>
          <p14:tracePt t="33806" x="5697538" y="6537325"/>
          <p14:tracePt t="33822" x="5751513" y="6537325"/>
          <p14:tracePt t="33839" x="5857875" y="6537325"/>
          <p14:tracePt t="33839" x="5902325" y="6537325"/>
          <p14:tracePt t="33857" x="5956300" y="6537325"/>
          <p14:tracePt t="33873" x="5991225" y="6537325"/>
          <p14:tracePt t="33889" x="6010275" y="6537325"/>
          <p14:tracePt t="33906" x="6018213" y="6537325"/>
          <p14:tracePt t="33953" x="6037263" y="6537325"/>
          <p14:tracePt t="33961" x="6054725" y="6537325"/>
          <p14:tracePt t="33969" x="6062663" y="6537325"/>
          <p14:tracePt t="33977" x="6081713" y="6537325"/>
          <p14:tracePt t="33989" x="6116638" y="6537325"/>
          <p14:tracePt t="34006" x="6143625" y="6537325"/>
          <p14:tracePt t="34023" x="6153150" y="6537325"/>
          <p14:tracePt t="34040" x="6170613" y="6527800"/>
          <p14:tracePt t="34081" x="6188075" y="6527800"/>
          <p14:tracePt t="34097" x="6215063" y="6527800"/>
          <p14:tracePt t="34105" x="6224588" y="6518275"/>
          <p14:tracePt t="34113" x="6242050" y="6510338"/>
          <p14:tracePt t="34123" x="6251575" y="6510338"/>
          <p14:tracePt t="34140" x="6269038" y="6510338"/>
          <p14:tracePt t="34156" x="6276975" y="6510338"/>
          <p14:tracePt t="34173" x="6286500" y="6510338"/>
          <p14:tracePt t="34225" x="6296025" y="6510338"/>
          <p14:tracePt t="34241" x="6303963" y="6510338"/>
          <p14:tracePt t="34257" x="6323013" y="6500813"/>
          <p14:tracePt t="34393" x="6330950" y="6500813"/>
          <p14:tracePt t="34417" x="6348413" y="6491288"/>
          <p14:tracePt t="34433" x="6357938" y="6491288"/>
          <p14:tracePt t="34569" x="6367463" y="6483350"/>
          <p14:tracePt t="34577" x="6375400" y="6483350"/>
          <p14:tracePt t="34657" x="6384925" y="6473825"/>
          <p14:tracePt t="37685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slid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4001"/>
            <a:ext cx="6934200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5932488" y="5249864"/>
            <a:ext cx="3233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srgbClr val="000066"/>
                </a:solidFill>
              </a:rPr>
              <a:t>Glicogenio fosforilase b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>
                <a:solidFill>
                  <a:srgbClr val="000066"/>
                </a:solidFill>
              </a:rPr>
              <a:t>quinase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5"/>
    </mc:Choice>
    <mc:Fallback xmlns="">
      <p:transition spd="slow" advTm="2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4" x="5268913" y="5537200"/>
          <p14:tracePt t="2179" x="5251450" y="5518150"/>
          <p14:tracePt t="2187" x="5232400" y="5510213"/>
          <p14:tracePt t="2195" x="5205413" y="5483225"/>
          <p14:tracePt t="2203" x="5143500" y="5446713"/>
          <p14:tracePt t="2219" x="5072063" y="5384800"/>
          <p14:tracePt t="2236" x="4983163" y="5313363"/>
          <p14:tracePt t="2252" x="4894263" y="5259388"/>
          <p14:tracePt t="2269" x="4776788" y="5187950"/>
          <p14:tracePt t="2285" x="4643438" y="5116513"/>
          <p14:tracePt t="2303" x="4500563" y="5045075"/>
          <p14:tracePt t="2319" x="4348163" y="5000625"/>
          <p14:tracePt t="2336" x="4197350" y="4965700"/>
          <p14:tracePt t="2353" x="4044950" y="4938713"/>
          <p14:tracePt t="2369" x="3902075" y="4911725"/>
          <p14:tracePt t="2386" x="3741738" y="4884738"/>
          <p14:tracePt t="2403" x="3660775" y="4867275"/>
          <p14:tracePt t="2419" x="3616325" y="4857750"/>
          <p14:tracePt t="2436" x="3562350" y="4848225"/>
          <p14:tracePt t="2453" x="3544888" y="4848225"/>
          <p14:tracePt t="2469" x="3527425" y="4848225"/>
          <p14:tracePt t="2486" x="3500438" y="4848225"/>
          <p14:tracePt t="2503" x="3473450" y="4848225"/>
          <p14:tracePt t="2519" x="3438525" y="4848225"/>
          <p14:tracePt t="2536" x="3402013" y="4840288"/>
          <p14:tracePt t="2553" x="3367088" y="4830763"/>
          <p14:tracePt t="2570" x="3313113" y="4813300"/>
          <p14:tracePt t="2570" x="3276600" y="4803775"/>
          <p14:tracePt t="2587" x="3232150" y="4776788"/>
          <p14:tracePt t="2603" x="3197225" y="4768850"/>
          <p14:tracePt t="2619" x="3197225" y="4759325"/>
          <p14:tracePt t="2636" x="3187700" y="4759325"/>
          <p14:tracePt t="2707" x="3187700" y="4751388"/>
          <p14:tracePt t="2714" x="3187700" y="4741863"/>
          <p14:tracePt t="2730" x="3187700" y="4732338"/>
          <p14:tracePt t="2739" x="3187700" y="4724400"/>
          <p14:tracePt t="2753" x="3187700" y="4687888"/>
          <p14:tracePt t="2770" x="3187700" y="4633913"/>
          <p14:tracePt t="2787" x="3187700" y="4616450"/>
          <p14:tracePt t="2803" x="3187700" y="4598988"/>
          <p14:tracePt t="2820" x="3197225" y="4589463"/>
          <p14:tracePt t="2837" x="3197225" y="4581525"/>
          <p14:tracePt t="2890" x="3197225" y="4572000"/>
          <p14:tracePt t="2946" x="3197225" y="4562475"/>
          <p14:tracePt t="2962" x="3197225" y="4554538"/>
          <p14:tracePt t="2986" x="3197225" y="4545013"/>
          <p14:tracePt t="3010" x="3197225" y="4537075"/>
          <p14:tracePt t="3043" x="3197225" y="4527550"/>
          <p14:tracePt t="3074" x="3197225" y="4518025"/>
          <p14:tracePt t="3090" x="3197225" y="4510088"/>
          <p14:tracePt t="3098" x="3197225" y="4500563"/>
          <p14:tracePt t="3122" x="3197225" y="4491038"/>
          <p14:tracePt t="3139" x="3197225" y="4473575"/>
          <p14:tracePt t="3155" x="3197225" y="4465638"/>
          <p14:tracePt t="3170" x="3197225" y="4446588"/>
          <p14:tracePt t="3178" x="3197225" y="4438650"/>
          <p14:tracePt t="3195" x="3197225" y="4429125"/>
          <p14:tracePt t="3204" x="3197225" y="4419600"/>
          <p14:tracePt t="3227" x="3197225" y="4411663"/>
          <p14:tracePt t="3499" x="3205163" y="4411663"/>
          <p14:tracePt t="3507" x="3232150" y="4419600"/>
          <p14:tracePt t="3514" x="3259138" y="4429125"/>
          <p14:tracePt t="3523" x="3357563" y="4465638"/>
          <p14:tracePt t="3538" x="3482975" y="4491038"/>
          <p14:tracePt t="3555" x="3625850" y="4518025"/>
          <p14:tracePt t="3571" x="3776663" y="4554538"/>
          <p14:tracePt t="3588" x="3919538" y="4581525"/>
          <p14:tracePt t="3605" x="4037013" y="4581525"/>
          <p14:tracePt t="3622" x="4143375" y="4581525"/>
          <p14:tracePt t="3638" x="4259263" y="4581525"/>
          <p14:tracePt t="3655" x="4367213" y="4581525"/>
          <p14:tracePt t="3673" x="4491038" y="4581525"/>
          <p14:tracePt t="3689" x="4616450" y="4581525"/>
          <p14:tracePt t="3705" x="4724400" y="4581525"/>
          <p14:tracePt t="3722" x="4894263" y="4581525"/>
          <p14:tracePt t="3739" x="4973638" y="4581525"/>
          <p14:tracePt t="3755" x="5010150" y="4581525"/>
          <p14:tracePt t="3772" x="5027613" y="4581525"/>
          <p14:tracePt t="3788" x="5037138" y="4581525"/>
          <p14:tracePt t="3810" x="5045075" y="4581525"/>
          <p14:tracePt t="3850" x="5062538" y="4572000"/>
          <p14:tracePt t="4090" x="5062538" y="4562475"/>
          <p14:tracePt t="4107" x="5072063" y="4554538"/>
          <p14:tracePt t="4114" x="5081588" y="4537075"/>
          <p14:tracePt t="4123" x="5108575" y="4500563"/>
          <p14:tracePt t="4139" x="5143500" y="4438650"/>
          <p14:tracePt t="4156" x="5187950" y="4367213"/>
          <p14:tracePt t="4173" x="5232400" y="4295775"/>
          <p14:tracePt t="4189" x="5276850" y="4214813"/>
          <p14:tracePt t="4206" x="5313363" y="4116388"/>
          <p14:tracePt t="4223" x="5348288" y="4044950"/>
          <p14:tracePt t="4241" x="5394325" y="3973513"/>
          <p14:tracePt t="4257" x="5419725" y="3902075"/>
          <p14:tracePt t="4274" x="5446713" y="3822700"/>
          <p14:tracePt t="4291" x="5473700" y="3751263"/>
          <p14:tracePt t="4291" x="5483225" y="3714750"/>
          <p14:tracePt t="4308" x="5500688" y="3633788"/>
          <p14:tracePt t="4324" x="5518150" y="3562350"/>
          <p14:tracePt t="4341" x="5527675" y="3500438"/>
          <p14:tracePt t="4357" x="5527675" y="3429000"/>
          <p14:tracePt t="4374" x="5527675" y="3367088"/>
          <p14:tracePt t="4391" x="5527675" y="3303588"/>
          <p14:tracePt t="4408" x="5510213" y="3187700"/>
          <p14:tracePt t="4424" x="5491163" y="3062288"/>
          <p14:tracePt t="4441" x="5446713" y="2911475"/>
          <p14:tracePt t="4458" x="5411788" y="2768600"/>
          <p14:tracePt t="4474" x="5384800" y="2643188"/>
          <p14:tracePt t="4474" x="5367338" y="2581275"/>
          <p14:tracePt t="4492" x="5340350" y="2509838"/>
          <p14:tracePt t="4508" x="5340350" y="2490788"/>
          <p14:tracePt t="4524" x="5340350" y="2482850"/>
          <p14:tracePt t="4541" x="5340350" y="2490788"/>
          <p14:tracePt t="4827" x="5340350" y="2509838"/>
          <p14:tracePt t="4835" x="5340350" y="2536825"/>
          <p14:tracePt t="4844" x="5348288" y="2571750"/>
          <p14:tracePt t="4858" x="5402263" y="2679700"/>
          <p14:tracePt t="4876" x="5473700" y="2768600"/>
          <p14:tracePt t="4892" x="5545138" y="2867025"/>
          <p14:tracePt t="4909" x="5643563" y="2946400"/>
          <p14:tracePt t="4925" x="5751513" y="3017838"/>
          <p14:tracePt t="4942" x="5875338" y="3089275"/>
          <p14:tracePt t="4959" x="6018213" y="3143250"/>
          <p14:tracePt t="4975" x="6170613" y="3187700"/>
          <p14:tracePt t="4992" x="6340475" y="3241675"/>
          <p14:tracePt t="5009" x="6545263" y="3276600"/>
          <p14:tracePt t="5025" x="6715125" y="3322638"/>
          <p14:tracePt t="5042" x="6875463" y="3357563"/>
          <p14:tracePt t="5042" x="6956425" y="3375025"/>
          <p14:tracePt t="5060" x="7099300" y="3429000"/>
          <p14:tracePt t="5076" x="7224713" y="3482975"/>
          <p14:tracePt t="5092" x="7323138" y="3517900"/>
          <p14:tracePt t="5109" x="7394575" y="3544888"/>
          <p14:tracePt t="5126" x="7419975" y="3562350"/>
          <p14:tracePt t="5142" x="7439025" y="3562350"/>
          <p14:tracePt t="5159" x="7439025" y="3571875"/>
          <p14:tracePt t="5307" x="7446963" y="3571875"/>
          <p14:tracePt t="5315" x="7456488" y="3581400"/>
          <p14:tracePt t="5326" x="7456488" y="3589338"/>
          <p14:tracePt t="5342" x="7466013" y="3598863"/>
          <p14:tracePt t="5359" x="7473950" y="3608388"/>
          <p14:tracePt t="6036" x="7483475" y="3608388"/>
          <p14:tracePt t="6043" x="7491413" y="3598863"/>
          <p14:tracePt t="6059" x="7500938" y="3571875"/>
          <p14:tracePt t="6067" x="7500938" y="3562350"/>
          <p14:tracePt t="6077" x="7518400" y="3527425"/>
          <p14:tracePt t="6094" x="7527925" y="3500438"/>
          <p14:tracePt t="6111" x="7527925" y="3473450"/>
          <p14:tracePt t="6128" x="7545388" y="3438525"/>
          <p14:tracePt t="6144" x="7545388" y="3429000"/>
          <p14:tracePt t="6163" x="7537450" y="3429000"/>
          <p14:tracePt t="6355" x="7527925" y="3419475"/>
          <p14:tracePt t="6899" x="7527925" y="3411538"/>
          <p14:tracePt t="6923" x="7527925" y="3402013"/>
          <p14:tracePt t="6932" x="7527925" y="3394075"/>
          <p14:tracePt t="6939" x="7527925" y="3375025"/>
          <p14:tracePt t="6948" x="7518400" y="3357563"/>
          <p14:tracePt t="6963" x="7518400" y="3340100"/>
          <p14:tracePt t="6979" x="7510463" y="3313113"/>
          <p14:tracePt t="6996" x="7510463" y="3295650"/>
          <p14:tracePt t="7013" x="7500938" y="3276600"/>
          <p14:tracePt t="7029" x="7500938" y="3259138"/>
          <p14:tracePt t="7046" x="7491413" y="3251200"/>
          <p14:tracePt t="7063" x="7491413" y="3241675"/>
          <p14:tracePt t="7079" x="7491413" y="3232150"/>
          <p14:tracePt t="7096" x="7491413" y="3224213"/>
          <p14:tracePt t="7113" x="7491413" y="3214688"/>
          <p14:tracePt t="7129" x="7491413" y="3205163"/>
          <p14:tracePt t="7146" x="7473950" y="3197225"/>
          <p14:tracePt t="7163" x="7466013" y="3197225"/>
          <p14:tracePt t="7211" x="7446963" y="3197225"/>
          <p14:tracePt t="7235" x="7439025" y="3197225"/>
          <p14:tracePt t="7251" x="7419975" y="3197225"/>
          <p14:tracePt t="7259" x="7402513" y="3197225"/>
          <p14:tracePt t="7267" x="7394575" y="3197225"/>
          <p14:tracePt t="7281" x="7367588" y="3197225"/>
          <p14:tracePt t="7297" x="7323138" y="3197225"/>
          <p14:tracePt t="7313" x="7286625" y="3214688"/>
          <p14:tracePt t="7330" x="7251700" y="3232150"/>
          <p14:tracePt t="7330" x="7224713" y="3241675"/>
          <p14:tracePt t="7347" x="7197725" y="3268663"/>
          <p14:tracePt t="7364" x="7161213" y="3295650"/>
          <p14:tracePt t="7380" x="7126288" y="3322638"/>
          <p14:tracePt t="7397" x="7099300" y="3348038"/>
          <p14:tracePt t="7413" x="7072313" y="3402013"/>
          <p14:tracePt t="7430" x="7054850" y="3455988"/>
          <p14:tracePt t="7447" x="7045325" y="3500438"/>
          <p14:tracePt t="7464" x="7045325" y="3527425"/>
          <p14:tracePt t="7480" x="7045325" y="3571875"/>
          <p14:tracePt t="7497" x="7062788" y="3598863"/>
          <p14:tracePt t="7514" x="7081838" y="3633788"/>
          <p14:tracePt t="7514" x="7089775" y="3652838"/>
          <p14:tracePt t="7532" x="7134225" y="3679825"/>
          <p14:tracePt t="7547" x="7205663" y="3705225"/>
          <p14:tracePt t="7564" x="7296150" y="3724275"/>
          <p14:tracePt t="7580" x="7402513" y="3751263"/>
          <p14:tracePt t="7598" x="7527925" y="3768725"/>
          <p14:tracePt t="7614" x="7626350" y="3776663"/>
          <p14:tracePt t="7631" x="7724775" y="3776663"/>
          <p14:tracePt t="7647" x="7804150" y="3776663"/>
          <p14:tracePt t="7664" x="7875588" y="3776663"/>
          <p14:tracePt t="7681" x="7974013" y="3768725"/>
          <p14:tracePt t="7697" x="8054975" y="3741738"/>
          <p14:tracePt t="7714" x="8143875" y="3705225"/>
          <p14:tracePt t="7714" x="8188325" y="3687763"/>
          <p14:tracePt t="7732" x="8286750" y="3643313"/>
          <p14:tracePt t="7748" x="8367713" y="3598863"/>
          <p14:tracePt t="7764" x="8420100" y="3562350"/>
          <p14:tracePt t="7781" x="8474075" y="3527425"/>
          <p14:tracePt t="7797" x="8501063" y="3482975"/>
          <p14:tracePt t="7814" x="8518525" y="3446463"/>
          <p14:tracePt t="7831" x="8528050" y="3411538"/>
          <p14:tracePt t="7848" x="8528050" y="3384550"/>
          <p14:tracePt t="7865" x="8528050" y="3357563"/>
          <p14:tracePt t="7881" x="8528050" y="3330575"/>
          <p14:tracePt t="7898" x="8528050" y="3313113"/>
          <p14:tracePt t="7915" x="8518525" y="3251200"/>
          <p14:tracePt t="7931" x="8491538" y="3205163"/>
          <p14:tracePt t="7948" x="8447088" y="3160713"/>
          <p14:tracePt t="7965" x="8375650" y="3108325"/>
          <p14:tracePt t="7981" x="8277225" y="3071813"/>
          <p14:tracePt t="7998" x="8161338" y="3027363"/>
          <p14:tracePt t="8015" x="8037513" y="2990850"/>
          <p14:tracePt t="8031" x="7920038" y="2973388"/>
          <p14:tracePt t="8048" x="7804150" y="2946400"/>
          <p14:tracePt t="8065" x="7705725" y="2938463"/>
          <p14:tracePt t="8081" x="7589838" y="2928938"/>
          <p14:tracePt t="8098" x="7500938" y="2911475"/>
          <p14:tracePt t="8098" x="7439025" y="2901950"/>
          <p14:tracePt t="8116" x="7348538" y="2894013"/>
          <p14:tracePt t="8132" x="7269163" y="2894013"/>
          <p14:tracePt t="8148" x="7197725" y="2894013"/>
          <p14:tracePt t="8165" x="7153275" y="2894013"/>
          <p14:tracePt t="8182" x="7099300" y="2894013"/>
          <p14:tracePt t="8198" x="7062788" y="2911475"/>
          <p14:tracePt t="8215" x="7010400" y="2928938"/>
          <p14:tracePt t="8232" x="6965950" y="2955925"/>
          <p14:tracePt t="8248" x="6902450" y="3000375"/>
          <p14:tracePt t="8265" x="6858000" y="3044825"/>
          <p14:tracePt t="8282" x="6823075" y="3089275"/>
          <p14:tracePt t="8298" x="6796088" y="3160713"/>
          <p14:tracePt t="8316" x="6786563" y="3187700"/>
          <p14:tracePt t="8332" x="6777038" y="3241675"/>
          <p14:tracePt t="8349" x="6769100" y="3286125"/>
          <p14:tracePt t="8365" x="6769100" y="3330575"/>
          <p14:tracePt t="8382" x="6769100" y="3384550"/>
          <p14:tracePt t="8399" x="6769100" y="3429000"/>
          <p14:tracePt t="8416" x="6769100" y="3465513"/>
          <p14:tracePt t="8433" x="6769100" y="3517900"/>
          <p14:tracePt t="8449" x="6777038" y="3544888"/>
          <p14:tracePt t="8466" x="6804025" y="3589338"/>
          <p14:tracePt t="8483" x="6831013" y="3616325"/>
          <p14:tracePt t="8483" x="6848475" y="3633788"/>
          <p14:tracePt t="8499" x="6894513" y="3670300"/>
          <p14:tracePt t="8516" x="6965950" y="3697288"/>
          <p14:tracePt t="8533" x="7062788" y="3732213"/>
          <p14:tracePt t="8549" x="7161213" y="3751263"/>
          <p14:tracePt t="8566" x="7277100" y="3768725"/>
          <p14:tracePt t="8583" x="7367588" y="3768725"/>
          <p14:tracePt t="8599" x="7466013" y="3768725"/>
          <p14:tracePt t="8616" x="7562850" y="3759200"/>
          <p14:tracePt t="8633" x="7661275" y="3741738"/>
          <p14:tracePt t="8649" x="7751763" y="3714750"/>
          <p14:tracePt t="8666" x="7840663" y="3687763"/>
          <p14:tracePt t="8683" x="8001000" y="3616325"/>
          <p14:tracePt t="8700" x="8089900" y="3571875"/>
          <p14:tracePt t="8716" x="8161338" y="3527425"/>
          <p14:tracePt t="8733" x="8215313" y="3490913"/>
          <p14:tracePt t="8750" x="8251825" y="3465513"/>
          <p14:tracePt t="8766" x="8269288" y="3438525"/>
          <p14:tracePt t="8783" x="8277225" y="3411538"/>
          <p14:tracePt t="8800" x="8286750" y="3384550"/>
          <p14:tracePt t="8816" x="8286750" y="3375025"/>
          <p14:tracePt t="8833" x="8286750" y="3348038"/>
          <p14:tracePt t="8850" x="8286750" y="3330575"/>
          <p14:tracePt t="8866" x="8286750" y="3303588"/>
          <p14:tracePt t="8883" x="8277225" y="3276600"/>
          <p14:tracePt t="8900" x="8251825" y="3259138"/>
          <p14:tracePt t="8917" x="8205788" y="3241675"/>
          <p14:tracePt t="8934" x="8161338" y="3232150"/>
          <p14:tracePt t="8950" x="8099425" y="3232150"/>
          <p14:tracePt t="8967" x="8010525" y="3232150"/>
          <p14:tracePt t="8983" x="7912100" y="3232150"/>
          <p14:tracePt t="9000" x="7848600" y="3232150"/>
          <p14:tracePt t="9017" x="7796213" y="3232150"/>
          <p14:tracePt t="9033" x="7751763" y="3241675"/>
          <p14:tracePt t="9049" x="7715250" y="3251200"/>
          <p14:tracePt t="9049" x="7697788" y="3259138"/>
          <p14:tracePt t="9066" x="7661275" y="3276600"/>
          <p14:tracePt t="9083" x="7634288" y="3303588"/>
          <p14:tracePt t="9099" x="7608888" y="3322638"/>
          <p14:tracePt t="9116" x="7599363" y="3340100"/>
          <p14:tracePt t="9133" x="7589838" y="3340100"/>
          <p14:tracePt t="9149" x="7589838" y="3348038"/>
          <p14:tracePt t="9586" x="7589838" y="3357563"/>
          <p14:tracePt t="9602" x="7589838" y="3367088"/>
          <p14:tracePt t="9610" x="7589838" y="3384550"/>
          <p14:tracePt t="9619" x="7599363" y="3411538"/>
          <p14:tracePt t="9633" x="7616825" y="3465513"/>
          <p14:tracePt t="9651" x="7616825" y="3500438"/>
          <p14:tracePt t="9667" x="7626350" y="3554413"/>
          <p14:tracePt t="9684" x="7626350" y="3598863"/>
          <p14:tracePt t="9700" x="7626350" y="3652838"/>
          <p14:tracePt t="9717" x="7616825" y="3714750"/>
          <p14:tracePt t="9734" x="7599363" y="3776663"/>
          <p14:tracePt t="9751" x="7581900" y="3848100"/>
          <p14:tracePt t="9767" x="7562850" y="3894138"/>
          <p14:tracePt t="9784" x="7554913" y="3929063"/>
          <p14:tracePt t="9801" x="7537450" y="3946525"/>
          <p14:tracePt t="9817" x="7537450" y="3983038"/>
          <p14:tracePt t="9834" x="7527925" y="4017963"/>
          <p14:tracePt t="9851" x="7510463" y="4081463"/>
          <p14:tracePt t="9868" x="7491413" y="4152900"/>
          <p14:tracePt t="9884" x="7456488" y="4251325"/>
          <p14:tracePt t="9901" x="7439025" y="4322763"/>
          <p14:tracePt t="9917" x="7419975" y="4402138"/>
          <p14:tracePt t="9934" x="7412038" y="4473575"/>
          <p14:tracePt t="9951" x="7412038" y="4527550"/>
          <p14:tracePt t="9968" x="7412038" y="4562475"/>
          <p14:tracePt t="9984" x="7412038" y="4589463"/>
          <p14:tracePt t="10001" x="7412038" y="4616450"/>
          <p14:tracePt t="10018" x="7412038" y="4660900"/>
          <p14:tracePt t="10035" x="7419975" y="4705350"/>
          <p14:tracePt t="10051" x="7419975" y="4768850"/>
          <p14:tracePt t="10068" x="7419975" y="4848225"/>
          <p14:tracePt t="10085" x="7419975" y="4938713"/>
          <p14:tracePt t="10101" x="7412038" y="5045075"/>
          <p14:tracePt t="10118" x="7402513" y="5133975"/>
          <p14:tracePt t="10135" x="7394575" y="5205413"/>
          <p14:tracePt t="10151" x="7375525" y="5303838"/>
          <p14:tracePt t="10168" x="7348538" y="5384800"/>
          <p14:tracePt t="10185" x="7331075" y="5446713"/>
          <p14:tracePt t="10201" x="7296150" y="5527675"/>
          <p14:tracePt t="10219" x="7277100" y="5572125"/>
          <p14:tracePt t="10235" x="7251700" y="5599113"/>
          <p14:tracePt t="10252" x="7232650" y="5616575"/>
          <p14:tracePt t="10268" x="7215188" y="5626100"/>
          <p14:tracePt t="10285" x="7205663" y="5634038"/>
          <p14:tracePt t="10301" x="7188200" y="5643563"/>
          <p14:tracePt t="10318" x="7180263" y="5653088"/>
          <p14:tracePt t="10335" x="7161213" y="5661025"/>
          <p14:tracePt t="10351" x="7161213" y="5670550"/>
          <p14:tracePt t="10450" x="7170738" y="5670550"/>
          <p14:tracePt t="10458" x="7197725" y="5680075"/>
          <p14:tracePt t="10468" x="7358063" y="5705475"/>
          <p14:tracePt t="10485" x="7589838" y="5705475"/>
          <p14:tracePt t="10502" x="7885113" y="5705475"/>
          <p14:tracePt t="10519" x="8126413" y="5705475"/>
          <p14:tracePt t="10535" x="8323263" y="5705475"/>
          <p14:tracePt t="10552" x="8456613" y="5705475"/>
          <p14:tracePt t="10569" x="8545513" y="5705475"/>
          <p14:tracePt t="10585" x="8643938" y="5705475"/>
          <p14:tracePt t="10602" x="8697913" y="5705475"/>
          <p14:tracePt t="10619" x="8759825" y="5688013"/>
          <p14:tracePt t="10636" x="8796338" y="5680075"/>
          <p14:tracePt t="10652" x="8823325" y="5680075"/>
          <p14:tracePt t="10669" x="8831263" y="5680075"/>
          <p14:tracePt t="10686" x="8840788" y="5680075"/>
          <p14:tracePt t="11863" x="8848725" y="5680075"/>
          <p14:tracePt t="12306" x="8858250" y="5670550"/>
          <p14:tracePt t="12642" x="8867775" y="5653088"/>
          <p14:tracePt t="12650" x="8875713" y="5643563"/>
          <p14:tracePt t="12658" x="8885238" y="5634038"/>
          <p14:tracePt t="12673" x="8885238" y="5589588"/>
          <p14:tracePt t="12673" x="8894763" y="5562600"/>
          <p14:tracePt t="12690" x="8912225" y="5491163"/>
          <p14:tracePt t="12707" x="8920163" y="5419725"/>
          <p14:tracePt t="12723" x="8929688" y="5330825"/>
          <p14:tracePt t="12740" x="8929688" y="5205413"/>
          <p14:tracePt t="12756" x="8929688" y="5089525"/>
          <p14:tracePt t="12773" x="8929688" y="4938713"/>
          <p14:tracePt t="12791" x="8939213" y="4803775"/>
          <p14:tracePt t="12807" x="8939213" y="4652963"/>
          <p14:tracePt t="12823" x="8912225" y="4491038"/>
          <p14:tracePt t="12840" x="8875713" y="4357688"/>
          <p14:tracePt t="12857" x="8840788" y="4224338"/>
          <p14:tracePt t="12873" x="8769350" y="4054475"/>
          <p14:tracePt t="12890" x="8724900" y="3956050"/>
          <p14:tracePt t="12907" x="8670925" y="3875088"/>
          <p14:tracePt t="12923" x="8582025" y="3786188"/>
          <p14:tracePt t="12940" x="8474075" y="3697288"/>
          <p14:tracePt t="12957" x="8367713" y="3625850"/>
          <p14:tracePt t="12973" x="8251825" y="3562350"/>
          <p14:tracePt t="12990" x="8170863" y="3509963"/>
          <p14:tracePt t="13007" x="8108950" y="3473450"/>
          <p14:tracePt t="13024" x="8037513" y="3446463"/>
          <p14:tracePt t="13040" x="7983538" y="3438525"/>
          <p14:tracePt t="13057" x="7902575" y="3419475"/>
          <p14:tracePt t="13057" x="7858125" y="3411538"/>
          <p14:tracePt t="13074" x="7769225" y="3394075"/>
          <p14:tracePt t="13091" x="7670800" y="3375025"/>
          <p14:tracePt t="13107" x="7572375" y="3357563"/>
          <p14:tracePt t="13124" x="7527925" y="3348038"/>
          <p14:tracePt t="13141" x="7473950" y="3340100"/>
          <p14:tracePt t="13157" x="7439025" y="3340100"/>
          <p14:tracePt t="13174" x="7394575" y="3340100"/>
          <p14:tracePt t="13191" x="7367588" y="3340100"/>
          <p14:tracePt t="13207" x="7331075" y="3340100"/>
          <p14:tracePt t="13224" x="7304088" y="3340100"/>
          <p14:tracePt t="13241" x="7259638" y="3340100"/>
          <p14:tracePt t="13257" x="7205663" y="3348038"/>
          <p14:tracePt t="13274" x="7188200" y="3348038"/>
          <p14:tracePt t="13291" x="7188200" y="3357563"/>
          <p14:tracePt t="13594" x="7197725" y="3357563"/>
          <p14:tracePt t="13602" x="7242175" y="3367088"/>
          <p14:tracePt t="13610" x="7277100" y="3367088"/>
          <p14:tracePt t="13625" x="7402513" y="3384550"/>
          <p14:tracePt t="13625" x="7466013" y="3402013"/>
          <p14:tracePt t="13643" x="7589838" y="3402013"/>
          <p14:tracePt t="13658" x="7705725" y="3402013"/>
          <p14:tracePt t="13675" x="7777163" y="3402013"/>
          <p14:tracePt t="13692" x="7823200" y="3402013"/>
          <p14:tracePt t="13708" x="7867650" y="3402013"/>
          <p14:tracePt t="13725" x="7894638" y="3402013"/>
          <p14:tracePt t="13743" x="7956550" y="3411538"/>
          <p14:tracePt t="13758" x="8018463" y="3429000"/>
          <p14:tracePt t="13775" x="8054975" y="3429000"/>
          <p14:tracePt t="13793" x="8108950" y="3446463"/>
          <p14:tracePt t="13809" x="8108950" y="3455988"/>
          <p14:tracePt t="13843" x="8116888" y="3465513"/>
          <p14:tracePt t="13866" x="8134350" y="3473450"/>
          <p14:tracePt t="13874" x="8143875" y="3490913"/>
          <p14:tracePt t="13882" x="8161338" y="3500438"/>
          <p14:tracePt t="13892" x="8197850" y="3517900"/>
          <p14:tracePt t="13909" x="8224838" y="3544888"/>
          <p14:tracePt t="13926" x="8259763" y="3554413"/>
          <p14:tracePt t="13942" x="8269288" y="3554413"/>
          <p14:tracePt t="13959" x="8296275" y="3562350"/>
          <p14:tracePt t="13976" x="8304213" y="3562350"/>
          <p14:tracePt t="13992" x="8323263" y="3562350"/>
          <p14:tracePt t="14009" x="8323263" y="3571875"/>
          <p14:tracePt t="14394" x="8313738" y="3571875"/>
          <p14:tracePt t="14418" x="8304213" y="3571875"/>
          <p14:tracePt t="14434" x="8304213" y="3581400"/>
          <p14:tracePt t="14442" x="8296275" y="3581400"/>
          <p14:tracePt t="14458" x="8286750" y="3589338"/>
          <p14:tracePt t="14466" x="8277225" y="3589338"/>
          <p14:tracePt t="14476" x="8242300" y="3589338"/>
          <p14:tracePt t="14493" x="8161338" y="3598863"/>
          <p14:tracePt t="14510" x="8089900" y="3598863"/>
          <p14:tracePt t="14527" x="7983538" y="3598863"/>
          <p14:tracePt t="14544" x="7894638" y="3608388"/>
          <p14:tracePt t="14560" x="7831138" y="3616325"/>
          <p14:tracePt t="14577" x="7796213" y="3625850"/>
          <p14:tracePt t="14593" x="7759700" y="3633788"/>
          <p14:tracePt t="14610" x="7751763" y="3643313"/>
          <p14:tracePt t="14674" x="7732713" y="3643313"/>
          <p14:tracePt t="14874" x="7715250" y="3643313"/>
          <p14:tracePt t="14890" x="7697788" y="3643313"/>
          <p14:tracePt t="14898" x="7680325" y="3643313"/>
          <p14:tracePt t="14910" x="7653338" y="3643313"/>
          <p14:tracePt t="14928" x="7643813" y="3643313"/>
          <p14:tracePt t="14944" x="7634288" y="3643313"/>
          <p14:tracePt t="15863" x="7626350" y="3643313"/>
          <p14:tracePt t="16066" x="7616825" y="3652838"/>
          <p14:tracePt t="16082" x="7608888" y="3652838"/>
          <p14:tracePt t="16098" x="7599363" y="3652838"/>
          <p14:tracePt t="16106" x="7589838" y="3652838"/>
          <p14:tracePt t="16122" x="7589838" y="3660775"/>
          <p14:tracePt t="16210" x="7581900" y="3660775"/>
          <p14:tracePt t="16218" x="7581900" y="3670300"/>
          <p14:tracePt t="16226" x="7562850" y="3679825"/>
          <p14:tracePt t="16242" x="7554913" y="3687763"/>
          <p14:tracePt t="16258" x="7545388" y="3687763"/>
          <p14:tracePt t="16266" x="7537450" y="3697288"/>
          <p14:tracePt t="16280" x="7527925" y="3697288"/>
          <p14:tracePt t="16346" x="7518400" y="3697288"/>
          <p14:tracePt t="16370" x="7510463" y="3697288"/>
          <p14:tracePt t="16426" x="7491413" y="3697288"/>
          <p14:tracePt t="16562" x="7483475" y="3697288"/>
          <p14:tracePt t="16578" x="7466013" y="3697288"/>
          <p14:tracePt t="16586" x="7456488" y="3697288"/>
          <p14:tracePt t="16597" x="7429500" y="3697288"/>
          <p14:tracePt t="16614" x="7412038" y="3705225"/>
          <p14:tracePt t="16631" x="7394575" y="3705225"/>
          <p14:tracePt t="16648" x="7385050" y="3705225"/>
          <p14:tracePt t="16666" x="7375525" y="3705225"/>
          <p14:tracePt t="16690" x="7367588" y="3705225"/>
          <p14:tracePt t="16698" x="7348538" y="3724275"/>
          <p14:tracePt t="16714" x="7340600" y="3724275"/>
          <p14:tracePt t="16946" x="7323138" y="3732213"/>
          <p14:tracePt t="16978" x="7313613" y="3741738"/>
          <p14:tracePt t="17018" x="7304088" y="3751263"/>
          <p14:tracePt t="17026" x="7296150" y="3751263"/>
          <p14:tracePt t="17258" x="7286625" y="3751263"/>
          <p14:tracePt t="17290" x="7277100" y="3759200"/>
          <p14:tracePt t="17298" x="7269163" y="3759200"/>
          <p14:tracePt t="17314" x="7259638" y="3759200"/>
          <p14:tracePt t="17322" x="7251700" y="3759200"/>
          <p14:tracePt t="17354" x="7251700" y="3768725"/>
          <p14:tracePt t="17362" x="7242175" y="3776663"/>
          <p14:tracePt t="17370" x="7232650" y="3776663"/>
          <p14:tracePt t="17386" x="7224713" y="3776663"/>
          <p14:tracePt t="17399" x="7215188" y="3776663"/>
          <p14:tracePt t="17415" x="7197725" y="3776663"/>
          <p14:tracePt t="17432" x="7188200" y="3776663"/>
          <p14:tracePt t="17482" x="7170738" y="3776663"/>
          <p14:tracePt t="17498" x="7153275" y="3776663"/>
          <p14:tracePt t="17506" x="7143750" y="3776663"/>
          <p14:tracePt t="17516" x="7108825" y="3776663"/>
          <p14:tracePt t="17533" x="7072313" y="3768725"/>
          <p14:tracePt t="17549" x="7010400" y="3759200"/>
          <p14:tracePt t="17566" x="6991350" y="3751263"/>
          <p14:tracePt t="17582" x="6956425" y="3732213"/>
          <p14:tracePt t="17599" x="6929438" y="3732213"/>
          <p14:tracePt t="17616" x="6902450" y="3714750"/>
          <p14:tracePt t="17633" x="6867525" y="3714750"/>
          <p14:tracePt t="17650" x="6823075" y="3705225"/>
          <p14:tracePt t="17666" x="6796088" y="3705225"/>
          <p14:tracePt t="17683" x="6777038" y="3687763"/>
          <p14:tracePt t="17699" x="6769100" y="3687763"/>
          <p14:tracePt t="17716" x="6759575" y="3687763"/>
          <p14:tracePt t="17746" x="6742113" y="3687763"/>
          <p14:tracePt t="18074" x="6732588" y="3687763"/>
          <p14:tracePt t="18082" x="6724650" y="3697288"/>
          <p14:tracePt t="18090" x="6715125" y="3697288"/>
          <p14:tracePt t="18100" x="6688138" y="3705225"/>
          <p14:tracePt t="18117" x="6670675" y="3714750"/>
          <p14:tracePt t="18134" x="6643688" y="3724275"/>
          <p14:tracePt t="18151" x="6634163" y="3724275"/>
          <p14:tracePt t="18167" x="6616700" y="3724275"/>
          <p14:tracePt t="18184" x="6608763" y="3724275"/>
          <p14:tracePt t="18242" x="6599238" y="3724275"/>
          <p14:tracePt t="18266" x="6599238" y="3732213"/>
          <p14:tracePt t="18274" x="6589713" y="3732213"/>
          <p14:tracePt t="18284" x="6581775" y="3732213"/>
          <p14:tracePt t="18301" x="6572250" y="3732213"/>
          <p14:tracePt t="18317" x="6554788" y="3741738"/>
          <p14:tracePt t="18334" x="6518275" y="3751263"/>
          <p14:tracePt t="18351" x="6491288" y="3751263"/>
          <p14:tracePt t="18368" x="6446838" y="3759200"/>
          <p14:tracePt t="18385" x="6411913" y="3776663"/>
          <p14:tracePt t="18401" x="6375400" y="3776663"/>
          <p14:tracePt t="18418" x="6367463" y="3776663"/>
          <p14:tracePt t="20365" x="6367463" y="3795713"/>
          <p14:tracePt t="20498" x="6375400" y="3803650"/>
          <p14:tracePt t="20514" x="6384925" y="3813175"/>
          <p14:tracePt t="20538" x="6384925" y="3822700"/>
          <p14:tracePt t="20554" x="6394450" y="3822700"/>
          <p14:tracePt t="20562" x="6394450" y="3830638"/>
          <p14:tracePt t="20573" x="6411913" y="3840163"/>
          <p14:tracePt t="20589" x="6419850" y="3840163"/>
          <p14:tracePt t="20605" x="6429375" y="3857625"/>
          <p14:tracePt t="20622" x="6446838" y="3867150"/>
          <p14:tracePt t="20639" x="6473825" y="3875088"/>
          <p14:tracePt t="20655" x="6491288" y="3894138"/>
          <p14:tracePt t="20672" x="6500813" y="3894138"/>
          <p14:tracePt t="20689" x="6510338" y="3894138"/>
          <p14:tracePt t="20706" x="6537325" y="3902075"/>
          <p14:tracePt t="20722" x="6554788" y="3911600"/>
          <p14:tracePt t="20739" x="6572250" y="3911600"/>
          <p14:tracePt t="20756" x="6599238" y="3919538"/>
          <p14:tracePt t="20772" x="6616700" y="3919538"/>
          <p14:tracePt t="20789" x="6626225" y="3919538"/>
          <p14:tracePt t="20806" x="6643688" y="3919538"/>
          <p14:tracePt t="21074" x="6653213" y="3919538"/>
          <p14:tracePt t="21082" x="6661150" y="3919538"/>
          <p14:tracePt t="21090" x="6697663" y="3919538"/>
          <p14:tracePt t="21106" x="6732588" y="3919538"/>
          <p14:tracePt t="21123" x="6742113" y="3919538"/>
          <p14:tracePt t="21140" x="6751638" y="3919538"/>
          <p14:tracePt t="22115" x="6759575" y="3919538"/>
          <p14:tracePt t="22626" x="6769100" y="3911600"/>
          <p14:tracePt t="22634" x="6777038" y="3911600"/>
          <p14:tracePt t="22842" x="6786563" y="3911600"/>
          <p14:tracePt t="23082" x="6796088" y="3911600"/>
          <p14:tracePt t="23186" x="6804025" y="3911600"/>
          <p14:tracePt t="23626" x="0" y="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827"/>
            <a:ext cx="10363200" cy="1446550"/>
          </a:xfrm>
        </p:spPr>
        <p:txBody>
          <a:bodyPr/>
          <a:lstStyle/>
          <a:p>
            <a:pPr eaLnBrk="1" hangingPunct="1"/>
            <a:r>
              <a:rPr lang="pt-BR" smtClean="0"/>
              <a:t>Mecanismos de transdução de sinais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9144000" cy="4476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800" dirty="0">
                <a:solidFill>
                  <a:srgbClr val="F8F8F8"/>
                </a:solidFill>
              </a:rPr>
              <a:t>1 – Receptores –</a:t>
            </a:r>
            <a:r>
              <a:rPr lang="pt-BR" sz="2800" dirty="0">
                <a:solidFill>
                  <a:schemeClr val="folHlink"/>
                </a:solidFill>
              </a:rPr>
              <a:t> </a:t>
            </a:r>
            <a:r>
              <a:rPr lang="pt-BR" sz="2800" dirty="0">
                <a:solidFill>
                  <a:schemeClr val="accent1"/>
                </a:solidFill>
              </a:rPr>
              <a:t>acoplados a proteínas G </a:t>
            </a:r>
            <a:r>
              <a:rPr lang="pt-BR" sz="2800" b="1" dirty="0">
                <a:solidFill>
                  <a:schemeClr val="accent1"/>
                </a:solidFill>
              </a:rPr>
              <a:t>( GPCR)</a:t>
            </a:r>
            <a:r>
              <a:rPr lang="pt-BR" sz="2800" dirty="0"/>
              <a:t> </a:t>
            </a:r>
            <a:r>
              <a:rPr lang="pt-BR" sz="2800" dirty="0">
                <a:sym typeface="Symbol" panose="05050102010706020507" pitchFamily="18" charset="2"/>
              </a:rPr>
              <a:t>alteram a atividade de enzimas na membrana plasmática ou canais iônicos.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800" dirty="0"/>
              <a:t>	</a:t>
            </a:r>
            <a:r>
              <a:rPr lang="pt-BR" sz="2800" dirty="0" err="1"/>
              <a:t>Ex</a:t>
            </a:r>
            <a:r>
              <a:rPr lang="pt-BR" sz="2800" dirty="0"/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 err="1"/>
              <a:t>Gs</a:t>
            </a:r>
            <a:r>
              <a:rPr lang="pt-BR" sz="2400" dirty="0"/>
              <a:t>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   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   PKA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 err="1"/>
              <a:t>Gi</a:t>
            </a:r>
            <a:r>
              <a:rPr lang="pt-BR" sz="2400" dirty="0"/>
              <a:t>  </a:t>
            </a:r>
            <a:r>
              <a:rPr lang="pt-BR" sz="2400" dirty="0">
                <a:sym typeface="Symbol" panose="05050102010706020507" pitchFamily="18" charset="2"/>
              </a:rPr>
              <a:t> 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   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   PKA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 err="1"/>
              <a:t>Gq</a:t>
            </a:r>
            <a:r>
              <a:rPr lang="pt-BR" sz="2400" dirty="0"/>
              <a:t>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fosfolipase</a:t>
            </a:r>
            <a:r>
              <a:rPr lang="pt-BR" sz="2400" dirty="0">
                <a:sym typeface="Symbol" panose="05050102010706020507" pitchFamily="18" charset="2"/>
              </a:rPr>
              <a:t> C     IP</a:t>
            </a:r>
            <a:r>
              <a:rPr lang="pt-BR" sz="2400" baseline="-25000" dirty="0">
                <a:sym typeface="Symbol" panose="05050102010706020507" pitchFamily="18" charset="2"/>
              </a:rPr>
              <a:t>3</a:t>
            </a:r>
            <a:r>
              <a:rPr lang="pt-BR" sz="2400" dirty="0">
                <a:sym typeface="Symbol" panose="05050102010706020507" pitchFamily="18" charset="2"/>
              </a:rPr>
              <a:t> (Ca</a:t>
            </a:r>
            <a:r>
              <a:rPr lang="pt-BR" sz="2400" baseline="30000" dirty="0">
                <a:sym typeface="Symbol" panose="05050102010706020507" pitchFamily="18" charset="2"/>
              </a:rPr>
              <a:t>++</a:t>
            </a:r>
            <a:r>
              <a:rPr lang="pt-BR" sz="2400" dirty="0">
                <a:sym typeface="Symbol" panose="05050102010706020507" pitchFamily="18" charset="2"/>
              </a:rPr>
              <a:t>) e DAG   PKC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baseline="30000" dirty="0" err="1" smtClean="0">
                <a:sym typeface="Symbol" panose="05050102010706020507" pitchFamily="18" charset="2"/>
              </a:rPr>
              <a:t>G</a:t>
            </a:r>
            <a:r>
              <a:rPr lang="pt-BR" sz="2400" baseline="30000" dirty="0" err="1">
                <a:sym typeface="Symbol" panose="05050102010706020507" pitchFamily="18" charset="2"/>
              </a:rPr>
              <a:t>gust</a:t>
            </a:r>
            <a:r>
              <a:rPr lang="pt-BR" sz="2400" baseline="30000" dirty="0">
                <a:sym typeface="Symbol" panose="05050102010706020507" pitchFamily="18" charset="2"/>
              </a:rPr>
              <a:t>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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,  PKA  P 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>
                <a:sym typeface="Symbol" panose="05050102010706020507" pitchFamily="18" charset="2"/>
              </a:rPr>
              <a:t>G</a:t>
            </a:r>
            <a:r>
              <a:rPr lang="pt-BR" sz="2400" baseline="-25000" dirty="0">
                <a:sym typeface="Symbol" panose="05050102010706020507" pitchFamily="18" charset="2"/>
              </a:rPr>
              <a:t>olf</a:t>
            </a:r>
            <a:r>
              <a:rPr lang="pt-BR" sz="2400" dirty="0">
                <a:sym typeface="Symbol" panose="05050102010706020507" pitchFamily="18" charset="2"/>
              </a:rPr>
              <a:t>   </a:t>
            </a:r>
            <a:r>
              <a:rPr lang="pt-BR" sz="2400" dirty="0" err="1">
                <a:sym typeface="Symbol" panose="05050102010706020507" pitchFamily="18" charset="2"/>
              </a:rPr>
              <a:t>adenil</a:t>
            </a:r>
            <a:r>
              <a:rPr lang="pt-BR" sz="2400" dirty="0">
                <a:sym typeface="Symbol" panose="05050102010706020507" pitchFamily="18" charset="2"/>
              </a:rPr>
              <a:t> </a:t>
            </a:r>
            <a:r>
              <a:rPr lang="pt-BR" sz="2400" dirty="0" err="1">
                <a:sym typeface="Symbol" panose="05050102010706020507" pitchFamily="18" charset="2"/>
              </a:rPr>
              <a:t>ciclase</a:t>
            </a:r>
            <a:r>
              <a:rPr lang="pt-BR" sz="2400" dirty="0">
                <a:sym typeface="Symbol" panose="05050102010706020507" pitchFamily="18" charset="2"/>
              </a:rPr>
              <a:t>  </a:t>
            </a:r>
            <a:r>
              <a:rPr lang="pt-BR" sz="2400" dirty="0" err="1">
                <a:sym typeface="Symbol" panose="05050102010706020507" pitchFamily="18" charset="2"/>
              </a:rPr>
              <a:t>cAMP</a:t>
            </a:r>
            <a:r>
              <a:rPr lang="pt-BR" sz="2400" dirty="0">
                <a:sym typeface="Symbol" panose="05050102010706020507" pitchFamily="18" charset="2"/>
              </a:rPr>
              <a:t> P Ca</a:t>
            </a:r>
            <a:r>
              <a:rPr lang="pt-BR" sz="2400" baseline="30000" dirty="0">
                <a:sym typeface="Symbol" panose="05050102010706020507" pitchFamily="18" charset="2"/>
              </a:rPr>
              <a:t>++ e </a:t>
            </a:r>
            <a:r>
              <a:rPr lang="pt-BR" sz="2400" dirty="0">
                <a:sym typeface="Symbol" panose="05050102010706020507" pitchFamily="18" charset="2"/>
              </a:rPr>
              <a:t>Na</a:t>
            </a:r>
            <a:r>
              <a:rPr lang="pt-BR" sz="2400" baseline="30000" dirty="0">
                <a:sym typeface="Symbol" panose="05050102010706020507" pitchFamily="18" charset="2"/>
              </a:rPr>
              <a:t>+ </a:t>
            </a:r>
            <a:r>
              <a:rPr lang="pt-BR" sz="2400" dirty="0">
                <a:sym typeface="Symbol" panose="05050102010706020507" pitchFamily="18" charset="2"/>
              </a:rPr>
              <a:t> </a:t>
            </a:r>
            <a:r>
              <a:rPr lang="pt-BR" sz="2400" baseline="30000" dirty="0">
                <a:sym typeface="Symbol" panose="05050102010706020507" pitchFamily="18" charset="2"/>
              </a:rPr>
              <a:t> </a:t>
            </a:r>
            <a:r>
              <a:rPr lang="pt-BR" sz="2400" dirty="0">
                <a:sym typeface="Symbol" panose="05050102010706020507" pitchFamily="18" charset="2"/>
              </a:rPr>
              <a:t>P Cl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sz="2400" dirty="0">
                <a:sym typeface="Symbol" panose="05050102010706020507" pitchFamily="18" charset="2"/>
              </a:rPr>
              <a:t>G</a:t>
            </a:r>
            <a:r>
              <a:rPr lang="pt-BR" sz="2400" baseline="-25000" dirty="0">
                <a:sym typeface="Symbol" panose="05050102010706020507" pitchFamily="18" charset="2"/>
              </a:rPr>
              <a:t>olf </a:t>
            </a:r>
            <a:r>
              <a:rPr lang="pt-BR" sz="2400" dirty="0">
                <a:sym typeface="Symbol" panose="05050102010706020507" pitchFamily="18" charset="2"/>
              </a:rPr>
              <a:t>  </a:t>
            </a:r>
            <a:r>
              <a:rPr lang="pt-BR" sz="2400" dirty="0" err="1">
                <a:sym typeface="Symbol" panose="05050102010706020507" pitchFamily="18" charset="2"/>
              </a:rPr>
              <a:t>fosfolipase</a:t>
            </a:r>
            <a:r>
              <a:rPr lang="pt-BR" sz="2400" dirty="0">
                <a:sym typeface="Symbol" panose="05050102010706020507" pitchFamily="18" charset="2"/>
              </a:rPr>
              <a:t> C     IP</a:t>
            </a:r>
            <a:r>
              <a:rPr lang="pt-BR" sz="2400" baseline="-25000" dirty="0">
                <a:sym typeface="Symbol" panose="05050102010706020507" pitchFamily="18" charset="2"/>
              </a:rPr>
              <a:t>3</a:t>
            </a:r>
            <a:r>
              <a:rPr lang="pt-BR" sz="2400" dirty="0">
                <a:sym typeface="Symbol" panose="05050102010706020507" pitchFamily="18" charset="2"/>
              </a:rPr>
              <a:t>   P Ca</a:t>
            </a:r>
            <a:r>
              <a:rPr lang="pt-BR" sz="2400" baseline="30000" dirty="0">
                <a:sym typeface="Symbol" panose="05050102010706020507" pitchFamily="18" charset="2"/>
              </a:rPr>
              <a:t>++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2"/>
    </mc:Choice>
    <mc:Fallback xmlns="">
      <p:transition spd="slow" advTm="4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3796" y="232163"/>
            <a:ext cx="7772400" cy="620688"/>
          </a:xfrm>
        </p:spPr>
        <p:txBody>
          <a:bodyPr>
            <a:normAutofit/>
          </a:bodyPr>
          <a:lstStyle/>
          <a:p>
            <a:r>
              <a:rPr lang="pt-BR" sz="3200" b="1" dirty="0"/>
              <a:t>Bibliografia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31504" y="863867"/>
            <a:ext cx="8856984" cy="6120680"/>
          </a:xfrm>
        </p:spPr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1800" dirty="0"/>
              <a:t>Nelson, D.L.; Cox, M.M; Princípios de Bioquímica de </a:t>
            </a:r>
            <a:r>
              <a:rPr lang="pt-BR" sz="1800" dirty="0" err="1"/>
              <a:t>Lehninger</a:t>
            </a:r>
            <a:r>
              <a:rPr lang="pt-BR" sz="1800" dirty="0"/>
              <a:t>, 7ª Edição,  Capítulo 12 – </a:t>
            </a:r>
            <a:r>
              <a:rPr lang="pt-BR" sz="1800" dirty="0" err="1"/>
              <a:t>Biossinalização</a:t>
            </a:r>
            <a:r>
              <a:rPr lang="pt-BR" sz="1800" dirty="0"/>
              <a:t>, pag. 437-490, Artmed, Porto Alegre, 2019.</a:t>
            </a:r>
          </a:p>
          <a:p>
            <a:pPr algn="just"/>
            <a:endParaRPr lang="pt-BR" sz="18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1800" dirty="0" err="1"/>
              <a:t>Lodish</a:t>
            </a:r>
            <a:r>
              <a:rPr lang="pt-BR" sz="1800" dirty="0"/>
              <a:t>, H. </a:t>
            </a:r>
            <a:r>
              <a:rPr lang="pt-BR" sz="1800" i="1" dirty="0"/>
              <a:t>et al.</a:t>
            </a:r>
            <a:r>
              <a:rPr lang="pt-BR" sz="1800" dirty="0"/>
              <a:t>; Biologia Celular e Molecular, 7ª Edição, Capítulo 15 – Transdução de sinal e receptores acoplados à proteína G, pag. 675-722. Artmed, Porto Alegre, 2014.</a:t>
            </a:r>
          </a:p>
          <a:p>
            <a:pPr algn="just"/>
            <a:endParaRPr lang="pt-BR" sz="18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1800" dirty="0" err="1"/>
              <a:t>Alberts</a:t>
            </a:r>
            <a:r>
              <a:rPr lang="pt-BR" sz="1800" dirty="0"/>
              <a:t>, B. </a:t>
            </a:r>
            <a:r>
              <a:rPr lang="pt-BR" sz="1800" i="1" dirty="0"/>
              <a:t>et al.</a:t>
            </a:r>
            <a:r>
              <a:rPr lang="pt-BR" sz="1800" dirty="0"/>
              <a:t>; Biologia Molecular da Célula, 6ª Edição, Capítulo 15 – Sinalização celular, pag. 813-888, Artmed, Porto Alegre, 2017.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18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1800" dirty="0"/>
              <a:t>Berg, J.M.; </a:t>
            </a:r>
            <a:r>
              <a:rPr lang="pt-BR" sz="1800" dirty="0" err="1"/>
              <a:t>Tymoczko</a:t>
            </a:r>
            <a:r>
              <a:rPr lang="pt-BR" sz="1800" dirty="0"/>
              <a:t>, J. L.; </a:t>
            </a:r>
            <a:r>
              <a:rPr lang="pt-BR" sz="1800" dirty="0" err="1"/>
              <a:t>Stryer</a:t>
            </a:r>
            <a:r>
              <a:rPr lang="pt-BR" sz="1800" dirty="0"/>
              <a:t>, L. ; Bioquímica, 7ª Edição, Capítulo 14 – Vias de transdução de </a:t>
            </a:r>
            <a:r>
              <a:rPr lang="pt-BR" sz="1800" dirty="0" smtClean="0"/>
              <a:t>sinais, Pag.670 –711,Guanabara-Koogan</a:t>
            </a:r>
            <a:r>
              <a:rPr lang="pt-BR" sz="1800" dirty="0"/>
              <a:t>, Rio de Janeiro, 2014.</a:t>
            </a:r>
          </a:p>
          <a:p>
            <a:pPr algn="just"/>
            <a:endParaRPr lang="pt-BR" sz="18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1800" dirty="0" err="1"/>
              <a:t>Voet</a:t>
            </a:r>
            <a:r>
              <a:rPr lang="pt-BR" sz="1800" dirty="0"/>
              <a:t>, D.; </a:t>
            </a:r>
            <a:r>
              <a:rPr lang="pt-BR" sz="1800" dirty="0" err="1"/>
              <a:t>Voet</a:t>
            </a:r>
            <a:r>
              <a:rPr lang="pt-BR" sz="1800" dirty="0"/>
              <a:t>, J.G.; Bioquímica, 4ª Edição, Capítulo 19  -Transdução de sinal, pag. 671-743, Artmed, Porto Alegre, 2013</a:t>
            </a:r>
            <a:r>
              <a:rPr lang="pt-BR" sz="1800" dirty="0" smtClean="0"/>
              <a:t>.</a:t>
            </a:r>
          </a:p>
          <a:p>
            <a:pPr lvl="0"/>
            <a:endParaRPr lang="pt-BR" sz="1800" dirty="0"/>
          </a:p>
          <a:p>
            <a:pPr lvl="0"/>
            <a:r>
              <a:rPr lang="pt-BR" sz="1800" dirty="0" smtClean="0"/>
              <a:t>Aires</a:t>
            </a:r>
            <a:r>
              <a:rPr lang="pt-BR" sz="1800" dirty="0"/>
              <a:t>, M.; Fisiologia , 5ª Edição, Capítulo 3 – </a:t>
            </a:r>
            <a:r>
              <a:rPr lang="pt-BR" sz="1800" b="1" dirty="0"/>
              <a:t>Sinalização Celular</a:t>
            </a:r>
            <a:r>
              <a:rPr lang="pt-BR" sz="1800" dirty="0"/>
              <a:t>, </a:t>
            </a:r>
            <a:r>
              <a:rPr lang="pt-BR" sz="1800" dirty="0" err="1"/>
              <a:t>pag</a:t>
            </a:r>
            <a:r>
              <a:rPr lang="pt-BR" sz="1800" dirty="0"/>
              <a:t> 60- 91,  Guanabara-Koogan, Rio de Janeiro, 2018.</a:t>
            </a:r>
          </a:p>
          <a:p>
            <a:r>
              <a:rPr lang="pt-BR" sz="1800" dirty="0"/>
              <a:t> 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1800" dirty="0"/>
          </a:p>
        </p:txBody>
      </p:sp>
      <p:sp>
        <p:nvSpPr>
          <p:cNvPr id="4" name="Retângulo 3"/>
          <p:cNvSpPr/>
          <p:nvPr/>
        </p:nvSpPr>
        <p:spPr>
          <a:xfrm>
            <a:off x="1806497" y="558667"/>
            <a:ext cx="8519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4"/>
    </mc:Choice>
    <mc:Fallback xmlns="">
      <p:transition spd="slow" advTm="2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827"/>
            <a:ext cx="10363200" cy="1446550"/>
          </a:xfrm>
        </p:spPr>
        <p:txBody>
          <a:bodyPr/>
          <a:lstStyle/>
          <a:p>
            <a:pPr eaLnBrk="1" hangingPunct="1"/>
            <a:r>
              <a:rPr lang="pt-BR" smtClean="0"/>
              <a:t>Classificação dos sinais químicos (hormônios)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sz="4000" dirty="0"/>
              <a:t>Quanto à sua </a:t>
            </a:r>
            <a:r>
              <a:rPr lang="pt-BR" sz="3600" dirty="0"/>
              <a:t>natureza</a:t>
            </a:r>
            <a:r>
              <a:rPr lang="pt-BR" sz="4000" dirty="0"/>
              <a:t> química</a:t>
            </a:r>
            <a:r>
              <a:rPr lang="pt-BR" sz="4400" dirty="0"/>
              <a:t>: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352800" y="3733800"/>
            <a:ext cx="2452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 b="0" dirty="0" err="1">
                <a:solidFill>
                  <a:srgbClr val="FFFFFF"/>
                </a:solidFill>
              </a:rPr>
              <a:t>Esteróides</a:t>
            </a:r>
            <a:endParaRPr lang="pt-BR" sz="3600" b="0" dirty="0">
              <a:solidFill>
                <a:srgbClr val="FFFFFF"/>
              </a:solidFill>
            </a:endParaRP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3352800" y="4495800"/>
            <a:ext cx="71817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 b="0" dirty="0">
                <a:solidFill>
                  <a:srgbClr val="FFE7FF"/>
                </a:solidFill>
              </a:rPr>
              <a:t>Derivados de aminoácidos (aminas)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352800" y="3048000"/>
            <a:ext cx="4433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9CE157"/>
              </a:buClr>
              <a:buFont typeface="Wingdings" panose="05000000000000000000" pitchFamily="2" charset="2"/>
              <a:buChar char="Ø"/>
            </a:pPr>
            <a:r>
              <a:rPr lang="pt-BR" sz="3600" b="0" dirty="0">
                <a:solidFill>
                  <a:srgbClr val="FFFFFF"/>
                </a:solidFill>
              </a:rPr>
              <a:t>Proteínas e peptídeos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7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2"/>
    </mc:Choice>
    <mc:Fallback xmlns="">
      <p:transition spd="slow" advTm="18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288"/>
            <a:ext cx="8229600" cy="656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7"/>
    </mc:Choice>
    <mc:Fallback xmlns="">
      <p:transition spd="slow" advTm="19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87" x="6269038" y="3571875"/>
          <p14:tracePt t="13794" x="6259513" y="3571875"/>
          <p14:tracePt t="14410" x="6251575" y="3571875"/>
          <p14:tracePt t="14418" x="6232525" y="3581400"/>
          <p14:tracePt t="14425" x="6224588" y="3589338"/>
          <p14:tracePt t="14433" x="6197600" y="3616325"/>
          <p14:tracePt t="14449" x="6180138" y="3643313"/>
          <p14:tracePt t="14466" x="6161088" y="3670300"/>
          <p14:tracePt t="14482" x="6153150" y="3687763"/>
          <p14:tracePt t="14499" x="6153150" y="3714750"/>
          <p14:tracePt t="14516" x="6153150" y="3724275"/>
          <p14:tracePt t="14532" x="6143625" y="3732213"/>
          <p14:tracePt t="14549" x="6143625" y="3741738"/>
          <p14:tracePt t="14566" x="6143625" y="3759200"/>
          <p14:tracePt t="14582" x="6143625" y="3776663"/>
          <p14:tracePt t="14599" x="6143625" y="3786188"/>
          <p14:tracePt t="14697" x="6134100" y="3786188"/>
          <p14:tracePt t="14705" x="6126163" y="3795713"/>
          <p14:tracePt t="14716" x="6099175" y="3803650"/>
          <p14:tracePt t="14733" x="6062663" y="3822700"/>
          <p14:tracePt t="14750" x="6027738" y="3848100"/>
          <p14:tracePt t="14766" x="5991225" y="3884613"/>
          <p14:tracePt t="14783" x="5965825" y="3911600"/>
          <p14:tracePt t="14800" x="5946775" y="3946525"/>
          <p14:tracePt t="14800" x="5946775" y="3956050"/>
          <p14:tracePt t="14817" x="5938838" y="4017963"/>
          <p14:tracePt t="14833" x="5929313" y="4054475"/>
          <p14:tracePt t="14850" x="5929313" y="4108450"/>
          <p14:tracePt t="14866" x="5938838" y="4160838"/>
          <p14:tracePt t="14883" x="5946775" y="4197350"/>
          <p14:tracePt t="14900" x="5965825" y="4232275"/>
          <p14:tracePt t="14917" x="5973763" y="4268788"/>
          <p14:tracePt t="14933" x="5991225" y="4286250"/>
          <p14:tracePt t="14950" x="6018213" y="4303713"/>
          <p14:tracePt t="14967" x="6037263" y="4313238"/>
          <p14:tracePt t="14983" x="6062663" y="4313238"/>
          <p14:tracePt t="15000" x="6126163" y="4330700"/>
          <p14:tracePt t="15017" x="6188075" y="4330700"/>
          <p14:tracePt t="15034" x="6259513" y="4340225"/>
          <p14:tracePt t="15050" x="6323013" y="4348163"/>
          <p14:tracePt t="15067" x="6375400" y="4367213"/>
          <p14:tracePt t="15084" x="6402388" y="4367213"/>
          <p14:tracePt t="15101" x="6446838" y="4375150"/>
          <p14:tracePt t="15117" x="6483350" y="4384675"/>
          <p14:tracePt t="15134" x="6510338" y="4384675"/>
          <p14:tracePt t="15151" x="6554788" y="4384675"/>
          <p14:tracePt t="15167" x="6581775" y="4384675"/>
          <p14:tracePt t="1608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8305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1"/>
    </mc:Choice>
    <mc:Fallback xmlns="">
      <p:transition spd="slow" advTm="1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slide 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50"/>
          <a:stretch>
            <a:fillRect/>
          </a:stretch>
        </p:blipFill>
        <p:spPr bwMode="auto">
          <a:xfrm>
            <a:off x="2819401" y="0"/>
            <a:ext cx="6811963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8"/>
    </mc:Choice>
    <mc:Fallback xmlns="">
      <p:transition spd="slow" advTm="1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7.1|8.3|3.5|3.1|7.7|9.4|5.2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1.9|9.6|19.5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7|4.8|2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6|1|1.9|7.4|2.7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|1.4|1.9|5.3|2.6|1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4|4.7|1.9|3.4|24.4|8.4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theme1.xml><?xml version="1.0" encoding="utf-8"?>
<a:theme xmlns:a="http://schemas.openxmlformats.org/drawingml/2006/main" name="INTRO_METABOLISMO">
  <a:themeElements>
    <a:clrScheme name="INTRO_METABOLISM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NTRO_METABOLIS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TRO_METABOLISM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RO_METABOLISM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_METABOLIS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Quar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Quar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r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r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836</Words>
  <Application>Microsoft Office PowerPoint</Application>
  <PresentationFormat>Widescreen</PresentationFormat>
  <Paragraphs>190</Paragraphs>
  <Slides>57</Slides>
  <Notes>6</Notes>
  <HiddenSlides>0</HiddenSlides>
  <MMClips>57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9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75" baseType="lpstr">
      <vt:lpstr>Arial</vt:lpstr>
      <vt:lpstr>Arial Black</vt:lpstr>
      <vt:lpstr>Book Antiqua</vt:lpstr>
      <vt:lpstr>Calibri</vt:lpstr>
      <vt:lpstr>Symbol</vt:lpstr>
      <vt:lpstr>Times New Roman</vt:lpstr>
      <vt:lpstr>Wingdings</vt:lpstr>
      <vt:lpstr>INTRO_METABOLISMO</vt:lpstr>
      <vt:lpstr>Quartz</vt:lpstr>
      <vt:lpstr>2_Quartz</vt:lpstr>
      <vt:lpstr>4_Quartz</vt:lpstr>
      <vt:lpstr>5_Quartz</vt:lpstr>
      <vt:lpstr>3_Quartz</vt:lpstr>
      <vt:lpstr>1_Quartz</vt:lpstr>
      <vt:lpstr>6_Quartz</vt:lpstr>
      <vt:lpstr>7_Quartz</vt:lpstr>
      <vt:lpstr>Imagem de bitmap</vt:lpstr>
      <vt:lpstr>ISIS/Draw Sketch</vt:lpstr>
      <vt:lpstr>Disciplina RNM 4005</vt:lpstr>
      <vt:lpstr>Apresentação do PowerPoint</vt:lpstr>
      <vt:lpstr>Apresentação do PowerPoint</vt:lpstr>
      <vt:lpstr>Classificação Sinais químicos</vt:lpstr>
      <vt:lpstr>Apresentação do PowerPoint</vt:lpstr>
      <vt:lpstr>Classificação dos sinais químicos (hormônios)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Classificação dos sinais químicos</vt:lpstr>
      <vt:lpstr>Apresentação do PowerPoint</vt:lpstr>
      <vt:lpstr>Apresentação do PowerPoint</vt:lpstr>
      <vt:lpstr>Apresentação do PowerPoint</vt:lpstr>
      <vt:lpstr>Classificação dos sinais químicos</vt:lpstr>
      <vt:lpstr>Apresentação do PowerPoint</vt:lpstr>
      <vt:lpstr>Apresentação do PowerPoint</vt:lpstr>
      <vt:lpstr>Apresentação do PowerPoint</vt:lpstr>
      <vt:lpstr>Hormônios proteicos e catecolaminas</vt:lpstr>
      <vt:lpstr>Hormônios esteróides e tiroideanos</vt:lpstr>
      <vt:lpstr>Comunicação entre as células pelos sinais químicos</vt:lpstr>
      <vt:lpstr>Apresentação do PowerPoint</vt:lpstr>
      <vt:lpstr>Apresentação do PowerPoint</vt:lpstr>
      <vt:lpstr>Apresentação do PowerPoint</vt:lpstr>
      <vt:lpstr>Apresentação do PowerPoint</vt:lpstr>
      <vt:lpstr>Mecanismos de transdução de sinais</vt:lpstr>
      <vt:lpstr>Apresentação do PowerPoint</vt:lpstr>
      <vt:lpstr>Apresentação do PowerPoint</vt:lpstr>
      <vt:lpstr>Receptores GPCR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Mecanismos de transdução de sinais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respostas celulares conhecidas serem mediadas pela via fosfatidil inositol</vt:lpstr>
      <vt:lpstr>Mecanismos de transdução de sinais</vt:lpstr>
      <vt:lpstr>Apresentação do PowerPoint</vt:lpstr>
      <vt:lpstr>Apresentação do PowerPoint</vt:lpstr>
      <vt:lpstr>Apresentação do PowerPoint</vt:lpstr>
      <vt:lpstr>Apresentação do PowerPoint</vt:lpstr>
      <vt:lpstr>Mecanismos de transdução de sinais</vt:lpstr>
      <vt:lpstr>Bibliografia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Isis</dc:creator>
  <cp:lastModifiedBy>ICK</cp:lastModifiedBy>
  <cp:revision>206</cp:revision>
  <dcterms:created xsi:type="dcterms:W3CDTF">2020-04-11T20:40:33Z</dcterms:created>
  <dcterms:modified xsi:type="dcterms:W3CDTF">2020-10-19T19:35:15Z</dcterms:modified>
</cp:coreProperties>
</file>