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6292961" y="8698523"/>
            <a:ext cx="406180" cy="388704"/>
          </a:xfrm>
          <a:prstGeom prst="rect">
            <a:avLst/>
          </a:prstGeom>
        </p:spPr>
        <p:txBody>
          <a:bodyPr lIns="66691" tIns="66691" rIns="66691" bIns="66691"/>
          <a:lstStyle>
            <a:lvl1pPr defTabSz="612013">
              <a:defRPr b="1">
                <a:solidFill>
                  <a:srgbClr val="F1F1F1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ero diapositiva"/>
          <p:cNvSpPr txBox="1"/>
          <p:nvPr>
            <p:ph type="sldNum" sz="quarter" idx="2"/>
          </p:nvPr>
        </p:nvSpPr>
        <p:spPr>
          <a:xfrm>
            <a:off x="6292961" y="8698523"/>
            <a:ext cx="406180" cy="388704"/>
          </a:xfrm>
          <a:prstGeom prst="rect">
            <a:avLst/>
          </a:prstGeom>
        </p:spPr>
        <p:txBody>
          <a:bodyPr lIns="66691" tIns="66691" rIns="66691" bIns="66691"/>
          <a:lstStyle>
            <a:lvl1pPr defTabSz="612013">
              <a:defRPr b="1">
                <a:solidFill>
                  <a:srgbClr val="F1F1F1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3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65024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1"/>
          <p:cNvSpPr/>
          <p:nvPr/>
        </p:nvSpPr>
        <p:spPr>
          <a:xfrm>
            <a:off x="325119" y="325119"/>
            <a:ext cx="12367566" cy="202875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pPr>
          </a:p>
        </p:txBody>
      </p:sp>
      <p:grpSp>
        <p:nvGrpSpPr>
          <p:cNvPr id="155" name="Group 5"/>
          <p:cNvGrpSpPr/>
          <p:nvPr/>
        </p:nvGrpSpPr>
        <p:grpSpPr>
          <a:xfrm>
            <a:off x="301034" y="1015738"/>
            <a:ext cx="12406581" cy="1891377"/>
            <a:chOff x="0" y="0"/>
            <a:chExt cx="12406579" cy="1891376"/>
          </a:xfrm>
        </p:grpSpPr>
        <p:sp>
          <p:nvSpPr>
            <p:cNvPr id="150" name="Freeform 14"/>
            <p:cNvSpPr/>
            <p:nvPr/>
          </p:nvSpPr>
          <p:spPr>
            <a:xfrm>
              <a:off x="8299764" y="206274"/>
              <a:ext cx="4090923" cy="101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2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Freeform 18"/>
            <p:cNvSpPr/>
            <p:nvPr/>
          </p:nvSpPr>
          <p:spPr>
            <a:xfrm>
              <a:off x="3424220" y="23800"/>
              <a:ext cx="7885533" cy="120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Freeform 22"/>
            <p:cNvSpPr/>
            <p:nvPr/>
          </p:nvSpPr>
          <p:spPr>
            <a:xfrm>
              <a:off x="3722045" y="41254"/>
              <a:ext cx="7776682" cy="110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Freeform 26"/>
            <p:cNvSpPr/>
            <p:nvPr/>
          </p:nvSpPr>
          <p:spPr>
            <a:xfrm>
              <a:off x="7676905" y="22214"/>
              <a:ext cx="4704712" cy="92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0" y="0"/>
              <a:ext cx="12406580" cy="189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6" name="Numero diapositiva"/>
          <p:cNvSpPr txBox="1"/>
          <p:nvPr>
            <p:ph type="sldNum" sz="quarter" idx="2"/>
          </p:nvPr>
        </p:nvSpPr>
        <p:spPr>
          <a:xfrm>
            <a:off x="6332143" y="8985049"/>
            <a:ext cx="340517" cy="327433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 sz="1400">
                <a:solidFill>
                  <a:srgbClr val="073E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9"/>
          <p:cNvSpPr/>
          <p:nvPr/>
        </p:nvSpPr>
        <p:spPr>
          <a:xfrm>
            <a:off x="-1" y="314006"/>
            <a:ext cx="13004801" cy="325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Rectangle 6"/>
          <p:cNvSpPr/>
          <p:nvPr/>
        </p:nvSpPr>
        <p:spPr>
          <a:xfrm>
            <a:off x="-1" y="-1"/>
            <a:ext cx="13004801" cy="520193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" name="Titolo Testo"/>
          <p:cNvSpPr txBox="1"/>
          <p:nvPr>
            <p:ph type="title"/>
          </p:nvPr>
        </p:nvSpPr>
        <p:spPr>
          <a:xfrm>
            <a:off x="650239" y="758613"/>
            <a:ext cx="11704322" cy="1408854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pc="-140" sz="5600">
                <a:solidFill>
                  <a:srgbClr val="21274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6" name="Numero diapositiva"/>
          <p:cNvSpPr txBox="1"/>
          <p:nvPr>
            <p:ph type="sldNum" sz="quarter" idx="2"/>
          </p:nvPr>
        </p:nvSpPr>
        <p:spPr>
          <a:xfrm>
            <a:off x="10837333" y="65461"/>
            <a:ext cx="397021" cy="389270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olo Testo"/>
          <p:cNvSpPr txBox="1"/>
          <p:nvPr>
            <p:ph type="title"/>
          </p:nvPr>
        </p:nvSpPr>
        <p:spPr>
          <a:xfrm>
            <a:off x="894079" y="519290"/>
            <a:ext cx="11216641" cy="1885246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75360">
              <a:lnSpc>
                <a:spcPct val="90000"/>
              </a:lnSpc>
              <a:defRPr sz="4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4" name="Numero diapositiva"/>
          <p:cNvSpPr txBox="1"/>
          <p:nvPr>
            <p:ph type="sldNum" sz="quarter" idx="2"/>
          </p:nvPr>
        </p:nvSpPr>
        <p:spPr>
          <a:xfrm>
            <a:off x="11808131" y="9145864"/>
            <a:ext cx="302590" cy="3078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174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tividade:…"/>
          <p:cNvSpPr txBox="1"/>
          <p:nvPr/>
        </p:nvSpPr>
        <p:spPr>
          <a:xfrm>
            <a:off x="850400" y="2506963"/>
            <a:ext cx="10510051" cy="2165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Atividade: </a:t>
            </a:r>
          </a:p>
          <a:p>
            <a:pPr>
              <a:defRPr sz="44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CLRs and </a:t>
            </a:r>
            <a:r>
              <a:rPr i="1"/>
              <a:t>Scavanger</a:t>
            </a:r>
            <a:r>
              <a:t> Receptors recognize DAMPs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mDC induce T-Cell ACTIVATION</a:t>
            </a:r>
          </a:p>
        </p:txBody>
      </p:sp>
      <p:sp>
        <p:nvSpPr>
          <p:cNvPr id="265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283" y="1646766"/>
            <a:ext cx="7302501" cy="754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Banchereau J et al Nature Reviews Immunology"/>
          <p:cNvSpPr txBox="1"/>
          <p:nvPr/>
        </p:nvSpPr>
        <p:spPr>
          <a:xfrm>
            <a:off x="10004273" y="9297199"/>
            <a:ext cx="286731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  <a:r>
              <a:t>Banchereau J et al Nature Reviews Immunology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322" y="3198283"/>
            <a:ext cx="10770156" cy="595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Signal 3 shape T-Cell ACTIVATION</a:t>
            </a:r>
          </a:p>
        </p:txBody>
      </p:sp>
      <p:sp>
        <p:nvSpPr>
          <p:cNvPr id="271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483" y="1329266"/>
            <a:ext cx="12636501" cy="777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Martien L. Kapsenberg, Nature Reviews Immunology 2003"/>
          <p:cNvSpPr txBox="1"/>
          <p:nvPr/>
        </p:nvSpPr>
        <p:spPr>
          <a:xfrm>
            <a:off x="8721083" y="9262533"/>
            <a:ext cx="344625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  <a:r>
              <a:t>Martien L. Kapsenberg, Nature Reviews Immunology 2003 </a:t>
            </a:r>
          </a:p>
        </p:txBody>
      </p:sp>
      <p:sp>
        <p:nvSpPr>
          <p:cNvPr id="275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Type of Danger determines the nature of Signal 3</a:t>
            </a:r>
          </a:p>
        </p:txBody>
      </p:sp>
      <p:sp>
        <p:nvSpPr>
          <p:cNvPr id="276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imunidade inata"/>
          <p:cNvSpPr txBox="1"/>
          <p:nvPr/>
        </p:nvSpPr>
        <p:spPr>
          <a:xfrm>
            <a:off x="1028001" y="127005"/>
            <a:ext cx="10948798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Reconhecimento por neutrofilo</a:t>
            </a:r>
          </a:p>
        </p:txBody>
      </p:sp>
      <p:pic>
        <p:nvPicPr>
          <p:cNvPr id="27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0" t="3946" r="50516" b="0"/>
          <a:stretch>
            <a:fillRect/>
          </a:stretch>
        </p:blipFill>
        <p:spPr>
          <a:xfrm>
            <a:off x="2108137" y="1957763"/>
            <a:ext cx="7834483" cy="658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ttangolo 8"/>
          <p:cNvSpPr/>
          <p:nvPr/>
        </p:nvSpPr>
        <p:spPr>
          <a:xfrm>
            <a:off x="7295984" y="5242628"/>
            <a:ext cx="2386065" cy="520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81" name="Rettangolo 9"/>
          <p:cNvSpPr/>
          <p:nvPr/>
        </p:nvSpPr>
        <p:spPr>
          <a:xfrm>
            <a:off x="7754601" y="5562127"/>
            <a:ext cx="2265258" cy="520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82" name="Rettangolo 10"/>
          <p:cNvSpPr/>
          <p:nvPr/>
        </p:nvSpPr>
        <p:spPr>
          <a:xfrm>
            <a:off x="7416792" y="6197943"/>
            <a:ext cx="2265258" cy="520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83" name="CasellaDiTesto 13"/>
          <p:cNvSpPr txBox="1"/>
          <p:nvPr/>
        </p:nvSpPr>
        <p:spPr>
          <a:xfrm>
            <a:off x="1372044" y="2407266"/>
            <a:ext cx="2247159" cy="835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CRs 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Para C3b, C3a, C5a</a:t>
            </a:r>
          </a:p>
        </p:txBody>
      </p:sp>
      <p:sp>
        <p:nvSpPr>
          <p:cNvPr id="284" name="CasellaDiTesto 14"/>
          <p:cNvSpPr txBox="1"/>
          <p:nvPr/>
        </p:nvSpPr>
        <p:spPr>
          <a:xfrm>
            <a:off x="818110" y="6558695"/>
            <a:ext cx="1592124" cy="1178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PRRs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TLRs, NLRs</a:t>
            </a:r>
          </a:p>
        </p:txBody>
      </p:sp>
      <p:sp>
        <p:nvSpPr>
          <p:cNvPr id="285" name="CasellaDiTesto 12"/>
          <p:cNvSpPr txBox="1"/>
          <p:nvPr/>
        </p:nvSpPr>
        <p:spPr>
          <a:xfrm>
            <a:off x="8791781" y="2858796"/>
            <a:ext cx="1484237" cy="835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FcRs 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Para IgG</a:t>
            </a:r>
          </a:p>
        </p:txBody>
      </p:sp>
      <p:sp>
        <p:nvSpPr>
          <p:cNvPr id="286" name="Freccia angolare bidirezionale 15"/>
          <p:cNvSpPr/>
          <p:nvPr/>
        </p:nvSpPr>
        <p:spPr>
          <a:xfrm rot="9393409">
            <a:off x="8295158" y="5671840"/>
            <a:ext cx="1958747" cy="169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4679" y="10800"/>
                </a:lnTo>
                <a:lnTo>
                  <a:pt x="4679" y="13500"/>
                </a:lnTo>
                <a:lnTo>
                  <a:pt x="14581" y="13500"/>
                </a:lnTo>
                <a:lnTo>
                  <a:pt x="14581" y="5400"/>
                </a:lnTo>
                <a:lnTo>
                  <a:pt x="12242" y="5400"/>
                </a:lnTo>
                <a:lnTo>
                  <a:pt x="16921" y="0"/>
                </a:lnTo>
                <a:lnTo>
                  <a:pt x="21600" y="5400"/>
                </a:lnTo>
                <a:lnTo>
                  <a:pt x="19260" y="5400"/>
                </a:lnTo>
                <a:lnTo>
                  <a:pt x="19260" y="18900"/>
                </a:lnTo>
                <a:lnTo>
                  <a:pt x="4679" y="18900"/>
                </a:lnTo>
                <a:lnTo>
                  <a:pt x="4679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87" name="CasellaDiTesto 16"/>
          <p:cNvSpPr txBox="1"/>
          <p:nvPr/>
        </p:nvSpPr>
        <p:spPr>
          <a:xfrm>
            <a:off x="9626947" y="4607038"/>
            <a:ext cx="2877670" cy="171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Fagocitose</a:t>
            </a:r>
          </a:p>
          <a:p>
            <a: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Desgranulaçao</a:t>
            </a:r>
          </a:p>
          <a:p>
            <a: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NETs</a:t>
            </a:r>
          </a:p>
        </p:txBody>
      </p:sp>
      <p:sp>
        <p:nvSpPr>
          <p:cNvPr id="288" name="CasellaDiTesto 17"/>
          <p:cNvSpPr txBox="1"/>
          <p:nvPr/>
        </p:nvSpPr>
        <p:spPr>
          <a:xfrm>
            <a:off x="9387098" y="7243226"/>
            <a:ext cx="2247157" cy="49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mediadores</a:t>
            </a:r>
          </a:p>
        </p:txBody>
      </p:sp>
      <p:sp>
        <p:nvSpPr>
          <p:cNvPr id="289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ruppo 15" descr="Gruppo 15"/>
          <p:cNvPicPr>
            <a:picLocks noChangeAspect="1"/>
          </p:cNvPicPr>
          <p:nvPr/>
        </p:nvPicPr>
        <p:blipFill>
          <a:blip r:embed="rId2">
            <a:extLst/>
          </a:blip>
          <a:srcRect l="0" t="746" r="0" b="3073"/>
          <a:stretch>
            <a:fillRect/>
          </a:stretch>
        </p:blipFill>
        <p:spPr>
          <a:xfrm>
            <a:off x="864572" y="1478910"/>
            <a:ext cx="9856356" cy="748636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imunidade inata"/>
          <p:cNvSpPr txBox="1"/>
          <p:nvPr/>
        </p:nvSpPr>
        <p:spPr>
          <a:xfrm>
            <a:off x="1028001" y="240975"/>
            <a:ext cx="10948798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Reconhecimento por eosinofilo</a:t>
            </a:r>
          </a:p>
        </p:txBody>
      </p:sp>
      <p:sp>
        <p:nvSpPr>
          <p:cNvPr id="293" name="CasellaDiTesto 20"/>
          <p:cNvSpPr txBox="1"/>
          <p:nvPr/>
        </p:nvSpPr>
        <p:spPr>
          <a:xfrm>
            <a:off x="9663006" y="8595108"/>
            <a:ext cx="2568902" cy="49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Desgranulaçao</a:t>
            </a:r>
          </a:p>
        </p:txBody>
      </p:sp>
      <p:sp>
        <p:nvSpPr>
          <p:cNvPr id="294" name="Freccia destra 25"/>
          <p:cNvSpPr/>
          <p:nvPr/>
        </p:nvSpPr>
        <p:spPr>
          <a:xfrm rot="1091559">
            <a:off x="8746821" y="8106274"/>
            <a:ext cx="1123092" cy="10345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95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rcRect l="0" t="6460" r="0" b="13271"/>
          <a:stretch>
            <a:fillRect/>
          </a:stretch>
        </p:blipFill>
        <p:spPr>
          <a:xfrm>
            <a:off x="554123" y="2607176"/>
            <a:ext cx="11950494" cy="564338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imunidade inata"/>
          <p:cNvSpPr txBox="1"/>
          <p:nvPr/>
        </p:nvSpPr>
        <p:spPr>
          <a:xfrm>
            <a:off x="1028001" y="240975"/>
            <a:ext cx="10948798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Reconhecimento por mastocitos</a:t>
            </a:r>
          </a:p>
        </p:txBody>
      </p:sp>
      <p:sp>
        <p:nvSpPr>
          <p:cNvPr id="299" name="CasellaDiTesto 3"/>
          <p:cNvSpPr txBox="1"/>
          <p:nvPr/>
        </p:nvSpPr>
        <p:spPr>
          <a:xfrm>
            <a:off x="8783363" y="1709010"/>
            <a:ext cx="2390861" cy="835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CRs</a:t>
            </a: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C3b, C4b, C3a, C5a</a:t>
            </a:r>
          </a:p>
        </p:txBody>
      </p:sp>
      <p:sp>
        <p:nvSpPr>
          <p:cNvPr id="300" name="CasellaDiTesto 4"/>
          <p:cNvSpPr txBox="1"/>
          <p:nvPr/>
        </p:nvSpPr>
        <p:spPr>
          <a:xfrm>
            <a:off x="4728466" y="1726274"/>
            <a:ext cx="2390861" cy="8352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FcRs</a:t>
            </a: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para IgG, IgE</a:t>
            </a:r>
          </a:p>
        </p:txBody>
      </p:sp>
      <p:sp>
        <p:nvSpPr>
          <p:cNvPr id="301" name="CasellaDiTesto 5"/>
          <p:cNvSpPr txBox="1"/>
          <p:nvPr/>
        </p:nvSpPr>
        <p:spPr>
          <a:xfrm>
            <a:off x="1120891" y="1701838"/>
            <a:ext cx="2390861" cy="835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PRRs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TLRs, NLRs</a:t>
            </a:r>
          </a:p>
        </p:txBody>
      </p:sp>
      <p:sp>
        <p:nvSpPr>
          <p:cNvPr id="302" name="CasellaDiTesto 6"/>
          <p:cNvSpPr txBox="1"/>
          <p:nvPr/>
        </p:nvSpPr>
        <p:spPr>
          <a:xfrm>
            <a:off x="4940115" y="8653954"/>
            <a:ext cx="2877671" cy="49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Desgranulaçao</a:t>
            </a:r>
          </a:p>
        </p:txBody>
      </p:sp>
      <p:sp>
        <p:nvSpPr>
          <p:cNvPr id="303" name="Freccia destra 7"/>
          <p:cNvSpPr/>
          <p:nvPr/>
        </p:nvSpPr>
        <p:spPr>
          <a:xfrm rot="1091559">
            <a:off x="3678830" y="8064891"/>
            <a:ext cx="1123092" cy="10345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304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722850">
              <a:defRPr spc="-242" sz="4002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Reconhecimento de células “self” danificadas</a:t>
            </a:r>
          </a:p>
        </p:txBody>
      </p:sp>
      <p:sp>
        <p:nvSpPr>
          <p:cNvPr id="307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39" name="Gruppo"/>
          <p:cNvGrpSpPr/>
          <p:nvPr/>
        </p:nvGrpSpPr>
        <p:grpSpPr>
          <a:xfrm>
            <a:off x="1653116" y="2244131"/>
            <a:ext cx="9088968" cy="4391432"/>
            <a:chOff x="0" y="0"/>
            <a:chExt cx="9088966" cy="4391430"/>
          </a:xfrm>
        </p:grpSpPr>
        <p:sp>
          <p:nvSpPr>
            <p:cNvPr id="308" name="Rettangolo arrotondato"/>
            <p:cNvSpPr/>
            <p:nvPr/>
          </p:nvSpPr>
          <p:spPr>
            <a:xfrm>
              <a:off x="3207122" y="778468"/>
              <a:ext cx="913739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9" name="Rettangolo arrotondato"/>
            <p:cNvSpPr/>
            <p:nvPr/>
          </p:nvSpPr>
          <p:spPr>
            <a:xfrm>
              <a:off x="4146922" y="778468"/>
              <a:ext cx="913739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0" name="Rettangolo arrotondato"/>
            <p:cNvSpPr/>
            <p:nvPr/>
          </p:nvSpPr>
          <p:spPr>
            <a:xfrm>
              <a:off x="5086722" y="778468"/>
              <a:ext cx="913739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1" name="Rettangolo arrotondato"/>
            <p:cNvSpPr/>
            <p:nvPr/>
          </p:nvSpPr>
          <p:spPr>
            <a:xfrm>
              <a:off x="6026522" y="778468"/>
              <a:ext cx="913739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2" name="Rettangolo arrotondato"/>
            <p:cNvSpPr/>
            <p:nvPr/>
          </p:nvSpPr>
          <p:spPr>
            <a:xfrm>
              <a:off x="4146922" y="2124668"/>
              <a:ext cx="913739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3" name="Rettangolo arrotondato"/>
            <p:cNvSpPr/>
            <p:nvPr/>
          </p:nvSpPr>
          <p:spPr>
            <a:xfrm>
              <a:off x="6081555" y="2124668"/>
              <a:ext cx="913740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4" name="Rettangolo arrotondato"/>
            <p:cNvSpPr/>
            <p:nvPr/>
          </p:nvSpPr>
          <p:spPr>
            <a:xfrm>
              <a:off x="7067922" y="2124668"/>
              <a:ext cx="913740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5" name="Cerchio"/>
            <p:cNvSpPr/>
            <p:nvPr/>
          </p:nvSpPr>
          <p:spPr>
            <a:xfrm>
              <a:off x="7118722" y="778468"/>
              <a:ext cx="1270001" cy="1270001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6" name="Ovale"/>
            <p:cNvSpPr/>
            <p:nvPr/>
          </p:nvSpPr>
          <p:spPr>
            <a:xfrm>
              <a:off x="7245722" y="905468"/>
              <a:ext cx="831124" cy="80612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7" name="Ovale"/>
            <p:cNvSpPr/>
            <p:nvPr/>
          </p:nvSpPr>
          <p:spPr>
            <a:xfrm>
              <a:off x="7442374" y="1708908"/>
              <a:ext cx="164836" cy="203135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8" name="Ovale"/>
            <p:cNvSpPr/>
            <p:nvPr/>
          </p:nvSpPr>
          <p:spPr>
            <a:xfrm>
              <a:off x="7683674" y="1747008"/>
              <a:ext cx="164836" cy="203135"/>
            </a:xfrm>
            <a:prstGeom prst="ellipse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19" name="Ovale"/>
            <p:cNvSpPr/>
            <p:nvPr/>
          </p:nvSpPr>
          <p:spPr>
            <a:xfrm>
              <a:off x="7906122" y="1708908"/>
              <a:ext cx="164837" cy="203135"/>
            </a:xfrm>
            <a:prstGeom prst="ellipse">
              <a:avLst/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0" name="Ovale"/>
            <p:cNvSpPr/>
            <p:nvPr/>
          </p:nvSpPr>
          <p:spPr>
            <a:xfrm>
              <a:off x="8050055" y="1464301"/>
              <a:ext cx="164837" cy="2031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1" name="Ovale"/>
            <p:cNvSpPr/>
            <p:nvPr/>
          </p:nvSpPr>
          <p:spPr>
            <a:xfrm>
              <a:off x="8138955" y="1273801"/>
              <a:ext cx="164837" cy="2031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2" name="Rettangolo arrotondato"/>
            <p:cNvSpPr/>
            <p:nvPr/>
          </p:nvSpPr>
          <p:spPr>
            <a:xfrm>
              <a:off x="5090955" y="2124668"/>
              <a:ext cx="913740" cy="1270001"/>
            </a:xfrm>
            <a:prstGeom prst="roundRect">
              <a:avLst>
                <a:gd name="adj" fmla="val 20848"/>
              </a:avLst>
            </a:prstGeom>
            <a:gradFill flip="none" rotWithShape="1">
              <a:gsLst>
                <a:gs pos="0">
                  <a:schemeClr val="accent5">
                    <a:hueOff val="-152896"/>
                    <a:lumOff val="12368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3" name="Linea"/>
            <p:cNvSpPr/>
            <p:nvPr/>
          </p:nvSpPr>
          <p:spPr>
            <a:xfrm>
              <a:off x="1934306" y="1550604"/>
              <a:ext cx="2173855" cy="161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0303" fill="norm" stroke="1" extrusionOk="0">
                  <a:moveTo>
                    <a:pt x="19067" y="15737"/>
                  </a:moveTo>
                  <a:cubicBezTo>
                    <a:pt x="20504" y="16830"/>
                    <a:pt x="20186" y="19472"/>
                    <a:pt x="18551" y="20022"/>
                  </a:cubicBezTo>
                  <a:cubicBezTo>
                    <a:pt x="16595" y="20680"/>
                    <a:pt x="15271" y="17181"/>
                    <a:pt x="13294" y="17776"/>
                  </a:cubicBezTo>
                  <a:cubicBezTo>
                    <a:pt x="12225" y="18097"/>
                    <a:pt x="11723" y="19562"/>
                    <a:pt x="10727" y="20087"/>
                  </a:cubicBezTo>
                  <a:cubicBezTo>
                    <a:pt x="9593" y="20685"/>
                    <a:pt x="8303" y="19991"/>
                    <a:pt x="7562" y="18659"/>
                  </a:cubicBezTo>
                  <a:cubicBezTo>
                    <a:pt x="6530" y="16801"/>
                    <a:pt x="6712" y="13933"/>
                    <a:pt x="4958" y="12932"/>
                  </a:cubicBezTo>
                  <a:cubicBezTo>
                    <a:pt x="2929" y="11773"/>
                    <a:pt x="-1096" y="12538"/>
                    <a:pt x="280" y="9754"/>
                  </a:cubicBezTo>
                  <a:cubicBezTo>
                    <a:pt x="923" y="8453"/>
                    <a:pt x="2440" y="9375"/>
                    <a:pt x="3459" y="8777"/>
                  </a:cubicBezTo>
                  <a:cubicBezTo>
                    <a:pt x="5168" y="7772"/>
                    <a:pt x="4346" y="4932"/>
                    <a:pt x="4903" y="2878"/>
                  </a:cubicBezTo>
                  <a:cubicBezTo>
                    <a:pt x="5735" y="-186"/>
                    <a:pt x="8695" y="-915"/>
                    <a:pt x="10125" y="1232"/>
                  </a:cubicBezTo>
                  <a:cubicBezTo>
                    <a:pt x="10867" y="2344"/>
                    <a:pt x="10940" y="4238"/>
                    <a:pt x="12159" y="4521"/>
                  </a:cubicBezTo>
                  <a:cubicBezTo>
                    <a:pt x="14029" y="4956"/>
                    <a:pt x="14221" y="1092"/>
                    <a:pt x="16105" y="948"/>
                  </a:cubicBezTo>
                  <a:cubicBezTo>
                    <a:pt x="19236" y="708"/>
                    <a:pt x="16386" y="5327"/>
                    <a:pt x="15158" y="8949"/>
                  </a:cubicBezTo>
                  <a:cubicBezTo>
                    <a:pt x="13883" y="12712"/>
                    <a:pt x="16214" y="16028"/>
                    <a:pt x="19290" y="15933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4" name="Ovale"/>
            <p:cNvSpPr/>
            <p:nvPr/>
          </p:nvSpPr>
          <p:spPr>
            <a:xfrm>
              <a:off x="2572387" y="2000016"/>
              <a:ext cx="831123" cy="401705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5" name="Bastoncino di zucchero"/>
            <p:cNvSpPr/>
            <p:nvPr/>
          </p:nvSpPr>
          <p:spPr>
            <a:xfrm rot="16438043">
              <a:off x="1962156" y="1728721"/>
              <a:ext cx="313521" cy="61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73" fill="norm" stroke="1" extrusionOk="0">
                  <a:moveTo>
                    <a:pt x="10488" y="2"/>
                  </a:moveTo>
                  <a:cubicBezTo>
                    <a:pt x="8555" y="-27"/>
                    <a:pt x="7029" y="243"/>
                    <a:pt x="5951" y="541"/>
                  </a:cubicBezTo>
                  <a:cubicBezTo>
                    <a:pt x="1561" y="1756"/>
                    <a:pt x="218" y="4514"/>
                    <a:pt x="80" y="4824"/>
                  </a:cubicBezTo>
                  <a:cubicBezTo>
                    <a:pt x="-296" y="5664"/>
                    <a:pt x="702" y="6505"/>
                    <a:pt x="2305" y="6701"/>
                  </a:cubicBezTo>
                  <a:cubicBezTo>
                    <a:pt x="3908" y="6899"/>
                    <a:pt x="5511" y="6377"/>
                    <a:pt x="5887" y="5537"/>
                  </a:cubicBezTo>
                  <a:cubicBezTo>
                    <a:pt x="6042" y="5189"/>
                    <a:pt x="6979" y="3791"/>
                    <a:pt x="8735" y="3305"/>
                  </a:cubicBezTo>
                  <a:cubicBezTo>
                    <a:pt x="9079" y="3210"/>
                    <a:pt x="10127" y="2920"/>
                    <a:pt x="12285" y="3358"/>
                  </a:cubicBezTo>
                  <a:lnTo>
                    <a:pt x="12394" y="3378"/>
                  </a:lnTo>
                  <a:cubicBezTo>
                    <a:pt x="12408" y="3380"/>
                    <a:pt x="13841" y="3681"/>
                    <a:pt x="14536" y="4463"/>
                  </a:cubicBezTo>
                  <a:cubicBezTo>
                    <a:pt x="15189" y="5199"/>
                    <a:pt x="15062" y="6194"/>
                    <a:pt x="14153" y="7424"/>
                  </a:cubicBezTo>
                  <a:lnTo>
                    <a:pt x="5276" y="19446"/>
                  </a:lnTo>
                  <a:cubicBezTo>
                    <a:pt x="4681" y="20251"/>
                    <a:pt x="5445" y="21155"/>
                    <a:pt x="6980" y="21467"/>
                  </a:cubicBezTo>
                  <a:cubicBezTo>
                    <a:pt x="7334" y="21539"/>
                    <a:pt x="7696" y="21573"/>
                    <a:pt x="8054" y="21573"/>
                  </a:cubicBezTo>
                  <a:cubicBezTo>
                    <a:pt x="9249" y="21573"/>
                    <a:pt x="10378" y="21193"/>
                    <a:pt x="10835" y="20574"/>
                  </a:cubicBezTo>
                  <a:lnTo>
                    <a:pt x="19713" y="8552"/>
                  </a:lnTo>
                  <a:cubicBezTo>
                    <a:pt x="21229" y="6499"/>
                    <a:pt x="21304" y="4681"/>
                    <a:pt x="19941" y="3145"/>
                  </a:cubicBezTo>
                  <a:cubicBezTo>
                    <a:pt x="18265" y="1257"/>
                    <a:pt x="15036" y="559"/>
                    <a:pt x="14401" y="437"/>
                  </a:cubicBezTo>
                  <a:cubicBezTo>
                    <a:pt x="12954" y="146"/>
                    <a:pt x="11648" y="20"/>
                    <a:pt x="10488" y="2"/>
                  </a:cubicBezTo>
                  <a:close/>
                </a:path>
              </a:pathLst>
            </a:cu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6" name="Bastoncino di zucchero"/>
            <p:cNvSpPr/>
            <p:nvPr/>
          </p:nvSpPr>
          <p:spPr>
            <a:xfrm flipH="1" rot="19778492">
              <a:off x="2139956" y="1268225"/>
              <a:ext cx="313521" cy="61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73" fill="norm" stroke="1" extrusionOk="0">
                  <a:moveTo>
                    <a:pt x="10488" y="2"/>
                  </a:moveTo>
                  <a:cubicBezTo>
                    <a:pt x="8555" y="-27"/>
                    <a:pt x="7029" y="243"/>
                    <a:pt x="5951" y="541"/>
                  </a:cubicBezTo>
                  <a:cubicBezTo>
                    <a:pt x="1561" y="1756"/>
                    <a:pt x="218" y="4514"/>
                    <a:pt x="80" y="4824"/>
                  </a:cubicBezTo>
                  <a:cubicBezTo>
                    <a:pt x="-296" y="5664"/>
                    <a:pt x="702" y="6505"/>
                    <a:pt x="2305" y="6701"/>
                  </a:cubicBezTo>
                  <a:cubicBezTo>
                    <a:pt x="3908" y="6899"/>
                    <a:pt x="5511" y="6377"/>
                    <a:pt x="5887" y="5537"/>
                  </a:cubicBezTo>
                  <a:cubicBezTo>
                    <a:pt x="6042" y="5189"/>
                    <a:pt x="6979" y="3791"/>
                    <a:pt x="8735" y="3305"/>
                  </a:cubicBezTo>
                  <a:cubicBezTo>
                    <a:pt x="9079" y="3210"/>
                    <a:pt x="10127" y="2920"/>
                    <a:pt x="12285" y="3358"/>
                  </a:cubicBezTo>
                  <a:lnTo>
                    <a:pt x="12394" y="3378"/>
                  </a:lnTo>
                  <a:cubicBezTo>
                    <a:pt x="12408" y="3380"/>
                    <a:pt x="13841" y="3681"/>
                    <a:pt x="14536" y="4463"/>
                  </a:cubicBezTo>
                  <a:cubicBezTo>
                    <a:pt x="15189" y="5199"/>
                    <a:pt x="15062" y="6194"/>
                    <a:pt x="14153" y="7424"/>
                  </a:cubicBezTo>
                  <a:lnTo>
                    <a:pt x="5276" y="19446"/>
                  </a:lnTo>
                  <a:cubicBezTo>
                    <a:pt x="4681" y="20251"/>
                    <a:pt x="5445" y="21155"/>
                    <a:pt x="6980" y="21467"/>
                  </a:cubicBezTo>
                  <a:cubicBezTo>
                    <a:pt x="7334" y="21539"/>
                    <a:pt x="7696" y="21573"/>
                    <a:pt x="8054" y="21573"/>
                  </a:cubicBezTo>
                  <a:cubicBezTo>
                    <a:pt x="9249" y="21573"/>
                    <a:pt x="10378" y="21193"/>
                    <a:pt x="10835" y="20574"/>
                  </a:cubicBezTo>
                  <a:lnTo>
                    <a:pt x="19713" y="8552"/>
                  </a:lnTo>
                  <a:cubicBezTo>
                    <a:pt x="21229" y="6499"/>
                    <a:pt x="21304" y="4681"/>
                    <a:pt x="19941" y="3145"/>
                  </a:cubicBezTo>
                  <a:cubicBezTo>
                    <a:pt x="18265" y="1257"/>
                    <a:pt x="15036" y="559"/>
                    <a:pt x="14401" y="437"/>
                  </a:cubicBezTo>
                  <a:cubicBezTo>
                    <a:pt x="12954" y="146"/>
                    <a:pt x="11648" y="20"/>
                    <a:pt x="10488" y="2"/>
                  </a:cubicBezTo>
                  <a:close/>
                </a:path>
              </a:pathLst>
            </a:cu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7" name="Bastoncino di zucchero"/>
            <p:cNvSpPr/>
            <p:nvPr/>
          </p:nvSpPr>
          <p:spPr>
            <a:xfrm rot="10963824">
              <a:off x="3106542" y="3084846"/>
              <a:ext cx="303903" cy="59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73" fill="norm" stroke="1" extrusionOk="0">
                  <a:moveTo>
                    <a:pt x="10421" y="2"/>
                  </a:moveTo>
                  <a:cubicBezTo>
                    <a:pt x="12354" y="-27"/>
                    <a:pt x="13880" y="243"/>
                    <a:pt x="14958" y="541"/>
                  </a:cubicBezTo>
                  <a:cubicBezTo>
                    <a:pt x="19348" y="1756"/>
                    <a:pt x="20691" y="4514"/>
                    <a:pt x="20829" y="4824"/>
                  </a:cubicBezTo>
                  <a:cubicBezTo>
                    <a:pt x="21205" y="5664"/>
                    <a:pt x="20207" y="6505"/>
                    <a:pt x="18604" y="6701"/>
                  </a:cubicBezTo>
                  <a:cubicBezTo>
                    <a:pt x="17001" y="6899"/>
                    <a:pt x="15398" y="6377"/>
                    <a:pt x="15022" y="5537"/>
                  </a:cubicBezTo>
                  <a:cubicBezTo>
                    <a:pt x="14867" y="5189"/>
                    <a:pt x="13930" y="3791"/>
                    <a:pt x="12174" y="3305"/>
                  </a:cubicBezTo>
                  <a:cubicBezTo>
                    <a:pt x="11830" y="3210"/>
                    <a:pt x="10782" y="2920"/>
                    <a:pt x="8624" y="3358"/>
                  </a:cubicBezTo>
                  <a:lnTo>
                    <a:pt x="8515" y="3378"/>
                  </a:lnTo>
                  <a:cubicBezTo>
                    <a:pt x="8501" y="3380"/>
                    <a:pt x="7068" y="3681"/>
                    <a:pt x="6373" y="4463"/>
                  </a:cubicBezTo>
                  <a:cubicBezTo>
                    <a:pt x="5720" y="5199"/>
                    <a:pt x="5847" y="6194"/>
                    <a:pt x="6756" y="7424"/>
                  </a:cubicBezTo>
                  <a:lnTo>
                    <a:pt x="15633" y="19446"/>
                  </a:lnTo>
                  <a:cubicBezTo>
                    <a:pt x="16228" y="20251"/>
                    <a:pt x="15464" y="21155"/>
                    <a:pt x="13929" y="21467"/>
                  </a:cubicBezTo>
                  <a:cubicBezTo>
                    <a:pt x="13575" y="21539"/>
                    <a:pt x="13213" y="21573"/>
                    <a:pt x="12855" y="21573"/>
                  </a:cubicBezTo>
                  <a:cubicBezTo>
                    <a:pt x="11660" y="21573"/>
                    <a:pt x="10531" y="21193"/>
                    <a:pt x="10074" y="20574"/>
                  </a:cubicBezTo>
                  <a:lnTo>
                    <a:pt x="1196" y="8552"/>
                  </a:lnTo>
                  <a:cubicBezTo>
                    <a:pt x="-320" y="6499"/>
                    <a:pt x="-395" y="4681"/>
                    <a:pt x="968" y="3145"/>
                  </a:cubicBezTo>
                  <a:cubicBezTo>
                    <a:pt x="2644" y="1257"/>
                    <a:pt x="5873" y="559"/>
                    <a:pt x="6508" y="437"/>
                  </a:cubicBezTo>
                  <a:cubicBezTo>
                    <a:pt x="7955" y="146"/>
                    <a:pt x="9261" y="20"/>
                    <a:pt x="10421" y="2"/>
                  </a:cubicBezTo>
                  <a:close/>
                </a:path>
              </a:pathLst>
            </a:custGeom>
            <a:solidFill>
              <a:srgbClr val="FF4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8" name="Bastoncino di zucchero"/>
            <p:cNvSpPr/>
            <p:nvPr/>
          </p:nvSpPr>
          <p:spPr>
            <a:xfrm rot="15398203">
              <a:off x="3136686" y="2514772"/>
              <a:ext cx="238663" cy="41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73" fill="norm" stroke="1" extrusionOk="0">
                  <a:moveTo>
                    <a:pt x="10421" y="2"/>
                  </a:moveTo>
                  <a:cubicBezTo>
                    <a:pt x="12354" y="-27"/>
                    <a:pt x="13880" y="243"/>
                    <a:pt x="14958" y="541"/>
                  </a:cubicBezTo>
                  <a:cubicBezTo>
                    <a:pt x="19348" y="1756"/>
                    <a:pt x="20691" y="4514"/>
                    <a:pt x="20829" y="4824"/>
                  </a:cubicBezTo>
                  <a:cubicBezTo>
                    <a:pt x="21205" y="5664"/>
                    <a:pt x="20207" y="6505"/>
                    <a:pt x="18604" y="6701"/>
                  </a:cubicBezTo>
                  <a:cubicBezTo>
                    <a:pt x="17001" y="6899"/>
                    <a:pt x="15398" y="6377"/>
                    <a:pt x="15022" y="5537"/>
                  </a:cubicBezTo>
                  <a:cubicBezTo>
                    <a:pt x="14867" y="5189"/>
                    <a:pt x="13930" y="3791"/>
                    <a:pt x="12174" y="3305"/>
                  </a:cubicBezTo>
                  <a:cubicBezTo>
                    <a:pt x="11830" y="3210"/>
                    <a:pt x="10782" y="2920"/>
                    <a:pt x="8624" y="3358"/>
                  </a:cubicBezTo>
                  <a:lnTo>
                    <a:pt x="8515" y="3378"/>
                  </a:lnTo>
                  <a:cubicBezTo>
                    <a:pt x="8501" y="3380"/>
                    <a:pt x="7068" y="3681"/>
                    <a:pt x="6373" y="4463"/>
                  </a:cubicBezTo>
                  <a:cubicBezTo>
                    <a:pt x="5720" y="5199"/>
                    <a:pt x="5847" y="6194"/>
                    <a:pt x="6756" y="7424"/>
                  </a:cubicBezTo>
                  <a:lnTo>
                    <a:pt x="15633" y="19446"/>
                  </a:lnTo>
                  <a:cubicBezTo>
                    <a:pt x="16228" y="20251"/>
                    <a:pt x="15464" y="21155"/>
                    <a:pt x="13929" y="21467"/>
                  </a:cubicBezTo>
                  <a:cubicBezTo>
                    <a:pt x="13575" y="21539"/>
                    <a:pt x="13213" y="21573"/>
                    <a:pt x="12855" y="21573"/>
                  </a:cubicBezTo>
                  <a:cubicBezTo>
                    <a:pt x="11660" y="21573"/>
                    <a:pt x="10531" y="21193"/>
                    <a:pt x="10074" y="20574"/>
                  </a:cubicBezTo>
                  <a:lnTo>
                    <a:pt x="1196" y="8552"/>
                  </a:lnTo>
                  <a:cubicBezTo>
                    <a:pt x="-320" y="6499"/>
                    <a:pt x="-395" y="4681"/>
                    <a:pt x="968" y="3145"/>
                  </a:cubicBezTo>
                  <a:cubicBezTo>
                    <a:pt x="2644" y="1257"/>
                    <a:pt x="5873" y="559"/>
                    <a:pt x="6508" y="437"/>
                  </a:cubicBezTo>
                  <a:cubicBezTo>
                    <a:pt x="7955" y="146"/>
                    <a:pt x="9261" y="20"/>
                    <a:pt x="10421" y="2"/>
                  </a:cubicBezTo>
                  <a:close/>
                </a:path>
              </a:pathLst>
            </a:custGeom>
            <a:solidFill>
              <a:srgbClr val="9437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9" name="Batterio"/>
            <p:cNvSpPr/>
            <p:nvPr/>
          </p:nvSpPr>
          <p:spPr>
            <a:xfrm>
              <a:off x="1462770" y="1085306"/>
              <a:ext cx="302440" cy="65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8276" y="0"/>
                  </a:moveTo>
                  <a:cubicBezTo>
                    <a:pt x="8218" y="0"/>
                    <a:pt x="8160" y="11"/>
                    <a:pt x="8101" y="27"/>
                  </a:cubicBezTo>
                  <a:cubicBezTo>
                    <a:pt x="8055" y="43"/>
                    <a:pt x="8018" y="69"/>
                    <a:pt x="8007" y="91"/>
                  </a:cubicBezTo>
                  <a:cubicBezTo>
                    <a:pt x="8007" y="112"/>
                    <a:pt x="8019" y="134"/>
                    <a:pt x="8054" y="150"/>
                  </a:cubicBezTo>
                  <a:cubicBezTo>
                    <a:pt x="8287" y="274"/>
                    <a:pt x="8427" y="398"/>
                    <a:pt x="8462" y="522"/>
                  </a:cubicBezTo>
                  <a:cubicBezTo>
                    <a:pt x="8485" y="581"/>
                    <a:pt x="8486" y="646"/>
                    <a:pt x="8451" y="711"/>
                  </a:cubicBezTo>
                  <a:cubicBezTo>
                    <a:pt x="8440" y="754"/>
                    <a:pt x="8405" y="802"/>
                    <a:pt x="8382" y="845"/>
                  </a:cubicBezTo>
                  <a:cubicBezTo>
                    <a:pt x="8370" y="867"/>
                    <a:pt x="8357" y="894"/>
                    <a:pt x="8346" y="921"/>
                  </a:cubicBezTo>
                  <a:cubicBezTo>
                    <a:pt x="8311" y="996"/>
                    <a:pt x="8265" y="1083"/>
                    <a:pt x="8265" y="1180"/>
                  </a:cubicBezTo>
                  <a:cubicBezTo>
                    <a:pt x="8265" y="1272"/>
                    <a:pt x="8301" y="1373"/>
                    <a:pt x="8371" y="1470"/>
                  </a:cubicBezTo>
                  <a:cubicBezTo>
                    <a:pt x="8383" y="1486"/>
                    <a:pt x="8392" y="1503"/>
                    <a:pt x="8404" y="1514"/>
                  </a:cubicBezTo>
                  <a:cubicBezTo>
                    <a:pt x="8474" y="1605"/>
                    <a:pt x="8380" y="1708"/>
                    <a:pt x="8182" y="1751"/>
                  </a:cubicBezTo>
                  <a:cubicBezTo>
                    <a:pt x="8077" y="1773"/>
                    <a:pt x="7973" y="1800"/>
                    <a:pt x="7868" y="1827"/>
                  </a:cubicBezTo>
                  <a:cubicBezTo>
                    <a:pt x="7810" y="1843"/>
                    <a:pt x="7741" y="1847"/>
                    <a:pt x="7682" y="1847"/>
                  </a:cubicBezTo>
                  <a:cubicBezTo>
                    <a:pt x="7507" y="1847"/>
                    <a:pt x="7354" y="1800"/>
                    <a:pt x="7296" y="1719"/>
                  </a:cubicBezTo>
                  <a:cubicBezTo>
                    <a:pt x="7226" y="1627"/>
                    <a:pt x="7121" y="1547"/>
                    <a:pt x="7004" y="1477"/>
                  </a:cubicBezTo>
                  <a:cubicBezTo>
                    <a:pt x="6771" y="1347"/>
                    <a:pt x="6467" y="1260"/>
                    <a:pt x="6024" y="1195"/>
                  </a:cubicBezTo>
                  <a:cubicBezTo>
                    <a:pt x="6001" y="1195"/>
                    <a:pt x="5989" y="1190"/>
                    <a:pt x="5966" y="1190"/>
                  </a:cubicBezTo>
                  <a:cubicBezTo>
                    <a:pt x="5872" y="1190"/>
                    <a:pt x="5779" y="1217"/>
                    <a:pt x="5732" y="1254"/>
                  </a:cubicBezTo>
                  <a:cubicBezTo>
                    <a:pt x="5697" y="1281"/>
                    <a:pt x="5687" y="1309"/>
                    <a:pt x="5710" y="1330"/>
                  </a:cubicBezTo>
                  <a:cubicBezTo>
                    <a:pt x="5722" y="1352"/>
                    <a:pt x="5759" y="1368"/>
                    <a:pt x="5805" y="1379"/>
                  </a:cubicBezTo>
                  <a:cubicBezTo>
                    <a:pt x="6120" y="1454"/>
                    <a:pt x="6350" y="1541"/>
                    <a:pt x="6490" y="1648"/>
                  </a:cubicBezTo>
                  <a:cubicBezTo>
                    <a:pt x="6560" y="1702"/>
                    <a:pt x="6609" y="1757"/>
                    <a:pt x="6644" y="1827"/>
                  </a:cubicBezTo>
                  <a:cubicBezTo>
                    <a:pt x="6678" y="1891"/>
                    <a:pt x="6713" y="1960"/>
                    <a:pt x="6713" y="2036"/>
                  </a:cubicBezTo>
                  <a:lnTo>
                    <a:pt x="6713" y="2052"/>
                  </a:lnTo>
                  <a:cubicBezTo>
                    <a:pt x="6713" y="2101"/>
                    <a:pt x="6725" y="2134"/>
                    <a:pt x="6702" y="2177"/>
                  </a:cubicBezTo>
                  <a:cubicBezTo>
                    <a:pt x="6678" y="2209"/>
                    <a:pt x="6633" y="2246"/>
                    <a:pt x="6574" y="2273"/>
                  </a:cubicBezTo>
                  <a:cubicBezTo>
                    <a:pt x="6341" y="2381"/>
                    <a:pt x="6131" y="2494"/>
                    <a:pt x="5933" y="2618"/>
                  </a:cubicBezTo>
                  <a:cubicBezTo>
                    <a:pt x="5874" y="2656"/>
                    <a:pt x="5782" y="2677"/>
                    <a:pt x="5689" y="2677"/>
                  </a:cubicBezTo>
                  <a:cubicBezTo>
                    <a:pt x="5642" y="2677"/>
                    <a:pt x="5582" y="2673"/>
                    <a:pt x="5536" y="2662"/>
                  </a:cubicBezTo>
                  <a:cubicBezTo>
                    <a:pt x="5466" y="2646"/>
                    <a:pt x="5441" y="2635"/>
                    <a:pt x="5441" y="2635"/>
                  </a:cubicBezTo>
                  <a:cubicBezTo>
                    <a:pt x="5359" y="2597"/>
                    <a:pt x="5269" y="2548"/>
                    <a:pt x="5164" y="2478"/>
                  </a:cubicBezTo>
                  <a:lnTo>
                    <a:pt x="5105" y="2440"/>
                  </a:lnTo>
                  <a:cubicBezTo>
                    <a:pt x="5024" y="2386"/>
                    <a:pt x="4930" y="2327"/>
                    <a:pt x="4825" y="2273"/>
                  </a:cubicBezTo>
                  <a:cubicBezTo>
                    <a:pt x="4685" y="2198"/>
                    <a:pt x="4522" y="2139"/>
                    <a:pt x="4358" y="2096"/>
                  </a:cubicBezTo>
                  <a:cubicBezTo>
                    <a:pt x="4195" y="2053"/>
                    <a:pt x="4006" y="2025"/>
                    <a:pt x="3808" y="2009"/>
                  </a:cubicBezTo>
                  <a:cubicBezTo>
                    <a:pt x="3680" y="1998"/>
                    <a:pt x="3540" y="1993"/>
                    <a:pt x="3400" y="1993"/>
                  </a:cubicBezTo>
                  <a:cubicBezTo>
                    <a:pt x="3342" y="1993"/>
                    <a:pt x="3298" y="1993"/>
                    <a:pt x="3239" y="1993"/>
                  </a:cubicBezTo>
                  <a:cubicBezTo>
                    <a:pt x="3135" y="1993"/>
                    <a:pt x="3029" y="2042"/>
                    <a:pt x="3017" y="2096"/>
                  </a:cubicBezTo>
                  <a:cubicBezTo>
                    <a:pt x="3005" y="2123"/>
                    <a:pt x="3015" y="2149"/>
                    <a:pt x="3050" y="2170"/>
                  </a:cubicBezTo>
                  <a:cubicBezTo>
                    <a:pt x="3073" y="2186"/>
                    <a:pt x="3120" y="2199"/>
                    <a:pt x="3167" y="2204"/>
                  </a:cubicBezTo>
                  <a:cubicBezTo>
                    <a:pt x="3516" y="2225"/>
                    <a:pt x="3809" y="2274"/>
                    <a:pt x="4019" y="2344"/>
                  </a:cubicBezTo>
                  <a:cubicBezTo>
                    <a:pt x="4124" y="2381"/>
                    <a:pt x="4218" y="2424"/>
                    <a:pt x="4300" y="2483"/>
                  </a:cubicBezTo>
                  <a:cubicBezTo>
                    <a:pt x="4358" y="2527"/>
                    <a:pt x="4416" y="2575"/>
                    <a:pt x="4486" y="2623"/>
                  </a:cubicBezTo>
                  <a:lnTo>
                    <a:pt x="4544" y="2667"/>
                  </a:lnTo>
                  <a:cubicBezTo>
                    <a:pt x="4626" y="2737"/>
                    <a:pt x="4732" y="2812"/>
                    <a:pt x="4872" y="2882"/>
                  </a:cubicBezTo>
                  <a:cubicBezTo>
                    <a:pt x="4896" y="2893"/>
                    <a:pt x="4951" y="2926"/>
                    <a:pt x="5033" y="2963"/>
                  </a:cubicBezTo>
                  <a:cubicBezTo>
                    <a:pt x="5196" y="3039"/>
                    <a:pt x="5243" y="3152"/>
                    <a:pt x="5149" y="3255"/>
                  </a:cubicBezTo>
                  <a:cubicBezTo>
                    <a:pt x="5021" y="3389"/>
                    <a:pt x="4895" y="3528"/>
                    <a:pt x="4825" y="3620"/>
                  </a:cubicBezTo>
                  <a:cubicBezTo>
                    <a:pt x="4790" y="3658"/>
                    <a:pt x="4721" y="3686"/>
                    <a:pt x="4639" y="3686"/>
                  </a:cubicBezTo>
                  <a:cubicBezTo>
                    <a:pt x="4581" y="3686"/>
                    <a:pt x="4533" y="3680"/>
                    <a:pt x="4486" y="3664"/>
                  </a:cubicBezTo>
                  <a:cubicBezTo>
                    <a:pt x="4416" y="3637"/>
                    <a:pt x="4381" y="3620"/>
                    <a:pt x="4369" y="3615"/>
                  </a:cubicBezTo>
                  <a:lnTo>
                    <a:pt x="4347" y="3598"/>
                  </a:lnTo>
                  <a:cubicBezTo>
                    <a:pt x="4266" y="3550"/>
                    <a:pt x="4158" y="3497"/>
                    <a:pt x="4041" y="3448"/>
                  </a:cubicBezTo>
                  <a:cubicBezTo>
                    <a:pt x="3913" y="3394"/>
                    <a:pt x="3762" y="3351"/>
                    <a:pt x="3622" y="3324"/>
                  </a:cubicBezTo>
                  <a:cubicBezTo>
                    <a:pt x="3482" y="3297"/>
                    <a:pt x="3331" y="3287"/>
                    <a:pt x="3156" y="3287"/>
                  </a:cubicBezTo>
                  <a:cubicBezTo>
                    <a:pt x="3027" y="3287"/>
                    <a:pt x="2899" y="3292"/>
                    <a:pt x="2747" y="3308"/>
                  </a:cubicBezTo>
                  <a:cubicBezTo>
                    <a:pt x="2654" y="3319"/>
                    <a:pt x="2598" y="3362"/>
                    <a:pt x="2598" y="3416"/>
                  </a:cubicBezTo>
                  <a:cubicBezTo>
                    <a:pt x="2610" y="3465"/>
                    <a:pt x="2665" y="3502"/>
                    <a:pt x="2758" y="3502"/>
                  </a:cubicBezTo>
                  <a:cubicBezTo>
                    <a:pt x="3027" y="3502"/>
                    <a:pt x="3251" y="3529"/>
                    <a:pt x="3414" y="3578"/>
                  </a:cubicBezTo>
                  <a:cubicBezTo>
                    <a:pt x="3508" y="3605"/>
                    <a:pt x="3589" y="3637"/>
                    <a:pt x="3659" y="3686"/>
                  </a:cubicBezTo>
                  <a:cubicBezTo>
                    <a:pt x="3717" y="3723"/>
                    <a:pt x="3774" y="3765"/>
                    <a:pt x="3844" y="3808"/>
                  </a:cubicBezTo>
                  <a:lnTo>
                    <a:pt x="3892" y="3840"/>
                  </a:lnTo>
                  <a:cubicBezTo>
                    <a:pt x="3927" y="3867"/>
                    <a:pt x="4054" y="3948"/>
                    <a:pt x="4194" y="4029"/>
                  </a:cubicBezTo>
                  <a:cubicBezTo>
                    <a:pt x="4299" y="4088"/>
                    <a:pt x="4324" y="4169"/>
                    <a:pt x="4289" y="4245"/>
                  </a:cubicBezTo>
                  <a:cubicBezTo>
                    <a:pt x="4266" y="4282"/>
                    <a:pt x="4253" y="4309"/>
                    <a:pt x="4242" y="4325"/>
                  </a:cubicBezTo>
                  <a:cubicBezTo>
                    <a:pt x="4195" y="4385"/>
                    <a:pt x="4079" y="4428"/>
                    <a:pt x="3939" y="4428"/>
                  </a:cubicBezTo>
                  <a:cubicBezTo>
                    <a:pt x="3834" y="4428"/>
                    <a:pt x="3682" y="4428"/>
                    <a:pt x="3600" y="4433"/>
                  </a:cubicBezTo>
                  <a:cubicBezTo>
                    <a:pt x="3390" y="4449"/>
                    <a:pt x="3202" y="4477"/>
                    <a:pt x="3050" y="4499"/>
                  </a:cubicBezTo>
                  <a:lnTo>
                    <a:pt x="3028" y="4504"/>
                  </a:lnTo>
                  <a:cubicBezTo>
                    <a:pt x="2888" y="4525"/>
                    <a:pt x="2748" y="4547"/>
                    <a:pt x="2620" y="4558"/>
                  </a:cubicBezTo>
                  <a:cubicBezTo>
                    <a:pt x="2527" y="4569"/>
                    <a:pt x="2432" y="4568"/>
                    <a:pt x="2350" y="4568"/>
                  </a:cubicBezTo>
                  <a:cubicBezTo>
                    <a:pt x="2304" y="4568"/>
                    <a:pt x="2258" y="4568"/>
                    <a:pt x="2212" y="4563"/>
                  </a:cubicBezTo>
                  <a:cubicBezTo>
                    <a:pt x="1967" y="4552"/>
                    <a:pt x="1677" y="4499"/>
                    <a:pt x="1373" y="4413"/>
                  </a:cubicBezTo>
                  <a:cubicBezTo>
                    <a:pt x="1338" y="4402"/>
                    <a:pt x="1314" y="4401"/>
                    <a:pt x="1279" y="4401"/>
                  </a:cubicBezTo>
                  <a:cubicBezTo>
                    <a:pt x="1220" y="4401"/>
                    <a:pt x="1161" y="4418"/>
                    <a:pt x="1115" y="4440"/>
                  </a:cubicBezTo>
                  <a:cubicBezTo>
                    <a:pt x="1045" y="4483"/>
                    <a:pt x="1059" y="4542"/>
                    <a:pt x="1140" y="4575"/>
                  </a:cubicBezTo>
                  <a:cubicBezTo>
                    <a:pt x="1362" y="4666"/>
                    <a:pt x="1675" y="4778"/>
                    <a:pt x="2095" y="4832"/>
                  </a:cubicBezTo>
                  <a:cubicBezTo>
                    <a:pt x="2247" y="4854"/>
                    <a:pt x="2420" y="4864"/>
                    <a:pt x="2583" y="4864"/>
                  </a:cubicBezTo>
                  <a:cubicBezTo>
                    <a:pt x="2618" y="4864"/>
                    <a:pt x="2654" y="4864"/>
                    <a:pt x="2689" y="4864"/>
                  </a:cubicBezTo>
                  <a:cubicBezTo>
                    <a:pt x="2864" y="4859"/>
                    <a:pt x="3051" y="4843"/>
                    <a:pt x="3203" y="4832"/>
                  </a:cubicBezTo>
                  <a:lnTo>
                    <a:pt x="3239" y="4827"/>
                  </a:lnTo>
                  <a:cubicBezTo>
                    <a:pt x="3391" y="4816"/>
                    <a:pt x="3541" y="4805"/>
                    <a:pt x="3680" y="4805"/>
                  </a:cubicBezTo>
                  <a:cubicBezTo>
                    <a:pt x="3739" y="4805"/>
                    <a:pt x="3798" y="4822"/>
                    <a:pt x="3844" y="4844"/>
                  </a:cubicBezTo>
                  <a:cubicBezTo>
                    <a:pt x="3879" y="4866"/>
                    <a:pt x="3893" y="4892"/>
                    <a:pt x="3881" y="4925"/>
                  </a:cubicBezTo>
                  <a:cubicBezTo>
                    <a:pt x="3823" y="5033"/>
                    <a:pt x="3729" y="5225"/>
                    <a:pt x="3659" y="5398"/>
                  </a:cubicBezTo>
                  <a:cubicBezTo>
                    <a:pt x="3624" y="5479"/>
                    <a:pt x="3436" y="5523"/>
                    <a:pt x="3272" y="5490"/>
                  </a:cubicBezTo>
                  <a:cubicBezTo>
                    <a:pt x="3202" y="5474"/>
                    <a:pt x="3157" y="5469"/>
                    <a:pt x="3134" y="5464"/>
                  </a:cubicBezTo>
                  <a:cubicBezTo>
                    <a:pt x="2947" y="5426"/>
                    <a:pt x="2737" y="5403"/>
                    <a:pt x="2551" y="5398"/>
                  </a:cubicBezTo>
                  <a:cubicBezTo>
                    <a:pt x="2516" y="5398"/>
                    <a:pt x="2469" y="5398"/>
                    <a:pt x="2434" y="5398"/>
                  </a:cubicBezTo>
                  <a:cubicBezTo>
                    <a:pt x="2131" y="5398"/>
                    <a:pt x="1827" y="5431"/>
                    <a:pt x="1454" y="5501"/>
                  </a:cubicBezTo>
                  <a:cubicBezTo>
                    <a:pt x="1349" y="5522"/>
                    <a:pt x="1302" y="5577"/>
                    <a:pt x="1337" y="5625"/>
                  </a:cubicBezTo>
                  <a:cubicBezTo>
                    <a:pt x="1360" y="5663"/>
                    <a:pt x="1441" y="5689"/>
                    <a:pt x="1523" y="5689"/>
                  </a:cubicBezTo>
                  <a:cubicBezTo>
                    <a:pt x="1535" y="5689"/>
                    <a:pt x="1547" y="5689"/>
                    <a:pt x="1570" y="5689"/>
                  </a:cubicBezTo>
                  <a:cubicBezTo>
                    <a:pt x="1769" y="5668"/>
                    <a:pt x="1957" y="5657"/>
                    <a:pt x="2132" y="5657"/>
                  </a:cubicBezTo>
                  <a:cubicBezTo>
                    <a:pt x="2260" y="5657"/>
                    <a:pt x="2374" y="5662"/>
                    <a:pt x="2467" y="5672"/>
                  </a:cubicBezTo>
                  <a:cubicBezTo>
                    <a:pt x="2595" y="5688"/>
                    <a:pt x="2726" y="5711"/>
                    <a:pt x="2842" y="5743"/>
                  </a:cubicBezTo>
                  <a:cubicBezTo>
                    <a:pt x="2959" y="5775"/>
                    <a:pt x="3075" y="5812"/>
                    <a:pt x="3192" y="5861"/>
                  </a:cubicBezTo>
                  <a:lnTo>
                    <a:pt x="3250" y="5878"/>
                  </a:lnTo>
                  <a:cubicBezTo>
                    <a:pt x="3379" y="5926"/>
                    <a:pt x="3448" y="6001"/>
                    <a:pt x="3436" y="6076"/>
                  </a:cubicBezTo>
                  <a:cubicBezTo>
                    <a:pt x="3390" y="6265"/>
                    <a:pt x="3354" y="6454"/>
                    <a:pt x="3331" y="6642"/>
                  </a:cubicBezTo>
                  <a:cubicBezTo>
                    <a:pt x="3319" y="6707"/>
                    <a:pt x="3215" y="6756"/>
                    <a:pt x="3086" y="6762"/>
                  </a:cubicBezTo>
                  <a:cubicBezTo>
                    <a:pt x="3051" y="6762"/>
                    <a:pt x="3016" y="6762"/>
                    <a:pt x="2981" y="6762"/>
                  </a:cubicBezTo>
                  <a:cubicBezTo>
                    <a:pt x="2887" y="6762"/>
                    <a:pt x="2808" y="6756"/>
                    <a:pt x="2715" y="6745"/>
                  </a:cubicBezTo>
                  <a:cubicBezTo>
                    <a:pt x="2575" y="6729"/>
                    <a:pt x="2432" y="6703"/>
                    <a:pt x="2292" y="6676"/>
                  </a:cubicBezTo>
                  <a:lnTo>
                    <a:pt x="2248" y="6664"/>
                  </a:lnTo>
                  <a:cubicBezTo>
                    <a:pt x="2108" y="6637"/>
                    <a:pt x="1942" y="6605"/>
                    <a:pt x="1767" y="6583"/>
                  </a:cubicBezTo>
                  <a:cubicBezTo>
                    <a:pt x="1592" y="6562"/>
                    <a:pt x="1420" y="6551"/>
                    <a:pt x="1257" y="6551"/>
                  </a:cubicBezTo>
                  <a:cubicBezTo>
                    <a:pt x="1233" y="6551"/>
                    <a:pt x="1196" y="6551"/>
                    <a:pt x="1173" y="6551"/>
                  </a:cubicBezTo>
                  <a:cubicBezTo>
                    <a:pt x="835" y="6557"/>
                    <a:pt x="509" y="6606"/>
                    <a:pt x="112" y="6703"/>
                  </a:cubicBezTo>
                  <a:cubicBezTo>
                    <a:pt x="19" y="6724"/>
                    <a:pt x="-29" y="6782"/>
                    <a:pt x="18" y="6831"/>
                  </a:cubicBezTo>
                  <a:cubicBezTo>
                    <a:pt x="53" y="6863"/>
                    <a:pt x="123" y="6885"/>
                    <a:pt x="193" y="6885"/>
                  </a:cubicBezTo>
                  <a:cubicBezTo>
                    <a:pt x="216" y="6885"/>
                    <a:pt x="228" y="6885"/>
                    <a:pt x="251" y="6880"/>
                  </a:cubicBezTo>
                  <a:cubicBezTo>
                    <a:pt x="519" y="6836"/>
                    <a:pt x="766" y="6816"/>
                    <a:pt x="987" y="6816"/>
                  </a:cubicBezTo>
                  <a:cubicBezTo>
                    <a:pt x="1045" y="6816"/>
                    <a:pt x="1093" y="6815"/>
                    <a:pt x="1151" y="6821"/>
                  </a:cubicBezTo>
                  <a:cubicBezTo>
                    <a:pt x="1279" y="6826"/>
                    <a:pt x="1408" y="6842"/>
                    <a:pt x="1548" y="6874"/>
                  </a:cubicBezTo>
                  <a:cubicBezTo>
                    <a:pt x="1665" y="6901"/>
                    <a:pt x="1792" y="6934"/>
                    <a:pt x="1920" y="6972"/>
                  </a:cubicBezTo>
                  <a:lnTo>
                    <a:pt x="1942" y="6977"/>
                  </a:lnTo>
                  <a:cubicBezTo>
                    <a:pt x="2094" y="7020"/>
                    <a:pt x="2247" y="7063"/>
                    <a:pt x="2445" y="7095"/>
                  </a:cubicBezTo>
                  <a:cubicBezTo>
                    <a:pt x="2632" y="7127"/>
                    <a:pt x="2830" y="7149"/>
                    <a:pt x="3028" y="7154"/>
                  </a:cubicBezTo>
                  <a:cubicBezTo>
                    <a:pt x="3168" y="7159"/>
                    <a:pt x="3298" y="7219"/>
                    <a:pt x="3298" y="7289"/>
                  </a:cubicBezTo>
                  <a:cubicBezTo>
                    <a:pt x="3298" y="7337"/>
                    <a:pt x="3309" y="7434"/>
                    <a:pt x="3309" y="7531"/>
                  </a:cubicBezTo>
                  <a:cubicBezTo>
                    <a:pt x="3309" y="7607"/>
                    <a:pt x="3158" y="7656"/>
                    <a:pt x="3006" y="7629"/>
                  </a:cubicBezTo>
                  <a:lnTo>
                    <a:pt x="2992" y="7629"/>
                  </a:lnTo>
                  <a:cubicBezTo>
                    <a:pt x="2863" y="7607"/>
                    <a:pt x="2724" y="7586"/>
                    <a:pt x="2573" y="7570"/>
                  </a:cubicBezTo>
                  <a:cubicBezTo>
                    <a:pt x="2479" y="7559"/>
                    <a:pt x="2385" y="7558"/>
                    <a:pt x="2292" y="7558"/>
                  </a:cubicBezTo>
                  <a:cubicBezTo>
                    <a:pt x="2210" y="7558"/>
                    <a:pt x="2140" y="7564"/>
                    <a:pt x="2059" y="7570"/>
                  </a:cubicBezTo>
                  <a:cubicBezTo>
                    <a:pt x="1685" y="7602"/>
                    <a:pt x="1382" y="7698"/>
                    <a:pt x="1184" y="7774"/>
                  </a:cubicBezTo>
                  <a:cubicBezTo>
                    <a:pt x="1114" y="7801"/>
                    <a:pt x="1091" y="7855"/>
                    <a:pt x="1126" y="7898"/>
                  </a:cubicBezTo>
                  <a:cubicBezTo>
                    <a:pt x="1161" y="7930"/>
                    <a:pt x="1220" y="7947"/>
                    <a:pt x="1279" y="7947"/>
                  </a:cubicBezTo>
                  <a:cubicBezTo>
                    <a:pt x="1302" y="7947"/>
                    <a:pt x="1336" y="7941"/>
                    <a:pt x="1359" y="7935"/>
                  </a:cubicBezTo>
                  <a:cubicBezTo>
                    <a:pt x="1627" y="7871"/>
                    <a:pt x="1875" y="7834"/>
                    <a:pt x="2073" y="7834"/>
                  </a:cubicBezTo>
                  <a:lnTo>
                    <a:pt x="2084" y="7834"/>
                  </a:lnTo>
                  <a:cubicBezTo>
                    <a:pt x="2189" y="7834"/>
                    <a:pt x="2304" y="7845"/>
                    <a:pt x="2408" y="7866"/>
                  </a:cubicBezTo>
                  <a:cubicBezTo>
                    <a:pt x="2502" y="7882"/>
                    <a:pt x="2595" y="7908"/>
                    <a:pt x="2700" y="7935"/>
                  </a:cubicBezTo>
                  <a:lnTo>
                    <a:pt x="2758" y="7952"/>
                  </a:lnTo>
                  <a:cubicBezTo>
                    <a:pt x="2828" y="7968"/>
                    <a:pt x="2994" y="8006"/>
                    <a:pt x="3134" y="8028"/>
                  </a:cubicBezTo>
                  <a:cubicBezTo>
                    <a:pt x="3274" y="8055"/>
                    <a:pt x="3377" y="8119"/>
                    <a:pt x="3389" y="8189"/>
                  </a:cubicBezTo>
                  <a:cubicBezTo>
                    <a:pt x="3401" y="8233"/>
                    <a:pt x="3402" y="8276"/>
                    <a:pt x="3425" y="8319"/>
                  </a:cubicBezTo>
                  <a:cubicBezTo>
                    <a:pt x="3460" y="8416"/>
                    <a:pt x="3343" y="8508"/>
                    <a:pt x="3145" y="8535"/>
                  </a:cubicBezTo>
                  <a:cubicBezTo>
                    <a:pt x="2993" y="8556"/>
                    <a:pt x="2876" y="8582"/>
                    <a:pt x="2806" y="8599"/>
                  </a:cubicBezTo>
                  <a:cubicBezTo>
                    <a:pt x="2619" y="8642"/>
                    <a:pt x="2468" y="8690"/>
                    <a:pt x="2328" y="8738"/>
                  </a:cubicBezTo>
                  <a:lnTo>
                    <a:pt x="2306" y="8743"/>
                  </a:lnTo>
                  <a:cubicBezTo>
                    <a:pt x="2178" y="8786"/>
                    <a:pt x="2059" y="8826"/>
                    <a:pt x="1942" y="8858"/>
                  </a:cubicBezTo>
                  <a:cubicBezTo>
                    <a:pt x="1814" y="8890"/>
                    <a:pt x="1688" y="8911"/>
                    <a:pt x="1559" y="8922"/>
                  </a:cubicBezTo>
                  <a:cubicBezTo>
                    <a:pt x="1466" y="8933"/>
                    <a:pt x="1373" y="8932"/>
                    <a:pt x="1268" y="8932"/>
                  </a:cubicBezTo>
                  <a:cubicBezTo>
                    <a:pt x="1081" y="8932"/>
                    <a:pt x="881" y="8922"/>
                    <a:pt x="659" y="8895"/>
                  </a:cubicBezTo>
                  <a:cubicBezTo>
                    <a:pt x="647" y="8895"/>
                    <a:pt x="627" y="8895"/>
                    <a:pt x="615" y="8895"/>
                  </a:cubicBezTo>
                  <a:cubicBezTo>
                    <a:pt x="534" y="8895"/>
                    <a:pt x="461" y="8921"/>
                    <a:pt x="426" y="8959"/>
                  </a:cubicBezTo>
                  <a:cubicBezTo>
                    <a:pt x="391" y="9007"/>
                    <a:pt x="452" y="9062"/>
                    <a:pt x="557" y="9083"/>
                  </a:cubicBezTo>
                  <a:cubicBezTo>
                    <a:pt x="802" y="9132"/>
                    <a:pt x="1162" y="9191"/>
                    <a:pt x="1570" y="9191"/>
                  </a:cubicBezTo>
                  <a:cubicBezTo>
                    <a:pt x="1594" y="9191"/>
                    <a:pt x="1605" y="9191"/>
                    <a:pt x="1629" y="9191"/>
                  </a:cubicBezTo>
                  <a:cubicBezTo>
                    <a:pt x="1815" y="9191"/>
                    <a:pt x="2025" y="9170"/>
                    <a:pt x="2212" y="9137"/>
                  </a:cubicBezTo>
                  <a:cubicBezTo>
                    <a:pt x="2375" y="9110"/>
                    <a:pt x="2538" y="9072"/>
                    <a:pt x="2678" y="9035"/>
                  </a:cubicBezTo>
                  <a:lnTo>
                    <a:pt x="2784" y="9008"/>
                  </a:lnTo>
                  <a:cubicBezTo>
                    <a:pt x="2901" y="8981"/>
                    <a:pt x="3003" y="8955"/>
                    <a:pt x="3108" y="8944"/>
                  </a:cubicBezTo>
                  <a:cubicBezTo>
                    <a:pt x="3178" y="8938"/>
                    <a:pt x="3260" y="8932"/>
                    <a:pt x="3342" y="8932"/>
                  </a:cubicBezTo>
                  <a:lnTo>
                    <a:pt x="3356" y="8932"/>
                  </a:lnTo>
                  <a:cubicBezTo>
                    <a:pt x="3496" y="8932"/>
                    <a:pt x="3624" y="8982"/>
                    <a:pt x="3659" y="9046"/>
                  </a:cubicBezTo>
                  <a:cubicBezTo>
                    <a:pt x="3717" y="9181"/>
                    <a:pt x="3774" y="9327"/>
                    <a:pt x="3844" y="9477"/>
                  </a:cubicBezTo>
                  <a:cubicBezTo>
                    <a:pt x="3856" y="9510"/>
                    <a:pt x="3858" y="9546"/>
                    <a:pt x="3823" y="9578"/>
                  </a:cubicBezTo>
                  <a:cubicBezTo>
                    <a:pt x="3764" y="9627"/>
                    <a:pt x="3659" y="9654"/>
                    <a:pt x="3531" y="9654"/>
                  </a:cubicBezTo>
                  <a:cubicBezTo>
                    <a:pt x="3531" y="9654"/>
                    <a:pt x="3495" y="9654"/>
                    <a:pt x="3484" y="9654"/>
                  </a:cubicBezTo>
                  <a:lnTo>
                    <a:pt x="3447" y="9654"/>
                  </a:lnTo>
                  <a:cubicBezTo>
                    <a:pt x="3237" y="9654"/>
                    <a:pt x="3039" y="9671"/>
                    <a:pt x="2864" y="9703"/>
                  </a:cubicBezTo>
                  <a:cubicBezTo>
                    <a:pt x="2549" y="9757"/>
                    <a:pt x="2257" y="9844"/>
                    <a:pt x="1942" y="9989"/>
                  </a:cubicBezTo>
                  <a:cubicBezTo>
                    <a:pt x="1860" y="10022"/>
                    <a:pt x="1861" y="10086"/>
                    <a:pt x="1931" y="10124"/>
                  </a:cubicBezTo>
                  <a:cubicBezTo>
                    <a:pt x="1966" y="10146"/>
                    <a:pt x="2026" y="10156"/>
                    <a:pt x="2084" y="10156"/>
                  </a:cubicBezTo>
                  <a:cubicBezTo>
                    <a:pt x="2119" y="10156"/>
                    <a:pt x="2166" y="10150"/>
                    <a:pt x="2201" y="10139"/>
                  </a:cubicBezTo>
                  <a:cubicBezTo>
                    <a:pt x="2492" y="10042"/>
                    <a:pt x="2761" y="9984"/>
                    <a:pt x="3017" y="9962"/>
                  </a:cubicBezTo>
                  <a:cubicBezTo>
                    <a:pt x="3087" y="9957"/>
                    <a:pt x="3155" y="9951"/>
                    <a:pt x="3225" y="9951"/>
                  </a:cubicBezTo>
                  <a:cubicBezTo>
                    <a:pt x="3283" y="9951"/>
                    <a:pt x="3355" y="9950"/>
                    <a:pt x="3425" y="9956"/>
                  </a:cubicBezTo>
                  <a:cubicBezTo>
                    <a:pt x="3554" y="9966"/>
                    <a:pt x="3682" y="9983"/>
                    <a:pt x="3834" y="9999"/>
                  </a:cubicBezTo>
                  <a:lnTo>
                    <a:pt x="3881" y="10004"/>
                  </a:lnTo>
                  <a:cubicBezTo>
                    <a:pt x="4068" y="10026"/>
                    <a:pt x="4205" y="10090"/>
                    <a:pt x="4264" y="10171"/>
                  </a:cubicBezTo>
                  <a:cubicBezTo>
                    <a:pt x="4322" y="10247"/>
                    <a:pt x="4417" y="10388"/>
                    <a:pt x="4522" y="10528"/>
                  </a:cubicBezTo>
                  <a:cubicBezTo>
                    <a:pt x="4546" y="10560"/>
                    <a:pt x="4557" y="10598"/>
                    <a:pt x="4533" y="10636"/>
                  </a:cubicBezTo>
                  <a:cubicBezTo>
                    <a:pt x="4498" y="10706"/>
                    <a:pt x="4382" y="10754"/>
                    <a:pt x="4231" y="10771"/>
                  </a:cubicBezTo>
                  <a:cubicBezTo>
                    <a:pt x="4068" y="10787"/>
                    <a:pt x="3926" y="10792"/>
                    <a:pt x="3786" y="10797"/>
                  </a:cubicBezTo>
                  <a:lnTo>
                    <a:pt x="3739" y="10797"/>
                  </a:lnTo>
                  <a:cubicBezTo>
                    <a:pt x="3587" y="10803"/>
                    <a:pt x="3414" y="10808"/>
                    <a:pt x="3239" y="10824"/>
                  </a:cubicBezTo>
                  <a:cubicBezTo>
                    <a:pt x="3041" y="10841"/>
                    <a:pt x="2841" y="10877"/>
                    <a:pt x="2678" y="10920"/>
                  </a:cubicBezTo>
                  <a:cubicBezTo>
                    <a:pt x="2387" y="10996"/>
                    <a:pt x="2140" y="11109"/>
                    <a:pt x="1884" y="11276"/>
                  </a:cubicBezTo>
                  <a:cubicBezTo>
                    <a:pt x="1825" y="11319"/>
                    <a:pt x="1838" y="11378"/>
                    <a:pt x="1931" y="11410"/>
                  </a:cubicBezTo>
                  <a:cubicBezTo>
                    <a:pt x="1966" y="11421"/>
                    <a:pt x="2012" y="11432"/>
                    <a:pt x="2059" y="11432"/>
                  </a:cubicBezTo>
                  <a:cubicBezTo>
                    <a:pt x="2105" y="11432"/>
                    <a:pt x="2166" y="11421"/>
                    <a:pt x="2201" y="11405"/>
                  </a:cubicBezTo>
                  <a:cubicBezTo>
                    <a:pt x="2457" y="11287"/>
                    <a:pt x="2700" y="11206"/>
                    <a:pt x="2933" y="11168"/>
                  </a:cubicBezTo>
                  <a:cubicBezTo>
                    <a:pt x="3062" y="11146"/>
                    <a:pt x="3191" y="11136"/>
                    <a:pt x="3331" y="11131"/>
                  </a:cubicBezTo>
                  <a:cubicBezTo>
                    <a:pt x="3354" y="11131"/>
                    <a:pt x="3377" y="11131"/>
                    <a:pt x="3400" y="11131"/>
                  </a:cubicBezTo>
                  <a:cubicBezTo>
                    <a:pt x="3516" y="11131"/>
                    <a:pt x="3636" y="11136"/>
                    <a:pt x="3764" y="11141"/>
                  </a:cubicBezTo>
                  <a:lnTo>
                    <a:pt x="3786" y="11141"/>
                  </a:lnTo>
                  <a:cubicBezTo>
                    <a:pt x="3891" y="11146"/>
                    <a:pt x="4008" y="11153"/>
                    <a:pt x="4136" y="11153"/>
                  </a:cubicBezTo>
                  <a:cubicBezTo>
                    <a:pt x="4206" y="11153"/>
                    <a:pt x="4277" y="11153"/>
                    <a:pt x="4347" y="11148"/>
                  </a:cubicBezTo>
                  <a:cubicBezTo>
                    <a:pt x="4429" y="11142"/>
                    <a:pt x="4566" y="11130"/>
                    <a:pt x="4741" y="11114"/>
                  </a:cubicBezTo>
                  <a:cubicBezTo>
                    <a:pt x="4764" y="11114"/>
                    <a:pt x="4791" y="11109"/>
                    <a:pt x="4814" y="11109"/>
                  </a:cubicBezTo>
                  <a:cubicBezTo>
                    <a:pt x="4954" y="11109"/>
                    <a:pt x="5069" y="11147"/>
                    <a:pt x="5127" y="11207"/>
                  </a:cubicBezTo>
                  <a:cubicBezTo>
                    <a:pt x="5186" y="11271"/>
                    <a:pt x="5243" y="11331"/>
                    <a:pt x="5313" y="11395"/>
                  </a:cubicBezTo>
                  <a:cubicBezTo>
                    <a:pt x="5348" y="11433"/>
                    <a:pt x="5359" y="11480"/>
                    <a:pt x="5324" y="11518"/>
                  </a:cubicBezTo>
                  <a:cubicBezTo>
                    <a:pt x="5278" y="11572"/>
                    <a:pt x="5186" y="11610"/>
                    <a:pt x="5069" y="11621"/>
                  </a:cubicBezTo>
                  <a:cubicBezTo>
                    <a:pt x="5046" y="11621"/>
                    <a:pt x="5022" y="11626"/>
                    <a:pt x="5011" y="11626"/>
                  </a:cubicBezTo>
                  <a:cubicBezTo>
                    <a:pt x="4812" y="11647"/>
                    <a:pt x="4624" y="11680"/>
                    <a:pt x="4449" y="11723"/>
                  </a:cubicBezTo>
                  <a:cubicBezTo>
                    <a:pt x="4100" y="11815"/>
                    <a:pt x="3846" y="11945"/>
                    <a:pt x="3648" y="12064"/>
                  </a:cubicBezTo>
                  <a:cubicBezTo>
                    <a:pt x="3613" y="12085"/>
                    <a:pt x="3600" y="12106"/>
                    <a:pt x="3600" y="12128"/>
                  </a:cubicBezTo>
                  <a:cubicBezTo>
                    <a:pt x="3612" y="12149"/>
                    <a:pt x="3635" y="12170"/>
                    <a:pt x="3670" y="12187"/>
                  </a:cubicBezTo>
                  <a:cubicBezTo>
                    <a:pt x="3705" y="12197"/>
                    <a:pt x="3739" y="12203"/>
                    <a:pt x="3786" y="12203"/>
                  </a:cubicBezTo>
                  <a:cubicBezTo>
                    <a:pt x="3833" y="12203"/>
                    <a:pt x="3878" y="12192"/>
                    <a:pt x="3925" y="12181"/>
                  </a:cubicBezTo>
                  <a:cubicBezTo>
                    <a:pt x="4216" y="12063"/>
                    <a:pt x="4449" y="11994"/>
                    <a:pt x="4683" y="11956"/>
                  </a:cubicBezTo>
                  <a:cubicBezTo>
                    <a:pt x="4811" y="11934"/>
                    <a:pt x="4940" y="11923"/>
                    <a:pt x="5080" y="11917"/>
                  </a:cubicBezTo>
                  <a:cubicBezTo>
                    <a:pt x="5092" y="11917"/>
                    <a:pt x="5116" y="11917"/>
                    <a:pt x="5127" y="11917"/>
                  </a:cubicBezTo>
                  <a:cubicBezTo>
                    <a:pt x="5256" y="11917"/>
                    <a:pt x="5385" y="11923"/>
                    <a:pt x="5525" y="11934"/>
                  </a:cubicBezTo>
                  <a:cubicBezTo>
                    <a:pt x="5560" y="11934"/>
                    <a:pt x="5606" y="11939"/>
                    <a:pt x="5641" y="11939"/>
                  </a:cubicBezTo>
                  <a:cubicBezTo>
                    <a:pt x="5758" y="11944"/>
                    <a:pt x="5850" y="11976"/>
                    <a:pt x="5896" y="12025"/>
                  </a:cubicBezTo>
                  <a:cubicBezTo>
                    <a:pt x="5955" y="12090"/>
                    <a:pt x="6014" y="12154"/>
                    <a:pt x="6060" y="12219"/>
                  </a:cubicBezTo>
                  <a:cubicBezTo>
                    <a:pt x="6107" y="12278"/>
                    <a:pt x="6060" y="12349"/>
                    <a:pt x="5944" y="12387"/>
                  </a:cubicBezTo>
                  <a:cubicBezTo>
                    <a:pt x="5897" y="12403"/>
                    <a:pt x="5837" y="12413"/>
                    <a:pt x="5791" y="12424"/>
                  </a:cubicBezTo>
                  <a:cubicBezTo>
                    <a:pt x="5686" y="12445"/>
                    <a:pt x="5569" y="12462"/>
                    <a:pt x="5441" y="12468"/>
                  </a:cubicBezTo>
                  <a:cubicBezTo>
                    <a:pt x="5394" y="12468"/>
                    <a:pt x="5361" y="12468"/>
                    <a:pt x="5302" y="12468"/>
                  </a:cubicBezTo>
                  <a:cubicBezTo>
                    <a:pt x="5209" y="12468"/>
                    <a:pt x="5117" y="12466"/>
                    <a:pt x="4989" y="12461"/>
                  </a:cubicBezTo>
                  <a:cubicBezTo>
                    <a:pt x="4896" y="12461"/>
                    <a:pt x="4788" y="12456"/>
                    <a:pt x="4683" y="12456"/>
                  </a:cubicBezTo>
                  <a:cubicBezTo>
                    <a:pt x="4589" y="12456"/>
                    <a:pt x="4509" y="12456"/>
                    <a:pt x="4439" y="12461"/>
                  </a:cubicBezTo>
                  <a:cubicBezTo>
                    <a:pt x="4240" y="12472"/>
                    <a:pt x="4041" y="12494"/>
                    <a:pt x="3866" y="12532"/>
                  </a:cubicBezTo>
                  <a:cubicBezTo>
                    <a:pt x="3505" y="12602"/>
                    <a:pt x="3215" y="12704"/>
                    <a:pt x="2959" y="12796"/>
                  </a:cubicBezTo>
                  <a:cubicBezTo>
                    <a:pt x="2912" y="12812"/>
                    <a:pt x="2890" y="12833"/>
                    <a:pt x="2890" y="12860"/>
                  </a:cubicBezTo>
                  <a:cubicBezTo>
                    <a:pt x="2890" y="12882"/>
                    <a:pt x="2913" y="12903"/>
                    <a:pt x="2948" y="12914"/>
                  </a:cubicBezTo>
                  <a:cubicBezTo>
                    <a:pt x="2983" y="12925"/>
                    <a:pt x="3029" y="12936"/>
                    <a:pt x="3075" y="12936"/>
                  </a:cubicBezTo>
                  <a:cubicBezTo>
                    <a:pt x="3110" y="12936"/>
                    <a:pt x="3157" y="12930"/>
                    <a:pt x="3192" y="12919"/>
                  </a:cubicBezTo>
                  <a:cubicBezTo>
                    <a:pt x="3449" y="12854"/>
                    <a:pt x="3739" y="12784"/>
                    <a:pt x="4030" y="12757"/>
                  </a:cubicBezTo>
                  <a:cubicBezTo>
                    <a:pt x="4124" y="12747"/>
                    <a:pt x="4218" y="12747"/>
                    <a:pt x="4311" y="12747"/>
                  </a:cubicBezTo>
                  <a:cubicBezTo>
                    <a:pt x="4358" y="12747"/>
                    <a:pt x="4392" y="12747"/>
                    <a:pt x="4439" y="12752"/>
                  </a:cubicBezTo>
                  <a:cubicBezTo>
                    <a:pt x="4567" y="12758"/>
                    <a:pt x="4709" y="12774"/>
                    <a:pt x="4872" y="12796"/>
                  </a:cubicBezTo>
                  <a:lnTo>
                    <a:pt x="4963" y="12806"/>
                  </a:lnTo>
                  <a:cubicBezTo>
                    <a:pt x="5103" y="12822"/>
                    <a:pt x="5256" y="12844"/>
                    <a:pt x="5419" y="12855"/>
                  </a:cubicBezTo>
                  <a:cubicBezTo>
                    <a:pt x="5536" y="12866"/>
                    <a:pt x="5663" y="12872"/>
                    <a:pt x="5780" y="12872"/>
                  </a:cubicBezTo>
                  <a:cubicBezTo>
                    <a:pt x="5873" y="12872"/>
                    <a:pt x="5968" y="12865"/>
                    <a:pt x="6049" y="12860"/>
                  </a:cubicBezTo>
                  <a:cubicBezTo>
                    <a:pt x="6119" y="12855"/>
                    <a:pt x="6176" y="12850"/>
                    <a:pt x="6246" y="12845"/>
                  </a:cubicBezTo>
                  <a:cubicBezTo>
                    <a:pt x="6258" y="12845"/>
                    <a:pt x="6281" y="12838"/>
                    <a:pt x="6305" y="12838"/>
                  </a:cubicBezTo>
                  <a:cubicBezTo>
                    <a:pt x="6410" y="12838"/>
                    <a:pt x="6504" y="12877"/>
                    <a:pt x="6527" y="12926"/>
                  </a:cubicBezTo>
                  <a:cubicBezTo>
                    <a:pt x="6609" y="13103"/>
                    <a:pt x="6654" y="13275"/>
                    <a:pt x="6665" y="13448"/>
                  </a:cubicBezTo>
                  <a:cubicBezTo>
                    <a:pt x="6665" y="13475"/>
                    <a:pt x="6642" y="13507"/>
                    <a:pt x="6607" y="13528"/>
                  </a:cubicBezTo>
                  <a:cubicBezTo>
                    <a:pt x="6560" y="13550"/>
                    <a:pt x="6505" y="13560"/>
                    <a:pt x="6447" y="13565"/>
                  </a:cubicBezTo>
                  <a:cubicBezTo>
                    <a:pt x="6412" y="13565"/>
                    <a:pt x="6375" y="13565"/>
                    <a:pt x="6352" y="13565"/>
                  </a:cubicBezTo>
                  <a:cubicBezTo>
                    <a:pt x="6340" y="13565"/>
                    <a:pt x="6315" y="13565"/>
                    <a:pt x="6315" y="13565"/>
                  </a:cubicBezTo>
                  <a:cubicBezTo>
                    <a:pt x="6187" y="13555"/>
                    <a:pt x="6059" y="13528"/>
                    <a:pt x="5907" y="13507"/>
                  </a:cubicBezTo>
                  <a:lnTo>
                    <a:pt x="5896" y="13507"/>
                  </a:lnTo>
                  <a:cubicBezTo>
                    <a:pt x="5733" y="13480"/>
                    <a:pt x="5548" y="13454"/>
                    <a:pt x="5350" y="13437"/>
                  </a:cubicBezTo>
                  <a:cubicBezTo>
                    <a:pt x="5233" y="13427"/>
                    <a:pt x="5105" y="13421"/>
                    <a:pt x="4989" y="13421"/>
                  </a:cubicBezTo>
                  <a:cubicBezTo>
                    <a:pt x="4907" y="13421"/>
                    <a:pt x="4823" y="13420"/>
                    <a:pt x="4741" y="13426"/>
                  </a:cubicBezTo>
                  <a:cubicBezTo>
                    <a:pt x="4379" y="13447"/>
                    <a:pt x="4078" y="13490"/>
                    <a:pt x="3775" y="13539"/>
                  </a:cubicBezTo>
                  <a:lnTo>
                    <a:pt x="3706" y="13550"/>
                  </a:lnTo>
                  <a:cubicBezTo>
                    <a:pt x="3636" y="13561"/>
                    <a:pt x="3576" y="13587"/>
                    <a:pt x="3553" y="13619"/>
                  </a:cubicBezTo>
                  <a:cubicBezTo>
                    <a:pt x="3530" y="13646"/>
                    <a:pt x="3543" y="13680"/>
                    <a:pt x="3589" y="13707"/>
                  </a:cubicBezTo>
                  <a:cubicBezTo>
                    <a:pt x="3636" y="13739"/>
                    <a:pt x="3715" y="13754"/>
                    <a:pt x="3808" y="13754"/>
                  </a:cubicBezTo>
                  <a:cubicBezTo>
                    <a:pt x="3831" y="13754"/>
                    <a:pt x="3843" y="13754"/>
                    <a:pt x="3866" y="13754"/>
                  </a:cubicBezTo>
                  <a:cubicBezTo>
                    <a:pt x="4088" y="13732"/>
                    <a:pt x="4358" y="13717"/>
                    <a:pt x="4603" y="13717"/>
                  </a:cubicBezTo>
                  <a:cubicBezTo>
                    <a:pt x="4661" y="13717"/>
                    <a:pt x="4708" y="13717"/>
                    <a:pt x="4767" y="13722"/>
                  </a:cubicBezTo>
                  <a:cubicBezTo>
                    <a:pt x="4895" y="13727"/>
                    <a:pt x="5022" y="13744"/>
                    <a:pt x="5138" y="13766"/>
                  </a:cubicBezTo>
                  <a:cubicBezTo>
                    <a:pt x="5255" y="13787"/>
                    <a:pt x="5374" y="13819"/>
                    <a:pt x="5514" y="13862"/>
                  </a:cubicBezTo>
                  <a:lnTo>
                    <a:pt x="5572" y="13879"/>
                  </a:lnTo>
                  <a:cubicBezTo>
                    <a:pt x="5700" y="13916"/>
                    <a:pt x="5840" y="13959"/>
                    <a:pt x="5991" y="13996"/>
                  </a:cubicBezTo>
                  <a:cubicBezTo>
                    <a:pt x="6096" y="14023"/>
                    <a:pt x="6294" y="14051"/>
                    <a:pt x="6399" y="14067"/>
                  </a:cubicBezTo>
                  <a:cubicBezTo>
                    <a:pt x="6516" y="14083"/>
                    <a:pt x="6598" y="14143"/>
                    <a:pt x="6574" y="14197"/>
                  </a:cubicBezTo>
                  <a:cubicBezTo>
                    <a:pt x="6551" y="14256"/>
                    <a:pt x="6528" y="14309"/>
                    <a:pt x="6505" y="14369"/>
                  </a:cubicBezTo>
                  <a:cubicBezTo>
                    <a:pt x="6482" y="14422"/>
                    <a:pt x="6399" y="14467"/>
                    <a:pt x="6283" y="14488"/>
                  </a:cubicBezTo>
                  <a:lnTo>
                    <a:pt x="6199" y="14503"/>
                  </a:lnTo>
                  <a:cubicBezTo>
                    <a:pt x="6047" y="14530"/>
                    <a:pt x="5934" y="14551"/>
                    <a:pt x="5805" y="14562"/>
                  </a:cubicBezTo>
                  <a:cubicBezTo>
                    <a:pt x="5724" y="14568"/>
                    <a:pt x="5628" y="14574"/>
                    <a:pt x="5546" y="14574"/>
                  </a:cubicBezTo>
                  <a:cubicBezTo>
                    <a:pt x="5511" y="14574"/>
                    <a:pt x="5465" y="14574"/>
                    <a:pt x="5430" y="14574"/>
                  </a:cubicBezTo>
                  <a:cubicBezTo>
                    <a:pt x="5138" y="14563"/>
                    <a:pt x="4834" y="14515"/>
                    <a:pt x="4566" y="14466"/>
                  </a:cubicBezTo>
                  <a:cubicBezTo>
                    <a:pt x="4531" y="14461"/>
                    <a:pt x="4499" y="14454"/>
                    <a:pt x="4464" y="14454"/>
                  </a:cubicBezTo>
                  <a:cubicBezTo>
                    <a:pt x="4394" y="14454"/>
                    <a:pt x="4321" y="14466"/>
                    <a:pt x="4275" y="14493"/>
                  </a:cubicBezTo>
                  <a:cubicBezTo>
                    <a:pt x="4228" y="14515"/>
                    <a:pt x="4219" y="14542"/>
                    <a:pt x="4231" y="14574"/>
                  </a:cubicBezTo>
                  <a:cubicBezTo>
                    <a:pt x="4242" y="14606"/>
                    <a:pt x="4288" y="14633"/>
                    <a:pt x="4358" y="14655"/>
                  </a:cubicBezTo>
                  <a:cubicBezTo>
                    <a:pt x="4662" y="14730"/>
                    <a:pt x="4976" y="14805"/>
                    <a:pt x="5350" y="14848"/>
                  </a:cubicBezTo>
                  <a:cubicBezTo>
                    <a:pt x="5431" y="14859"/>
                    <a:pt x="5618" y="14875"/>
                    <a:pt x="5816" y="14885"/>
                  </a:cubicBezTo>
                  <a:cubicBezTo>
                    <a:pt x="5979" y="14896"/>
                    <a:pt x="6082" y="14972"/>
                    <a:pt x="6024" y="15047"/>
                  </a:cubicBezTo>
                  <a:cubicBezTo>
                    <a:pt x="5919" y="15176"/>
                    <a:pt x="5814" y="15307"/>
                    <a:pt x="5732" y="15377"/>
                  </a:cubicBezTo>
                  <a:cubicBezTo>
                    <a:pt x="5686" y="15420"/>
                    <a:pt x="5607" y="15446"/>
                    <a:pt x="5514" y="15451"/>
                  </a:cubicBezTo>
                  <a:cubicBezTo>
                    <a:pt x="5467" y="15451"/>
                    <a:pt x="5429" y="15446"/>
                    <a:pt x="5382" y="15441"/>
                  </a:cubicBezTo>
                  <a:cubicBezTo>
                    <a:pt x="5231" y="15403"/>
                    <a:pt x="5092" y="15376"/>
                    <a:pt x="5022" y="15360"/>
                  </a:cubicBezTo>
                  <a:cubicBezTo>
                    <a:pt x="4835" y="15328"/>
                    <a:pt x="4637" y="15307"/>
                    <a:pt x="4439" y="15296"/>
                  </a:cubicBezTo>
                  <a:cubicBezTo>
                    <a:pt x="4380" y="15296"/>
                    <a:pt x="4312" y="15290"/>
                    <a:pt x="4242" y="15290"/>
                  </a:cubicBezTo>
                  <a:cubicBezTo>
                    <a:pt x="4137" y="15290"/>
                    <a:pt x="4043" y="15291"/>
                    <a:pt x="3950" y="15296"/>
                  </a:cubicBezTo>
                  <a:lnTo>
                    <a:pt x="3939" y="15296"/>
                  </a:lnTo>
                  <a:cubicBezTo>
                    <a:pt x="3858" y="15296"/>
                    <a:pt x="3773" y="15301"/>
                    <a:pt x="3691" y="15301"/>
                  </a:cubicBezTo>
                  <a:cubicBezTo>
                    <a:pt x="3633" y="15301"/>
                    <a:pt x="3589" y="15302"/>
                    <a:pt x="3542" y="15296"/>
                  </a:cubicBezTo>
                  <a:cubicBezTo>
                    <a:pt x="3414" y="15291"/>
                    <a:pt x="3295" y="15274"/>
                    <a:pt x="3167" y="15253"/>
                  </a:cubicBezTo>
                  <a:cubicBezTo>
                    <a:pt x="2887" y="15199"/>
                    <a:pt x="2610" y="15096"/>
                    <a:pt x="2423" y="15020"/>
                  </a:cubicBezTo>
                  <a:cubicBezTo>
                    <a:pt x="2388" y="15004"/>
                    <a:pt x="2328" y="15000"/>
                    <a:pt x="2281" y="15000"/>
                  </a:cubicBezTo>
                  <a:cubicBezTo>
                    <a:pt x="2246" y="15000"/>
                    <a:pt x="2213" y="15004"/>
                    <a:pt x="2190" y="15015"/>
                  </a:cubicBezTo>
                  <a:cubicBezTo>
                    <a:pt x="2155" y="15026"/>
                    <a:pt x="2132" y="15042"/>
                    <a:pt x="2132" y="15064"/>
                  </a:cubicBezTo>
                  <a:cubicBezTo>
                    <a:pt x="2132" y="15085"/>
                    <a:pt x="2143" y="15113"/>
                    <a:pt x="2190" y="15135"/>
                  </a:cubicBezTo>
                  <a:cubicBezTo>
                    <a:pt x="2411" y="15248"/>
                    <a:pt x="2665" y="15366"/>
                    <a:pt x="2992" y="15463"/>
                  </a:cubicBezTo>
                  <a:cubicBezTo>
                    <a:pt x="3155" y="15511"/>
                    <a:pt x="3330" y="15549"/>
                    <a:pt x="3516" y="15571"/>
                  </a:cubicBezTo>
                  <a:cubicBezTo>
                    <a:pt x="3691" y="15592"/>
                    <a:pt x="3844" y="15603"/>
                    <a:pt x="4019" y="15620"/>
                  </a:cubicBezTo>
                  <a:cubicBezTo>
                    <a:pt x="4171" y="15630"/>
                    <a:pt x="4311" y="15640"/>
                    <a:pt x="4428" y="15657"/>
                  </a:cubicBezTo>
                  <a:cubicBezTo>
                    <a:pt x="4544" y="15673"/>
                    <a:pt x="4651" y="15695"/>
                    <a:pt x="4756" y="15727"/>
                  </a:cubicBezTo>
                  <a:cubicBezTo>
                    <a:pt x="4791" y="15738"/>
                    <a:pt x="4826" y="15748"/>
                    <a:pt x="4872" y="15764"/>
                  </a:cubicBezTo>
                  <a:cubicBezTo>
                    <a:pt x="5059" y="15834"/>
                    <a:pt x="5117" y="15959"/>
                    <a:pt x="4989" y="16056"/>
                  </a:cubicBezTo>
                  <a:cubicBezTo>
                    <a:pt x="4931" y="16104"/>
                    <a:pt x="4858" y="16152"/>
                    <a:pt x="4799" y="16200"/>
                  </a:cubicBezTo>
                  <a:cubicBezTo>
                    <a:pt x="4659" y="16308"/>
                    <a:pt x="4533" y="16422"/>
                    <a:pt x="4417" y="16535"/>
                  </a:cubicBezTo>
                  <a:cubicBezTo>
                    <a:pt x="4347" y="16606"/>
                    <a:pt x="4205" y="16648"/>
                    <a:pt x="4041" y="16653"/>
                  </a:cubicBezTo>
                  <a:cubicBezTo>
                    <a:pt x="3983" y="16653"/>
                    <a:pt x="3928" y="16653"/>
                    <a:pt x="3881" y="16653"/>
                  </a:cubicBezTo>
                  <a:cubicBezTo>
                    <a:pt x="3834" y="16653"/>
                    <a:pt x="3809" y="16653"/>
                    <a:pt x="3797" y="16653"/>
                  </a:cubicBezTo>
                  <a:cubicBezTo>
                    <a:pt x="3669" y="16643"/>
                    <a:pt x="3552" y="16626"/>
                    <a:pt x="3447" y="16605"/>
                  </a:cubicBezTo>
                  <a:cubicBezTo>
                    <a:pt x="3342" y="16583"/>
                    <a:pt x="3227" y="16546"/>
                    <a:pt x="3075" y="16492"/>
                  </a:cubicBezTo>
                  <a:cubicBezTo>
                    <a:pt x="3040" y="16481"/>
                    <a:pt x="3005" y="16471"/>
                    <a:pt x="2970" y="16455"/>
                  </a:cubicBezTo>
                  <a:cubicBezTo>
                    <a:pt x="2865" y="16417"/>
                    <a:pt x="2747" y="16372"/>
                    <a:pt x="2631" y="16340"/>
                  </a:cubicBezTo>
                  <a:cubicBezTo>
                    <a:pt x="2456" y="16286"/>
                    <a:pt x="2259" y="16249"/>
                    <a:pt x="2084" y="16232"/>
                  </a:cubicBezTo>
                  <a:cubicBezTo>
                    <a:pt x="1968" y="16222"/>
                    <a:pt x="1852" y="16217"/>
                    <a:pt x="1723" y="16217"/>
                  </a:cubicBezTo>
                  <a:cubicBezTo>
                    <a:pt x="1653" y="16217"/>
                    <a:pt x="1571" y="16217"/>
                    <a:pt x="1501" y="16222"/>
                  </a:cubicBezTo>
                  <a:cubicBezTo>
                    <a:pt x="1326" y="16233"/>
                    <a:pt x="1150" y="16254"/>
                    <a:pt x="940" y="16286"/>
                  </a:cubicBezTo>
                  <a:cubicBezTo>
                    <a:pt x="835" y="16302"/>
                    <a:pt x="767" y="16362"/>
                    <a:pt x="790" y="16416"/>
                  </a:cubicBezTo>
                  <a:cubicBezTo>
                    <a:pt x="802" y="16464"/>
                    <a:pt x="883" y="16497"/>
                    <a:pt x="976" y="16497"/>
                  </a:cubicBezTo>
                  <a:cubicBezTo>
                    <a:pt x="988" y="16497"/>
                    <a:pt x="997" y="16497"/>
                    <a:pt x="1009" y="16497"/>
                  </a:cubicBezTo>
                  <a:cubicBezTo>
                    <a:pt x="1149" y="16486"/>
                    <a:pt x="1289" y="16475"/>
                    <a:pt x="1417" y="16475"/>
                  </a:cubicBezTo>
                  <a:cubicBezTo>
                    <a:pt x="1592" y="16475"/>
                    <a:pt x="1758" y="16487"/>
                    <a:pt x="1909" y="16514"/>
                  </a:cubicBezTo>
                  <a:cubicBezTo>
                    <a:pt x="2026" y="16535"/>
                    <a:pt x="2142" y="16566"/>
                    <a:pt x="2259" y="16610"/>
                  </a:cubicBezTo>
                  <a:cubicBezTo>
                    <a:pt x="2341" y="16642"/>
                    <a:pt x="2433" y="16680"/>
                    <a:pt x="2514" y="16717"/>
                  </a:cubicBezTo>
                  <a:lnTo>
                    <a:pt x="2598" y="16756"/>
                  </a:lnTo>
                  <a:cubicBezTo>
                    <a:pt x="2715" y="16805"/>
                    <a:pt x="2863" y="16869"/>
                    <a:pt x="3050" y="16918"/>
                  </a:cubicBezTo>
                  <a:cubicBezTo>
                    <a:pt x="3225" y="16966"/>
                    <a:pt x="3438" y="16997"/>
                    <a:pt x="3648" y="17014"/>
                  </a:cubicBezTo>
                  <a:cubicBezTo>
                    <a:pt x="3683" y="17014"/>
                    <a:pt x="3704" y="17020"/>
                    <a:pt x="3739" y="17020"/>
                  </a:cubicBezTo>
                  <a:cubicBezTo>
                    <a:pt x="3820" y="17026"/>
                    <a:pt x="3893" y="17047"/>
                    <a:pt x="3939" y="17074"/>
                  </a:cubicBezTo>
                  <a:cubicBezTo>
                    <a:pt x="3986" y="17107"/>
                    <a:pt x="4009" y="17144"/>
                    <a:pt x="3998" y="17182"/>
                  </a:cubicBezTo>
                  <a:cubicBezTo>
                    <a:pt x="3951" y="17317"/>
                    <a:pt x="3928" y="17451"/>
                    <a:pt x="3939" y="17586"/>
                  </a:cubicBezTo>
                  <a:cubicBezTo>
                    <a:pt x="3939" y="17624"/>
                    <a:pt x="3916" y="17656"/>
                    <a:pt x="3881" y="17672"/>
                  </a:cubicBezTo>
                  <a:cubicBezTo>
                    <a:pt x="3846" y="17688"/>
                    <a:pt x="3808" y="17694"/>
                    <a:pt x="3750" y="17694"/>
                  </a:cubicBezTo>
                  <a:cubicBezTo>
                    <a:pt x="3715" y="17694"/>
                    <a:pt x="3668" y="17687"/>
                    <a:pt x="3633" y="17682"/>
                  </a:cubicBezTo>
                  <a:lnTo>
                    <a:pt x="3622" y="17682"/>
                  </a:lnTo>
                  <a:cubicBezTo>
                    <a:pt x="3575" y="17677"/>
                    <a:pt x="3541" y="17666"/>
                    <a:pt x="3495" y="17660"/>
                  </a:cubicBezTo>
                  <a:cubicBezTo>
                    <a:pt x="3378" y="17639"/>
                    <a:pt x="3248" y="17612"/>
                    <a:pt x="3108" y="17596"/>
                  </a:cubicBezTo>
                  <a:cubicBezTo>
                    <a:pt x="2933" y="17575"/>
                    <a:pt x="2772" y="17559"/>
                    <a:pt x="2609" y="17559"/>
                  </a:cubicBezTo>
                  <a:cubicBezTo>
                    <a:pt x="2574" y="17559"/>
                    <a:pt x="2549" y="17559"/>
                    <a:pt x="2514" y="17559"/>
                  </a:cubicBezTo>
                  <a:cubicBezTo>
                    <a:pt x="2328" y="17565"/>
                    <a:pt x="2129" y="17585"/>
                    <a:pt x="1942" y="17623"/>
                  </a:cubicBezTo>
                  <a:cubicBezTo>
                    <a:pt x="1779" y="17655"/>
                    <a:pt x="1618" y="17704"/>
                    <a:pt x="1443" y="17763"/>
                  </a:cubicBezTo>
                  <a:cubicBezTo>
                    <a:pt x="1361" y="17795"/>
                    <a:pt x="1327" y="17855"/>
                    <a:pt x="1373" y="17909"/>
                  </a:cubicBezTo>
                  <a:cubicBezTo>
                    <a:pt x="1408" y="17947"/>
                    <a:pt x="1478" y="17968"/>
                    <a:pt x="1548" y="17968"/>
                  </a:cubicBezTo>
                  <a:cubicBezTo>
                    <a:pt x="1572" y="17968"/>
                    <a:pt x="1605" y="17962"/>
                    <a:pt x="1629" y="17957"/>
                  </a:cubicBezTo>
                  <a:cubicBezTo>
                    <a:pt x="1908" y="17886"/>
                    <a:pt x="2175" y="17849"/>
                    <a:pt x="2408" y="17849"/>
                  </a:cubicBezTo>
                  <a:cubicBezTo>
                    <a:pt x="2432" y="17849"/>
                    <a:pt x="2469" y="17849"/>
                    <a:pt x="2492" y="17849"/>
                  </a:cubicBezTo>
                  <a:cubicBezTo>
                    <a:pt x="2621" y="17854"/>
                    <a:pt x="2750" y="17871"/>
                    <a:pt x="2890" y="17898"/>
                  </a:cubicBezTo>
                  <a:cubicBezTo>
                    <a:pt x="2971" y="17914"/>
                    <a:pt x="3063" y="17935"/>
                    <a:pt x="3145" y="17957"/>
                  </a:cubicBezTo>
                  <a:cubicBezTo>
                    <a:pt x="3191" y="17967"/>
                    <a:pt x="3250" y="17984"/>
                    <a:pt x="3309" y="17995"/>
                  </a:cubicBezTo>
                  <a:cubicBezTo>
                    <a:pt x="3460" y="18028"/>
                    <a:pt x="3635" y="18065"/>
                    <a:pt x="3844" y="18086"/>
                  </a:cubicBezTo>
                  <a:cubicBezTo>
                    <a:pt x="3868" y="18086"/>
                    <a:pt x="3879" y="18091"/>
                    <a:pt x="3903" y="18091"/>
                  </a:cubicBezTo>
                  <a:cubicBezTo>
                    <a:pt x="4008" y="18102"/>
                    <a:pt x="4102" y="18140"/>
                    <a:pt x="4125" y="18189"/>
                  </a:cubicBezTo>
                  <a:cubicBezTo>
                    <a:pt x="4148" y="18221"/>
                    <a:pt x="4160" y="18253"/>
                    <a:pt x="4183" y="18280"/>
                  </a:cubicBezTo>
                  <a:cubicBezTo>
                    <a:pt x="4218" y="18328"/>
                    <a:pt x="4172" y="18383"/>
                    <a:pt x="4067" y="18404"/>
                  </a:cubicBezTo>
                  <a:lnTo>
                    <a:pt x="4056" y="18404"/>
                  </a:lnTo>
                  <a:cubicBezTo>
                    <a:pt x="3858" y="18447"/>
                    <a:pt x="3668" y="18501"/>
                    <a:pt x="3516" y="18566"/>
                  </a:cubicBezTo>
                  <a:cubicBezTo>
                    <a:pt x="3365" y="18631"/>
                    <a:pt x="3249" y="18707"/>
                    <a:pt x="3156" y="18771"/>
                  </a:cubicBezTo>
                  <a:cubicBezTo>
                    <a:pt x="3121" y="18793"/>
                    <a:pt x="3100" y="18814"/>
                    <a:pt x="3065" y="18835"/>
                  </a:cubicBezTo>
                  <a:cubicBezTo>
                    <a:pt x="3006" y="18878"/>
                    <a:pt x="2948" y="18916"/>
                    <a:pt x="2890" y="18948"/>
                  </a:cubicBezTo>
                  <a:cubicBezTo>
                    <a:pt x="2796" y="19002"/>
                    <a:pt x="2700" y="19046"/>
                    <a:pt x="2583" y="19078"/>
                  </a:cubicBezTo>
                  <a:cubicBezTo>
                    <a:pt x="2362" y="19148"/>
                    <a:pt x="2073" y="19185"/>
                    <a:pt x="1723" y="19191"/>
                  </a:cubicBezTo>
                  <a:cubicBezTo>
                    <a:pt x="1677" y="19191"/>
                    <a:pt x="1627" y="19201"/>
                    <a:pt x="1592" y="19218"/>
                  </a:cubicBezTo>
                  <a:cubicBezTo>
                    <a:pt x="1557" y="19239"/>
                    <a:pt x="1537" y="19266"/>
                    <a:pt x="1548" y="19293"/>
                  </a:cubicBezTo>
                  <a:cubicBezTo>
                    <a:pt x="1560" y="19347"/>
                    <a:pt x="1651" y="19401"/>
                    <a:pt x="1756" y="19406"/>
                  </a:cubicBezTo>
                  <a:cubicBezTo>
                    <a:pt x="1884" y="19417"/>
                    <a:pt x="2015" y="19418"/>
                    <a:pt x="2132" y="19418"/>
                  </a:cubicBezTo>
                  <a:cubicBezTo>
                    <a:pt x="2423" y="19418"/>
                    <a:pt x="2678" y="19391"/>
                    <a:pt x="2911" y="19342"/>
                  </a:cubicBezTo>
                  <a:cubicBezTo>
                    <a:pt x="3086" y="19304"/>
                    <a:pt x="3237" y="19251"/>
                    <a:pt x="3389" y="19175"/>
                  </a:cubicBezTo>
                  <a:cubicBezTo>
                    <a:pt x="3494" y="19127"/>
                    <a:pt x="3577" y="19077"/>
                    <a:pt x="3659" y="19029"/>
                  </a:cubicBezTo>
                  <a:cubicBezTo>
                    <a:pt x="3682" y="19013"/>
                    <a:pt x="3715" y="18996"/>
                    <a:pt x="3739" y="18980"/>
                  </a:cubicBezTo>
                  <a:cubicBezTo>
                    <a:pt x="3855" y="18910"/>
                    <a:pt x="3948" y="18868"/>
                    <a:pt x="4041" y="18835"/>
                  </a:cubicBezTo>
                  <a:cubicBezTo>
                    <a:pt x="4135" y="18798"/>
                    <a:pt x="4241" y="18771"/>
                    <a:pt x="4369" y="18750"/>
                  </a:cubicBezTo>
                  <a:cubicBezTo>
                    <a:pt x="4404" y="18744"/>
                    <a:pt x="4429" y="18738"/>
                    <a:pt x="4464" y="18738"/>
                  </a:cubicBezTo>
                  <a:cubicBezTo>
                    <a:pt x="4557" y="18738"/>
                    <a:pt x="4636" y="18761"/>
                    <a:pt x="4683" y="18798"/>
                  </a:cubicBezTo>
                  <a:cubicBezTo>
                    <a:pt x="4869" y="18944"/>
                    <a:pt x="5105" y="19078"/>
                    <a:pt x="5350" y="19207"/>
                  </a:cubicBezTo>
                  <a:cubicBezTo>
                    <a:pt x="5513" y="19288"/>
                    <a:pt x="5479" y="19438"/>
                    <a:pt x="4989" y="19541"/>
                  </a:cubicBezTo>
                  <a:cubicBezTo>
                    <a:pt x="4557" y="19632"/>
                    <a:pt x="4196" y="19714"/>
                    <a:pt x="3939" y="19859"/>
                  </a:cubicBezTo>
                  <a:cubicBezTo>
                    <a:pt x="3718" y="19988"/>
                    <a:pt x="3589" y="20149"/>
                    <a:pt x="3542" y="20354"/>
                  </a:cubicBezTo>
                  <a:cubicBezTo>
                    <a:pt x="3530" y="20403"/>
                    <a:pt x="3611" y="20457"/>
                    <a:pt x="3728" y="20474"/>
                  </a:cubicBezTo>
                  <a:cubicBezTo>
                    <a:pt x="3751" y="20479"/>
                    <a:pt x="3773" y="20479"/>
                    <a:pt x="3808" y="20479"/>
                  </a:cubicBezTo>
                  <a:cubicBezTo>
                    <a:pt x="3890" y="20479"/>
                    <a:pt x="3960" y="20457"/>
                    <a:pt x="3983" y="20420"/>
                  </a:cubicBezTo>
                  <a:cubicBezTo>
                    <a:pt x="4076" y="20263"/>
                    <a:pt x="4230" y="20139"/>
                    <a:pt x="4417" y="20053"/>
                  </a:cubicBezTo>
                  <a:cubicBezTo>
                    <a:pt x="4650" y="19950"/>
                    <a:pt x="4917" y="19918"/>
                    <a:pt x="5197" y="19869"/>
                  </a:cubicBezTo>
                  <a:cubicBezTo>
                    <a:pt x="5348" y="19842"/>
                    <a:pt x="5536" y="19810"/>
                    <a:pt x="5710" y="19756"/>
                  </a:cubicBezTo>
                  <a:cubicBezTo>
                    <a:pt x="5792" y="19735"/>
                    <a:pt x="5910" y="19687"/>
                    <a:pt x="6039" y="19639"/>
                  </a:cubicBezTo>
                  <a:cubicBezTo>
                    <a:pt x="6143" y="19595"/>
                    <a:pt x="6304" y="19590"/>
                    <a:pt x="6432" y="19633"/>
                  </a:cubicBezTo>
                  <a:cubicBezTo>
                    <a:pt x="6630" y="19698"/>
                    <a:pt x="6842" y="19752"/>
                    <a:pt x="7052" y="19800"/>
                  </a:cubicBezTo>
                  <a:cubicBezTo>
                    <a:pt x="7215" y="19838"/>
                    <a:pt x="7320" y="19913"/>
                    <a:pt x="7343" y="19994"/>
                  </a:cubicBezTo>
                  <a:cubicBezTo>
                    <a:pt x="7355" y="20015"/>
                    <a:pt x="7353" y="20031"/>
                    <a:pt x="7365" y="20053"/>
                  </a:cubicBezTo>
                  <a:cubicBezTo>
                    <a:pt x="7377" y="20107"/>
                    <a:pt x="7402" y="20156"/>
                    <a:pt x="7402" y="20204"/>
                  </a:cubicBezTo>
                  <a:cubicBezTo>
                    <a:pt x="7413" y="20274"/>
                    <a:pt x="7400" y="20334"/>
                    <a:pt x="7365" y="20393"/>
                  </a:cubicBezTo>
                  <a:cubicBezTo>
                    <a:pt x="7295" y="20511"/>
                    <a:pt x="7122" y="20630"/>
                    <a:pt x="6866" y="20743"/>
                  </a:cubicBezTo>
                  <a:cubicBezTo>
                    <a:pt x="6831" y="20759"/>
                    <a:pt x="6808" y="20780"/>
                    <a:pt x="6808" y="20802"/>
                  </a:cubicBezTo>
                  <a:cubicBezTo>
                    <a:pt x="6808" y="20829"/>
                    <a:pt x="6830" y="20851"/>
                    <a:pt x="6877" y="20873"/>
                  </a:cubicBezTo>
                  <a:cubicBezTo>
                    <a:pt x="6923" y="20894"/>
                    <a:pt x="6993" y="20910"/>
                    <a:pt x="7063" y="20910"/>
                  </a:cubicBezTo>
                  <a:cubicBezTo>
                    <a:pt x="7109" y="20910"/>
                    <a:pt x="7155" y="20904"/>
                    <a:pt x="7190" y="20893"/>
                  </a:cubicBezTo>
                  <a:cubicBezTo>
                    <a:pt x="7563" y="20780"/>
                    <a:pt x="7823" y="20646"/>
                    <a:pt x="7963" y="20501"/>
                  </a:cubicBezTo>
                  <a:cubicBezTo>
                    <a:pt x="8033" y="20420"/>
                    <a:pt x="8079" y="20328"/>
                    <a:pt x="8090" y="20231"/>
                  </a:cubicBezTo>
                  <a:cubicBezTo>
                    <a:pt x="8090" y="20220"/>
                    <a:pt x="8090" y="20198"/>
                    <a:pt x="8101" y="20160"/>
                  </a:cubicBezTo>
                  <a:cubicBezTo>
                    <a:pt x="8113" y="20090"/>
                    <a:pt x="8252" y="20037"/>
                    <a:pt x="8404" y="20048"/>
                  </a:cubicBezTo>
                  <a:cubicBezTo>
                    <a:pt x="8765" y="20075"/>
                    <a:pt x="9185" y="20101"/>
                    <a:pt x="9512" y="20107"/>
                  </a:cubicBezTo>
                  <a:cubicBezTo>
                    <a:pt x="9617" y="20107"/>
                    <a:pt x="9700" y="20144"/>
                    <a:pt x="9723" y="20192"/>
                  </a:cubicBezTo>
                  <a:cubicBezTo>
                    <a:pt x="9747" y="20252"/>
                    <a:pt x="9746" y="20307"/>
                    <a:pt x="9734" y="20366"/>
                  </a:cubicBezTo>
                  <a:cubicBezTo>
                    <a:pt x="9722" y="20420"/>
                    <a:pt x="9676" y="20484"/>
                    <a:pt x="9617" y="20559"/>
                  </a:cubicBezTo>
                  <a:cubicBezTo>
                    <a:pt x="9606" y="20576"/>
                    <a:pt x="9593" y="20592"/>
                    <a:pt x="9581" y="20608"/>
                  </a:cubicBezTo>
                  <a:cubicBezTo>
                    <a:pt x="9534" y="20668"/>
                    <a:pt x="9489" y="20732"/>
                    <a:pt x="9443" y="20802"/>
                  </a:cubicBezTo>
                  <a:cubicBezTo>
                    <a:pt x="9384" y="20899"/>
                    <a:pt x="9372" y="20990"/>
                    <a:pt x="9395" y="21076"/>
                  </a:cubicBezTo>
                  <a:cubicBezTo>
                    <a:pt x="9418" y="21163"/>
                    <a:pt x="9466" y="21249"/>
                    <a:pt x="9559" y="21336"/>
                  </a:cubicBezTo>
                  <a:cubicBezTo>
                    <a:pt x="9641" y="21411"/>
                    <a:pt x="9747" y="21486"/>
                    <a:pt x="9887" y="21561"/>
                  </a:cubicBezTo>
                  <a:cubicBezTo>
                    <a:pt x="9934" y="21583"/>
                    <a:pt x="10002" y="21600"/>
                    <a:pt x="10084" y="21600"/>
                  </a:cubicBezTo>
                  <a:cubicBezTo>
                    <a:pt x="10131" y="21600"/>
                    <a:pt x="10165" y="21594"/>
                    <a:pt x="10212" y="21588"/>
                  </a:cubicBezTo>
                  <a:cubicBezTo>
                    <a:pt x="10270" y="21577"/>
                    <a:pt x="10317" y="21556"/>
                    <a:pt x="10328" y="21529"/>
                  </a:cubicBezTo>
                  <a:cubicBezTo>
                    <a:pt x="10340" y="21508"/>
                    <a:pt x="10341" y="21487"/>
                    <a:pt x="10317" y="21465"/>
                  </a:cubicBezTo>
                  <a:cubicBezTo>
                    <a:pt x="10142" y="21325"/>
                    <a:pt x="10050" y="21190"/>
                    <a:pt x="10062" y="21066"/>
                  </a:cubicBezTo>
                  <a:cubicBezTo>
                    <a:pt x="10062" y="21007"/>
                    <a:pt x="10096" y="20947"/>
                    <a:pt x="10142" y="20883"/>
                  </a:cubicBezTo>
                  <a:cubicBezTo>
                    <a:pt x="10177" y="20834"/>
                    <a:pt x="10234" y="20786"/>
                    <a:pt x="10281" y="20738"/>
                  </a:cubicBezTo>
                  <a:cubicBezTo>
                    <a:pt x="10304" y="20722"/>
                    <a:pt x="10316" y="20706"/>
                    <a:pt x="10339" y="20684"/>
                  </a:cubicBezTo>
                  <a:cubicBezTo>
                    <a:pt x="10432" y="20592"/>
                    <a:pt x="10494" y="20510"/>
                    <a:pt x="10529" y="20435"/>
                  </a:cubicBezTo>
                  <a:cubicBezTo>
                    <a:pt x="10540" y="20403"/>
                    <a:pt x="10550" y="20334"/>
                    <a:pt x="10551" y="20253"/>
                  </a:cubicBezTo>
                  <a:cubicBezTo>
                    <a:pt x="10551" y="20156"/>
                    <a:pt x="10702" y="20070"/>
                    <a:pt x="10900" y="20043"/>
                  </a:cubicBezTo>
                  <a:cubicBezTo>
                    <a:pt x="11157" y="20010"/>
                    <a:pt x="11412" y="19972"/>
                    <a:pt x="11564" y="19945"/>
                  </a:cubicBezTo>
                  <a:cubicBezTo>
                    <a:pt x="11587" y="19940"/>
                    <a:pt x="11613" y="19940"/>
                    <a:pt x="11637" y="19940"/>
                  </a:cubicBezTo>
                  <a:cubicBezTo>
                    <a:pt x="11742" y="19940"/>
                    <a:pt x="11833" y="19977"/>
                    <a:pt x="11844" y="20026"/>
                  </a:cubicBezTo>
                  <a:cubicBezTo>
                    <a:pt x="11856" y="20069"/>
                    <a:pt x="11869" y="20107"/>
                    <a:pt x="11881" y="20128"/>
                  </a:cubicBezTo>
                  <a:cubicBezTo>
                    <a:pt x="11916" y="20225"/>
                    <a:pt x="11984" y="20317"/>
                    <a:pt x="12078" y="20393"/>
                  </a:cubicBezTo>
                  <a:cubicBezTo>
                    <a:pt x="12171" y="20468"/>
                    <a:pt x="12301" y="20539"/>
                    <a:pt x="12453" y="20603"/>
                  </a:cubicBezTo>
                  <a:cubicBezTo>
                    <a:pt x="12581" y="20657"/>
                    <a:pt x="12744" y="20705"/>
                    <a:pt x="12930" y="20748"/>
                  </a:cubicBezTo>
                  <a:cubicBezTo>
                    <a:pt x="12965" y="20753"/>
                    <a:pt x="13001" y="20758"/>
                    <a:pt x="13036" y="20758"/>
                  </a:cubicBezTo>
                  <a:cubicBezTo>
                    <a:pt x="13118" y="20758"/>
                    <a:pt x="13197" y="20743"/>
                    <a:pt x="13244" y="20716"/>
                  </a:cubicBezTo>
                  <a:cubicBezTo>
                    <a:pt x="13291" y="20695"/>
                    <a:pt x="13302" y="20667"/>
                    <a:pt x="13302" y="20640"/>
                  </a:cubicBezTo>
                  <a:cubicBezTo>
                    <a:pt x="13302" y="20619"/>
                    <a:pt x="13280" y="20597"/>
                    <a:pt x="13233" y="20586"/>
                  </a:cubicBezTo>
                  <a:cubicBezTo>
                    <a:pt x="12953" y="20489"/>
                    <a:pt x="12754" y="20376"/>
                    <a:pt x="12661" y="20268"/>
                  </a:cubicBezTo>
                  <a:cubicBezTo>
                    <a:pt x="12614" y="20214"/>
                    <a:pt x="12592" y="20149"/>
                    <a:pt x="12581" y="20085"/>
                  </a:cubicBezTo>
                  <a:cubicBezTo>
                    <a:pt x="12569" y="20031"/>
                    <a:pt x="12581" y="19977"/>
                    <a:pt x="12581" y="19923"/>
                  </a:cubicBezTo>
                  <a:lnTo>
                    <a:pt x="12581" y="19864"/>
                  </a:lnTo>
                  <a:cubicBezTo>
                    <a:pt x="12581" y="19853"/>
                    <a:pt x="12580" y="19843"/>
                    <a:pt x="12591" y="19832"/>
                  </a:cubicBezTo>
                  <a:cubicBezTo>
                    <a:pt x="12626" y="19757"/>
                    <a:pt x="12720" y="19687"/>
                    <a:pt x="12872" y="19639"/>
                  </a:cubicBezTo>
                  <a:cubicBezTo>
                    <a:pt x="13035" y="19590"/>
                    <a:pt x="13187" y="19531"/>
                    <a:pt x="13339" y="19477"/>
                  </a:cubicBezTo>
                  <a:cubicBezTo>
                    <a:pt x="13385" y="19461"/>
                    <a:pt x="13444" y="19450"/>
                    <a:pt x="13503" y="19450"/>
                  </a:cubicBezTo>
                  <a:cubicBezTo>
                    <a:pt x="13584" y="19450"/>
                    <a:pt x="13663" y="19471"/>
                    <a:pt x="13721" y="19504"/>
                  </a:cubicBezTo>
                  <a:cubicBezTo>
                    <a:pt x="13768" y="19536"/>
                    <a:pt x="13816" y="19563"/>
                    <a:pt x="13874" y="19590"/>
                  </a:cubicBezTo>
                  <a:cubicBezTo>
                    <a:pt x="14026" y="19670"/>
                    <a:pt x="14201" y="19734"/>
                    <a:pt x="14399" y="19788"/>
                  </a:cubicBezTo>
                  <a:cubicBezTo>
                    <a:pt x="14597" y="19842"/>
                    <a:pt x="14796" y="19876"/>
                    <a:pt x="14971" y="19903"/>
                  </a:cubicBezTo>
                  <a:lnTo>
                    <a:pt x="15062" y="19913"/>
                  </a:lnTo>
                  <a:cubicBezTo>
                    <a:pt x="15202" y="19934"/>
                    <a:pt x="15331" y="19955"/>
                    <a:pt x="15460" y="19977"/>
                  </a:cubicBezTo>
                  <a:cubicBezTo>
                    <a:pt x="15611" y="20009"/>
                    <a:pt x="15729" y="20042"/>
                    <a:pt x="15846" y="20085"/>
                  </a:cubicBezTo>
                  <a:cubicBezTo>
                    <a:pt x="16056" y="20171"/>
                    <a:pt x="16218" y="20290"/>
                    <a:pt x="16334" y="20452"/>
                  </a:cubicBezTo>
                  <a:cubicBezTo>
                    <a:pt x="16358" y="20489"/>
                    <a:pt x="16439" y="20511"/>
                    <a:pt x="16520" y="20511"/>
                  </a:cubicBezTo>
                  <a:cubicBezTo>
                    <a:pt x="16544" y="20511"/>
                    <a:pt x="16570" y="20511"/>
                    <a:pt x="16593" y="20506"/>
                  </a:cubicBezTo>
                  <a:cubicBezTo>
                    <a:pt x="16722" y="20489"/>
                    <a:pt x="16802" y="20436"/>
                    <a:pt x="16779" y="20388"/>
                  </a:cubicBezTo>
                  <a:cubicBezTo>
                    <a:pt x="16721" y="20178"/>
                    <a:pt x="16579" y="20020"/>
                    <a:pt x="16334" y="19891"/>
                  </a:cubicBezTo>
                  <a:cubicBezTo>
                    <a:pt x="16206" y="19821"/>
                    <a:pt x="16044" y="19756"/>
                    <a:pt x="15846" y="19702"/>
                  </a:cubicBezTo>
                  <a:cubicBezTo>
                    <a:pt x="15694" y="19659"/>
                    <a:pt x="15530" y="19627"/>
                    <a:pt x="15391" y="19595"/>
                  </a:cubicBezTo>
                  <a:lnTo>
                    <a:pt x="15310" y="19580"/>
                  </a:lnTo>
                  <a:cubicBezTo>
                    <a:pt x="15124" y="19536"/>
                    <a:pt x="14993" y="19504"/>
                    <a:pt x="14888" y="19472"/>
                  </a:cubicBezTo>
                  <a:cubicBezTo>
                    <a:pt x="14783" y="19434"/>
                    <a:pt x="14692" y="19396"/>
                    <a:pt x="14611" y="19347"/>
                  </a:cubicBezTo>
                  <a:cubicBezTo>
                    <a:pt x="14517" y="19293"/>
                    <a:pt x="14434" y="19228"/>
                    <a:pt x="14341" y="19137"/>
                  </a:cubicBezTo>
                  <a:cubicBezTo>
                    <a:pt x="14294" y="19088"/>
                    <a:pt x="14307" y="19030"/>
                    <a:pt x="14388" y="18992"/>
                  </a:cubicBezTo>
                  <a:cubicBezTo>
                    <a:pt x="14517" y="18917"/>
                    <a:pt x="14751" y="18776"/>
                    <a:pt x="14960" y="18647"/>
                  </a:cubicBezTo>
                  <a:cubicBezTo>
                    <a:pt x="15054" y="18588"/>
                    <a:pt x="15238" y="18582"/>
                    <a:pt x="15343" y="18642"/>
                  </a:cubicBezTo>
                  <a:cubicBezTo>
                    <a:pt x="15401" y="18674"/>
                    <a:pt x="15448" y="18695"/>
                    <a:pt x="15460" y="18701"/>
                  </a:cubicBezTo>
                  <a:cubicBezTo>
                    <a:pt x="15600" y="18771"/>
                    <a:pt x="15774" y="18824"/>
                    <a:pt x="15937" y="18867"/>
                  </a:cubicBezTo>
                  <a:cubicBezTo>
                    <a:pt x="16240" y="18937"/>
                    <a:pt x="16591" y="18975"/>
                    <a:pt x="17034" y="18975"/>
                  </a:cubicBezTo>
                  <a:cubicBezTo>
                    <a:pt x="17139" y="18975"/>
                    <a:pt x="17234" y="18933"/>
                    <a:pt x="17246" y="18884"/>
                  </a:cubicBezTo>
                  <a:cubicBezTo>
                    <a:pt x="17257" y="18836"/>
                    <a:pt x="17186" y="18792"/>
                    <a:pt x="17093" y="18787"/>
                  </a:cubicBezTo>
                  <a:cubicBezTo>
                    <a:pt x="16743" y="18760"/>
                    <a:pt x="16453" y="18712"/>
                    <a:pt x="16254" y="18642"/>
                  </a:cubicBezTo>
                  <a:cubicBezTo>
                    <a:pt x="16149" y="18604"/>
                    <a:pt x="16056" y="18561"/>
                    <a:pt x="15963" y="18507"/>
                  </a:cubicBezTo>
                  <a:cubicBezTo>
                    <a:pt x="15881" y="18453"/>
                    <a:pt x="15799" y="18388"/>
                    <a:pt x="15729" y="18324"/>
                  </a:cubicBezTo>
                  <a:cubicBezTo>
                    <a:pt x="15648" y="18237"/>
                    <a:pt x="15647" y="18135"/>
                    <a:pt x="15740" y="18054"/>
                  </a:cubicBezTo>
                  <a:cubicBezTo>
                    <a:pt x="15845" y="17963"/>
                    <a:pt x="15951" y="17866"/>
                    <a:pt x="16021" y="17807"/>
                  </a:cubicBezTo>
                  <a:cubicBezTo>
                    <a:pt x="16103" y="17726"/>
                    <a:pt x="16325" y="17704"/>
                    <a:pt x="16477" y="17763"/>
                  </a:cubicBezTo>
                  <a:cubicBezTo>
                    <a:pt x="16512" y="17779"/>
                    <a:pt x="16545" y="17789"/>
                    <a:pt x="16557" y="17795"/>
                  </a:cubicBezTo>
                  <a:cubicBezTo>
                    <a:pt x="16720" y="17854"/>
                    <a:pt x="16896" y="17904"/>
                    <a:pt x="17071" y="17936"/>
                  </a:cubicBezTo>
                  <a:cubicBezTo>
                    <a:pt x="17316" y="17979"/>
                    <a:pt x="17573" y="18000"/>
                    <a:pt x="17876" y="18000"/>
                  </a:cubicBezTo>
                  <a:cubicBezTo>
                    <a:pt x="17969" y="18000"/>
                    <a:pt x="18074" y="18001"/>
                    <a:pt x="18179" y="17995"/>
                  </a:cubicBezTo>
                  <a:cubicBezTo>
                    <a:pt x="18284" y="17990"/>
                    <a:pt x="18375" y="17946"/>
                    <a:pt x="18375" y="17893"/>
                  </a:cubicBezTo>
                  <a:cubicBezTo>
                    <a:pt x="18375" y="17844"/>
                    <a:pt x="18305" y="17807"/>
                    <a:pt x="18200" y="17802"/>
                  </a:cubicBezTo>
                  <a:cubicBezTo>
                    <a:pt x="17839" y="17785"/>
                    <a:pt x="17547" y="17746"/>
                    <a:pt x="17326" y="17687"/>
                  </a:cubicBezTo>
                  <a:cubicBezTo>
                    <a:pt x="17209" y="17655"/>
                    <a:pt x="17106" y="17618"/>
                    <a:pt x="17012" y="17569"/>
                  </a:cubicBezTo>
                  <a:cubicBezTo>
                    <a:pt x="16931" y="17521"/>
                    <a:pt x="16847" y="17467"/>
                    <a:pt x="16754" y="17413"/>
                  </a:cubicBezTo>
                  <a:cubicBezTo>
                    <a:pt x="16754" y="17413"/>
                    <a:pt x="16707" y="17381"/>
                    <a:pt x="16695" y="17371"/>
                  </a:cubicBezTo>
                  <a:cubicBezTo>
                    <a:pt x="16602" y="17311"/>
                    <a:pt x="16593" y="17235"/>
                    <a:pt x="16652" y="17165"/>
                  </a:cubicBezTo>
                  <a:cubicBezTo>
                    <a:pt x="16780" y="17020"/>
                    <a:pt x="16896" y="16868"/>
                    <a:pt x="17012" y="16717"/>
                  </a:cubicBezTo>
                  <a:cubicBezTo>
                    <a:pt x="17047" y="16680"/>
                    <a:pt x="17116" y="16648"/>
                    <a:pt x="17209" y="16648"/>
                  </a:cubicBezTo>
                  <a:cubicBezTo>
                    <a:pt x="17221" y="16648"/>
                    <a:pt x="17245" y="16648"/>
                    <a:pt x="17257" y="16648"/>
                  </a:cubicBezTo>
                  <a:cubicBezTo>
                    <a:pt x="17385" y="16659"/>
                    <a:pt x="17490" y="16675"/>
                    <a:pt x="17606" y="16707"/>
                  </a:cubicBezTo>
                  <a:cubicBezTo>
                    <a:pt x="17723" y="16740"/>
                    <a:pt x="17851" y="16782"/>
                    <a:pt x="17967" y="16825"/>
                  </a:cubicBezTo>
                  <a:lnTo>
                    <a:pt x="18004" y="16837"/>
                  </a:lnTo>
                  <a:cubicBezTo>
                    <a:pt x="18120" y="16880"/>
                    <a:pt x="18260" y="16933"/>
                    <a:pt x="18412" y="16977"/>
                  </a:cubicBezTo>
                  <a:cubicBezTo>
                    <a:pt x="18587" y="17025"/>
                    <a:pt x="18772" y="17063"/>
                    <a:pt x="18959" y="17079"/>
                  </a:cubicBezTo>
                  <a:cubicBezTo>
                    <a:pt x="19099" y="17095"/>
                    <a:pt x="19252" y="17101"/>
                    <a:pt x="19403" y="17101"/>
                  </a:cubicBezTo>
                  <a:cubicBezTo>
                    <a:pt x="19601" y="17101"/>
                    <a:pt x="19810" y="17089"/>
                    <a:pt x="20067" y="17062"/>
                  </a:cubicBezTo>
                  <a:cubicBezTo>
                    <a:pt x="20171" y="17052"/>
                    <a:pt x="20242" y="17004"/>
                    <a:pt x="20231" y="16950"/>
                  </a:cubicBezTo>
                  <a:cubicBezTo>
                    <a:pt x="20219" y="16907"/>
                    <a:pt x="20138" y="16874"/>
                    <a:pt x="20045" y="16874"/>
                  </a:cubicBezTo>
                  <a:lnTo>
                    <a:pt x="20034" y="16874"/>
                  </a:lnTo>
                  <a:cubicBezTo>
                    <a:pt x="19975" y="16874"/>
                    <a:pt x="19917" y="16874"/>
                    <a:pt x="19859" y="16874"/>
                  </a:cubicBezTo>
                  <a:cubicBezTo>
                    <a:pt x="19579" y="16874"/>
                    <a:pt x="19332" y="16858"/>
                    <a:pt x="19134" y="16820"/>
                  </a:cubicBezTo>
                  <a:cubicBezTo>
                    <a:pt x="19005" y="16798"/>
                    <a:pt x="18889" y="16767"/>
                    <a:pt x="18784" y="16724"/>
                  </a:cubicBezTo>
                  <a:cubicBezTo>
                    <a:pt x="18679" y="16686"/>
                    <a:pt x="18586" y="16631"/>
                    <a:pt x="18481" y="16583"/>
                  </a:cubicBezTo>
                  <a:lnTo>
                    <a:pt x="18459" y="16573"/>
                  </a:lnTo>
                  <a:cubicBezTo>
                    <a:pt x="18343" y="16513"/>
                    <a:pt x="18214" y="16448"/>
                    <a:pt x="18051" y="16394"/>
                  </a:cubicBezTo>
                  <a:cubicBezTo>
                    <a:pt x="17911" y="16346"/>
                    <a:pt x="17759" y="16309"/>
                    <a:pt x="17595" y="16276"/>
                  </a:cubicBezTo>
                  <a:cubicBezTo>
                    <a:pt x="17456" y="16249"/>
                    <a:pt x="17374" y="16174"/>
                    <a:pt x="17421" y="16109"/>
                  </a:cubicBezTo>
                  <a:cubicBezTo>
                    <a:pt x="17479" y="16007"/>
                    <a:pt x="17549" y="15899"/>
                    <a:pt x="17595" y="15791"/>
                  </a:cubicBezTo>
                  <a:cubicBezTo>
                    <a:pt x="17630" y="15727"/>
                    <a:pt x="17736" y="15684"/>
                    <a:pt x="17876" y="15673"/>
                  </a:cubicBezTo>
                  <a:lnTo>
                    <a:pt x="17887" y="15673"/>
                  </a:lnTo>
                  <a:cubicBezTo>
                    <a:pt x="18050" y="15663"/>
                    <a:pt x="18203" y="15652"/>
                    <a:pt x="18343" y="15652"/>
                  </a:cubicBezTo>
                  <a:lnTo>
                    <a:pt x="18364" y="15652"/>
                  </a:lnTo>
                  <a:cubicBezTo>
                    <a:pt x="18504" y="15652"/>
                    <a:pt x="18623" y="15662"/>
                    <a:pt x="18751" y="15678"/>
                  </a:cubicBezTo>
                  <a:cubicBezTo>
                    <a:pt x="18996" y="15711"/>
                    <a:pt x="19252" y="15786"/>
                    <a:pt x="19520" y="15899"/>
                  </a:cubicBezTo>
                  <a:cubicBezTo>
                    <a:pt x="19555" y="15915"/>
                    <a:pt x="19601" y="15921"/>
                    <a:pt x="19647" y="15921"/>
                  </a:cubicBezTo>
                  <a:cubicBezTo>
                    <a:pt x="19694" y="15921"/>
                    <a:pt x="19739" y="15910"/>
                    <a:pt x="19786" y="15894"/>
                  </a:cubicBezTo>
                  <a:cubicBezTo>
                    <a:pt x="19868" y="15856"/>
                    <a:pt x="19881" y="15802"/>
                    <a:pt x="19811" y="15759"/>
                  </a:cubicBezTo>
                  <a:cubicBezTo>
                    <a:pt x="19531" y="15598"/>
                    <a:pt x="19273" y="15494"/>
                    <a:pt x="18969" y="15424"/>
                  </a:cubicBezTo>
                  <a:cubicBezTo>
                    <a:pt x="18795" y="15387"/>
                    <a:pt x="18599" y="15354"/>
                    <a:pt x="18401" y="15343"/>
                  </a:cubicBezTo>
                  <a:cubicBezTo>
                    <a:pt x="18343" y="15338"/>
                    <a:pt x="18225" y="15333"/>
                    <a:pt x="18073" y="15333"/>
                  </a:cubicBezTo>
                  <a:cubicBezTo>
                    <a:pt x="18015" y="15333"/>
                    <a:pt x="17955" y="15318"/>
                    <a:pt x="17920" y="15296"/>
                  </a:cubicBezTo>
                  <a:cubicBezTo>
                    <a:pt x="17885" y="15275"/>
                    <a:pt x="17876" y="15247"/>
                    <a:pt x="17876" y="15221"/>
                  </a:cubicBezTo>
                  <a:cubicBezTo>
                    <a:pt x="17911" y="15134"/>
                    <a:pt x="17967" y="14988"/>
                    <a:pt x="18026" y="14848"/>
                  </a:cubicBezTo>
                  <a:cubicBezTo>
                    <a:pt x="18061" y="14762"/>
                    <a:pt x="18270" y="14708"/>
                    <a:pt x="18445" y="14746"/>
                  </a:cubicBezTo>
                  <a:cubicBezTo>
                    <a:pt x="18491" y="14756"/>
                    <a:pt x="18517" y="14763"/>
                    <a:pt x="18529" y="14763"/>
                  </a:cubicBezTo>
                  <a:cubicBezTo>
                    <a:pt x="18715" y="14795"/>
                    <a:pt x="18925" y="14811"/>
                    <a:pt x="19112" y="14816"/>
                  </a:cubicBezTo>
                  <a:cubicBezTo>
                    <a:pt x="19123" y="14816"/>
                    <a:pt x="19147" y="14816"/>
                    <a:pt x="19159" y="14816"/>
                  </a:cubicBezTo>
                  <a:cubicBezTo>
                    <a:pt x="19486" y="14816"/>
                    <a:pt x="19810" y="14778"/>
                    <a:pt x="20183" y="14697"/>
                  </a:cubicBezTo>
                  <a:cubicBezTo>
                    <a:pt x="20288" y="14675"/>
                    <a:pt x="20335" y="14622"/>
                    <a:pt x="20289" y="14574"/>
                  </a:cubicBezTo>
                  <a:cubicBezTo>
                    <a:pt x="20266" y="14536"/>
                    <a:pt x="20185" y="14515"/>
                    <a:pt x="20103" y="14515"/>
                  </a:cubicBezTo>
                  <a:cubicBezTo>
                    <a:pt x="20091" y="14515"/>
                    <a:pt x="20067" y="14515"/>
                    <a:pt x="20056" y="14520"/>
                  </a:cubicBezTo>
                  <a:cubicBezTo>
                    <a:pt x="19822" y="14547"/>
                    <a:pt x="19623" y="14562"/>
                    <a:pt x="19436" y="14562"/>
                  </a:cubicBezTo>
                  <a:cubicBezTo>
                    <a:pt x="19331" y="14562"/>
                    <a:pt x="19241" y="14557"/>
                    <a:pt x="19159" y="14552"/>
                  </a:cubicBezTo>
                  <a:cubicBezTo>
                    <a:pt x="19031" y="14541"/>
                    <a:pt x="18901" y="14520"/>
                    <a:pt x="18773" y="14488"/>
                  </a:cubicBezTo>
                  <a:cubicBezTo>
                    <a:pt x="18656" y="14456"/>
                    <a:pt x="18539" y="14418"/>
                    <a:pt x="18423" y="14380"/>
                  </a:cubicBezTo>
                  <a:lnTo>
                    <a:pt x="18401" y="14374"/>
                  </a:lnTo>
                  <a:cubicBezTo>
                    <a:pt x="18366" y="14363"/>
                    <a:pt x="18330" y="14352"/>
                    <a:pt x="18295" y="14342"/>
                  </a:cubicBezTo>
                  <a:cubicBezTo>
                    <a:pt x="18202" y="14309"/>
                    <a:pt x="18141" y="14261"/>
                    <a:pt x="18153" y="14207"/>
                  </a:cubicBezTo>
                  <a:cubicBezTo>
                    <a:pt x="18165" y="14148"/>
                    <a:pt x="18179" y="14089"/>
                    <a:pt x="18179" y="14035"/>
                  </a:cubicBezTo>
                  <a:cubicBezTo>
                    <a:pt x="18190" y="13987"/>
                    <a:pt x="18270" y="13943"/>
                    <a:pt x="18386" y="13943"/>
                  </a:cubicBezTo>
                  <a:cubicBezTo>
                    <a:pt x="18386" y="13943"/>
                    <a:pt x="18459" y="13943"/>
                    <a:pt x="18459" y="13943"/>
                  </a:cubicBezTo>
                  <a:cubicBezTo>
                    <a:pt x="18669" y="13943"/>
                    <a:pt x="18888" y="13928"/>
                    <a:pt x="19086" y="13895"/>
                  </a:cubicBezTo>
                  <a:cubicBezTo>
                    <a:pt x="19296" y="13863"/>
                    <a:pt x="19472" y="13813"/>
                    <a:pt x="19600" y="13781"/>
                  </a:cubicBezTo>
                  <a:lnTo>
                    <a:pt x="19626" y="13776"/>
                  </a:lnTo>
                  <a:cubicBezTo>
                    <a:pt x="19754" y="13744"/>
                    <a:pt x="19881" y="13712"/>
                    <a:pt x="19997" y="13685"/>
                  </a:cubicBezTo>
                  <a:cubicBezTo>
                    <a:pt x="20126" y="13658"/>
                    <a:pt x="20266" y="13641"/>
                    <a:pt x="20395" y="13641"/>
                  </a:cubicBezTo>
                  <a:cubicBezTo>
                    <a:pt x="20430" y="13641"/>
                    <a:pt x="20465" y="13641"/>
                    <a:pt x="20500" y="13641"/>
                  </a:cubicBezTo>
                  <a:cubicBezTo>
                    <a:pt x="20722" y="13641"/>
                    <a:pt x="20989" y="13668"/>
                    <a:pt x="21280" y="13717"/>
                  </a:cubicBezTo>
                  <a:cubicBezTo>
                    <a:pt x="21303" y="13722"/>
                    <a:pt x="21326" y="13722"/>
                    <a:pt x="21349" y="13722"/>
                  </a:cubicBezTo>
                  <a:cubicBezTo>
                    <a:pt x="21419" y="13722"/>
                    <a:pt x="21489" y="13700"/>
                    <a:pt x="21524" y="13668"/>
                  </a:cubicBezTo>
                  <a:cubicBezTo>
                    <a:pt x="21571" y="13620"/>
                    <a:pt x="21537" y="13560"/>
                    <a:pt x="21444" y="13533"/>
                  </a:cubicBezTo>
                  <a:cubicBezTo>
                    <a:pt x="21059" y="13431"/>
                    <a:pt x="20733" y="13378"/>
                    <a:pt x="20395" y="13362"/>
                  </a:cubicBezTo>
                  <a:cubicBezTo>
                    <a:pt x="20348" y="13362"/>
                    <a:pt x="20299" y="13357"/>
                    <a:pt x="20252" y="13357"/>
                  </a:cubicBezTo>
                  <a:cubicBezTo>
                    <a:pt x="20101" y="13357"/>
                    <a:pt x="19952" y="13367"/>
                    <a:pt x="19800" y="13384"/>
                  </a:cubicBezTo>
                  <a:cubicBezTo>
                    <a:pt x="19626" y="13405"/>
                    <a:pt x="19459" y="13431"/>
                    <a:pt x="19319" y="13458"/>
                  </a:cubicBezTo>
                  <a:lnTo>
                    <a:pt x="19276" y="13464"/>
                  </a:lnTo>
                  <a:cubicBezTo>
                    <a:pt x="19136" y="13491"/>
                    <a:pt x="18993" y="13513"/>
                    <a:pt x="18853" y="13523"/>
                  </a:cubicBezTo>
                  <a:cubicBezTo>
                    <a:pt x="18771" y="13529"/>
                    <a:pt x="18704" y="13533"/>
                    <a:pt x="18634" y="13533"/>
                  </a:cubicBezTo>
                  <a:cubicBezTo>
                    <a:pt x="18588" y="13533"/>
                    <a:pt x="18539" y="13534"/>
                    <a:pt x="18492" y="13528"/>
                  </a:cubicBezTo>
                  <a:lnTo>
                    <a:pt x="18481" y="13528"/>
                  </a:lnTo>
                  <a:cubicBezTo>
                    <a:pt x="18330" y="13518"/>
                    <a:pt x="18223" y="13459"/>
                    <a:pt x="18211" y="13384"/>
                  </a:cubicBezTo>
                  <a:cubicBezTo>
                    <a:pt x="18211" y="13211"/>
                    <a:pt x="18203" y="13044"/>
                    <a:pt x="18168" y="12877"/>
                  </a:cubicBezTo>
                  <a:cubicBezTo>
                    <a:pt x="18168" y="12839"/>
                    <a:pt x="18190" y="12806"/>
                    <a:pt x="18237" y="12779"/>
                  </a:cubicBezTo>
                  <a:cubicBezTo>
                    <a:pt x="18400" y="12704"/>
                    <a:pt x="18539" y="12769"/>
                    <a:pt x="19017" y="12796"/>
                  </a:cubicBezTo>
                  <a:cubicBezTo>
                    <a:pt x="19215" y="12807"/>
                    <a:pt x="19424" y="12800"/>
                    <a:pt x="19611" y="12784"/>
                  </a:cubicBezTo>
                  <a:cubicBezTo>
                    <a:pt x="19937" y="12752"/>
                    <a:pt x="20252" y="12678"/>
                    <a:pt x="20602" y="12549"/>
                  </a:cubicBezTo>
                  <a:cubicBezTo>
                    <a:pt x="20684" y="12516"/>
                    <a:pt x="20708" y="12457"/>
                    <a:pt x="20650" y="12414"/>
                  </a:cubicBezTo>
                  <a:cubicBezTo>
                    <a:pt x="20615" y="12387"/>
                    <a:pt x="20544" y="12370"/>
                    <a:pt x="20486" y="12370"/>
                  </a:cubicBezTo>
                  <a:cubicBezTo>
                    <a:pt x="20451" y="12370"/>
                    <a:pt x="20430" y="12375"/>
                    <a:pt x="20395" y="12380"/>
                  </a:cubicBezTo>
                  <a:cubicBezTo>
                    <a:pt x="19462" y="12623"/>
                    <a:pt x="19089" y="12478"/>
                    <a:pt x="18343" y="12360"/>
                  </a:cubicBezTo>
                  <a:cubicBezTo>
                    <a:pt x="18156" y="12333"/>
                    <a:pt x="18028" y="12258"/>
                    <a:pt x="17993" y="12171"/>
                  </a:cubicBezTo>
                  <a:cubicBezTo>
                    <a:pt x="17946" y="12037"/>
                    <a:pt x="17888" y="11907"/>
                    <a:pt x="17818" y="11777"/>
                  </a:cubicBezTo>
                  <a:cubicBezTo>
                    <a:pt x="17783" y="11702"/>
                    <a:pt x="17852" y="11622"/>
                    <a:pt x="18004" y="11579"/>
                  </a:cubicBezTo>
                  <a:cubicBezTo>
                    <a:pt x="18039" y="11568"/>
                    <a:pt x="18074" y="11563"/>
                    <a:pt x="18120" y="11552"/>
                  </a:cubicBezTo>
                  <a:cubicBezTo>
                    <a:pt x="18237" y="11530"/>
                    <a:pt x="18354" y="11514"/>
                    <a:pt x="18470" y="11503"/>
                  </a:cubicBezTo>
                  <a:cubicBezTo>
                    <a:pt x="18529" y="11498"/>
                    <a:pt x="18586" y="11498"/>
                    <a:pt x="18656" y="11498"/>
                  </a:cubicBezTo>
                  <a:cubicBezTo>
                    <a:pt x="18726" y="11498"/>
                    <a:pt x="18806" y="11498"/>
                    <a:pt x="18911" y="11503"/>
                  </a:cubicBezTo>
                  <a:lnTo>
                    <a:pt x="18984" y="11503"/>
                  </a:lnTo>
                  <a:cubicBezTo>
                    <a:pt x="19101" y="11508"/>
                    <a:pt x="19228" y="11508"/>
                    <a:pt x="19356" y="11508"/>
                  </a:cubicBezTo>
                  <a:cubicBezTo>
                    <a:pt x="19391" y="11508"/>
                    <a:pt x="19437" y="11508"/>
                    <a:pt x="19472" y="11508"/>
                  </a:cubicBezTo>
                  <a:cubicBezTo>
                    <a:pt x="19682" y="11503"/>
                    <a:pt x="19881" y="11487"/>
                    <a:pt x="20056" y="11449"/>
                  </a:cubicBezTo>
                  <a:cubicBezTo>
                    <a:pt x="20370" y="11390"/>
                    <a:pt x="20661" y="11292"/>
                    <a:pt x="20941" y="11131"/>
                  </a:cubicBezTo>
                  <a:cubicBezTo>
                    <a:pt x="21011" y="11093"/>
                    <a:pt x="21012" y="11029"/>
                    <a:pt x="20930" y="10991"/>
                  </a:cubicBezTo>
                  <a:cubicBezTo>
                    <a:pt x="20884" y="10970"/>
                    <a:pt x="20836" y="10959"/>
                    <a:pt x="20777" y="10959"/>
                  </a:cubicBezTo>
                  <a:cubicBezTo>
                    <a:pt x="20731" y="10959"/>
                    <a:pt x="20696" y="10963"/>
                    <a:pt x="20661" y="10979"/>
                  </a:cubicBezTo>
                  <a:cubicBezTo>
                    <a:pt x="20392" y="11087"/>
                    <a:pt x="20126" y="11153"/>
                    <a:pt x="19870" y="11180"/>
                  </a:cubicBezTo>
                  <a:cubicBezTo>
                    <a:pt x="19776" y="11190"/>
                    <a:pt x="19694" y="11195"/>
                    <a:pt x="19589" y="11195"/>
                  </a:cubicBezTo>
                  <a:cubicBezTo>
                    <a:pt x="19542" y="11195"/>
                    <a:pt x="19497" y="11195"/>
                    <a:pt x="19451" y="11190"/>
                  </a:cubicBezTo>
                  <a:cubicBezTo>
                    <a:pt x="19322" y="11184"/>
                    <a:pt x="19193" y="11174"/>
                    <a:pt x="19053" y="11158"/>
                  </a:cubicBezTo>
                  <a:lnTo>
                    <a:pt x="18995" y="11153"/>
                  </a:lnTo>
                  <a:cubicBezTo>
                    <a:pt x="18832" y="11137"/>
                    <a:pt x="18644" y="11121"/>
                    <a:pt x="18434" y="11121"/>
                  </a:cubicBezTo>
                  <a:cubicBezTo>
                    <a:pt x="18224" y="11121"/>
                    <a:pt x="18013" y="11136"/>
                    <a:pt x="17803" y="11168"/>
                  </a:cubicBezTo>
                  <a:cubicBezTo>
                    <a:pt x="17768" y="11173"/>
                    <a:pt x="17747" y="11179"/>
                    <a:pt x="17712" y="11185"/>
                  </a:cubicBezTo>
                  <a:cubicBezTo>
                    <a:pt x="17665" y="11190"/>
                    <a:pt x="17617" y="11195"/>
                    <a:pt x="17570" y="11190"/>
                  </a:cubicBezTo>
                  <a:cubicBezTo>
                    <a:pt x="17477" y="11184"/>
                    <a:pt x="17397" y="11147"/>
                    <a:pt x="17362" y="11104"/>
                  </a:cubicBezTo>
                  <a:cubicBezTo>
                    <a:pt x="17316" y="11050"/>
                    <a:pt x="17267" y="11001"/>
                    <a:pt x="17220" y="10947"/>
                  </a:cubicBezTo>
                  <a:cubicBezTo>
                    <a:pt x="17138" y="10856"/>
                    <a:pt x="17058" y="10769"/>
                    <a:pt x="16976" y="10683"/>
                  </a:cubicBezTo>
                  <a:cubicBezTo>
                    <a:pt x="16953" y="10661"/>
                    <a:pt x="16964" y="10635"/>
                    <a:pt x="16987" y="10619"/>
                  </a:cubicBezTo>
                  <a:cubicBezTo>
                    <a:pt x="17010" y="10597"/>
                    <a:pt x="17060" y="10587"/>
                    <a:pt x="17118" y="10582"/>
                  </a:cubicBezTo>
                  <a:cubicBezTo>
                    <a:pt x="17223" y="10577"/>
                    <a:pt x="17313" y="10571"/>
                    <a:pt x="17395" y="10565"/>
                  </a:cubicBezTo>
                  <a:cubicBezTo>
                    <a:pt x="17593" y="10549"/>
                    <a:pt x="17793" y="10517"/>
                    <a:pt x="17956" y="10474"/>
                  </a:cubicBezTo>
                  <a:cubicBezTo>
                    <a:pt x="18318" y="10383"/>
                    <a:pt x="18574" y="10252"/>
                    <a:pt x="18784" y="10139"/>
                  </a:cubicBezTo>
                  <a:cubicBezTo>
                    <a:pt x="18819" y="10118"/>
                    <a:pt x="18831" y="10097"/>
                    <a:pt x="18831" y="10075"/>
                  </a:cubicBezTo>
                  <a:cubicBezTo>
                    <a:pt x="18831" y="10054"/>
                    <a:pt x="18797" y="10032"/>
                    <a:pt x="18762" y="10016"/>
                  </a:cubicBezTo>
                  <a:cubicBezTo>
                    <a:pt x="18727" y="10005"/>
                    <a:pt x="18680" y="9994"/>
                    <a:pt x="18645" y="9994"/>
                  </a:cubicBezTo>
                  <a:cubicBezTo>
                    <a:pt x="18598" y="9994"/>
                    <a:pt x="18553" y="10000"/>
                    <a:pt x="18518" y="10016"/>
                  </a:cubicBezTo>
                  <a:cubicBezTo>
                    <a:pt x="18226" y="10129"/>
                    <a:pt x="17978" y="10199"/>
                    <a:pt x="17745" y="10237"/>
                  </a:cubicBezTo>
                  <a:cubicBezTo>
                    <a:pt x="17617" y="10258"/>
                    <a:pt x="17491" y="10269"/>
                    <a:pt x="17351" y="10269"/>
                  </a:cubicBezTo>
                  <a:lnTo>
                    <a:pt x="17337" y="10269"/>
                  </a:lnTo>
                  <a:cubicBezTo>
                    <a:pt x="17208" y="10269"/>
                    <a:pt x="17071" y="10263"/>
                    <a:pt x="16896" y="10252"/>
                  </a:cubicBezTo>
                  <a:cubicBezTo>
                    <a:pt x="16861" y="10252"/>
                    <a:pt x="16824" y="10247"/>
                    <a:pt x="16801" y="10247"/>
                  </a:cubicBezTo>
                  <a:cubicBezTo>
                    <a:pt x="16673" y="10242"/>
                    <a:pt x="16556" y="10198"/>
                    <a:pt x="16509" y="10144"/>
                  </a:cubicBezTo>
                  <a:cubicBezTo>
                    <a:pt x="16451" y="10080"/>
                    <a:pt x="16369" y="9972"/>
                    <a:pt x="16287" y="9865"/>
                  </a:cubicBezTo>
                  <a:cubicBezTo>
                    <a:pt x="16217" y="9773"/>
                    <a:pt x="16267" y="9675"/>
                    <a:pt x="16418" y="9605"/>
                  </a:cubicBezTo>
                  <a:cubicBezTo>
                    <a:pt x="16535" y="9552"/>
                    <a:pt x="16638" y="9509"/>
                    <a:pt x="16684" y="9488"/>
                  </a:cubicBezTo>
                  <a:cubicBezTo>
                    <a:pt x="16801" y="9434"/>
                    <a:pt x="16907" y="9380"/>
                    <a:pt x="17012" y="9343"/>
                  </a:cubicBezTo>
                  <a:cubicBezTo>
                    <a:pt x="17117" y="9305"/>
                    <a:pt x="17233" y="9272"/>
                    <a:pt x="17373" y="9250"/>
                  </a:cubicBezTo>
                  <a:cubicBezTo>
                    <a:pt x="17571" y="9218"/>
                    <a:pt x="17817" y="9201"/>
                    <a:pt x="18120" y="9201"/>
                  </a:cubicBezTo>
                  <a:cubicBezTo>
                    <a:pt x="18179" y="9201"/>
                    <a:pt x="18226" y="9201"/>
                    <a:pt x="18284" y="9201"/>
                  </a:cubicBezTo>
                  <a:lnTo>
                    <a:pt x="18295" y="9201"/>
                  </a:lnTo>
                  <a:cubicBezTo>
                    <a:pt x="18389" y="9201"/>
                    <a:pt x="18469" y="9175"/>
                    <a:pt x="18492" y="9132"/>
                  </a:cubicBezTo>
                  <a:cubicBezTo>
                    <a:pt x="18504" y="9111"/>
                    <a:pt x="18494" y="9083"/>
                    <a:pt x="18470" y="9067"/>
                  </a:cubicBezTo>
                  <a:cubicBezTo>
                    <a:pt x="18447" y="9045"/>
                    <a:pt x="18401" y="9035"/>
                    <a:pt x="18343" y="9030"/>
                  </a:cubicBezTo>
                  <a:cubicBezTo>
                    <a:pt x="18074" y="9003"/>
                    <a:pt x="17840" y="8986"/>
                    <a:pt x="17595" y="8986"/>
                  </a:cubicBezTo>
                  <a:cubicBezTo>
                    <a:pt x="17479" y="8986"/>
                    <a:pt x="17362" y="8992"/>
                    <a:pt x="17246" y="8998"/>
                  </a:cubicBezTo>
                  <a:cubicBezTo>
                    <a:pt x="17047" y="9014"/>
                    <a:pt x="16860" y="9040"/>
                    <a:pt x="16673" y="9083"/>
                  </a:cubicBezTo>
                  <a:cubicBezTo>
                    <a:pt x="16498" y="9127"/>
                    <a:pt x="16347" y="9175"/>
                    <a:pt x="16207" y="9223"/>
                  </a:cubicBezTo>
                  <a:cubicBezTo>
                    <a:pt x="16195" y="9229"/>
                    <a:pt x="16184" y="9235"/>
                    <a:pt x="16149" y="9240"/>
                  </a:cubicBezTo>
                  <a:cubicBezTo>
                    <a:pt x="16009" y="9278"/>
                    <a:pt x="15835" y="9250"/>
                    <a:pt x="15777" y="9174"/>
                  </a:cubicBezTo>
                  <a:cubicBezTo>
                    <a:pt x="15684" y="9040"/>
                    <a:pt x="15576" y="8901"/>
                    <a:pt x="15529" y="8809"/>
                  </a:cubicBezTo>
                  <a:cubicBezTo>
                    <a:pt x="15506" y="8777"/>
                    <a:pt x="15519" y="8743"/>
                    <a:pt x="15565" y="8716"/>
                  </a:cubicBezTo>
                  <a:cubicBezTo>
                    <a:pt x="15600" y="8689"/>
                    <a:pt x="15670" y="8675"/>
                    <a:pt x="15740" y="8669"/>
                  </a:cubicBezTo>
                  <a:cubicBezTo>
                    <a:pt x="15845" y="8664"/>
                    <a:pt x="15916" y="8658"/>
                    <a:pt x="15963" y="8658"/>
                  </a:cubicBezTo>
                  <a:cubicBezTo>
                    <a:pt x="16161" y="8652"/>
                    <a:pt x="16359" y="8631"/>
                    <a:pt x="16546" y="8599"/>
                  </a:cubicBezTo>
                  <a:cubicBezTo>
                    <a:pt x="16919" y="8534"/>
                    <a:pt x="17211" y="8431"/>
                    <a:pt x="17468" y="8334"/>
                  </a:cubicBezTo>
                  <a:cubicBezTo>
                    <a:pt x="17515" y="8318"/>
                    <a:pt x="17537" y="8297"/>
                    <a:pt x="17537" y="8270"/>
                  </a:cubicBezTo>
                  <a:cubicBezTo>
                    <a:pt x="17537" y="8249"/>
                    <a:pt x="17526" y="8227"/>
                    <a:pt x="17479" y="8211"/>
                  </a:cubicBezTo>
                  <a:cubicBezTo>
                    <a:pt x="17444" y="8195"/>
                    <a:pt x="17395" y="8184"/>
                    <a:pt x="17337" y="8184"/>
                  </a:cubicBezTo>
                  <a:cubicBezTo>
                    <a:pt x="17302" y="8184"/>
                    <a:pt x="17270" y="8189"/>
                    <a:pt x="17235" y="8200"/>
                  </a:cubicBezTo>
                  <a:cubicBezTo>
                    <a:pt x="17025" y="8259"/>
                    <a:pt x="16707" y="8334"/>
                    <a:pt x="16404" y="8361"/>
                  </a:cubicBezTo>
                  <a:cubicBezTo>
                    <a:pt x="16322" y="8367"/>
                    <a:pt x="16240" y="8373"/>
                    <a:pt x="16170" y="8373"/>
                  </a:cubicBezTo>
                  <a:cubicBezTo>
                    <a:pt x="16112" y="8373"/>
                    <a:pt x="16054" y="8372"/>
                    <a:pt x="15996" y="8366"/>
                  </a:cubicBezTo>
                  <a:cubicBezTo>
                    <a:pt x="15844" y="8355"/>
                    <a:pt x="15683" y="8335"/>
                    <a:pt x="15555" y="8319"/>
                  </a:cubicBezTo>
                  <a:lnTo>
                    <a:pt x="15460" y="8307"/>
                  </a:lnTo>
                  <a:cubicBezTo>
                    <a:pt x="15331" y="8291"/>
                    <a:pt x="15239" y="8244"/>
                    <a:pt x="15216" y="8184"/>
                  </a:cubicBezTo>
                  <a:cubicBezTo>
                    <a:pt x="15146" y="8039"/>
                    <a:pt x="15098" y="7893"/>
                    <a:pt x="15052" y="7753"/>
                  </a:cubicBezTo>
                  <a:cubicBezTo>
                    <a:pt x="15028" y="7683"/>
                    <a:pt x="15109" y="7617"/>
                    <a:pt x="15237" y="7585"/>
                  </a:cubicBezTo>
                  <a:cubicBezTo>
                    <a:pt x="15342" y="7563"/>
                    <a:pt x="15436" y="7549"/>
                    <a:pt x="15529" y="7538"/>
                  </a:cubicBezTo>
                  <a:cubicBezTo>
                    <a:pt x="15611" y="7527"/>
                    <a:pt x="15694" y="7521"/>
                    <a:pt x="15788" y="7521"/>
                  </a:cubicBezTo>
                  <a:cubicBezTo>
                    <a:pt x="15823" y="7521"/>
                    <a:pt x="15858" y="7521"/>
                    <a:pt x="15904" y="7521"/>
                  </a:cubicBezTo>
                  <a:cubicBezTo>
                    <a:pt x="16033" y="7526"/>
                    <a:pt x="16171" y="7543"/>
                    <a:pt x="16334" y="7565"/>
                  </a:cubicBezTo>
                  <a:cubicBezTo>
                    <a:pt x="16509" y="7586"/>
                    <a:pt x="16684" y="7601"/>
                    <a:pt x="16870" y="7612"/>
                  </a:cubicBezTo>
                  <a:cubicBezTo>
                    <a:pt x="16929" y="7612"/>
                    <a:pt x="16976" y="7619"/>
                    <a:pt x="17034" y="7619"/>
                  </a:cubicBezTo>
                  <a:cubicBezTo>
                    <a:pt x="17174" y="7619"/>
                    <a:pt x="17328" y="7613"/>
                    <a:pt x="17468" y="7597"/>
                  </a:cubicBezTo>
                  <a:cubicBezTo>
                    <a:pt x="17853" y="7559"/>
                    <a:pt x="18179" y="7478"/>
                    <a:pt x="18459" y="7408"/>
                  </a:cubicBezTo>
                  <a:cubicBezTo>
                    <a:pt x="18506" y="7397"/>
                    <a:pt x="18539" y="7376"/>
                    <a:pt x="18550" y="7354"/>
                  </a:cubicBezTo>
                  <a:cubicBezTo>
                    <a:pt x="18562" y="7333"/>
                    <a:pt x="18553" y="7312"/>
                    <a:pt x="18518" y="7295"/>
                  </a:cubicBezTo>
                  <a:cubicBezTo>
                    <a:pt x="18483" y="7274"/>
                    <a:pt x="18424" y="7262"/>
                    <a:pt x="18354" y="7262"/>
                  </a:cubicBezTo>
                  <a:cubicBezTo>
                    <a:pt x="18330" y="7262"/>
                    <a:pt x="18305" y="7263"/>
                    <a:pt x="18270" y="7268"/>
                  </a:cubicBezTo>
                  <a:cubicBezTo>
                    <a:pt x="18013" y="7312"/>
                    <a:pt x="17687" y="7359"/>
                    <a:pt x="17384" y="7359"/>
                  </a:cubicBezTo>
                  <a:lnTo>
                    <a:pt x="17373" y="7359"/>
                  </a:lnTo>
                  <a:cubicBezTo>
                    <a:pt x="17280" y="7359"/>
                    <a:pt x="17175" y="7360"/>
                    <a:pt x="17082" y="7349"/>
                  </a:cubicBezTo>
                  <a:cubicBezTo>
                    <a:pt x="16930" y="7333"/>
                    <a:pt x="16778" y="7305"/>
                    <a:pt x="16557" y="7257"/>
                  </a:cubicBezTo>
                  <a:lnTo>
                    <a:pt x="16520" y="7247"/>
                  </a:lnTo>
                  <a:cubicBezTo>
                    <a:pt x="16380" y="7214"/>
                    <a:pt x="16229" y="7181"/>
                    <a:pt x="16054" y="7154"/>
                  </a:cubicBezTo>
                  <a:cubicBezTo>
                    <a:pt x="15844" y="7122"/>
                    <a:pt x="15637" y="7105"/>
                    <a:pt x="15427" y="7100"/>
                  </a:cubicBezTo>
                  <a:cubicBezTo>
                    <a:pt x="15415" y="7100"/>
                    <a:pt x="15391" y="7100"/>
                    <a:pt x="15380" y="7100"/>
                  </a:cubicBezTo>
                  <a:cubicBezTo>
                    <a:pt x="15356" y="7100"/>
                    <a:pt x="15334" y="7100"/>
                    <a:pt x="15310" y="7100"/>
                  </a:cubicBezTo>
                  <a:lnTo>
                    <a:pt x="15296" y="7100"/>
                  </a:lnTo>
                  <a:cubicBezTo>
                    <a:pt x="15179" y="7100"/>
                    <a:pt x="15063" y="7075"/>
                    <a:pt x="14993" y="7026"/>
                  </a:cubicBezTo>
                  <a:cubicBezTo>
                    <a:pt x="14947" y="6999"/>
                    <a:pt x="14935" y="6961"/>
                    <a:pt x="14935" y="6923"/>
                  </a:cubicBezTo>
                  <a:cubicBezTo>
                    <a:pt x="14947" y="6821"/>
                    <a:pt x="14959" y="6719"/>
                    <a:pt x="14982" y="6622"/>
                  </a:cubicBezTo>
                  <a:cubicBezTo>
                    <a:pt x="15006" y="6541"/>
                    <a:pt x="15146" y="6481"/>
                    <a:pt x="15332" y="6481"/>
                  </a:cubicBezTo>
                  <a:cubicBezTo>
                    <a:pt x="15402" y="6481"/>
                    <a:pt x="15474" y="6475"/>
                    <a:pt x="15544" y="6475"/>
                  </a:cubicBezTo>
                  <a:cubicBezTo>
                    <a:pt x="15730" y="6465"/>
                    <a:pt x="15891" y="6443"/>
                    <a:pt x="16043" y="6427"/>
                  </a:cubicBezTo>
                  <a:lnTo>
                    <a:pt x="16090" y="6422"/>
                  </a:lnTo>
                  <a:cubicBezTo>
                    <a:pt x="16254" y="6400"/>
                    <a:pt x="16395" y="6390"/>
                    <a:pt x="16535" y="6385"/>
                  </a:cubicBezTo>
                  <a:cubicBezTo>
                    <a:pt x="16558" y="6385"/>
                    <a:pt x="16592" y="6385"/>
                    <a:pt x="16615" y="6385"/>
                  </a:cubicBezTo>
                  <a:cubicBezTo>
                    <a:pt x="16720" y="6385"/>
                    <a:pt x="16824" y="6389"/>
                    <a:pt x="16929" y="6400"/>
                  </a:cubicBezTo>
                  <a:cubicBezTo>
                    <a:pt x="17208" y="6432"/>
                    <a:pt x="17491" y="6508"/>
                    <a:pt x="17759" y="6583"/>
                  </a:cubicBezTo>
                  <a:cubicBezTo>
                    <a:pt x="17794" y="6594"/>
                    <a:pt x="17841" y="6600"/>
                    <a:pt x="17876" y="6600"/>
                  </a:cubicBezTo>
                  <a:cubicBezTo>
                    <a:pt x="17923" y="6600"/>
                    <a:pt x="17969" y="6594"/>
                    <a:pt x="17993" y="6583"/>
                  </a:cubicBezTo>
                  <a:cubicBezTo>
                    <a:pt x="18028" y="6567"/>
                    <a:pt x="18051" y="6551"/>
                    <a:pt x="18051" y="6529"/>
                  </a:cubicBezTo>
                  <a:cubicBezTo>
                    <a:pt x="18051" y="6508"/>
                    <a:pt x="18028" y="6482"/>
                    <a:pt x="17993" y="6465"/>
                  </a:cubicBezTo>
                  <a:cubicBezTo>
                    <a:pt x="17725" y="6358"/>
                    <a:pt x="17468" y="6255"/>
                    <a:pt x="17118" y="6179"/>
                  </a:cubicBezTo>
                  <a:cubicBezTo>
                    <a:pt x="16943" y="6141"/>
                    <a:pt x="16744" y="6109"/>
                    <a:pt x="16546" y="6098"/>
                  </a:cubicBezTo>
                  <a:cubicBezTo>
                    <a:pt x="16429" y="6093"/>
                    <a:pt x="16300" y="6088"/>
                    <a:pt x="16149" y="6088"/>
                  </a:cubicBezTo>
                  <a:cubicBezTo>
                    <a:pt x="16090" y="6088"/>
                    <a:pt x="16042" y="6088"/>
                    <a:pt x="15996" y="6088"/>
                  </a:cubicBezTo>
                  <a:cubicBezTo>
                    <a:pt x="15926" y="6088"/>
                    <a:pt x="15869" y="6088"/>
                    <a:pt x="15799" y="6088"/>
                  </a:cubicBezTo>
                  <a:cubicBezTo>
                    <a:pt x="15694" y="6088"/>
                    <a:pt x="15614" y="6089"/>
                    <a:pt x="15544" y="6083"/>
                  </a:cubicBezTo>
                  <a:cubicBezTo>
                    <a:pt x="15532" y="6083"/>
                    <a:pt x="15530" y="6083"/>
                    <a:pt x="15518" y="6083"/>
                  </a:cubicBezTo>
                  <a:cubicBezTo>
                    <a:pt x="15413" y="6072"/>
                    <a:pt x="15331" y="6034"/>
                    <a:pt x="15296" y="5986"/>
                  </a:cubicBezTo>
                  <a:cubicBezTo>
                    <a:pt x="15272" y="5953"/>
                    <a:pt x="15272" y="5920"/>
                    <a:pt x="15296" y="5888"/>
                  </a:cubicBezTo>
                  <a:cubicBezTo>
                    <a:pt x="15412" y="5710"/>
                    <a:pt x="15555" y="5522"/>
                    <a:pt x="15729" y="5339"/>
                  </a:cubicBezTo>
                  <a:cubicBezTo>
                    <a:pt x="15811" y="5247"/>
                    <a:pt x="15997" y="5188"/>
                    <a:pt x="16207" y="5177"/>
                  </a:cubicBezTo>
                  <a:cubicBezTo>
                    <a:pt x="16289" y="5172"/>
                    <a:pt x="16370" y="5172"/>
                    <a:pt x="16440" y="5172"/>
                  </a:cubicBezTo>
                  <a:cubicBezTo>
                    <a:pt x="16475" y="5172"/>
                    <a:pt x="16510" y="5172"/>
                    <a:pt x="16557" y="5172"/>
                  </a:cubicBezTo>
                  <a:cubicBezTo>
                    <a:pt x="16697" y="5178"/>
                    <a:pt x="16826" y="5188"/>
                    <a:pt x="16954" y="5209"/>
                  </a:cubicBezTo>
                  <a:cubicBezTo>
                    <a:pt x="17071" y="5231"/>
                    <a:pt x="17197" y="5263"/>
                    <a:pt x="17384" y="5317"/>
                  </a:cubicBezTo>
                  <a:lnTo>
                    <a:pt x="17468" y="5344"/>
                  </a:lnTo>
                  <a:cubicBezTo>
                    <a:pt x="17596" y="5382"/>
                    <a:pt x="17746" y="5431"/>
                    <a:pt x="17898" y="5469"/>
                  </a:cubicBezTo>
                  <a:cubicBezTo>
                    <a:pt x="18108" y="5517"/>
                    <a:pt x="18319" y="5549"/>
                    <a:pt x="18529" y="5560"/>
                  </a:cubicBezTo>
                  <a:cubicBezTo>
                    <a:pt x="18598" y="5565"/>
                    <a:pt x="18655" y="5565"/>
                    <a:pt x="18725" y="5565"/>
                  </a:cubicBezTo>
                  <a:cubicBezTo>
                    <a:pt x="19040" y="5565"/>
                    <a:pt x="19369" y="5528"/>
                    <a:pt x="19742" y="5442"/>
                  </a:cubicBezTo>
                  <a:cubicBezTo>
                    <a:pt x="19847" y="5420"/>
                    <a:pt x="19905" y="5354"/>
                    <a:pt x="19870" y="5295"/>
                  </a:cubicBezTo>
                  <a:cubicBezTo>
                    <a:pt x="19846" y="5247"/>
                    <a:pt x="19765" y="5214"/>
                    <a:pt x="19684" y="5214"/>
                  </a:cubicBezTo>
                  <a:cubicBezTo>
                    <a:pt x="19672" y="5214"/>
                    <a:pt x="19649" y="5216"/>
                    <a:pt x="19626" y="5221"/>
                  </a:cubicBezTo>
                  <a:cubicBezTo>
                    <a:pt x="19404" y="5253"/>
                    <a:pt x="19193" y="5268"/>
                    <a:pt x="19006" y="5268"/>
                  </a:cubicBezTo>
                  <a:cubicBezTo>
                    <a:pt x="18878" y="5268"/>
                    <a:pt x="18750" y="5264"/>
                    <a:pt x="18645" y="5248"/>
                  </a:cubicBezTo>
                  <a:cubicBezTo>
                    <a:pt x="18505" y="5232"/>
                    <a:pt x="18377" y="5199"/>
                    <a:pt x="18237" y="5155"/>
                  </a:cubicBezTo>
                  <a:cubicBezTo>
                    <a:pt x="18132" y="5123"/>
                    <a:pt x="18025" y="5081"/>
                    <a:pt x="17920" y="5038"/>
                  </a:cubicBezTo>
                  <a:lnTo>
                    <a:pt x="17829" y="4999"/>
                  </a:lnTo>
                  <a:cubicBezTo>
                    <a:pt x="17689" y="4945"/>
                    <a:pt x="17514" y="4881"/>
                    <a:pt x="17304" y="4832"/>
                  </a:cubicBezTo>
                  <a:cubicBezTo>
                    <a:pt x="17106" y="4784"/>
                    <a:pt x="16870" y="4757"/>
                    <a:pt x="16637" y="4746"/>
                  </a:cubicBezTo>
                  <a:cubicBezTo>
                    <a:pt x="16625" y="4746"/>
                    <a:pt x="16593" y="4747"/>
                    <a:pt x="16546" y="4741"/>
                  </a:cubicBezTo>
                  <a:cubicBezTo>
                    <a:pt x="16348" y="4736"/>
                    <a:pt x="16205" y="4654"/>
                    <a:pt x="16229" y="4563"/>
                  </a:cubicBezTo>
                  <a:cubicBezTo>
                    <a:pt x="16275" y="4423"/>
                    <a:pt x="16311" y="4197"/>
                    <a:pt x="16334" y="4009"/>
                  </a:cubicBezTo>
                  <a:cubicBezTo>
                    <a:pt x="16346" y="3923"/>
                    <a:pt x="16523" y="3858"/>
                    <a:pt x="16710" y="3874"/>
                  </a:cubicBezTo>
                  <a:cubicBezTo>
                    <a:pt x="16745" y="3880"/>
                    <a:pt x="16780" y="3879"/>
                    <a:pt x="16826" y="3884"/>
                  </a:cubicBezTo>
                  <a:cubicBezTo>
                    <a:pt x="16966" y="3895"/>
                    <a:pt x="17105" y="3911"/>
                    <a:pt x="17257" y="3916"/>
                  </a:cubicBezTo>
                  <a:cubicBezTo>
                    <a:pt x="17315" y="3916"/>
                    <a:pt x="17373" y="3921"/>
                    <a:pt x="17431" y="3921"/>
                  </a:cubicBezTo>
                  <a:cubicBezTo>
                    <a:pt x="17583" y="3921"/>
                    <a:pt x="17722" y="3911"/>
                    <a:pt x="17851" y="3894"/>
                  </a:cubicBezTo>
                  <a:cubicBezTo>
                    <a:pt x="18200" y="3851"/>
                    <a:pt x="18518" y="3749"/>
                    <a:pt x="18809" y="3593"/>
                  </a:cubicBezTo>
                  <a:cubicBezTo>
                    <a:pt x="18879" y="3555"/>
                    <a:pt x="18879" y="3492"/>
                    <a:pt x="18809" y="3443"/>
                  </a:cubicBezTo>
                  <a:cubicBezTo>
                    <a:pt x="18762" y="3416"/>
                    <a:pt x="18703" y="3399"/>
                    <a:pt x="18645" y="3399"/>
                  </a:cubicBezTo>
                  <a:cubicBezTo>
                    <a:pt x="18610" y="3399"/>
                    <a:pt x="18563" y="3405"/>
                    <a:pt x="18539" y="3416"/>
                  </a:cubicBezTo>
                  <a:cubicBezTo>
                    <a:pt x="18271" y="3519"/>
                    <a:pt x="17991" y="3582"/>
                    <a:pt x="17723" y="3598"/>
                  </a:cubicBezTo>
                  <a:cubicBezTo>
                    <a:pt x="17676" y="3603"/>
                    <a:pt x="17631" y="3605"/>
                    <a:pt x="17585" y="3605"/>
                  </a:cubicBezTo>
                  <a:cubicBezTo>
                    <a:pt x="17503" y="3605"/>
                    <a:pt x="17408" y="3598"/>
                    <a:pt x="17315" y="3593"/>
                  </a:cubicBezTo>
                  <a:cubicBezTo>
                    <a:pt x="17210" y="3582"/>
                    <a:pt x="17103" y="3567"/>
                    <a:pt x="16987" y="3556"/>
                  </a:cubicBezTo>
                  <a:cubicBezTo>
                    <a:pt x="16940" y="3551"/>
                    <a:pt x="16906" y="3544"/>
                    <a:pt x="16859" y="3539"/>
                  </a:cubicBezTo>
                  <a:cubicBezTo>
                    <a:pt x="16848" y="3539"/>
                    <a:pt x="16767" y="3528"/>
                    <a:pt x="16662" y="3517"/>
                  </a:cubicBezTo>
                  <a:cubicBezTo>
                    <a:pt x="16429" y="3490"/>
                    <a:pt x="16241" y="3416"/>
                    <a:pt x="16160" y="3313"/>
                  </a:cubicBezTo>
                  <a:cubicBezTo>
                    <a:pt x="16031" y="3163"/>
                    <a:pt x="15880" y="2995"/>
                    <a:pt x="15740" y="2888"/>
                  </a:cubicBezTo>
                  <a:cubicBezTo>
                    <a:pt x="15705" y="2855"/>
                    <a:pt x="15695" y="2822"/>
                    <a:pt x="15719" y="2790"/>
                  </a:cubicBezTo>
                  <a:cubicBezTo>
                    <a:pt x="15742" y="2758"/>
                    <a:pt x="15788" y="2732"/>
                    <a:pt x="15846" y="2716"/>
                  </a:cubicBezTo>
                  <a:cubicBezTo>
                    <a:pt x="15963" y="2689"/>
                    <a:pt x="16020" y="2677"/>
                    <a:pt x="16043" y="2672"/>
                  </a:cubicBezTo>
                  <a:cubicBezTo>
                    <a:pt x="16078" y="2667"/>
                    <a:pt x="16113" y="2661"/>
                    <a:pt x="16160" y="2655"/>
                  </a:cubicBezTo>
                  <a:cubicBezTo>
                    <a:pt x="16299" y="2639"/>
                    <a:pt x="16427" y="2623"/>
                    <a:pt x="16579" y="2601"/>
                  </a:cubicBezTo>
                  <a:cubicBezTo>
                    <a:pt x="16789" y="2569"/>
                    <a:pt x="16964" y="2520"/>
                    <a:pt x="17103" y="2467"/>
                  </a:cubicBezTo>
                  <a:cubicBezTo>
                    <a:pt x="17383" y="2359"/>
                    <a:pt x="17585" y="2203"/>
                    <a:pt x="17701" y="2009"/>
                  </a:cubicBezTo>
                  <a:cubicBezTo>
                    <a:pt x="17736" y="1960"/>
                    <a:pt x="17664" y="1901"/>
                    <a:pt x="17559" y="1874"/>
                  </a:cubicBezTo>
                  <a:cubicBezTo>
                    <a:pt x="17524" y="1863"/>
                    <a:pt x="17477" y="1859"/>
                    <a:pt x="17442" y="1859"/>
                  </a:cubicBezTo>
                  <a:cubicBezTo>
                    <a:pt x="17372" y="1859"/>
                    <a:pt x="17313" y="1875"/>
                    <a:pt x="17278" y="1908"/>
                  </a:cubicBezTo>
                  <a:cubicBezTo>
                    <a:pt x="17127" y="2053"/>
                    <a:pt x="16943" y="2166"/>
                    <a:pt x="16710" y="2231"/>
                  </a:cubicBezTo>
                  <a:cubicBezTo>
                    <a:pt x="16605" y="2263"/>
                    <a:pt x="16474" y="2284"/>
                    <a:pt x="16334" y="2300"/>
                  </a:cubicBezTo>
                  <a:cubicBezTo>
                    <a:pt x="16229" y="2311"/>
                    <a:pt x="16112" y="2321"/>
                    <a:pt x="15996" y="2327"/>
                  </a:cubicBezTo>
                  <a:cubicBezTo>
                    <a:pt x="15961" y="2332"/>
                    <a:pt x="15915" y="2333"/>
                    <a:pt x="15868" y="2339"/>
                  </a:cubicBezTo>
                  <a:cubicBezTo>
                    <a:pt x="15821" y="2344"/>
                    <a:pt x="15659" y="2359"/>
                    <a:pt x="15449" y="2381"/>
                  </a:cubicBezTo>
                  <a:cubicBezTo>
                    <a:pt x="15239" y="2402"/>
                    <a:pt x="15018" y="2381"/>
                    <a:pt x="14855" y="2317"/>
                  </a:cubicBezTo>
                  <a:cubicBezTo>
                    <a:pt x="14656" y="2241"/>
                    <a:pt x="14468" y="2166"/>
                    <a:pt x="14363" y="2128"/>
                  </a:cubicBezTo>
                  <a:cubicBezTo>
                    <a:pt x="14246" y="2085"/>
                    <a:pt x="14212" y="2009"/>
                    <a:pt x="14293" y="1945"/>
                  </a:cubicBezTo>
                  <a:cubicBezTo>
                    <a:pt x="14422" y="1848"/>
                    <a:pt x="14517" y="1741"/>
                    <a:pt x="14563" y="1638"/>
                  </a:cubicBezTo>
                  <a:cubicBezTo>
                    <a:pt x="14610" y="1530"/>
                    <a:pt x="14611" y="1428"/>
                    <a:pt x="14611" y="1342"/>
                  </a:cubicBezTo>
                  <a:cubicBezTo>
                    <a:pt x="14611" y="1315"/>
                    <a:pt x="14611" y="1293"/>
                    <a:pt x="14611" y="1266"/>
                  </a:cubicBezTo>
                  <a:cubicBezTo>
                    <a:pt x="14611" y="1207"/>
                    <a:pt x="14599" y="1147"/>
                    <a:pt x="14611" y="1093"/>
                  </a:cubicBezTo>
                  <a:cubicBezTo>
                    <a:pt x="14622" y="1012"/>
                    <a:pt x="14655" y="949"/>
                    <a:pt x="14702" y="884"/>
                  </a:cubicBezTo>
                  <a:cubicBezTo>
                    <a:pt x="14807" y="755"/>
                    <a:pt x="15028" y="630"/>
                    <a:pt x="15354" y="517"/>
                  </a:cubicBezTo>
                  <a:cubicBezTo>
                    <a:pt x="15401" y="501"/>
                    <a:pt x="15427" y="480"/>
                    <a:pt x="15427" y="458"/>
                  </a:cubicBezTo>
                  <a:cubicBezTo>
                    <a:pt x="15427" y="431"/>
                    <a:pt x="15415" y="404"/>
                    <a:pt x="15369" y="382"/>
                  </a:cubicBezTo>
                  <a:cubicBezTo>
                    <a:pt x="15310" y="355"/>
                    <a:pt x="15229" y="333"/>
                    <a:pt x="15135" y="333"/>
                  </a:cubicBezTo>
                  <a:cubicBezTo>
                    <a:pt x="15100" y="333"/>
                    <a:pt x="15053" y="340"/>
                    <a:pt x="15030" y="345"/>
                  </a:cubicBezTo>
                  <a:cubicBezTo>
                    <a:pt x="14575" y="453"/>
                    <a:pt x="14258" y="586"/>
                    <a:pt x="14071" y="743"/>
                  </a:cubicBezTo>
                  <a:cubicBezTo>
                    <a:pt x="13966" y="829"/>
                    <a:pt x="13899" y="926"/>
                    <a:pt x="13852" y="1039"/>
                  </a:cubicBezTo>
                  <a:cubicBezTo>
                    <a:pt x="13829" y="1120"/>
                    <a:pt x="13817" y="1201"/>
                    <a:pt x="13805" y="1271"/>
                  </a:cubicBezTo>
                  <a:lnTo>
                    <a:pt x="13794" y="1325"/>
                  </a:lnTo>
                  <a:cubicBezTo>
                    <a:pt x="13783" y="1422"/>
                    <a:pt x="13756" y="1491"/>
                    <a:pt x="13721" y="1551"/>
                  </a:cubicBezTo>
                  <a:cubicBezTo>
                    <a:pt x="13686" y="1610"/>
                    <a:pt x="13642" y="1658"/>
                    <a:pt x="13572" y="1712"/>
                  </a:cubicBezTo>
                  <a:cubicBezTo>
                    <a:pt x="13514" y="1755"/>
                    <a:pt x="13418" y="1788"/>
                    <a:pt x="13313" y="1788"/>
                  </a:cubicBezTo>
                  <a:cubicBezTo>
                    <a:pt x="13266" y="1788"/>
                    <a:pt x="13221" y="1783"/>
                    <a:pt x="13186" y="1778"/>
                  </a:cubicBezTo>
                  <a:cubicBezTo>
                    <a:pt x="12871" y="1713"/>
                    <a:pt x="12543" y="1654"/>
                    <a:pt x="12205" y="1611"/>
                  </a:cubicBezTo>
                  <a:cubicBezTo>
                    <a:pt x="12100" y="1601"/>
                    <a:pt x="12019" y="1562"/>
                    <a:pt x="11972" y="1519"/>
                  </a:cubicBezTo>
                  <a:cubicBezTo>
                    <a:pt x="11925" y="1476"/>
                    <a:pt x="11925" y="1427"/>
                    <a:pt x="11972" y="1384"/>
                  </a:cubicBezTo>
                  <a:cubicBezTo>
                    <a:pt x="11984" y="1373"/>
                    <a:pt x="11997" y="1362"/>
                    <a:pt x="11997" y="1357"/>
                  </a:cubicBezTo>
                  <a:cubicBezTo>
                    <a:pt x="12091" y="1265"/>
                    <a:pt x="12138" y="1174"/>
                    <a:pt x="12161" y="1088"/>
                  </a:cubicBezTo>
                  <a:cubicBezTo>
                    <a:pt x="12196" y="926"/>
                    <a:pt x="12102" y="754"/>
                    <a:pt x="11892" y="571"/>
                  </a:cubicBezTo>
                  <a:cubicBezTo>
                    <a:pt x="11857" y="538"/>
                    <a:pt x="11763" y="512"/>
                    <a:pt x="11669" y="512"/>
                  </a:cubicBezTo>
                  <a:cubicBezTo>
                    <a:pt x="11646" y="512"/>
                    <a:pt x="11623" y="512"/>
                    <a:pt x="11600" y="517"/>
                  </a:cubicBezTo>
                  <a:cubicBezTo>
                    <a:pt x="11542" y="522"/>
                    <a:pt x="11496" y="539"/>
                    <a:pt x="11473" y="566"/>
                  </a:cubicBezTo>
                  <a:cubicBezTo>
                    <a:pt x="11449" y="587"/>
                    <a:pt x="11450" y="608"/>
                    <a:pt x="11462" y="630"/>
                  </a:cubicBezTo>
                  <a:cubicBezTo>
                    <a:pt x="11567" y="781"/>
                    <a:pt x="11600" y="927"/>
                    <a:pt x="11542" y="1046"/>
                  </a:cubicBezTo>
                  <a:cubicBezTo>
                    <a:pt x="11519" y="1105"/>
                    <a:pt x="11459" y="1158"/>
                    <a:pt x="11378" y="1217"/>
                  </a:cubicBezTo>
                  <a:cubicBezTo>
                    <a:pt x="11320" y="1260"/>
                    <a:pt x="11252" y="1304"/>
                    <a:pt x="11170" y="1352"/>
                  </a:cubicBezTo>
                  <a:lnTo>
                    <a:pt x="11097" y="1396"/>
                  </a:lnTo>
                  <a:cubicBezTo>
                    <a:pt x="10981" y="1466"/>
                    <a:pt x="10807" y="1509"/>
                    <a:pt x="10609" y="1509"/>
                  </a:cubicBezTo>
                  <a:cubicBezTo>
                    <a:pt x="10329" y="1509"/>
                    <a:pt x="10039" y="1519"/>
                    <a:pt x="9771" y="1536"/>
                  </a:cubicBezTo>
                  <a:cubicBezTo>
                    <a:pt x="9747" y="1536"/>
                    <a:pt x="9710" y="1541"/>
                    <a:pt x="9687" y="1541"/>
                  </a:cubicBezTo>
                  <a:cubicBezTo>
                    <a:pt x="9442" y="1541"/>
                    <a:pt x="9233" y="1477"/>
                    <a:pt x="9151" y="1369"/>
                  </a:cubicBezTo>
                  <a:cubicBezTo>
                    <a:pt x="9151" y="1363"/>
                    <a:pt x="9140" y="1357"/>
                    <a:pt x="9140" y="1352"/>
                  </a:cubicBezTo>
                  <a:cubicBezTo>
                    <a:pt x="9093" y="1298"/>
                    <a:pt x="9068" y="1239"/>
                    <a:pt x="9056" y="1185"/>
                  </a:cubicBezTo>
                  <a:cubicBezTo>
                    <a:pt x="9045" y="1131"/>
                    <a:pt x="9058" y="1066"/>
                    <a:pt x="9093" y="980"/>
                  </a:cubicBezTo>
                  <a:cubicBezTo>
                    <a:pt x="9093" y="964"/>
                    <a:pt x="9104" y="948"/>
                    <a:pt x="9104" y="926"/>
                  </a:cubicBezTo>
                  <a:cubicBezTo>
                    <a:pt x="9127" y="861"/>
                    <a:pt x="9150" y="797"/>
                    <a:pt x="9162" y="727"/>
                  </a:cubicBezTo>
                  <a:cubicBezTo>
                    <a:pt x="9174" y="630"/>
                    <a:pt x="9151" y="534"/>
                    <a:pt x="9093" y="453"/>
                  </a:cubicBezTo>
                  <a:cubicBezTo>
                    <a:pt x="8988" y="297"/>
                    <a:pt x="8779" y="157"/>
                    <a:pt x="8429" y="22"/>
                  </a:cubicBezTo>
                  <a:cubicBezTo>
                    <a:pt x="8394" y="6"/>
                    <a:pt x="8335" y="0"/>
                    <a:pt x="82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0" name="Batterio"/>
            <p:cNvSpPr/>
            <p:nvPr/>
          </p:nvSpPr>
          <p:spPr>
            <a:xfrm>
              <a:off x="2287270" y="311120"/>
              <a:ext cx="302439" cy="65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8276" y="0"/>
                  </a:moveTo>
                  <a:cubicBezTo>
                    <a:pt x="8218" y="0"/>
                    <a:pt x="8160" y="11"/>
                    <a:pt x="8101" y="27"/>
                  </a:cubicBezTo>
                  <a:cubicBezTo>
                    <a:pt x="8055" y="43"/>
                    <a:pt x="8018" y="69"/>
                    <a:pt x="8007" y="91"/>
                  </a:cubicBezTo>
                  <a:cubicBezTo>
                    <a:pt x="8007" y="112"/>
                    <a:pt x="8019" y="134"/>
                    <a:pt x="8054" y="150"/>
                  </a:cubicBezTo>
                  <a:cubicBezTo>
                    <a:pt x="8287" y="274"/>
                    <a:pt x="8427" y="398"/>
                    <a:pt x="8462" y="522"/>
                  </a:cubicBezTo>
                  <a:cubicBezTo>
                    <a:pt x="8485" y="581"/>
                    <a:pt x="8486" y="646"/>
                    <a:pt x="8451" y="711"/>
                  </a:cubicBezTo>
                  <a:cubicBezTo>
                    <a:pt x="8440" y="754"/>
                    <a:pt x="8405" y="802"/>
                    <a:pt x="8382" y="845"/>
                  </a:cubicBezTo>
                  <a:cubicBezTo>
                    <a:pt x="8370" y="867"/>
                    <a:pt x="8357" y="894"/>
                    <a:pt x="8346" y="921"/>
                  </a:cubicBezTo>
                  <a:cubicBezTo>
                    <a:pt x="8311" y="996"/>
                    <a:pt x="8265" y="1083"/>
                    <a:pt x="8265" y="1180"/>
                  </a:cubicBezTo>
                  <a:cubicBezTo>
                    <a:pt x="8265" y="1272"/>
                    <a:pt x="8301" y="1373"/>
                    <a:pt x="8371" y="1470"/>
                  </a:cubicBezTo>
                  <a:cubicBezTo>
                    <a:pt x="8383" y="1486"/>
                    <a:pt x="8392" y="1503"/>
                    <a:pt x="8404" y="1514"/>
                  </a:cubicBezTo>
                  <a:cubicBezTo>
                    <a:pt x="8474" y="1605"/>
                    <a:pt x="8380" y="1708"/>
                    <a:pt x="8182" y="1751"/>
                  </a:cubicBezTo>
                  <a:cubicBezTo>
                    <a:pt x="8077" y="1773"/>
                    <a:pt x="7973" y="1800"/>
                    <a:pt x="7868" y="1827"/>
                  </a:cubicBezTo>
                  <a:cubicBezTo>
                    <a:pt x="7810" y="1843"/>
                    <a:pt x="7741" y="1847"/>
                    <a:pt x="7682" y="1847"/>
                  </a:cubicBezTo>
                  <a:cubicBezTo>
                    <a:pt x="7507" y="1847"/>
                    <a:pt x="7354" y="1800"/>
                    <a:pt x="7296" y="1719"/>
                  </a:cubicBezTo>
                  <a:cubicBezTo>
                    <a:pt x="7226" y="1627"/>
                    <a:pt x="7121" y="1547"/>
                    <a:pt x="7004" y="1477"/>
                  </a:cubicBezTo>
                  <a:cubicBezTo>
                    <a:pt x="6771" y="1347"/>
                    <a:pt x="6467" y="1260"/>
                    <a:pt x="6024" y="1195"/>
                  </a:cubicBezTo>
                  <a:cubicBezTo>
                    <a:pt x="6001" y="1195"/>
                    <a:pt x="5989" y="1190"/>
                    <a:pt x="5966" y="1190"/>
                  </a:cubicBezTo>
                  <a:cubicBezTo>
                    <a:pt x="5872" y="1190"/>
                    <a:pt x="5779" y="1217"/>
                    <a:pt x="5732" y="1254"/>
                  </a:cubicBezTo>
                  <a:cubicBezTo>
                    <a:pt x="5697" y="1281"/>
                    <a:pt x="5687" y="1309"/>
                    <a:pt x="5710" y="1330"/>
                  </a:cubicBezTo>
                  <a:cubicBezTo>
                    <a:pt x="5722" y="1352"/>
                    <a:pt x="5759" y="1368"/>
                    <a:pt x="5805" y="1379"/>
                  </a:cubicBezTo>
                  <a:cubicBezTo>
                    <a:pt x="6120" y="1454"/>
                    <a:pt x="6350" y="1541"/>
                    <a:pt x="6490" y="1648"/>
                  </a:cubicBezTo>
                  <a:cubicBezTo>
                    <a:pt x="6560" y="1702"/>
                    <a:pt x="6609" y="1757"/>
                    <a:pt x="6644" y="1827"/>
                  </a:cubicBezTo>
                  <a:cubicBezTo>
                    <a:pt x="6678" y="1891"/>
                    <a:pt x="6713" y="1960"/>
                    <a:pt x="6713" y="2036"/>
                  </a:cubicBezTo>
                  <a:lnTo>
                    <a:pt x="6713" y="2052"/>
                  </a:lnTo>
                  <a:cubicBezTo>
                    <a:pt x="6713" y="2101"/>
                    <a:pt x="6725" y="2134"/>
                    <a:pt x="6702" y="2177"/>
                  </a:cubicBezTo>
                  <a:cubicBezTo>
                    <a:pt x="6678" y="2209"/>
                    <a:pt x="6633" y="2246"/>
                    <a:pt x="6574" y="2273"/>
                  </a:cubicBezTo>
                  <a:cubicBezTo>
                    <a:pt x="6341" y="2381"/>
                    <a:pt x="6131" y="2494"/>
                    <a:pt x="5933" y="2618"/>
                  </a:cubicBezTo>
                  <a:cubicBezTo>
                    <a:pt x="5874" y="2656"/>
                    <a:pt x="5782" y="2677"/>
                    <a:pt x="5689" y="2677"/>
                  </a:cubicBezTo>
                  <a:cubicBezTo>
                    <a:pt x="5642" y="2677"/>
                    <a:pt x="5582" y="2673"/>
                    <a:pt x="5536" y="2662"/>
                  </a:cubicBezTo>
                  <a:cubicBezTo>
                    <a:pt x="5466" y="2646"/>
                    <a:pt x="5441" y="2635"/>
                    <a:pt x="5441" y="2635"/>
                  </a:cubicBezTo>
                  <a:cubicBezTo>
                    <a:pt x="5359" y="2597"/>
                    <a:pt x="5269" y="2548"/>
                    <a:pt x="5164" y="2478"/>
                  </a:cubicBezTo>
                  <a:lnTo>
                    <a:pt x="5105" y="2440"/>
                  </a:lnTo>
                  <a:cubicBezTo>
                    <a:pt x="5024" y="2386"/>
                    <a:pt x="4930" y="2327"/>
                    <a:pt x="4825" y="2273"/>
                  </a:cubicBezTo>
                  <a:cubicBezTo>
                    <a:pt x="4685" y="2198"/>
                    <a:pt x="4522" y="2139"/>
                    <a:pt x="4358" y="2096"/>
                  </a:cubicBezTo>
                  <a:cubicBezTo>
                    <a:pt x="4195" y="2053"/>
                    <a:pt x="4006" y="2025"/>
                    <a:pt x="3808" y="2009"/>
                  </a:cubicBezTo>
                  <a:cubicBezTo>
                    <a:pt x="3680" y="1998"/>
                    <a:pt x="3540" y="1993"/>
                    <a:pt x="3400" y="1993"/>
                  </a:cubicBezTo>
                  <a:cubicBezTo>
                    <a:pt x="3342" y="1993"/>
                    <a:pt x="3298" y="1993"/>
                    <a:pt x="3239" y="1993"/>
                  </a:cubicBezTo>
                  <a:cubicBezTo>
                    <a:pt x="3135" y="1993"/>
                    <a:pt x="3029" y="2042"/>
                    <a:pt x="3017" y="2096"/>
                  </a:cubicBezTo>
                  <a:cubicBezTo>
                    <a:pt x="3005" y="2123"/>
                    <a:pt x="3015" y="2149"/>
                    <a:pt x="3050" y="2170"/>
                  </a:cubicBezTo>
                  <a:cubicBezTo>
                    <a:pt x="3073" y="2186"/>
                    <a:pt x="3120" y="2199"/>
                    <a:pt x="3167" y="2204"/>
                  </a:cubicBezTo>
                  <a:cubicBezTo>
                    <a:pt x="3516" y="2225"/>
                    <a:pt x="3809" y="2274"/>
                    <a:pt x="4019" y="2344"/>
                  </a:cubicBezTo>
                  <a:cubicBezTo>
                    <a:pt x="4124" y="2381"/>
                    <a:pt x="4218" y="2424"/>
                    <a:pt x="4300" y="2483"/>
                  </a:cubicBezTo>
                  <a:cubicBezTo>
                    <a:pt x="4358" y="2527"/>
                    <a:pt x="4416" y="2575"/>
                    <a:pt x="4486" y="2623"/>
                  </a:cubicBezTo>
                  <a:lnTo>
                    <a:pt x="4544" y="2667"/>
                  </a:lnTo>
                  <a:cubicBezTo>
                    <a:pt x="4626" y="2737"/>
                    <a:pt x="4732" y="2812"/>
                    <a:pt x="4872" y="2882"/>
                  </a:cubicBezTo>
                  <a:cubicBezTo>
                    <a:pt x="4896" y="2893"/>
                    <a:pt x="4951" y="2926"/>
                    <a:pt x="5033" y="2963"/>
                  </a:cubicBezTo>
                  <a:cubicBezTo>
                    <a:pt x="5196" y="3039"/>
                    <a:pt x="5243" y="3152"/>
                    <a:pt x="5149" y="3255"/>
                  </a:cubicBezTo>
                  <a:cubicBezTo>
                    <a:pt x="5021" y="3389"/>
                    <a:pt x="4895" y="3528"/>
                    <a:pt x="4825" y="3620"/>
                  </a:cubicBezTo>
                  <a:cubicBezTo>
                    <a:pt x="4790" y="3658"/>
                    <a:pt x="4721" y="3686"/>
                    <a:pt x="4639" y="3686"/>
                  </a:cubicBezTo>
                  <a:cubicBezTo>
                    <a:pt x="4581" y="3686"/>
                    <a:pt x="4533" y="3680"/>
                    <a:pt x="4486" y="3664"/>
                  </a:cubicBezTo>
                  <a:cubicBezTo>
                    <a:pt x="4416" y="3637"/>
                    <a:pt x="4381" y="3620"/>
                    <a:pt x="4369" y="3615"/>
                  </a:cubicBezTo>
                  <a:lnTo>
                    <a:pt x="4347" y="3598"/>
                  </a:lnTo>
                  <a:cubicBezTo>
                    <a:pt x="4266" y="3550"/>
                    <a:pt x="4158" y="3497"/>
                    <a:pt x="4041" y="3448"/>
                  </a:cubicBezTo>
                  <a:cubicBezTo>
                    <a:pt x="3913" y="3394"/>
                    <a:pt x="3762" y="3351"/>
                    <a:pt x="3622" y="3324"/>
                  </a:cubicBezTo>
                  <a:cubicBezTo>
                    <a:pt x="3482" y="3297"/>
                    <a:pt x="3331" y="3287"/>
                    <a:pt x="3156" y="3287"/>
                  </a:cubicBezTo>
                  <a:cubicBezTo>
                    <a:pt x="3027" y="3287"/>
                    <a:pt x="2899" y="3292"/>
                    <a:pt x="2747" y="3308"/>
                  </a:cubicBezTo>
                  <a:cubicBezTo>
                    <a:pt x="2654" y="3319"/>
                    <a:pt x="2598" y="3362"/>
                    <a:pt x="2598" y="3416"/>
                  </a:cubicBezTo>
                  <a:cubicBezTo>
                    <a:pt x="2610" y="3465"/>
                    <a:pt x="2665" y="3502"/>
                    <a:pt x="2758" y="3502"/>
                  </a:cubicBezTo>
                  <a:cubicBezTo>
                    <a:pt x="3027" y="3502"/>
                    <a:pt x="3251" y="3529"/>
                    <a:pt x="3414" y="3578"/>
                  </a:cubicBezTo>
                  <a:cubicBezTo>
                    <a:pt x="3508" y="3605"/>
                    <a:pt x="3589" y="3637"/>
                    <a:pt x="3659" y="3686"/>
                  </a:cubicBezTo>
                  <a:cubicBezTo>
                    <a:pt x="3717" y="3723"/>
                    <a:pt x="3774" y="3765"/>
                    <a:pt x="3844" y="3808"/>
                  </a:cubicBezTo>
                  <a:lnTo>
                    <a:pt x="3892" y="3840"/>
                  </a:lnTo>
                  <a:cubicBezTo>
                    <a:pt x="3927" y="3867"/>
                    <a:pt x="4054" y="3948"/>
                    <a:pt x="4194" y="4029"/>
                  </a:cubicBezTo>
                  <a:cubicBezTo>
                    <a:pt x="4299" y="4088"/>
                    <a:pt x="4324" y="4169"/>
                    <a:pt x="4289" y="4245"/>
                  </a:cubicBezTo>
                  <a:cubicBezTo>
                    <a:pt x="4266" y="4282"/>
                    <a:pt x="4253" y="4309"/>
                    <a:pt x="4242" y="4325"/>
                  </a:cubicBezTo>
                  <a:cubicBezTo>
                    <a:pt x="4195" y="4385"/>
                    <a:pt x="4079" y="4428"/>
                    <a:pt x="3939" y="4428"/>
                  </a:cubicBezTo>
                  <a:cubicBezTo>
                    <a:pt x="3834" y="4428"/>
                    <a:pt x="3682" y="4428"/>
                    <a:pt x="3600" y="4433"/>
                  </a:cubicBezTo>
                  <a:cubicBezTo>
                    <a:pt x="3390" y="4449"/>
                    <a:pt x="3202" y="4477"/>
                    <a:pt x="3050" y="4499"/>
                  </a:cubicBezTo>
                  <a:lnTo>
                    <a:pt x="3028" y="4504"/>
                  </a:lnTo>
                  <a:cubicBezTo>
                    <a:pt x="2888" y="4525"/>
                    <a:pt x="2748" y="4547"/>
                    <a:pt x="2620" y="4558"/>
                  </a:cubicBezTo>
                  <a:cubicBezTo>
                    <a:pt x="2527" y="4569"/>
                    <a:pt x="2432" y="4568"/>
                    <a:pt x="2350" y="4568"/>
                  </a:cubicBezTo>
                  <a:cubicBezTo>
                    <a:pt x="2304" y="4568"/>
                    <a:pt x="2258" y="4568"/>
                    <a:pt x="2212" y="4563"/>
                  </a:cubicBezTo>
                  <a:cubicBezTo>
                    <a:pt x="1967" y="4552"/>
                    <a:pt x="1677" y="4499"/>
                    <a:pt x="1373" y="4413"/>
                  </a:cubicBezTo>
                  <a:cubicBezTo>
                    <a:pt x="1338" y="4402"/>
                    <a:pt x="1314" y="4401"/>
                    <a:pt x="1279" y="4401"/>
                  </a:cubicBezTo>
                  <a:cubicBezTo>
                    <a:pt x="1220" y="4401"/>
                    <a:pt x="1161" y="4418"/>
                    <a:pt x="1115" y="4440"/>
                  </a:cubicBezTo>
                  <a:cubicBezTo>
                    <a:pt x="1045" y="4483"/>
                    <a:pt x="1059" y="4542"/>
                    <a:pt x="1140" y="4575"/>
                  </a:cubicBezTo>
                  <a:cubicBezTo>
                    <a:pt x="1362" y="4666"/>
                    <a:pt x="1675" y="4778"/>
                    <a:pt x="2095" y="4832"/>
                  </a:cubicBezTo>
                  <a:cubicBezTo>
                    <a:pt x="2247" y="4854"/>
                    <a:pt x="2420" y="4864"/>
                    <a:pt x="2583" y="4864"/>
                  </a:cubicBezTo>
                  <a:cubicBezTo>
                    <a:pt x="2618" y="4864"/>
                    <a:pt x="2654" y="4864"/>
                    <a:pt x="2689" y="4864"/>
                  </a:cubicBezTo>
                  <a:cubicBezTo>
                    <a:pt x="2864" y="4859"/>
                    <a:pt x="3051" y="4843"/>
                    <a:pt x="3203" y="4832"/>
                  </a:cubicBezTo>
                  <a:lnTo>
                    <a:pt x="3239" y="4827"/>
                  </a:lnTo>
                  <a:cubicBezTo>
                    <a:pt x="3391" y="4816"/>
                    <a:pt x="3541" y="4805"/>
                    <a:pt x="3680" y="4805"/>
                  </a:cubicBezTo>
                  <a:cubicBezTo>
                    <a:pt x="3739" y="4805"/>
                    <a:pt x="3798" y="4822"/>
                    <a:pt x="3844" y="4844"/>
                  </a:cubicBezTo>
                  <a:cubicBezTo>
                    <a:pt x="3879" y="4866"/>
                    <a:pt x="3893" y="4892"/>
                    <a:pt x="3881" y="4925"/>
                  </a:cubicBezTo>
                  <a:cubicBezTo>
                    <a:pt x="3823" y="5033"/>
                    <a:pt x="3729" y="5225"/>
                    <a:pt x="3659" y="5398"/>
                  </a:cubicBezTo>
                  <a:cubicBezTo>
                    <a:pt x="3624" y="5479"/>
                    <a:pt x="3436" y="5523"/>
                    <a:pt x="3272" y="5490"/>
                  </a:cubicBezTo>
                  <a:cubicBezTo>
                    <a:pt x="3202" y="5474"/>
                    <a:pt x="3157" y="5469"/>
                    <a:pt x="3134" y="5464"/>
                  </a:cubicBezTo>
                  <a:cubicBezTo>
                    <a:pt x="2947" y="5426"/>
                    <a:pt x="2737" y="5403"/>
                    <a:pt x="2551" y="5398"/>
                  </a:cubicBezTo>
                  <a:cubicBezTo>
                    <a:pt x="2516" y="5398"/>
                    <a:pt x="2469" y="5398"/>
                    <a:pt x="2434" y="5398"/>
                  </a:cubicBezTo>
                  <a:cubicBezTo>
                    <a:pt x="2131" y="5398"/>
                    <a:pt x="1827" y="5431"/>
                    <a:pt x="1454" y="5501"/>
                  </a:cubicBezTo>
                  <a:cubicBezTo>
                    <a:pt x="1349" y="5522"/>
                    <a:pt x="1302" y="5577"/>
                    <a:pt x="1337" y="5625"/>
                  </a:cubicBezTo>
                  <a:cubicBezTo>
                    <a:pt x="1360" y="5663"/>
                    <a:pt x="1441" y="5689"/>
                    <a:pt x="1523" y="5689"/>
                  </a:cubicBezTo>
                  <a:cubicBezTo>
                    <a:pt x="1535" y="5689"/>
                    <a:pt x="1547" y="5689"/>
                    <a:pt x="1570" y="5689"/>
                  </a:cubicBezTo>
                  <a:cubicBezTo>
                    <a:pt x="1769" y="5668"/>
                    <a:pt x="1957" y="5657"/>
                    <a:pt x="2132" y="5657"/>
                  </a:cubicBezTo>
                  <a:cubicBezTo>
                    <a:pt x="2260" y="5657"/>
                    <a:pt x="2374" y="5662"/>
                    <a:pt x="2467" y="5672"/>
                  </a:cubicBezTo>
                  <a:cubicBezTo>
                    <a:pt x="2595" y="5688"/>
                    <a:pt x="2726" y="5711"/>
                    <a:pt x="2842" y="5743"/>
                  </a:cubicBezTo>
                  <a:cubicBezTo>
                    <a:pt x="2959" y="5775"/>
                    <a:pt x="3075" y="5812"/>
                    <a:pt x="3192" y="5861"/>
                  </a:cubicBezTo>
                  <a:lnTo>
                    <a:pt x="3250" y="5878"/>
                  </a:lnTo>
                  <a:cubicBezTo>
                    <a:pt x="3379" y="5926"/>
                    <a:pt x="3448" y="6001"/>
                    <a:pt x="3436" y="6076"/>
                  </a:cubicBezTo>
                  <a:cubicBezTo>
                    <a:pt x="3390" y="6265"/>
                    <a:pt x="3354" y="6454"/>
                    <a:pt x="3331" y="6642"/>
                  </a:cubicBezTo>
                  <a:cubicBezTo>
                    <a:pt x="3319" y="6707"/>
                    <a:pt x="3215" y="6756"/>
                    <a:pt x="3086" y="6762"/>
                  </a:cubicBezTo>
                  <a:cubicBezTo>
                    <a:pt x="3051" y="6762"/>
                    <a:pt x="3016" y="6762"/>
                    <a:pt x="2981" y="6762"/>
                  </a:cubicBezTo>
                  <a:cubicBezTo>
                    <a:pt x="2887" y="6762"/>
                    <a:pt x="2808" y="6756"/>
                    <a:pt x="2715" y="6745"/>
                  </a:cubicBezTo>
                  <a:cubicBezTo>
                    <a:pt x="2575" y="6729"/>
                    <a:pt x="2432" y="6703"/>
                    <a:pt x="2292" y="6676"/>
                  </a:cubicBezTo>
                  <a:lnTo>
                    <a:pt x="2248" y="6664"/>
                  </a:lnTo>
                  <a:cubicBezTo>
                    <a:pt x="2108" y="6637"/>
                    <a:pt x="1942" y="6605"/>
                    <a:pt x="1767" y="6583"/>
                  </a:cubicBezTo>
                  <a:cubicBezTo>
                    <a:pt x="1592" y="6562"/>
                    <a:pt x="1420" y="6551"/>
                    <a:pt x="1257" y="6551"/>
                  </a:cubicBezTo>
                  <a:cubicBezTo>
                    <a:pt x="1233" y="6551"/>
                    <a:pt x="1196" y="6551"/>
                    <a:pt x="1173" y="6551"/>
                  </a:cubicBezTo>
                  <a:cubicBezTo>
                    <a:pt x="835" y="6557"/>
                    <a:pt x="509" y="6606"/>
                    <a:pt x="112" y="6703"/>
                  </a:cubicBezTo>
                  <a:cubicBezTo>
                    <a:pt x="19" y="6724"/>
                    <a:pt x="-29" y="6782"/>
                    <a:pt x="18" y="6831"/>
                  </a:cubicBezTo>
                  <a:cubicBezTo>
                    <a:pt x="53" y="6863"/>
                    <a:pt x="123" y="6885"/>
                    <a:pt x="193" y="6885"/>
                  </a:cubicBezTo>
                  <a:cubicBezTo>
                    <a:pt x="216" y="6885"/>
                    <a:pt x="228" y="6885"/>
                    <a:pt x="251" y="6880"/>
                  </a:cubicBezTo>
                  <a:cubicBezTo>
                    <a:pt x="519" y="6836"/>
                    <a:pt x="766" y="6816"/>
                    <a:pt x="987" y="6816"/>
                  </a:cubicBezTo>
                  <a:cubicBezTo>
                    <a:pt x="1045" y="6816"/>
                    <a:pt x="1093" y="6815"/>
                    <a:pt x="1151" y="6821"/>
                  </a:cubicBezTo>
                  <a:cubicBezTo>
                    <a:pt x="1279" y="6826"/>
                    <a:pt x="1408" y="6842"/>
                    <a:pt x="1548" y="6874"/>
                  </a:cubicBezTo>
                  <a:cubicBezTo>
                    <a:pt x="1665" y="6901"/>
                    <a:pt x="1792" y="6934"/>
                    <a:pt x="1920" y="6972"/>
                  </a:cubicBezTo>
                  <a:lnTo>
                    <a:pt x="1942" y="6977"/>
                  </a:lnTo>
                  <a:cubicBezTo>
                    <a:pt x="2094" y="7020"/>
                    <a:pt x="2247" y="7063"/>
                    <a:pt x="2445" y="7095"/>
                  </a:cubicBezTo>
                  <a:cubicBezTo>
                    <a:pt x="2632" y="7127"/>
                    <a:pt x="2830" y="7149"/>
                    <a:pt x="3028" y="7154"/>
                  </a:cubicBezTo>
                  <a:cubicBezTo>
                    <a:pt x="3168" y="7159"/>
                    <a:pt x="3298" y="7219"/>
                    <a:pt x="3298" y="7289"/>
                  </a:cubicBezTo>
                  <a:cubicBezTo>
                    <a:pt x="3298" y="7337"/>
                    <a:pt x="3309" y="7434"/>
                    <a:pt x="3309" y="7531"/>
                  </a:cubicBezTo>
                  <a:cubicBezTo>
                    <a:pt x="3309" y="7607"/>
                    <a:pt x="3158" y="7656"/>
                    <a:pt x="3006" y="7629"/>
                  </a:cubicBezTo>
                  <a:lnTo>
                    <a:pt x="2992" y="7629"/>
                  </a:lnTo>
                  <a:cubicBezTo>
                    <a:pt x="2863" y="7607"/>
                    <a:pt x="2724" y="7586"/>
                    <a:pt x="2573" y="7570"/>
                  </a:cubicBezTo>
                  <a:cubicBezTo>
                    <a:pt x="2479" y="7559"/>
                    <a:pt x="2385" y="7558"/>
                    <a:pt x="2292" y="7558"/>
                  </a:cubicBezTo>
                  <a:cubicBezTo>
                    <a:pt x="2210" y="7558"/>
                    <a:pt x="2140" y="7564"/>
                    <a:pt x="2059" y="7570"/>
                  </a:cubicBezTo>
                  <a:cubicBezTo>
                    <a:pt x="1685" y="7602"/>
                    <a:pt x="1382" y="7698"/>
                    <a:pt x="1184" y="7774"/>
                  </a:cubicBezTo>
                  <a:cubicBezTo>
                    <a:pt x="1114" y="7801"/>
                    <a:pt x="1091" y="7855"/>
                    <a:pt x="1126" y="7898"/>
                  </a:cubicBezTo>
                  <a:cubicBezTo>
                    <a:pt x="1161" y="7930"/>
                    <a:pt x="1220" y="7947"/>
                    <a:pt x="1279" y="7947"/>
                  </a:cubicBezTo>
                  <a:cubicBezTo>
                    <a:pt x="1302" y="7947"/>
                    <a:pt x="1336" y="7941"/>
                    <a:pt x="1359" y="7935"/>
                  </a:cubicBezTo>
                  <a:cubicBezTo>
                    <a:pt x="1627" y="7871"/>
                    <a:pt x="1875" y="7834"/>
                    <a:pt x="2073" y="7834"/>
                  </a:cubicBezTo>
                  <a:lnTo>
                    <a:pt x="2084" y="7834"/>
                  </a:lnTo>
                  <a:cubicBezTo>
                    <a:pt x="2189" y="7834"/>
                    <a:pt x="2304" y="7845"/>
                    <a:pt x="2408" y="7866"/>
                  </a:cubicBezTo>
                  <a:cubicBezTo>
                    <a:pt x="2502" y="7882"/>
                    <a:pt x="2595" y="7908"/>
                    <a:pt x="2700" y="7935"/>
                  </a:cubicBezTo>
                  <a:lnTo>
                    <a:pt x="2758" y="7952"/>
                  </a:lnTo>
                  <a:cubicBezTo>
                    <a:pt x="2828" y="7968"/>
                    <a:pt x="2994" y="8006"/>
                    <a:pt x="3134" y="8028"/>
                  </a:cubicBezTo>
                  <a:cubicBezTo>
                    <a:pt x="3274" y="8055"/>
                    <a:pt x="3377" y="8119"/>
                    <a:pt x="3389" y="8189"/>
                  </a:cubicBezTo>
                  <a:cubicBezTo>
                    <a:pt x="3401" y="8233"/>
                    <a:pt x="3402" y="8276"/>
                    <a:pt x="3425" y="8319"/>
                  </a:cubicBezTo>
                  <a:cubicBezTo>
                    <a:pt x="3460" y="8416"/>
                    <a:pt x="3343" y="8508"/>
                    <a:pt x="3145" y="8535"/>
                  </a:cubicBezTo>
                  <a:cubicBezTo>
                    <a:pt x="2993" y="8556"/>
                    <a:pt x="2876" y="8582"/>
                    <a:pt x="2806" y="8599"/>
                  </a:cubicBezTo>
                  <a:cubicBezTo>
                    <a:pt x="2619" y="8642"/>
                    <a:pt x="2468" y="8690"/>
                    <a:pt x="2328" y="8738"/>
                  </a:cubicBezTo>
                  <a:lnTo>
                    <a:pt x="2306" y="8743"/>
                  </a:lnTo>
                  <a:cubicBezTo>
                    <a:pt x="2178" y="8786"/>
                    <a:pt x="2059" y="8826"/>
                    <a:pt x="1942" y="8858"/>
                  </a:cubicBezTo>
                  <a:cubicBezTo>
                    <a:pt x="1814" y="8890"/>
                    <a:pt x="1688" y="8911"/>
                    <a:pt x="1559" y="8922"/>
                  </a:cubicBezTo>
                  <a:cubicBezTo>
                    <a:pt x="1466" y="8933"/>
                    <a:pt x="1373" y="8932"/>
                    <a:pt x="1268" y="8932"/>
                  </a:cubicBezTo>
                  <a:cubicBezTo>
                    <a:pt x="1081" y="8932"/>
                    <a:pt x="881" y="8922"/>
                    <a:pt x="659" y="8895"/>
                  </a:cubicBezTo>
                  <a:cubicBezTo>
                    <a:pt x="647" y="8895"/>
                    <a:pt x="627" y="8895"/>
                    <a:pt x="615" y="8895"/>
                  </a:cubicBezTo>
                  <a:cubicBezTo>
                    <a:pt x="534" y="8895"/>
                    <a:pt x="461" y="8921"/>
                    <a:pt x="426" y="8959"/>
                  </a:cubicBezTo>
                  <a:cubicBezTo>
                    <a:pt x="391" y="9007"/>
                    <a:pt x="452" y="9062"/>
                    <a:pt x="557" y="9083"/>
                  </a:cubicBezTo>
                  <a:cubicBezTo>
                    <a:pt x="802" y="9132"/>
                    <a:pt x="1162" y="9191"/>
                    <a:pt x="1570" y="9191"/>
                  </a:cubicBezTo>
                  <a:cubicBezTo>
                    <a:pt x="1594" y="9191"/>
                    <a:pt x="1605" y="9191"/>
                    <a:pt x="1629" y="9191"/>
                  </a:cubicBezTo>
                  <a:cubicBezTo>
                    <a:pt x="1815" y="9191"/>
                    <a:pt x="2025" y="9170"/>
                    <a:pt x="2212" y="9137"/>
                  </a:cubicBezTo>
                  <a:cubicBezTo>
                    <a:pt x="2375" y="9110"/>
                    <a:pt x="2538" y="9072"/>
                    <a:pt x="2678" y="9035"/>
                  </a:cubicBezTo>
                  <a:lnTo>
                    <a:pt x="2784" y="9008"/>
                  </a:lnTo>
                  <a:cubicBezTo>
                    <a:pt x="2901" y="8981"/>
                    <a:pt x="3003" y="8955"/>
                    <a:pt x="3108" y="8944"/>
                  </a:cubicBezTo>
                  <a:cubicBezTo>
                    <a:pt x="3178" y="8938"/>
                    <a:pt x="3260" y="8932"/>
                    <a:pt x="3342" y="8932"/>
                  </a:cubicBezTo>
                  <a:lnTo>
                    <a:pt x="3356" y="8932"/>
                  </a:lnTo>
                  <a:cubicBezTo>
                    <a:pt x="3496" y="8932"/>
                    <a:pt x="3624" y="8982"/>
                    <a:pt x="3659" y="9046"/>
                  </a:cubicBezTo>
                  <a:cubicBezTo>
                    <a:pt x="3717" y="9181"/>
                    <a:pt x="3774" y="9327"/>
                    <a:pt x="3844" y="9477"/>
                  </a:cubicBezTo>
                  <a:cubicBezTo>
                    <a:pt x="3856" y="9510"/>
                    <a:pt x="3858" y="9546"/>
                    <a:pt x="3823" y="9578"/>
                  </a:cubicBezTo>
                  <a:cubicBezTo>
                    <a:pt x="3764" y="9627"/>
                    <a:pt x="3659" y="9654"/>
                    <a:pt x="3531" y="9654"/>
                  </a:cubicBezTo>
                  <a:cubicBezTo>
                    <a:pt x="3531" y="9654"/>
                    <a:pt x="3495" y="9654"/>
                    <a:pt x="3484" y="9654"/>
                  </a:cubicBezTo>
                  <a:lnTo>
                    <a:pt x="3447" y="9654"/>
                  </a:lnTo>
                  <a:cubicBezTo>
                    <a:pt x="3237" y="9654"/>
                    <a:pt x="3039" y="9671"/>
                    <a:pt x="2864" y="9703"/>
                  </a:cubicBezTo>
                  <a:cubicBezTo>
                    <a:pt x="2549" y="9757"/>
                    <a:pt x="2257" y="9844"/>
                    <a:pt x="1942" y="9989"/>
                  </a:cubicBezTo>
                  <a:cubicBezTo>
                    <a:pt x="1860" y="10022"/>
                    <a:pt x="1861" y="10086"/>
                    <a:pt x="1931" y="10124"/>
                  </a:cubicBezTo>
                  <a:cubicBezTo>
                    <a:pt x="1966" y="10146"/>
                    <a:pt x="2026" y="10156"/>
                    <a:pt x="2084" y="10156"/>
                  </a:cubicBezTo>
                  <a:cubicBezTo>
                    <a:pt x="2119" y="10156"/>
                    <a:pt x="2166" y="10150"/>
                    <a:pt x="2201" y="10139"/>
                  </a:cubicBezTo>
                  <a:cubicBezTo>
                    <a:pt x="2492" y="10042"/>
                    <a:pt x="2761" y="9984"/>
                    <a:pt x="3017" y="9962"/>
                  </a:cubicBezTo>
                  <a:cubicBezTo>
                    <a:pt x="3087" y="9957"/>
                    <a:pt x="3155" y="9951"/>
                    <a:pt x="3225" y="9951"/>
                  </a:cubicBezTo>
                  <a:cubicBezTo>
                    <a:pt x="3283" y="9951"/>
                    <a:pt x="3355" y="9950"/>
                    <a:pt x="3425" y="9956"/>
                  </a:cubicBezTo>
                  <a:cubicBezTo>
                    <a:pt x="3554" y="9966"/>
                    <a:pt x="3682" y="9983"/>
                    <a:pt x="3834" y="9999"/>
                  </a:cubicBezTo>
                  <a:lnTo>
                    <a:pt x="3881" y="10004"/>
                  </a:lnTo>
                  <a:cubicBezTo>
                    <a:pt x="4068" y="10026"/>
                    <a:pt x="4205" y="10090"/>
                    <a:pt x="4264" y="10171"/>
                  </a:cubicBezTo>
                  <a:cubicBezTo>
                    <a:pt x="4322" y="10247"/>
                    <a:pt x="4417" y="10388"/>
                    <a:pt x="4522" y="10528"/>
                  </a:cubicBezTo>
                  <a:cubicBezTo>
                    <a:pt x="4546" y="10560"/>
                    <a:pt x="4557" y="10598"/>
                    <a:pt x="4533" y="10636"/>
                  </a:cubicBezTo>
                  <a:cubicBezTo>
                    <a:pt x="4498" y="10706"/>
                    <a:pt x="4382" y="10754"/>
                    <a:pt x="4231" y="10771"/>
                  </a:cubicBezTo>
                  <a:cubicBezTo>
                    <a:pt x="4068" y="10787"/>
                    <a:pt x="3926" y="10792"/>
                    <a:pt x="3786" y="10797"/>
                  </a:cubicBezTo>
                  <a:lnTo>
                    <a:pt x="3739" y="10797"/>
                  </a:lnTo>
                  <a:cubicBezTo>
                    <a:pt x="3587" y="10803"/>
                    <a:pt x="3414" y="10808"/>
                    <a:pt x="3239" y="10824"/>
                  </a:cubicBezTo>
                  <a:cubicBezTo>
                    <a:pt x="3041" y="10841"/>
                    <a:pt x="2841" y="10877"/>
                    <a:pt x="2678" y="10920"/>
                  </a:cubicBezTo>
                  <a:cubicBezTo>
                    <a:pt x="2387" y="10996"/>
                    <a:pt x="2140" y="11109"/>
                    <a:pt x="1884" y="11276"/>
                  </a:cubicBezTo>
                  <a:cubicBezTo>
                    <a:pt x="1825" y="11319"/>
                    <a:pt x="1838" y="11378"/>
                    <a:pt x="1931" y="11410"/>
                  </a:cubicBezTo>
                  <a:cubicBezTo>
                    <a:pt x="1966" y="11421"/>
                    <a:pt x="2012" y="11432"/>
                    <a:pt x="2059" y="11432"/>
                  </a:cubicBezTo>
                  <a:cubicBezTo>
                    <a:pt x="2105" y="11432"/>
                    <a:pt x="2166" y="11421"/>
                    <a:pt x="2201" y="11405"/>
                  </a:cubicBezTo>
                  <a:cubicBezTo>
                    <a:pt x="2457" y="11287"/>
                    <a:pt x="2700" y="11206"/>
                    <a:pt x="2933" y="11168"/>
                  </a:cubicBezTo>
                  <a:cubicBezTo>
                    <a:pt x="3062" y="11146"/>
                    <a:pt x="3191" y="11136"/>
                    <a:pt x="3331" y="11131"/>
                  </a:cubicBezTo>
                  <a:cubicBezTo>
                    <a:pt x="3354" y="11131"/>
                    <a:pt x="3377" y="11131"/>
                    <a:pt x="3400" y="11131"/>
                  </a:cubicBezTo>
                  <a:cubicBezTo>
                    <a:pt x="3516" y="11131"/>
                    <a:pt x="3636" y="11136"/>
                    <a:pt x="3764" y="11141"/>
                  </a:cubicBezTo>
                  <a:lnTo>
                    <a:pt x="3786" y="11141"/>
                  </a:lnTo>
                  <a:cubicBezTo>
                    <a:pt x="3891" y="11146"/>
                    <a:pt x="4008" y="11153"/>
                    <a:pt x="4136" y="11153"/>
                  </a:cubicBezTo>
                  <a:cubicBezTo>
                    <a:pt x="4206" y="11153"/>
                    <a:pt x="4277" y="11153"/>
                    <a:pt x="4347" y="11148"/>
                  </a:cubicBezTo>
                  <a:cubicBezTo>
                    <a:pt x="4429" y="11142"/>
                    <a:pt x="4566" y="11130"/>
                    <a:pt x="4741" y="11114"/>
                  </a:cubicBezTo>
                  <a:cubicBezTo>
                    <a:pt x="4764" y="11114"/>
                    <a:pt x="4791" y="11109"/>
                    <a:pt x="4814" y="11109"/>
                  </a:cubicBezTo>
                  <a:cubicBezTo>
                    <a:pt x="4954" y="11109"/>
                    <a:pt x="5069" y="11147"/>
                    <a:pt x="5127" y="11207"/>
                  </a:cubicBezTo>
                  <a:cubicBezTo>
                    <a:pt x="5186" y="11271"/>
                    <a:pt x="5243" y="11331"/>
                    <a:pt x="5313" y="11395"/>
                  </a:cubicBezTo>
                  <a:cubicBezTo>
                    <a:pt x="5348" y="11433"/>
                    <a:pt x="5359" y="11480"/>
                    <a:pt x="5324" y="11518"/>
                  </a:cubicBezTo>
                  <a:cubicBezTo>
                    <a:pt x="5278" y="11572"/>
                    <a:pt x="5186" y="11610"/>
                    <a:pt x="5069" y="11621"/>
                  </a:cubicBezTo>
                  <a:cubicBezTo>
                    <a:pt x="5046" y="11621"/>
                    <a:pt x="5022" y="11626"/>
                    <a:pt x="5011" y="11626"/>
                  </a:cubicBezTo>
                  <a:cubicBezTo>
                    <a:pt x="4812" y="11647"/>
                    <a:pt x="4624" y="11680"/>
                    <a:pt x="4449" y="11723"/>
                  </a:cubicBezTo>
                  <a:cubicBezTo>
                    <a:pt x="4100" y="11815"/>
                    <a:pt x="3846" y="11945"/>
                    <a:pt x="3648" y="12064"/>
                  </a:cubicBezTo>
                  <a:cubicBezTo>
                    <a:pt x="3613" y="12085"/>
                    <a:pt x="3600" y="12106"/>
                    <a:pt x="3600" y="12128"/>
                  </a:cubicBezTo>
                  <a:cubicBezTo>
                    <a:pt x="3612" y="12149"/>
                    <a:pt x="3635" y="12170"/>
                    <a:pt x="3670" y="12187"/>
                  </a:cubicBezTo>
                  <a:cubicBezTo>
                    <a:pt x="3705" y="12197"/>
                    <a:pt x="3739" y="12203"/>
                    <a:pt x="3786" y="12203"/>
                  </a:cubicBezTo>
                  <a:cubicBezTo>
                    <a:pt x="3833" y="12203"/>
                    <a:pt x="3878" y="12192"/>
                    <a:pt x="3925" y="12181"/>
                  </a:cubicBezTo>
                  <a:cubicBezTo>
                    <a:pt x="4216" y="12063"/>
                    <a:pt x="4449" y="11994"/>
                    <a:pt x="4683" y="11956"/>
                  </a:cubicBezTo>
                  <a:cubicBezTo>
                    <a:pt x="4811" y="11934"/>
                    <a:pt x="4940" y="11923"/>
                    <a:pt x="5080" y="11917"/>
                  </a:cubicBezTo>
                  <a:cubicBezTo>
                    <a:pt x="5092" y="11917"/>
                    <a:pt x="5116" y="11917"/>
                    <a:pt x="5127" y="11917"/>
                  </a:cubicBezTo>
                  <a:cubicBezTo>
                    <a:pt x="5256" y="11917"/>
                    <a:pt x="5385" y="11923"/>
                    <a:pt x="5525" y="11934"/>
                  </a:cubicBezTo>
                  <a:cubicBezTo>
                    <a:pt x="5560" y="11934"/>
                    <a:pt x="5606" y="11939"/>
                    <a:pt x="5641" y="11939"/>
                  </a:cubicBezTo>
                  <a:cubicBezTo>
                    <a:pt x="5758" y="11944"/>
                    <a:pt x="5850" y="11976"/>
                    <a:pt x="5896" y="12025"/>
                  </a:cubicBezTo>
                  <a:cubicBezTo>
                    <a:pt x="5955" y="12090"/>
                    <a:pt x="6014" y="12154"/>
                    <a:pt x="6060" y="12219"/>
                  </a:cubicBezTo>
                  <a:cubicBezTo>
                    <a:pt x="6107" y="12278"/>
                    <a:pt x="6060" y="12349"/>
                    <a:pt x="5944" y="12387"/>
                  </a:cubicBezTo>
                  <a:cubicBezTo>
                    <a:pt x="5897" y="12403"/>
                    <a:pt x="5837" y="12413"/>
                    <a:pt x="5791" y="12424"/>
                  </a:cubicBezTo>
                  <a:cubicBezTo>
                    <a:pt x="5686" y="12445"/>
                    <a:pt x="5569" y="12462"/>
                    <a:pt x="5441" y="12468"/>
                  </a:cubicBezTo>
                  <a:cubicBezTo>
                    <a:pt x="5394" y="12468"/>
                    <a:pt x="5361" y="12468"/>
                    <a:pt x="5302" y="12468"/>
                  </a:cubicBezTo>
                  <a:cubicBezTo>
                    <a:pt x="5209" y="12468"/>
                    <a:pt x="5117" y="12466"/>
                    <a:pt x="4989" y="12461"/>
                  </a:cubicBezTo>
                  <a:cubicBezTo>
                    <a:pt x="4896" y="12461"/>
                    <a:pt x="4788" y="12456"/>
                    <a:pt x="4683" y="12456"/>
                  </a:cubicBezTo>
                  <a:cubicBezTo>
                    <a:pt x="4589" y="12456"/>
                    <a:pt x="4509" y="12456"/>
                    <a:pt x="4439" y="12461"/>
                  </a:cubicBezTo>
                  <a:cubicBezTo>
                    <a:pt x="4240" y="12472"/>
                    <a:pt x="4041" y="12494"/>
                    <a:pt x="3866" y="12532"/>
                  </a:cubicBezTo>
                  <a:cubicBezTo>
                    <a:pt x="3505" y="12602"/>
                    <a:pt x="3215" y="12704"/>
                    <a:pt x="2959" y="12796"/>
                  </a:cubicBezTo>
                  <a:cubicBezTo>
                    <a:pt x="2912" y="12812"/>
                    <a:pt x="2890" y="12833"/>
                    <a:pt x="2890" y="12860"/>
                  </a:cubicBezTo>
                  <a:cubicBezTo>
                    <a:pt x="2890" y="12882"/>
                    <a:pt x="2913" y="12903"/>
                    <a:pt x="2948" y="12914"/>
                  </a:cubicBezTo>
                  <a:cubicBezTo>
                    <a:pt x="2983" y="12925"/>
                    <a:pt x="3029" y="12936"/>
                    <a:pt x="3075" y="12936"/>
                  </a:cubicBezTo>
                  <a:cubicBezTo>
                    <a:pt x="3110" y="12936"/>
                    <a:pt x="3157" y="12930"/>
                    <a:pt x="3192" y="12919"/>
                  </a:cubicBezTo>
                  <a:cubicBezTo>
                    <a:pt x="3449" y="12854"/>
                    <a:pt x="3739" y="12784"/>
                    <a:pt x="4030" y="12757"/>
                  </a:cubicBezTo>
                  <a:cubicBezTo>
                    <a:pt x="4124" y="12747"/>
                    <a:pt x="4218" y="12747"/>
                    <a:pt x="4311" y="12747"/>
                  </a:cubicBezTo>
                  <a:cubicBezTo>
                    <a:pt x="4358" y="12747"/>
                    <a:pt x="4392" y="12747"/>
                    <a:pt x="4439" y="12752"/>
                  </a:cubicBezTo>
                  <a:cubicBezTo>
                    <a:pt x="4567" y="12758"/>
                    <a:pt x="4709" y="12774"/>
                    <a:pt x="4872" y="12796"/>
                  </a:cubicBezTo>
                  <a:lnTo>
                    <a:pt x="4963" y="12806"/>
                  </a:lnTo>
                  <a:cubicBezTo>
                    <a:pt x="5103" y="12822"/>
                    <a:pt x="5256" y="12844"/>
                    <a:pt x="5419" y="12855"/>
                  </a:cubicBezTo>
                  <a:cubicBezTo>
                    <a:pt x="5536" y="12866"/>
                    <a:pt x="5663" y="12872"/>
                    <a:pt x="5780" y="12872"/>
                  </a:cubicBezTo>
                  <a:cubicBezTo>
                    <a:pt x="5873" y="12872"/>
                    <a:pt x="5968" y="12865"/>
                    <a:pt x="6049" y="12860"/>
                  </a:cubicBezTo>
                  <a:cubicBezTo>
                    <a:pt x="6119" y="12855"/>
                    <a:pt x="6176" y="12850"/>
                    <a:pt x="6246" y="12845"/>
                  </a:cubicBezTo>
                  <a:cubicBezTo>
                    <a:pt x="6258" y="12845"/>
                    <a:pt x="6281" y="12838"/>
                    <a:pt x="6305" y="12838"/>
                  </a:cubicBezTo>
                  <a:cubicBezTo>
                    <a:pt x="6410" y="12838"/>
                    <a:pt x="6504" y="12877"/>
                    <a:pt x="6527" y="12926"/>
                  </a:cubicBezTo>
                  <a:cubicBezTo>
                    <a:pt x="6609" y="13103"/>
                    <a:pt x="6654" y="13275"/>
                    <a:pt x="6665" y="13448"/>
                  </a:cubicBezTo>
                  <a:cubicBezTo>
                    <a:pt x="6665" y="13475"/>
                    <a:pt x="6642" y="13507"/>
                    <a:pt x="6607" y="13528"/>
                  </a:cubicBezTo>
                  <a:cubicBezTo>
                    <a:pt x="6560" y="13550"/>
                    <a:pt x="6505" y="13560"/>
                    <a:pt x="6447" y="13565"/>
                  </a:cubicBezTo>
                  <a:cubicBezTo>
                    <a:pt x="6412" y="13565"/>
                    <a:pt x="6375" y="13565"/>
                    <a:pt x="6352" y="13565"/>
                  </a:cubicBezTo>
                  <a:cubicBezTo>
                    <a:pt x="6340" y="13565"/>
                    <a:pt x="6315" y="13565"/>
                    <a:pt x="6315" y="13565"/>
                  </a:cubicBezTo>
                  <a:cubicBezTo>
                    <a:pt x="6187" y="13555"/>
                    <a:pt x="6059" y="13528"/>
                    <a:pt x="5907" y="13507"/>
                  </a:cubicBezTo>
                  <a:lnTo>
                    <a:pt x="5896" y="13507"/>
                  </a:lnTo>
                  <a:cubicBezTo>
                    <a:pt x="5733" y="13480"/>
                    <a:pt x="5548" y="13454"/>
                    <a:pt x="5350" y="13437"/>
                  </a:cubicBezTo>
                  <a:cubicBezTo>
                    <a:pt x="5233" y="13427"/>
                    <a:pt x="5105" y="13421"/>
                    <a:pt x="4989" y="13421"/>
                  </a:cubicBezTo>
                  <a:cubicBezTo>
                    <a:pt x="4907" y="13421"/>
                    <a:pt x="4823" y="13420"/>
                    <a:pt x="4741" y="13426"/>
                  </a:cubicBezTo>
                  <a:cubicBezTo>
                    <a:pt x="4379" y="13447"/>
                    <a:pt x="4078" y="13490"/>
                    <a:pt x="3775" y="13539"/>
                  </a:cubicBezTo>
                  <a:lnTo>
                    <a:pt x="3706" y="13550"/>
                  </a:lnTo>
                  <a:cubicBezTo>
                    <a:pt x="3636" y="13561"/>
                    <a:pt x="3576" y="13587"/>
                    <a:pt x="3553" y="13619"/>
                  </a:cubicBezTo>
                  <a:cubicBezTo>
                    <a:pt x="3530" y="13646"/>
                    <a:pt x="3543" y="13680"/>
                    <a:pt x="3589" y="13707"/>
                  </a:cubicBezTo>
                  <a:cubicBezTo>
                    <a:pt x="3636" y="13739"/>
                    <a:pt x="3715" y="13754"/>
                    <a:pt x="3808" y="13754"/>
                  </a:cubicBezTo>
                  <a:cubicBezTo>
                    <a:pt x="3831" y="13754"/>
                    <a:pt x="3843" y="13754"/>
                    <a:pt x="3866" y="13754"/>
                  </a:cubicBezTo>
                  <a:cubicBezTo>
                    <a:pt x="4088" y="13732"/>
                    <a:pt x="4358" y="13717"/>
                    <a:pt x="4603" y="13717"/>
                  </a:cubicBezTo>
                  <a:cubicBezTo>
                    <a:pt x="4661" y="13717"/>
                    <a:pt x="4708" y="13717"/>
                    <a:pt x="4767" y="13722"/>
                  </a:cubicBezTo>
                  <a:cubicBezTo>
                    <a:pt x="4895" y="13727"/>
                    <a:pt x="5022" y="13744"/>
                    <a:pt x="5138" y="13766"/>
                  </a:cubicBezTo>
                  <a:cubicBezTo>
                    <a:pt x="5255" y="13787"/>
                    <a:pt x="5374" y="13819"/>
                    <a:pt x="5514" y="13862"/>
                  </a:cubicBezTo>
                  <a:lnTo>
                    <a:pt x="5572" y="13879"/>
                  </a:lnTo>
                  <a:cubicBezTo>
                    <a:pt x="5700" y="13916"/>
                    <a:pt x="5840" y="13959"/>
                    <a:pt x="5991" y="13996"/>
                  </a:cubicBezTo>
                  <a:cubicBezTo>
                    <a:pt x="6096" y="14023"/>
                    <a:pt x="6294" y="14051"/>
                    <a:pt x="6399" y="14067"/>
                  </a:cubicBezTo>
                  <a:cubicBezTo>
                    <a:pt x="6516" y="14083"/>
                    <a:pt x="6598" y="14143"/>
                    <a:pt x="6574" y="14197"/>
                  </a:cubicBezTo>
                  <a:cubicBezTo>
                    <a:pt x="6551" y="14256"/>
                    <a:pt x="6528" y="14309"/>
                    <a:pt x="6505" y="14369"/>
                  </a:cubicBezTo>
                  <a:cubicBezTo>
                    <a:pt x="6482" y="14422"/>
                    <a:pt x="6399" y="14467"/>
                    <a:pt x="6283" y="14488"/>
                  </a:cubicBezTo>
                  <a:lnTo>
                    <a:pt x="6199" y="14503"/>
                  </a:lnTo>
                  <a:cubicBezTo>
                    <a:pt x="6047" y="14530"/>
                    <a:pt x="5934" y="14551"/>
                    <a:pt x="5805" y="14562"/>
                  </a:cubicBezTo>
                  <a:cubicBezTo>
                    <a:pt x="5724" y="14568"/>
                    <a:pt x="5628" y="14574"/>
                    <a:pt x="5546" y="14574"/>
                  </a:cubicBezTo>
                  <a:cubicBezTo>
                    <a:pt x="5511" y="14574"/>
                    <a:pt x="5465" y="14574"/>
                    <a:pt x="5430" y="14574"/>
                  </a:cubicBezTo>
                  <a:cubicBezTo>
                    <a:pt x="5138" y="14563"/>
                    <a:pt x="4834" y="14515"/>
                    <a:pt x="4566" y="14466"/>
                  </a:cubicBezTo>
                  <a:cubicBezTo>
                    <a:pt x="4531" y="14461"/>
                    <a:pt x="4499" y="14454"/>
                    <a:pt x="4464" y="14454"/>
                  </a:cubicBezTo>
                  <a:cubicBezTo>
                    <a:pt x="4394" y="14454"/>
                    <a:pt x="4321" y="14466"/>
                    <a:pt x="4275" y="14493"/>
                  </a:cubicBezTo>
                  <a:cubicBezTo>
                    <a:pt x="4228" y="14515"/>
                    <a:pt x="4219" y="14542"/>
                    <a:pt x="4231" y="14574"/>
                  </a:cubicBezTo>
                  <a:cubicBezTo>
                    <a:pt x="4242" y="14606"/>
                    <a:pt x="4288" y="14633"/>
                    <a:pt x="4358" y="14655"/>
                  </a:cubicBezTo>
                  <a:cubicBezTo>
                    <a:pt x="4662" y="14730"/>
                    <a:pt x="4976" y="14805"/>
                    <a:pt x="5350" y="14848"/>
                  </a:cubicBezTo>
                  <a:cubicBezTo>
                    <a:pt x="5431" y="14859"/>
                    <a:pt x="5618" y="14875"/>
                    <a:pt x="5816" y="14885"/>
                  </a:cubicBezTo>
                  <a:cubicBezTo>
                    <a:pt x="5979" y="14896"/>
                    <a:pt x="6082" y="14972"/>
                    <a:pt x="6024" y="15047"/>
                  </a:cubicBezTo>
                  <a:cubicBezTo>
                    <a:pt x="5919" y="15176"/>
                    <a:pt x="5814" y="15307"/>
                    <a:pt x="5732" y="15377"/>
                  </a:cubicBezTo>
                  <a:cubicBezTo>
                    <a:pt x="5686" y="15420"/>
                    <a:pt x="5607" y="15446"/>
                    <a:pt x="5514" y="15451"/>
                  </a:cubicBezTo>
                  <a:cubicBezTo>
                    <a:pt x="5467" y="15451"/>
                    <a:pt x="5429" y="15446"/>
                    <a:pt x="5382" y="15441"/>
                  </a:cubicBezTo>
                  <a:cubicBezTo>
                    <a:pt x="5231" y="15403"/>
                    <a:pt x="5092" y="15376"/>
                    <a:pt x="5022" y="15360"/>
                  </a:cubicBezTo>
                  <a:cubicBezTo>
                    <a:pt x="4835" y="15328"/>
                    <a:pt x="4637" y="15307"/>
                    <a:pt x="4439" y="15296"/>
                  </a:cubicBezTo>
                  <a:cubicBezTo>
                    <a:pt x="4380" y="15296"/>
                    <a:pt x="4312" y="15290"/>
                    <a:pt x="4242" y="15290"/>
                  </a:cubicBezTo>
                  <a:cubicBezTo>
                    <a:pt x="4137" y="15290"/>
                    <a:pt x="4043" y="15291"/>
                    <a:pt x="3950" y="15296"/>
                  </a:cubicBezTo>
                  <a:lnTo>
                    <a:pt x="3939" y="15296"/>
                  </a:lnTo>
                  <a:cubicBezTo>
                    <a:pt x="3858" y="15296"/>
                    <a:pt x="3773" y="15301"/>
                    <a:pt x="3691" y="15301"/>
                  </a:cubicBezTo>
                  <a:cubicBezTo>
                    <a:pt x="3633" y="15301"/>
                    <a:pt x="3589" y="15302"/>
                    <a:pt x="3542" y="15296"/>
                  </a:cubicBezTo>
                  <a:cubicBezTo>
                    <a:pt x="3414" y="15291"/>
                    <a:pt x="3295" y="15274"/>
                    <a:pt x="3167" y="15253"/>
                  </a:cubicBezTo>
                  <a:cubicBezTo>
                    <a:pt x="2887" y="15199"/>
                    <a:pt x="2610" y="15096"/>
                    <a:pt x="2423" y="15020"/>
                  </a:cubicBezTo>
                  <a:cubicBezTo>
                    <a:pt x="2388" y="15004"/>
                    <a:pt x="2328" y="15000"/>
                    <a:pt x="2281" y="15000"/>
                  </a:cubicBezTo>
                  <a:cubicBezTo>
                    <a:pt x="2246" y="15000"/>
                    <a:pt x="2213" y="15004"/>
                    <a:pt x="2190" y="15015"/>
                  </a:cubicBezTo>
                  <a:cubicBezTo>
                    <a:pt x="2155" y="15026"/>
                    <a:pt x="2132" y="15042"/>
                    <a:pt x="2132" y="15064"/>
                  </a:cubicBezTo>
                  <a:cubicBezTo>
                    <a:pt x="2132" y="15085"/>
                    <a:pt x="2143" y="15113"/>
                    <a:pt x="2190" y="15135"/>
                  </a:cubicBezTo>
                  <a:cubicBezTo>
                    <a:pt x="2411" y="15248"/>
                    <a:pt x="2665" y="15366"/>
                    <a:pt x="2992" y="15463"/>
                  </a:cubicBezTo>
                  <a:cubicBezTo>
                    <a:pt x="3155" y="15511"/>
                    <a:pt x="3330" y="15549"/>
                    <a:pt x="3516" y="15571"/>
                  </a:cubicBezTo>
                  <a:cubicBezTo>
                    <a:pt x="3691" y="15592"/>
                    <a:pt x="3844" y="15603"/>
                    <a:pt x="4019" y="15620"/>
                  </a:cubicBezTo>
                  <a:cubicBezTo>
                    <a:pt x="4171" y="15630"/>
                    <a:pt x="4311" y="15640"/>
                    <a:pt x="4428" y="15657"/>
                  </a:cubicBezTo>
                  <a:cubicBezTo>
                    <a:pt x="4544" y="15673"/>
                    <a:pt x="4651" y="15695"/>
                    <a:pt x="4756" y="15727"/>
                  </a:cubicBezTo>
                  <a:cubicBezTo>
                    <a:pt x="4791" y="15738"/>
                    <a:pt x="4826" y="15748"/>
                    <a:pt x="4872" y="15764"/>
                  </a:cubicBezTo>
                  <a:cubicBezTo>
                    <a:pt x="5059" y="15834"/>
                    <a:pt x="5117" y="15959"/>
                    <a:pt x="4989" y="16056"/>
                  </a:cubicBezTo>
                  <a:cubicBezTo>
                    <a:pt x="4931" y="16104"/>
                    <a:pt x="4858" y="16152"/>
                    <a:pt x="4799" y="16200"/>
                  </a:cubicBezTo>
                  <a:cubicBezTo>
                    <a:pt x="4659" y="16308"/>
                    <a:pt x="4533" y="16422"/>
                    <a:pt x="4417" y="16535"/>
                  </a:cubicBezTo>
                  <a:cubicBezTo>
                    <a:pt x="4347" y="16606"/>
                    <a:pt x="4205" y="16648"/>
                    <a:pt x="4041" y="16653"/>
                  </a:cubicBezTo>
                  <a:cubicBezTo>
                    <a:pt x="3983" y="16653"/>
                    <a:pt x="3928" y="16653"/>
                    <a:pt x="3881" y="16653"/>
                  </a:cubicBezTo>
                  <a:cubicBezTo>
                    <a:pt x="3834" y="16653"/>
                    <a:pt x="3809" y="16653"/>
                    <a:pt x="3797" y="16653"/>
                  </a:cubicBezTo>
                  <a:cubicBezTo>
                    <a:pt x="3669" y="16643"/>
                    <a:pt x="3552" y="16626"/>
                    <a:pt x="3447" y="16605"/>
                  </a:cubicBezTo>
                  <a:cubicBezTo>
                    <a:pt x="3342" y="16583"/>
                    <a:pt x="3227" y="16546"/>
                    <a:pt x="3075" y="16492"/>
                  </a:cubicBezTo>
                  <a:cubicBezTo>
                    <a:pt x="3040" y="16481"/>
                    <a:pt x="3005" y="16471"/>
                    <a:pt x="2970" y="16455"/>
                  </a:cubicBezTo>
                  <a:cubicBezTo>
                    <a:pt x="2865" y="16417"/>
                    <a:pt x="2747" y="16372"/>
                    <a:pt x="2631" y="16340"/>
                  </a:cubicBezTo>
                  <a:cubicBezTo>
                    <a:pt x="2456" y="16286"/>
                    <a:pt x="2259" y="16249"/>
                    <a:pt x="2084" y="16232"/>
                  </a:cubicBezTo>
                  <a:cubicBezTo>
                    <a:pt x="1968" y="16222"/>
                    <a:pt x="1852" y="16217"/>
                    <a:pt x="1723" y="16217"/>
                  </a:cubicBezTo>
                  <a:cubicBezTo>
                    <a:pt x="1653" y="16217"/>
                    <a:pt x="1571" y="16217"/>
                    <a:pt x="1501" y="16222"/>
                  </a:cubicBezTo>
                  <a:cubicBezTo>
                    <a:pt x="1326" y="16233"/>
                    <a:pt x="1150" y="16254"/>
                    <a:pt x="940" y="16286"/>
                  </a:cubicBezTo>
                  <a:cubicBezTo>
                    <a:pt x="835" y="16302"/>
                    <a:pt x="767" y="16362"/>
                    <a:pt x="790" y="16416"/>
                  </a:cubicBezTo>
                  <a:cubicBezTo>
                    <a:pt x="802" y="16464"/>
                    <a:pt x="883" y="16497"/>
                    <a:pt x="976" y="16497"/>
                  </a:cubicBezTo>
                  <a:cubicBezTo>
                    <a:pt x="988" y="16497"/>
                    <a:pt x="997" y="16497"/>
                    <a:pt x="1009" y="16497"/>
                  </a:cubicBezTo>
                  <a:cubicBezTo>
                    <a:pt x="1149" y="16486"/>
                    <a:pt x="1289" y="16475"/>
                    <a:pt x="1417" y="16475"/>
                  </a:cubicBezTo>
                  <a:cubicBezTo>
                    <a:pt x="1592" y="16475"/>
                    <a:pt x="1758" y="16487"/>
                    <a:pt x="1909" y="16514"/>
                  </a:cubicBezTo>
                  <a:cubicBezTo>
                    <a:pt x="2026" y="16535"/>
                    <a:pt x="2142" y="16566"/>
                    <a:pt x="2259" y="16610"/>
                  </a:cubicBezTo>
                  <a:cubicBezTo>
                    <a:pt x="2341" y="16642"/>
                    <a:pt x="2433" y="16680"/>
                    <a:pt x="2514" y="16717"/>
                  </a:cubicBezTo>
                  <a:lnTo>
                    <a:pt x="2598" y="16756"/>
                  </a:lnTo>
                  <a:cubicBezTo>
                    <a:pt x="2715" y="16805"/>
                    <a:pt x="2863" y="16869"/>
                    <a:pt x="3050" y="16918"/>
                  </a:cubicBezTo>
                  <a:cubicBezTo>
                    <a:pt x="3225" y="16966"/>
                    <a:pt x="3438" y="16997"/>
                    <a:pt x="3648" y="17014"/>
                  </a:cubicBezTo>
                  <a:cubicBezTo>
                    <a:pt x="3683" y="17014"/>
                    <a:pt x="3704" y="17020"/>
                    <a:pt x="3739" y="17020"/>
                  </a:cubicBezTo>
                  <a:cubicBezTo>
                    <a:pt x="3820" y="17026"/>
                    <a:pt x="3893" y="17047"/>
                    <a:pt x="3939" y="17074"/>
                  </a:cubicBezTo>
                  <a:cubicBezTo>
                    <a:pt x="3986" y="17107"/>
                    <a:pt x="4009" y="17144"/>
                    <a:pt x="3998" y="17182"/>
                  </a:cubicBezTo>
                  <a:cubicBezTo>
                    <a:pt x="3951" y="17317"/>
                    <a:pt x="3928" y="17451"/>
                    <a:pt x="3939" y="17586"/>
                  </a:cubicBezTo>
                  <a:cubicBezTo>
                    <a:pt x="3939" y="17624"/>
                    <a:pt x="3916" y="17656"/>
                    <a:pt x="3881" y="17672"/>
                  </a:cubicBezTo>
                  <a:cubicBezTo>
                    <a:pt x="3846" y="17688"/>
                    <a:pt x="3808" y="17694"/>
                    <a:pt x="3750" y="17694"/>
                  </a:cubicBezTo>
                  <a:cubicBezTo>
                    <a:pt x="3715" y="17694"/>
                    <a:pt x="3668" y="17687"/>
                    <a:pt x="3633" y="17682"/>
                  </a:cubicBezTo>
                  <a:lnTo>
                    <a:pt x="3622" y="17682"/>
                  </a:lnTo>
                  <a:cubicBezTo>
                    <a:pt x="3575" y="17677"/>
                    <a:pt x="3541" y="17666"/>
                    <a:pt x="3495" y="17660"/>
                  </a:cubicBezTo>
                  <a:cubicBezTo>
                    <a:pt x="3378" y="17639"/>
                    <a:pt x="3248" y="17612"/>
                    <a:pt x="3108" y="17596"/>
                  </a:cubicBezTo>
                  <a:cubicBezTo>
                    <a:pt x="2933" y="17575"/>
                    <a:pt x="2772" y="17559"/>
                    <a:pt x="2609" y="17559"/>
                  </a:cubicBezTo>
                  <a:cubicBezTo>
                    <a:pt x="2574" y="17559"/>
                    <a:pt x="2549" y="17559"/>
                    <a:pt x="2514" y="17559"/>
                  </a:cubicBezTo>
                  <a:cubicBezTo>
                    <a:pt x="2328" y="17565"/>
                    <a:pt x="2129" y="17585"/>
                    <a:pt x="1942" y="17623"/>
                  </a:cubicBezTo>
                  <a:cubicBezTo>
                    <a:pt x="1779" y="17655"/>
                    <a:pt x="1618" y="17704"/>
                    <a:pt x="1443" y="17763"/>
                  </a:cubicBezTo>
                  <a:cubicBezTo>
                    <a:pt x="1361" y="17795"/>
                    <a:pt x="1327" y="17855"/>
                    <a:pt x="1373" y="17909"/>
                  </a:cubicBezTo>
                  <a:cubicBezTo>
                    <a:pt x="1408" y="17947"/>
                    <a:pt x="1478" y="17968"/>
                    <a:pt x="1548" y="17968"/>
                  </a:cubicBezTo>
                  <a:cubicBezTo>
                    <a:pt x="1572" y="17968"/>
                    <a:pt x="1605" y="17962"/>
                    <a:pt x="1629" y="17957"/>
                  </a:cubicBezTo>
                  <a:cubicBezTo>
                    <a:pt x="1908" y="17886"/>
                    <a:pt x="2175" y="17849"/>
                    <a:pt x="2408" y="17849"/>
                  </a:cubicBezTo>
                  <a:cubicBezTo>
                    <a:pt x="2432" y="17849"/>
                    <a:pt x="2469" y="17849"/>
                    <a:pt x="2492" y="17849"/>
                  </a:cubicBezTo>
                  <a:cubicBezTo>
                    <a:pt x="2621" y="17854"/>
                    <a:pt x="2750" y="17871"/>
                    <a:pt x="2890" y="17898"/>
                  </a:cubicBezTo>
                  <a:cubicBezTo>
                    <a:pt x="2971" y="17914"/>
                    <a:pt x="3063" y="17935"/>
                    <a:pt x="3145" y="17957"/>
                  </a:cubicBezTo>
                  <a:cubicBezTo>
                    <a:pt x="3191" y="17967"/>
                    <a:pt x="3250" y="17984"/>
                    <a:pt x="3309" y="17995"/>
                  </a:cubicBezTo>
                  <a:cubicBezTo>
                    <a:pt x="3460" y="18028"/>
                    <a:pt x="3635" y="18065"/>
                    <a:pt x="3844" y="18086"/>
                  </a:cubicBezTo>
                  <a:cubicBezTo>
                    <a:pt x="3868" y="18086"/>
                    <a:pt x="3879" y="18091"/>
                    <a:pt x="3903" y="18091"/>
                  </a:cubicBezTo>
                  <a:cubicBezTo>
                    <a:pt x="4008" y="18102"/>
                    <a:pt x="4102" y="18140"/>
                    <a:pt x="4125" y="18189"/>
                  </a:cubicBezTo>
                  <a:cubicBezTo>
                    <a:pt x="4148" y="18221"/>
                    <a:pt x="4160" y="18253"/>
                    <a:pt x="4183" y="18280"/>
                  </a:cubicBezTo>
                  <a:cubicBezTo>
                    <a:pt x="4218" y="18328"/>
                    <a:pt x="4172" y="18383"/>
                    <a:pt x="4067" y="18404"/>
                  </a:cubicBezTo>
                  <a:lnTo>
                    <a:pt x="4056" y="18404"/>
                  </a:lnTo>
                  <a:cubicBezTo>
                    <a:pt x="3858" y="18447"/>
                    <a:pt x="3668" y="18501"/>
                    <a:pt x="3516" y="18566"/>
                  </a:cubicBezTo>
                  <a:cubicBezTo>
                    <a:pt x="3365" y="18631"/>
                    <a:pt x="3249" y="18707"/>
                    <a:pt x="3156" y="18771"/>
                  </a:cubicBezTo>
                  <a:cubicBezTo>
                    <a:pt x="3121" y="18793"/>
                    <a:pt x="3100" y="18814"/>
                    <a:pt x="3065" y="18835"/>
                  </a:cubicBezTo>
                  <a:cubicBezTo>
                    <a:pt x="3006" y="18878"/>
                    <a:pt x="2948" y="18916"/>
                    <a:pt x="2890" y="18948"/>
                  </a:cubicBezTo>
                  <a:cubicBezTo>
                    <a:pt x="2796" y="19002"/>
                    <a:pt x="2700" y="19046"/>
                    <a:pt x="2583" y="19078"/>
                  </a:cubicBezTo>
                  <a:cubicBezTo>
                    <a:pt x="2362" y="19148"/>
                    <a:pt x="2073" y="19185"/>
                    <a:pt x="1723" y="19191"/>
                  </a:cubicBezTo>
                  <a:cubicBezTo>
                    <a:pt x="1677" y="19191"/>
                    <a:pt x="1627" y="19201"/>
                    <a:pt x="1592" y="19218"/>
                  </a:cubicBezTo>
                  <a:cubicBezTo>
                    <a:pt x="1557" y="19239"/>
                    <a:pt x="1537" y="19266"/>
                    <a:pt x="1548" y="19293"/>
                  </a:cubicBezTo>
                  <a:cubicBezTo>
                    <a:pt x="1560" y="19347"/>
                    <a:pt x="1651" y="19401"/>
                    <a:pt x="1756" y="19406"/>
                  </a:cubicBezTo>
                  <a:cubicBezTo>
                    <a:pt x="1884" y="19417"/>
                    <a:pt x="2015" y="19418"/>
                    <a:pt x="2132" y="19418"/>
                  </a:cubicBezTo>
                  <a:cubicBezTo>
                    <a:pt x="2423" y="19418"/>
                    <a:pt x="2678" y="19391"/>
                    <a:pt x="2911" y="19342"/>
                  </a:cubicBezTo>
                  <a:cubicBezTo>
                    <a:pt x="3086" y="19304"/>
                    <a:pt x="3237" y="19251"/>
                    <a:pt x="3389" y="19175"/>
                  </a:cubicBezTo>
                  <a:cubicBezTo>
                    <a:pt x="3494" y="19127"/>
                    <a:pt x="3577" y="19077"/>
                    <a:pt x="3659" y="19029"/>
                  </a:cubicBezTo>
                  <a:cubicBezTo>
                    <a:pt x="3682" y="19013"/>
                    <a:pt x="3715" y="18996"/>
                    <a:pt x="3739" y="18980"/>
                  </a:cubicBezTo>
                  <a:cubicBezTo>
                    <a:pt x="3855" y="18910"/>
                    <a:pt x="3948" y="18868"/>
                    <a:pt x="4041" y="18835"/>
                  </a:cubicBezTo>
                  <a:cubicBezTo>
                    <a:pt x="4135" y="18798"/>
                    <a:pt x="4241" y="18771"/>
                    <a:pt x="4369" y="18750"/>
                  </a:cubicBezTo>
                  <a:cubicBezTo>
                    <a:pt x="4404" y="18744"/>
                    <a:pt x="4429" y="18738"/>
                    <a:pt x="4464" y="18738"/>
                  </a:cubicBezTo>
                  <a:cubicBezTo>
                    <a:pt x="4557" y="18738"/>
                    <a:pt x="4636" y="18761"/>
                    <a:pt x="4683" y="18798"/>
                  </a:cubicBezTo>
                  <a:cubicBezTo>
                    <a:pt x="4869" y="18944"/>
                    <a:pt x="5105" y="19078"/>
                    <a:pt x="5350" y="19207"/>
                  </a:cubicBezTo>
                  <a:cubicBezTo>
                    <a:pt x="5513" y="19288"/>
                    <a:pt x="5479" y="19438"/>
                    <a:pt x="4989" y="19541"/>
                  </a:cubicBezTo>
                  <a:cubicBezTo>
                    <a:pt x="4557" y="19632"/>
                    <a:pt x="4196" y="19714"/>
                    <a:pt x="3939" y="19859"/>
                  </a:cubicBezTo>
                  <a:cubicBezTo>
                    <a:pt x="3718" y="19988"/>
                    <a:pt x="3589" y="20149"/>
                    <a:pt x="3542" y="20354"/>
                  </a:cubicBezTo>
                  <a:cubicBezTo>
                    <a:pt x="3530" y="20403"/>
                    <a:pt x="3611" y="20457"/>
                    <a:pt x="3728" y="20474"/>
                  </a:cubicBezTo>
                  <a:cubicBezTo>
                    <a:pt x="3751" y="20479"/>
                    <a:pt x="3773" y="20479"/>
                    <a:pt x="3808" y="20479"/>
                  </a:cubicBezTo>
                  <a:cubicBezTo>
                    <a:pt x="3890" y="20479"/>
                    <a:pt x="3960" y="20457"/>
                    <a:pt x="3983" y="20420"/>
                  </a:cubicBezTo>
                  <a:cubicBezTo>
                    <a:pt x="4076" y="20263"/>
                    <a:pt x="4230" y="20139"/>
                    <a:pt x="4417" y="20053"/>
                  </a:cubicBezTo>
                  <a:cubicBezTo>
                    <a:pt x="4650" y="19950"/>
                    <a:pt x="4917" y="19918"/>
                    <a:pt x="5197" y="19869"/>
                  </a:cubicBezTo>
                  <a:cubicBezTo>
                    <a:pt x="5348" y="19842"/>
                    <a:pt x="5536" y="19810"/>
                    <a:pt x="5710" y="19756"/>
                  </a:cubicBezTo>
                  <a:cubicBezTo>
                    <a:pt x="5792" y="19735"/>
                    <a:pt x="5910" y="19687"/>
                    <a:pt x="6039" y="19639"/>
                  </a:cubicBezTo>
                  <a:cubicBezTo>
                    <a:pt x="6143" y="19595"/>
                    <a:pt x="6304" y="19590"/>
                    <a:pt x="6432" y="19633"/>
                  </a:cubicBezTo>
                  <a:cubicBezTo>
                    <a:pt x="6630" y="19698"/>
                    <a:pt x="6842" y="19752"/>
                    <a:pt x="7052" y="19800"/>
                  </a:cubicBezTo>
                  <a:cubicBezTo>
                    <a:pt x="7215" y="19838"/>
                    <a:pt x="7320" y="19913"/>
                    <a:pt x="7343" y="19994"/>
                  </a:cubicBezTo>
                  <a:cubicBezTo>
                    <a:pt x="7355" y="20015"/>
                    <a:pt x="7353" y="20031"/>
                    <a:pt x="7365" y="20053"/>
                  </a:cubicBezTo>
                  <a:cubicBezTo>
                    <a:pt x="7377" y="20107"/>
                    <a:pt x="7402" y="20156"/>
                    <a:pt x="7402" y="20204"/>
                  </a:cubicBezTo>
                  <a:cubicBezTo>
                    <a:pt x="7413" y="20274"/>
                    <a:pt x="7400" y="20334"/>
                    <a:pt x="7365" y="20393"/>
                  </a:cubicBezTo>
                  <a:cubicBezTo>
                    <a:pt x="7295" y="20511"/>
                    <a:pt x="7122" y="20630"/>
                    <a:pt x="6866" y="20743"/>
                  </a:cubicBezTo>
                  <a:cubicBezTo>
                    <a:pt x="6831" y="20759"/>
                    <a:pt x="6808" y="20780"/>
                    <a:pt x="6808" y="20802"/>
                  </a:cubicBezTo>
                  <a:cubicBezTo>
                    <a:pt x="6808" y="20829"/>
                    <a:pt x="6830" y="20851"/>
                    <a:pt x="6877" y="20873"/>
                  </a:cubicBezTo>
                  <a:cubicBezTo>
                    <a:pt x="6923" y="20894"/>
                    <a:pt x="6993" y="20910"/>
                    <a:pt x="7063" y="20910"/>
                  </a:cubicBezTo>
                  <a:cubicBezTo>
                    <a:pt x="7109" y="20910"/>
                    <a:pt x="7155" y="20904"/>
                    <a:pt x="7190" y="20893"/>
                  </a:cubicBezTo>
                  <a:cubicBezTo>
                    <a:pt x="7563" y="20780"/>
                    <a:pt x="7823" y="20646"/>
                    <a:pt x="7963" y="20501"/>
                  </a:cubicBezTo>
                  <a:cubicBezTo>
                    <a:pt x="8033" y="20420"/>
                    <a:pt x="8079" y="20328"/>
                    <a:pt x="8090" y="20231"/>
                  </a:cubicBezTo>
                  <a:cubicBezTo>
                    <a:pt x="8090" y="20220"/>
                    <a:pt x="8090" y="20198"/>
                    <a:pt x="8101" y="20160"/>
                  </a:cubicBezTo>
                  <a:cubicBezTo>
                    <a:pt x="8113" y="20090"/>
                    <a:pt x="8252" y="20037"/>
                    <a:pt x="8404" y="20048"/>
                  </a:cubicBezTo>
                  <a:cubicBezTo>
                    <a:pt x="8765" y="20075"/>
                    <a:pt x="9185" y="20101"/>
                    <a:pt x="9512" y="20107"/>
                  </a:cubicBezTo>
                  <a:cubicBezTo>
                    <a:pt x="9617" y="20107"/>
                    <a:pt x="9700" y="20144"/>
                    <a:pt x="9723" y="20192"/>
                  </a:cubicBezTo>
                  <a:cubicBezTo>
                    <a:pt x="9747" y="20252"/>
                    <a:pt x="9746" y="20307"/>
                    <a:pt x="9734" y="20366"/>
                  </a:cubicBezTo>
                  <a:cubicBezTo>
                    <a:pt x="9722" y="20420"/>
                    <a:pt x="9676" y="20484"/>
                    <a:pt x="9617" y="20559"/>
                  </a:cubicBezTo>
                  <a:cubicBezTo>
                    <a:pt x="9606" y="20576"/>
                    <a:pt x="9593" y="20592"/>
                    <a:pt x="9581" y="20608"/>
                  </a:cubicBezTo>
                  <a:cubicBezTo>
                    <a:pt x="9534" y="20668"/>
                    <a:pt x="9489" y="20732"/>
                    <a:pt x="9443" y="20802"/>
                  </a:cubicBezTo>
                  <a:cubicBezTo>
                    <a:pt x="9384" y="20899"/>
                    <a:pt x="9372" y="20990"/>
                    <a:pt x="9395" y="21076"/>
                  </a:cubicBezTo>
                  <a:cubicBezTo>
                    <a:pt x="9418" y="21163"/>
                    <a:pt x="9466" y="21249"/>
                    <a:pt x="9559" y="21336"/>
                  </a:cubicBezTo>
                  <a:cubicBezTo>
                    <a:pt x="9641" y="21411"/>
                    <a:pt x="9747" y="21486"/>
                    <a:pt x="9887" y="21561"/>
                  </a:cubicBezTo>
                  <a:cubicBezTo>
                    <a:pt x="9934" y="21583"/>
                    <a:pt x="10002" y="21600"/>
                    <a:pt x="10084" y="21600"/>
                  </a:cubicBezTo>
                  <a:cubicBezTo>
                    <a:pt x="10131" y="21600"/>
                    <a:pt x="10165" y="21594"/>
                    <a:pt x="10212" y="21588"/>
                  </a:cubicBezTo>
                  <a:cubicBezTo>
                    <a:pt x="10270" y="21577"/>
                    <a:pt x="10317" y="21556"/>
                    <a:pt x="10328" y="21529"/>
                  </a:cubicBezTo>
                  <a:cubicBezTo>
                    <a:pt x="10340" y="21508"/>
                    <a:pt x="10341" y="21487"/>
                    <a:pt x="10317" y="21465"/>
                  </a:cubicBezTo>
                  <a:cubicBezTo>
                    <a:pt x="10142" y="21325"/>
                    <a:pt x="10050" y="21190"/>
                    <a:pt x="10062" y="21066"/>
                  </a:cubicBezTo>
                  <a:cubicBezTo>
                    <a:pt x="10062" y="21007"/>
                    <a:pt x="10096" y="20947"/>
                    <a:pt x="10142" y="20883"/>
                  </a:cubicBezTo>
                  <a:cubicBezTo>
                    <a:pt x="10177" y="20834"/>
                    <a:pt x="10234" y="20786"/>
                    <a:pt x="10281" y="20738"/>
                  </a:cubicBezTo>
                  <a:cubicBezTo>
                    <a:pt x="10304" y="20722"/>
                    <a:pt x="10316" y="20706"/>
                    <a:pt x="10339" y="20684"/>
                  </a:cubicBezTo>
                  <a:cubicBezTo>
                    <a:pt x="10432" y="20592"/>
                    <a:pt x="10494" y="20510"/>
                    <a:pt x="10529" y="20435"/>
                  </a:cubicBezTo>
                  <a:cubicBezTo>
                    <a:pt x="10540" y="20403"/>
                    <a:pt x="10550" y="20334"/>
                    <a:pt x="10551" y="20253"/>
                  </a:cubicBezTo>
                  <a:cubicBezTo>
                    <a:pt x="10551" y="20156"/>
                    <a:pt x="10702" y="20070"/>
                    <a:pt x="10900" y="20043"/>
                  </a:cubicBezTo>
                  <a:cubicBezTo>
                    <a:pt x="11157" y="20010"/>
                    <a:pt x="11412" y="19972"/>
                    <a:pt x="11564" y="19945"/>
                  </a:cubicBezTo>
                  <a:cubicBezTo>
                    <a:pt x="11587" y="19940"/>
                    <a:pt x="11613" y="19940"/>
                    <a:pt x="11637" y="19940"/>
                  </a:cubicBezTo>
                  <a:cubicBezTo>
                    <a:pt x="11742" y="19940"/>
                    <a:pt x="11833" y="19977"/>
                    <a:pt x="11844" y="20026"/>
                  </a:cubicBezTo>
                  <a:cubicBezTo>
                    <a:pt x="11856" y="20069"/>
                    <a:pt x="11869" y="20107"/>
                    <a:pt x="11881" y="20128"/>
                  </a:cubicBezTo>
                  <a:cubicBezTo>
                    <a:pt x="11916" y="20225"/>
                    <a:pt x="11984" y="20317"/>
                    <a:pt x="12078" y="20393"/>
                  </a:cubicBezTo>
                  <a:cubicBezTo>
                    <a:pt x="12171" y="20468"/>
                    <a:pt x="12301" y="20539"/>
                    <a:pt x="12453" y="20603"/>
                  </a:cubicBezTo>
                  <a:cubicBezTo>
                    <a:pt x="12581" y="20657"/>
                    <a:pt x="12744" y="20705"/>
                    <a:pt x="12930" y="20748"/>
                  </a:cubicBezTo>
                  <a:cubicBezTo>
                    <a:pt x="12965" y="20753"/>
                    <a:pt x="13001" y="20758"/>
                    <a:pt x="13036" y="20758"/>
                  </a:cubicBezTo>
                  <a:cubicBezTo>
                    <a:pt x="13118" y="20758"/>
                    <a:pt x="13197" y="20743"/>
                    <a:pt x="13244" y="20716"/>
                  </a:cubicBezTo>
                  <a:cubicBezTo>
                    <a:pt x="13291" y="20695"/>
                    <a:pt x="13302" y="20667"/>
                    <a:pt x="13302" y="20640"/>
                  </a:cubicBezTo>
                  <a:cubicBezTo>
                    <a:pt x="13302" y="20619"/>
                    <a:pt x="13280" y="20597"/>
                    <a:pt x="13233" y="20586"/>
                  </a:cubicBezTo>
                  <a:cubicBezTo>
                    <a:pt x="12953" y="20489"/>
                    <a:pt x="12754" y="20376"/>
                    <a:pt x="12661" y="20268"/>
                  </a:cubicBezTo>
                  <a:cubicBezTo>
                    <a:pt x="12614" y="20214"/>
                    <a:pt x="12592" y="20149"/>
                    <a:pt x="12581" y="20085"/>
                  </a:cubicBezTo>
                  <a:cubicBezTo>
                    <a:pt x="12569" y="20031"/>
                    <a:pt x="12581" y="19977"/>
                    <a:pt x="12581" y="19923"/>
                  </a:cubicBezTo>
                  <a:lnTo>
                    <a:pt x="12581" y="19864"/>
                  </a:lnTo>
                  <a:cubicBezTo>
                    <a:pt x="12581" y="19853"/>
                    <a:pt x="12580" y="19843"/>
                    <a:pt x="12591" y="19832"/>
                  </a:cubicBezTo>
                  <a:cubicBezTo>
                    <a:pt x="12626" y="19757"/>
                    <a:pt x="12720" y="19687"/>
                    <a:pt x="12872" y="19639"/>
                  </a:cubicBezTo>
                  <a:cubicBezTo>
                    <a:pt x="13035" y="19590"/>
                    <a:pt x="13187" y="19531"/>
                    <a:pt x="13339" y="19477"/>
                  </a:cubicBezTo>
                  <a:cubicBezTo>
                    <a:pt x="13385" y="19461"/>
                    <a:pt x="13444" y="19450"/>
                    <a:pt x="13503" y="19450"/>
                  </a:cubicBezTo>
                  <a:cubicBezTo>
                    <a:pt x="13584" y="19450"/>
                    <a:pt x="13663" y="19471"/>
                    <a:pt x="13721" y="19504"/>
                  </a:cubicBezTo>
                  <a:cubicBezTo>
                    <a:pt x="13768" y="19536"/>
                    <a:pt x="13816" y="19563"/>
                    <a:pt x="13874" y="19590"/>
                  </a:cubicBezTo>
                  <a:cubicBezTo>
                    <a:pt x="14026" y="19670"/>
                    <a:pt x="14201" y="19734"/>
                    <a:pt x="14399" y="19788"/>
                  </a:cubicBezTo>
                  <a:cubicBezTo>
                    <a:pt x="14597" y="19842"/>
                    <a:pt x="14796" y="19876"/>
                    <a:pt x="14971" y="19903"/>
                  </a:cubicBezTo>
                  <a:lnTo>
                    <a:pt x="15062" y="19913"/>
                  </a:lnTo>
                  <a:cubicBezTo>
                    <a:pt x="15202" y="19934"/>
                    <a:pt x="15331" y="19955"/>
                    <a:pt x="15460" y="19977"/>
                  </a:cubicBezTo>
                  <a:cubicBezTo>
                    <a:pt x="15611" y="20009"/>
                    <a:pt x="15729" y="20042"/>
                    <a:pt x="15846" y="20085"/>
                  </a:cubicBezTo>
                  <a:cubicBezTo>
                    <a:pt x="16056" y="20171"/>
                    <a:pt x="16218" y="20290"/>
                    <a:pt x="16334" y="20452"/>
                  </a:cubicBezTo>
                  <a:cubicBezTo>
                    <a:pt x="16358" y="20489"/>
                    <a:pt x="16439" y="20511"/>
                    <a:pt x="16520" y="20511"/>
                  </a:cubicBezTo>
                  <a:cubicBezTo>
                    <a:pt x="16544" y="20511"/>
                    <a:pt x="16570" y="20511"/>
                    <a:pt x="16593" y="20506"/>
                  </a:cubicBezTo>
                  <a:cubicBezTo>
                    <a:pt x="16722" y="20489"/>
                    <a:pt x="16802" y="20436"/>
                    <a:pt x="16779" y="20388"/>
                  </a:cubicBezTo>
                  <a:cubicBezTo>
                    <a:pt x="16721" y="20178"/>
                    <a:pt x="16579" y="20020"/>
                    <a:pt x="16334" y="19891"/>
                  </a:cubicBezTo>
                  <a:cubicBezTo>
                    <a:pt x="16206" y="19821"/>
                    <a:pt x="16044" y="19756"/>
                    <a:pt x="15846" y="19702"/>
                  </a:cubicBezTo>
                  <a:cubicBezTo>
                    <a:pt x="15694" y="19659"/>
                    <a:pt x="15530" y="19627"/>
                    <a:pt x="15391" y="19595"/>
                  </a:cubicBezTo>
                  <a:lnTo>
                    <a:pt x="15310" y="19580"/>
                  </a:lnTo>
                  <a:cubicBezTo>
                    <a:pt x="15124" y="19536"/>
                    <a:pt x="14993" y="19504"/>
                    <a:pt x="14888" y="19472"/>
                  </a:cubicBezTo>
                  <a:cubicBezTo>
                    <a:pt x="14783" y="19434"/>
                    <a:pt x="14692" y="19396"/>
                    <a:pt x="14611" y="19347"/>
                  </a:cubicBezTo>
                  <a:cubicBezTo>
                    <a:pt x="14517" y="19293"/>
                    <a:pt x="14434" y="19228"/>
                    <a:pt x="14341" y="19137"/>
                  </a:cubicBezTo>
                  <a:cubicBezTo>
                    <a:pt x="14294" y="19088"/>
                    <a:pt x="14307" y="19030"/>
                    <a:pt x="14388" y="18992"/>
                  </a:cubicBezTo>
                  <a:cubicBezTo>
                    <a:pt x="14517" y="18917"/>
                    <a:pt x="14751" y="18776"/>
                    <a:pt x="14960" y="18647"/>
                  </a:cubicBezTo>
                  <a:cubicBezTo>
                    <a:pt x="15054" y="18588"/>
                    <a:pt x="15238" y="18582"/>
                    <a:pt x="15343" y="18642"/>
                  </a:cubicBezTo>
                  <a:cubicBezTo>
                    <a:pt x="15401" y="18674"/>
                    <a:pt x="15448" y="18695"/>
                    <a:pt x="15460" y="18701"/>
                  </a:cubicBezTo>
                  <a:cubicBezTo>
                    <a:pt x="15600" y="18771"/>
                    <a:pt x="15774" y="18824"/>
                    <a:pt x="15937" y="18867"/>
                  </a:cubicBezTo>
                  <a:cubicBezTo>
                    <a:pt x="16240" y="18937"/>
                    <a:pt x="16591" y="18975"/>
                    <a:pt x="17034" y="18975"/>
                  </a:cubicBezTo>
                  <a:cubicBezTo>
                    <a:pt x="17139" y="18975"/>
                    <a:pt x="17234" y="18933"/>
                    <a:pt x="17246" y="18884"/>
                  </a:cubicBezTo>
                  <a:cubicBezTo>
                    <a:pt x="17257" y="18836"/>
                    <a:pt x="17186" y="18792"/>
                    <a:pt x="17093" y="18787"/>
                  </a:cubicBezTo>
                  <a:cubicBezTo>
                    <a:pt x="16743" y="18760"/>
                    <a:pt x="16453" y="18712"/>
                    <a:pt x="16254" y="18642"/>
                  </a:cubicBezTo>
                  <a:cubicBezTo>
                    <a:pt x="16149" y="18604"/>
                    <a:pt x="16056" y="18561"/>
                    <a:pt x="15963" y="18507"/>
                  </a:cubicBezTo>
                  <a:cubicBezTo>
                    <a:pt x="15881" y="18453"/>
                    <a:pt x="15799" y="18388"/>
                    <a:pt x="15729" y="18324"/>
                  </a:cubicBezTo>
                  <a:cubicBezTo>
                    <a:pt x="15648" y="18237"/>
                    <a:pt x="15647" y="18135"/>
                    <a:pt x="15740" y="18054"/>
                  </a:cubicBezTo>
                  <a:cubicBezTo>
                    <a:pt x="15845" y="17963"/>
                    <a:pt x="15951" y="17866"/>
                    <a:pt x="16021" y="17807"/>
                  </a:cubicBezTo>
                  <a:cubicBezTo>
                    <a:pt x="16103" y="17726"/>
                    <a:pt x="16325" y="17704"/>
                    <a:pt x="16477" y="17763"/>
                  </a:cubicBezTo>
                  <a:cubicBezTo>
                    <a:pt x="16512" y="17779"/>
                    <a:pt x="16545" y="17789"/>
                    <a:pt x="16557" y="17795"/>
                  </a:cubicBezTo>
                  <a:cubicBezTo>
                    <a:pt x="16720" y="17854"/>
                    <a:pt x="16896" y="17904"/>
                    <a:pt x="17071" y="17936"/>
                  </a:cubicBezTo>
                  <a:cubicBezTo>
                    <a:pt x="17316" y="17979"/>
                    <a:pt x="17573" y="18000"/>
                    <a:pt x="17876" y="18000"/>
                  </a:cubicBezTo>
                  <a:cubicBezTo>
                    <a:pt x="17969" y="18000"/>
                    <a:pt x="18074" y="18001"/>
                    <a:pt x="18179" y="17995"/>
                  </a:cubicBezTo>
                  <a:cubicBezTo>
                    <a:pt x="18284" y="17990"/>
                    <a:pt x="18375" y="17946"/>
                    <a:pt x="18375" y="17893"/>
                  </a:cubicBezTo>
                  <a:cubicBezTo>
                    <a:pt x="18375" y="17844"/>
                    <a:pt x="18305" y="17807"/>
                    <a:pt x="18200" y="17802"/>
                  </a:cubicBezTo>
                  <a:cubicBezTo>
                    <a:pt x="17839" y="17785"/>
                    <a:pt x="17547" y="17746"/>
                    <a:pt x="17326" y="17687"/>
                  </a:cubicBezTo>
                  <a:cubicBezTo>
                    <a:pt x="17209" y="17655"/>
                    <a:pt x="17106" y="17618"/>
                    <a:pt x="17012" y="17569"/>
                  </a:cubicBezTo>
                  <a:cubicBezTo>
                    <a:pt x="16931" y="17521"/>
                    <a:pt x="16847" y="17467"/>
                    <a:pt x="16754" y="17413"/>
                  </a:cubicBezTo>
                  <a:cubicBezTo>
                    <a:pt x="16754" y="17413"/>
                    <a:pt x="16707" y="17381"/>
                    <a:pt x="16695" y="17371"/>
                  </a:cubicBezTo>
                  <a:cubicBezTo>
                    <a:pt x="16602" y="17311"/>
                    <a:pt x="16593" y="17235"/>
                    <a:pt x="16652" y="17165"/>
                  </a:cubicBezTo>
                  <a:cubicBezTo>
                    <a:pt x="16780" y="17020"/>
                    <a:pt x="16896" y="16868"/>
                    <a:pt x="17012" y="16717"/>
                  </a:cubicBezTo>
                  <a:cubicBezTo>
                    <a:pt x="17047" y="16680"/>
                    <a:pt x="17116" y="16648"/>
                    <a:pt x="17209" y="16648"/>
                  </a:cubicBezTo>
                  <a:cubicBezTo>
                    <a:pt x="17221" y="16648"/>
                    <a:pt x="17245" y="16648"/>
                    <a:pt x="17257" y="16648"/>
                  </a:cubicBezTo>
                  <a:cubicBezTo>
                    <a:pt x="17385" y="16659"/>
                    <a:pt x="17490" y="16675"/>
                    <a:pt x="17606" y="16707"/>
                  </a:cubicBezTo>
                  <a:cubicBezTo>
                    <a:pt x="17723" y="16740"/>
                    <a:pt x="17851" y="16782"/>
                    <a:pt x="17967" y="16825"/>
                  </a:cubicBezTo>
                  <a:lnTo>
                    <a:pt x="18004" y="16837"/>
                  </a:lnTo>
                  <a:cubicBezTo>
                    <a:pt x="18120" y="16880"/>
                    <a:pt x="18260" y="16933"/>
                    <a:pt x="18412" y="16977"/>
                  </a:cubicBezTo>
                  <a:cubicBezTo>
                    <a:pt x="18587" y="17025"/>
                    <a:pt x="18772" y="17063"/>
                    <a:pt x="18959" y="17079"/>
                  </a:cubicBezTo>
                  <a:cubicBezTo>
                    <a:pt x="19099" y="17095"/>
                    <a:pt x="19252" y="17101"/>
                    <a:pt x="19403" y="17101"/>
                  </a:cubicBezTo>
                  <a:cubicBezTo>
                    <a:pt x="19601" y="17101"/>
                    <a:pt x="19810" y="17089"/>
                    <a:pt x="20067" y="17062"/>
                  </a:cubicBezTo>
                  <a:cubicBezTo>
                    <a:pt x="20171" y="17052"/>
                    <a:pt x="20242" y="17004"/>
                    <a:pt x="20231" y="16950"/>
                  </a:cubicBezTo>
                  <a:cubicBezTo>
                    <a:pt x="20219" y="16907"/>
                    <a:pt x="20138" y="16874"/>
                    <a:pt x="20045" y="16874"/>
                  </a:cubicBezTo>
                  <a:lnTo>
                    <a:pt x="20034" y="16874"/>
                  </a:lnTo>
                  <a:cubicBezTo>
                    <a:pt x="19975" y="16874"/>
                    <a:pt x="19917" y="16874"/>
                    <a:pt x="19859" y="16874"/>
                  </a:cubicBezTo>
                  <a:cubicBezTo>
                    <a:pt x="19579" y="16874"/>
                    <a:pt x="19332" y="16858"/>
                    <a:pt x="19134" y="16820"/>
                  </a:cubicBezTo>
                  <a:cubicBezTo>
                    <a:pt x="19005" y="16798"/>
                    <a:pt x="18889" y="16767"/>
                    <a:pt x="18784" y="16724"/>
                  </a:cubicBezTo>
                  <a:cubicBezTo>
                    <a:pt x="18679" y="16686"/>
                    <a:pt x="18586" y="16631"/>
                    <a:pt x="18481" y="16583"/>
                  </a:cubicBezTo>
                  <a:lnTo>
                    <a:pt x="18459" y="16573"/>
                  </a:lnTo>
                  <a:cubicBezTo>
                    <a:pt x="18343" y="16513"/>
                    <a:pt x="18214" y="16448"/>
                    <a:pt x="18051" y="16394"/>
                  </a:cubicBezTo>
                  <a:cubicBezTo>
                    <a:pt x="17911" y="16346"/>
                    <a:pt x="17759" y="16309"/>
                    <a:pt x="17595" y="16276"/>
                  </a:cubicBezTo>
                  <a:cubicBezTo>
                    <a:pt x="17456" y="16249"/>
                    <a:pt x="17374" y="16174"/>
                    <a:pt x="17421" y="16109"/>
                  </a:cubicBezTo>
                  <a:cubicBezTo>
                    <a:pt x="17479" y="16007"/>
                    <a:pt x="17549" y="15899"/>
                    <a:pt x="17595" y="15791"/>
                  </a:cubicBezTo>
                  <a:cubicBezTo>
                    <a:pt x="17630" y="15727"/>
                    <a:pt x="17736" y="15684"/>
                    <a:pt x="17876" y="15673"/>
                  </a:cubicBezTo>
                  <a:lnTo>
                    <a:pt x="17887" y="15673"/>
                  </a:lnTo>
                  <a:cubicBezTo>
                    <a:pt x="18050" y="15663"/>
                    <a:pt x="18203" y="15652"/>
                    <a:pt x="18343" y="15652"/>
                  </a:cubicBezTo>
                  <a:lnTo>
                    <a:pt x="18364" y="15652"/>
                  </a:lnTo>
                  <a:cubicBezTo>
                    <a:pt x="18504" y="15652"/>
                    <a:pt x="18623" y="15662"/>
                    <a:pt x="18751" y="15678"/>
                  </a:cubicBezTo>
                  <a:cubicBezTo>
                    <a:pt x="18996" y="15711"/>
                    <a:pt x="19252" y="15786"/>
                    <a:pt x="19520" y="15899"/>
                  </a:cubicBezTo>
                  <a:cubicBezTo>
                    <a:pt x="19555" y="15915"/>
                    <a:pt x="19601" y="15921"/>
                    <a:pt x="19647" y="15921"/>
                  </a:cubicBezTo>
                  <a:cubicBezTo>
                    <a:pt x="19694" y="15921"/>
                    <a:pt x="19739" y="15910"/>
                    <a:pt x="19786" y="15894"/>
                  </a:cubicBezTo>
                  <a:cubicBezTo>
                    <a:pt x="19868" y="15856"/>
                    <a:pt x="19881" y="15802"/>
                    <a:pt x="19811" y="15759"/>
                  </a:cubicBezTo>
                  <a:cubicBezTo>
                    <a:pt x="19531" y="15598"/>
                    <a:pt x="19273" y="15494"/>
                    <a:pt x="18969" y="15424"/>
                  </a:cubicBezTo>
                  <a:cubicBezTo>
                    <a:pt x="18795" y="15387"/>
                    <a:pt x="18599" y="15354"/>
                    <a:pt x="18401" y="15343"/>
                  </a:cubicBezTo>
                  <a:cubicBezTo>
                    <a:pt x="18343" y="15338"/>
                    <a:pt x="18225" y="15333"/>
                    <a:pt x="18073" y="15333"/>
                  </a:cubicBezTo>
                  <a:cubicBezTo>
                    <a:pt x="18015" y="15333"/>
                    <a:pt x="17955" y="15318"/>
                    <a:pt x="17920" y="15296"/>
                  </a:cubicBezTo>
                  <a:cubicBezTo>
                    <a:pt x="17885" y="15275"/>
                    <a:pt x="17876" y="15247"/>
                    <a:pt x="17876" y="15221"/>
                  </a:cubicBezTo>
                  <a:cubicBezTo>
                    <a:pt x="17911" y="15134"/>
                    <a:pt x="17967" y="14988"/>
                    <a:pt x="18026" y="14848"/>
                  </a:cubicBezTo>
                  <a:cubicBezTo>
                    <a:pt x="18061" y="14762"/>
                    <a:pt x="18270" y="14708"/>
                    <a:pt x="18445" y="14746"/>
                  </a:cubicBezTo>
                  <a:cubicBezTo>
                    <a:pt x="18491" y="14756"/>
                    <a:pt x="18517" y="14763"/>
                    <a:pt x="18529" y="14763"/>
                  </a:cubicBezTo>
                  <a:cubicBezTo>
                    <a:pt x="18715" y="14795"/>
                    <a:pt x="18925" y="14811"/>
                    <a:pt x="19112" y="14816"/>
                  </a:cubicBezTo>
                  <a:cubicBezTo>
                    <a:pt x="19123" y="14816"/>
                    <a:pt x="19147" y="14816"/>
                    <a:pt x="19159" y="14816"/>
                  </a:cubicBezTo>
                  <a:cubicBezTo>
                    <a:pt x="19486" y="14816"/>
                    <a:pt x="19810" y="14778"/>
                    <a:pt x="20183" y="14697"/>
                  </a:cubicBezTo>
                  <a:cubicBezTo>
                    <a:pt x="20288" y="14675"/>
                    <a:pt x="20335" y="14622"/>
                    <a:pt x="20289" y="14574"/>
                  </a:cubicBezTo>
                  <a:cubicBezTo>
                    <a:pt x="20266" y="14536"/>
                    <a:pt x="20185" y="14515"/>
                    <a:pt x="20103" y="14515"/>
                  </a:cubicBezTo>
                  <a:cubicBezTo>
                    <a:pt x="20091" y="14515"/>
                    <a:pt x="20067" y="14515"/>
                    <a:pt x="20056" y="14520"/>
                  </a:cubicBezTo>
                  <a:cubicBezTo>
                    <a:pt x="19822" y="14547"/>
                    <a:pt x="19623" y="14562"/>
                    <a:pt x="19436" y="14562"/>
                  </a:cubicBezTo>
                  <a:cubicBezTo>
                    <a:pt x="19331" y="14562"/>
                    <a:pt x="19241" y="14557"/>
                    <a:pt x="19159" y="14552"/>
                  </a:cubicBezTo>
                  <a:cubicBezTo>
                    <a:pt x="19031" y="14541"/>
                    <a:pt x="18901" y="14520"/>
                    <a:pt x="18773" y="14488"/>
                  </a:cubicBezTo>
                  <a:cubicBezTo>
                    <a:pt x="18656" y="14456"/>
                    <a:pt x="18539" y="14418"/>
                    <a:pt x="18423" y="14380"/>
                  </a:cubicBezTo>
                  <a:lnTo>
                    <a:pt x="18401" y="14374"/>
                  </a:lnTo>
                  <a:cubicBezTo>
                    <a:pt x="18366" y="14363"/>
                    <a:pt x="18330" y="14352"/>
                    <a:pt x="18295" y="14342"/>
                  </a:cubicBezTo>
                  <a:cubicBezTo>
                    <a:pt x="18202" y="14309"/>
                    <a:pt x="18141" y="14261"/>
                    <a:pt x="18153" y="14207"/>
                  </a:cubicBezTo>
                  <a:cubicBezTo>
                    <a:pt x="18165" y="14148"/>
                    <a:pt x="18179" y="14089"/>
                    <a:pt x="18179" y="14035"/>
                  </a:cubicBezTo>
                  <a:cubicBezTo>
                    <a:pt x="18190" y="13987"/>
                    <a:pt x="18270" y="13943"/>
                    <a:pt x="18386" y="13943"/>
                  </a:cubicBezTo>
                  <a:cubicBezTo>
                    <a:pt x="18386" y="13943"/>
                    <a:pt x="18459" y="13943"/>
                    <a:pt x="18459" y="13943"/>
                  </a:cubicBezTo>
                  <a:cubicBezTo>
                    <a:pt x="18669" y="13943"/>
                    <a:pt x="18888" y="13928"/>
                    <a:pt x="19086" y="13895"/>
                  </a:cubicBezTo>
                  <a:cubicBezTo>
                    <a:pt x="19296" y="13863"/>
                    <a:pt x="19472" y="13813"/>
                    <a:pt x="19600" y="13781"/>
                  </a:cubicBezTo>
                  <a:lnTo>
                    <a:pt x="19626" y="13776"/>
                  </a:lnTo>
                  <a:cubicBezTo>
                    <a:pt x="19754" y="13744"/>
                    <a:pt x="19881" y="13712"/>
                    <a:pt x="19997" y="13685"/>
                  </a:cubicBezTo>
                  <a:cubicBezTo>
                    <a:pt x="20126" y="13658"/>
                    <a:pt x="20266" y="13641"/>
                    <a:pt x="20395" y="13641"/>
                  </a:cubicBezTo>
                  <a:cubicBezTo>
                    <a:pt x="20430" y="13641"/>
                    <a:pt x="20465" y="13641"/>
                    <a:pt x="20500" y="13641"/>
                  </a:cubicBezTo>
                  <a:cubicBezTo>
                    <a:pt x="20722" y="13641"/>
                    <a:pt x="20989" y="13668"/>
                    <a:pt x="21280" y="13717"/>
                  </a:cubicBezTo>
                  <a:cubicBezTo>
                    <a:pt x="21303" y="13722"/>
                    <a:pt x="21326" y="13722"/>
                    <a:pt x="21349" y="13722"/>
                  </a:cubicBezTo>
                  <a:cubicBezTo>
                    <a:pt x="21419" y="13722"/>
                    <a:pt x="21489" y="13700"/>
                    <a:pt x="21524" y="13668"/>
                  </a:cubicBezTo>
                  <a:cubicBezTo>
                    <a:pt x="21571" y="13620"/>
                    <a:pt x="21537" y="13560"/>
                    <a:pt x="21444" y="13533"/>
                  </a:cubicBezTo>
                  <a:cubicBezTo>
                    <a:pt x="21059" y="13431"/>
                    <a:pt x="20733" y="13378"/>
                    <a:pt x="20395" y="13362"/>
                  </a:cubicBezTo>
                  <a:cubicBezTo>
                    <a:pt x="20348" y="13362"/>
                    <a:pt x="20299" y="13357"/>
                    <a:pt x="20252" y="13357"/>
                  </a:cubicBezTo>
                  <a:cubicBezTo>
                    <a:pt x="20101" y="13357"/>
                    <a:pt x="19952" y="13367"/>
                    <a:pt x="19800" y="13384"/>
                  </a:cubicBezTo>
                  <a:cubicBezTo>
                    <a:pt x="19626" y="13405"/>
                    <a:pt x="19459" y="13431"/>
                    <a:pt x="19319" y="13458"/>
                  </a:cubicBezTo>
                  <a:lnTo>
                    <a:pt x="19276" y="13464"/>
                  </a:lnTo>
                  <a:cubicBezTo>
                    <a:pt x="19136" y="13491"/>
                    <a:pt x="18993" y="13513"/>
                    <a:pt x="18853" y="13523"/>
                  </a:cubicBezTo>
                  <a:cubicBezTo>
                    <a:pt x="18771" y="13529"/>
                    <a:pt x="18704" y="13533"/>
                    <a:pt x="18634" y="13533"/>
                  </a:cubicBezTo>
                  <a:cubicBezTo>
                    <a:pt x="18588" y="13533"/>
                    <a:pt x="18539" y="13534"/>
                    <a:pt x="18492" y="13528"/>
                  </a:cubicBezTo>
                  <a:lnTo>
                    <a:pt x="18481" y="13528"/>
                  </a:lnTo>
                  <a:cubicBezTo>
                    <a:pt x="18330" y="13518"/>
                    <a:pt x="18223" y="13459"/>
                    <a:pt x="18211" y="13384"/>
                  </a:cubicBezTo>
                  <a:cubicBezTo>
                    <a:pt x="18211" y="13211"/>
                    <a:pt x="18203" y="13044"/>
                    <a:pt x="18168" y="12877"/>
                  </a:cubicBezTo>
                  <a:cubicBezTo>
                    <a:pt x="18168" y="12839"/>
                    <a:pt x="18190" y="12806"/>
                    <a:pt x="18237" y="12779"/>
                  </a:cubicBezTo>
                  <a:cubicBezTo>
                    <a:pt x="18400" y="12704"/>
                    <a:pt x="18539" y="12769"/>
                    <a:pt x="19017" y="12796"/>
                  </a:cubicBezTo>
                  <a:cubicBezTo>
                    <a:pt x="19215" y="12807"/>
                    <a:pt x="19424" y="12800"/>
                    <a:pt x="19611" y="12784"/>
                  </a:cubicBezTo>
                  <a:cubicBezTo>
                    <a:pt x="19937" y="12752"/>
                    <a:pt x="20252" y="12678"/>
                    <a:pt x="20602" y="12549"/>
                  </a:cubicBezTo>
                  <a:cubicBezTo>
                    <a:pt x="20684" y="12516"/>
                    <a:pt x="20708" y="12457"/>
                    <a:pt x="20650" y="12414"/>
                  </a:cubicBezTo>
                  <a:cubicBezTo>
                    <a:pt x="20615" y="12387"/>
                    <a:pt x="20544" y="12370"/>
                    <a:pt x="20486" y="12370"/>
                  </a:cubicBezTo>
                  <a:cubicBezTo>
                    <a:pt x="20451" y="12370"/>
                    <a:pt x="20430" y="12375"/>
                    <a:pt x="20395" y="12380"/>
                  </a:cubicBezTo>
                  <a:cubicBezTo>
                    <a:pt x="19462" y="12623"/>
                    <a:pt x="19089" y="12478"/>
                    <a:pt x="18343" y="12360"/>
                  </a:cubicBezTo>
                  <a:cubicBezTo>
                    <a:pt x="18156" y="12333"/>
                    <a:pt x="18028" y="12258"/>
                    <a:pt x="17993" y="12171"/>
                  </a:cubicBezTo>
                  <a:cubicBezTo>
                    <a:pt x="17946" y="12037"/>
                    <a:pt x="17888" y="11907"/>
                    <a:pt x="17818" y="11777"/>
                  </a:cubicBezTo>
                  <a:cubicBezTo>
                    <a:pt x="17783" y="11702"/>
                    <a:pt x="17852" y="11622"/>
                    <a:pt x="18004" y="11579"/>
                  </a:cubicBezTo>
                  <a:cubicBezTo>
                    <a:pt x="18039" y="11568"/>
                    <a:pt x="18074" y="11563"/>
                    <a:pt x="18120" y="11552"/>
                  </a:cubicBezTo>
                  <a:cubicBezTo>
                    <a:pt x="18237" y="11530"/>
                    <a:pt x="18354" y="11514"/>
                    <a:pt x="18470" y="11503"/>
                  </a:cubicBezTo>
                  <a:cubicBezTo>
                    <a:pt x="18529" y="11498"/>
                    <a:pt x="18586" y="11498"/>
                    <a:pt x="18656" y="11498"/>
                  </a:cubicBezTo>
                  <a:cubicBezTo>
                    <a:pt x="18726" y="11498"/>
                    <a:pt x="18806" y="11498"/>
                    <a:pt x="18911" y="11503"/>
                  </a:cubicBezTo>
                  <a:lnTo>
                    <a:pt x="18984" y="11503"/>
                  </a:lnTo>
                  <a:cubicBezTo>
                    <a:pt x="19101" y="11508"/>
                    <a:pt x="19228" y="11508"/>
                    <a:pt x="19356" y="11508"/>
                  </a:cubicBezTo>
                  <a:cubicBezTo>
                    <a:pt x="19391" y="11508"/>
                    <a:pt x="19437" y="11508"/>
                    <a:pt x="19472" y="11508"/>
                  </a:cubicBezTo>
                  <a:cubicBezTo>
                    <a:pt x="19682" y="11503"/>
                    <a:pt x="19881" y="11487"/>
                    <a:pt x="20056" y="11449"/>
                  </a:cubicBezTo>
                  <a:cubicBezTo>
                    <a:pt x="20370" y="11390"/>
                    <a:pt x="20661" y="11292"/>
                    <a:pt x="20941" y="11131"/>
                  </a:cubicBezTo>
                  <a:cubicBezTo>
                    <a:pt x="21011" y="11093"/>
                    <a:pt x="21012" y="11029"/>
                    <a:pt x="20930" y="10991"/>
                  </a:cubicBezTo>
                  <a:cubicBezTo>
                    <a:pt x="20884" y="10970"/>
                    <a:pt x="20836" y="10959"/>
                    <a:pt x="20777" y="10959"/>
                  </a:cubicBezTo>
                  <a:cubicBezTo>
                    <a:pt x="20731" y="10959"/>
                    <a:pt x="20696" y="10963"/>
                    <a:pt x="20661" y="10979"/>
                  </a:cubicBezTo>
                  <a:cubicBezTo>
                    <a:pt x="20392" y="11087"/>
                    <a:pt x="20126" y="11153"/>
                    <a:pt x="19870" y="11180"/>
                  </a:cubicBezTo>
                  <a:cubicBezTo>
                    <a:pt x="19776" y="11190"/>
                    <a:pt x="19694" y="11195"/>
                    <a:pt x="19589" y="11195"/>
                  </a:cubicBezTo>
                  <a:cubicBezTo>
                    <a:pt x="19542" y="11195"/>
                    <a:pt x="19497" y="11195"/>
                    <a:pt x="19451" y="11190"/>
                  </a:cubicBezTo>
                  <a:cubicBezTo>
                    <a:pt x="19322" y="11184"/>
                    <a:pt x="19193" y="11174"/>
                    <a:pt x="19053" y="11158"/>
                  </a:cubicBezTo>
                  <a:lnTo>
                    <a:pt x="18995" y="11153"/>
                  </a:lnTo>
                  <a:cubicBezTo>
                    <a:pt x="18832" y="11137"/>
                    <a:pt x="18644" y="11121"/>
                    <a:pt x="18434" y="11121"/>
                  </a:cubicBezTo>
                  <a:cubicBezTo>
                    <a:pt x="18224" y="11121"/>
                    <a:pt x="18013" y="11136"/>
                    <a:pt x="17803" y="11168"/>
                  </a:cubicBezTo>
                  <a:cubicBezTo>
                    <a:pt x="17768" y="11173"/>
                    <a:pt x="17747" y="11179"/>
                    <a:pt x="17712" y="11185"/>
                  </a:cubicBezTo>
                  <a:cubicBezTo>
                    <a:pt x="17665" y="11190"/>
                    <a:pt x="17617" y="11195"/>
                    <a:pt x="17570" y="11190"/>
                  </a:cubicBezTo>
                  <a:cubicBezTo>
                    <a:pt x="17477" y="11184"/>
                    <a:pt x="17397" y="11147"/>
                    <a:pt x="17362" y="11104"/>
                  </a:cubicBezTo>
                  <a:cubicBezTo>
                    <a:pt x="17316" y="11050"/>
                    <a:pt x="17267" y="11001"/>
                    <a:pt x="17220" y="10947"/>
                  </a:cubicBezTo>
                  <a:cubicBezTo>
                    <a:pt x="17138" y="10856"/>
                    <a:pt x="17058" y="10769"/>
                    <a:pt x="16976" y="10683"/>
                  </a:cubicBezTo>
                  <a:cubicBezTo>
                    <a:pt x="16953" y="10661"/>
                    <a:pt x="16964" y="10635"/>
                    <a:pt x="16987" y="10619"/>
                  </a:cubicBezTo>
                  <a:cubicBezTo>
                    <a:pt x="17010" y="10597"/>
                    <a:pt x="17060" y="10587"/>
                    <a:pt x="17118" y="10582"/>
                  </a:cubicBezTo>
                  <a:cubicBezTo>
                    <a:pt x="17223" y="10577"/>
                    <a:pt x="17313" y="10571"/>
                    <a:pt x="17395" y="10565"/>
                  </a:cubicBezTo>
                  <a:cubicBezTo>
                    <a:pt x="17593" y="10549"/>
                    <a:pt x="17793" y="10517"/>
                    <a:pt x="17956" y="10474"/>
                  </a:cubicBezTo>
                  <a:cubicBezTo>
                    <a:pt x="18318" y="10383"/>
                    <a:pt x="18574" y="10252"/>
                    <a:pt x="18784" y="10139"/>
                  </a:cubicBezTo>
                  <a:cubicBezTo>
                    <a:pt x="18819" y="10118"/>
                    <a:pt x="18831" y="10097"/>
                    <a:pt x="18831" y="10075"/>
                  </a:cubicBezTo>
                  <a:cubicBezTo>
                    <a:pt x="18831" y="10054"/>
                    <a:pt x="18797" y="10032"/>
                    <a:pt x="18762" y="10016"/>
                  </a:cubicBezTo>
                  <a:cubicBezTo>
                    <a:pt x="18727" y="10005"/>
                    <a:pt x="18680" y="9994"/>
                    <a:pt x="18645" y="9994"/>
                  </a:cubicBezTo>
                  <a:cubicBezTo>
                    <a:pt x="18598" y="9994"/>
                    <a:pt x="18553" y="10000"/>
                    <a:pt x="18518" y="10016"/>
                  </a:cubicBezTo>
                  <a:cubicBezTo>
                    <a:pt x="18226" y="10129"/>
                    <a:pt x="17978" y="10199"/>
                    <a:pt x="17745" y="10237"/>
                  </a:cubicBezTo>
                  <a:cubicBezTo>
                    <a:pt x="17617" y="10258"/>
                    <a:pt x="17491" y="10269"/>
                    <a:pt x="17351" y="10269"/>
                  </a:cubicBezTo>
                  <a:lnTo>
                    <a:pt x="17337" y="10269"/>
                  </a:lnTo>
                  <a:cubicBezTo>
                    <a:pt x="17208" y="10269"/>
                    <a:pt x="17071" y="10263"/>
                    <a:pt x="16896" y="10252"/>
                  </a:cubicBezTo>
                  <a:cubicBezTo>
                    <a:pt x="16861" y="10252"/>
                    <a:pt x="16824" y="10247"/>
                    <a:pt x="16801" y="10247"/>
                  </a:cubicBezTo>
                  <a:cubicBezTo>
                    <a:pt x="16673" y="10242"/>
                    <a:pt x="16556" y="10198"/>
                    <a:pt x="16509" y="10144"/>
                  </a:cubicBezTo>
                  <a:cubicBezTo>
                    <a:pt x="16451" y="10080"/>
                    <a:pt x="16369" y="9972"/>
                    <a:pt x="16287" y="9865"/>
                  </a:cubicBezTo>
                  <a:cubicBezTo>
                    <a:pt x="16217" y="9773"/>
                    <a:pt x="16267" y="9675"/>
                    <a:pt x="16418" y="9605"/>
                  </a:cubicBezTo>
                  <a:cubicBezTo>
                    <a:pt x="16535" y="9552"/>
                    <a:pt x="16638" y="9509"/>
                    <a:pt x="16684" y="9488"/>
                  </a:cubicBezTo>
                  <a:cubicBezTo>
                    <a:pt x="16801" y="9434"/>
                    <a:pt x="16907" y="9380"/>
                    <a:pt x="17012" y="9343"/>
                  </a:cubicBezTo>
                  <a:cubicBezTo>
                    <a:pt x="17117" y="9305"/>
                    <a:pt x="17233" y="9272"/>
                    <a:pt x="17373" y="9250"/>
                  </a:cubicBezTo>
                  <a:cubicBezTo>
                    <a:pt x="17571" y="9218"/>
                    <a:pt x="17817" y="9201"/>
                    <a:pt x="18120" y="9201"/>
                  </a:cubicBezTo>
                  <a:cubicBezTo>
                    <a:pt x="18179" y="9201"/>
                    <a:pt x="18226" y="9201"/>
                    <a:pt x="18284" y="9201"/>
                  </a:cubicBezTo>
                  <a:lnTo>
                    <a:pt x="18295" y="9201"/>
                  </a:lnTo>
                  <a:cubicBezTo>
                    <a:pt x="18389" y="9201"/>
                    <a:pt x="18469" y="9175"/>
                    <a:pt x="18492" y="9132"/>
                  </a:cubicBezTo>
                  <a:cubicBezTo>
                    <a:pt x="18504" y="9111"/>
                    <a:pt x="18494" y="9083"/>
                    <a:pt x="18470" y="9067"/>
                  </a:cubicBezTo>
                  <a:cubicBezTo>
                    <a:pt x="18447" y="9045"/>
                    <a:pt x="18401" y="9035"/>
                    <a:pt x="18343" y="9030"/>
                  </a:cubicBezTo>
                  <a:cubicBezTo>
                    <a:pt x="18074" y="9003"/>
                    <a:pt x="17840" y="8986"/>
                    <a:pt x="17595" y="8986"/>
                  </a:cubicBezTo>
                  <a:cubicBezTo>
                    <a:pt x="17479" y="8986"/>
                    <a:pt x="17362" y="8992"/>
                    <a:pt x="17246" y="8998"/>
                  </a:cubicBezTo>
                  <a:cubicBezTo>
                    <a:pt x="17047" y="9014"/>
                    <a:pt x="16860" y="9040"/>
                    <a:pt x="16673" y="9083"/>
                  </a:cubicBezTo>
                  <a:cubicBezTo>
                    <a:pt x="16498" y="9127"/>
                    <a:pt x="16347" y="9175"/>
                    <a:pt x="16207" y="9223"/>
                  </a:cubicBezTo>
                  <a:cubicBezTo>
                    <a:pt x="16195" y="9229"/>
                    <a:pt x="16184" y="9235"/>
                    <a:pt x="16149" y="9240"/>
                  </a:cubicBezTo>
                  <a:cubicBezTo>
                    <a:pt x="16009" y="9278"/>
                    <a:pt x="15835" y="9250"/>
                    <a:pt x="15777" y="9174"/>
                  </a:cubicBezTo>
                  <a:cubicBezTo>
                    <a:pt x="15684" y="9040"/>
                    <a:pt x="15576" y="8901"/>
                    <a:pt x="15529" y="8809"/>
                  </a:cubicBezTo>
                  <a:cubicBezTo>
                    <a:pt x="15506" y="8777"/>
                    <a:pt x="15519" y="8743"/>
                    <a:pt x="15565" y="8716"/>
                  </a:cubicBezTo>
                  <a:cubicBezTo>
                    <a:pt x="15600" y="8689"/>
                    <a:pt x="15670" y="8675"/>
                    <a:pt x="15740" y="8669"/>
                  </a:cubicBezTo>
                  <a:cubicBezTo>
                    <a:pt x="15845" y="8664"/>
                    <a:pt x="15916" y="8658"/>
                    <a:pt x="15963" y="8658"/>
                  </a:cubicBezTo>
                  <a:cubicBezTo>
                    <a:pt x="16161" y="8652"/>
                    <a:pt x="16359" y="8631"/>
                    <a:pt x="16546" y="8599"/>
                  </a:cubicBezTo>
                  <a:cubicBezTo>
                    <a:pt x="16919" y="8534"/>
                    <a:pt x="17211" y="8431"/>
                    <a:pt x="17468" y="8334"/>
                  </a:cubicBezTo>
                  <a:cubicBezTo>
                    <a:pt x="17515" y="8318"/>
                    <a:pt x="17537" y="8297"/>
                    <a:pt x="17537" y="8270"/>
                  </a:cubicBezTo>
                  <a:cubicBezTo>
                    <a:pt x="17537" y="8249"/>
                    <a:pt x="17526" y="8227"/>
                    <a:pt x="17479" y="8211"/>
                  </a:cubicBezTo>
                  <a:cubicBezTo>
                    <a:pt x="17444" y="8195"/>
                    <a:pt x="17395" y="8184"/>
                    <a:pt x="17337" y="8184"/>
                  </a:cubicBezTo>
                  <a:cubicBezTo>
                    <a:pt x="17302" y="8184"/>
                    <a:pt x="17270" y="8189"/>
                    <a:pt x="17235" y="8200"/>
                  </a:cubicBezTo>
                  <a:cubicBezTo>
                    <a:pt x="17025" y="8259"/>
                    <a:pt x="16707" y="8334"/>
                    <a:pt x="16404" y="8361"/>
                  </a:cubicBezTo>
                  <a:cubicBezTo>
                    <a:pt x="16322" y="8367"/>
                    <a:pt x="16240" y="8373"/>
                    <a:pt x="16170" y="8373"/>
                  </a:cubicBezTo>
                  <a:cubicBezTo>
                    <a:pt x="16112" y="8373"/>
                    <a:pt x="16054" y="8372"/>
                    <a:pt x="15996" y="8366"/>
                  </a:cubicBezTo>
                  <a:cubicBezTo>
                    <a:pt x="15844" y="8355"/>
                    <a:pt x="15683" y="8335"/>
                    <a:pt x="15555" y="8319"/>
                  </a:cubicBezTo>
                  <a:lnTo>
                    <a:pt x="15460" y="8307"/>
                  </a:lnTo>
                  <a:cubicBezTo>
                    <a:pt x="15331" y="8291"/>
                    <a:pt x="15239" y="8244"/>
                    <a:pt x="15216" y="8184"/>
                  </a:cubicBezTo>
                  <a:cubicBezTo>
                    <a:pt x="15146" y="8039"/>
                    <a:pt x="15098" y="7893"/>
                    <a:pt x="15052" y="7753"/>
                  </a:cubicBezTo>
                  <a:cubicBezTo>
                    <a:pt x="15028" y="7683"/>
                    <a:pt x="15109" y="7617"/>
                    <a:pt x="15237" y="7585"/>
                  </a:cubicBezTo>
                  <a:cubicBezTo>
                    <a:pt x="15342" y="7563"/>
                    <a:pt x="15436" y="7549"/>
                    <a:pt x="15529" y="7538"/>
                  </a:cubicBezTo>
                  <a:cubicBezTo>
                    <a:pt x="15611" y="7527"/>
                    <a:pt x="15694" y="7521"/>
                    <a:pt x="15788" y="7521"/>
                  </a:cubicBezTo>
                  <a:cubicBezTo>
                    <a:pt x="15823" y="7521"/>
                    <a:pt x="15858" y="7521"/>
                    <a:pt x="15904" y="7521"/>
                  </a:cubicBezTo>
                  <a:cubicBezTo>
                    <a:pt x="16033" y="7526"/>
                    <a:pt x="16171" y="7543"/>
                    <a:pt x="16334" y="7565"/>
                  </a:cubicBezTo>
                  <a:cubicBezTo>
                    <a:pt x="16509" y="7586"/>
                    <a:pt x="16684" y="7601"/>
                    <a:pt x="16870" y="7612"/>
                  </a:cubicBezTo>
                  <a:cubicBezTo>
                    <a:pt x="16929" y="7612"/>
                    <a:pt x="16976" y="7619"/>
                    <a:pt x="17034" y="7619"/>
                  </a:cubicBezTo>
                  <a:cubicBezTo>
                    <a:pt x="17174" y="7619"/>
                    <a:pt x="17328" y="7613"/>
                    <a:pt x="17468" y="7597"/>
                  </a:cubicBezTo>
                  <a:cubicBezTo>
                    <a:pt x="17853" y="7559"/>
                    <a:pt x="18179" y="7478"/>
                    <a:pt x="18459" y="7408"/>
                  </a:cubicBezTo>
                  <a:cubicBezTo>
                    <a:pt x="18506" y="7397"/>
                    <a:pt x="18539" y="7376"/>
                    <a:pt x="18550" y="7354"/>
                  </a:cubicBezTo>
                  <a:cubicBezTo>
                    <a:pt x="18562" y="7333"/>
                    <a:pt x="18553" y="7312"/>
                    <a:pt x="18518" y="7295"/>
                  </a:cubicBezTo>
                  <a:cubicBezTo>
                    <a:pt x="18483" y="7274"/>
                    <a:pt x="18424" y="7262"/>
                    <a:pt x="18354" y="7262"/>
                  </a:cubicBezTo>
                  <a:cubicBezTo>
                    <a:pt x="18330" y="7262"/>
                    <a:pt x="18305" y="7263"/>
                    <a:pt x="18270" y="7268"/>
                  </a:cubicBezTo>
                  <a:cubicBezTo>
                    <a:pt x="18013" y="7312"/>
                    <a:pt x="17687" y="7359"/>
                    <a:pt x="17384" y="7359"/>
                  </a:cubicBezTo>
                  <a:lnTo>
                    <a:pt x="17373" y="7359"/>
                  </a:lnTo>
                  <a:cubicBezTo>
                    <a:pt x="17280" y="7359"/>
                    <a:pt x="17175" y="7360"/>
                    <a:pt x="17082" y="7349"/>
                  </a:cubicBezTo>
                  <a:cubicBezTo>
                    <a:pt x="16930" y="7333"/>
                    <a:pt x="16778" y="7305"/>
                    <a:pt x="16557" y="7257"/>
                  </a:cubicBezTo>
                  <a:lnTo>
                    <a:pt x="16520" y="7247"/>
                  </a:lnTo>
                  <a:cubicBezTo>
                    <a:pt x="16380" y="7214"/>
                    <a:pt x="16229" y="7181"/>
                    <a:pt x="16054" y="7154"/>
                  </a:cubicBezTo>
                  <a:cubicBezTo>
                    <a:pt x="15844" y="7122"/>
                    <a:pt x="15637" y="7105"/>
                    <a:pt x="15427" y="7100"/>
                  </a:cubicBezTo>
                  <a:cubicBezTo>
                    <a:pt x="15415" y="7100"/>
                    <a:pt x="15391" y="7100"/>
                    <a:pt x="15380" y="7100"/>
                  </a:cubicBezTo>
                  <a:cubicBezTo>
                    <a:pt x="15356" y="7100"/>
                    <a:pt x="15334" y="7100"/>
                    <a:pt x="15310" y="7100"/>
                  </a:cubicBezTo>
                  <a:lnTo>
                    <a:pt x="15296" y="7100"/>
                  </a:lnTo>
                  <a:cubicBezTo>
                    <a:pt x="15179" y="7100"/>
                    <a:pt x="15063" y="7075"/>
                    <a:pt x="14993" y="7026"/>
                  </a:cubicBezTo>
                  <a:cubicBezTo>
                    <a:pt x="14947" y="6999"/>
                    <a:pt x="14935" y="6961"/>
                    <a:pt x="14935" y="6923"/>
                  </a:cubicBezTo>
                  <a:cubicBezTo>
                    <a:pt x="14947" y="6821"/>
                    <a:pt x="14959" y="6719"/>
                    <a:pt x="14982" y="6622"/>
                  </a:cubicBezTo>
                  <a:cubicBezTo>
                    <a:pt x="15006" y="6541"/>
                    <a:pt x="15146" y="6481"/>
                    <a:pt x="15332" y="6481"/>
                  </a:cubicBezTo>
                  <a:cubicBezTo>
                    <a:pt x="15402" y="6481"/>
                    <a:pt x="15474" y="6475"/>
                    <a:pt x="15544" y="6475"/>
                  </a:cubicBezTo>
                  <a:cubicBezTo>
                    <a:pt x="15730" y="6465"/>
                    <a:pt x="15891" y="6443"/>
                    <a:pt x="16043" y="6427"/>
                  </a:cubicBezTo>
                  <a:lnTo>
                    <a:pt x="16090" y="6422"/>
                  </a:lnTo>
                  <a:cubicBezTo>
                    <a:pt x="16254" y="6400"/>
                    <a:pt x="16395" y="6390"/>
                    <a:pt x="16535" y="6385"/>
                  </a:cubicBezTo>
                  <a:cubicBezTo>
                    <a:pt x="16558" y="6385"/>
                    <a:pt x="16592" y="6385"/>
                    <a:pt x="16615" y="6385"/>
                  </a:cubicBezTo>
                  <a:cubicBezTo>
                    <a:pt x="16720" y="6385"/>
                    <a:pt x="16824" y="6389"/>
                    <a:pt x="16929" y="6400"/>
                  </a:cubicBezTo>
                  <a:cubicBezTo>
                    <a:pt x="17208" y="6432"/>
                    <a:pt x="17491" y="6508"/>
                    <a:pt x="17759" y="6583"/>
                  </a:cubicBezTo>
                  <a:cubicBezTo>
                    <a:pt x="17794" y="6594"/>
                    <a:pt x="17841" y="6600"/>
                    <a:pt x="17876" y="6600"/>
                  </a:cubicBezTo>
                  <a:cubicBezTo>
                    <a:pt x="17923" y="6600"/>
                    <a:pt x="17969" y="6594"/>
                    <a:pt x="17993" y="6583"/>
                  </a:cubicBezTo>
                  <a:cubicBezTo>
                    <a:pt x="18028" y="6567"/>
                    <a:pt x="18051" y="6551"/>
                    <a:pt x="18051" y="6529"/>
                  </a:cubicBezTo>
                  <a:cubicBezTo>
                    <a:pt x="18051" y="6508"/>
                    <a:pt x="18028" y="6482"/>
                    <a:pt x="17993" y="6465"/>
                  </a:cubicBezTo>
                  <a:cubicBezTo>
                    <a:pt x="17725" y="6358"/>
                    <a:pt x="17468" y="6255"/>
                    <a:pt x="17118" y="6179"/>
                  </a:cubicBezTo>
                  <a:cubicBezTo>
                    <a:pt x="16943" y="6141"/>
                    <a:pt x="16744" y="6109"/>
                    <a:pt x="16546" y="6098"/>
                  </a:cubicBezTo>
                  <a:cubicBezTo>
                    <a:pt x="16429" y="6093"/>
                    <a:pt x="16300" y="6088"/>
                    <a:pt x="16149" y="6088"/>
                  </a:cubicBezTo>
                  <a:cubicBezTo>
                    <a:pt x="16090" y="6088"/>
                    <a:pt x="16042" y="6088"/>
                    <a:pt x="15996" y="6088"/>
                  </a:cubicBezTo>
                  <a:cubicBezTo>
                    <a:pt x="15926" y="6088"/>
                    <a:pt x="15869" y="6088"/>
                    <a:pt x="15799" y="6088"/>
                  </a:cubicBezTo>
                  <a:cubicBezTo>
                    <a:pt x="15694" y="6088"/>
                    <a:pt x="15614" y="6089"/>
                    <a:pt x="15544" y="6083"/>
                  </a:cubicBezTo>
                  <a:cubicBezTo>
                    <a:pt x="15532" y="6083"/>
                    <a:pt x="15530" y="6083"/>
                    <a:pt x="15518" y="6083"/>
                  </a:cubicBezTo>
                  <a:cubicBezTo>
                    <a:pt x="15413" y="6072"/>
                    <a:pt x="15331" y="6034"/>
                    <a:pt x="15296" y="5986"/>
                  </a:cubicBezTo>
                  <a:cubicBezTo>
                    <a:pt x="15272" y="5953"/>
                    <a:pt x="15272" y="5920"/>
                    <a:pt x="15296" y="5888"/>
                  </a:cubicBezTo>
                  <a:cubicBezTo>
                    <a:pt x="15412" y="5710"/>
                    <a:pt x="15555" y="5522"/>
                    <a:pt x="15729" y="5339"/>
                  </a:cubicBezTo>
                  <a:cubicBezTo>
                    <a:pt x="15811" y="5247"/>
                    <a:pt x="15997" y="5188"/>
                    <a:pt x="16207" y="5177"/>
                  </a:cubicBezTo>
                  <a:cubicBezTo>
                    <a:pt x="16289" y="5172"/>
                    <a:pt x="16370" y="5172"/>
                    <a:pt x="16440" y="5172"/>
                  </a:cubicBezTo>
                  <a:cubicBezTo>
                    <a:pt x="16475" y="5172"/>
                    <a:pt x="16510" y="5172"/>
                    <a:pt x="16557" y="5172"/>
                  </a:cubicBezTo>
                  <a:cubicBezTo>
                    <a:pt x="16697" y="5178"/>
                    <a:pt x="16826" y="5188"/>
                    <a:pt x="16954" y="5209"/>
                  </a:cubicBezTo>
                  <a:cubicBezTo>
                    <a:pt x="17071" y="5231"/>
                    <a:pt x="17197" y="5263"/>
                    <a:pt x="17384" y="5317"/>
                  </a:cubicBezTo>
                  <a:lnTo>
                    <a:pt x="17468" y="5344"/>
                  </a:lnTo>
                  <a:cubicBezTo>
                    <a:pt x="17596" y="5382"/>
                    <a:pt x="17746" y="5431"/>
                    <a:pt x="17898" y="5469"/>
                  </a:cubicBezTo>
                  <a:cubicBezTo>
                    <a:pt x="18108" y="5517"/>
                    <a:pt x="18319" y="5549"/>
                    <a:pt x="18529" y="5560"/>
                  </a:cubicBezTo>
                  <a:cubicBezTo>
                    <a:pt x="18598" y="5565"/>
                    <a:pt x="18655" y="5565"/>
                    <a:pt x="18725" y="5565"/>
                  </a:cubicBezTo>
                  <a:cubicBezTo>
                    <a:pt x="19040" y="5565"/>
                    <a:pt x="19369" y="5528"/>
                    <a:pt x="19742" y="5442"/>
                  </a:cubicBezTo>
                  <a:cubicBezTo>
                    <a:pt x="19847" y="5420"/>
                    <a:pt x="19905" y="5354"/>
                    <a:pt x="19870" y="5295"/>
                  </a:cubicBezTo>
                  <a:cubicBezTo>
                    <a:pt x="19846" y="5247"/>
                    <a:pt x="19765" y="5214"/>
                    <a:pt x="19684" y="5214"/>
                  </a:cubicBezTo>
                  <a:cubicBezTo>
                    <a:pt x="19672" y="5214"/>
                    <a:pt x="19649" y="5216"/>
                    <a:pt x="19626" y="5221"/>
                  </a:cubicBezTo>
                  <a:cubicBezTo>
                    <a:pt x="19404" y="5253"/>
                    <a:pt x="19193" y="5268"/>
                    <a:pt x="19006" y="5268"/>
                  </a:cubicBezTo>
                  <a:cubicBezTo>
                    <a:pt x="18878" y="5268"/>
                    <a:pt x="18750" y="5264"/>
                    <a:pt x="18645" y="5248"/>
                  </a:cubicBezTo>
                  <a:cubicBezTo>
                    <a:pt x="18505" y="5232"/>
                    <a:pt x="18377" y="5199"/>
                    <a:pt x="18237" y="5155"/>
                  </a:cubicBezTo>
                  <a:cubicBezTo>
                    <a:pt x="18132" y="5123"/>
                    <a:pt x="18025" y="5081"/>
                    <a:pt x="17920" y="5038"/>
                  </a:cubicBezTo>
                  <a:lnTo>
                    <a:pt x="17829" y="4999"/>
                  </a:lnTo>
                  <a:cubicBezTo>
                    <a:pt x="17689" y="4945"/>
                    <a:pt x="17514" y="4881"/>
                    <a:pt x="17304" y="4832"/>
                  </a:cubicBezTo>
                  <a:cubicBezTo>
                    <a:pt x="17106" y="4784"/>
                    <a:pt x="16870" y="4757"/>
                    <a:pt x="16637" y="4746"/>
                  </a:cubicBezTo>
                  <a:cubicBezTo>
                    <a:pt x="16625" y="4746"/>
                    <a:pt x="16593" y="4747"/>
                    <a:pt x="16546" y="4741"/>
                  </a:cubicBezTo>
                  <a:cubicBezTo>
                    <a:pt x="16348" y="4736"/>
                    <a:pt x="16205" y="4654"/>
                    <a:pt x="16229" y="4563"/>
                  </a:cubicBezTo>
                  <a:cubicBezTo>
                    <a:pt x="16275" y="4423"/>
                    <a:pt x="16311" y="4197"/>
                    <a:pt x="16334" y="4009"/>
                  </a:cubicBezTo>
                  <a:cubicBezTo>
                    <a:pt x="16346" y="3923"/>
                    <a:pt x="16523" y="3858"/>
                    <a:pt x="16710" y="3874"/>
                  </a:cubicBezTo>
                  <a:cubicBezTo>
                    <a:pt x="16745" y="3880"/>
                    <a:pt x="16780" y="3879"/>
                    <a:pt x="16826" y="3884"/>
                  </a:cubicBezTo>
                  <a:cubicBezTo>
                    <a:pt x="16966" y="3895"/>
                    <a:pt x="17105" y="3911"/>
                    <a:pt x="17257" y="3916"/>
                  </a:cubicBezTo>
                  <a:cubicBezTo>
                    <a:pt x="17315" y="3916"/>
                    <a:pt x="17373" y="3921"/>
                    <a:pt x="17431" y="3921"/>
                  </a:cubicBezTo>
                  <a:cubicBezTo>
                    <a:pt x="17583" y="3921"/>
                    <a:pt x="17722" y="3911"/>
                    <a:pt x="17851" y="3894"/>
                  </a:cubicBezTo>
                  <a:cubicBezTo>
                    <a:pt x="18200" y="3851"/>
                    <a:pt x="18518" y="3749"/>
                    <a:pt x="18809" y="3593"/>
                  </a:cubicBezTo>
                  <a:cubicBezTo>
                    <a:pt x="18879" y="3555"/>
                    <a:pt x="18879" y="3492"/>
                    <a:pt x="18809" y="3443"/>
                  </a:cubicBezTo>
                  <a:cubicBezTo>
                    <a:pt x="18762" y="3416"/>
                    <a:pt x="18703" y="3399"/>
                    <a:pt x="18645" y="3399"/>
                  </a:cubicBezTo>
                  <a:cubicBezTo>
                    <a:pt x="18610" y="3399"/>
                    <a:pt x="18563" y="3405"/>
                    <a:pt x="18539" y="3416"/>
                  </a:cubicBezTo>
                  <a:cubicBezTo>
                    <a:pt x="18271" y="3519"/>
                    <a:pt x="17991" y="3582"/>
                    <a:pt x="17723" y="3598"/>
                  </a:cubicBezTo>
                  <a:cubicBezTo>
                    <a:pt x="17676" y="3603"/>
                    <a:pt x="17631" y="3605"/>
                    <a:pt x="17585" y="3605"/>
                  </a:cubicBezTo>
                  <a:cubicBezTo>
                    <a:pt x="17503" y="3605"/>
                    <a:pt x="17408" y="3598"/>
                    <a:pt x="17315" y="3593"/>
                  </a:cubicBezTo>
                  <a:cubicBezTo>
                    <a:pt x="17210" y="3582"/>
                    <a:pt x="17103" y="3567"/>
                    <a:pt x="16987" y="3556"/>
                  </a:cubicBezTo>
                  <a:cubicBezTo>
                    <a:pt x="16940" y="3551"/>
                    <a:pt x="16906" y="3544"/>
                    <a:pt x="16859" y="3539"/>
                  </a:cubicBezTo>
                  <a:cubicBezTo>
                    <a:pt x="16848" y="3539"/>
                    <a:pt x="16767" y="3528"/>
                    <a:pt x="16662" y="3517"/>
                  </a:cubicBezTo>
                  <a:cubicBezTo>
                    <a:pt x="16429" y="3490"/>
                    <a:pt x="16241" y="3416"/>
                    <a:pt x="16160" y="3313"/>
                  </a:cubicBezTo>
                  <a:cubicBezTo>
                    <a:pt x="16031" y="3163"/>
                    <a:pt x="15880" y="2995"/>
                    <a:pt x="15740" y="2888"/>
                  </a:cubicBezTo>
                  <a:cubicBezTo>
                    <a:pt x="15705" y="2855"/>
                    <a:pt x="15695" y="2822"/>
                    <a:pt x="15719" y="2790"/>
                  </a:cubicBezTo>
                  <a:cubicBezTo>
                    <a:pt x="15742" y="2758"/>
                    <a:pt x="15788" y="2732"/>
                    <a:pt x="15846" y="2716"/>
                  </a:cubicBezTo>
                  <a:cubicBezTo>
                    <a:pt x="15963" y="2689"/>
                    <a:pt x="16020" y="2677"/>
                    <a:pt x="16043" y="2672"/>
                  </a:cubicBezTo>
                  <a:cubicBezTo>
                    <a:pt x="16078" y="2667"/>
                    <a:pt x="16113" y="2661"/>
                    <a:pt x="16160" y="2655"/>
                  </a:cubicBezTo>
                  <a:cubicBezTo>
                    <a:pt x="16299" y="2639"/>
                    <a:pt x="16427" y="2623"/>
                    <a:pt x="16579" y="2601"/>
                  </a:cubicBezTo>
                  <a:cubicBezTo>
                    <a:pt x="16789" y="2569"/>
                    <a:pt x="16964" y="2520"/>
                    <a:pt x="17103" y="2467"/>
                  </a:cubicBezTo>
                  <a:cubicBezTo>
                    <a:pt x="17383" y="2359"/>
                    <a:pt x="17585" y="2203"/>
                    <a:pt x="17701" y="2009"/>
                  </a:cubicBezTo>
                  <a:cubicBezTo>
                    <a:pt x="17736" y="1960"/>
                    <a:pt x="17664" y="1901"/>
                    <a:pt x="17559" y="1874"/>
                  </a:cubicBezTo>
                  <a:cubicBezTo>
                    <a:pt x="17524" y="1863"/>
                    <a:pt x="17477" y="1859"/>
                    <a:pt x="17442" y="1859"/>
                  </a:cubicBezTo>
                  <a:cubicBezTo>
                    <a:pt x="17372" y="1859"/>
                    <a:pt x="17313" y="1875"/>
                    <a:pt x="17278" y="1908"/>
                  </a:cubicBezTo>
                  <a:cubicBezTo>
                    <a:pt x="17127" y="2053"/>
                    <a:pt x="16943" y="2166"/>
                    <a:pt x="16710" y="2231"/>
                  </a:cubicBezTo>
                  <a:cubicBezTo>
                    <a:pt x="16605" y="2263"/>
                    <a:pt x="16474" y="2284"/>
                    <a:pt x="16334" y="2300"/>
                  </a:cubicBezTo>
                  <a:cubicBezTo>
                    <a:pt x="16229" y="2311"/>
                    <a:pt x="16112" y="2321"/>
                    <a:pt x="15996" y="2327"/>
                  </a:cubicBezTo>
                  <a:cubicBezTo>
                    <a:pt x="15961" y="2332"/>
                    <a:pt x="15915" y="2333"/>
                    <a:pt x="15868" y="2339"/>
                  </a:cubicBezTo>
                  <a:cubicBezTo>
                    <a:pt x="15821" y="2344"/>
                    <a:pt x="15659" y="2359"/>
                    <a:pt x="15449" y="2381"/>
                  </a:cubicBezTo>
                  <a:cubicBezTo>
                    <a:pt x="15239" y="2402"/>
                    <a:pt x="15018" y="2381"/>
                    <a:pt x="14855" y="2317"/>
                  </a:cubicBezTo>
                  <a:cubicBezTo>
                    <a:pt x="14656" y="2241"/>
                    <a:pt x="14468" y="2166"/>
                    <a:pt x="14363" y="2128"/>
                  </a:cubicBezTo>
                  <a:cubicBezTo>
                    <a:pt x="14246" y="2085"/>
                    <a:pt x="14212" y="2009"/>
                    <a:pt x="14293" y="1945"/>
                  </a:cubicBezTo>
                  <a:cubicBezTo>
                    <a:pt x="14422" y="1848"/>
                    <a:pt x="14517" y="1741"/>
                    <a:pt x="14563" y="1638"/>
                  </a:cubicBezTo>
                  <a:cubicBezTo>
                    <a:pt x="14610" y="1530"/>
                    <a:pt x="14611" y="1428"/>
                    <a:pt x="14611" y="1342"/>
                  </a:cubicBezTo>
                  <a:cubicBezTo>
                    <a:pt x="14611" y="1315"/>
                    <a:pt x="14611" y="1293"/>
                    <a:pt x="14611" y="1266"/>
                  </a:cubicBezTo>
                  <a:cubicBezTo>
                    <a:pt x="14611" y="1207"/>
                    <a:pt x="14599" y="1147"/>
                    <a:pt x="14611" y="1093"/>
                  </a:cubicBezTo>
                  <a:cubicBezTo>
                    <a:pt x="14622" y="1012"/>
                    <a:pt x="14655" y="949"/>
                    <a:pt x="14702" y="884"/>
                  </a:cubicBezTo>
                  <a:cubicBezTo>
                    <a:pt x="14807" y="755"/>
                    <a:pt x="15028" y="630"/>
                    <a:pt x="15354" y="517"/>
                  </a:cubicBezTo>
                  <a:cubicBezTo>
                    <a:pt x="15401" y="501"/>
                    <a:pt x="15427" y="480"/>
                    <a:pt x="15427" y="458"/>
                  </a:cubicBezTo>
                  <a:cubicBezTo>
                    <a:pt x="15427" y="431"/>
                    <a:pt x="15415" y="404"/>
                    <a:pt x="15369" y="382"/>
                  </a:cubicBezTo>
                  <a:cubicBezTo>
                    <a:pt x="15310" y="355"/>
                    <a:pt x="15229" y="333"/>
                    <a:pt x="15135" y="333"/>
                  </a:cubicBezTo>
                  <a:cubicBezTo>
                    <a:pt x="15100" y="333"/>
                    <a:pt x="15053" y="340"/>
                    <a:pt x="15030" y="345"/>
                  </a:cubicBezTo>
                  <a:cubicBezTo>
                    <a:pt x="14575" y="453"/>
                    <a:pt x="14258" y="586"/>
                    <a:pt x="14071" y="743"/>
                  </a:cubicBezTo>
                  <a:cubicBezTo>
                    <a:pt x="13966" y="829"/>
                    <a:pt x="13899" y="926"/>
                    <a:pt x="13852" y="1039"/>
                  </a:cubicBezTo>
                  <a:cubicBezTo>
                    <a:pt x="13829" y="1120"/>
                    <a:pt x="13817" y="1201"/>
                    <a:pt x="13805" y="1271"/>
                  </a:cubicBezTo>
                  <a:lnTo>
                    <a:pt x="13794" y="1325"/>
                  </a:lnTo>
                  <a:cubicBezTo>
                    <a:pt x="13783" y="1422"/>
                    <a:pt x="13756" y="1491"/>
                    <a:pt x="13721" y="1551"/>
                  </a:cubicBezTo>
                  <a:cubicBezTo>
                    <a:pt x="13686" y="1610"/>
                    <a:pt x="13642" y="1658"/>
                    <a:pt x="13572" y="1712"/>
                  </a:cubicBezTo>
                  <a:cubicBezTo>
                    <a:pt x="13514" y="1755"/>
                    <a:pt x="13418" y="1788"/>
                    <a:pt x="13313" y="1788"/>
                  </a:cubicBezTo>
                  <a:cubicBezTo>
                    <a:pt x="13266" y="1788"/>
                    <a:pt x="13221" y="1783"/>
                    <a:pt x="13186" y="1778"/>
                  </a:cubicBezTo>
                  <a:cubicBezTo>
                    <a:pt x="12871" y="1713"/>
                    <a:pt x="12543" y="1654"/>
                    <a:pt x="12205" y="1611"/>
                  </a:cubicBezTo>
                  <a:cubicBezTo>
                    <a:pt x="12100" y="1601"/>
                    <a:pt x="12019" y="1562"/>
                    <a:pt x="11972" y="1519"/>
                  </a:cubicBezTo>
                  <a:cubicBezTo>
                    <a:pt x="11925" y="1476"/>
                    <a:pt x="11925" y="1427"/>
                    <a:pt x="11972" y="1384"/>
                  </a:cubicBezTo>
                  <a:cubicBezTo>
                    <a:pt x="11984" y="1373"/>
                    <a:pt x="11997" y="1362"/>
                    <a:pt x="11997" y="1357"/>
                  </a:cubicBezTo>
                  <a:cubicBezTo>
                    <a:pt x="12091" y="1265"/>
                    <a:pt x="12138" y="1174"/>
                    <a:pt x="12161" y="1088"/>
                  </a:cubicBezTo>
                  <a:cubicBezTo>
                    <a:pt x="12196" y="926"/>
                    <a:pt x="12102" y="754"/>
                    <a:pt x="11892" y="571"/>
                  </a:cubicBezTo>
                  <a:cubicBezTo>
                    <a:pt x="11857" y="538"/>
                    <a:pt x="11763" y="512"/>
                    <a:pt x="11669" y="512"/>
                  </a:cubicBezTo>
                  <a:cubicBezTo>
                    <a:pt x="11646" y="512"/>
                    <a:pt x="11623" y="512"/>
                    <a:pt x="11600" y="517"/>
                  </a:cubicBezTo>
                  <a:cubicBezTo>
                    <a:pt x="11542" y="522"/>
                    <a:pt x="11496" y="539"/>
                    <a:pt x="11473" y="566"/>
                  </a:cubicBezTo>
                  <a:cubicBezTo>
                    <a:pt x="11449" y="587"/>
                    <a:pt x="11450" y="608"/>
                    <a:pt x="11462" y="630"/>
                  </a:cubicBezTo>
                  <a:cubicBezTo>
                    <a:pt x="11567" y="781"/>
                    <a:pt x="11600" y="927"/>
                    <a:pt x="11542" y="1046"/>
                  </a:cubicBezTo>
                  <a:cubicBezTo>
                    <a:pt x="11519" y="1105"/>
                    <a:pt x="11459" y="1158"/>
                    <a:pt x="11378" y="1217"/>
                  </a:cubicBezTo>
                  <a:cubicBezTo>
                    <a:pt x="11320" y="1260"/>
                    <a:pt x="11252" y="1304"/>
                    <a:pt x="11170" y="1352"/>
                  </a:cubicBezTo>
                  <a:lnTo>
                    <a:pt x="11097" y="1396"/>
                  </a:lnTo>
                  <a:cubicBezTo>
                    <a:pt x="10981" y="1466"/>
                    <a:pt x="10807" y="1509"/>
                    <a:pt x="10609" y="1509"/>
                  </a:cubicBezTo>
                  <a:cubicBezTo>
                    <a:pt x="10329" y="1509"/>
                    <a:pt x="10039" y="1519"/>
                    <a:pt x="9771" y="1536"/>
                  </a:cubicBezTo>
                  <a:cubicBezTo>
                    <a:pt x="9747" y="1536"/>
                    <a:pt x="9710" y="1541"/>
                    <a:pt x="9687" y="1541"/>
                  </a:cubicBezTo>
                  <a:cubicBezTo>
                    <a:pt x="9442" y="1541"/>
                    <a:pt x="9233" y="1477"/>
                    <a:pt x="9151" y="1369"/>
                  </a:cubicBezTo>
                  <a:cubicBezTo>
                    <a:pt x="9151" y="1363"/>
                    <a:pt x="9140" y="1357"/>
                    <a:pt x="9140" y="1352"/>
                  </a:cubicBezTo>
                  <a:cubicBezTo>
                    <a:pt x="9093" y="1298"/>
                    <a:pt x="9068" y="1239"/>
                    <a:pt x="9056" y="1185"/>
                  </a:cubicBezTo>
                  <a:cubicBezTo>
                    <a:pt x="9045" y="1131"/>
                    <a:pt x="9058" y="1066"/>
                    <a:pt x="9093" y="980"/>
                  </a:cubicBezTo>
                  <a:cubicBezTo>
                    <a:pt x="9093" y="964"/>
                    <a:pt x="9104" y="948"/>
                    <a:pt x="9104" y="926"/>
                  </a:cubicBezTo>
                  <a:cubicBezTo>
                    <a:pt x="9127" y="861"/>
                    <a:pt x="9150" y="797"/>
                    <a:pt x="9162" y="727"/>
                  </a:cubicBezTo>
                  <a:cubicBezTo>
                    <a:pt x="9174" y="630"/>
                    <a:pt x="9151" y="534"/>
                    <a:pt x="9093" y="453"/>
                  </a:cubicBezTo>
                  <a:cubicBezTo>
                    <a:pt x="8988" y="297"/>
                    <a:pt x="8779" y="157"/>
                    <a:pt x="8429" y="22"/>
                  </a:cubicBezTo>
                  <a:cubicBezTo>
                    <a:pt x="8394" y="6"/>
                    <a:pt x="8335" y="0"/>
                    <a:pt x="82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1" name="Batterio"/>
            <p:cNvSpPr/>
            <p:nvPr/>
          </p:nvSpPr>
          <p:spPr>
            <a:xfrm>
              <a:off x="1799122" y="596350"/>
              <a:ext cx="302439" cy="65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8276" y="0"/>
                  </a:moveTo>
                  <a:cubicBezTo>
                    <a:pt x="8218" y="0"/>
                    <a:pt x="8160" y="11"/>
                    <a:pt x="8101" y="27"/>
                  </a:cubicBezTo>
                  <a:cubicBezTo>
                    <a:pt x="8055" y="43"/>
                    <a:pt x="8018" y="69"/>
                    <a:pt x="8007" y="91"/>
                  </a:cubicBezTo>
                  <a:cubicBezTo>
                    <a:pt x="8007" y="112"/>
                    <a:pt x="8019" y="134"/>
                    <a:pt x="8054" y="150"/>
                  </a:cubicBezTo>
                  <a:cubicBezTo>
                    <a:pt x="8287" y="274"/>
                    <a:pt x="8427" y="398"/>
                    <a:pt x="8462" y="522"/>
                  </a:cubicBezTo>
                  <a:cubicBezTo>
                    <a:pt x="8485" y="581"/>
                    <a:pt x="8486" y="646"/>
                    <a:pt x="8451" y="711"/>
                  </a:cubicBezTo>
                  <a:cubicBezTo>
                    <a:pt x="8440" y="754"/>
                    <a:pt x="8405" y="802"/>
                    <a:pt x="8382" y="845"/>
                  </a:cubicBezTo>
                  <a:cubicBezTo>
                    <a:pt x="8370" y="867"/>
                    <a:pt x="8357" y="894"/>
                    <a:pt x="8346" y="921"/>
                  </a:cubicBezTo>
                  <a:cubicBezTo>
                    <a:pt x="8311" y="996"/>
                    <a:pt x="8265" y="1083"/>
                    <a:pt x="8265" y="1180"/>
                  </a:cubicBezTo>
                  <a:cubicBezTo>
                    <a:pt x="8265" y="1272"/>
                    <a:pt x="8301" y="1373"/>
                    <a:pt x="8371" y="1470"/>
                  </a:cubicBezTo>
                  <a:cubicBezTo>
                    <a:pt x="8383" y="1486"/>
                    <a:pt x="8392" y="1503"/>
                    <a:pt x="8404" y="1514"/>
                  </a:cubicBezTo>
                  <a:cubicBezTo>
                    <a:pt x="8474" y="1605"/>
                    <a:pt x="8380" y="1708"/>
                    <a:pt x="8182" y="1751"/>
                  </a:cubicBezTo>
                  <a:cubicBezTo>
                    <a:pt x="8077" y="1773"/>
                    <a:pt x="7973" y="1800"/>
                    <a:pt x="7868" y="1827"/>
                  </a:cubicBezTo>
                  <a:cubicBezTo>
                    <a:pt x="7810" y="1843"/>
                    <a:pt x="7741" y="1847"/>
                    <a:pt x="7682" y="1847"/>
                  </a:cubicBezTo>
                  <a:cubicBezTo>
                    <a:pt x="7507" y="1847"/>
                    <a:pt x="7354" y="1800"/>
                    <a:pt x="7296" y="1719"/>
                  </a:cubicBezTo>
                  <a:cubicBezTo>
                    <a:pt x="7226" y="1627"/>
                    <a:pt x="7121" y="1547"/>
                    <a:pt x="7004" y="1477"/>
                  </a:cubicBezTo>
                  <a:cubicBezTo>
                    <a:pt x="6771" y="1347"/>
                    <a:pt x="6467" y="1260"/>
                    <a:pt x="6024" y="1195"/>
                  </a:cubicBezTo>
                  <a:cubicBezTo>
                    <a:pt x="6001" y="1195"/>
                    <a:pt x="5989" y="1190"/>
                    <a:pt x="5966" y="1190"/>
                  </a:cubicBezTo>
                  <a:cubicBezTo>
                    <a:pt x="5872" y="1190"/>
                    <a:pt x="5779" y="1217"/>
                    <a:pt x="5732" y="1254"/>
                  </a:cubicBezTo>
                  <a:cubicBezTo>
                    <a:pt x="5697" y="1281"/>
                    <a:pt x="5687" y="1309"/>
                    <a:pt x="5710" y="1330"/>
                  </a:cubicBezTo>
                  <a:cubicBezTo>
                    <a:pt x="5722" y="1352"/>
                    <a:pt x="5759" y="1368"/>
                    <a:pt x="5805" y="1379"/>
                  </a:cubicBezTo>
                  <a:cubicBezTo>
                    <a:pt x="6120" y="1454"/>
                    <a:pt x="6350" y="1541"/>
                    <a:pt x="6490" y="1648"/>
                  </a:cubicBezTo>
                  <a:cubicBezTo>
                    <a:pt x="6560" y="1702"/>
                    <a:pt x="6609" y="1757"/>
                    <a:pt x="6644" y="1827"/>
                  </a:cubicBezTo>
                  <a:cubicBezTo>
                    <a:pt x="6678" y="1891"/>
                    <a:pt x="6713" y="1960"/>
                    <a:pt x="6713" y="2036"/>
                  </a:cubicBezTo>
                  <a:lnTo>
                    <a:pt x="6713" y="2052"/>
                  </a:lnTo>
                  <a:cubicBezTo>
                    <a:pt x="6713" y="2101"/>
                    <a:pt x="6725" y="2134"/>
                    <a:pt x="6702" y="2177"/>
                  </a:cubicBezTo>
                  <a:cubicBezTo>
                    <a:pt x="6678" y="2209"/>
                    <a:pt x="6633" y="2246"/>
                    <a:pt x="6574" y="2273"/>
                  </a:cubicBezTo>
                  <a:cubicBezTo>
                    <a:pt x="6341" y="2381"/>
                    <a:pt x="6131" y="2494"/>
                    <a:pt x="5933" y="2618"/>
                  </a:cubicBezTo>
                  <a:cubicBezTo>
                    <a:pt x="5874" y="2656"/>
                    <a:pt x="5782" y="2677"/>
                    <a:pt x="5689" y="2677"/>
                  </a:cubicBezTo>
                  <a:cubicBezTo>
                    <a:pt x="5642" y="2677"/>
                    <a:pt x="5582" y="2673"/>
                    <a:pt x="5536" y="2662"/>
                  </a:cubicBezTo>
                  <a:cubicBezTo>
                    <a:pt x="5466" y="2646"/>
                    <a:pt x="5441" y="2635"/>
                    <a:pt x="5441" y="2635"/>
                  </a:cubicBezTo>
                  <a:cubicBezTo>
                    <a:pt x="5359" y="2597"/>
                    <a:pt x="5269" y="2548"/>
                    <a:pt x="5164" y="2478"/>
                  </a:cubicBezTo>
                  <a:lnTo>
                    <a:pt x="5105" y="2440"/>
                  </a:lnTo>
                  <a:cubicBezTo>
                    <a:pt x="5024" y="2386"/>
                    <a:pt x="4930" y="2327"/>
                    <a:pt x="4825" y="2273"/>
                  </a:cubicBezTo>
                  <a:cubicBezTo>
                    <a:pt x="4685" y="2198"/>
                    <a:pt x="4522" y="2139"/>
                    <a:pt x="4358" y="2096"/>
                  </a:cubicBezTo>
                  <a:cubicBezTo>
                    <a:pt x="4195" y="2053"/>
                    <a:pt x="4006" y="2025"/>
                    <a:pt x="3808" y="2009"/>
                  </a:cubicBezTo>
                  <a:cubicBezTo>
                    <a:pt x="3680" y="1998"/>
                    <a:pt x="3540" y="1993"/>
                    <a:pt x="3400" y="1993"/>
                  </a:cubicBezTo>
                  <a:cubicBezTo>
                    <a:pt x="3342" y="1993"/>
                    <a:pt x="3298" y="1993"/>
                    <a:pt x="3239" y="1993"/>
                  </a:cubicBezTo>
                  <a:cubicBezTo>
                    <a:pt x="3135" y="1993"/>
                    <a:pt x="3029" y="2042"/>
                    <a:pt x="3017" y="2096"/>
                  </a:cubicBezTo>
                  <a:cubicBezTo>
                    <a:pt x="3005" y="2123"/>
                    <a:pt x="3015" y="2149"/>
                    <a:pt x="3050" y="2170"/>
                  </a:cubicBezTo>
                  <a:cubicBezTo>
                    <a:pt x="3073" y="2186"/>
                    <a:pt x="3120" y="2199"/>
                    <a:pt x="3167" y="2204"/>
                  </a:cubicBezTo>
                  <a:cubicBezTo>
                    <a:pt x="3516" y="2225"/>
                    <a:pt x="3809" y="2274"/>
                    <a:pt x="4019" y="2344"/>
                  </a:cubicBezTo>
                  <a:cubicBezTo>
                    <a:pt x="4124" y="2381"/>
                    <a:pt x="4218" y="2424"/>
                    <a:pt x="4300" y="2483"/>
                  </a:cubicBezTo>
                  <a:cubicBezTo>
                    <a:pt x="4358" y="2527"/>
                    <a:pt x="4416" y="2575"/>
                    <a:pt x="4486" y="2623"/>
                  </a:cubicBezTo>
                  <a:lnTo>
                    <a:pt x="4544" y="2667"/>
                  </a:lnTo>
                  <a:cubicBezTo>
                    <a:pt x="4626" y="2737"/>
                    <a:pt x="4732" y="2812"/>
                    <a:pt x="4872" y="2882"/>
                  </a:cubicBezTo>
                  <a:cubicBezTo>
                    <a:pt x="4896" y="2893"/>
                    <a:pt x="4951" y="2926"/>
                    <a:pt x="5033" y="2963"/>
                  </a:cubicBezTo>
                  <a:cubicBezTo>
                    <a:pt x="5196" y="3039"/>
                    <a:pt x="5243" y="3152"/>
                    <a:pt x="5149" y="3255"/>
                  </a:cubicBezTo>
                  <a:cubicBezTo>
                    <a:pt x="5021" y="3389"/>
                    <a:pt x="4895" y="3528"/>
                    <a:pt x="4825" y="3620"/>
                  </a:cubicBezTo>
                  <a:cubicBezTo>
                    <a:pt x="4790" y="3658"/>
                    <a:pt x="4721" y="3686"/>
                    <a:pt x="4639" y="3686"/>
                  </a:cubicBezTo>
                  <a:cubicBezTo>
                    <a:pt x="4581" y="3686"/>
                    <a:pt x="4533" y="3680"/>
                    <a:pt x="4486" y="3664"/>
                  </a:cubicBezTo>
                  <a:cubicBezTo>
                    <a:pt x="4416" y="3637"/>
                    <a:pt x="4381" y="3620"/>
                    <a:pt x="4369" y="3615"/>
                  </a:cubicBezTo>
                  <a:lnTo>
                    <a:pt x="4347" y="3598"/>
                  </a:lnTo>
                  <a:cubicBezTo>
                    <a:pt x="4266" y="3550"/>
                    <a:pt x="4158" y="3497"/>
                    <a:pt x="4041" y="3448"/>
                  </a:cubicBezTo>
                  <a:cubicBezTo>
                    <a:pt x="3913" y="3394"/>
                    <a:pt x="3762" y="3351"/>
                    <a:pt x="3622" y="3324"/>
                  </a:cubicBezTo>
                  <a:cubicBezTo>
                    <a:pt x="3482" y="3297"/>
                    <a:pt x="3331" y="3287"/>
                    <a:pt x="3156" y="3287"/>
                  </a:cubicBezTo>
                  <a:cubicBezTo>
                    <a:pt x="3027" y="3287"/>
                    <a:pt x="2899" y="3292"/>
                    <a:pt x="2747" y="3308"/>
                  </a:cubicBezTo>
                  <a:cubicBezTo>
                    <a:pt x="2654" y="3319"/>
                    <a:pt x="2598" y="3362"/>
                    <a:pt x="2598" y="3416"/>
                  </a:cubicBezTo>
                  <a:cubicBezTo>
                    <a:pt x="2610" y="3465"/>
                    <a:pt x="2665" y="3502"/>
                    <a:pt x="2758" y="3502"/>
                  </a:cubicBezTo>
                  <a:cubicBezTo>
                    <a:pt x="3027" y="3502"/>
                    <a:pt x="3251" y="3529"/>
                    <a:pt x="3414" y="3578"/>
                  </a:cubicBezTo>
                  <a:cubicBezTo>
                    <a:pt x="3508" y="3605"/>
                    <a:pt x="3589" y="3637"/>
                    <a:pt x="3659" y="3686"/>
                  </a:cubicBezTo>
                  <a:cubicBezTo>
                    <a:pt x="3717" y="3723"/>
                    <a:pt x="3774" y="3765"/>
                    <a:pt x="3844" y="3808"/>
                  </a:cubicBezTo>
                  <a:lnTo>
                    <a:pt x="3892" y="3840"/>
                  </a:lnTo>
                  <a:cubicBezTo>
                    <a:pt x="3927" y="3867"/>
                    <a:pt x="4054" y="3948"/>
                    <a:pt x="4194" y="4029"/>
                  </a:cubicBezTo>
                  <a:cubicBezTo>
                    <a:pt x="4299" y="4088"/>
                    <a:pt x="4324" y="4169"/>
                    <a:pt x="4289" y="4245"/>
                  </a:cubicBezTo>
                  <a:cubicBezTo>
                    <a:pt x="4266" y="4282"/>
                    <a:pt x="4253" y="4309"/>
                    <a:pt x="4242" y="4325"/>
                  </a:cubicBezTo>
                  <a:cubicBezTo>
                    <a:pt x="4195" y="4385"/>
                    <a:pt x="4079" y="4428"/>
                    <a:pt x="3939" y="4428"/>
                  </a:cubicBezTo>
                  <a:cubicBezTo>
                    <a:pt x="3834" y="4428"/>
                    <a:pt x="3682" y="4428"/>
                    <a:pt x="3600" y="4433"/>
                  </a:cubicBezTo>
                  <a:cubicBezTo>
                    <a:pt x="3390" y="4449"/>
                    <a:pt x="3202" y="4477"/>
                    <a:pt x="3050" y="4499"/>
                  </a:cubicBezTo>
                  <a:lnTo>
                    <a:pt x="3028" y="4504"/>
                  </a:lnTo>
                  <a:cubicBezTo>
                    <a:pt x="2888" y="4525"/>
                    <a:pt x="2748" y="4547"/>
                    <a:pt x="2620" y="4558"/>
                  </a:cubicBezTo>
                  <a:cubicBezTo>
                    <a:pt x="2527" y="4569"/>
                    <a:pt x="2432" y="4568"/>
                    <a:pt x="2350" y="4568"/>
                  </a:cubicBezTo>
                  <a:cubicBezTo>
                    <a:pt x="2304" y="4568"/>
                    <a:pt x="2258" y="4568"/>
                    <a:pt x="2212" y="4563"/>
                  </a:cubicBezTo>
                  <a:cubicBezTo>
                    <a:pt x="1967" y="4552"/>
                    <a:pt x="1677" y="4499"/>
                    <a:pt x="1373" y="4413"/>
                  </a:cubicBezTo>
                  <a:cubicBezTo>
                    <a:pt x="1338" y="4402"/>
                    <a:pt x="1314" y="4401"/>
                    <a:pt x="1279" y="4401"/>
                  </a:cubicBezTo>
                  <a:cubicBezTo>
                    <a:pt x="1220" y="4401"/>
                    <a:pt x="1161" y="4418"/>
                    <a:pt x="1115" y="4440"/>
                  </a:cubicBezTo>
                  <a:cubicBezTo>
                    <a:pt x="1045" y="4483"/>
                    <a:pt x="1059" y="4542"/>
                    <a:pt x="1140" y="4575"/>
                  </a:cubicBezTo>
                  <a:cubicBezTo>
                    <a:pt x="1362" y="4666"/>
                    <a:pt x="1675" y="4778"/>
                    <a:pt x="2095" y="4832"/>
                  </a:cubicBezTo>
                  <a:cubicBezTo>
                    <a:pt x="2247" y="4854"/>
                    <a:pt x="2420" y="4864"/>
                    <a:pt x="2583" y="4864"/>
                  </a:cubicBezTo>
                  <a:cubicBezTo>
                    <a:pt x="2618" y="4864"/>
                    <a:pt x="2654" y="4864"/>
                    <a:pt x="2689" y="4864"/>
                  </a:cubicBezTo>
                  <a:cubicBezTo>
                    <a:pt x="2864" y="4859"/>
                    <a:pt x="3051" y="4843"/>
                    <a:pt x="3203" y="4832"/>
                  </a:cubicBezTo>
                  <a:lnTo>
                    <a:pt x="3239" y="4827"/>
                  </a:lnTo>
                  <a:cubicBezTo>
                    <a:pt x="3391" y="4816"/>
                    <a:pt x="3541" y="4805"/>
                    <a:pt x="3680" y="4805"/>
                  </a:cubicBezTo>
                  <a:cubicBezTo>
                    <a:pt x="3739" y="4805"/>
                    <a:pt x="3798" y="4822"/>
                    <a:pt x="3844" y="4844"/>
                  </a:cubicBezTo>
                  <a:cubicBezTo>
                    <a:pt x="3879" y="4866"/>
                    <a:pt x="3893" y="4892"/>
                    <a:pt x="3881" y="4925"/>
                  </a:cubicBezTo>
                  <a:cubicBezTo>
                    <a:pt x="3823" y="5033"/>
                    <a:pt x="3729" y="5225"/>
                    <a:pt x="3659" y="5398"/>
                  </a:cubicBezTo>
                  <a:cubicBezTo>
                    <a:pt x="3624" y="5479"/>
                    <a:pt x="3436" y="5523"/>
                    <a:pt x="3272" y="5490"/>
                  </a:cubicBezTo>
                  <a:cubicBezTo>
                    <a:pt x="3202" y="5474"/>
                    <a:pt x="3157" y="5469"/>
                    <a:pt x="3134" y="5464"/>
                  </a:cubicBezTo>
                  <a:cubicBezTo>
                    <a:pt x="2947" y="5426"/>
                    <a:pt x="2737" y="5403"/>
                    <a:pt x="2551" y="5398"/>
                  </a:cubicBezTo>
                  <a:cubicBezTo>
                    <a:pt x="2516" y="5398"/>
                    <a:pt x="2469" y="5398"/>
                    <a:pt x="2434" y="5398"/>
                  </a:cubicBezTo>
                  <a:cubicBezTo>
                    <a:pt x="2131" y="5398"/>
                    <a:pt x="1827" y="5431"/>
                    <a:pt x="1454" y="5501"/>
                  </a:cubicBezTo>
                  <a:cubicBezTo>
                    <a:pt x="1349" y="5522"/>
                    <a:pt x="1302" y="5577"/>
                    <a:pt x="1337" y="5625"/>
                  </a:cubicBezTo>
                  <a:cubicBezTo>
                    <a:pt x="1360" y="5663"/>
                    <a:pt x="1441" y="5689"/>
                    <a:pt x="1523" y="5689"/>
                  </a:cubicBezTo>
                  <a:cubicBezTo>
                    <a:pt x="1535" y="5689"/>
                    <a:pt x="1547" y="5689"/>
                    <a:pt x="1570" y="5689"/>
                  </a:cubicBezTo>
                  <a:cubicBezTo>
                    <a:pt x="1769" y="5668"/>
                    <a:pt x="1957" y="5657"/>
                    <a:pt x="2132" y="5657"/>
                  </a:cubicBezTo>
                  <a:cubicBezTo>
                    <a:pt x="2260" y="5657"/>
                    <a:pt x="2374" y="5662"/>
                    <a:pt x="2467" y="5672"/>
                  </a:cubicBezTo>
                  <a:cubicBezTo>
                    <a:pt x="2595" y="5688"/>
                    <a:pt x="2726" y="5711"/>
                    <a:pt x="2842" y="5743"/>
                  </a:cubicBezTo>
                  <a:cubicBezTo>
                    <a:pt x="2959" y="5775"/>
                    <a:pt x="3075" y="5812"/>
                    <a:pt x="3192" y="5861"/>
                  </a:cubicBezTo>
                  <a:lnTo>
                    <a:pt x="3250" y="5878"/>
                  </a:lnTo>
                  <a:cubicBezTo>
                    <a:pt x="3379" y="5926"/>
                    <a:pt x="3448" y="6001"/>
                    <a:pt x="3436" y="6076"/>
                  </a:cubicBezTo>
                  <a:cubicBezTo>
                    <a:pt x="3390" y="6265"/>
                    <a:pt x="3354" y="6454"/>
                    <a:pt x="3331" y="6642"/>
                  </a:cubicBezTo>
                  <a:cubicBezTo>
                    <a:pt x="3319" y="6707"/>
                    <a:pt x="3215" y="6756"/>
                    <a:pt x="3086" y="6762"/>
                  </a:cubicBezTo>
                  <a:cubicBezTo>
                    <a:pt x="3051" y="6762"/>
                    <a:pt x="3016" y="6762"/>
                    <a:pt x="2981" y="6762"/>
                  </a:cubicBezTo>
                  <a:cubicBezTo>
                    <a:pt x="2887" y="6762"/>
                    <a:pt x="2808" y="6756"/>
                    <a:pt x="2715" y="6745"/>
                  </a:cubicBezTo>
                  <a:cubicBezTo>
                    <a:pt x="2575" y="6729"/>
                    <a:pt x="2432" y="6703"/>
                    <a:pt x="2292" y="6676"/>
                  </a:cubicBezTo>
                  <a:lnTo>
                    <a:pt x="2248" y="6664"/>
                  </a:lnTo>
                  <a:cubicBezTo>
                    <a:pt x="2108" y="6637"/>
                    <a:pt x="1942" y="6605"/>
                    <a:pt x="1767" y="6583"/>
                  </a:cubicBezTo>
                  <a:cubicBezTo>
                    <a:pt x="1592" y="6562"/>
                    <a:pt x="1420" y="6551"/>
                    <a:pt x="1257" y="6551"/>
                  </a:cubicBezTo>
                  <a:cubicBezTo>
                    <a:pt x="1233" y="6551"/>
                    <a:pt x="1196" y="6551"/>
                    <a:pt x="1173" y="6551"/>
                  </a:cubicBezTo>
                  <a:cubicBezTo>
                    <a:pt x="835" y="6557"/>
                    <a:pt x="509" y="6606"/>
                    <a:pt x="112" y="6703"/>
                  </a:cubicBezTo>
                  <a:cubicBezTo>
                    <a:pt x="19" y="6724"/>
                    <a:pt x="-29" y="6782"/>
                    <a:pt x="18" y="6831"/>
                  </a:cubicBezTo>
                  <a:cubicBezTo>
                    <a:pt x="53" y="6863"/>
                    <a:pt x="123" y="6885"/>
                    <a:pt x="193" y="6885"/>
                  </a:cubicBezTo>
                  <a:cubicBezTo>
                    <a:pt x="216" y="6885"/>
                    <a:pt x="228" y="6885"/>
                    <a:pt x="251" y="6880"/>
                  </a:cubicBezTo>
                  <a:cubicBezTo>
                    <a:pt x="519" y="6836"/>
                    <a:pt x="766" y="6816"/>
                    <a:pt x="987" y="6816"/>
                  </a:cubicBezTo>
                  <a:cubicBezTo>
                    <a:pt x="1045" y="6816"/>
                    <a:pt x="1093" y="6815"/>
                    <a:pt x="1151" y="6821"/>
                  </a:cubicBezTo>
                  <a:cubicBezTo>
                    <a:pt x="1279" y="6826"/>
                    <a:pt x="1408" y="6842"/>
                    <a:pt x="1548" y="6874"/>
                  </a:cubicBezTo>
                  <a:cubicBezTo>
                    <a:pt x="1665" y="6901"/>
                    <a:pt x="1792" y="6934"/>
                    <a:pt x="1920" y="6972"/>
                  </a:cubicBezTo>
                  <a:lnTo>
                    <a:pt x="1942" y="6977"/>
                  </a:lnTo>
                  <a:cubicBezTo>
                    <a:pt x="2094" y="7020"/>
                    <a:pt x="2247" y="7063"/>
                    <a:pt x="2445" y="7095"/>
                  </a:cubicBezTo>
                  <a:cubicBezTo>
                    <a:pt x="2632" y="7127"/>
                    <a:pt x="2830" y="7149"/>
                    <a:pt x="3028" y="7154"/>
                  </a:cubicBezTo>
                  <a:cubicBezTo>
                    <a:pt x="3168" y="7159"/>
                    <a:pt x="3298" y="7219"/>
                    <a:pt x="3298" y="7289"/>
                  </a:cubicBezTo>
                  <a:cubicBezTo>
                    <a:pt x="3298" y="7337"/>
                    <a:pt x="3309" y="7434"/>
                    <a:pt x="3309" y="7531"/>
                  </a:cubicBezTo>
                  <a:cubicBezTo>
                    <a:pt x="3309" y="7607"/>
                    <a:pt x="3158" y="7656"/>
                    <a:pt x="3006" y="7629"/>
                  </a:cubicBezTo>
                  <a:lnTo>
                    <a:pt x="2992" y="7629"/>
                  </a:lnTo>
                  <a:cubicBezTo>
                    <a:pt x="2863" y="7607"/>
                    <a:pt x="2724" y="7586"/>
                    <a:pt x="2573" y="7570"/>
                  </a:cubicBezTo>
                  <a:cubicBezTo>
                    <a:pt x="2479" y="7559"/>
                    <a:pt x="2385" y="7558"/>
                    <a:pt x="2292" y="7558"/>
                  </a:cubicBezTo>
                  <a:cubicBezTo>
                    <a:pt x="2210" y="7558"/>
                    <a:pt x="2140" y="7564"/>
                    <a:pt x="2059" y="7570"/>
                  </a:cubicBezTo>
                  <a:cubicBezTo>
                    <a:pt x="1685" y="7602"/>
                    <a:pt x="1382" y="7698"/>
                    <a:pt x="1184" y="7774"/>
                  </a:cubicBezTo>
                  <a:cubicBezTo>
                    <a:pt x="1114" y="7801"/>
                    <a:pt x="1091" y="7855"/>
                    <a:pt x="1126" y="7898"/>
                  </a:cubicBezTo>
                  <a:cubicBezTo>
                    <a:pt x="1161" y="7930"/>
                    <a:pt x="1220" y="7947"/>
                    <a:pt x="1279" y="7947"/>
                  </a:cubicBezTo>
                  <a:cubicBezTo>
                    <a:pt x="1302" y="7947"/>
                    <a:pt x="1336" y="7941"/>
                    <a:pt x="1359" y="7935"/>
                  </a:cubicBezTo>
                  <a:cubicBezTo>
                    <a:pt x="1627" y="7871"/>
                    <a:pt x="1875" y="7834"/>
                    <a:pt x="2073" y="7834"/>
                  </a:cubicBezTo>
                  <a:lnTo>
                    <a:pt x="2084" y="7834"/>
                  </a:lnTo>
                  <a:cubicBezTo>
                    <a:pt x="2189" y="7834"/>
                    <a:pt x="2304" y="7845"/>
                    <a:pt x="2408" y="7866"/>
                  </a:cubicBezTo>
                  <a:cubicBezTo>
                    <a:pt x="2502" y="7882"/>
                    <a:pt x="2595" y="7908"/>
                    <a:pt x="2700" y="7935"/>
                  </a:cubicBezTo>
                  <a:lnTo>
                    <a:pt x="2758" y="7952"/>
                  </a:lnTo>
                  <a:cubicBezTo>
                    <a:pt x="2828" y="7968"/>
                    <a:pt x="2994" y="8006"/>
                    <a:pt x="3134" y="8028"/>
                  </a:cubicBezTo>
                  <a:cubicBezTo>
                    <a:pt x="3274" y="8055"/>
                    <a:pt x="3377" y="8119"/>
                    <a:pt x="3389" y="8189"/>
                  </a:cubicBezTo>
                  <a:cubicBezTo>
                    <a:pt x="3401" y="8233"/>
                    <a:pt x="3402" y="8276"/>
                    <a:pt x="3425" y="8319"/>
                  </a:cubicBezTo>
                  <a:cubicBezTo>
                    <a:pt x="3460" y="8416"/>
                    <a:pt x="3343" y="8508"/>
                    <a:pt x="3145" y="8535"/>
                  </a:cubicBezTo>
                  <a:cubicBezTo>
                    <a:pt x="2993" y="8556"/>
                    <a:pt x="2876" y="8582"/>
                    <a:pt x="2806" y="8599"/>
                  </a:cubicBezTo>
                  <a:cubicBezTo>
                    <a:pt x="2619" y="8642"/>
                    <a:pt x="2468" y="8690"/>
                    <a:pt x="2328" y="8738"/>
                  </a:cubicBezTo>
                  <a:lnTo>
                    <a:pt x="2306" y="8743"/>
                  </a:lnTo>
                  <a:cubicBezTo>
                    <a:pt x="2178" y="8786"/>
                    <a:pt x="2059" y="8826"/>
                    <a:pt x="1942" y="8858"/>
                  </a:cubicBezTo>
                  <a:cubicBezTo>
                    <a:pt x="1814" y="8890"/>
                    <a:pt x="1688" y="8911"/>
                    <a:pt x="1559" y="8922"/>
                  </a:cubicBezTo>
                  <a:cubicBezTo>
                    <a:pt x="1466" y="8933"/>
                    <a:pt x="1373" y="8932"/>
                    <a:pt x="1268" y="8932"/>
                  </a:cubicBezTo>
                  <a:cubicBezTo>
                    <a:pt x="1081" y="8932"/>
                    <a:pt x="881" y="8922"/>
                    <a:pt x="659" y="8895"/>
                  </a:cubicBezTo>
                  <a:cubicBezTo>
                    <a:pt x="647" y="8895"/>
                    <a:pt x="627" y="8895"/>
                    <a:pt x="615" y="8895"/>
                  </a:cubicBezTo>
                  <a:cubicBezTo>
                    <a:pt x="534" y="8895"/>
                    <a:pt x="461" y="8921"/>
                    <a:pt x="426" y="8959"/>
                  </a:cubicBezTo>
                  <a:cubicBezTo>
                    <a:pt x="391" y="9007"/>
                    <a:pt x="452" y="9062"/>
                    <a:pt x="557" y="9083"/>
                  </a:cubicBezTo>
                  <a:cubicBezTo>
                    <a:pt x="802" y="9132"/>
                    <a:pt x="1162" y="9191"/>
                    <a:pt x="1570" y="9191"/>
                  </a:cubicBezTo>
                  <a:cubicBezTo>
                    <a:pt x="1594" y="9191"/>
                    <a:pt x="1605" y="9191"/>
                    <a:pt x="1629" y="9191"/>
                  </a:cubicBezTo>
                  <a:cubicBezTo>
                    <a:pt x="1815" y="9191"/>
                    <a:pt x="2025" y="9170"/>
                    <a:pt x="2212" y="9137"/>
                  </a:cubicBezTo>
                  <a:cubicBezTo>
                    <a:pt x="2375" y="9110"/>
                    <a:pt x="2538" y="9072"/>
                    <a:pt x="2678" y="9035"/>
                  </a:cubicBezTo>
                  <a:lnTo>
                    <a:pt x="2784" y="9008"/>
                  </a:lnTo>
                  <a:cubicBezTo>
                    <a:pt x="2901" y="8981"/>
                    <a:pt x="3003" y="8955"/>
                    <a:pt x="3108" y="8944"/>
                  </a:cubicBezTo>
                  <a:cubicBezTo>
                    <a:pt x="3178" y="8938"/>
                    <a:pt x="3260" y="8932"/>
                    <a:pt x="3342" y="8932"/>
                  </a:cubicBezTo>
                  <a:lnTo>
                    <a:pt x="3356" y="8932"/>
                  </a:lnTo>
                  <a:cubicBezTo>
                    <a:pt x="3496" y="8932"/>
                    <a:pt x="3624" y="8982"/>
                    <a:pt x="3659" y="9046"/>
                  </a:cubicBezTo>
                  <a:cubicBezTo>
                    <a:pt x="3717" y="9181"/>
                    <a:pt x="3774" y="9327"/>
                    <a:pt x="3844" y="9477"/>
                  </a:cubicBezTo>
                  <a:cubicBezTo>
                    <a:pt x="3856" y="9510"/>
                    <a:pt x="3858" y="9546"/>
                    <a:pt x="3823" y="9578"/>
                  </a:cubicBezTo>
                  <a:cubicBezTo>
                    <a:pt x="3764" y="9627"/>
                    <a:pt x="3659" y="9654"/>
                    <a:pt x="3531" y="9654"/>
                  </a:cubicBezTo>
                  <a:cubicBezTo>
                    <a:pt x="3531" y="9654"/>
                    <a:pt x="3495" y="9654"/>
                    <a:pt x="3484" y="9654"/>
                  </a:cubicBezTo>
                  <a:lnTo>
                    <a:pt x="3447" y="9654"/>
                  </a:lnTo>
                  <a:cubicBezTo>
                    <a:pt x="3237" y="9654"/>
                    <a:pt x="3039" y="9671"/>
                    <a:pt x="2864" y="9703"/>
                  </a:cubicBezTo>
                  <a:cubicBezTo>
                    <a:pt x="2549" y="9757"/>
                    <a:pt x="2257" y="9844"/>
                    <a:pt x="1942" y="9989"/>
                  </a:cubicBezTo>
                  <a:cubicBezTo>
                    <a:pt x="1860" y="10022"/>
                    <a:pt x="1861" y="10086"/>
                    <a:pt x="1931" y="10124"/>
                  </a:cubicBezTo>
                  <a:cubicBezTo>
                    <a:pt x="1966" y="10146"/>
                    <a:pt x="2026" y="10156"/>
                    <a:pt x="2084" y="10156"/>
                  </a:cubicBezTo>
                  <a:cubicBezTo>
                    <a:pt x="2119" y="10156"/>
                    <a:pt x="2166" y="10150"/>
                    <a:pt x="2201" y="10139"/>
                  </a:cubicBezTo>
                  <a:cubicBezTo>
                    <a:pt x="2492" y="10042"/>
                    <a:pt x="2761" y="9984"/>
                    <a:pt x="3017" y="9962"/>
                  </a:cubicBezTo>
                  <a:cubicBezTo>
                    <a:pt x="3087" y="9957"/>
                    <a:pt x="3155" y="9951"/>
                    <a:pt x="3225" y="9951"/>
                  </a:cubicBezTo>
                  <a:cubicBezTo>
                    <a:pt x="3283" y="9951"/>
                    <a:pt x="3355" y="9950"/>
                    <a:pt x="3425" y="9956"/>
                  </a:cubicBezTo>
                  <a:cubicBezTo>
                    <a:pt x="3554" y="9966"/>
                    <a:pt x="3682" y="9983"/>
                    <a:pt x="3834" y="9999"/>
                  </a:cubicBezTo>
                  <a:lnTo>
                    <a:pt x="3881" y="10004"/>
                  </a:lnTo>
                  <a:cubicBezTo>
                    <a:pt x="4068" y="10026"/>
                    <a:pt x="4205" y="10090"/>
                    <a:pt x="4264" y="10171"/>
                  </a:cubicBezTo>
                  <a:cubicBezTo>
                    <a:pt x="4322" y="10247"/>
                    <a:pt x="4417" y="10388"/>
                    <a:pt x="4522" y="10528"/>
                  </a:cubicBezTo>
                  <a:cubicBezTo>
                    <a:pt x="4546" y="10560"/>
                    <a:pt x="4557" y="10598"/>
                    <a:pt x="4533" y="10636"/>
                  </a:cubicBezTo>
                  <a:cubicBezTo>
                    <a:pt x="4498" y="10706"/>
                    <a:pt x="4382" y="10754"/>
                    <a:pt x="4231" y="10771"/>
                  </a:cubicBezTo>
                  <a:cubicBezTo>
                    <a:pt x="4068" y="10787"/>
                    <a:pt x="3926" y="10792"/>
                    <a:pt x="3786" y="10797"/>
                  </a:cubicBezTo>
                  <a:lnTo>
                    <a:pt x="3739" y="10797"/>
                  </a:lnTo>
                  <a:cubicBezTo>
                    <a:pt x="3587" y="10803"/>
                    <a:pt x="3414" y="10808"/>
                    <a:pt x="3239" y="10824"/>
                  </a:cubicBezTo>
                  <a:cubicBezTo>
                    <a:pt x="3041" y="10841"/>
                    <a:pt x="2841" y="10877"/>
                    <a:pt x="2678" y="10920"/>
                  </a:cubicBezTo>
                  <a:cubicBezTo>
                    <a:pt x="2387" y="10996"/>
                    <a:pt x="2140" y="11109"/>
                    <a:pt x="1884" y="11276"/>
                  </a:cubicBezTo>
                  <a:cubicBezTo>
                    <a:pt x="1825" y="11319"/>
                    <a:pt x="1838" y="11378"/>
                    <a:pt x="1931" y="11410"/>
                  </a:cubicBezTo>
                  <a:cubicBezTo>
                    <a:pt x="1966" y="11421"/>
                    <a:pt x="2012" y="11432"/>
                    <a:pt x="2059" y="11432"/>
                  </a:cubicBezTo>
                  <a:cubicBezTo>
                    <a:pt x="2105" y="11432"/>
                    <a:pt x="2166" y="11421"/>
                    <a:pt x="2201" y="11405"/>
                  </a:cubicBezTo>
                  <a:cubicBezTo>
                    <a:pt x="2457" y="11287"/>
                    <a:pt x="2700" y="11206"/>
                    <a:pt x="2933" y="11168"/>
                  </a:cubicBezTo>
                  <a:cubicBezTo>
                    <a:pt x="3062" y="11146"/>
                    <a:pt x="3191" y="11136"/>
                    <a:pt x="3331" y="11131"/>
                  </a:cubicBezTo>
                  <a:cubicBezTo>
                    <a:pt x="3354" y="11131"/>
                    <a:pt x="3377" y="11131"/>
                    <a:pt x="3400" y="11131"/>
                  </a:cubicBezTo>
                  <a:cubicBezTo>
                    <a:pt x="3516" y="11131"/>
                    <a:pt x="3636" y="11136"/>
                    <a:pt x="3764" y="11141"/>
                  </a:cubicBezTo>
                  <a:lnTo>
                    <a:pt x="3786" y="11141"/>
                  </a:lnTo>
                  <a:cubicBezTo>
                    <a:pt x="3891" y="11146"/>
                    <a:pt x="4008" y="11153"/>
                    <a:pt x="4136" y="11153"/>
                  </a:cubicBezTo>
                  <a:cubicBezTo>
                    <a:pt x="4206" y="11153"/>
                    <a:pt x="4277" y="11153"/>
                    <a:pt x="4347" y="11148"/>
                  </a:cubicBezTo>
                  <a:cubicBezTo>
                    <a:pt x="4429" y="11142"/>
                    <a:pt x="4566" y="11130"/>
                    <a:pt x="4741" y="11114"/>
                  </a:cubicBezTo>
                  <a:cubicBezTo>
                    <a:pt x="4764" y="11114"/>
                    <a:pt x="4791" y="11109"/>
                    <a:pt x="4814" y="11109"/>
                  </a:cubicBezTo>
                  <a:cubicBezTo>
                    <a:pt x="4954" y="11109"/>
                    <a:pt x="5069" y="11147"/>
                    <a:pt x="5127" y="11207"/>
                  </a:cubicBezTo>
                  <a:cubicBezTo>
                    <a:pt x="5186" y="11271"/>
                    <a:pt x="5243" y="11331"/>
                    <a:pt x="5313" y="11395"/>
                  </a:cubicBezTo>
                  <a:cubicBezTo>
                    <a:pt x="5348" y="11433"/>
                    <a:pt x="5359" y="11480"/>
                    <a:pt x="5324" y="11518"/>
                  </a:cubicBezTo>
                  <a:cubicBezTo>
                    <a:pt x="5278" y="11572"/>
                    <a:pt x="5186" y="11610"/>
                    <a:pt x="5069" y="11621"/>
                  </a:cubicBezTo>
                  <a:cubicBezTo>
                    <a:pt x="5046" y="11621"/>
                    <a:pt x="5022" y="11626"/>
                    <a:pt x="5011" y="11626"/>
                  </a:cubicBezTo>
                  <a:cubicBezTo>
                    <a:pt x="4812" y="11647"/>
                    <a:pt x="4624" y="11680"/>
                    <a:pt x="4449" y="11723"/>
                  </a:cubicBezTo>
                  <a:cubicBezTo>
                    <a:pt x="4100" y="11815"/>
                    <a:pt x="3846" y="11945"/>
                    <a:pt x="3648" y="12064"/>
                  </a:cubicBezTo>
                  <a:cubicBezTo>
                    <a:pt x="3613" y="12085"/>
                    <a:pt x="3600" y="12106"/>
                    <a:pt x="3600" y="12128"/>
                  </a:cubicBezTo>
                  <a:cubicBezTo>
                    <a:pt x="3612" y="12149"/>
                    <a:pt x="3635" y="12170"/>
                    <a:pt x="3670" y="12187"/>
                  </a:cubicBezTo>
                  <a:cubicBezTo>
                    <a:pt x="3705" y="12197"/>
                    <a:pt x="3739" y="12203"/>
                    <a:pt x="3786" y="12203"/>
                  </a:cubicBezTo>
                  <a:cubicBezTo>
                    <a:pt x="3833" y="12203"/>
                    <a:pt x="3878" y="12192"/>
                    <a:pt x="3925" y="12181"/>
                  </a:cubicBezTo>
                  <a:cubicBezTo>
                    <a:pt x="4216" y="12063"/>
                    <a:pt x="4449" y="11994"/>
                    <a:pt x="4683" y="11956"/>
                  </a:cubicBezTo>
                  <a:cubicBezTo>
                    <a:pt x="4811" y="11934"/>
                    <a:pt x="4940" y="11923"/>
                    <a:pt x="5080" y="11917"/>
                  </a:cubicBezTo>
                  <a:cubicBezTo>
                    <a:pt x="5092" y="11917"/>
                    <a:pt x="5116" y="11917"/>
                    <a:pt x="5127" y="11917"/>
                  </a:cubicBezTo>
                  <a:cubicBezTo>
                    <a:pt x="5256" y="11917"/>
                    <a:pt x="5385" y="11923"/>
                    <a:pt x="5525" y="11934"/>
                  </a:cubicBezTo>
                  <a:cubicBezTo>
                    <a:pt x="5560" y="11934"/>
                    <a:pt x="5606" y="11939"/>
                    <a:pt x="5641" y="11939"/>
                  </a:cubicBezTo>
                  <a:cubicBezTo>
                    <a:pt x="5758" y="11944"/>
                    <a:pt x="5850" y="11976"/>
                    <a:pt x="5896" y="12025"/>
                  </a:cubicBezTo>
                  <a:cubicBezTo>
                    <a:pt x="5955" y="12090"/>
                    <a:pt x="6014" y="12154"/>
                    <a:pt x="6060" y="12219"/>
                  </a:cubicBezTo>
                  <a:cubicBezTo>
                    <a:pt x="6107" y="12278"/>
                    <a:pt x="6060" y="12349"/>
                    <a:pt x="5944" y="12387"/>
                  </a:cubicBezTo>
                  <a:cubicBezTo>
                    <a:pt x="5897" y="12403"/>
                    <a:pt x="5837" y="12413"/>
                    <a:pt x="5791" y="12424"/>
                  </a:cubicBezTo>
                  <a:cubicBezTo>
                    <a:pt x="5686" y="12445"/>
                    <a:pt x="5569" y="12462"/>
                    <a:pt x="5441" y="12468"/>
                  </a:cubicBezTo>
                  <a:cubicBezTo>
                    <a:pt x="5394" y="12468"/>
                    <a:pt x="5361" y="12468"/>
                    <a:pt x="5302" y="12468"/>
                  </a:cubicBezTo>
                  <a:cubicBezTo>
                    <a:pt x="5209" y="12468"/>
                    <a:pt x="5117" y="12466"/>
                    <a:pt x="4989" y="12461"/>
                  </a:cubicBezTo>
                  <a:cubicBezTo>
                    <a:pt x="4896" y="12461"/>
                    <a:pt x="4788" y="12456"/>
                    <a:pt x="4683" y="12456"/>
                  </a:cubicBezTo>
                  <a:cubicBezTo>
                    <a:pt x="4589" y="12456"/>
                    <a:pt x="4509" y="12456"/>
                    <a:pt x="4439" y="12461"/>
                  </a:cubicBezTo>
                  <a:cubicBezTo>
                    <a:pt x="4240" y="12472"/>
                    <a:pt x="4041" y="12494"/>
                    <a:pt x="3866" y="12532"/>
                  </a:cubicBezTo>
                  <a:cubicBezTo>
                    <a:pt x="3505" y="12602"/>
                    <a:pt x="3215" y="12704"/>
                    <a:pt x="2959" y="12796"/>
                  </a:cubicBezTo>
                  <a:cubicBezTo>
                    <a:pt x="2912" y="12812"/>
                    <a:pt x="2890" y="12833"/>
                    <a:pt x="2890" y="12860"/>
                  </a:cubicBezTo>
                  <a:cubicBezTo>
                    <a:pt x="2890" y="12882"/>
                    <a:pt x="2913" y="12903"/>
                    <a:pt x="2948" y="12914"/>
                  </a:cubicBezTo>
                  <a:cubicBezTo>
                    <a:pt x="2983" y="12925"/>
                    <a:pt x="3029" y="12936"/>
                    <a:pt x="3075" y="12936"/>
                  </a:cubicBezTo>
                  <a:cubicBezTo>
                    <a:pt x="3110" y="12936"/>
                    <a:pt x="3157" y="12930"/>
                    <a:pt x="3192" y="12919"/>
                  </a:cubicBezTo>
                  <a:cubicBezTo>
                    <a:pt x="3449" y="12854"/>
                    <a:pt x="3739" y="12784"/>
                    <a:pt x="4030" y="12757"/>
                  </a:cubicBezTo>
                  <a:cubicBezTo>
                    <a:pt x="4124" y="12747"/>
                    <a:pt x="4218" y="12747"/>
                    <a:pt x="4311" y="12747"/>
                  </a:cubicBezTo>
                  <a:cubicBezTo>
                    <a:pt x="4358" y="12747"/>
                    <a:pt x="4392" y="12747"/>
                    <a:pt x="4439" y="12752"/>
                  </a:cubicBezTo>
                  <a:cubicBezTo>
                    <a:pt x="4567" y="12758"/>
                    <a:pt x="4709" y="12774"/>
                    <a:pt x="4872" y="12796"/>
                  </a:cubicBezTo>
                  <a:lnTo>
                    <a:pt x="4963" y="12806"/>
                  </a:lnTo>
                  <a:cubicBezTo>
                    <a:pt x="5103" y="12822"/>
                    <a:pt x="5256" y="12844"/>
                    <a:pt x="5419" y="12855"/>
                  </a:cubicBezTo>
                  <a:cubicBezTo>
                    <a:pt x="5536" y="12866"/>
                    <a:pt x="5663" y="12872"/>
                    <a:pt x="5780" y="12872"/>
                  </a:cubicBezTo>
                  <a:cubicBezTo>
                    <a:pt x="5873" y="12872"/>
                    <a:pt x="5968" y="12865"/>
                    <a:pt x="6049" y="12860"/>
                  </a:cubicBezTo>
                  <a:cubicBezTo>
                    <a:pt x="6119" y="12855"/>
                    <a:pt x="6176" y="12850"/>
                    <a:pt x="6246" y="12845"/>
                  </a:cubicBezTo>
                  <a:cubicBezTo>
                    <a:pt x="6258" y="12845"/>
                    <a:pt x="6281" y="12838"/>
                    <a:pt x="6305" y="12838"/>
                  </a:cubicBezTo>
                  <a:cubicBezTo>
                    <a:pt x="6410" y="12838"/>
                    <a:pt x="6504" y="12877"/>
                    <a:pt x="6527" y="12926"/>
                  </a:cubicBezTo>
                  <a:cubicBezTo>
                    <a:pt x="6609" y="13103"/>
                    <a:pt x="6654" y="13275"/>
                    <a:pt x="6665" y="13448"/>
                  </a:cubicBezTo>
                  <a:cubicBezTo>
                    <a:pt x="6665" y="13475"/>
                    <a:pt x="6642" y="13507"/>
                    <a:pt x="6607" y="13528"/>
                  </a:cubicBezTo>
                  <a:cubicBezTo>
                    <a:pt x="6560" y="13550"/>
                    <a:pt x="6505" y="13560"/>
                    <a:pt x="6447" y="13565"/>
                  </a:cubicBezTo>
                  <a:cubicBezTo>
                    <a:pt x="6412" y="13565"/>
                    <a:pt x="6375" y="13565"/>
                    <a:pt x="6352" y="13565"/>
                  </a:cubicBezTo>
                  <a:cubicBezTo>
                    <a:pt x="6340" y="13565"/>
                    <a:pt x="6315" y="13565"/>
                    <a:pt x="6315" y="13565"/>
                  </a:cubicBezTo>
                  <a:cubicBezTo>
                    <a:pt x="6187" y="13555"/>
                    <a:pt x="6059" y="13528"/>
                    <a:pt x="5907" y="13507"/>
                  </a:cubicBezTo>
                  <a:lnTo>
                    <a:pt x="5896" y="13507"/>
                  </a:lnTo>
                  <a:cubicBezTo>
                    <a:pt x="5733" y="13480"/>
                    <a:pt x="5548" y="13454"/>
                    <a:pt x="5350" y="13437"/>
                  </a:cubicBezTo>
                  <a:cubicBezTo>
                    <a:pt x="5233" y="13427"/>
                    <a:pt x="5105" y="13421"/>
                    <a:pt x="4989" y="13421"/>
                  </a:cubicBezTo>
                  <a:cubicBezTo>
                    <a:pt x="4907" y="13421"/>
                    <a:pt x="4823" y="13420"/>
                    <a:pt x="4741" y="13426"/>
                  </a:cubicBezTo>
                  <a:cubicBezTo>
                    <a:pt x="4379" y="13447"/>
                    <a:pt x="4078" y="13490"/>
                    <a:pt x="3775" y="13539"/>
                  </a:cubicBezTo>
                  <a:lnTo>
                    <a:pt x="3706" y="13550"/>
                  </a:lnTo>
                  <a:cubicBezTo>
                    <a:pt x="3636" y="13561"/>
                    <a:pt x="3576" y="13587"/>
                    <a:pt x="3553" y="13619"/>
                  </a:cubicBezTo>
                  <a:cubicBezTo>
                    <a:pt x="3530" y="13646"/>
                    <a:pt x="3543" y="13680"/>
                    <a:pt x="3589" y="13707"/>
                  </a:cubicBezTo>
                  <a:cubicBezTo>
                    <a:pt x="3636" y="13739"/>
                    <a:pt x="3715" y="13754"/>
                    <a:pt x="3808" y="13754"/>
                  </a:cubicBezTo>
                  <a:cubicBezTo>
                    <a:pt x="3831" y="13754"/>
                    <a:pt x="3843" y="13754"/>
                    <a:pt x="3866" y="13754"/>
                  </a:cubicBezTo>
                  <a:cubicBezTo>
                    <a:pt x="4088" y="13732"/>
                    <a:pt x="4358" y="13717"/>
                    <a:pt x="4603" y="13717"/>
                  </a:cubicBezTo>
                  <a:cubicBezTo>
                    <a:pt x="4661" y="13717"/>
                    <a:pt x="4708" y="13717"/>
                    <a:pt x="4767" y="13722"/>
                  </a:cubicBezTo>
                  <a:cubicBezTo>
                    <a:pt x="4895" y="13727"/>
                    <a:pt x="5022" y="13744"/>
                    <a:pt x="5138" y="13766"/>
                  </a:cubicBezTo>
                  <a:cubicBezTo>
                    <a:pt x="5255" y="13787"/>
                    <a:pt x="5374" y="13819"/>
                    <a:pt x="5514" y="13862"/>
                  </a:cubicBezTo>
                  <a:lnTo>
                    <a:pt x="5572" y="13879"/>
                  </a:lnTo>
                  <a:cubicBezTo>
                    <a:pt x="5700" y="13916"/>
                    <a:pt x="5840" y="13959"/>
                    <a:pt x="5991" y="13996"/>
                  </a:cubicBezTo>
                  <a:cubicBezTo>
                    <a:pt x="6096" y="14023"/>
                    <a:pt x="6294" y="14051"/>
                    <a:pt x="6399" y="14067"/>
                  </a:cubicBezTo>
                  <a:cubicBezTo>
                    <a:pt x="6516" y="14083"/>
                    <a:pt x="6598" y="14143"/>
                    <a:pt x="6574" y="14197"/>
                  </a:cubicBezTo>
                  <a:cubicBezTo>
                    <a:pt x="6551" y="14256"/>
                    <a:pt x="6528" y="14309"/>
                    <a:pt x="6505" y="14369"/>
                  </a:cubicBezTo>
                  <a:cubicBezTo>
                    <a:pt x="6482" y="14422"/>
                    <a:pt x="6399" y="14467"/>
                    <a:pt x="6283" y="14488"/>
                  </a:cubicBezTo>
                  <a:lnTo>
                    <a:pt x="6199" y="14503"/>
                  </a:lnTo>
                  <a:cubicBezTo>
                    <a:pt x="6047" y="14530"/>
                    <a:pt x="5934" y="14551"/>
                    <a:pt x="5805" y="14562"/>
                  </a:cubicBezTo>
                  <a:cubicBezTo>
                    <a:pt x="5724" y="14568"/>
                    <a:pt x="5628" y="14574"/>
                    <a:pt x="5546" y="14574"/>
                  </a:cubicBezTo>
                  <a:cubicBezTo>
                    <a:pt x="5511" y="14574"/>
                    <a:pt x="5465" y="14574"/>
                    <a:pt x="5430" y="14574"/>
                  </a:cubicBezTo>
                  <a:cubicBezTo>
                    <a:pt x="5138" y="14563"/>
                    <a:pt x="4834" y="14515"/>
                    <a:pt x="4566" y="14466"/>
                  </a:cubicBezTo>
                  <a:cubicBezTo>
                    <a:pt x="4531" y="14461"/>
                    <a:pt x="4499" y="14454"/>
                    <a:pt x="4464" y="14454"/>
                  </a:cubicBezTo>
                  <a:cubicBezTo>
                    <a:pt x="4394" y="14454"/>
                    <a:pt x="4321" y="14466"/>
                    <a:pt x="4275" y="14493"/>
                  </a:cubicBezTo>
                  <a:cubicBezTo>
                    <a:pt x="4228" y="14515"/>
                    <a:pt x="4219" y="14542"/>
                    <a:pt x="4231" y="14574"/>
                  </a:cubicBezTo>
                  <a:cubicBezTo>
                    <a:pt x="4242" y="14606"/>
                    <a:pt x="4288" y="14633"/>
                    <a:pt x="4358" y="14655"/>
                  </a:cubicBezTo>
                  <a:cubicBezTo>
                    <a:pt x="4662" y="14730"/>
                    <a:pt x="4976" y="14805"/>
                    <a:pt x="5350" y="14848"/>
                  </a:cubicBezTo>
                  <a:cubicBezTo>
                    <a:pt x="5431" y="14859"/>
                    <a:pt x="5618" y="14875"/>
                    <a:pt x="5816" y="14885"/>
                  </a:cubicBezTo>
                  <a:cubicBezTo>
                    <a:pt x="5979" y="14896"/>
                    <a:pt x="6082" y="14972"/>
                    <a:pt x="6024" y="15047"/>
                  </a:cubicBezTo>
                  <a:cubicBezTo>
                    <a:pt x="5919" y="15176"/>
                    <a:pt x="5814" y="15307"/>
                    <a:pt x="5732" y="15377"/>
                  </a:cubicBezTo>
                  <a:cubicBezTo>
                    <a:pt x="5686" y="15420"/>
                    <a:pt x="5607" y="15446"/>
                    <a:pt x="5514" y="15451"/>
                  </a:cubicBezTo>
                  <a:cubicBezTo>
                    <a:pt x="5467" y="15451"/>
                    <a:pt x="5429" y="15446"/>
                    <a:pt x="5382" y="15441"/>
                  </a:cubicBezTo>
                  <a:cubicBezTo>
                    <a:pt x="5231" y="15403"/>
                    <a:pt x="5092" y="15376"/>
                    <a:pt x="5022" y="15360"/>
                  </a:cubicBezTo>
                  <a:cubicBezTo>
                    <a:pt x="4835" y="15328"/>
                    <a:pt x="4637" y="15307"/>
                    <a:pt x="4439" y="15296"/>
                  </a:cubicBezTo>
                  <a:cubicBezTo>
                    <a:pt x="4380" y="15296"/>
                    <a:pt x="4312" y="15290"/>
                    <a:pt x="4242" y="15290"/>
                  </a:cubicBezTo>
                  <a:cubicBezTo>
                    <a:pt x="4137" y="15290"/>
                    <a:pt x="4043" y="15291"/>
                    <a:pt x="3950" y="15296"/>
                  </a:cubicBezTo>
                  <a:lnTo>
                    <a:pt x="3939" y="15296"/>
                  </a:lnTo>
                  <a:cubicBezTo>
                    <a:pt x="3858" y="15296"/>
                    <a:pt x="3773" y="15301"/>
                    <a:pt x="3691" y="15301"/>
                  </a:cubicBezTo>
                  <a:cubicBezTo>
                    <a:pt x="3633" y="15301"/>
                    <a:pt x="3589" y="15302"/>
                    <a:pt x="3542" y="15296"/>
                  </a:cubicBezTo>
                  <a:cubicBezTo>
                    <a:pt x="3414" y="15291"/>
                    <a:pt x="3295" y="15274"/>
                    <a:pt x="3167" y="15253"/>
                  </a:cubicBezTo>
                  <a:cubicBezTo>
                    <a:pt x="2887" y="15199"/>
                    <a:pt x="2610" y="15096"/>
                    <a:pt x="2423" y="15020"/>
                  </a:cubicBezTo>
                  <a:cubicBezTo>
                    <a:pt x="2388" y="15004"/>
                    <a:pt x="2328" y="15000"/>
                    <a:pt x="2281" y="15000"/>
                  </a:cubicBezTo>
                  <a:cubicBezTo>
                    <a:pt x="2246" y="15000"/>
                    <a:pt x="2213" y="15004"/>
                    <a:pt x="2190" y="15015"/>
                  </a:cubicBezTo>
                  <a:cubicBezTo>
                    <a:pt x="2155" y="15026"/>
                    <a:pt x="2132" y="15042"/>
                    <a:pt x="2132" y="15064"/>
                  </a:cubicBezTo>
                  <a:cubicBezTo>
                    <a:pt x="2132" y="15085"/>
                    <a:pt x="2143" y="15113"/>
                    <a:pt x="2190" y="15135"/>
                  </a:cubicBezTo>
                  <a:cubicBezTo>
                    <a:pt x="2411" y="15248"/>
                    <a:pt x="2665" y="15366"/>
                    <a:pt x="2992" y="15463"/>
                  </a:cubicBezTo>
                  <a:cubicBezTo>
                    <a:pt x="3155" y="15511"/>
                    <a:pt x="3330" y="15549"/>
                    <a:pt x="3516" y="15571"/>
                  </a:cubicBezTo>
                  <a:cubicBezTo>
                    <a:pt x="3691" y="15592"/>
                    <a:pt x="3844" y="15603"/>
                    <a:pt x="4019" y="15620"/>
                  </a:cubicBezTo>
                  <a:cubicBezTo>
                    <a:pt x="4171" y="15630"/>
                    <a:pt x="4311" y="15640"/>
                    <a:pt x="4428" y="15657"/>
                  </a:cubicBezTo>
                  <a:cubicBezTo>
                    <a:pt x="4544" y="15673"/>
                    <a:pt x="4651" y="15695"/>
                    <a:pt x="4756" y="15727"/>
                  </a:cubicBezTo>
                  <a:cubicBezTo>
                    <a:pt x="4791" y="15738"/>
                    <a:pt x="4826" y="15748"/>
                    <a:pt x="4872" y="15764"/>
                  </a:cubicBezTo>
                  <a:cubicBezTo>
                    <a:pt x="5059" y="15834"/>
                    <a:pt x="5117" y="15959"/>
                    <a:pt x="4989" y="16056"/>
                  </a:cubicBezTo>
                  <a:cubicBezTo>
                    <a:pt x="4931" y="16104"/>
                    <a:pt x="4858" y="16152"/>
                    <a:pt x="4799" y="16200"/>
                  </a:cubicBezTo>
                  <a:cubicBezTo>
                    <a:pt x="4659" y="16308"/>
                    <a:pt x="4533" y="16422"/>
                    <a:pt x="4417" y="16535"/>
                  </a:cubicBezTo>
                  <a:cubicBezTo>
                    <a:pt x="4347" y="16606"/>
                    <a:pt x="4205" y="16648"/>
                    <a:pt x="4041" y="16653"/>
                  </a:cubicBezTo>
                  <a:cubicBezTo>
                    <a:pt x="3983" y="16653"/>
                    <a:pt x="3928" y="16653"/>
                    <a:pt x="3881" y="16653"/>
                  </a:cubicBezTo>
                  <a:cubicBezTo>
                    <a:pt x="3834" y="16653"/>
                    <a:pt x="3809" y="16653"/>
                    <a:pt x="3797" y="16653"/>
                  </a:cubicBezTo>
                  <a:cubicBezTo>
                    <a:pt x="3669" y="16643"/>
                    <a:pt x="3552" y="16626"/>
                    <a:pt x="3447" y="16605"/>
                  </a:cubicBezTo>
                  <a:cubicBezTo>
                    <a:pt x="3342" y="16583"/>
                    <a:pt x="3227" y="16546"/>
                    <a:pt x="3075" y="16492"/>
                  </a:cubicBezTo>
                  <a:cubicBezTo>
                    <a:pt x="3040" y="16481"/>
                    <a:pt x="3005" y="16471"/>
                    <a:pt x="2970" y="16455"/>
                  </a:cubicBezTo>
                  <a:cubicBezTo>
                    <a:pt x="2865" y="16417"/>
                    <a:pt x="2747" y="16372"/>
                    <a:pt x="2631" y="16340"/>
                  </a:cubicBezTo>
                  <a:cubicBezTo>
                    <a:pt x="2456" y="16286"/>
                    <a:pt x="2259" y="16249"/>
                    <a:pt x="2084" y="16232"/>
                  </a:cubicBezTo>
                  <a:cubicBezTo>
                    <a:pt x="1968" y="16222"/>
                    <a:pt x="1852" y="16217"/>
                    <a:pt x="1723" y="16217"/>
                  </a:cubicBezTo>
                  <a:cubicBezTo>
                    <a:pt x="1653" y="16217"/>
                    <a:pt x="1571" y="16217"/>
                    <a:pt x="1501" y="16222"/>
                  </a:cubicBezTo>
                  <a:cubicBezTo>
                    <a:pt x="1326" y="16233"/>
                    <a:pt x="1150" y="16254"/>
                    <a:pt x="940" y="16286"/>
                  </a:cubicBezTo>
                  <a:cubicBezTo>
                    <a:pt x="835" y="16302"/>
                    <a:pt x="767" y="16362"/>
                    <a:pt x="790" y="16416"/>
                  </a:cubicBezTo>
                  <a:cubicBezTo>
                    <a:pt x="802" y="16464"/>
                    <a:pt x="883" y="16497"/>
                    <a:pt x="976" y="16497"/>
                  </a:cubicBezTo>
                  <a:cubicBezTo>
                    <a:pt x="988" y="16497"/>
                    <a:pt x="997" y="16497"/>
                    <a:pt x="1009" y="16497"/>
                  </a:cubicBezTo>
                  <a:cubicBezTo>
                    <a:pt x="1149" y="16486"/>
                    <a:pt x="1289" y="16475"/>
                    <a:pt x="1417" y="16475"/>
                  </a:cubicBezTo>
                  <a:cubicBezTo>
                    <a:pt x="1592" y="16475"/>
                    <a:pt x="1758" y="16487"/>
                    <a:pt x="1909" y="16514"/>
                  </a:cubicBezTo>
                  <a:cubicBezTo>
                    <a:pt x="2026" y="16535"/>
                    <a:pt x="2142" y="16566"/>
                    <a:pt x="2259" y="16610"/>
                  </a:cubicBezTo>
                  <a:cubicBezTo>
                    <a:pt x="2341" y="16642"/>
                    <a:pt x="2433" y="16680"/>
                    <a:pt x="2514" y="16717"/>
                  </a:cubicBezTo>
                  <a:lnTo>
                    <a:pt x="2598" y="16756"/>
                  </a:lnTo>
                  <a:cubicBezTo>
                    <a:pt x="2715" y="16805"/>
                    <a:pt x="2863" y="16869"/>
                    <a:pt x="3050" y="16918"/>
                  </a:cubicBezTo>
                  <a:cubicBezTo>
                    <a:pt x="3225" y="16966"/>
                    <a:pt x="3438" y="16997"/>
                    <a:pt x="3648" y="17014"/>
                  </a:cubicBezTo>
                  <a:cubicBezTo>
                    <a:pt x="3683" y="17014"/>
                    <a:pt x="3704" y="17020"/>
                    <a:pt x="3739" y="17020"/>
                  </a:cubicBezTo>
                  <a:cubicBezTo>
                    <a:pt x="3820" y="17026"/>
                    <a:pt x="3893" y="17047"/>
                    <a:pt x="3939" y="17074"/>
                  </a:cubicBezTo>
                  <a:cubicBezTo>
                    <a:pt x="3986" y="17107"/>
                    <a:pt x="4009" y="17144"/>
                    <a:pt x="3998" y="17182"/>
                  </a:cubicBezTo>
                  <a:cubicBezTo>
                    <a:pt x="3951" y="17317"/>
                    <a:pt x="3928" y="17451"/>
                    <a:pt x="3939" y="17586"/>
                  </a:cubicBezTo>
                  <a:cubicBezTo>
                    <a:pt x="3939" y="17624"/>
                    <a:pt x="3916" y="17656"/>
                    <a:pt x="3881" y="17672"/>
                  </a:cubicBezTo>
                  <a:cubicBezTo>
                    <a:pt x="3846" y="17688"/>
                    <a:pt x="3808" y="17694"/>
                    <a:pt x="3750" y="17694"/>
                  </a:cubicBezTo>
                  <a:cubicBezTo>
                    <a:pt x="3715" y="17694"/>
                    <a:pt x="3668" y="17687"/>
                    <a:pt x="3633" y="17682"/>
                  </a:cubicBezTo>
                  <a:lnTo>
                    <a:pt x="3622" y="17682"/>
                  </a:lnTo>
                  <a:cubicBezTo>
                    <a:pt x="3575" y="17677"/>
                    <a:pt x="3541" y="17666"/>
                    <a:pt x="3495" y="17660"/>
                  </a:cubicBezTo>
                  <a:cubicBezTo>
                    <a:pt x="3378" y="17639"/>
                    <a:pt x="3248" y="17612"/>
                    <a:pt x="3108" y="17596"/>
                  </a:cubicBezTo>
                  <a:cubicBezTo>
                    <a:pt x="2933" y="17575"/>
                    <a:pt x="2772" y="17559"/>
                    <a:pt x="2609" y="17559"/>
                  </a:cubicBezTo>
                  <a:cubicBezTo>
                    <a:pt x="2574" y="17559"/>
                    <a:pt x="2549" y="17559"/>
                    <a:pt x="2514" y="17559"/>
                  </a:cubicBezTo>
                  <a:cubicBezTo>
                    <a:pt x="2328" y="17565"/>
                    <a:pt x="2129" y="17585"/>
                    <a:pt x="1942" y="17623"/>
                  </a:cubicBezTo>
                  <a:cubicBezTo>
                    <a:pt x="1779" y="17655"/>
                    <a:pt x="1618" y="17704"/>
                    <a:pt x="1443" y="17763"/>
                  </a:cubicBezTo>
                  <a:cubicBezTo>
                    <a:pt x="1361" y="17795"/>
                    <a:pt x="1327" y="17855"/>
                    <a:pt x="1373" y="17909"/>
                  </a:cubicBezTo>
                  <a:cubicBezTo>
                    <a:pt x="1408" y="17947"/>
                    <a:pt x="1478" y="17968"/>
                    <a:pt x="1548" y="17968"/>
                  </a:cubicBezTo>
                  <a:cubicBezTo>
                    <a:pt x="1572" y="17968"/>
                    <a:pt x="1605" y="17962"/>
                    <a:pt x="1629" y="17957"/>
                  </a:cubicBezTo>
                  <a:cubicBezTo>
                    <a:pt x="1908" y="17886"/>
                    <a:pt x="2175" y="17849"/>
                    <a:pt x="2408" y="17849"/>
                  </a:cubicBezTo>
                  <a:cubicBezTo>
                    <a:pt x="2432" y="17849"/>
                    <a:pt x="2469" y="17849"/>
                    <a:pt x="2492" y="17849"/>
                  </a:cubicBezTo>
                  <a:cubicBezTo>
                    <a:pt x="2621" y="17854"/>
                    <a:pt x="2750" y="17871"/>
                    <a:pt x="2890" y="17898"/>
                  </a:cubicBezTo>
                  <a:cubicBezTo>
                    <a:pt x="2971" y="17914"/>
                    <a:pt x="3063" y="17935"/>
                    <a:pt x="3145" y="17957"/>
                  </a:cubicBezTo>
                  <a:cubicBezTo>
                    <a:pt x="3191" y="17967"/>
                    <a:pt x="3250" y="17984"/>
                    <a:pt x="3309" y="17995"/>
                  </a:cubicBezTo>
                  <a:cubicBezTo>
                    <a:pt x="3460" y="18028"/>
                    <a:pt x="3635" y="18065"/>
                    <a:pt x="3844" y="18086"/>
                  </a:cubicBezTo>
                  <a:cubicBezTo>
                    <a:pt x="3868" y="18086"/>
                    <a:pt x="3879" y="18091"/>
                    <a:pt x="3903" y="18091"/>
                  </a:cubicBezTo>
                  <a:cubicBezTo>
                    <a:pt x="4008" y="18102"/>
                    <a:pt x="4102" y="18140"/>
                    <a:pt x="4125" y="18189"/>
                  </a:cubicBezTo>
                  <a:cubicBezTo>
                    <a:pt x="4148" y="18221"/>
                    <a:pt x="4160" y="18253"/>
                    <a:pt x="4183" y="18280"/>
                  </a:cubicBezTo>
                  <a:cubicBezTo>
                    <a:pt x="4218" y="18328"/>
                    <a:pt x="4172" y="18383"/>
                    <a:pt x="4067" y="18404"/>
                  </a:cubicBezTo>
                  <a:lnTo>
                    <a:pt x="4056" y="18404"/>
                  </a:lnTo>
                  <a:cubicBezTo>
                    <a:pt x="3858" y="18447"/>
                    <a:pt x="3668" y="18501"/>
                    <a:pt x="3516" y="18566"/>
                  </a:cubicBezTo>
                  <a:cubicBezTo>
                    <a:pt x="3365" y="18631"/>
                    <a:pt x="3249" y="18707"/>
                    <a:pt x="3156" y="18771"/>
                  </a:cubicBezTo>
                  <a:cubicBezTo>
                    <a:pt x="3121" y="18793"/>
                    <a:pt x="3100" y="18814"/>
                    <a:pt x="3065" y="18835"/>
                  </a:cubicBezTo>
                  <a:cubicBezTo>
                    <a:pt x="3006" y="18878"/>
                    <a:pt x="2948" y="18916"/>
                    <a:pt x="2890" y="18948"/>
                  </a:cubicBezTo>
                  <a:cubicBezTo>
                    <a:pt x="2796" y="19002"/>
                    <a:pt x="2700" y="19046"/>
                    <a:pt x="2583" y="19078"/>
                  </a:cubicBezTo>
                  <a:cubicBezTo>
                    <a:pt x="2362" y="19148"/>
                    <a:pt x="2073" y="19185"/>
                    <a:pt x="1723" y="19191"/>
                  </a:cubicBezTo>
                  <a:cubicBezTo>
                    <a:pt x="1677" y="19191"/>
                    <a:pt x="1627" y="19201"/>
                    <a:pt x="1592" y="19218"/>
                  </a:cubicBezTo>
                  <a:cubicBezTo>
                    <a:pt x="1557" y="19239"/>
                    <a:pt x="1537" y="19266"/>
                    <a:pt x="1548" y="19293"/>
                  </a:cubicBezTo>
                  <a:cubicBezTo>
                    <a:pt x="1560" y="19347"/>
                    <a:pt x="1651" y="19401"/>
                    <a:pt x="1756" y="19406"/>
                  </a:cubicBezTo>
                  <a:cubicBezTo>
                    <a:pt x="1884" y="19417"/>
                    <a:pt x="2015" y="19418"/>
                    <a:pt x="2132" y="19418"/>
                  </a:cubicBezTo>
                  <a:cubicBezTo>
                    <a:pt x="2423" y="19418"/>
                    <a:pt x="2678" y="19391"/>
                    <a:pt x="2911" y="19342"/>
                  </a:cubicBezTo>
                  <a:cubicBezTo>
                    <a:pt x="3086" y="19304"/>
                    <a:pt x="3237" y="19251"/>
                    <a:pt x="3389" y="19175"/>
                  </a:cubicBezTo>
                  <a:cubicBezTo>
                    <a:pt x="3494" y="19127"/>
                    <a:pt x="3577" y="19077"/>
                    <a:pt x="3659" y="19029"/>
                  </a:cubicBezTo>
                  <a:cubicBezTo>
                    <a:pt x="3682" y="19013"/>
                    <a:pt x="3715" y="18996"/>
                    <a:pt x="3739" y="18980"/>
                  </a:cubicBezTo>
                  <a:cubicBezTo>
                    <a:pt x="3855" y="18910"/>
                    <a:pt x="3948" y="18868"/>
                    <a:pt x="4041" y="18835"/>
                  </a:cubicBezTo>
                  <a:cubicBezTo>
                    <a:pt x="4135" y="18798"/>
                    <a:pt x="4241" y="18771"/>
                    <a:pt x="4369" y="18750"/>
                  </a:cubicBezTo>
                  <a:cubicBezTo>
                    <a:pt x="4404" y="18744"/>
                    <a:pt x="4429" y="18738"/>
                    <a:pt x="4464" y="18738"/>
                  </a:cubicBezTo>
                  <a:cubicBezTo>
                    <a:pt x="4557" y="18738"/>
                    <a:pt x="4636" y="18761"/>
                    <a:pt x="4683" y="18798"/>
                  </a:cubicBezTo>
                  <a:cubicBezTo>
                    <a:pt x="4869" y="18944"/>
                    <a:pt x="5105" y="19078"/>
                    <a:pt x="5350" y="19207"/>
                  </a:cubicBezTo>
                  <a:cubicBezTo>
                    <a:pt x="5513" y="19288"/>
                    <a:pt x="5479" y="19438"/>
                    <a:pt x="4989" y="19541"/>
                  </a:cubicBezTo>
                  <a:cubicBezTo>
                    <a:pt x="4557" y="19632"/>
                    <a:pt x="4196" y="19714"/>
                    <a:pt x="3939" y="19859"/>
                  </a:cubicBezTo>
                  <a:cubicBezTo>
                    <a:pt x="3718" y="19988"/>
                    <a:pt x="3589" y="20149"/>
                    <a:pt x="3542" y="20354"/>
                  </a:cubicBezTo>
                  <a:cubicBezTo>
                    <a:pt x="3530" y="20403"/>
                    <a:pt x="3611" y="20457"/>
                    <a:pt x="3728" y="20474"/>
                  </a:cubicBezTo>
                  <a:cubicBezTo>
                    <a:pt x="3751" y="20479"/>
                    <a:pt x="3773" y="20479"/>
                    <a:pt x="3808" y="20479"/>
                  </a:cubicBezTo>
                  <a:cubicBezTo>
                    <a:pt x="3890" y="20479"/>
                    <a:pt x="3960" y="20457"/>
                    <a:pt x="3983" y="20420"/>
                  </a:cubicBezTo>
                  <a:cubicBezTo>
                    <a:pt x="4076" y="20263"/>
                    <a:pt x="4230" y="20139"/>
                    <a:pt x="4417" y="20053"/>
                  </a:cubicBezTo>
                  <a:cubicBezTo>
                    <a:pt x="4650" y="19950"/>
                    <a:pt x="4917" y="19918"/>
                    <a:pt x="5197" y="19869"/>
                  </a:cubicBezTo>
                  <a:cubicBezTo>
                    <a:pt x="5348" y="19842"/>
                    <a:pt x="5536" y="19810"/>
                    <a:pt x="5710" y="19756"/>
                  </a:cubicBezTo>
                  <a:cubicBezTo>
                    <a:pt x="5792" y="19735"/>
                    <a:pt x="5910" y="19687"/>
                    <a:pt x="6039" y="19639"/>
                  </a:cubicBezTo>
                  <a:cubicBezTo>
                    <a:pt x="6143" y="19595"/>
                    <a:pt x="6304" y="19590"/>
                    <a:pt x="6432" y="19633"/>
                  </a:cubicBezTo>
                  <a:cubicBezTo>
                    <a:pt x="6630" y="19698"/>
                    <a:pt x="6842" y="19752"/>
                    <a:pt x="7052" y="19800"/>
                  </a:cubicBezTo>
                  <a:cubicBezTo>
                    <a:pt x="7215" y="19838"/>
                    <a:pt x="7320" y="19913"/>
                    <a:pt x="7343" y="19994"/>
                  </a:cubicBezTo>
                  <a:cubicBezTo>
                    <a:pt x="7355" y="20015"/>
                    <a:pt x="7353" y="20031"/>
                    <a:pt x="7365" y="20053"/>
                  </a:cubicBezTo>
                  <a:cubicBezTo>
                    <a:pt x="7377" y="20107"/>
                    <a:pt x="7402" y="20156"/>
                    <a:pt x="7402" y="20204"/>
                  </a:cubicBezTo>
                  <a:cubicBezTo>
                    <a:pt x="7413" y="20274"/>
                    <a:pt x="7400" y="20334"/>
                    <a:pt x="7365" y="20393"/>
                  </a:cubicBezTo>
                  <a:cubicBezTo>
                    <a:pt x="7295" y="20511"/>
                    <a:pt x="7122" y="20630"/>
                    <a:pt x="6866" y="20743"/>
                  </a:cubicBezTo>
                  <a:cubicBezTo>
                    <a:pt x="6831" y="20759"/>
                    <a:pt x="6808" y="20780"/>
                    <a:pt x="6808" y="20802"/>
                  </a:cubicBezTo>
                  <a:cubicBezTo>
                    <a:pt x="6808" y="20829"/>
                    <a:pt x="6830" y="20851"/>
                    <a:pt x="6877" y="20873"/>
                  </a:cubicBezTo>
                  <a:cubicBezTo>
                    <a:pt x="6923" y="20894"/>
                    <a:pt x="6993" y="20910"/>
                    <a:pt x="7063" y="20910"/>
                  </a:cubicBezTo>
                  <a:cubicBezTo>
                    <a:pt x="7109" y="20910"/>
                    <a:pt x="7155" y="20904"/>
                    <a:pt x="7190" y="20893"/>
                  </a:cubicBezTo>
                  <a:cubicBezTo>
                    <a:pt x="7563" y="20780"/>
                    <a:pt x="7823" y="20646"/>
                    <a:pt x="7963" y="20501"/>
                  </a:cubicBezTo>
                  <a:cubicBezTo>
                    <a:pt x="8033" y="20420"/>
                    <a:pt x="8079" y="20328"/>
                    <a:pt x="8090" y="20231"/>
                  </a:cubicBezTo>
                  <a:cubicBezTo>
                    <a:pt x="8090" y="20220"/>
                    <a:pt x="8090" y="20198"/>
                    <a:pt x="8101" y="20160"/>
                  </a:cubicBezTo>
                  <a:cubicBezTo>
                    <a:pt x="8113" y="20090"/>
                    <a:pt x="8252" y="20037"/>
                    <a:pt x="8404" y="20048"/>
                  </a:cubicBezTo>
                  <a:cubicBezTo>
                    <a:pt x="8765" y="20075"/>
                    <a:pt x="9185" y="20101"/>
                    <a:pt x="9512" y="20107"/>
                  </a:cubicBezTo>
                  <a:cubicBezTo>
                    <a:pt x="9617" y="20107"/>
                    <a:pt x="9700" y="20144"/>
                    <a:pt x="9723" y="20192"/>
                  </a:cubicBezTo>
                  <a:cubicBezTo>
                    <a:pt x="9747" y="20252"/>
                    <a:pt x="9746" y="20307"/>
                    <a:pt x="9734" y="20366"/>
                  </a:cubicBezTo>
                  <a:cubicBezTo>
                    <a:pt x="9722" y="20420"/>
                    <a:pt x="9676" y="20484"/>
                    <a:pt x="9617" y="20559"/>
                  </a:cubicBezTo>
                  <a:cubicBezTo>
                    <a:pt x="9606" y="20576"/>
                    <a:pt x="9593" y="20592"/>
                    <a:pt x="9581" y="20608"/>
                  </a:cubicBezTo>
                  <a:cubicBezTo>
                    <a:pt x="9534" y="20668"/>
                    <a:pt x="9489" y="20732"/>
                    <a:pt x="9443" y="20802"/>
                  </a:cubicBezTo>
                  <a:cubicBezTo>
                    <a:pt x="9384" y="20899"/>
                    <a:pt x="9372" y="20990"/>
                    <a:pt x="9395" y="21076"/>
                  </a:cubicBezTo>
                  <a:cubicBezTo>
                    <a:pt x="9418" y="21163"/>
                    <a:pt x="9466" y="21249"/>
                    <a:pt x="9559" y="21336"/>
                  </a:cubicBezTo>
                  <a:cubicBezTo>
                    <a:pt x="9641" y="21411"/>
                    <a:pt x="9747" y="21486"/>
                    <a:pt x="9887" y="21561"/>
                  </a:cubicBezTo>
                  <a:cubicBezTo>
                    <a:pt x="9934" y="21583"/>
                    <a:pt x="10002" y="21600"/>
                    <a:pt x="10084" y="21600"/>
                  </a:cubicBezTo>
                  <a:cubicBezTo>
                    <a:pt x="10131" y="21600"/>
                    <a:pt x="10165" y="21594"/>
                    <a:pt x="10212" y="21588"/>
                  </a:cubicBezTo>
                  <a:cubicBezTo>
                    <a:pt x="10270" y="21577"/>
                    <a:pt x="10317" y="21556"/>
                    <a:pt x="10328" y="21529"/>
                  </a:cubicBezTo>
                  <a:cubicBezTo>
                    <a:pt x="10340" y="21508"/>
                    <a:pt x="10341" y="21487"/>
                    <a:pt x="10317" y="21465"/>
                  </a:cubicBezTo>
                  <a:cubicBezTo>
                    <a:pt x="10142" y="21325"/>
                    <a:pt x="10050" y="21190"/>
                    <a:pt x="10062" y="21066"/>
                  </a:cubicBezTo>
                  <a:cubicBezTo>
                    <a:pt x="10062" y="21007"/>
                    <a:pt x="10096" y="20947"/>
                    <a:pt x="10142" y="20883"/>
                  </a:cubicBezTo>
                  <a:cubicBezTo>
                    <a:pt x="10177" y="20834"/>
                    <a:pt x="10234" y="20786"/>
                    <a:pt x="10281" y="20738"/>
                  </a:cubicBezTo>
                  <a:cubicBezTo>
                    <a:pt x="10304" y="20722"/>
                    <a:pt x="10316" y="20706"/>
                    <a:pt x="10339" y="20684"/>
                  </a:cubicBezTo>
                  <a:cubicBezTo>
                    <a:pt x="10432" y="20592"/>
                    <a:pt x="10494" y="20510"/>
                    <a:pt x="10529" y="20435"/>
                  </a:cubicBezTo>
                  <a:cubicBezTo>
                    <a:pt x="10540" y="20403"/>
                    <a:pt x="10550" y="20334"/>
                    <a:pt x="10551" y="20253"/>
                  </a:cubicBezTo>
                  <a:cubicBezTo>
                    <a:pt x="10551" y="20156"/>
                    <a:pt x="10702" y="20070"/>
                    <a:pt x="10900" y="20043"/>
                  </a:cubicBezTo>
                  <a:cubicBezTo>
                    <a:pt x="11157" y="20010"/>
                    <a:pt x="11412" y="19972"/>
                    <a:pt x="11564" y="19945"/>
                  </a:cubicBezTo>
                  <a:cubicBezTo>
                    <a:pt x="11587" y="19940"/>
                    <a:pt x="11613" y="19940"/>
                    <a:pt x="11637" y="19940"/>
                  </a:cubicBezTo>
                  <a:cubicBezTo>
                    <a:pt x="11742" y="19940"/>
                    <a:pt x="11833" y="19977"/>
                    <a:pt x="11844" y="20026"/>
                  </a:cubicBezTo>
                  <a:cubicBezTo>
                    <a:pt x="11856" y="20069"/>
                    <a:pt x="11869" y="20107"/>
                    <a:pt x="11881" y="20128"/>
                  </a:cubicBezTo>
                  <a:cubicBezTo>
                    <a:pt x="11916" y="20225"/>
                    <a:pt x="11984" y="20317"/>
                    <a:pt x="12078" y="20393"/>
                  </a:cubicBezTo>
                  <a:cubicBezTo>
                    <a:pt x="12171" y="20468"/>
                    <a:pt x="12301" y="20539"/>
                    <a:pt x="12453" y="20603"/>
                  </a:cubicBezTo>
                  <a:cubicBezTo>
                    <a:pt x="12581" y="20657"/>
                    <a:pt x="12744" y="20705"/>
                    <a:pt x="12930" y="20748"/>
                  </a:cubicBezTo>
                  <a:cubicBezTo>
                    <a:pt x="12965" y="20753"/>
                    <a:pt x="13001" y="20758"/>
                    <a:pt x="13036" y="20758"/>
                  </a:cubicBezTo>
                  <a:cubicBezTo>
                    <a:pt x="13118" y="20758"/>
                    <a:pt x="13197" y="20743"/>
                    <a:pt x="13244" y="20716"/>
                  </a:cubicBezTo>
                  <a:cubicBezTo>
                    <a:pt x="13291" y="20695"/>
                    <a:pt x="13302" y="20667"/>
                    <a:pt x="13302" y="20640"/>
                  </a:cubicBezTo>
                  <a:cubicBezTo>
                    <a:pt x="13302" y="20619"/>
                    <a:pt x="13280" y="20597"/>
                    <a:pt x="13233" y="20586"/>
                  </a:cubicBezTo>
                  <a:cubicBezTo>
                    <a:pt x="12953" y="20489"/>
                    <a:pt x="12754" y="20376"/>
                    <a:pt x="12661" y="20268"/>
                  </a:cubicBezTo>
                  <a:cubicBezTo>
                    <a:pt x="12614" y="20214"/>
                    <a:pt x="12592" y="20149"/>
                    <a:pt x="12581" y="20085"/>
                  </a:cubicBezTo>
                  <a:cubicBezTo>
                    <a:pt x="12569" y="20031"/>
                    <a:pt x="12581" y="19977"/>
                    <a:pt x="12581" y="19923"/>
                  </a:cubicBezTo>
                  <a:lnTo>
                    <a:pt x="12581" y="19864"/>
                  </a:lnTo>
                  <a:cubicBezTo>
                    <a:pt x="12581" y="19853"/>
                    <a:pt x="12580" y="19843"/>
                    <a:pt x="12591" y="19832"/>
                  </a:cubicBezTo>
                  <a:cubicBezTo>
                    <a:pt x="12626" y="19757"/>
                    <a:pt x="12720" y="19687"/>
                    <a:pt x="12872" y="19639"/>
                  </a:cubicBezTo>
                  <a:cubicBezTo>
                    <a:pt x="13035" y="19590"/>
                    <a:pt x="13187" y="19531"/>
                    <a:pt x="13339" y="19477"/>
                  </a:cubicBezTo>
                  <a:cubicBezTo>
                    <a:pt x="13385" y="19461"/>
                    <a:pt x="13444" y="19450"/>
                    <a:pt x="13503" y="19450"/>
                  </a:cubicBezTo>
                  <a:cubicBezTo>
                    <a:pt x="13584" y="19450"/>
                    <a:pt x="13663" y="19471"/>
                    <a:pt x="13721" y="19504"/>
                  </a:cubicBezTo>
                  <a:cubicBezTo>
                    <a:pt x="13768" y="19536"/>
                    <a:pt x="13816" y="19563"/>
                    <a:pt x="13874" y="19590"/>
                  </a:cubicBezTo>
                  <a:cubicBezTo>
                    <a:pt x="14026" y="19670"/>
                    <a:pt x="14201" y="19734"/>
                    <a:pt x="14399" y="19788"/>
                  </a:cubicBezTo>
                  <a:cubicBezTo>
                    <a:pt x="14597" y="19842"/>
                    <a:pt x="14796" y="19876"/>
                    <a:pt x="14971" y="19903"/>
                  </a:cubicBezTo>
                  <a:lnTo>
                    <a:pt x="15062" y="19913"/>
                  </a:lnTo>
                  <a:cubicBezTo>
                    <a:pt x="15202" y="19934"/>
                    <a:pt x="15331" y="19955"/>
                    <a:pt x="15460" y="19977"/>
                  </a:cubicBezTo>
                  <a:cubicBezTo>
                    <a:pt x="15611" y="20009"/>
                    <a:pt x="15729" y="20042"/>
                    <a:pt x="15846" y="20085"/>
                  </a:cubicBezTo>
                  <a:cubicBezTo>
                    <a:pt x="16056" y="20171"/>
                    <a:pt x="16218" y="20290"/>
                    <a:pt x="16334" y="20452"/>
                  </a:cubicBezTo>
                  <a:cubicBezTo>
                    <a:pt x="16358" y="20489"/>
                    <a:pt x="16439" y="20511"/>
                    <a:pt x="16520" y="20511"/>
                  </a:cubicBezTo>
                  <a:cubicBezTo>
                    <a:pt x="16544" y="20511"/>
                    <a:pt x="16570" y="20511"/>
                    <a:pt x="16593" y="20506"/>
                  </a:cubicBezTo>
                  <a:cubicBezTo>
                    <a:pt x="16722" y="20489"/>
                    <a:pt x="16802" y="20436"/>
                    <a:pt x="16779" y="20388"/>
                  </a:cubicBezTo>
                  <a:cubicBezTo>
                    <a:pt x="16721" y="20178"/>
                    <a:pt x="16579" y="20020"/>
                    <a:pt x="16334" y="19891"/>
                  </a:cubicBezTo>
                  <a:cubicBezTo>
                    <a:pt x="16206" y="19821"/>
                    <a:pt x="16044" y="19756"/>
                    <a:pt x="15846" y="19702"/>
                  </a:cubicBezTo>
                  <a:cubicBezTo>
                    <a:pt x="15694" y="19659"/>
                    <a:pt x="15530" y="19627"/>
                    <a:pt x="15391" y="19595"/>
                  </a:cubicBezTo>
                  <a:lnTo>
                    <a:pt x="15310" y="19580"/>
                  </a:lnTo>
                  <a:cubicBezTo>
                    <a:pt x="15124" y="19536"/>
                    <a:pt x="14993" y="19504"/>
                    <a:pt x="14888" y="19472"/>
                  </a:cubicBezTo>
                  <a:cubicBezTo>
                    <a:pt x="14783" y="19434"/>
                    <a:pt x="14692" y="19396"/>
                    <a:pt x="14611" y="19347"/>
                  </a:cubicBezTo>
                  <a:cubicBezTo>
                    <a:pt x="14517" y="19293"/>
                    <a:pt x="14434" y="19228"/>
                    <a:pt x="14341" y="19137"/>
                  </a:cubicBezTo>
                  <a:cubicBezTo>
                    <a:pt x="14294" y="19088"/>
                    <a:pt x="14307" y="19030"/>
                    <a:pt x="14388" y="18992"/>
                  </a:cubicBezTo>
                  <a:cubicBezTo>
                    <a:pt x="14517" y="18917"/>
                    <a:pt x="14751" y="18776"/>
                    <a:pt x="14960" y="18647"/>
                  </a:cubicBezTo>
                  <a:cubicBezTo>
                    <a:pt x="15054" y="18588"/>
                    <a:pt x="15238" y="18582"/>
                    <a:pt x="15343" y="18642"/>
                  </a:cubicBezTo>
                  <a:cubicBezTo>
                    <a:pt x="15401" y="18674"/>
                    <a:pt x="15448" y="18695"/>
                    <a:pt x="15460" y="18701"/>
                  </a:cubicBezTo>
                  <a:cubicBezTo>
                    <a:pt x="15600" y="18771"/>
                    <a:pt x="15774" y="18824"/>
                    <a:pt x="15937" y="18867"/>
                  </a:cubicBezTo>
                  <a:cubicBezTo>
                    <a:pt x="16240" y="18937"/>
                    <a:pt x="16591" y="18975"/>
                    <a:pt x="17034" y="18975"/>
                  </a:cubicBezTo>
                  <a:cubicBezTo>
                    <a:pt x="17139" y="18975"/>
                    <a:pt x="17234" y="18933"/>
                    <a:pt x="17246" y="18884"/>
                  </a:cubicBezTo>
                  <a:cubicBezTo>
                    <a:pt x="17257" y="18836"/>
                    <a:pt x="17186" y="18792"/>
                    <a:pt x="17093" y="18787"/>
                  </a:cubicBezTo>
                  <a:cubicBezTo>
                    <a:pt x="16743" y="18760"/>
                    <a:pt x="16453" y="18712"/>
                    <a:pt x="16254" y="18642"/>
                  </a:cubicBezTo>
                  <a:cubicBezTo>
                    <a:pt x="16149" y="18604"/>
                    <a:pt x="16056" y="18561"/>
                    <a:pt x="15963" y="18507"/>
                  </a:cubicBezTo>
                  <a:cubicBezTo>
                    <a:pt x="15881" y="18453"/>
                    <a:pt x="15799" y="18388"/>
                    <a:pt x="15729" y="18324"/>
                  </a:cubicBezTo>
                  <a:cubicBezTo>
                    <a:pt x="15648" y="18237"/>
                    <a:pt x="15647" y="18135"/>
                    <a:pt x="15740" y="18054"/>
                  </a:cubicBezTo>
                  <a:cubicBezTo>
                    <a:pt x="15845" y="17963"/>
                    <a:pt x="15951" y="17866"/>
                    <a:pt x="16021" y="17807"/>
                  </a:cubicBezTo>
                  <a:cubicBezTo>
                    <a:pt x="16103" y="17726"/>
                    <a:pt x="16325" y="17704"/>
                    <a:pt x="16477" y="17763"/>
                  </a:cubicBezTo>
                  <a:cubicBezTo>
                    <a:pt x="16512" y="17779"/>
                    <a:pt x="16545" y="17789"/>
                    <a:pt x="16557" y="17795"/>
                  </a:cubicBezTo>
                  <a:cubicBezTo>
                    <a:pt x="16720" y="17854"/>
                    <a:pt x="16896" y="17904"/>
                    <a:pt x="17071" y="17936"/>
                  </a:cubicBezTo>
                  <a:cubicBezTo>
                    <a:pt x="17316" y="17979"/>
                    <a:pt x="17573" y="18000"/>
                    <a:pt x="17876" y="18000"/>
                  </a:cubicBezTo>
                  <a:cubicBezTo>
                    <a:pt x="17969" y="18000"/>
                    <a:pt x="18074" y="18001"/>
                    <a:pt x="18179" y="17995"/>
                  </a:cubicBezTo>
                  <a:cubicBezTo>
                    <a:pt x="18284" y="17990"/>
                    <a:pt x="18375" y="17946"/>
                    <a:pt x="18375" y="17893"/>
                  </a:cubicBezTo>
                  <a:cubicBezTo>
                    <a:pt x="18375" y="17844"/>
                    <a:pt x="18305" y="17807"/>
                    <a:pt x="18200" y="17802"/>
                  </a:cubicBezTo>
                  <a:cubicBezTo>
                    <a:pt x="17839" y="17785"/>
                    <a:pt x="17547" y="17746"/>
                    <a:pt x="17326" y="17687"/>
                  </a:cubicBezTo>
                  <a:cubicBezTo>
                    <a:pt x="17209" y="17655"/>
                    <a:pt x="17106" y="17618"/>
                    <a:pt x="17012" y="17569"/>
                  </a:cubicBezTo>
                  <a:cubicBezTo>
                    <a:pt x="16931" y="17521"/>
                    <a:pt x="16847" y="17467"/>
                    <a:pt x="16754" y="17413"/>
                  </a:cubicBezTo>
                  <a:cubicBezTo>
                    <a:pt x="16754" y="17413"/>
                    <a:pt x="16707" y="17381"/>
                    <a:pt x="16695" y="17371"/>
                  </a:cubicBezTo>
                  <a:cubicBezTo>
                    <a:pt x="16602" y="17311"/>
                    <a:pt x="16593" y="17235"/>
                    <a:pt x="16652" y="17165"/>
                  </a:cubicBezTo>
                  <a:cubicBezTo>
                    <a:pt x="16780" y="17020"/>
                    <a:pt x="16896" y="16868"/>
                    <a:pt x="17012" y="16717"/>
                  </a:cubicBezTo>
                  <a:cubicBezTo>
                    <a:pt x="17047" y="16680"/>
                    <a:pt x="17116" y="16648"/>
                    <a:pt x="17209" y="16648"/>
                  </a:cubicBezTo>
                  <a:cubicBezTo>
                    <a:pt x="17221" y="16648"/>
                    <a:pt x="17245" y="16648"/>
                    <a:pt x="17257" y="16648"/>
                  </a:cubicBezTo>
                  <a:cubicBezTo>
                    <a:pt x="17385" y="16659"/>
                    <a:pt x="17490" y="16675"/>
                    <a:pt x="17606" y="16707"/>
                  </a:cubicBezTo>
                  <a:cubicBezTo>
                    <a:pt x="17723" y="16740"/>
                    <a:pt x="17851" y="16782"/>
                    <a:pt x="17967" y="16825"/>
                  </a:cubicBezTo>
                  <a:lnTo>
                    <a:pt x="18004" y="16837"/>
                  </a:lnTo>
                  <a:cubicBezTo>
                    <a:pt x="18120" y="16880"/>
                    <a:pt x="18260" y="16933"/>
                    <a:pt x="18412" y="16977"/>
                  </a:cubicBezTo>
                  <a:cubicBezTo>
                    <a:pt x="18587" y="17025"/>
                    <a:pt x="18772" y="17063"/>
                    <a:pt x="18959" y="17079"/>
                  </a:cubicBezTo>
                  <a:cubicBezTo>
                    <a:pt x="19099" y="17095"/>
                    <a:pt x="19252" y="17101"/>
                    <a:pt x="19403" y="17101"/>
                  </a:cubicBezTo>
                  <a:cubicBezTo>
                    <a:pt x="19601" y="17101"/>
                    <a:pt x="19810" y="17089"/>
                    <a:pt x="20067" y="17062"/>
                  </a:cubicBezTo>
                  <a:cubicBezTo>
                    <a:pt x="20171" y="17052"/>
                    <a:pt x="20242" y="17004"/>
                    <a:pt x="20231" y="16950"/>
                  </a:cubicBezTo>
                  <a:cubicBezTo>
                    <a:pt x="20219" y="16907"/>
                    <a:pt x="20138" y="16874"/>
                    <a:pt x="20045" y="16874"/>
                  </a:cubicBezTo>
                  <a:lnTo>
                    <a:pt x="20034" y="16874"/>
                  </a:lnTo>
                  <a:cubicBezTo>
                    <a:pt x="19975" y="16874"/>
                    <a:pt x="19917" y="16874"/>
                    <a:pt x="19859" y="16874"/>
                  </a:cubicBezTo>
                  <a:cubicBezTo>
                    <a:pt x="19579" y="16874"/>
                    <a:pt x="19332" y="16858"/>
                    <a:pt x="19134" y="16820"/>
                  </a:cubicBezTo>
                  <a:cubicBezTo>
                    <a:pt x="19005" y="16798"/>
                    <a:pt x="18889" y="16767"/>
                    <a:pt x="18784" y="16724"/>
                  </a:cubicBezTo>
                  <a:cubicBezTo>
                    <a:pt x="18679" y="16686"/>
                    <a:pt x="18586" y="16631"/>
                    <a:pt x="18481" y="16583"/>
                  </a:cubicBezTo>
                  <a:lnTo>
                    <a:pt x="18459" y="16573"/>
                  </a:lnTo>
                  <a:cubicBezTo>
                    <a:pt x="18343" y="16513"/>
                    <a:pt x="18214" y="16448"/>
                    <a:pt x="18051" y="16394"/>
                  </a:cubicBezTo>
                  <a:cubicBezTo>
                    <a:pt x="17911" y="16346"/>
                    <a:pt x="17759" y="16309"/>
                    <a:pt x="17595" y="16276"/>
                  </a:cubicBezTo>
                  <a:cubicBezTo>
                    <a:pt x="17456" y="16249"/>
                    <a:pt x="17374" y="16174"/>
                    <a:pt x="17421" y="16109"/>
                  </a:cubicBezTo>
                  <a:cubicBezTo>
                    <a:pt x="17479" y="16007"/>
                    <a:pt x="17549" y="15899"/>
                    <a:pt x="17595" y="15791"/>
                  </a:cubicBezTo>
                  <a:cubicBezTo>
                    <a:pt x="17630" y="15727"/>
                    <a:pt x="17736" y="15684"/>
                    <a:pt x="17876" y="15673"/>
                  </a:cubicBezTo>
                  <a:lnTo>
                    <a:pt x="17887" y="15673"/>
                  </a:lnTo>
                  <a:cubicBezTo>
                    <a:pt x="18050" y="15663"/>
                    <a:pt x="18203" y="15652"/>
                    <a:pt x="18343" y="15652"/>
                  </a:cubicBezTo>
                  <a:lnTo>
                    <a:pt x="18364" y="15652"/>
                  </a:lnTo>
                  <a:cubicBezTo>
                    <a:pt x="18504" y="15652"/>
                    <a:pt x="18623" y="15662"/>
                    <a:pt x="18751" y="15678"/>
                  </a:cubicBezTo>
                  <a:cubicBezTo>
                    <a:pt x="18996" y="15711"/>
                    <a:pt x="19252" y="15786"/>
                    <a:pt x="19520" y="15899"/>
                  </a:cubicBezTo>
                  <a:cubicBezTo>
                    <a:pt x="19555" y="15915"/>
                    <a:pt x="19601" y="15921"/>
                    <a:pt x="19647" y="15921"/>
                  </a:cubicBezTo>
                  <a:cubicBezTo>
                    <a:pt x="19694" y="15921"/>
                    <a:pt x="19739" y="15910"/>
                    <a:pt x="19786" y="15894"/>
                  </a:cubicBezTo>
                  <a:cubicBezTo>
                    <a:pt x="19868" y="15856"/>
                    <a:pt x="19881" y="15802"/>
                    <a:pt x="19811" y="15759"/>
                  </a:cubicBezTo>
                  <a:cubicBezTo>
                    <a:pt x="19531" y="15598"/>
                    <a:pt x="19273" y="15494"/>
                    <a:pt x="18969" y="15424"/>
                  </a:cubicBezTo>
                  <a:cubicBezTo>
                    <a:pt x="18795" y="15387"/>
                    <a:pt x="18599" y="15354"/>
                    <a:pt x="18401" y="15343"/>
                  </a:cubicBezTo>
                  <a:cubicBezTo>
                    <a:pt x="18343" y="15338"/>
                    <a:pt x="18225" y="15333"/>
                    <a:pt x="18073" y="15333"/>
                  </a:cubicBezTo>
                  <a:cubicBezTo>
                    <a:pt x="18015" y="15333"/>
                    <a:pt x="17955" y="15318"/>
                    <a:pt x="17920" y="15296"/>
                  </a:cubicBezTo>
                  <a:cubicBezTo>
                    <a:pt x="17885" y="15275"/>
                    <a:pt x="17876" y="15247"/>
                    <a:pt x="17876" y="15221"/>
                  </a:cubicBezTo>
                  <a:cubicBezTo>
                    <a:pt x="17911" y="15134"/>
                    <a:pt x="17967" y="14988"/>
                    <a:pt x="18026" y="14848"/>
                  </a:cubicBezTo>
                  <a:cubicBezTo>
                    <a:pt x="18061" y="14762"/>
                    <a:pt x="18270" y="14708"/>
                    <a:pt x="18445" y="14746"/>
                  </a:cubicBezTo>
                  <a:cubicBezTo>
                    <a:pt x="18491" y="14756"/>
                    <a:pt x="18517" y="14763"/>
                    <a:pt x="18529" y="14763"/>
                  </a:cubicBezTo>
                  <a:cubicBezTo>
                    <a:pt x="18715" y="14795"/>
                    <a:pt x="18925" y="14811"/>
                    <a:pt x="19112" y="14816"/>
                  </a:cubicBezTo>
                  <a:cubicBezTo>
                    <a:pt x="19123" y="14816"/>
                    <a:pt x="19147" y="14816"/>
                    <a:pt x="19159" y="14816"/>
                  </a:cubicBezTo>
                  <a:cubicBezTo>
                    <a:pt x="19486" y="14816"/>
                    <a:pt x="19810" y="14778"/>
                    <a:pt x="20183" y="14697"/>
                  </a:cubicBezTo>
                  <a:cubicBezTo>
                    <a:pt x="20288" y="14675"/>
                    <a:pt x="20335" y="14622"/>
                    <a:pt x="20289" y="14574"/>
                  </a:cubicBezTo>
                  <a:cubicBezTo>
                    <a:pt x="20266" y="14536"/>
                    <a:pt x="20185" y="14515"/>
                    <a:pt x="20103" y="14515"/>
                  </a:cubicBezTo>
                  <a:cubicBezTo>
                    <a:pt x="20091" y="14515"/>
                    <a:pt x="20067" y="14515"/>
                    <a:pt x="20056" y="14520"/>
                  </a:cubicBezTo>
                  <a:cubicBezTo>
                    <a:pt x="19822" y="14547"/>
                    <a:pt x="19623" y="14562"/>
                    <a:pt x="19436" y="14562"/>
                  </a:cubicBezTo>
                  <a:cubicBezTo>
                    <a:pt x="19331" y="14562"/>
                    <a:pt x="19241" y="14557"/>
                    <a:pt x="19159" y="14552"/>
                  </a:cubicBezTo>
                  <a:cubicBezTo>
                    <a:pt x="19031" y="14541"/>
                    <a:pt x="18901" y="14520"/>
                    <a:pt x="18773" y="14488"/>
                  </a:cubicBezTo>
                  <a:cubicBezTo>
                    <a:pt x="18656" y="14456"/>
                    <a:pt x="18539" y="14418"/>
                    <a:pt x="18423" y="14380"/>
                  </a:cubicBezTo>
                  <a:lnTo>
                    <a:pt x="18401" y="14374"/>
                  </a:lnTo>
                  <a:cubicBezTo>
                    <a:pt x="18366" y="14363"/>
                    <a:pt x="18330" y="14352"/>
                    <a:pt x="18295" y="14342"/>
                  </a:cubicBezTo>
                  <a:cubicBezTo>
                    <a:pt x="18202" y="14309"/>
                    <a:pt x="18141" y="14261"/>
                    <a:pt x="18153" y="14207"/>
                  </a:cubicBezTo>
                  <a:cubicBezTo>
                    <a:pt x="18165" y="14148"/>
                    <a:pt x="18179" y="14089"/>
                    <a:pt x="18179" y="14035"/>
                  </a:cubicBezTo>
                  <a:cubicBezTo>
                    <a:pt x="18190" y="13987"/>
                    <a:pt x="18270" y="13943"/>
                    <a:pt x="18386" y="13943"/>
                  </a:cubicBezTo>
                  <a:cubicBezTo>
                    <a:pt x="18386" y="13943"/>
                    <a:pt x="18459" y="13943"/>
                    <a:pt x="18459" y="13943"/>
                  </a:cubicBezTo>
                  <a:cubicBezTo>
                    <a:pt x="18669" y="13943"/>
                    <a:pt x="18888" y="13928"/>
                    <a:pt x="19086" y="13895"/>
                  </a:cubicBezTo>
                  <a:cubicBezTo>
                    <a:pt x="19296" y="13863"/>
                    <a:pt x="19472" y="13813"/>
                    <a:pt x="19600" y="13781"/>
                  </a:cubicBezTo>
                  <a:lnTo>
                    <a:pt x="19626" y="13776"/>
                  </a:lnTo>
                  <a:cubicBezTo>
                    <a:pt x="19754" y="13744"/>
                    <a:pt x="19881" y="13712"/>
                    <a:pt x="19997" y="13685"/>
                  </a:cubicBezTo>
                  <a:cubicBezTo>
                    <a:pt x="20126" y="13658"/>
                    <a:pt x="20266" y="13641"/>
                    <a:pt x="20395" y="13641"/>
                  </a:cubicBezTo>
                  <a:cubicBezTo>
                    <a:pt x="20430" y="13641"/>
                    <a:pt x="20465" y="13641"/>
                    <a:pt x="20500" y="13641"/>
                  </a:cubicBezTo>
                  <a:cubicBezTo>
                    <a:pt x="20722" y="13641"/>
                    <a:pt x="20989" y="13668"/>
                    <a:pt x="21280" y="13717"/>
                  </a:cubicBezTo>
                  <a:cubicBezTo>
                    <a:pt x="21303" y="13722"/>
                    <a:pt x="21326" y="13722"/>
                    <a:pt x="21349" y="13722"/>
                  </a:cubicBezTo>
                  <a:cubicBezTo>
                    <a:pt x="21419" y="13722"/>
                    <a:pt x="21489" y="13700"/>
                    <a:pt x="21524" y="13668"/>
                  </a:cubicBezTo>
                  <a:cubicBezTo>
                    <a:pt x="21571" y="13620"/>
                    <a:pt x="21537" y="13560"/>
                    <a:pt x="21444" y="13533"/>
                  </a:cubicBezTo>
                  <a:cubicBezTo>
                    <a:pt x="21059" y="13431"/>
                    <a:pt x="20733" y="13378"/>
                    <a:pt x="20395" y="13362"/>
                  </a:cubicBezTo>
                  <a:cubicBezTo>
                    <a:pt x="20348" y="13362"/>
                    <a:pt x="20299" y="13357"/>
                    <a:pt x="20252" y="13357"/>
                  </a:cubicBezTo>
                  <a:cubicBezTo>
                    <a:pt x="20101" y="13357"/>
                    <a:pt x="19952" y="13367"/>
                    <a:pt x="19800" y="13384"/>
                  </a:cubicBezTo>
                  <a:cubicBezTo>
                    <a:pt x="19626" y="13405"/>
                    <a:pt x="19459" y="13431"/>
                    <a:pt x="19319" y="13458"/>
                  </a:cubicBezTo>
                  <a:lnTo>
                    <a:pt x="19276" y="13464"/>
                  </a:lnTo>
                  <a:cubicBezTo>
                    <a:pt x="19136" y="13491"/>
                    <a:pt x="18993" y="13513"/>
                    <a:pt x="18853" y="13523"/>
                  </a:cubicBezTo>
                  <a:cubicBezTo>
                    <a:pt x="18771" y="13529"/>
                    <a:pt x="18704" y="13533"/>
                    <a:pt x="18634" y="13533"/>
                  </a:cubicBezTo>
                  <a:cubicBezTo>
                    <a:pt x="18588" y="13533"/>
                    <a:pt x="18539" y="13534"/>
                    <a:pt x="18492" y="13528"/>
                  </a:cubicBezTo>
                  <a:lnTo>
                    <a:pt x="18481" y="13528"/>
                  </a:lnTo>
                  <a:cubicBezTo>
                    <a:pt x="18330" y="13518"/>
                    <a:pt x="18223" y="13459"/>
                    <a:pt x="18211" y="13384"/>
                  </a:cubicBezTo>
                  <a:cubicBezTo>
                    <a:pt x="18211" y="13211"/>
                    <a:pt x="18203" y="13044"/>
                    <a:pt x="18168" y="12877"/>
                  </a:cubicBezTo>
                  <a:cubicBezTo>
                    <a:pt x="18168" y="12839"/>
                    <a:pt x="18190" y="12806"/>
                    <a:pt x="18237" y="12779"/>
                  </a:cubicBezTo>
                  <a:cubicBezTo>
                    <a:pt x="18400" y="12704"/>
                    <a:pt x="18539" y="12769"/>
                    <a:pt x="19017" y="12796"/>
                  </a:cubicBezTo>
                  <a:cubicBezTo>
                    <a:pt x="19215" y="12807"/>
                    <a:pt x="19424" y="12800"/>
                    <a:pt x="19611" y="12784"/>
                  </a:cubicBezTo>
                  <a:cubicBezTo>
                    <a:pt x="19937" y="12752"/>
                    <a:pt x="20252" y="12678"/>
                    <a:pt x="20602" y="12549"/>
                  </a:cubicBezTo>
                  <a:cubicBezTo>
                    <a:pt x="20684" y="12516"/>
                    <a:pt x="20708" y="12457"/>
                    <a:pt x="20650" y="12414"/>
                  </a:cubicBezTo>
                  <a:cubicBezTo>
                    <a:pt x="20615" y="12387"/>
                    <a:pt x="20544" y="12370"/>
                    <a:pt x="20486" y="12370"/>
                  </a:cubicBezTo>
                  <a:cubicBezTo>
                    <a:pt x="20451" y="12370"/>
                    <a:pt x="20430" y="12375"/>
                    <a:pt x="20395" y="12380"/>
                  </a:cubicBezTo>
                  <a:cubicBezTo>
                    <a:pt x="19462" y="12623"/>
                    <a:pt x="19089" y="12478"/>
                    <a:pt x="18343" y="12360"/>
                  </a:cubicBezTo>
                  <a:cubicBezTo>
                    <a:pt x="18156" y="12333"/>
                    <a:pt x="18028" y="12258"/>
                    <a:pt x="17993" y="12171"/>
                  </a:cubicBezTo>
                  <a:cubicBezTo>
                    <a:pt x="17946" y="12037"/>
                    <a:pt x="17888" y="11907"/>
                    <a:pt x="17818" y="11777"/>
                  </a:cubicBezTo>
                  <a:cubicBezTo>
                    <a:pt x="17783" y="11702"/>
                    <a:pt x="17852" y="11622"/>
                    <a:pt x="18004" y="11579"/>
                  </a:cubicBezTo>
                  <a:cubicBezTo>
                    <a:pt x="18039" y="11568"/>
                    <a:pt x="18074" y="11563"/>
                    <a:pt x="18120" y="11552"/>
                  </a:cubicBezTo>
                  <a:cubicBezTo>
                    <a:pt x="18237" y="11530"/>
                    <a:pt x="18354" y="11514"/>
                    <a:pt x="18470" y="11503"/>
                  </a:cubicBezTo>
                  <a:cubicBezTo>
                    <a:pt x="18529" y="11498"/>
                    <a:pt x="18586" y="11498"/>
                    <a:pt x="18656" y="11498"/>
                  </a:cubicBezTo>
                  <a:cubicBezTo>
                    <a:pt x="18726" y="11498"/>
                    <a:pt x="18806" y="11498"/>
                    <a:pt x="18911" y="11503"/>
                  </a:cubicBezTo>
                  <a:lnTo>
                    <a:pt x="18984" y="11503"/>
                  </a:lnTo>
                  <a:cubicBezTo>
                    <a:pt x="19101" y="11508"/>
                    <a:pt x="19228" y="11508"/>
                    <a:pt x="19356" y="11508"/>
                  </a:cubicBezTo>
                  <a:cubicBezTo>
                    <a:pt x="19391" y="11508"/>
                    <a:pt x="19437" y="11508"/>
                    <a:pt x="19472" y="11508"/>
                  </a:cubicBezTo>
                  <a:cubicBezTo>
                    <a:pt x="19682" y="11503"/>
                    <a:pt x="19881" y="11487"/>
                    <a:pt x="20056" y="11449"/>
                  </a:cubicBezTo>
                  <a:cubicBezTo>
                    <a:pt x="20370" y="11390"/>
                    <a:pt x="20661" y="11292"/>
                    <a:pt x="20941" y="11131"/>
                  </a:cubicBezTo>
                  <a:cubicBezTo>
                    <a:pt x="21011" y="11093"/>
                    <a:pt x="21012" y="11029"/>
                    <a:pt x="20930" y="10991"/>
                  </a:cubicBezTo>
                  <a:cubicBezTo>
                    <a:pt x="20884" y="10970"/>
                    <a:pt x="20836" y="10959"/>
                    <a:pt x="20777" y="10959"/>
                  </a:cubicBezTo>
                  <a:cubicBezTo>
                    <a:pt x="20731" y="10959"/>
                    <a:pt x="20696" y="10963"/>
                    <a:pt x="20661" y="10979"/>
                  </a:cubicBezTo>
                  <a:cubicBezTo>
                    <a:pt x="20392" y="11087"/>
                    <a:pt x="20126" y="11153"/>
                    <a:pt x="19870" y="11180"/>
                  </a:cubicBezTo>
                  <a:cubicBezTo>
                    <a:pt x="19776" y="11190"/>
                    <a:pt x="19694" y="11195"/>
                    <a:pt x="19589" y="11195"/>
                  </a:cubicBezTo>
                  <a:cubicBezTo>
                    <a:pt x="19542" y="11195"/>
                    <a:pt x="19497" y="11195"/>
                    <a:pt x="19451" y="11190"/>
                  </a:cubicBezTo>
                  <a:cubicBezTo>
                    <a:pt x="19322" y="11184"/>
                    <a:pt x="19193" y="11174"/>
                    <a:pt x="19053" y="11158"/>
                  </a:cubicBezTo>
                  <a:lnTo>
                    <a:pt x="18995" y="11153"/>
                  </a:lnTo>
                  <a:cubicBezTo>
                    <a:pt x="18832" y="11137"/>
                    <a:pt x="18644" y="11121"/>
                    <a:pt x="18434" y="11121"/>
                  </a:cubicBezTo>
                  <a:cubicBezTo>
                    <a:pt x="18224" y="11121"/>
                    <a:pt x="18013" y="11136"/>
                    <a:pt x="17803" y="11168"/>
                  </a:cubicBezTo>
                  <a:cubicBezTo>
                    <a:pt x="17768" y="11173"/>
                    <a:pt x="17747" y="11179"/>
                    <a:pt x="17712" y="11185"/>
                  </a:cubicBezTo>
                  <a:cubicBezTo>
                    <a:pt x="17665" y="11190"/>
                    <a:pt x="17617" y="11195"/>
                    <a:pt x="17570" y="11190"/>
                  </a:cubicBezTo>
                  <a:cubicBezTo>
                    <a:pt x="17477" y="11184"/>
                    <a:pt x="17397" y="11147"/>
                    <a:pt x="17362" y="11104"/>
                  </a:cubicBezTo>
                  <a:cubicBezTo>
                    <a:pt x="17316" y="11050"/>
                    <a:pt x="17267" y="11001"/>
                    <a:pt x="17220" y="10947"/>
                  </a:cubicBezTo>
                  <a:cubicBezTo>
                    <a:pt x="17138" y="10856"/>
                    <a:pt x="17058" y="10769"/>
                    <a:pt x="16976" y="10683"/>
                  </a:cubicBezTo>
                  <a:cubicBezTo>
                    <a:pt x="16953" y="10661"/>
                    <a:pt x="16964" y="10635"/>
                    <a:pt x="16987" y="10619"/>
                  </a:cubicBezTo>
                  <a:cubicBezTo>
                    <a:pt x="17010" y="10597"/>
                    <a:pt x="17060" y="10587"/>
                    <a:pt x="17118" y="10582"/>
                  </a:cubicBezTo>
                  <a:cubicBezTo>
                    <a:pt x="17223" y="10577"/>
                    <a:pt x="17313" y="10571"/>
                    <a:pt x="17395" y="10565"/>
                  </a:cubicBezTo>
                  <a:cubicBezTo>
                    <a:pt x="17593" y="10549"/>
                    <a:pt x="17793" y="10517"/>
                    <a:pt x="17956" y="10474"/>
                  </a:cubicBezTo>
                  <a:cubicBezTo>
                    <a:pt x="18318" y="10383"/>
                    <a:pt x="18574" y="10252"/>
                    <a:pt x="18784" y="10139"/>
                  </a:cubicBezTo>
                  <a:cubicBezTo>
                    <a:pt x="18819" y="10118"/>
                    <a:pt x="18831" y="10097"/>
                    <a:pt x="18831" y="10075"/>
                  </a:cubicBezTo>
                  <a:cubicBezTo>
                    <a:pt x="18831" y="10054"/>
                    <a:pt x="18797" y="10032"/>
                    <a:pt x="18762" y="10016"/>
                  </a:cubicBezTo>
                  <a:cubicBezTo>
                    <a:pt x="18727" y="10005"/>
                    <a:pt x="18680" y="9994"/>
                    <a:pt x="18645" y="9994"/>
                  </a:cubicBezTo>
                  <a:cubicBezTo>
                    <a:pt x="18598" y="9994"/>
                    <a:pt x="18553" y="10000"/>
                    <a:pt x="18518" y="10016"/>
                  </a:cubicBezTo>
                  <a:cubicBezTo>
                    <a:pt x="18226" y="10129"/>
                    <a:pt x="17978" y="10199"/>
                    <a:pt x="17745" y="10237"/>
                  </a:cubicBezTo>
                  <a:cubicBezTo>
                    <a:pt x="17617" y="10258"/>
                    <a:pt x="17491" y="10269"/>
                    <a:pt x="17351" y="10269"/>
                  </a:cubicBezTo>
                  <a:lnTo>
                    <a:pt x="17337" y="10269"/>
                  </a:lnTo>
                  <a:cubicBezTo>
                    <a:pt x="17208" y="10269"/>
                    <a:pt x="17071" y="10263"/>
                    <a:pt x="16896" y="10252"/>
                  </a:cubicBezTo>
                  <a:cubicBezTo>
                    <a:pt x="16861" y="10252"/>
                    <a:pt x="16824" y="10247"/>
                    <a:pt x="16801" y="10247"/>
                  </a:cubicBezTo>
                  <a:cubicBezTo>
                    <a:pt x="16673" y="10242"/>
                    <a:pt x="16556" y="10198"/>
                    <a:pt x="16509" y="10144"/>
                  </a:cubicBezTo>
                  <a:cubicBezTo>
                    <a:pt x="16451" y="10080"/>
                    <a:pt x="16369" y="9972"/>
                    <a:pt x="16287" y="9865"/>
                  </a:cubicBezTo>
                  <a:cubicBezTo>
                    <a:pt x="16217" y="9773"/>
                    <a:pt x="16267" y="9675"/>
                    <a:pt x="16418" y="9605"/>
                  </a:cubicBezTo>
                  <a:cubicBezTo>
                    <a:pt x="16535" y="9552"/>
                    <a:pt x="16638" y="9509"/>
                    <a:pt x="16684" y="9488"/>
                  </a:cubicBezTo>
                  <a:cubicBezTo>
                    <a:pt x="16801" y="9434"/>
                    <a:pt x="16907" y="9380"/>
                    <a:pt x="17012" y="9343"/>
                  </a:cubicBezTo>
                  <a:cubicBezTo>
                    <a:pt x="17117" y="9305"/>
                    <a:pt x="17233" y="9272"/>
                    <a:pt x="17373" y="9250"/>
                  </a:cubicBezTo>
                  <a:cubicBezTo>
                    <a:pt x="17571" y="9218"/>
                    <a:pt x="17817" y="9201"/>
                    <a:pt x="18120" y="9201"/>
                  </a:cubicBezTo>
                  <a:cubicBezTo>
                    <a:pt x="18179" y="9201"/>
                    <a:pt x="18226" y="9201"/>
                    <a:pt x="18284" y="9201"/>
                  </a:cubicBezTo>
                  <a:lnTo>
                    <a:pt x="18295" y="9201"/>
                  </a:lnTo>
                  <a:cubicBezTo>
                    <a:pt x="18389" y="9201"/>
                    <a:pt x="18469" y="9175"/>
                    <a:pt x="18492" y="9132"/>
                  </a:cubicBezTo>
                  <a:cubicBezTo>
                    <a:pt x="18504" y="9111"/>
                    <a:pt x="18494" y="9083"/>
                    <a:pt x="18470" y="9067"/>
                  </a:cubicBezTo>
                  <a:cubicBezTo>
                    <a:pt x="18447" y="9045"/>
                    <a:pt x="18401" y="9035"/>
                    <a:pt x="18343" y="9030"/>
                  </a:cubicBezTo>
                  <a:cubicBezTo>
                    <a:pt x="18074" y="9003"/>
                    <a:pt x="17840" y="8986"/>
                    <a:pt x="17595" y="8986"/>
                  </a:cubicBezTo>
                  <a:cubicBezTo>
                    <a:pt x="17479" y="8986"/>
                    <a:pt x="17362" y="8992"/>
                    <a:pt x="17246" y="8998"/>
                  </a:cubicBezTo>
                  <a:cubicBezTo>
                    <a:pt x="17047" y="9014"/>
                    <a:pt x="16860" y="9040"/>
                    <a:pt x="16673" y="9083"/>
                  </a:cubicBezTo>
                  <a:cubicBezTo>
                    <a:pt x="16498" y="9127"/>
                    <a:pt x="16347" y="9175"/>
                    <a:pt x="16207" y="9223"/>
                  </a:cubicBezTo>
                  <a:cubicBezTo>
                    <a:pt x="16195" y="9229"/>
                    <a:pt x="16184" y="9235"/>
                    <a:pt x="16149" y="9240"/>
                  </a:cubicBezTo>
                  <a:cubicBezTo>
                    <a:pt x="16009" y="9278"/>
                    <a:pt x="15835" y="9250"/>
                    <a:pt x="15777" y="9174"/>
                  </a:cubicBezTo>
                  <a:cubicBezTo>
                    <a:pt x="15684" y="9040"/>
                    <a:pt x="15576" y="8901"/>
                    <a:pt x="15529" y="8809"/>
                  </a:cubicBezTo>
                  <a:cubicBezTo>
                    <a:pt x="15506" y="8777"/>
                    <a:pt x="15519" y="8743"/>
                    <a:pt x="15565" y="8716"/>
                  </a:cubicBezTo>
                  <a:cubicBezTo>
                    <a:pt x="15600" y="8689"/>
                    <a:pt x="15670" y="8675"/>
                    <a:pt x="15740" y="8669"/>
                  </a:cubicBezTo>
                  <a:cubicBezTo>
                    <a:pt x="15845" y="8664"/>
                    <a:pt x="15916" y="8658"/>
                    <a:pt x="15963" y="8658"/>
                  </a:cubicBezTo>
                  <a:cubicBezTo>
                    <a:pt x="16161" y="8652"/>
                    <a:pt x="16359" y="8631"/>
                    <a:pt x="16546" y="8599"/>
                  </a:cubicBezTo>
                  <a:cubicBezTo>
                    <a:pt x="16919" y="8534"/>
                    <a:pt x="17211" y="8431"/>
                    <a:pt x="17468" y="8334"/>
                  </a:cubicBezTo>
                  <a:cubicBezTo>
                    <a:pt x="17515" y="8318"/>
                    <a:pt x="17537" y="8297"/>
                    <a:pt x="17537" y="8270"/>
                  </a:cubicBezTo>
                  <a:cubicBezTo>
                    <a:pt x="17537" y="8249"/>
                    <a:pt x="17526" y="8227"/>
                    <a:pt x="17479" y="8211"/>
                  </a:cubicBezTo>
                  <a:cubicBezTo>
                    <a:pt x="17444" y="8195"/>
                    <a:pt x="17395" y="8184"/>
                    <a:pt x="17337" y="8184"/>
                  </a:cubicBezTo>
                  <a:cubicBezTo>
                    <a:pt x="17302" y="8184"/>
                    <a:pt x="17270" y="8189"/>
                    <a:pt x="17235" y="8200"/>
                  </a:cubicBezTo>
                  <a:cubicBezTo>
                    <a:pt x="17025" y="8259"/>
                    <a:pt x="16707" y="8334"/>
                    <a:pt x="16404" y="8361"/>
                  </a:cubicBezTo>
                  <a:cubicBezTo>
                    <a:pt x="16322" y="8367"/>
                    <a:pt x="16240" y="8373"/>
                    <a:pt x="16170" y="8373"/>
                  </a:cubicBezTo>
                  <a:cubicBezTo>
                    <a:pt x="16112" y="8373"/>
                    <a:pt x="16054" y="8372"/>
                    <a:pt x="15996" y="8366"/>
                  </a:cubicBezTo>
                  <a:cubicBezTo>
                    <a:pt x="15844" y="8355"/>
                    <a:pt x="15683" y="8335"/>
                    <a:pt x="15555" y="8319"/>
                  </a:cubicBezTo>
                  <a:lnTo>
                    <a:pt x="15460" y="8307"/>
                  </a:lnTo>
                  <a:cubicBezTo>
                    <a:pt x="15331" y="8291"/>
                    <a:pt x="15239" y="8244"/>
                    <a:pt x="15216" y="8184"/>
                  </a:cubicBezTo>
                  <a:cubicBezTo>
                    <a:pt x="15146" y="8039"/>
                    <a:pt x="15098" y="7893"/>
                    <a:pt x="15052" y="7753"/>
                  </a:cubicBezTo>
                  <a:cubicBezTo>
                    <a:pt x="15028" y="7683"/>
                    <a:pt x="15109" y="7617"/>
                    <a:pt x="15237" y="7585"/>
                  </a:cubicBezTo>
                  <a:cubicBezTo>
                    <a:pt x="15342" y="7563"/>
                    <a:pt x="15436" y="7549"/>
                    <a:pt x="15529" y="7538"/>
                  </a:cubicBezTo>
                  <a:cubicBezTo>
                    <a:pt x="15611" y="7527"/>
                    <a:pt x="15694" y="7521"/>
                    <a:pt x="15788" y="7521"/>
                  </a:cubicBezTo>
                  <a:cubicBezTo>
                    <a:pt x="15823" y="7521"/>
                    <a:pt x="15858" y="7521"/>
                    <a:pt x="15904" y="7521"/>
                  </a:cubicBezTo>
                  <a:cubicBezTo>
                    <a:pt x="16033" y="7526"/>
                    <a:pt x="16171" y="7543"/>
                    <a:pt x="16334" y="7565"/>
                  </a:cubicBezTo>
                  <a:cubicBezTo>
                    <a:pt x="16509" y="7586"/>
                    <a:pt x="16684" y="7601"/>
                    <a:pt x="16870" y="7612"/>
                  </a:cubicBezTo>
                  <a:cubicBezTo>
                    <a:pt x="16929" y="7612"/>
                    <a:pt x="16976" y="7619"/>
                    <a:pt x="17034" y="7619"/>
                  </a:cubicBezTo>
                  <a:cubicBezTo>
                    <a:pt x="17174" y="7619"/>
                    <a:pt x="17328" y="7613"/>
                    <a:pt x="17468" y="7597"/>
                  </a:cubicBezTo>
                  <a:cubicBezTo>
                    <a:pt x="17853" y="7559"/>
                    <a:pt x="18179" y="7478"/>
                    <a:pt x="18459" y="7408"/>
                  </a:cubicBezTo>
                  <a:cubicBezTo>
                    <a:pt x="18506" y="7397"/>
                    <a:pt x="18539" y="7376"/>
                    <a:pt x="18550" y="7354"/>
                  </a:cubicBezTo>
                  <a:cubicBezTo>
                    <a:pt x="18562" y="7333"/>
                    <a:pt x="18553" y="7312"/>
                    <a:pt x="18518" y="7295"/>
                  </a:cubicBezTo>
                  <a:cubicBezTo>
                    <a:pt x="18483" y="7274"/>
                    <a:pt x="18424" y="7262"/>
                    <a:pt x="18354" y="7262"/>
                  </a:cubicBezTo>
                  <a:cubicBezTo>
                    <a:pt x="18330" y="7262"/>
                    <a:pt x="18305" y="7263"/>
                    <a:pt x="18270" y="7268"/>
                  </a:cubicBezTo>
                  <a:cubicBezTo>
                    <a:pt x="18013" y="7312"/>
                    <a:pt x="17687" y="7359"/>
                    <a:pt x="17384" y="7359"/>
                  </a:cubicBezTo>
                  <a:lnTo>
                    <a:pt x="17373" y="7359"/>
                  </a:lnTo>
                  <a:cubicBezTo>
                    <a:pt x="17280" y="7359"/>
                    <a:pt x="17175" y="7360"/>
                    <a:pt x="17082" y="7349"/>
                  </a:cubicBezTo>
                  <a:cubicBezTo>
                    <a:pt x="16930" y="7333"/>
                    <a:pt x="16778" y="7305"/>
                    <a:pt x="16557" y="7257"/>
                  </a:cubicBezTo>
                  <a:lnTo>
                    <a:pt x="16520" y="7247"/>
                  </a:lnTo>
                  <a:cubicBezTo>
                    <a:pt x="16380" y="7214"/>
                    <a:pt x="16229" y="7181"/>
                    <a:pt x="16054" y="7154"/>
                  </a:cubicBezTo>
                  <a:cubicBezTo>
                    <a:pt x="15844" y="7122"/>
                    <a:pt x="15637" y="7105"/>
                    <a:pt x="15427" y="7100"/>
                  </a:cubicBezTo>
                  <a:cubicBezTo>
                    <a:pt x="15415" y="7100"/>
                    <a:pt x="15391" y="7100"/>
                    <a:pt x="15380" y="7100"/>
                  </a:cubicBezTo>
                  <a:cubicBezTo>
                    <a:pt x="15356" y="7100"/>
                    <a:pt x="15334" y="7100"/>
                    <a:pt x="15310" y="7100"/>
                  </a:cubicBezTo>
                  <a:lnTo>
                    <a:pt x="15296" y="7100"/>
                  </a:lnTo>
                  <a:cubicBezTo>
                    <a:pt x="15179" y="7100"/>
                    <a:pt x="15063" y="7075"/>
                    <a:pt x="14993" y="7026"/>
                  </a:cubicBezTo>
                  <a:cubicBezTo>
                    <a:pt x="14947" y="6999"/>
                    <a:pt x="14935" y="6961"/>
                    <a:pt x="14935" y="6923"/>
                  </a:cubicBezTo>
                  <a:cubicBezTo>
                    <a:pt x="14947" y="6821"/>
                    <a:pt x="14959" y="6719"/>
                    <a:pt x="14982" y="6622"/>
                  </a:cubicBezTo>
                  <a:cubicBezTo>
                    <a:pt x="15006" y="6541"/>
                    <a:pt x="15146" y="6481"/>
                    <a:pt x="15332" y="6481"/>
                  </a:cubicBezTo>
                  <a:cubicBezTo>
                    <a:pt x="15402" y="6481"/>
                    <a:pt x="15474" y="6475"/>
                    <a:pt x="15544" y="6475"/>
                  </a:cubicBezTo>
                  <a:cubicBezTo>
                    <a:pt x="15730" y="6465"/>
                    <a:pt x="15891" y="6443"/>
                    <a:pt x="16043" y="6427"/>
                  </a:cubicBezTo>
                  <a:lnTo>
                    <a:pt x="16090" y="6422"/>
                  </a:lnTo>
                  <a:cubicBezTo>
                    <a:pt x="16254" y="6400"/>
                    <a:pt x="16395" y="6390"/>
                    <a:pt x="16535" y="6385"/>
                  </a:cubicBezTo>
                  <a:cubicBezTo>
                    <a:pt x="16558" y="6385"/>
                    <a:pt x="16592" y="6385"/>
                    <a:pt x="16615" y="6385"/>
                  </a:cubicBezTo>
                  <a:cubicBezTo>
                    <a:pt x="16720" y="6385"/>
                    <a:pt x="16824" y="6389"/>
                    <a:pt x="16929" y="6400"/>
                  </a:cubicBezTo>
                  <a:cubicBezTo>
                    <a:pt x="17208" y="6432"/>
                    <a:pt x="17491" y="6508"/>
                    <a:pt x="17759" y="6583"/>
                  </a:cubicBezTo>
                  <a:cubicBezTo>
                    <a:pt x="17794" y="6594"/>
                    <a:pt x="17841" y="6600"/>
                    <a:pt x="17876" y="6600"/>
                  </a:cubicBezTo>
                  <a:cubicBezTo>
                    <a:pt x="17923" y="6600"/>
                    <a:pt x="17969" y="6594"/>
                    <a:pt x="17993" y="6583"/>
                  </a:cubicBezTo>
                  <a:cubicBezTo>
                    <a:pt x="18028" y="6567"/>
                    <a:pt x="18051" y="6551"/>
                    <a:pt x="18051" y="6529"/>
                  </a:cubicBezTo>
                  <a:cubicBezTo>
                    <a:pt x="18051" y="6508"/>
                    <a:pt x="18028" y="6482"/>
                    <a:pt x="17993" y="6465"/>
                  </a:cubicBezTo>
                  <a:cubicBezTo>
                    <a:pt x="17725" y="6358"/>
                    <a:pt x="17468" y="6255"/>
                    <a:pt x="17118" y="6179"/>
                  </a:cubicBezTo>
                  <a:cubicBezTo>
                    <a:pt x="16943" y="6141"/>
                    <a:pt x="16744" y="6109"/>
                    <a:pt x="16546" y="6098"/>
                  </a:cubicBezTo>
                  <a:cubicBezTo>
                    <a:pt x="16429" y="6093"/>
                    <a:pt x="16300" y="6088"/>
                    <a:pt x="16149" y="6088"/>
                  </a:cubicBezTo>
                  <a:cubicBezTo>
                    <a:pt x="16090" y="6088"/>
                    <a:pt x="16042" y="6088"/>
                    <a:pt x="15996" y="6088"/>
                  </a:cubicBezTo>
                  <a:cubicBezTo>
                    <a:pt x="15926" y="6088"/>
                    <a:pt x="15869" y="6088"/>
                    <a:pt x="15799" y="6088"/>
                  </a:cubicBezTo>
                  <a:cubicBezTo>
                    <a:pt x="15694" y="6088"/>
                    <a:pt x="15614" y="6089"/>
                    <a:pt x="15544" y="6083"/>
                  </a:cubicBezTo>
                  <a:cubicBezTo>
                    <a:pt x="15532" y="6083"/>
                    <a:pt x="15530" y="6083"/>
                    <a:pt x="15518" y="6083"/>
                  </a:cubicBezTo>
                  <a:cubicBezTo>
                    <a:pt x="15413" y="6072"/>
                    <a:pt x="15331" y="6034"/>
                    <a:pt x="15296" y="5986"/>
                  </a:cubicBezTo>
                  <a:cubicBezTo>
                    <a:pt x="15272" y="5953"/>
                    <a:pt x="15272" y="5920"/>
                    <a:pt x="15296" y="5888"/>
                  </a:cubicBezTo>
                  <a:cubicBezTo>
                    <a:pt x="15412" y="5710"/>
                    <a:pt x="15555" y="5522"/>
                    <a:pt x="15729" y="5339"/>
                  </a:cubicBezTo>
                  <a:cubicBezTo>
                    <a:pt x="15811" y="5247"/>
                    <a:pt x="15997" y="5188"/>
                    <a:pt x="16207" y="5177"/>
                  </a:cubicBezTo>
                  <a:cubicBezTo>
                    <a:pt x="16289" y="5172"/>
                    <a:pt x="16370" y="5172"/>
                    <a:pt x="16440" y="5172"/>
                  </a:cubicBezTo>
                  <a:cubicBezTo>
                    <a:pt x="16475" y="5172"/>
                    <a:pt x="16510" y="5172"/>
                    <a:pt x="16557" y="5172"/>
                  </a:cubicBezTo>
                  <a:cubicBezTo>
                    <a:pt x="16697" y="5178"/>
                    <a:pt x="16826" y="5188"/>
                    <a:pt x="16954" y="5209"/>
                  </a:cubicBezTo>
                  <a:cubicBezTo>
                    <a:pt x="17071" y="5231"/>
                    <a:pt x="17197" y="5263"/>
                    <a:pt x="17384" y="5317"/>
                  </a:cubicBezTo>
                  <a:lnTo>
                    <a:pt x="17468" y="5344"/>
                  </a:lnTo>
                  <a:cubicBezTo>
                    <a:pt x="17596" y="5382"/>
                    <a:pt x="17746" y="5431"/>
                    <a:pt x="17898" y="5469"/>
                  </a:cubicBezTo>
                  <a:cubicBezTo>
                    <a:pt x="18108" y="5517"/>
                    <a:pt x="18319" y="5549"/>
                    <a:pt x="18529" y="5560"/>
                  </a:cubicBezTo>
                  <a:cubicBezTo>
                    <a:pt x="18598" y="5565"/>
                    <a:pt x="18655" y="5565"/>
                    <a:pt x="18725" y="5565"/>
                  </a:cubicBezTo>
                  <a:cubicBezTo>
                    <a:pt x="19040" y="5565"/>
                    <a:pt x="19369" y="5528"/>
                    <a:pt x="19742" y="5442"/>
                  </a:cubicBezTo>
                  <a:cubicBezTo>
                    <a:pt x="19847" y="5420"/>
                    <a:pt x="19905" y="5354"/>
                    <a:pt x="19870" y="5295"/>
                  </a:cubicBezTo>
                  <a:cubicBezTo>
                    <a:pt x="19846" y="5247"/>
                    <a:pt x="19765" y="5214"/>
                    <a:pt x="19684" y="5214"/>
                  </a:cubicBezTo>
                  <a:cubicBezTo>
                    <a:pt x="19672" y="5214"/>
                    <a:pt x="19649" y="5216"/>
                    <a:pt x="19626" y="5221"/>
                  </a:cubicBezTo>
                  <a:cubicBezTo>
                    <a:pt x="19404" y="5253"/>
                    <a:pt x="19193" y="5268"/>
                    <a:pt x="19006" y="5268"/>
                  </a:cubicBezTo>
                  <a:cubicBezTo>
                    <a:pt x="18878" y="5268"/>
                    <a:pt x="18750" y="5264"/>
                    <a:pt x="18645" y="5248"/>
                  </a:cubicBezTo>
                  <a:cubicBezTo>
                    <a:pt x="18505" y="5232"/>
                    <a:pt x="18377" y="5199"/>
                    <a:pt x="18237" y="5155"/>
                  </a:cubicBezTo>
                  <a:cubicBezTo>
                    <a:pt x="18132" y="5123"/>
                    <a:pt x="18025" y="5081"/>
                    <a:pt x="17920" y="5038"/>
                  </a:cubicBezTo>
                  <a:lnTo>
                    <a:pt x="17829" y="4999"/>
                  </a:lnTo>
                  <a:cubicBezTo>
                    <a:pt x="17689" y="4945"/>
                    <a:pt x="17514" y="4881"/>
                    <a:pt x="17304" y="4832"/>
                  </a:cubicBezTo>
                  <a:cubicBezTo>
                    <a:pt x="17106" y="4784"/>
                    <a:pt x="16870" y="4757"/>
                    <a:pt x="16637" y="4746"/>
                  </a:cubicBezTo>
                  <a:cubicBezTo>
                    <a:pt x="16625" y="4746"/>
                    <a:pt x="16593" y="4747"/>
                    <a:pt x="16546" y="4741"/>
                  </a:cubicBezTo>
                  <a:cubicBezTo>
                    <a:pt x="16348" y="4736"/>
                    <a:pt x="16205" y="4654"/>
                    <a:pt x="16229" y="4563"/>
                  </a:cubicBezTo>
                  <a:cubicBezTo>
                    <a:pt x="16275" y="4423"/>
                    <a:pt x="16311" y="4197"/>
                    <a:pt x="16334" y="4009"/>
                  </a:cubicBezTo>
                  <a:cubicBezTo>
                    <a:pt x="16346" y="3923"/>
                    <a:pt x="16523" y="3858"/>
                    <a:pt x="16710" y="3874"/>
                  </a:cubicBezTo>
                  <a:cubicBezTo>
                    <a:pt x="16745" y="3880"/>
                    <a:pt x="16780" y="3879"/>
                    <a:pt x="16826" y="3884"/>
                  </a:cubicBezTo>
                  <a:cubicBezTo>
                    <a:pt x="16966" y="3895"/>
                    <a:pt x="17105" y="3911"/>
                    <a:pt x="17257" y="3916"/>
                  </a:cubicBezTo>
                  <a:cubicBezTo>
                    <a:pt x="17315" y="3916"/>
                    <a:pt x="17373" y="3921"/>
                    <a:pt x="17431" y="3921"/>
                  </a:cubicBezTo>
                  <a:cubicBezTo>
                    <a:pt x="17583" y="3921"/>
                    <a:pt x="17722" y="3911"/>
                    <a:pt x="17851" y="3894"/>
                  </a:cubicBezTo>
                  <a:cubicBezTo>
                    <a:pt x="18200" y="3851"/>
                    <a:pt x="18518" y="3749"/>
                    <a:pt x="18809" y="3593"/>
                  </a:cubicBezTo>
                  <a:cubicBezTo>
                    <a:pt x="18879" y="3555"/>
                    <a:pt x="18879" y="3492"/>
                    <a:pt x="18809" y="3443"/>
                  </a:cubicBezTo>
                  <a:cubicBezTo>
                    <a:pt x="18762" y="3416"/>
                    <a:pt x="18703" y="3399"/>
                    <a:pt x="18645" y="3399"/>
                  </a:cubicBezTo>
                  <a:cubicBezTo>
                    <a:pt x="18610" y="3399"/>
                    <a:pt x="18563" y="3405"/>
                    <a:pt x="18539" y="3416"/>
                  </a:cubicBezTo>
                  <a:cubicBezTo>
                    <a:pt x="18271" y="3519"/>
                    <a:pt x="17991" y="3582"/>
                    <a:pt x="17723" y="3598"/>
                  </a:cubicBezTo>
                  <a:cubicBezTo>
                    <a:pt x="17676" y="3603"/>
                    <a:pt x="17631" y="3605"/>
                    <a:pt x="17585" y="3605"/>
                  </a:cubicBezTo>
                  <a:cubicBezTo>
                    <a:pt x="17503" y="3605"/>
                    <a:pt x="17408" y="3598"/>
                    <a:pt x="17315" y="3593"/>
                  </a:cubicBezTo>
                  <a:cubicBezTo>
                    <a:pt x="17210" y="3582"/>
                    <a:pt x="17103" y="3567"/>
                    <a:pt x="16987" y="3556"/>
                  </a:cubicBezTo>
                  <a:cubicBezTo>
                    <a:pt x="16940" y="3551"/>
                    <a:pt x="16906" y="3544"/>
                    <a:pt x="16859" y="3539"/>
                  </a:cubicBezTo>
                  <a:cubicBezTo>
                    <a:pt x="16848" y="3539"/>
                    <a:pt x="16767" y="3528"/>
                    <a:pt x="16662" y="3517"/>
                  </a:cubicBezTo>
                  <a:cubicBezTo>
                    <a:pt x="16429" y="3490"/>
                    <a:pt x="16241" y="3416"/>
                    <a:pt x="16160" y="3313"/>
                  </a:cubicBezTo>
                  <a:cubicBezTo>
                    <a:pt x="16031" y="3163"/>
                    <a:pt x="15880" y="2995"/>
                    <a:pt x="15740" y="2888"/>
                  </a:cubicBezTo>
                  <a:cubicBezTo>
                    <a:pt x="15705" y="2855"/>
                    <a:pt x="15695" y="2822"/>
                    <a:pt x="15719" y="2790"/>
                  </a:cubicBezTo>
                  <a:cubicBezTo>
                    <a:pt x="15742" y="2758"/>
                    <a:pt x="15788" y="2732"/>
                    <a:pt x="15846" y="2716"/>
                  </a:cubicBezTo>
                  <a:cubicBezTo>
                    <a:pt x="15963" y="2689"/>
                    <a:pt x="16020" y="2677"/>
                    <a:pt x="16043" y="2672"/>
                  </a:cubicBezTo>
                  <a:cubicBezTo>
                    <a:pt x="16078" y="2667"/>
                    <a:pt x="16113" y="2661"/>
                    <a:pt x="16160" y="2655"/>
                  </a:cubicBezTo>
                  <a:cubicBezTo>
                    <a:pt x="16299" y="2639"/>
                    <a:pt x="16427" y="2623"/>
                    <a:pt x="16579" y="2601"/>
                  </a:cubicBezTo>
                  <a:cubicBezTo>
                    <a:pt x="16789" y="2569"/>
                    <a:pt x="16964" y="2520"/>
                    <a:pt x="17103" y="2467"/>
                  </a:cubicBezTo>
                  <a:cubicBezTo>
                    <a:pt x="17383" y="2359"/>
                    <a:pt x="17585" y="2203"/>
                    <a:pt x="17701" y="2009"/>
                  </a:cubicBezTo>
                  <a:cubicBezTo>
                    <a:pt x="17736" y="1960"/>
                    <a:pt x="17664" y="1901"/>
                    <a:pt x="17559" y="1874"/>
                  </a:cubicBezTo>
                  <a:cubicBezTo>
                    <a:pt x="17524" y="1863"/>
                    <a:pt x="17477" y="1859"/>
                    <a:pt x="17442" y="1859"/>
                  </a:cubicBezTo>
                  <a:cubicBezTo>
                    <a:pt x="17372" y="1859"/>
                    <a:pt x="17313" y="1875"/>
                    <a:pt x="17278" y="1908"/>
                  </a:cubicBezTo>
                  <a:cubicBezTo>
                    <a:pt x="17127" y="2053"/>
                    <a:pt x="16943" y="2166"/>
                    <a:pt x="16710" y="2231"/>
                  </a:cubicBezTo>
                  <a:cubicBezTo>
                    <a:pt x="16605" y="2263"/>
                    <a:pt x="16474" y="2284"/>
                    <a:pt x="16334" y="2300"/>
                  </a:cubicBezTo>
                  <a:cubicBezTo>
                    <a:pt x="16229" y="2311"/>
                    <a:pt x="16112" y="2321"/>
                    <a:pt x="15996" y="2327"/>
                  </a:cubicBezTo>
                  <a:cubicBezTo>
                    <a:pt x="15961" y="2332"/>
                    <a:pt x="15915" y="2333"/>
                    <a:pt x="15868" y="2339"/>
                  </a:cubicBezTo>
                  <a:cubicBezTo>
                    <a:pt x="15821" y="2344"/>
                    <a:pt x="15659" y="2359"/>
                    <a:pt x="15449" y="2381"/>
                  </a:cubicBezTo>
                  <a:cubicBezTo>
                    <a:pt x="15239" y="2402"/>
                    <a:pt x="15018" y="2381"/>
                    <a:pt x="14855" y="2317"/>
                  </a:cubicBezTo>
                  <a:cubicBezTo>
                    <a:pt x="14656" y="2241"/>
                    <a:pt x="14468" y="2166"/>
                    <a:pt x="14363" y="2128"/>
                  </a:cubicBezTo>
                  <a:cubicBezTo>
                    <a:pt x="14246" y="2085"/>
                    <a:pt x="14212" y="2009"/>
                    <a:pt x="14293" y="1945"/>
                  </a:cubicBezTo>
                  <a:cubicBezTo>
                    <a:pt x="14422" y="1848"/>
                    <a:pt x="14517" y="1741"/>
                    <a:pt x="14563" y="1638"/>
                  </a:cubicBezTo>
                  <a:cubicBezTo>
                    <a:pt x="14610" y="1530"/>
                    <a:pt x="14611" y="1428"/>
                    <a:pt x="14611" y="1342"/>
                  </a:cubicBezTo>
                  <a:cubicBezTo>
                    <a:pt x="14611" y="1315"/>
                    <a:pt x="14611" y="1293"/>
                    <a:pt x="14611" y="1266"/>
                  </a:cubicBezTo>
                  <a:cubicBezTo>
                    <a:pt x="14611" y="1207"/>
                    <a:pt x="14599" y="1147"/>
                    <a:pt x="14611" y="1093"/>
                  </a:cubicBezTo>
                  <a:cubicBezTo>
                    <a:pt x="14622" y="1012"/>
                    <a:pt x="14655" y="949"/>
                    <a:pt x="14702" y="884"/>
                  </a:cubicBezTo>
                  <a:cubicBezTo>
                    <a:pt x="14807" y="755"/>
                    <a:pt x="15028" y="630"/>
                    <a:pt x="15354" y="517"/>
                  </a:cubicBezTo>
                  <a:cubicBezTo>
                    <a:pt x="15401" y="501"/>
                    <a:pt x="15427" y="480"/>
                    <a:pt x="15427" y="458"/>
                  </a:cubicBezTo>
                  <a:cubicBezTo>
                    <a:pt x="15427" y="431"/>
                    <a:pt x="15415" y="404"/>
                    <a:pt x="15369" y="382"/>
                  </a:cubicBezTo>
                  <a:cubicBezTo>
                    <a:pt x="15310" y="355"/>
                    <a:pt x="15229" y="333"/>
                    <a:pt x="15135" y="333"/>
                  </a:cubicBezTo>
                  <a:cubicBezTo>
                    <a:pt x="15100" y="333"/>
                    <a:pt x="15053" y="340"/>
                    <a:pt x="15030" y="345"/>
                  </a:cubicBezTo>
                  <a:cubicBezTo>
                    <a:pt x="14575" y="453"/>
                    <a:pt x="14258" y="586"/>
                    <a:pt x="14071" y="743"/>
                  </a:cubicBezTo>
                  <a:cubicBezTo>
                    <a:pt x="13966" y="829"/>
                    <a:pt x="13899" y="926"/>
                    <a:pt x="13852" y="1039"/>
                  </a:cubicBezTo>
                  <a:cubicBezTo>
                    <a:pt x="13829" y="1120"/>
                    <a:pt x="13817" y="1201"/>
                    <a:pt x="13805" y="1271"/>
                  </a:cubicBezTo>
                  <a:lnTo>
                    <a:pt x="13794" y="1325"/>
                  </a:lnTo>
                  <a:cubicBezTo>
                    <a:pt x="13783" y="1422"/>
                    <a:pt x="13756" y="1491"/>
                    <a:pt x="13721" y="1551"/>
                  </a:cubicBezTo>
                  <a:cubicBezTo>
                    <a:pt x="13686" y="1610"/>
                    <a:pt x="13642" y="1658"/>
                    <a:pt x="13572" y="1712"/>
                  </a:cubicBezTo>
                  <a:cubicBezTo>
                    <a:pt x="13514" y="1755"/>
                    <a:pt x="13418" y="1788"/>
                    <a:pt x="13313" y="1788"/>
                  </a:cubicBezTo>
                  <a:cubicBezTo>
                    <a:pt x="13266" y="1788"/>
                    <a:pt x="13221" y="1783"/>
                    <a:pt x="13186" y="1778"/>
                  </a:cubicBezTo>
                  <a:cubicBezTo>
                    <a:pt x="12871" y="1713"/>
                    <a:pt x="12543" y="1654"/>
                    <a:pt x="12205" y="1611"/>
                  </a:cubicBezTo>
                  <a:cubicBezTo>
                    <a:pt x="12100" y="1601"/>
                    <a:pt x="12019" y="1562"/>
                    <a:pt x="11972" y="1519"/>
                  </a:cubicBezTo>
                  <a:cubicBezTo>
                    <a:pt x="11925" y="1476"/>
                    <a:pt x="11925" y="1427"/>
                    <a:pt x="11972" y="1384"/>
                  </a:cubicBezTo>
                  <a:cubicBezTo>
                    <a:pt x="11984" y="1373"/>
                    <a:pt x="11997" y="1362"/>
                    <a:pt x="11997" y="1357"/>
                  </a:cubicBezTo>
                  <a:cubicBezTo>
                    <a:pt x="12091" y="1265"/>
                    <a:pt x="12138" y="1174"/>
                    <a:pt x="12161" y="1088"/>
                  </a:cubicBezTo>
                  <a:cubicBezTo>
                    <a:pt x="12196" y="926"/>
                    <a:pt x="12102" y="754"/>
                    <a:pt x="11892" y="571"/>
                  </a:cubicBezTo>
                  <a:cubicBezTo>
                    <a:pt x="11857" y="538"/>
                    <a:pt x="11763" y="512"/>
                    <a:pt x="11669" y="512"/>
                  </a:cubicBezTo>
                  <a:cubicBezTo>
                    <a:pt x="11646" y="512"/>
                    <a:pt x="11623" y="512"/>
                    <a:pt x="11600" y="517"/>
                  </a:cubicBezTo>
                  <a:cubicBezTo>
                    <a:pt x="11542" y="522"/>
                    <a:pt x="11496" y="539"/>
                    <a:pt x="11473" y="566"/>
                  </a:cubicBezTo>
                  <a:cubicBezTo>
                    <a:pt x="11449" y="587"/>
                    <a:pt x="11450" y="608"/>
                    <a:pt x="11462" y="630"/>
                  </a:cubicBezTo>
                  <a:cubicBezTo>
                    <a:pt x="11567" y="781"/>
                    <a:pt x="11600" y="927"/>
                    <a:pt x="11542" y="1046"/>
                  </a:cubicBezTo>
                  <a:cubicBezTo>
                    <a:pt x="11519" y="1105"/>
                    <a:pt x="11459" y="1158"/>
                    <a:pt x="11378" y="1217"/>
                  </a:cubicBezTo>
                  <a:cubicBezTo>
                    <a:pt x="11320" y="1260"/>
                    <a:pt x="11252" y="1304"/>
                    <a:pt x="11170" y="1352"/>
                  </a:cubicBezTo>
                  <a:lnTo>
                    <a:pt x="11097" y="1396"/>
                  </a:lnTo>
                  <a:cubicBezTo>
                    <a:pt x="10981" y="1466"/>
                    <a:pt x="10807" y="1509"/>
                    <a:pt x="10609" y="1509"/>
                  </a:cubicBezTo>
                  <a:cubicBezTo>
                    <a:pt x="10329" y="1509"/>
                    <a:pt x="10039" y="1519"/>
                    <a:pt x="9771" y="1536"/>
                  </a:cubicBezTo>
                  <a:cubicBezTo>
                    <a:pt x="9747" y="1536"/>
                    <a:pt x="9710" y="1541"/>
                    <a:pt x="9687" y="1541"/>
                  </a:cubicBezTo>
                  <a:cubicBezTo>
                    <a:pt x="9442" y="1541"/>
                    <a:pt x="9233" y="1477"/>
                    <a:pt x="9151" y="1369"/>
                  </a:cubicBezTo>
                  <a:cubicBezTo>
                    <a:pt x="9151" y="1363"/>
                    <a:pt x="9140" y="1357"/>
                    <a:pt x="9140" y="1352"/>
                  </a:cubicBezTo>
                  <a:cubicBezTo>
                    <a:pt x="9093" y="1298"/>
                    <a:pt x="9068" y="1239"/>
                    <a:pt x="9056" y="1185"/>
                  </a:cubicBezTo>
                  <a:cubicBezTo>
                    <a:pt x="9045" y="1131"/>
                    <a:pt x="9058" y="1066"/>
                    <a:pt x="9093" y="980"/>
                  </a:cubicBezTo>
                  <a:cubicBezTo>
                    <a:pt x="9093" y="964"/>
                    <a:pt x="9104" y="948"/>
                    <a:pt x="9104" y="926"/>
                  </a:cubicBezTo>
                  <a:cubicBezTo>
                    <a:pt x="9127" y="861"/>
                    <a:pt x="9150" y="797"/>
                    <a:pt x="9162" y="727"/>
                  </a:cubicBezTo>
                  <a:cubicBezTo>
                    <a:pt x="9174" y="630"/>
                    <a:pt x="9151" y="534"/>
                    <a:pt x="9093" y="453"/>
                  </a:cubicBezTo>
                  <a:cubicBezTo>
                    <a:pt x="8988" y="297"/>
                    <a:pt x="8779" y="157"/>
                    <a:pt x="8429" y="22"/>
                  </a:cubicBezTo>
                  <a:cubicBezTo>
                    <a:pt x="8394" y="6"/>
                    <a:pt x="8335" y="0"/>
                    <a:pt x="82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2" name="Batterio"/>
            <p:cNvSpPr/>
            <p:nvPr/>
          </p:nvSpPr>
          <p:spPr>
            <a:xfrm>
              <a:off x="2758303" y="2414435"/>
              <a:ext cx="302439" cy="65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8276" y="0"/>
                  </a:moveTo>
                  <a:cubicBezTo>
                    <a:pt x="8218" y="0"/>
                    <a:pt x="8160" y="11"/>
                    <a:pt x="8101" y="27"/>
                  </a:cubicBezTo>
                  <a:cubicBezTo>
                    <a:pt x="8055" y="43"/>
                    <a:pt x="8018" y="69"/>
                    <a:pt x="8007" y="91"/>
                  </a:cubicBezTo>
                  <a:cubicBezTo>
                    <a:pt x="8007" y="112"/>
                    <a:pt x="8019" y="134"/>
                    <a:pt x="8054" y="150"/>
                  </a:cubicBezTo>
                  <a:cubicBezTo>
                    <a:pt x="8287" y="274"/>
                    <a:pt x="8427" y="398"/>
                    <a:pt x="8462" y="522"/>
                  </a:cubicBezTo>
                  <a:cubicBezTo>
                    <a:pt x="8485" y="581"/>
                    <a:pt x="8486" y="646"/>
                    <a:pt x="8451" y="711"/>
                  </a:cubicBezTo>
                  <a:cubicBezTo>
                    <a:pt x="8440" y="754"/>
                    <a:pt x="8405" y="802"/>
                    <a:pt x="8382" y="845"/>
                  </a:cubicBezTo>
                  <a:cubicBezTo>
                    <a:pt x="8370" y="867"/>
                    <a:pt x="8357" y="894"/>
                    <a:pt x="8346" y="921"/>
                  </a:cubicBezTo>
                  <a:cubicBezTo>
                    <a:pt x="8311" y="996"/>
                    <a:pt x="8265" y="1083"/>
                    <a:pt x="8265" y="1180"/>
                  </a:cubicBezTo>
                  <a:cubicBezTo>
                    <a:pt x="8265" y="1272"/>
                    <a:pt x="8301" y="1373"/>
                    <a:pt x="8371" y="1470"/>
                  </a:cubicBezTo>
                  <a:cubicBezTo>
                    <a:pt x="8383" y="1486"/>
                    <a:pt x="8392" y="1503"/>
                    <a:pt x="8404" y="1514"/>
                  </a:cubicBezTo>
                  <a:cubicBezTo>
                    <a:pt x="8474" y="1605"/>
                    <a:pt x="8380" y="1708"/>
                    <a:pt x="8182" y="1751"/>
                  </a:cubicBezTo>
                  <a:cubicBezTo>
                    <a:pt x="8077" y="1773"/>
                    <a:pt x="7973" y="1800"/>
                    <a:pt x="7868" y="1827"/>
                  </a:cubicBezTo>
                  <a:cubicBezTo>
                    <a:pt x="7810" y="1843"/>
                    <a:pt x="7741" y="1847"/>
                    <a:pt x="7682" y="1847"/>
                  </a:cubicBezTo>
                  <a:cubicBezTo>
                    <a:pt x="7507" y="1847"/>
                    <a:pt x="7354" y="1800"/>
                    <a:pt x="7296" y="1719"/>
                  </a:cubicBezTo>
                  <a:cubicBezTo>
                    <a:pt x="7226" y="1627"/>
                    <a:pt x="7121" y="1547"/>
                    <a:pt x="7004" y="1477"/>
                  </a:cubicBezTo>
                  <a:cubicBezTo>
                    <a:pt x="6771" y="1347"/>
                    <a:pt x="6467" y="1260"/>
                    <a:pt x="6024" y="1195"/>
                  </a:cubicBezTo>
                  <a:cubicBezTo>
                    <a:pt x="6001" y="1195"/>
                    <a:pt x="5989" y="1190"/>
                    <a:pt x="5966" y="1190"/>
                  </a:cubicBezTo>
                  <a:cubicBezTo>
                    <a:pt x="5872" y="1190"/>
                    <a:pt x="5779" y="1217"/>
                    <a:pt x="5732" y="1254"/>
                  </a:cubicBezTo>
                  <a:cubicBezTo>
                    <a:pt x="5697" y="1281"/>
                    <a:pt x="5687" y="1309"/>
                    <a:pt x="5710" y="1330"/>
                  </a:cubicBezTo>
                  <a:cubicBezTo>
                    <a:pt x="5722" y="1352"/>
                    <a:pt x="5759" y="1368"/>
                    <a:pt x="5805" y="1379"/>
                  </a:cubicBezTo>
                  <a:cubicBezTo>
                    <a:pt x="6120" y="1454"/>
                    <a:pt x="6350" y="1541"/>
                    <a:pt x="6490" y="1648"/>
                  </a:cubicBezTo>
                  <a:cubicBezTo>
                    <a:pt x="6560" y="1702"/>
                    <a:pt x="6609" y="1757"/>
                    <a:pt x="6644" y="1827"/>
                  </a:cubicBezTo>
                  <a:cubicBezTo>
                    <a:pt x="6678" y="1891"/>
                    <a:pt x="6713" y="1960"/>
                    <a:pt x="6713" y="2036"/>
                  </a:cubicBezTo>
                  <a:lnTo>
                    <a:pt x="6713" y="2052"/>
                  </a:lnTo>
                  <a:cubicBezTo>
                    <a:pt x="6713" y="2101"/>
                    <a:pt x="6725" y="2134"/>
                    <a:pt x="6702" y="2177"/>
                  </a:cubicBezTo>
                  <a:cubicBezTo>
                    <a:pt x="6678" y="2209"/>
                    <a:pt x="6633" y="2246"/>
                    <a:pt x="6574" y="2273"/>
                  </a:cubicBezTo>
                  <a:cubicBezTo>
                    <a:pt x="6341" y="2381"/>
                    <a:pt x="6131" y="2494"/>
                    <a:pt x="5933" y="2618"/>
                  </a:cubicBezTo>
                  <a:cubicBezTo>
                    <a:pt x="5874" y="2656"/>
                    <a:pt x="5782" y="2677"/>
                    <a:pt x="5689" y="2677"/>
                  </a:cubicBezTo>
                  <a:cubicBezTo>
                    <a:pt x="5642" y="2677"/>
                    <a:pt x="5582" y="2673"/>
                    <a:pt x="5536" y="2662"/>
                  </a:cubicBezTo>
                  <a:cubicBezTo>
                    <a:pt x="5466" y="2646"/>
                    <a:pt x="5441" y="2635"/>
                    <a:pt x="5441" y="2635"/>
                  </a:cubicBezTo>
                  <a:cubicBezTo>
                    <a:pt x="5359" y="2597"/>
                    <a:pt x="5269" y="2548"/>
                    <a:pt x="5164" y="2478"/>
                  </a:cubicBezTo>
                  <a:lnTo>
                    <a:pt x="5105" y="2440"/>
                  </a:lnTo>
                  <a:cubicBezTo>
                    <a:pt x="5024" y="2386"/>
                    <a:pt x="4930" y="2327"/>
                    <a:pt x="4825" y="2273"/>
                  </a:cubicBezTo>
                  <a:cubicBezTo>
                    <a:pt x="4685" y="2198"/>
                    <a:pt x="4522" y="2139"/>
                    <a:pt x="4358" y="2096"/>
                  </a:cubicBezTo>
                  <a:cubicBezTo>
                    <a:pt x="4195" y="2053"/>
                    <a:pt x="4006" y="2025"/>
                    <a:pt x="3808" y="2009"/>
                  </a:cubicBezTo>
                  <a:cubicBezTo>
                    <a:pt x="3680" y="1998"/>
                    <a:pt x="3540" y="1993"/>
                    <a:pt x="3400" y="1993"/>
                  </a:cubicBezTo>
                  <a:cubicBezTo>
                    <a:pt x="3342" y="1993"/>
                    <a:pt x="3298" y="1993"/>
                    <a:pt x="3239" y="1993"/>
                  </a:cubicBezTo>
                  <a:cubicBezTo>
                    <a:pt x="3135" y="1993"/>
                    <a:pt x="3029" y="2042"/>
                    <a:pt x="3017" y="2096"/>
                  </a:cubicBezTo>
                  <a:cubicBezTo>
                    <a:pt x="3005" y="2123"/>
                    <a:pt x="3015" y="2149"/>
                    <a:pt x="3050" y="2170"/>
                  </a:cubicBezTo>
                  <a:cubicBezTo>
                    <a:pt x="3073" y="2186"/>
                    <a:pt x="3120" y="2199"/>
                    <a:pt x="3167" y="2204"/>
                  </a:cubicBezTo>
                  <a:cubicBezTo>
                    <a:pt x="3516" y="2225"/>
                    <a:pt x="3809" y="2274"/>
                    <a:pt x="4019" y="2344"/>
                  </a:cubicBezTo>
                  <a:cubicBezTo>
                    <a:pt x="4124" y="2381"/>
                    <a:pt x="4218" y="2424"/>
                    <a:pt x="4300" y="2483"/>
                  </a:cubicBezTo>
                  <a:cubicBezTo>
                    <a:pt x="4358" y="2527"/>
                    <a:pt x="4416" y="2575"/>
                    <a:pt x="4486" y="2623"/>
                  </a:cubicBezTo>
                  <a:lnTo>
                    <a:pt x="4544" y="2667"/>
                  </a:lnTo>
                  <a:cubicBezTo>
                    <a:pt x="4626" y="2737"/>
                    <a:pt x="4732" y="2812"/>
                    <a:pt x="4872" y="2882"/>
                  </a:cubicBezTo>
                  <a:cubicBezTo>
                    <a:pt x="4896" y="2893"/>
                    <a:pt x="4951" y="2926"/>
                    <a:pt x="5033" y="2963"/>
                  </a:cubicBezTo>
                  <a:cubicBezTo>
                    <a:pt x="5196" y="3039"/>
                    <a:pt x="5243" y="3152"/>
                    <a:pt x="5149" y="3255"/>
                  </a:cubicBezTo>
                  <a:cubicBezTo>
                    <a:pt x="5021" y="3389"/>
                    <a:pt x="4895" y="3528"/>
                    <a:pt x="4825" y="3620"/>
                  </a:cubicBezTo>
                  <a:cubicBezTo>
                    <a:pt x="4790" y="3658"/>
                    <a:pt x="4721" y="3686"/>
                    <a:pt x="4639" y="3686"/>
                  </a:cubicBezTo>
                  <a:cubicBezTo>
                    <a:pt x="4581" y="3686"/>
                    <a:pt x="4533" y="3680"/>
                    <a:pt x="4486" y="3664"/>
                  </a:cubicBezTo>
                  <a:cubicBezTo>
                    <a:pt x="4416" y="3637"/>
                    <a:pt x="4381" y="3620"/>
                    <a:pt x="4369" y="3615"/>
                  </a:cubicBezTo>
                  <a:lnTo>
                    <a:pt x="4347" y="3598"/>
                  </a:lnTo>
                  <a:cubicBezTo>
                    <a:pt x="4266" y="3550"/>
                    <a:pt x="4158" y="3497"/>
                    <a:pt x="4041" y="3448"/>
                  </a:cubicBezTo>
                  <a:cubicBezTo>
                    <a:pt x="3913" y="3394"/>
                    <a:pt x="3762" y="3351"/>
                    <a:pt x="3622" y="3324"/>
                  </a:cubicBezTo>
                  <a:cubicBezTo>
                    <a:pt x="3482" y="3297"/>
                    <a:pt x="3331" y="3287"/>
                    <a:pt x="3156" y="3287"/>
                  </a:cubicBezTo>
                  <a:cubicBezTo>
                    <a:pt x="3027" y="3287"/>
                    <a:pt x="2899" y="3292"/>
                    <a:pt x="2747" y="3308"/>
                  </a:cubicBezTo>
                  <a:cubicBezTo>
                    <a:pt x="2654" y="3319"/>
                    <a:pt x="2598" y="3362"/>
                    <a:pt x="2598" y="3416"/>
                  </a:cubicBezTo>
                  <a:cubicBezTo>
                    <a:pt x="2610" y="3465"/>
                    <a:pt x="2665" y="3502"/>
                    <a:pt x="2758" y="3502"/>
                  </a:cubicBezTo>
                  <a:cubicBezTo>
                    <a:pt x="3027" y="3502"/>
                    <a:pt x="3251" y="3529"/>
                    <a:pt x="3414" y="3578"/>
                  </a:cubicBezTo>
                  <a:cubicBezTo>
                    <a:pt x="3508" y="3605"/>
                    <a:pt x="3589" y="3637"/>
                    <a:pt x="3659" y="3686"/>
                  </a:cubicBezTo>
                  <a:cubicBezTo>
                    <a:pt x="3717" y="3723"/>
                    <a:pt x="3774" y="3765"/>
                    <a:pt x="3844" y="3808"/>
                  </a:cubicBezTo>
                  <a:lnTo>
                    <a:pt x="3892" y="3840"/>
                  </a:lnTo>
                  <a:cubicBezTo>
                    <a:pt x="3927" y="3867"/>
                    <a:pt x="4054" y="3948"/>
                    <a:pt x="4194" y="4029"/>
                  </a:cubicBezTo>
                  <a:cubicBezTo>
                    <a:pt x="4299" y="4088"/>
                    <a:pt x="4324" y="4169"/>
                    <a:pt x="4289" y="4245"/>
                  </a:cubicBezTo>
                  <a:cubicBezTo>
                    <a:pt x="4266" y="4282"/>
                    <a:pt x="4253" y="4309"/>
                    <a:pt x="4242" y="4325"/>
                  </a:cubicBezTo>
                  <a:cubicBezTo>
                    <a:pt x="4195" y="4385"/>
                    <a:pt x="4079" y="4428"/>
                    <a:pt x="3939" y="4428"/>
                  </a:cubicBezTo>
                  <a:cubicBezTo>
                    <a:pt x="3834" y="4428"/>
                    <a:pt x="3682" y="4428"/>
                    <a:pt x="3600" y="4433"/>
                  </a:cubicBezTo>
                  <a:cubicBezTo>
                    <a:pt x="3390" y="4449"/>
                    <a:pt x="3202" y="4477"/>
                    <a:pt x="3050" y="4499"/>
                  </a:cubicBezTo>
                  <a:lnTo>
                    <a:pt x="3028" y="4504"/>
                  </a:lnTo>
                  <a:cubicBezTo>
                    <a:pt x="2888" y="4525"/>
                    <a:pt x="2748" y="4547"/>
                    <a:pt x="2620" y="4558"/>
                  </a:cubicBezTo>
                  <a:cubicBezTo>
                    <a:pt x="2527" y="4569"/>
                    <a:pt x="2432" y="4568"/>
                    <a:pt x="2350" y="4568"/>
                  </a:cubicBezTo>
                  <a:cubicBezTo>
                    <a:pt x="2304" y="4568"/>
                    <a:pt x="2258" y="4568"/>
                    <a:pt x="2212" y="4563"/>
                  </a:cubicBezTo>
                  <a:cubicBezTo>
                    <a:pt x="1967" y="4552"/>
                    <a:pt x="1677" y="4499"/>
                    <a:pt x="1373" y="4413"/>
                  </a:cubicBezTo>
                  <a:cubicBezTo>
                    <a:pt x="1338" y="4402"/>
                    <a:pt x="1314" y="4401"/>
                    <a:pt x="1279" y="4401"/>
                  </a:cubicBezTo>
                  <a:cubicBezTo>
                    <a:pt x="1220" y="4401"/>
                    <a:pt x="1161" y="4418"/>
                    <a:pt x="1115" y="4440"/>
                  </a:cubicBezTo>
                  <a:cubicBezTo>
                    <a:pt x="1045" y="4483"/>
                    <a:pt x="1059" y="4542"/>
                    <a:pt x="1140" y="4575"/>
                  </a:cubicBezTo>
                  <a:cubicBezTo>
                    <a:pt x="1362" y="4666"/>
                    <a:pt x="1675" y="4778"/>
                    <a:pt x="2095" y="4832"/>
                  </a:cubicBezTo>
                  <a:cubicBezTo>
                    <a:pt x="2247" y="4854"/>
                    <a:pt x="2420" y="4864"/>
                    <a:pt x="2583" y="4864"/>
                  </a:cubicBezTo>
                  <a:cubicBezTo>
                    <a:pt x="2618" y="4864"/>
                    <a:pt x="2654" y="4864"/>
                    <a:pt x="2689" y="4864"/>
                  </a:cubicBezTo>
                  <a:cubicBezTo>
                    <a:pt x="2864" y="4859"/>
                    <a:pt x="3051" y="4843"/>
                    <a:pt x="3203" y="4832"/>
                  </a:cubicBezTo>
                  <a:lnTo>
                    <a:pt x="3239" y="4827"/>
                  </a:lnTo>
                  <a:cubicBezTo>
                    <a:pt x="3391" y="4816"/>
                    <a:pt x="3541" y="4805"/>
                    <a:pt x="3680" y="4805"/>
                  </a:cubicBezTo>
                  <a:cubicBezTo>
                    <a:pt x="3739" y="4805"/>
                    <a:pt x="3798" y="4822"/>
                    <a:pt x="3844" y="4844"/>
                  </a:cubicBezTo>
                  <a:cubicBezTo>
                    <a:pt x="3879" y="4866"/>
                    <a:pt x="3893" y="4892"/>
                    <a:pt x="3881" y="4925"/>
                  </a:cubicBezTo>
                  <a:cubicBezTo>
                    <a:pt x="3823" y="5033"/>
                    <a:pt x="3729" y="5225"/>
                    <a:pt x="3659" y="5398"/>
                  </a:cubicBezTo>
                  <a:cubicBezTo>
                    <a:pt x="3624" y="5479"/>
                    <a:pt x="3436" y="5523"/>
                    <a:pt x="3272" y="5490"/>
                  </a:cubicBezTo>
                  <a:cubicBezTo>
                    <a:pt x="3202" y="5474"/>
                    <a:pt x="3157" y="5469"/>
                    <a:pt x="3134" y="5464"/>
                  </a:cubicBezTo>
                  <a:cubicBezTo>
                    <a:pt x="2947" y="5426"/>
                    <a:pt x="2737" y="5403"/>
                    <a:pt x="2551" y="5398"/>
                  </a:cubicBezTo>
                  <a:cubicBezTo>
                    <a:pt x="2516" y="5398"/>
                    <a:pt x="2469" y="5398"/>
                    <a:pt x="2434" y="5398"/>
                  </a:cubicBezTo>
                  <a:cubicBezTo>
                    <a:pt x="2131" y="5398"/>
                    <a:pt x="1827" y="5431"/>
                    <a:pt x="1454" y="5501"/>
                  </a:cubicBezTo>
                  <a:cubicBezTo>
                    <a:pt x="1349" y="5522"/>
                    <a:pt x="1302" y="5577"/>
                    <a:pt x="1337" y="5625"/>
                  </a:cubicBezTo>
                  <a:cubicBezTo>
                    <a:pt x="1360" y="5663"/>
                    <a:pt x="1441" y="5689"/>
                    <a:pt x="1523" y="5689"/>
                  </a:cubicBezTo>
                  <a:cubicBezTo>
                    <a:pt x="1535" y="5689"/>
                    <a:pt x="1547" y="5689"/>
                    <a:pt x="1570" y="5689"/>
                  </a:cubicBezTo>
                  <a:cubicBezTo>
                    <a:pt x="1769" y="5668"/>
                    <a:pt x="1957" y="5657"/>
                    <a:pt x="2132" y="5657"/>
                  </a:cubicBezTo>
                  <a:cubicBezTo>
                    <a:pt x="2260" y="5657"/>
                    <a:pt x="2374" y="5662"/>
                    <a:pt x="2467" y="5672"/>
                  </a:cubicBezTo>
                  <a:cubicBezTo>
                    <a:pt x="2595" y="5688"/>
                    <a:pt x="2726" y="5711"/>
                    <a:pt x="2842" y="5743"/>
                  </a:cubicBezTo>
                  <a:cubicBezTo>
                    <a:pt x="2959" y="5775"/>
                    <a:pt x="3075" y="5812"/>
                    <a:pt x="3192" y="5861"/>
                  </a:cubicBezTo>
                  <a:lnTo>
                    <a:pt x="3250" y="5878"/>
                  </a:lnTo>
                  <a:cubicBezTo>
                    <a:pt x="3379" y="5926"/>
                    <a:pt x="3448" y="6001"/>
                    <a:pt x="3436" y="6076"/>
                  </a:cubicBezTo>
                  <a:cubicBezTo>
                    <a:pt x="3390" y="6265"/>
                    <a:pt x="3354" y="6454"/>
                    <a:pt x="3331" y="6642"/>
                  </a:cubicBezTo>
                  <a:cubicBezTo>
                    <a:pt x="3319" y="6707"/>
                    <a:pt x="3215" y="6756"/>
                    <a:pt x="3086" y="6762"/>
                  </a:cubicBezTo>
                  <a:cubicBezTo>
                    <a:pt x="3051" y="6762"/>
                    <a:pt x="3016" y="6762"/>
                    <a:pt x="2981" y="6762"/>
                  </a:cubicBezTo>
                  <a:cubicBezTo>
                    <a:pt x="2887" y="6762"/>
                    <a:pt x="2808" y="6756"/>
                    <a:pt x="2715" y="6745"/>
                  </a:cubicBezTo>
                  <a:cubicBezTo>
                    <a:pt x="2575" y="6729"/>
                    <a:pt x="2432" y="6703"/>
                    <a:pt x="2292" y="6676"/>
                  </a:cubicBezTo>
                  <a:lnTo>
                    <a:pt x="2248" y="6664"/>
                  </a:lnTo>
                  <a:cubicBezTo>
                    <a:pt x="2108" y="6637"/>
                    <a:pt x="1942" y="6605"/>
                    <a:pt x="1767" y="6583"/>
                  </a:cubicBezTo>
                  <a:cubicBezTo>
                    <a:pt x="1592" y="6562"/>
                    <a:pt x="1420" y="6551"/>
                    <a:pt x="1257" y="6551"/>
                  </a:cubicBezTo>
                  <a:cubicBezTo>
                    <a:pt x="1233" y="6551"/>
                    <a:pt x="1196" y="6551"/>
                    <a:pt x="1173" y="6551"/>
                  </a:cubicBezTo>
                  <a:cubicBezTo>
                    <a:pt x="835" y="6557"/>
                    <a:pt x="509" y="6606"/>
                    <a:pt x="112" y="6703"/>
                  </a:cubicBezTo>
                  <a:cubicBezTo>
                    <a:pt x="19" y="6724"/>
                    <a:pt x="-29" y="6782"/>
                    <a:pt x="18" y="6831"/>
                  </a:cubicBezTo>
                  <a:cubicBezTo>
                    <a:pt x="53" y="6863"/>
                    <a:pt x="123" y="6885"/>
                    <a:pt x="193" y="6885"/>
                  </a:cubicBezTo>
                  <a:cubicBezTo>
                    <a:pt x="216" y="6885"/>
                    <a:pt x="228" y="6885"/>
                    <a:pt x="251" y="6880"/>
                  </a:cubicBezTo>
                  <a:cubicBezTo>
                    <a:pt x="519" y="6836"/>
                    <a:pt x="766" y="6816"/>
                    <a:pt x="987" y="6816"/>
                  </a:cubicBezTo>
                  <a:cubicBezTo>
                    <a:pt x="1045" y="6816"/>
                    <a:pt x="1093" y="6815"/>
                    <a:pt x="1151" y="6821"/>
                  </a:cubicBezTo>
                  <a:cubicBezTo>
                    <a:pt x="1279" y="6826"/>
                    <a:pt x="1408" y="6842"/>
                    <a:pt x="1548" y="6874"/>
                  </a:cubicBezTo>
                  <a:cubicBezTo>
                    <a:pt x="1665" y="6901"/>
                    <a:pt x="1792" y="6934"/>
                    <a:pt x="1920" y="6972"/>
                  </a:cubicBezTo>
                  <a:lnTo>
                    <a:pt x="1942" y="6977"/>
                  </a:lnTo>
                  <a:cubicBezTo>
                    <a:pt x="2094" y="7020"/>
                    <a:pt x="2247" y="7063"/>
                    <a:pt x="2445" y="7095"/>
                  </a:cubicBezTo>
                  <a:cubicBezTo>
                    <a:pt x="2632" y="7127"/>
                    <a:pt x="2830" y="7149"/>
                    <a:pt x="3028" y="7154"/>
                  </a:cubicBezTo>
                  <a:cubicBezTo>
                    <a:pt x="3168" y="7159"/>
                    <a:pt x="3298" y="7219"/>
                    <a:pt x="3298" y="7289"/>
                  </a:cubicBezTo>
                  <a:cubicBezTo>
                    <a:pt x="3298" y="7337"/>
                    <a:pt x="3309" y="7434"/>
                    <a:pt x="3309" y="7531"/>
                  </a:cubicBezTo>
                  <a:cubicBezTo>
                    <a:pt x="3309" y="7607"/>
                    <a:pt x="3158" y="7656"/>
                    <a:pt x="3006" y="7629"/>
                  </a:cubicBezTo>
                  <a:lnTo>
                    <a:pt x="2992" y="7629"/>
                  </a:lnTo>
                  <a:cubicBezTo>
                    <a:pt x="2863" y="7607"/>
                    <a:pt x="2724" y="7586"/>
                    <a:pt x="2573" y="7570"/>
                  </a:cubicBezTo>
                  <a:cubicBezTo>
                    <a:pt x="2479" y="7559"/>
                    <a:pt x="2385" y="7558"/>
                    <a:pt x="2292" y="7558"/>
                  </a:cubicBezTo>
                  <a:cubicBezTo>
                    <a:pt x="2210" y="7558"/>
                    <a:pt x="2140" y="7564"/>
                    <a:pt x="2059" y="7570"/>
                  </a:cubicBezTo>
                  <a:cubicBezTo>
                    <a:pt x="1685" y="7602"/>
                    <a:pt x="1382" y="7698"/>
                    <a:pt x="1184" y="7774"/>
                  </a:cubicBezTo>
                  <a:cubicBezTo>
                    <a:pt x="1114" y="7801"/>
                    <a:pt x="1091" y="7855"/>
                    <a:pt x="1126" y="7898"/>
                  </a:cubicBezTo>
                  <a:cubicBezTo>
                    <a:pt x="1161" y="7930"/>
                    <a:pt x="1220" y="7947"/>
                    <a:pt x="1279" y="7947"/>
                  </a:cubicBezTo>
                  <a:cubicBezTo>
                    <a:pt x="1302" y="7947"/>
                    <a:pt x="1336" y="7941"/>
                    <a:pt x="1359" y="7935"/>
                  </a:cubicBezTo>
                  <a:cubicBezTo>
                    <a:pt x="1627" y="7871"/>
                    <a:pt x="1875" y="7834"/>
                    <a:pt x="2073" y="7834"/>
                  </a:cubicBezTo>
                  <a:lnTo>
                    <a:pt x="2084" y="7834"/>
                  </a:lnTo>
                  <a:cubicBezTo>
                    <a:pt x="2189" y="7834"/>
                    <a:pt x="2304" y="7845"/>
                    <a:pt x="2408" y="7866"/>
                  </a:cubicBezTo>
                  <a:cubicBezTo>
                    <a:pt x="2502" y="7882"/>
                    <a:pt x="2595" y="7908"/>
                    <a:pt x="2700" y="7935"/>
                  </a:cubicBezTo>
                  <a:lnTo>
                    <a:pt x="2758" y="7952"/>
                  </a:lnTo>
                  <a:cubicBezTo>
                    <a:pt x="2828" y="7968"/>
                    <a:pt x="2994" y="8006"/>
                    <a:pt x="3134" y="8028"/>
                  </a:cubicBezTo>
                  <a:cubicBezTo>
                    <a:pt x="3274" y="8055"/>
                    <a:pt x="3377" y="8119"/>
                    <a:pt x="3389" y="8189"/>
                  </a:cubicBezTo>
                  <a:cubicBezTo>
                    <a:pt x="3401" y="8233"/>
                    <a:pt x="3402" y="8276"/>
                    <a:pt x="3425" y="8319"/>
                  </a:cubicBezTo>
                  <a:cubicBezTo>
                    <a:pt x="3460" y="8416"/>
                    <a:pt x="3343" y="8508"/>
                    <a:pt x="3145" y="8535"/>
                  </a:cubicBezTo>
                  <a:cubicBezTo>
                    <a:pt x="2993" y="8556"/>
                    <a:pt x="2876" y="8582"/>
                    <a:pt x="2806" y="8599"/>
                  </a:cubicBezTo>
                  <a:cubicBezTo>
                    <a:pt x="2619" y="8642"/>
                    <a:pt x="2468" y="8690"/>
                    <a:pt x="2328" y="8738"/>
                  </a:cubicBezTo>
                  <a:lnTo>
                    <a:pt x="2306" y="8743"/>
                  </a:lnTo>
                  <a:cubicBezTo>
                    <a:pt x="2178" y="8786"/>
                    <a:pt x="2059" y="8826"/>
                    <a:pt x="1942" y="8858"/>
                  </a:cubicBezTo>
                  <a:cubicBezTo>
                    <a:pt x="1814" y="8890"/>
                    <a:pt x="1688" y="8911"/>
                    <a:pt x="1559" y="8922"/>
                  </a:cubicBezTo>
                  <a:cubicBezTo>
                    <a:pt x="1466" y="8933"/>
                    <a:pt x="1373" y="8932"/>
                    <a:pt x="1268" y="8932"/>
                  </a:cubicBezTo>
                  <a:cubicBezTo>
                    <a:pt x="1081" y="8932"/>
                    <a:pt x="881" y="8922"/>
                    <a:pt x="659" y="8895"/>
                  </a:cubicBezTo>
                  <a:cubicBezTo>
                    <a:pt x="647" y="8895"/>
                    <a:pt x="627" y="8895"/>
                    <a:pt x="615" y="8895"/>
                  </a:cubicBezTo>
                  <a:cubicBezTo>
                    <a:pt x="534" y="8895"/>
                    <a:pt x="461" y="8921"/>
                    <a:pt x="426" y="8959"/>
                  </a:cubicBezTo>
                  <a:cubicBezTo>
                    <a:pt x="391" y="9007"/>
                    <a:pt x="452" y="9062"/>
                    <a:pt x="557" y="9083"/>
                  </a:cubicBezTo>
                  <a:cubicBezTo>
                    <a:pt x="802" y="9132"/>
                    <a:pt x="1162" y="9191"/>
                    <a:pt x="1570" y="9191"/>
                  </a:cubicBezTo>
                  <a:cubicBezTo>
                    <a:pt x="1594" y="9191"/>
                    <a:pt x="1605" y="9191"/>
                    <a:pt x="1629" y="9191"/>
                  </a:cubicBezTo>
                  <a:cubicBezTo>
                    <a:pt x="1815" y="9191"/>
                    <a:pt x="2025" y="9170"/>
                    <a:pt x="2212" y="9137"/>
                  </a:cubicBezTo>
                  <a:cubicBezTo>
                    <a:pt x="2375" y="9110"/>
                    <a:pt x="2538" y="9072"/>
                    <a:pt x="2678" y="9035"/>
                  </a:cubicBezTo>
                  <a:lnTo>
                    <a:pt x="2784" y="9008"/>
                  </a:lnTo>
                  <a:cubicBezTo>
                    <a:pt x="2901" y="8981"/>
                    <a:pt x="3003" y="8955"/>
                    <a:pt x="3108" y="8944"/>
                  </a:cubicBezTo>
                  <a:cubicBezTo>
                    <a:pt x="3178" y="8938"/>
                    <a:pt x="3260" y="8932"/>
                    <a:pt x="3342" y="8932"/>
                  </a:cubicBezTo>
                  <a:lnTo>
                    <a:pt x="3356" y="8932"/>
                  </a:lnTo>
                  <a:cubicBezTo>
                    <a:pt x="3496" y="8932"/>
                    <a:pt x="3624" y="8982"/>
                    <a:pt x="3659" y="9046"/>
                  </a:cubicBezTo>
                  <a:cubicBezTo>
                    <a:pt x="3717" y="9181"/>
                    <a:pt x="3774" y="9327"/>
                    <a:pt x="3844" y="9477"/>
                  </a:cubicBezTo>
                  <a:cubicBezTo>
                    <a:pt x="3856" y="9510"/>
                    <a:pt x="3858" y="9546"/>
                    <a:pt x="3823" y="9578"/>
                  </a:cubicBezTo>
                  <a:cubicBezTo>
                    <a:pt x="3764" y="9627"/>
                    <a:pt x="3659" y="9654"/>
                    <a:pt x="3531" y="9654"/>
                  </a:cubicBezTo>
                  <a:cubicBezTo>
                    <a:pt x="3531" y="9654"/>
                    <a:pt x="3495" y="9654"/>
                    <a:pt x="3484" y="9654"/>
                  </a:cubicBezTo>
                  <a:lnTo>
                    <a:pt x="3447" y="9654"/>
                  </a:lnTo>
                  <a:cubicBezTo>
                    <a:pt x="3237" y="9654"/>
                    <a:pt x="3039" y="9671"/>
                    <a:pt x="2864" y="9703"/>
                  </a:cubicBezTo>
                  <a:cubicBezTo>
                    <a:pt x="2549" y="9757"/>
                    <a:pt x="2257" y="9844"/>
                    <a:pt x="1942" y="9989"/>
                  </a:cubicBezTo>
                  <a:cubicBezTo>
                    <a:pt x="1860" y="10022"/>
                    <a:pt x="1861" y="10086"/>
                    <a:pt x="1931" y="10124"/>
                  </a:cubicBezTo>
                  <a:cubicBezTo>
                    <a:pt x="1966" y="10146"/>
                    <a:pt x="2026" y="10156"/>
                    <a:pt x="2084" y="10156"/>
                  </a:cubicBezTo>
                  <a:cubicBezTo>
                    <a:pt x="2119" y="10156"/>
                    <a:pt x="2166" y="10150"/>
                    <a:pt x="2201" y="10139"/>
                  </a:cubicBezTo>
                  <a:cubicBezTo>
                    <a:pt x="2492" y="10042"/>
                    <a:pt x="2761" y="9984"/>
                    <a:pt x="3017" y="9962"/>
                  </a:cubicBezTo>
                  <a:cubicBezTo>
                    <a:pt x="3087" y="9957"/>
                    <a:pt x="3155" y="9951"/>
                    <a:pt x="3225" y="9951"/>
                  </a:cubicBezTo>
                  <a:cubicBezTo>
                    <a:pt x="3283" y="9951"/>
                    <a:pt x="3355" y="9950"/>
                    <a:pt x="3425" y="9956"/>
                  </a:cubicBezTo>
                  <a:cubicBezTo>
                    <a:pt x="3554" y="9966"/>
                    <a:pt x="3682" y="9983"/>
                    <a:pt x="3834" y="9999"/>
                  </a:cubicBezTo>
                  <a:lnTo>
                    <a:pt x="3881" y="10004"/>
                  </a:lnTo>
                  <a:cubicBezTo>
                    <a:pt x="4068" y="10026"/>
                    <a:pt x="4205" y="10090"/>
                    <a:pt x="4264" y="10171"/>
                  </a:cubicBezTo>
                  <a:cubicBezTo>
                    <a:pt x="4322" y="10247"/>
                    <a:pt x="4417" y="10388"/>
                    <a:pt x="4522" y="10528"/>
                  </a:cubicBezTo>
                  <a:cubicBezTo>
                    <a:pt x="4546" y="10560"/>
                    <a:pt x="4557" y="10598"/>
                    <a:pt x="4533" y="10636"/>
                  </a:cubicBezTo>
                  <a:cubicBezTo>
                    <a:pt x="4498" y="10706"/>
                    <a:pt x="4382" y="10754"/>
                    <a:pt x="4231" y="10771"/>
                  </a:cubicBezTo>
                  <a:cubicBezTo>
                    <a:pt x="4068" y="10787"/>
                    <a:pt x="3926" y="10792"/>
                    <a:pt x="3786" y="10797"/>
                  </a:cubicBezTo>
                  <a:lnTo>
                    <a:pt x="3739" y="10797"/>
                  </a:lnTo>
                  <a:cubicBezTo>
                    <a:pt x="3587" y="10803"/>
                    <a:pt x="3414" y="10808"/>
                    <a:pt x="3239" y="10824"/>
                  </a:cubicBezTo>
                  <a:cubicBezTo>
                    <a:pt x="3041" y="10841"/>
                    <a:pt x="2841" y="10877"/>
                    <a:pt x="2678" y="10920"/>
                  </a:cubicBezTo>
                  <a:cubicBezTo>
                    <a:pt x="2387" y="10996"/>
                    <a:pt x="2140" y="11109"/>
                    <a:pt x="1884" y="11276"/>
                  </a:cubicBezTo>
                  <a:cubicBezTo>
                    <a:pt x="1825" y="11319"/>
                    <a:pt x="1838" y="11378"/>
                    <a:pt x="1931" y="11410"/>
                  </a:cubicBezTo>
                  <a:cubicBezTo>
                    <a:pt x="1966" y="11421"/>
                    <a:pt x="2012" y="11432"/>
                    <a:pt x="2059" y="11432"/>
                  </a:cubicBezTo>
                  <a:cubicBezTo>
                    <a:pt x="2105" y="11432"/>
                    <a:pt x="2166" y="11421"/>
                    <a:pt x="2201" y="11405"/>
                  </a:cubicBezTo>
                  <a:cubicBezTo>
                    <a:pt x="2457" y="11287"/>
                    <a:pt x="2700" y="11206"/>
                    <a:pt x="2933" y="11168"/>
                  </a:cubicBezTo>
                  <a:cubicBezTo>
                    <a:pt x="3062" y="11146"/>
                    <a:pt x="3191" y="11136"/>
                    <a:pt x="3331" y="11131"/>
                  </a:cubicBezTo>
                  <a:cubicBezTo>
                    <a:pt x="3354" y="11131"/>
                    <a:pt x="3377" y="11131"/>
                    <a:pt x="3400" y="11131"/>
                  </a:cubicBezTo>
                  <a:cubicBezTo>
                    <a:pt x="3516" y="11131"/>
                    <a:pt x="3636" y="11136"/>
                    <a:pt x="3764" y="11141"/>
                  </a:cubicBezTo>
                  <a:lnTo>
                    <a:pt x="3786" y="11141"/>
                  </a:lnTo>
                  <a:cubicBezTo>
                    <a:pt x="3891" y="11146"/>
                    <a:pt x="4008" y="11153"/>
                    <a:pt x="4136" y="11153"/>
                  </a:cubicBezTo>
                  <a:cubicBezTo>
                    <a:pt x="4206" y="11153"/>
                    <a:pt x="4277" y="11153"/>
                    <a:pt x="4347" y="11148"/>
                  </a:cubicBezTo>
                  <a:cubicBezTo>
                    <a:pt x="4429" y="11142"/>
                    <a:pt x="4566" y="11130"/>
                    <a:pt x="4741" y="11114"/>
                  </a:cubicBezTo>
                  <a:cubicBezTo>
                    <a:pt x="4764" y="11114"/>
                    <a:pt x="4791" y="11109"/>
                    <a:pt x="4814" y="11109"/>
                  </a:cubicBezTo>
                  <a:cubicBezTo>
                    <a:pt x="4954" y="11109"/>
                    <a:pt x="5069" y="11147"/>
                    <a:pt x="5127" y="11207"/>
                  </a:cubicBezTo>
                  <a:cubicBezTo>
                    <a:pt x="5186" y="11271"/>
                    <a:pt x="5243" y="11331"/>
                    <a:pt x="5313" y="11395"/>
                  </a:cubicBezTo>
                  <a:cubicBezTo>
                    <a:pt x="5348" y="11433"/>
                    <a:pt x="5359" y="11480"/>
                    <a:pt x="5324" y="11518"/>
                  </a:cubicBezTo>
                  <a:cubicBezTo>
                    <a:pt x="5278" y="11572"/>
                    <a:pt x="5186" y="11610"/>
                    <a:pt x="5069" y="11621"/>
                  </a:cubicBezTo>
                  <a:cubicBezTo>
                    <a:pt x="5046" y="11621"/>
                    <a:pt x="5022" y="11626"/>
                    <a:pt x="5011" y="11626"/>
                  </a:cubicBezTo>
                  <a:cubicBezTo>
                    <a:pt x="4812" y="11647"/>
                    <a:pt x="4624" y="11680"/>
                    <a:pt x="4449" y="11723"/>
                  </a:cubicBezTo>
                  <a:cubicBezTo>
                    <a:pt x="4100" y="11815"/>
                    <a:pt x="3846" y="11945"/>
                    <a:pt x="3648" y="12064"/>
                  </a:cubicBezTo>
                  <a:cubicBezTo>
                    <a:pt x="3613" y="12085"/>
                    <a:pt x="3600" y="12106"/>
                    <a:pt x="3600" y="12128"/>
                  </a:cubicBezTo>
                  <a:cubicBezTo>
                    <a:pt x="3612" y="12149"/>
                    <a:pt x="3635" y="12170"/>
                    <a:pt x="3670" y="12187"/>
                  </a:cubicBezTo>
                  <a:cubicBezTo>
                    <a:pt x="3705" y="12197"/>
                    <a:pt x="3739" y="12203"/>
                    <a:pt x="3786" y="12203"/>
                  </a:cubicBezTo>
                  <a:cubicBezTo>
                    <a:pt x="3833" y="12203"/>
                    <a:pt x="3878" y="12192"/>
                    <a:pt x="3925" y="12181"/>
                  </a:cubicBezTo>
                  <a:cubicBezTo>
                    <a:pt x="4216" y="12063"/>
                    <a:pt x="4449" y="11994"/>
                    <a:pt x="4683" y="11956"/>
                  </a:cubicBezTo>
                  <a:cubicBezTo>
                    <a:pt x="4811" y="11934"/>
                    <a:pt x="4940" y="11923"/>
                    <a:pt x="5080" y="11917"/>
                  </a:cubicBezTo>
                  <a:cubicBezTo>
                    <a:pt x="5092" y="11917"/>
                    <a:pt x="5116" y="11917"/>
                    <a:pt x="5127" y="11917"/>
                  </a:cubicBezTo>
                  <a:cubicBezTo>
                    <a:pt x="5256" y="11917"/>
                    <a:pt x="5385" y="11923"/>
                    <a:pt x="5525" y="11934"/>
                  </a:cubicBezTo>
                  <a:cubicBezTo>
                    <a:pt x="5560" y="11934"/>
                    <a:pt x="5606" y="11939"/>
                    <a:pt x="5641" y="11939"/>
                  </a:cubicBezTo>
                  <a:cubicBezTo>
                    <a:pt x="5758" y="11944"/>
                    <a:pt x="5850" y="11976"/>
                    <a:pt x="5896" y="12025"/>
                  </a:cubicBezTo>
                  <a:cubicBezTo>
                    <a:pt x="5955" y="12090"/>
                    <a:pt x="6014" y="12154"/>
                    <a:pt x="6060" y="12219"/>
                  </a:cubicBezTo>
                  <a:cubicBezTo>
                    <a:pt x="6107" y="12278"/>
                    <a:pt x="6060" y="12349"/>
                    <a:pt x="5944" y="12387"/>
                  </a:cubicBezTo>
                  <a:cubicBezTo>
                    <a:pt x="5897" y="12403"/>
                    <a:pt x="5837" y="12413"/>
                    <a:pt x="5791" y="12424"/>
                  </a:cubicBezTo>
                  <a:cubicBezTo>
                    <a:pt x="5686" y="12445"/>
                    <a:pt x="5569" y="12462"/>
                    <a:pt x="5441" y="12468"/>
                  </a:cubicBezTo>
                  <a:cubicBezTo>
                    <a:pt x="5394" y="12468"/>
                    <a:pt x="5361" y="12468"/>
                    <a:pt x="5302" y="12468"/>
                  </a:cubicBezTo>
                  <a:cubicBezTo>
                    <a:pt x="5209" y="12468"/>
                    <a:pt x="5117" y="12466"/>
                    <a:pt x="4989" y="12461"/>
                  </a:cubicBezTo>
                  <a:cubicBezTo>
                    <a:pt x="4896" y="12461"/>
                    <a:pt x="4788" y="12456"/>
                    <a:pt x="4683" y="12456"/>
                  </a:cubicBezTo>
                  <a:cubicBezTo>
                    <a:pt x="4589" y="12456"/>
                    <a:pt x="4509" y="12456"/>
                    <a:pt x="4439" y="12461"/>
                  </a:cubicBezTo>
                  <a:cubicBezTo>
                    <a:pt x="4240" y="12472"/>
                    <a:pt x="4041" y="12494"/>
                    <a:pt x="3866" y="12532"/>
                  </a:cubicBezTo>
                  <a:cubicBezTo>
                    <a:pt x="3505" y="12602"/>
                    <a:pt x="3215" y="12704"/>
                    <a:pt x="2959" y="12796"/>
                  </a:cubicBezTo>
                  <a:cubicBezTo>
                    <a:pt x="2912" y="12812"/>
                    <a:pt x="2890" y="12833"/>
                    <a:pt x="2890" y="12860"/>
                  </a:cubicBezTo>
                  <a:cubicBezTo>
                    <a:pt x="2890" y="12882"/>
                    <a:pt x="2913" y="12903"/>
                    <a:pt x="2948" y="12914"/>
                  </a:cubicBezTo>
                  <a:cubicBezTo>
                    <a:pt x="2983" y="12925"/>
                    <a:pt x="3029" y="12936"/>
                    <a:pt x="3075" y="12936"/>
                  </a:cubicBezTo>
                  <a:cubicBezTo>
                    <a:pt x="3110" y="12936"/>
                    <a:pt x="3157" y="12930"/>
                    <a:pt x="3192" y="12919"/>
                  </a:cubicBezTo>
                  <a:cubicBezTo>
                    <a:pt x="3449" y="12854"/>
                    <a:pt x="3739" y="12784"/>
                    <a:pt x="4030" y="12757"/>
                  </a:cubicBezTo>
                  <a:cubicBezTo>
                    <a:pt x="4124" y="12747"/>
                    <a:pt x="4218" y="12747"/>
                    <a:pt x="4311" y="12747"/>
                  </a:cubicBezTo>
                  <a:cubicBezTo>
                    <a:pt x="4358" y="12747"/>
                    <a:pt x="4392" y="12747"/>
                    <a:pt x="4439" y="12752"/>
                  </a:cubicBezTo>
                  <a:cubicBezTo>
                    <a:pt x="4567" y="12758"/>
                    <a:pt x="4709" y="12774"/>
                    <a:pt x="4872" y="12796"/>
                  </a:cubicBezTo>
                  <a:lnTo>
                    <a:pt x="4963" y="12806"/>
                  </a:lnTo>
                  <a:cubicBezTo>
                    <a:pt x="5103" y="12822"/>
                    <a:pt x="5256" y="12844"/>
                    <a:pt x="5419" y="12855"/>
                  </a:cubicBezTo>
                  <a:cubicBezTo>
                    <a:pt x="5536" y="12866"/>
                    <a:pt x="5663" y="12872"/>
                    <a:pt x="5780" y="12872"/>
                  </a:cubicBezTo>
                  <a:cubicBezTo>
                    <a:pt x="5873" y="12872"/>
                    <a:pt x="5968" y="12865"/>
                    <a:pt x="6049" y="12860"/>
                  </a:cubicBezTo>
                  <a:cubicBezTo>
                    <a:pt x="6119" y="12855"/>
                    <a:pt x="6176" y="12850"/>
                    <a:pt x="6246" y="12845"/>
                  </a:cubicBezTo>
                  <a:cubicBezTo>
                    <a:pt x="6258" y="12845"/>
                    <a:pt x="6281" y="12838"/>
                    <a:pt x="6305" y="12838"/>
                  </a:cubicBezTo>
                  <a:cubicBezTo>
                    <a:pt x="6410" y="12838"/>
                    <a:pt x="6504" y="12877"/>
                    <a:pt x="6527" y="12926"/>
                  </a:cubicBezTo>
                  <a:cubicBezTo>
                    <a:pt x="6609" y="13103"/>
                    <a:pt x="6654" y="13275"/>
                    <a:pt x="6665" y="13448"/>
                  </a:cubicBezTo>
                  <a:cubicBezTo>
                    <a:pt x="6665" y="13475"/>
                    <a:pt x="6642" y="13507"/>
                    <a:pt x="6607" y="13528"/>
                  </a:cubicBezTo>
                  <a:cubicBezTo>
                    <a:pt x="6560" y="13550"/>
                    <a:pt x="6505" y="13560"/>
                    <a:pt x="6447" y="13565"/>
                  </a:cubicBezTo>
                  <a:cubicBezTo>
                    <a:pt x="6412" y="13565"/>
                    <a:pt x="6375" y="13565"/>
                    <a:pt x="6352" y="13565"/>
                  </a:cubicBezTo>
                  <a:cubicBezTo>
                    <a:pt x="6340" y="13565"/>
                    <a:pt x="6315" y="13565"/>
                    <a:pt x="6315" y="13565"/>
                  </a:cubicBezTo>
                  <a:cubicBezTo>
                    <a:pt x="6187" y="13555"/>
                    <a:pt x="6059" y="13528"/>
                    <a:pt x="5907" y="13507"/>
                  </a:cubicBezTo>
                  <a:lnTo>
                    <a:pt x="5896" y="13507"/>
                  </a:lnTo>
                  <a:cubicBezTo>
                    <a:pt x="5733" y="13480"/>
                    <a:pt x="5548" y="13454"/>
                    <a:pt x="5350" y="13437"/>
                  </a:cubicBezTo>
                  <a:cubicBezTo>
                    <a:pt x="5233" y="13427"/>
                    <a:pt x="5105" y="13421"/>
                    <a:pt x="4989" y="13421"/>
                  </a:cubicBezTo>
                  <a:cubicBezTo>
                    <a:pt x="4907" y="13421"/>
                    <a:pt x="4823" y="13420"/>
                    <a:pt x="4741" y="13426"/>
                  </a:cubicBezTo>
                  <a:cubicBezTo>
                    <a:pt x="4379" y="13447"/>
                    <a:pt x="4078" y="13490"/>
                    <a:pt x="3775" y="13539"/>
                  </a:cubicBezTo>
                  <a:lnTo>
                    <a:pt x="3706" y="13550"/>
                  </a:lnTo>
                  <a:cubicBezTo>
                    <a:pt x="3636" y="13561"/>
                    <a:pt x="3576" y="13587"/>
                    <a:pt x="3553" y="13619"/>
                  </a:cubicBezTo>
                  <a:cubicBezTo>
                    <a:pt x="3530" y="13646"/>
                    <a:pt x="3543" y="13680"/>
                    <a:pt x="3589" y="13707"/>
                  </a:cubicBezTo>
                  <a:cubicBezTo>
                    <a:pt x="3636" y="13739"/>
                    <a:pt x="3715" y="13754"/>
                    <a:pt x="3808" y="13754"/>
                  </a:cubicBezTo>
                  <a:cubicBezTo>
                    <a:pt x="3831" y="13754"/>
                    <a:pt x="3843" y="13754"/>
                    <a:pt x="3866" y="13754"/>
                  </a:cubicBezTo>
                  <a:cubicBezTo>
                    <a:pt x="4088" y="13732"/>
                    <a:pt x="4358" y="13717"/>
                    <a:pt x="4603" y="13717"/>
                  </a:cubicBezTo>
                  <a:cubicBezTo>
                    <a:pt x="4661" y="13717"/>
                    <a:pt x="4708" y="13717"/>
                    <a:pt x="4767" y="13722"/>
                  </a:cubicBezTo>
                  <a:cubicBezTo>
                    <a:pt x="4895" y="13727"/>
                    <a:pt x="5022" y="13744"/>
                    <a:pt x="5138" y="13766"/>
                  </a:cubicBezTo>
                  <a:cubicBezTo>
                    <a:pt x="5255" y="13787"/>
                    <a:pt x="5374" y="13819"/>
                    <a:pt x="5514" y="13862"/>
                  </a:cubicBezTo>
                  <a:lnTo>
                    <a:pt x="5572" y="13879"/>
                  </a:lnTo>
                  <a:cubicBezTo>
                    <a:pt x="5700" y="13916"/>
                    <a:pt x="5840" y="13959"/>
                    <a:pt x="5991" y="13996"/>
                  </a:cubicBezTo>
                  <a:cubicBezTo>
                    <a:pt x="6096" y="14023"/>
                    <a:pt x="6294" y="14051"/>
                    <a:pt x="6399" y="14067"/>
                  </a:cubicBezTo>
                  <a:cubicBezTo>
                    <a:pt x="6516" y="14083"/>
                    <a:pt x="6598" y="14143"/>
                    <a:pt x="6574" y="14197"/>
                  </a:cubicBezTo>
                  <a:cubicBezTo>
                    <a:pt x="6551" y="14256"/>
                    <a:pt x="6528" y="14309"/>
                    <a:pt x="6505" y="14369"/>
                  </a:cubicBezTo>
                  <a:cubicBezTo>
                    <a:pt x="6482" y="14422"/>
                    <a:pt x="6399" y="14467"/>
                    <a:pt x="6283" y="14488"/>
                  </a:cubicBezTo>
                  <a:lnTo>
                    <a:pt x="6199" y="14503"/>
                  </a:lnTo>
                  <a:cubicBezTo>
                    <a:pt x="6047" y="14530"/>
                    <a:pt x="5934" y="14551"/>
                    <a:pt x="5805" y="14562"/>
                  </a:cubicBezTo>
                  <a:cubicBezTo>
                    <a:pt x="5724" y="14568"/>
                    <a:pt x="5628" y="14574"/>
                    <a:pt x="5546" y="14574"/>
                  </a:cubicBezTo>
                  <a:cubicBezTo>
                    <a:pt x="5511" y="14574"/>
                    <a:pt x="5465" y="14574"/>
                    <a:pt x="5430" y="14574"/>
                  </a:cubicBezTo>
                  <a:cubicBezTo>
                    <a:pt x="5138" y="14563"/>
                    <a:pt x="4834" y="14515"/>
                    <a:pt x="4566" y="14466"/>
                  </a:cubicBezTo>
                  <a:cubicBezTo>
                    <a:pt x="4531" y="14461"/>
                    <a:pt x="4499" y="14454"/>
                    <a:pt x="4464" y="14454"/>
                  </a:cubicBezTo>
                  <a:cubicBezTo>
                    <a:pt x="4394" y="14454"/>
                    <a:pt x="4321" y="14466"/>
                    <a:pt x="4275" y="14493"/>
                  </a:cubicBezTo>
                  <a:cubicBezTo>
                    <a:pt x="4228" y="14515"/>
                    <a:pt x="4219" y="14542"/>
                    <a:pt x="4231" y="14574"/>
                  </a:cubicBezTo>
                  <a:cubicBezTo>
                    <a:pt x="4242" y="14606"/>
                    <a:pt x="4288" y="14633"/>
                    <a:pt x="4358" y="14655"/>
                  </a:cubicBezTo>
                  <a:cubicBezTo>
                    <a:pt x="4662" y="14730"/>
                    <a:pt x="4976" y="14805"/>
                    <a:pt x="5350" y="14848"/>
                  </a:cubicBezTo>
                  <a:cubicBezTo>
                    <a:pt x="5431" y="14859"/>
                    <a:pt x="5618" y="14875"/>
                    <a:pt x="5816" y="14885"/>
                  </a:cubicBezTo>
                  <a:cubicBezTo>
                    <a:pt x="5979" y="14896"/>
                    <a:pt x="6082" y="14972"/>
                    <a:pt x="6024" y="15047"/>
                  </a:cubicBezTo>
                  <a:cubicBezTo>
                    <a:pt x="5919" y="15176"/>
                    <a:pt x="5814" y="15307"/>
                    <a:pt x="5732" y="15377"/>
                  </a:cubicBezTo>
                  <a:cubicBezTo>
                    <a:pt x="5686" y="15420"/>
                    <a:pt x="5607" y="15446"/>
                    <a:pt x="5514" y="15451"/>
                  </a:cubicBezTo>
                  <a:cubicBezTo>
                    <a:pt x="5467" y="15451"/>
                    <a:pt x="5429" y="15446"/>
                    <a:pt x="5382" y="15441"/>
                  </a:cubicBezTo>
                  <a:cubicBezTo>
                    <a:pt x="5231" y="15403"/>
                    <a:pt x="5092" y="15376"/>
                    <a:pt x="5022" y="15360"/>
                  </a:cubicBezTo>
                  <a:cubicBezTo>
                    <a:pt x="4835" y="15328"/>
                    <a:pt x="4637" y="15307"/>
                    <a:pt x="4439" y="15296"/>
                  </a:cubicBezTo>
                  <a:cubicBezTo>
                    <a:pt x="4380" y="15296"/>
                    <a:pt x="4312" y="15290"/>
                    <a:pt x="4242" y="15290"/>
                  </a:cubicBezTo>
                  <a:cubicBezTo>
                    <a:pt x="4137" y="15290"/>
                    <a:pt x="4043" y="15291"/>
                    <a:pt x="3950" y="15296"/>
                  </a:cubicBezTo>
                  <a:lnTo>
                    <a:pt x="3939" y="15296"/>
                  </a:lnTo>
                  <a:cubicBezTo>
                    <a:pt x="3858" y="15296"/>
                    <a:pt x="3773" y="15301"/>
                    <a:pt x="3691" y="15301"/>
                  </a:cubicBezTo>
                  <a:cubicBezTo>
                    <a:pt x="3633" y="15301"/>
                    <a:pt x="3589" y="15302"/>
                    <a:pt x="3542" y="15296"/>
                  </a:cubicBezTo>
                  <a:cubicBezTo>
                    <a:pt x="3414" y="15291"/>
                    <a:pt x="3295" y="15274"/>
                    <a:pt x="3167" y="15253"/>
                  </a:cubicBezTo>
                  <a:cubicBezTo>
                    <a:pt x="2887" y="15199"/>
                    <a:pt x="2610" y="15096"/>
                    <a:pt x="2423" y="15020"/>
                  </a:cubicBezTo>
                  <a:cubicBezTo>
                    <a:pt x="2388" y="15004"/>
                    <a:pt x="2328" y="15000"/>
                    <a:pt x="2281" y="15000"/>
                  </a:cubicBezTo>
                  <a:cubicBezTo>
                    <a:pt x="2246" y="15000"/>
                    <a:pt x="2213" y="15004"/>
                    <a:pt x="2190" y="15015"/>
                  </a:cubicBezTo>
                  <a:cubicBezTo>
                    <a:pt x="2155" y="15026"/>
                    <a:pt x="2132" y="15042"/>
                    <a:pt x="2132" y="15064"/>
                  </a:cubicBezTo>
                  <a:cubicBezTo>
                    <a:pt x="2132" y="15085"/>
                    <a:pt x="2143" y="15113"/>
                    <a:pt x="2190" y="15135"/>
                  </a:cubicBezTo>
                  <a:cubicBezTo>
                    <a:pt x="2411" y="15248"/>
                    <a:pt x="2665" y="15366"/>
                    <a:pt x="2992" y="15463"/>
                  </a:cubicBezTo>
                  <a:cubicBezTo>
                    <a:pt x="3155" y="15511"/>
                    <a:pt x="3330" y="15549"/>
                    <a:pt x="3516" y="15571"/>
                  </a:cubicBezTo>
                  <a:cubicBezTo>
                    <a:pt x="3691" y="15592"/>
                    <a:pt x="3844" y="15603"/>
                    <a:pt x="4019" y="15620"/>
                  </a:cubicBezTo>
                  <a:cubicBezTo>
                    <a:pt x="4171" y="15630"/>
                    <a:pt x="4311" y="15640"/>
                    <a:pt x="4428" y="15657"/>
                  </a:cubicBezTo>
                  <a:cubicBezTo>
                    <a:pt x="4544" y="15673"/>
                    <a:pt x="4651" y="15695"/>
                    <a:pt x="4756" y="15727"/>
                  </a:cubicBezTo>
                  <a:cubicBezTo>
                    <a:pt x="4791" y="15738"/>
                    <a:pt x="4826" y="15748"/>
                    <a:pt x="4872" y="15764"/>
                  </a:cubicBezTo>
                  <a:cubicBezTo>
                    <a:pt x="5059" y="15834"/>
                    <a:pt x="5117" y="15959"/>
                    <a:pt x="4989" y="16056"/>
                  </a:cubicBezTo>
                  <a:cubicBezTo>
                    <a:pt x="4931" y="16104"/>
                    <a:pt x="4858" y="16152"/>
                    <a:pt x="4799" y="16200"/>
                  </a:cubicBezTo>
                  <a:cubicBezTo>
                    <a:pt x="4659" y="16308"/>
                    <a:pt x="4533" y="16422"/>
                    <a:pt x="4417" y="16535"/>
                  </a:cubicBezTo>
                  <a:cubicBezTo>
                    <a:pt x="4347" y="16606"/>
                    <a:pt x="4205" y="16648"/>
                    <a:pt x="4041" y="16653"/>
                  </a:cubicBezTo>
                  <a:cubicBezTo>
                    <a:pt x="3983" y="16653"/>
                    <a:pt x="3928" y="16653"/>
                    <a:pt x="3881" y="16653"/>
                  </a:cubicBezTo>
                  <a:cubicBezTo>
                    <a:pt x="3834" y="16653"/>
                    <a:pt x="3809" y="16653"/>
                    <a:pt x="3797" y="16653"/>
                  </a:cubicBezTo>
                  <a:cubicBezTo>
                    <a:pt x="3669" y="16643"/>
                    <a:pt x="3552" y="16626"/>
                    <a:pt x="3447" y="16605"/>
                  </a:cubicBezTo>
                  <a:cubicBezTo>
                    <a:pt x="3342" y="16583"/>
                    <a:pt x="3227" y="16546"/>
                    <a:pt x="3075" y="16492"/>
                  </a:cubicBezTo>
                  <a:cubicBezTo>
                    <a:pt x="3040" y="16481"/>
                    <a:pt x="3005" y="16471"/>
                    <a:pt x="2970" y="16455"/>
                  </a:cubicBezTo>
                  <a:cubicBezTo>
                    <a:pt x="2865" y="16417"/>
                    <a:pt x="2747" y="16372"/>
                    <a:pt x="2631" y="16340"/>
                  </a:cubicBezTo>
                  <a:cubicBezTo>
                    <a:pt x="2456" y="16286"/>
                    <a:pt x="2259" y="16249"/>
                    <a:pt x="2084" y="16232"/>
                  </a:cubicBezTo>
                  <a:cubicBezTo>
                    <a:pt x="1968" y="16222"/>
                    <a:pt x="1852" y="16217"/>
                    <a:pt x="1723" y="16217"/>
                  </a:cubicBezTo>
                  <a:cubicBezTo>
                    <a:pt x="1653" y="16217"/>
                    <a:pt x="1571" y="16217"/>
                    <a:pt x="1501" y="16222"/>
                  </a:cubicBezTo>
                  <a:cubicBezTo>
                    <a:pt x="1326" y="16233"/>
                    <a:pt x="1150" y="16254"/>
                    <a:pt x="940" y="16286"/>
                  </a:cubicBezTo>
                  <a:cubicBezTo>
                    <a:pt x="835" y="16302"/>
                    <a:pt x="767" y="16362"/>
                    <a:pt x="790" y="16416"/>
                  </a:cubicBezTo>
                  <a:cubicBezTo>
                    <a:pt x="802" y="16464"/>
                    <a:pt x="883" y="16497"/>
                    <a:pt x="976" y="16497"/>
                  </a:cubicBezTo>
                  <a:cubicBezTo>
                    <a:pt x="988" y="16497"/>
                    <a:pt x="997" y="16497"/>
                    <a:pt x="1009" y="16497"/>
                  </a:cubicBezTo>
                  <a:cubicBezTo>
                    <a:pt x="1149" y="16486"/>
                    <a:pt x="1289" y="16475"/>
                    <a:pt x="1417" y="16475"/>
                  </a:cubicBezTo>
                  <a:cubicBezTo>
                    <a:pt x="1592" y="16475"/>
                    <a:pt x="1758" y="16487"/>
                    <a:pt x="1909" y="16514"/>
                  </a:cubicBezTo>
                  <a:cubicBezTo>
                    <a:pt x="2026" y="16535"/>
                    <a:pt x="2142" y="16566"/>
                    <a:pt x="2259" y="16610"/>
                  </a:cubicBezTo>
                  <a:cubicBezTo>
                    <a:pt x="2341" y="16642"/>
                    <a:pt x="2433" y="16680"/>
                    <a:pt x="2514" y="16717"/>
                  </a:cubicBezTo>
                  <a:lnTo>
                    <a:pt x="2598" y="16756"/>
                  </a:lnTo>
                  <a:cubicBezTo>
                    <a:pt x="2715" y="16805"/>
                    <a:pt x="2863" y="16869"/>
                    <a:pt x="3050" y="16918"/>
                  </a:cubicBezTo>
                  <a:cubicBezTo>
                    <a:pt x="3225" y="16966"/>
                    <a:pt x="3438" y="16997"/>
                    <a:pt x="3648" y="17014"/>
                  </a:cubicBezTo>
                  <a:cubicBezTo>
                    <a:pt x="3683" y="17014"/>
                    <a:pt x="3704" y="17020"/>
                    <a:pt x="3739" y="17020"/>
                  </a:cubicBezTo>
                  <a:cubicBezTo>
                    <a:pt x="3820" y="17026"/>
                    <a:pt x="3893" y="17047"/>
                    <a:pt x="3939" y="17074"/>
                  </a:cubicBezTo>
                  <a:cubicBezTo>
                    <a:pt x="3986" y="17107"/>
                    <a:pt x="4009" y="17144"/>
                    <a:pt x="3998" y="17182"/>
                  </a:cubicBezTo>
                  <a:cubicBezTo>
                    <a:pt x="3951" y="17317"/>
                    <a:pt x="3928" y="17451"/>
                    <a:pt x="3939" y="17586"/>
                  </a:cubicBezTo>
                  <a:cubicBezTo>
                    <a:pt x="3939" y="17624"/>
                    <a:pt x="3916" y="17656"/>
                    <a:pt x="3881" y="17672"/>
                  </a:cubicBezTo>
                  <a:cubicBezTo>
                    <a:pt x="3846" y="17688"/>
                    <a:pt x="3808" y="17694"/>
                    <a:pt x="3750" y="17694"/>
                  </a:cubicBezTo>
                  <a:cubicBezTo>
                    <a:pt x="3715" y="17694"/>
                    <a:pt x="3668" y="17687"/>
                    <a:pt x="3633" y="17682"/>
                  </a:cubicBezTo>
                  <a:lnTo>
                    <a:pt x="3622" y="17682"/>
                  </a:lnTo>
                  <a:cubicBezTo>
                    <a:pt x="3575" y="17677"/>
                    <a:pt x="3541" y="17666"/>
                    <a:pt x="3495" y="17660"/>
                  </a:cubicBezTo>
                  <a:cubicBezTo>
                    <a:pt x="3378" y="17639"/>
                    <a:pt x="3248" y="17612"/>
                    <a:pt x="3108" y="17596"/>
                  </a:cubicBezTo>
                  <a:cubicBezTo>
                    <a:pt x="2933" y="17575"/>
                    <a:pt x="2772" y="17559"/>
                    <a:pt x="2609" y="17559"/>
                  </a:cubicBezTo>
                  <a:cubicBezTo>
                    <a:pt x="2574" y="17559"/>
                    <a:pt x="2549" y="17559"/>
                    <a:pt x="2514" y="17559"/>
                  </a:cubicBezTo>
                  <a:cubicBezTo>
                    <a:pt x="2328" y="17565"/>
                    <a:pt x="2129" y="17585"/>
                    <a:pt x="1942" y="17623"/>
                  </a:cubicBezTo>
                  <a:cubicBezTo>
                    <a:pt x="1779" y="17655"/>
                    <a:pt x="1618" y="17704"/>
                    <a:pt x="1443" y="17763"/>
                  </a:cubicBezTo>
                  <a:cubicBezTo>
                    <a:pt x="1361" y="17795"/>
                    <a:pt x="1327" y="17855"/>
                    <a:pt x="1373" y="17909"/>
                  </a:cubicBezTo>
                  <a:cubicBezTo>
                    <a:pt x="1408" y="17947"/>
                    <a:pt x="1478" y="17968"/>
                    <a:pt x="1548" y="17968"/>
                  </a:cubicBezTo>
                  <a:cubicBezTo>
                    <a:pt x="1572" y="17968"/>
                    <a:pt x="1605" y="17962"/>
                    <a:pt x="1629" y="17957"/>
                  </a:cubicBezTo>
                  <a:cubicBezTo>
                    <a:pt x="1908" y="17886"/>
                    <a:pt x="2175" y="17849"/>
                    <a:pt x="2408" y="17849"/>
                  </a:cubicBezTo>
                  <a:cubicBezTo>
                    <a:pt x="2432" y="17849"/>
                    <a:pt x="2469" y="17849"/>
                    <a:pt x="2492" y="17849"/>
                  </a:cubicBezTo>
                  <a:cubicBezTo>
                    <a:pt x="2621" y="17854"/>
                    <a:pt x="2750" y="17871"/>
                    <a:pt x="2890" y="17898"/>
                  </a:cubicBezTo>
                  <a:cubicBezTo>
                    <a:pt x="2971" y="17914"/>
                    <a:pt x="3063" y="17935"/>
                    <a:pt x="3145" y="17957"/>
                  </a:cubicBezTo>
                  <a:cubicBezTo>
                    <a:pt x="3191" y="17967"/>
                    <a:pt x="3250" y="17984"/>
                    <a:pt x="3309" y="17995"/>
                  </a:cubicBezTo>
                  <a:cubicBezTo>
                    <a:pt x="3460" y="18028"/>
                    <a:pt x="3635" y="18065"/>
                    <a:pt x="3844" y="18086"/>
                  </a:cubicBezTo>
                  <a:cubicBezTo>
                    <a:pt x="3868" y="18086"/>
                    <a:pt x="3879" y="18091"/>
                    <a:pt x="3903" y="18091"/>
                  </a:cubicBezTo>
                  <a:cubicBezTo>
                    <a:pt x="4008" y="18102"/>
                    <a:pt x="4102" y="18140"/>
                    <a:pt x="4125" y="18189"/>
                  </a:cubicBezTo>
                  <a:cubicBezTo>
                    <a:pt x="4148" y="18221"/>
                    <a:pt x="4160" y="18253"/>
                    <a:pt x="4183" y="18280"/>
                  </a:cubicBezTo>
                  <a:cubicBezTo>
                    <a:pt x="4218" y="18328"/>
                    <a:pt x="4172" y="18383"/>
                    <a:pt x="4067" y="18404"/>
                  </a:cubicBezTo>
                  <a:lnTo>
                    <a:pt x="4056" y="18404"/>
                  </a:lnTo>
                  <a:cubicBezTo>
                    <a:pt x="3858" y="18447"/>
                    <a:pt x="3668" y="18501"/>
                    <a:pt x="3516" y="18566"/>
                  </a:cubicBezTo>
                  <a:cubicBezTo>
                    <a:pt x="3365" y="18631"/>
                    <a:pt x="3249" y="18707"/>
                    <a:pt x="3156" y="18771"/>
                  </a:cubicBezTo>
                  <a:cubicBezTo>
                    <a:pt x="3121" y="18793"/>
                    <a:pt x="3100" y="18814"/>
                    <a:pt x="3065" y="18835"/>
                  </a:cubicBezTo>
                  <a:cubicBezTo>
                    <a:pt x="3006" y="18878"/>
                    <a:pt x="2948" y="18916"/>
                    <a:pt x="2890" y="18948"/>
                  </a:cubicBezTo>
                  <a:cubicBezTo>
                    <a:pt x="2796" y="19002"/>
                    <a:pt x="2700" y="19046"/>
                    <a:pt x="2583" y="19078"/>
                  </a:cubicBezTo>
                  <a:cubicBezTo>
                    <a:pt x="2362" y="19148"/>
                    <a:pt x="2073" y="19185"/>
                    <a:pt x="1723" y="19191"/>
                  </a:cubicBezTo>
                  <a:cubicBezTo>
                    <a:pt x="1677" y="19191"/>
                    <a:pt x="1627" y="19201"/>
                    <a:pt x="1592" y="19218"/>
                  </a:cubicBezTo>
                  <a:cubicBezTo>
                    <a:pt x="1557" y="19239"/>
                    <a:pt x="1537" y="19266"/>
                    <a:pt x="1548" y="19293"/>
                  </a:cubicBezTo>
                  <a:cubicBezTo>
                    <a:pt x="1560" y="19347"/>
                    <a:pt x="1651" y="19401"/>
                    <a:pt x="1756" y="19406"/>
                  </a:cubicBezTo>
                  <a:cubicBezTo>
                    <a:pt x="1884" y="19417"/>
                    <a:pt x="2015" y="19418"/>
                    <a:pt x="2132" y="19418"/>
                  </a:cubicBezTo>
                  <a:cubicBezTo>
                    <a:pt x="2423" y="19418"/>
                    <a:pt x="2678" y="19391"/>
                    <a:pt x="2911" y="19342"/>
                  </a:cubicBezTo>
                  <a:cubicBezTo>
                    <a:pt x="3086" y="19304"/>
                    <a:pt x="3237" y="19251"/>
                    <a:pt x="3389" y="19175"/>
                  </a:cubicBezTo>
                  <a:cubicBezTo>
                    <a:pt x="3494" y="19127"/>
                    <a:pt x="3577" y="19077"/>
                    <a:pt x="3659" y="19029"/>
                  </a:cubicBezTo>
                  <a:cubicBezTo>
                    <a:pt x="3682" y="19013"/>
                    <a:pt x="3715" y="18996"/>
                    <a:pt x="3739" y="18980"/>
                  </a:cubicBezTo>
                  <a:cubicBezTo>
                    <a:pt x="3855" y="18910"/>
                    <a:pt x="3948" y="18868"/>
                    <a:pt x="4041" y="18835"/>
                  </a:cubicBezTo>
                  <a:cubicBezTo>
                    <a:pt x="4135" y="18798"/>
                    <a:pt x="4241" y="18771"/>
                    <a:pt x="4369" y="18750"/>
                  </a:cubicBezTo>
                  <a:cubicBezTo>
                    <a:pt x="4404" y="18744"/>
                    <a:pt x="4429" y="18738"/>
                    <a:pt x="4464" y="18738"/>
                  </a:cubicBezTo>
                  <a:cubicBezTo>
                    <a:pt x="4557" y="18738"/>
                    <a:pt x="4636" y="18761"/>
                    <a:pt x="4683" y="18798"/>
                  </a:cubicBezTo>
                  <a:cubicBezTo>
                    <a:pt x="4869" y="18944"/>
                    <a:pt x="5105" y="19078"/>
                    <a:pt x="5350" y="19207"/>
                  </a:cubicBezTo>
                  <a:cubicBezTo>
                    <a:pt x="5513" y="19288"/>
                    <a:pt x="5479" y="19438"/>
                    <a:pt x="4989" y="19541"/>
                  </a:cubicBezTo>
                  <a:cubicBezTo>
                    <a:pt x="4557" y="19632"/>
                    <a:pt x="4196" y="19714"/>
                    <a:pt x="3939" y="19859"/>
                  </a:cubicBezTo>
                  <a:cubicBezTo>
                    <a:pt x="3718" y="19988"/>
                    <a:pt x="3589" y="20149"/>
                    <a:pt x="3542" y="20354"/>
                  </a:cubicBezTo>
                  <a:cubicBezTo>
                    <a:pt x="3530" y="20403"/>
                    <a:pt x="3611" y="20457"/>
                    <a:pt x="3728" y="20474"/>
                  </a:cubicBezTo>
                  <a:cubicBezTo>
                    <a:pt x="3751" y="20479"/>
                    <a:pt x="3773" y="20479"/>
                    <a:pt x="3808" y="20479"/>
                  </a:cubicBezTo>
                  <a:cubicBezTo>
                    <a:pt x="3890" y="20479"/>
                    <a:pt x="3960" y="20457"/>
                    <a:pt x="3983" y="20420"/>
                  </a:cubicBezTo>
                  <a:cubicBezTo>
                    <a:pt x="4076" y="20263"/>
                    <a:pt x="4230" y="20139"/>
                    <a:pt x="4417" y="20053"/>
                  </a:cubicBezTo>
                  <a:cubicBezTo>
                    <a:pt x="4650" y="19950"/>
                    <a:pt x="4917" y="19918"/>
                    <a:pt x="5197" y="19869"/>
                  </a:cubicBezTo>
                  <a:cubicBezTo>
                    <a:pt x="5348" y="19842"/>
                    <a:pt x="5536" y="19810"/>
                    <a:pt x="5710" y="19756"/>
                  </a:cubicBezTo>
                  <a:cubicBezTo>
                    <a:pt x="5792" y="19735"/>
                    <a:pt x="5910" y="19687"/>
                    <a:pt x="6039" y="19639"/>
                  </a:cubicBezTo>
                  <a:cubicBezTo>
                    <a:pt x="6143" y="19595"/>
                    <a:pt x="6304" y="19590"/>
                    <a:pt x="6432" y="19633"/>
                  </a:cubicBezTo>
                  <a:cubicBezTo>
                    <a:pt x="6630" y="19698"/>
                    <a:pt x="6842" y="19752"/>
                    <a:pt x="7052" y="19800"/>
                  </a:cubicBezTo>
                  <a:cubicBezTo>
                    <a:pt x="7215" y="19838"/>
                    <a:pt x="7320" y="19913"/>
                    <a:pt x="7343" y="19994"/>
                  </a:cubicBezTo>
                  <a:cubicBezTo>
                    <a:pt x="7355" y="20015"/>
                    <a:pt x="7353" y="20031"/>
                    <a:pt x="7365" y="20053"/>
                  </a:cubicBezTo>
                  <a:cubicBezTo>
                    <a:pt x="7377" y="20107"/>
                    <a:pt x="7402" y="20156"/>
                    <a:pt x="7402" y="20204"/>
                  </a:cubicBezTo>
                  <a:cubicBezTo>
                    <a:pt x="7413" y="20274"/>
                    <a:pt x="7400" y="20334"/>
                    <a:pt x="7365" y="20393"/>
                  </a:cubicBezTo>
                  <a:cubicBezTo>
                    <a:pt x="7295" y="20511"/>
                    <a:pt x="7122" y="20630"/>
                    <a:pt x="6866" y="20743"/>
                  </a:cubicBezTo>
                  <a:cubicBezTo>
                    <a:pt x="6831" y="20759"/>
                    <a:pt x="6808" y="20780"/>
                    <a:pt x="6808" y="20802"/>
                  </a:cubicBezTo>
                  <a:cubicBezTo>
                    <a:pt x="6808" y="20829"/>
                    <a:pt x="6830" y="20851"/>
                    <a:pt x="6877" y="20873"/>
                  </a:cubicBezTo>
                  <a:cubicBezTo>
                    <a:pt x="6923" y="20894"/>
                    <a:pt x="6993" y="20910"/>
                    <a:pt x="7063" y="20910"/>
                  </a:cubicBezTo>
                  <a:cubicBezTo>
                    <a:pt x="7109" y="20910"/>
                    <a:pt x="7155" y="20904"/>
                    <a:pt x="7190" y="20893"/>
                  </a:cubicBezTo>
                  <a:cubicBezTo>
                    <a:pt x="7563" y="20780"/>
                    <a:pt x="7823" y="20646"/>
                    <a:pt x="7963" y="20501"/>
                  </a:cubicBezTo>
                  <a:cubicBezTo>
                    <a:pt x="8033" y="20420"/>
                    <a:pt x="8079" y="20328"/>
                    <a:pt x="8090" y="20231"/>
                  </a:cubicBezTo>
                  <a:cubicBezTo>
                    <a:pt x="8090" y="20220"/>
                    <a:pt x="8090" y="20198"/>
                    <a:pt x="8101" y="20160"/>
                  </a:cubicBezTo>
                  <a:cubicBezTo>
                    <a:pt x="8113" y="20090"/>
                    <a:pt x="8252" y="20037"/>
                    <a:pt x="8404" y="20048"/>
                  </a:cubicBezTo>
                  <a:cubicBezTo>
                    <a:pt x="8765" y="20075"/>
                    <a:pt x="9185" y="20101"/>
                    <a:pt x="9512" y="20107"/>
                  </a:cubicBezTo>
                  <a:cubicBezTo>
                    <a:pt x="9617" y="20107"/>
                    <a:pt x="9700" y="20144"/>
                    <a:pt x="9723" y="20192"/>
                  </a:cubicBezTo>
                  <a:cubicBezTo>
                    <a:pt x="9747" y="20252"/>
                    <a:pt x="9746" y="20307"/>
                    <a:pt x="9734" y="20366"/>
                  </a:cubicBezTo>
                  <a:cubicBezTo>
                    <a:pt x="9722" y="20420"/>
                    <a:pt x="9676" y="20484"/>
                    <a:pt x="9617" y="20559"/>
                  </a:cubicBezTo>
                  <a:cubicBezTo>
                    <a:pt x="9606" y="20576"/>
                    <a:pt x="9593" y="20592"/>
                    <a:pt x="9581" y="20608"/>
                  </a:cubicBezTo>
                  <a:cubicBezTo>
                    <a:pt x="9534" y="20668"/>
                    <a:pt x="9489" y="20732"/>
                    <a:pt x="9443" y="20802"/>
                  </a:cubicBezTo>
                  <a:cubicBezTo>
                    <a:pt x="9384" y="20899"/>
                    <a:pt x="9372" y="20990"/>
                    <a:pt x="9395" y="21076"/>
                  </a:cubicBezTo>
                  <a:cubicBezTo>
                    <a:pt x="9418" y="21163"/>
                    <a:pt x="9466" y="21249"/>
                    <a:pt x="9559" y="21336"/>
                  </a:cubicBezTo>
                  <a:cubicBezTo>
                    <a:pt x="9641" y="21411"/>
                    <a:pt x="9747" y="21486"/>
                    <a:pt x="9887" y="21561"/>
                  </a:cubicBezTo>
                  <a:cubicBezTo>
                    <a:pt x="9934" y="21583"/>
                    <a:pt x="10002" y="21600"/>
                    <a:pt x="10084" y="21600"/>
                  </a:cubicBezTo>
                  <a:cubicBezTo>
                    <a:pt x="10131" y="21600"/>
                    <a:pt x="10165" y="21594"/>
                    <a:pt x="10212" y="21588"/>
                  </a:cubicBezTo>
                  <a:cubicBezTo>
                    <a:pt x="10270" y="21577"/>
                    <a:pt x="10317" y="21556"/>
                    <a:pt x="10328" y="21529"/>
                  </a:cubicBezTo>
                  <a:cubicBezTo>
                    <a:pt x="10340" y="21508"/>
                    <a:pt x="10341" y="21487"/>
                    <a:pt x="10317" y="21465"/>
                  </a:cubicBezTo>
                  <a:cubicBezTo>
                    <a:pt x="10142" y="21325"/>
                    <a:pt x="10050" y="21190"/>
                    <a:pt x="10062" y="21066"/>
                  </a:cubicBezTo>
                  <a:cubicBezTo>
                    <a:pt x="10062" y="21007"/>
                    <a:pt x="10096" y="20947"/>
                    <a:pt x="10142" y="20883"/>
                  </a:cubicBezTo>
                  <a:cubicBezTo>
                    <a:pt x="10177" y="20834"/>
                    <a:pt x="10234" y="20786"/>
                    <a:pt x="10281" y="20738"/>
                  </a:cubicBezTo>
                  <a:cubicBezTo>
                    <a:pt x="10304" y="20722"/>
                    <a:pt x="10316" y="20706"/>
                    <a:pt x="10339" y="20684"/>
                  </a:cubicBezTo>
                  <a:cubicBezTo>
                    <a:pt x="10432" y="20592"/>
                    <a:pt x="10494" y="20510"/>
                    <a:pt x="10529" y="20435"/>
                  </a:cubicBezTo>
                  <a:cubicBezTo>
                    <a:pt x="10540" y="20403"/>
                    <a:pt x="10550" y="20334"/>
                    <a:pt x="10551" y="20253"/>
                  </a:cubicBezTo>
                  <a:cubicBezTo>
                    <a:pt x="10551" y="20156"/>
                    <a:pt x="10702" y="20070"/>
                    <a:pt x="10900" y="20043"/>
                  </a:cubicBezTo>
                  <a:cubicBezTo>
                    <a:pt x="11157" y="20010"/>
                    <a:pt x="11412" y="19972"/>
                    <a:pt x="11564" y="19945"/>
                  </a:cubicBezTo>
                  <a:cubicBezTo>
                    <a:pt x="11587" y="19940"/>
                    <a:pt x="11613" y="19940"/>
                    <a:pt x="11637" y="19940"/>
                  </a:cubicBezTo>
                  <a:cubicBezTo>
                    <a:pt x="11742" y="19940"/>
                    <a:pt x="11833" y="19977"/>
                    <a:pt x="11844" y="20026"/>
                  </a:cubicBezTo>
                  <a:cubicBezTo>
                    <a:pt x="11856" y="20069"/>
                    <a:pt x="11869" y="20107"/>
                    <a:pt x="11881" y="20128"/>
                  </a:cubicBezTo>
                  <a:cubicBezTo>
                    <a:pt x="11916" y="20225"/>
                    <a:pt x="11984" y="20317"/>
                    <a:pt x="12078" y="20393"/>
                  </a:cubicBezTo>
                  <a:cubicBezTo>
                    <a:pt x="12171" y="20468"/>
                    <a:pt x="12301" y="20539"/>
                    <a:pt x="12453" y="20603"/>
                  </a:cubicBezTo>
                  <a:cubicBezTo>
                    <a:pt x="12581" y="20657"/>
                    <a:pt x="12744" y="20705"/>
                    <a:pt x="12930" y="20748"/>
                  </a:cubicBezTo>
                  <a:cubicBezTo>
                    <a:pt x="12965" y="20753"/>
                    <a:pt x="13001" y="20758"/>
                    <a:pt x="13036" y="20758"/>
                  </a:cubicBezTo>
                  <a:cubicBezTo>
                    <a:pt x="13118" y="20758"/>
                    <a:pt x="13197" y="20743"/>
                    <a:pt x="13244" y="20716"/>
                  </a:cubicBezTo>
                  <a:cubicBezTo>
                    <a:pt x="13291" y="20695"/>
                    <a:pt x="13302" y="20667"/>
                    <a:pt x="13302" y="20640"/>
                  </a:cubicBezTo>
                  <a:cubicBezTo>
                    <a:pt x="13302" y="20619"/>
                    <a:pt x="13280" y="20597"/>
                    <a:pt x="13233" y="20586"/>
                  </a:cubicBezTo>
                  <a:cubicBezTo>
                    <a:pt x="12953" y="20489"/>
                    <a:pt x="12754" y="20376"/>
                    <a:pt x="12661" y="20268"/>
                  </a:cubicBezTo>
                  <a:cubicBezTo>
                    <a:pt x="12614" y="20214"/>
                    <a:pt x="12592" y="20149"/>
                    <a:pt x="12581" y="20085"/>
                  </a:cubicBezTo>
                  <a:cubicBezTo>
                    <a:pt x="12569" y="20031"/>
                    <a:pt x="12581" y="19977"/>
                    <a:pt x="12581" y="19923"/>
                  </a:cubicBezTo>
                  <a:lnTo>
                    <a:pt x="12581" y="19864"/>
                  </a:lnTo>
                  <a:cubicBezTo>
                    <a:pt x="12581" y="19853"/>
                    <a:pt x="12580" y="19843"/>
                    <a:pt x="12591" y="19832"/>
                  </a:cubicBezTo>
                  <a:cubicBezTo>
                    <a:pt x="12626" y="19757"/>
                    <a:pt x="12720" y="19687"/>
                    <a:pt x="12872" y="19639"/>
                  </a:cubicBezTo>
                  <a:cubicBezTo>
                    <a:pt x="13035" y="19590"/>
                    <a:pt x="13187" y="19531"/>
                    <a:pt x="13339" y="19477"/>
                  </a:cubicBezTo>
                  <a:cubicBezTo>
                    <a:pt x="13385" y="19461"/>
                    <a:pt x="13444" y="19450"/>
                    <a:pt x="13503" y="19450"/>
                  </a:cubicBezTo>
                  <a:cubicBezTo>
                    <a:pt x="13584" y="19450"/>
                    <a:pt x="13663" y="19471"/>
                    <a:pt x="13721" y="19504"/>
                  </a:cubicBezTo>
                  <a:cubicBezTo>
                    <a:pt x="13768" y="19536"/>
                    <a:pt x="13816" y="19563"/>
                    <a:pt x="13874" y="19590"/>
                  </a:cubicBezTo>
                  <a:cubicBezTo>
                    <a:pt x="14026" y="19670"/>
                    <a:pt x="14201" y="19734"/>
                    <a:pt x="14399" y="19788"/>
                  </a:cubicBezTo>
                  <a:cubicBezTo>
                    <a:pt x="14597" y="19842"/>
                    <a:pt x="14796" y="19876"/>
                    <a:pt x="14971" y="19903"/>
                  </a:cubicBezTo>
                  <a:lnTo>
                    <a:pt x="15062" y="19913"/>
                  </a:lnTo>
                  <a:cubicBezTo>
                    <a:pt x="15202" y="19934"/>
                    <a:pt x="15331" y="19955"/>
                    <a:pt x="15460" y="19977"/>
                  </a:cubicBezTo>
                  <a:cubicBezTo>
                    <a:pt x="15611" y="20009"/>
                    <a:pt x="15729" y="20042"/>
                    <a:pt x="15846" y="20085"/>
                  </a:cubicBezTo>
                  <a:cubicBezTo>
                    <a:pt x="16056" y="20171"/>
                    <a:pt x="16218" y="20290"/>
                    <a:pt x="16334" y="20452"/>
                  </a:cubicBezTo>
                  <a:cubicBezTo>
                    <a:pt x="16358" y="20489"/>
                    <a:pt x="16439" y="20511"/>
                    <a:pt x="16520" y="20511"/>
                  </a:cubicBezTo>
                  <a:cubicBezTo>
                    <a:pt x="16544" y="20511"/>
                    <a:pt x="16570" y="20511"/>
                    <a:pt x="16593" y="20506"/>
                  </a:cubicBezTo>
                  <a:cubicBezTo>
                    <a:pt x="16722" y="20489"/>
                    <a:pt x="16802" y="20436"/>
                    <a:pt x="16779" y="20388"/>
                  </a:cubicBezTo>
                  <a:cubicBezTo>
                    <a:pt x="16721" y="20178"/>
                    <a:pt x="16579" y="20020"/>
                    <a:pt x="16334" y="19891"/>
                  </a:cubicBezTo>
                  <a:cubicBezTo>
                    <a:pt x="16206" y="19821"/>
                    <a:pt x="16044" y="19756"/>
                    <a:pt x="15846" y="19702"/>
                  </a:cubicBezTo>
                  <a:cubicBezTo>
                    <a:pt x="15694" y="19659"/>
                    <a:pt x="15530" y="19627"/>
                    <a:pt x="15391" y="19595"/>
                  </a:cubicBezTo>
                  <a:lnTo>
                    <a:pt x="15310" y="19580"/>
                  </a:lnTo>
                  <a:cubicBezTo>
                    <a:pt x="15124" y="19536"/>
                    <a:pt x="14993" y="19504"/>
                    <a:pt x="14888" y="19472"/>
                  </a:cubicBezTo>
                  <a:cubicBezTo>
                    <a:pt x="14783" y="19434"/>
                    <a:pt x="14692" y="19396"/>
                    <a:pt x="14611" y="19347"/>
                  </a:cubicBezTo>
                  <a:cubicBezTo>
                    <a:pt x="14517" y="19293"/>
                    <a:pt x="14434" y="19228"/>
                    <a:pt x="14341" y="19137"/>
                  </a:cubicBezTo>
                  <a:cubicBezTo>
                    <a:pt x="14294" y="19088"/>
                    <a:pt x="14307" y="19030"/>
                    <a:pt x="14388" y="18992"/>
                  </a:cubicBezTo>
                  <a:cubicBezTo>
                    <a:pt x="14517" y="18917"/>
                    <a:pt x="14751" y="18776"/>
                    <a:pt x="14960" y="18647"/>
                  </a:cubicBezTo>
                  <a:cubicBezTo>
                    <a:pt x="15054" y="18588"/>
                    <a:pt x="15238" y="18582"/>
                    <a:pt x="15343" y="18642"/>
                  </a:cubicBezTo>
                  <a:cubicBezTo>
                    <a:pt x="15401" y="18674"/>
                    <a:pt x="15448" y="18695"/>
                    <a:pt x="15460" y="18701"/>
                  </a:cubicBezTo>
                  <a:cubicBezTo>
                    <a:pt x="15600" y="18771"/>
                    <a:pt x="15774" y="18824"/>
                    <a:pt x="15937" y="18867"/>
                  </a:cubicBezTo>
                  <a:cubicBezTo>
                    <a:pt x="16240" y="18937"/>
                    <a:pt x="16591" y="18975"/>
                    <a:pt x="17034" y="18975"/>
                  </a:cubicBezTo>
                  <a:cubicBezTo>
                    <a:pt x="17139" y="18975"/>
                    <a:pt x="17234" y="18933"/>
                    <a:pt x="17246" y="18884"/>
                  </a:cubicBezTo>
                  <a:cubicBezTo>
                    <a:pt x="17257" y="18836"/>
                    <a:pt x="17186" y="18792"/>
                    <a:pt x="17093" y="18787"/>
                  </a:cubicBezTo>
                  <a:cubicBezTo>
                    <a:pt x="16743" y="18760"/>
                    <a:pt x="16453" y="18712"/>
                    <a:pt x="16254" y="18642"/>
                  </a:cubicBezTo>
                  <a:cubicBezTo>
                    <a:pt x="16149" y="18604"/>
                    <a:pt x="16056" y="18561"/>
                    <a:pt x="15963" y="18507"/>
                  </a:cubicBezTo>
                  <a:cubicBezTo>
                    <a:pt x="15881" y="18453"/>
                    <a:pt x="15799" y="18388"/>
                    <a:pt x="15729" y="18324"/>
                  </a:cubicBezTo>
                  <a:cubicBezTo>
                    <a:pt x="15648" y="18237"/>
                    <a:pt x="15647" y="18135"/>
                    <a:pt x="15740" y="18054"/>
                  </a:cubicBezTo>
                  <a:cubicBezTo>
                    <a:pt x="15845" y="17963"/>
                    <a:pt x="15951" y="17866"/>
                    <a:pt x="16021" y="17807"/>
                  </a:cubicBezTo>
                  <a:cubicBezTo>
                    <a:pt x="16103" y="17726"/>
                    <a:pt x="16325" y="17704"/>
                    <a:pt x="16477" y="17763"/>
                  </a:cubicBezTo>
                  <a:cubicBezTo>
                    <a:pt x="16512" y="17779"/>
                    <a:pt x="16545" y="17789"/>
                    <a:pt x="16557" y="17795"/>
                  </a:cubicBezTo>
                  <a:cubicBezTo>
                    <a:pt x="16720" y="17854"/>
                    <a:pt x="16896" y="17904"/>
                    <a:pt x="17071" y="17936"/>
                  </a:cubicBezTo>
                  <a:cubicBezTo>
                    <a:pt x="17316" y="17979"/>
                    <a:pt x="17573" y="18000"/>
                    <a:pt x="17876" y="18000"/>
                  </a:cubicBezTo>
                  <a:cubicBezTo>
                    <a:pt x="17969" y="18000"/>
                    <a:pt x="18074" y="18001"/>
                    <a:pt x="18179" y="17995"/>
                  </a:cubicBezTo>
                  <a:cubicBezTo>
                    <a:pt x="18284" y="17990"/>
                    <a:pt x="18375" y="17946"/>
                    <a:pt x="18375" y="17893"/>
                  </a:cubicBezTo>
                  <a:cubicBezTo>
                    <a:pt x="18375" y="17844"/>
                    <a:pt x="18305" y="17807"/>
                    <a:pt x="18200" y="17802"/>
                  </a:cubicBezTo>
                  <a:cubicBezTo>
                    <a:pt x="17839" y="17785"/>
                    <a:pt x="17547" y="17746"/>
                    <a:pt x="17326" y="17687"/>
                  </a:cubicBezTo>
                  <a:cubicBezTo>
                    <a:pt x="17209" y="17655"/>
                    <a:pt x="17106" y="17618"/>
                    <a:pt x="17012" y="17569"/>
                  </a:cubicBezTo>
                  <a:cubicBezTo>
                    <a:pt x="16931" y="17521"/>
                    <a:pt x="16847" y="17467"/>
                    <a:pt x="16754" y="17413"/>
                  </a:cubicBezTo>
                  <a:cubicBezTo>
                    <a:pt x="16754" y="17413"/>
                    <a:pt x="16707" y="17381"/>
                    <a:pt x="16695" y="17371"/>
                  </a:cubicBezTo>
                  <a:cubicBezTo>
                    <a:pt x="16602" y="17311"/>
                    <a:pt x="16593" y="17235"/>
                    <a:pt x="16652" y="17165"/>
                  </a:cubicBezTo>
                  <a:cubicBezTo>
                    <a:pt x="16780" y="17020"/>
                    <a:pt x="16896" y="16868"/>
                    <a:pt x="17012" y="16717"/>
                  </a:cubicBezTo>
                  <a:cubicBezTo>
                    <a:pt x="17047" y="16680"/>
                    <a:pt x="17116" y="16648"/>
                    <a:pt x="17209" y="16648"/>
                  </a:cubicBezTo>
                  <a:cubicBezTo>
                    <a:pt x="17221" y="16648"/>
                    <a:pt x="17245" y="16648"/>
                    <a:pt x="17257" y="16648"/>
                  </a:cubicBezTo>
                  <a:cubicBezTo>
                    <a:pt x="17385" y="16659"/>
                    <a:pt x="17490" y="16675"/>
                    <a:pt x="17606" y="16707"/>
                  </a:cubicBezTo>
                  <a:cubicBezTo>
                    <a:pt x="17723" y="16740"/>
                    <a:pt x="17851" y="16782"/>
                    <a:pt x="17967" y="16825"/>
                  </a:cubicBezTo>
                  <a:lnTo>
                    <a:pt x="18004" y="16837"/>
                  </a:lnTo>
                  <a:cubicBezTo>
                    <a:pt x="18120" y="16880"/>
                    <a:pt x="18260" y="16933"/>
                    <a:pt x="18412" y="16977"/>
                  </a:cubicBezTo>
                  <a:cubicBezTo>
                    <a:pt x="18587" y="17025"/>
                    <a:pt x="18772" y="17063"/>
                    <a:pt x="18959" y="17079"/>
                  </a:cubicBezTo>
                  <a:cubicBezTo>
                    <a:pt x="19099" y="17095"/>
                    <a:pt x="19252" y="17101"/>
                    <a:pt x="19403" y="17101"/>
                  </a:cubicBezTo>
                  <a:cubicBezTo>
                    <a:pt x="19601" y="17101"/>
                    <a:pt x="19810" y="17089"/>
                    <a:pt x="20067" y="17062"/>
                  </a:cubicBezTo>
                  <a:cubicBezTo>
                    <a:pt x="20171" y="17052"/>
                    <a:pt x="20242" y="17004"/>
                    <a:pt x="20231" y="16950"/>
                  </a:cubicBezTo>
                  <a:cubicBezTo>
                    <a:pt x="20219" y="16907"/>
                    <a:pt x="20138" y="16874"/>
                    <a:pt x="20045" y="16874"/>
                  </a:cubicBezTo>
                  <a:lnTo>
                    <a:pt x="20034" y="16874"/>
                  </a:lnTo>
                  <a:cubicBezTo>
                    <a:pt x="19975" y="16874"/>
                    <a:pt x="19917" y="16874"/>
                    <a:pt x="19859" y="16874"/>
                  </a:cubicBezTo>
                  <a:cubicBezTo>
                    <a:pt x="19579" y="16874"/>
                    <a:pt x="19332" y="16858"/>
                    <a:pt x="19134" y="16820"/>
                  </a:cubicBezTo>
                  <a:cubicBezTo>
                    <a:pt x="19005" y="16798"/>
                    <a:pt x="18889" y="16767"/>
                    <a:pt x="18784" y="16724"/>
                  </a:cubicBezTo>
                  <a:cubicBezTo>
                    <a:pt x="18679" y="16686"/>
                    <a:pt x="18586" y="16631"/>
                    <a:pt x="18481" y="16583"/>
                  </a:cubicBezTo>
                  <a:lnTo>
                    <a:pt x="18459" y="16573"/>
                  </a:lnTo>
                  <a:cubicBezTo>
                    <a:pt x="18343" y="16513"/>
                    <a:pt x="18214" y="16448"/>
                    <a:pt x="18051" y="16394"/>
                  </a:cubicBezTo>
                  <a:cubicBezTo>
                    <a:pt x="17911" y="16346"/>
                    <a:pt x="17759" y="16309"/>
                    <a:pt x="17595" y="16276"/>
                  </a:cubicBezTo>
                  <a:cubicBezTo>
                    <a:pt x="17456" y="16249"/>
                    <a:pt x="17374" y="16174"/>
                    <a:pt x="17421" y="16109"/>
                  </a:cubicBezTo>
                  <a:cubicBezTo>
                    <a:pt x="17479" y="16007"/>
                    <a:pt x="17549" y="15899"/>
                    <a:pt x="17595" y="15791"/>
                  </a:cubicBezTo>
                  <a:cubicBezTo>
                    <a:pt x="17630" y="15727"/>
                    <a:pt x="17736" y="15684"/>
                    <a:pt x="17876" y="15673"/>
                  </a:cubicBezTo>
                  <a:lnTo>
                    <a:pt x="17887" y="15673"/>
                  </a:lnTo>
                  <a:cubicBezTo>
                    <a:pt x="18050" y="15663"/>
                    <a:pt x="18203" y="15652"/>
                    <a:pt x="18343" y="15652"/>
                  </a:cubicBezTo>
                  <a:lnTo>
                    <a:pt x="18364" y="15652"/>
                  </a:lnTo>
                  <a:cubicBezTo>
                    <a:pt x="18504" y="15652"/>
                    <a:pt x="18623" y="15662"/>
                    <a:pt x="18751" y="15678"/>
                  </a:cubicBezTo>
                  <a:cubicBezTo>
                    <a:pt x="18996" y="15711"/>
                    <a:pt x="19252" y="15786"/>
                    <a:pt x="19520" y="15899"/>
                  </a:cubicBezTo>
                  <a:cubicBezTo>
                    <a:pt x="19555" y="15915"/>
                    <a:pt x="19601" y="15921"/>
                    <a:pt x="19647" y="15921"/>
                  </a:cubicBezTo>
                  <a:cubicBezTo>
                    <a:pt x="19694" y="15921"/>
                    <a:pt x="19739" y="15910"/>
                    <a:pt x="19786" y="15894"/>
                  </a:cubicBezTo>
                  <a:cubicBezTo>
                    <a:pt x="19868" y="15856"/>
                    <a:pt x="19881" y="15802"/>
                    <a:pt x="19811" y="15759"/>
                  </a:cubicBezTo>
                  <a:cubicBezTo>
                    <a:pt x="19531" y="15598"/>
                    <a:pt x="19273" y="15494"/>
                    <a:pt x="18969" y="15424"/>
                  </a:cubicBezTo>
                  <a:cubicBezTo>
                    <a:pt x="18795" y="15387"/>
                    <a:pt x="18599" y="15354"/>
                    <a:pt x="18401" y="15343"/>
                  </a:cubicBezTo>
                  <a:cubicBezTo>
                    <a:pt x="18343" y="15338"/>
                    <a:pt x="18225" y="15333"/>
                    <a:pt x="18073" y="15333"/>
                  </a:cubicBezTo>
                  <a:cubicBezTo>
                    <a:pt x="18015" y="15333"/>
                    <a:pt x="17955" y="15318"/>
                    <a:pt x="17920" y="15296"/>
                  </a:cubicBezTo>
                  <a:cubicBezTo>
                    <a:pt x="17885" y="15275"/>
                    <a:pt x="17876" y="15247"/>
                    <a:pt x="17876" y="15221"/>
                  </a:cubicBezTo>
                  <a:cubicBezTo>
                    <a:pt x="17911" y="15134"/>
                    <a:pt x="17967" y="14988"/>
                    <a:pt x="18026" y="14848"/>
                  </a:cubicBezTo>
                  <a:cubicBezTo>
                    <a:pt x="18061" y="14762"/>
                    <a:pt x="18270" y="14708"/>
                    <a:pt x="18445" y="14746"/>
                  </a:cubicBezTo>
                  <a:cubicBezTo>
                    <a:pt x="18491" y="14756"/>
                    <a:pt x="18517" y="14763"/>
                    <a:pt x="18529" y="14763"/>
                  </a:cubicBezTo>
                  <a:cubicBezTo>
                    <a:pt x="18715" y="14795"/>
                    <a:pt x="18925" y="14811"/>
                    <a:pt x="19112" y="14816"/>
                  </a:cubicBezTo>
                  <a:cubicBezTo>
                    <a:pt x="19123" y="14816"/>
                    <a:pt x="19147" y="14816"/>
                    <a:pt x="19159" y="14816"/>
                  </a:cubicBezTo>
                  <a:cubicBezTo>
                    <a:pt x="19486" y="14816"/>
                    <a:pt x="19810" y="14778"/>
                    <a:pt x="20183" y="14697"/>
                  </a:cubicBezTo>
                  <a:cubicBezTo>
                    <a:pt x="20288" y="14675"/>
                    <a:pt x="20335" y="14622"/>
                    <a:pt x="20289" y="14574"/>
                  </a:cubicBezTo>
                  <a:cubicBezTo>
                    <a:pt x="20266" y="14536"/>
                    <a:pt x="20185" y="14515"/>
                    <a:pt x="20103" y="14515"/>
                  </a:cubicBezTo>
                  <a:cubicBezTo>
                    <a:pt x="20091" y="14515"/>
                    <a:pt x="20067" y="14515"/>
                    <a:pt x="20056" y="14520"/>
                  </a:cubicBezTo>
                  <a:cubicBezTo>
                    <a:pt x="19822" y="14547"/>
                    <a:pt x="19623" y="14562"/>
                    <a:pt x="19436" y="14562"/>
                  </a:cubicBezTo>
                  <a:cubicBezTo>
                    <a:pt x="19331" y="14562"/>
                    <a:pt x="19241" y="14557"/>
                    <a:pt x="19159" y="14552"/>
                  </a:cubicBezTo>
                  <a:cubicBezTo>
                    <a:pt x="19031" y="14541"/>
                    <a:pt x="18901" y="14520"/>
                    <a:pt x="18773" y="14488"/>
                  </a:cubicBezTo>
                  <a:cubicBezTo>
                    <a:pt x="18656" y="14456"/>
                    <a:pt x="18539" y="14418"/>
                    <a:pt x="18423" y="14380"/>
                  </a:cubicBezTo>
                  <a:lnTo>
                    <a:pt x="18401" y="14374"/>
                  </a:lnTo>
                  <a:cubicBezTo>
                    <a:pt x="18366" y="14363"/>
                    <a:pt x="18330" y="14352"/>
                    <a:pt x="18295" y="14342"/>
                  </a:cubicBezTo>
                  <a:cubicBezTo>
                    <a:pt x="18202" y="14309"/>
                    <a:pt x="18141" y="14261"/>
                    <a:pt x="18153" y="14207"/>
                  </a:cubicBezTo>
                  <a:cubicBezTo>
                    <a:pt x="18165" y="14148"/>
                    <a:pt x="18179" y="14089"/>
                    <a:pt x="18179" y="14035"/>
                  </a:cubicBezTo>
                  <a:cubicBezTo>
                    <a:pt x="18190" y="13987"/>
                    <a:pt x="18270" y="13943"/>
                    <a:pt x="18386" y="13943"/>
                  </a:cubicBezTo>
                  <a:cubicBezTo>
                    <a:pt x="18386" y="13943"/>
                    <a:pt x="18459" y="13943"/>
                    <a:pt x="18459" y="13943"/>
                  </a:cubicBezTo>
                  <a:cubicBezTo>
                    <a:pt x="18669" y="13943"/>
                    <a:pt x="18888" y="13928"/>
                    <a:pt x="19086" y="13895"/>
                  </a:cubicBezTo>
                  <a:cubicBezTo>
                    <a:pt x="19296" y="13863"/>
                    <a:pt x="19472" y="13813"/>
                    <a:pt x="19600" y="13781"/>
                  </a:cubicBezTo>
                  <a:lnTo>
                    <a:pt x="19626" y="13776"/>
                  </a:lnTo>
                  <a:cubicBezTo>
                    <a:pt x="19754" y="13744"/>
                    <a:pt x="19881" y="13712"/>
                    <a:pt x="19997" y="13685"/>
                  </a:cubicBezTo>
                  <a:cubicBezTo>
                    <a:pt x="20126" y="13658"/>
                    <a:pt x="20266" y="13641"/>
                    <a:pt x="20395" y="13641"/>
                  </a:cubicBezTo>
                  <a:cubicBezTo>
                    <a:pt x="20430" y="13641"/>
                    <a:pt x="20465" y="13641"/>
                    <a:pt x="20500" y="13641"/>
                  </a:cubicBezTo>
                  <a:cubicBezTo>
                    <a:pt x="20722" y="13641"/>
                    <a:pt x="20989" y="13668"/>
                    <a:pt x="21280" y="13717"/>
                  </a:cubicBezTo>
                  <a:cubicBezTo>
                    <a:pt x="21303" y="13722"/>
                    <a:pt x="21326" y="13722"/>
                    <a:pt x="21349" y="13722"/>
                  </a:cubicBezTo>
                  <a:cubicBezTo>
                    <a:pt x="21419" y="13722"/>
                    <a:pt x="21489" y="13700"/>
                    <a:pt x="21524" y="13668"/>
                  </a:cubicBezTo>
                  <a:cubicBezTo>
                    <a:pt x="21571" y="13620"/>
                    <a:pt x="21537" y="13560"/>
                    <a:pt x="21444" y="13533"/>
                  </a:cubicBezTo>
                  <a:cubicBezTo>
                    <a:pt x="21059" y="13431"/>
                    <a:pt x="20733" y="13378"/>
                    <a:pt x="20395" y="13362"/>
                  </a:cubicBezTo>
                  <a:cubicBezTo>
                    <a:pt x="20348" y="13362"/>
                    <a:pt x="20299" y="13357"/>
                    <a:pt x="20252" y="13357"/>
                  </a:cubicBezTo>
                  <a:cubicBezTo>
                    <a:pt x="20101" y="13357"/>
                    <a:pt x="19952" y="13367"/>
                    <a:pt x="19800" y="13384"/>
                  </a:cubicBezTo>
                  <a:cubicBezTo>
                    <a:pt x="19626" y="13405"/>
                    <a:pt x="19459" y="13431"/>
                    <a:pt x="19319" y="13458"/>
                  </a:cubicBezTo>
                  <a:lnTo>
                    <a:pt x="19276" y="13464"/>
                  </a:lnTo>
                  <a:cubicBezTo>
                    <a:pt x="19136" y="13491"/>
                    <a:pt x="18993" y="13513"/>
                    <a:pt x="18853" y="13523"/>
                  </a:cubicBezTo>
                  <a:cubicBezTo>
                    <a:pt x="18771" y="13529"/>
                    <a:pt x="18704" y="13533"/>
                    <a:pt x="18634" y="13533"/>
                  </a:cubicBezTo>
                  <a:cubicBezTo>
                    <a:pt x="18588" y="13533"/>
                    <a:pt x="18539" y="13534"/>
                    <a:pt x="18492" y="13528"/>
                  </a:cubicBezTo>
                  <a:lnTo>
                    <a:pt x="18481" y="13528"/>
                  </a:lnTo>
                  <a:cubicBezTo>
                    <a:pt x="18330" y="13518"/>
                    <a:pt x="18223" y="13459"/>
                    <a:pt x="18211" y="13384"/>
                  </a:cubicBezTo>
                  <a:cubicBezTo>
                    <a:pt x="18211" y="13211"/>
                    <a:pt x="18203" y="13044"/>
                    <a:pt x="18168" y="12877"/>
                  </a:cubicBezTo>
                  <a:cubicBezTo>
                    <a:pt x="18168" y="12839"/>
                    <a:pt x="18190" y="12806"/>
                    <a:pt x="18237" y="12779"/>
                  </a:cubicBezTo>
                  <a:cubicBezTo>
                    <a:pt x="18400" y="12704"/>
                    <a:pt x="18539" y="12769"/>
                    <a:pt x="19017" y="12796"/>
                  </a:cubicBezTo>
                  <a:cubicBezTo>
                    <a:pt x="19215" y="12807"/>
                    <a:pt x="19424" y="12800"/>
                    <a:pt x="19611" y="12784"/>
                  </a:cubicBezTo>
                  <a:cubicBezTo>
                    <a:pt x="19937" y="12752"/>
                    <a:pt x="20252" y="12678"/>
                    <a:pt x="20602" y="12549"/>
                  </a:cubicBezTo>
                  <a:cubicBezTo>
                    <a:pt x="20684" y="12516"/>
                    <a:pt x="20708" y="12457"/>
                    <a:pt x="20650" y="12414"/>
                  </a:cubicBezTo>
                  <a:cubicBezTo>
                    <a:pt x="20615" y="12387"/>
                    <a:pt x="20544" y="12370"/>
                    <a:pt x="20486" y="12370"/>
                  </a:cubicBezTo>
                  <a:cubicBezTo>
                    <a:pt x="20451" y="12370"/>
                    <a:pt x="20430" y="12375"/>
                    <a:pt x="20395" y="12380"/>
                  </a:cubicBezTo>
                  <a:cubicBezTo>
                    <a:pt x="19462" y="12623"/>
                    <a:pt x="19089" y="12478"/>
                    <a:pt x="18343" y="12360"/>
                  </a:cubicBezTo>
                  <a:cubicBezTo>
                    <a:pt x="18156" y="12333"/>
                    <a:pt x="18028" y="12258"/>
                    <a:pt x="17993" y="12171"/>
                  </a:cubicBezTo>
                  <a:cubicBezTo>
                    <a:pt x="17946" y="12037"/>
                    <a:pt x="17888" y="11907"/>
                    <a:pt x="17818" y="11777"/>
                  </a:cubicBezTo>
                  <a:cubicBezTo>
                    <a:pt x="17783" y="11702"/>
                    <a:pt x="17852" y="11622"/>
                    <a:pt x="18004" y="11579"/>
                  </a:cubicBezTo>
                  <a:cubicBezTo>
                    <a:pt x="18039" y="11568"/>
                    <a:pt x="18074" y="11563"/>
                    <a:pt x="18120" y="11552"/>
                  </a:cubicBezTo>
                  <a:cubicBezTo>
                    <a:pt x="18237" y="11530"/>
                    <a:pt x="18354" y="11514"/>
                    <a:pt x="18470" y="11503"/>
                  </a:cubicBezTo>
                  <a:cubicBezTo>
                    <a:pt x="18529" y="11498"/>
                    <a:pt x="18586" y="11498"/>
                    <a:pt x="18656" y="11498"/>
                  </a:cubicBezTo>
                  <a:cubicBezTo>
                    <a:pt x="18726" y="11498"/>
                    <a:pt x="18806" y="11498"/>
                    <a:pt x="18911" y="11503"/>
                  </a:cubicBezTo>
                  <a:lnTo>
                    <a:pt x="18984" y="11503"/>
                  </a:lnTo>
                  <a:cubicBezTo>
                    <a:pt x="19101" y="11508"/>
                    <a:pt x="19228" y="11508"/>
                    <a:pt x="19356" y="11508"/>
                  </a:cubicBezTo>
                  <a:cubicBezTo>
                    <a:pt x="19391" y="11508"/>
                    <a:pt x="19437" y="11508"/>
                    <a:pt x="19472" y="11508"/>
                  </a:cubicBezTo>
                  <a:cubicBezTo>
                    <a:pt x="19682" y="11503"/>
                    <a:pt x="19881" y="11487"/>
                    <a:pt x="20056" y="11449"/>
                  </a:cubicBezTo>
                  <a:cubicBezTo>
                    <a:pt x="20370" y="11390"/>
                    <a:pt x="20661" y="11292"/>
                    <a:pt x="20941" y="11131"/>
                  </a:cubicBezTo>
                  <a:cubicBezTo>
                    <a:pt x="21011" y="11093"/>
                    <a:pt x="21012" y="11029"/>
                    <a:pt x="20930" y="10991"/>
                  </a:cubicBezTo>
                  <a:cubicBezTo>
                    <a:pt x="20884" y="10970"/>
                    <a:pt x="20836" y="10959"/>
                    <a:pt x="20777" y="10959"/>
                  </a:cubicBezTo>
                  <a:cubicBezTo>
                    <a:pt x="20731" y="10959"/>
                    <a:pt x="20696" y="10963"/>
                    <a:pt x="20661" y="10979"/>
                  </a:cubicBezTo>
                  <a:cubicBezTo>
                    <a:pt x="20392" y="11087"/>
                    <a:pt x="20126" y="11153"/>
                    <a:pt x="19870" y="11180"/>
                  </a:cubicBezTo>
                  <a:cubicBezTo>
                    <a:pt x="19776" y="11190"/>
                    <a:pt x="19694" y="11195"/>
                    <a:pt x="19589" y="11195"/>
                  </a:cubicBezTo>
                  <a:cubicBezTo>
                    <a:pt x="19542" y="11195"/>
                    <a:pt x="19497" y="11195"/>
                    <a:pt x="19451" y="11190"/>
                  </a:cubicBezTo>
                  <a:cubicBezTo>
                    <a:pt x="19322" y="11184"/>
                    <a:pt x="19193" y="11174"/>
                    <a:pt x="19053" y="11158"/>
                  </a:cubicBezTo>
                  <a:lnTo>
                    <a:pt x="18995" y="11153"/>
                  </a:lnTo>
                  <a:cubicBezTo>
                    <a:pt x="18832" y="11137"/>
                    <a:pt x="18644" y="11121"/>
                    <a:pt x="18434" y="11121"/>
                  </a:cubicBezTo>
                  <a:cubicBezTo>
                    <a:pt x="18224" y="11121"/>
                    <a:pt x="18013" y="11136"/>
                    <a:pt x="17803" y="11168"/>
                  </a:cubicBezTo>
                  <a:cubicBezTo>
                    <a:pt x="17768" y="11173"/>
                    <a:pt x="17747" y="11179"/>
                    <a:pt x="17712" y="11185"/>
                  </a:cubicBezTo>
                  <a:cubicBezTo>
                    <a:pt x="17665" y="11190"/>
                    <a:pt x="17617" y="11195"/>
                    <a:pt x="17570" y="11190"/>
                  </a:cubicBezTo>
                  <a:cubicBezTo>
                    <a:pt x="17477" y="11184"/>
                    <a:pt x="17397" y="11147"/>
                    <a:pt x="17362" y="11104"/>
                  </a:cubicBezTo>
                  <a:cubicBezTo>
                    <a:pt x="17316" y="11050"/>
                    <a:pt x="17267" y="11001"/>
                    <a:pt x="17220" y="10947"/>
                  </a:cubicBezTo>
                  <a:cubicBezTo>
                    <a:pt x="17138" y="10856"/>
                    <a:pt x="17058" y="10769"/>
                    <a:pt x="16976" y="10683"/>
                  </a:cubicBezTo>
                  <a:cubicBezTo>
                    <a:pt x="16953" y="10661"/>
                    <a:pt x="16964" y="10635"/>
                    <a:pt x="16987" y="10619"/>
                  </a:cubicBezTo>
                  <a:cubicBezTo>
                    <a:pt x="17010" y="10597"/>
                    <a:pt x="17060" y="10587"/>
                    <a:pt x="17118" y="10582"/>
                  </a:cubicBezTo>
                  <a:cubicBezTo>
                    <a:pt x="17223" y="10577"/>
                    <a:pt x="17313" y="10571"/>
                    <a:pt x="17395" y="10565"/>
                  </a:cubicBezTo>
                  <a:cubicBezTo>
                    <a:pt x="17593" y="10549"/>
                    <a:pt x="17793" y="10517"/>
                    <a:pt x="17956" y="10474"/>
                  </a:cubicBezTo>
                  <a:cubicBezTo>
                    <a:pt x="18318" y="10383"/>
                    <a:pt x="18574" y="10252"/>
                    <a:pt x="18784" y="10139"/>
                  </a:cubicBezTo>
                  <a:cubicBezTo>
                    <a:pt x="18819" y="10118"/>
                    <a:pt x="18831" y="10097"/>
                    <a:pt x="18831" y="10075"/>
                  </a:cubicBezTo>
                  <a:cubicBezTo>
                    <a:pt x="18831" y="10054"/>
                    <a:pt x="18797" y="10032"/>
                    <a:pt x="18762" y="10016"/>
                  </a:cubicBezTo>
                  <a:cubicBezTo>
                    <a:pt x="18727" y="10005"/>
                    <a:pt x="18680" y="9994"/>
                    <a:pt x="18645" y="9994"/>
                  </a:cubicBezTo>
                  <a:cubicBezTo>
                    <a:pt x="18598" y="9994"/>
                    <a:pt x="18553" y="10000"/>
                    <a:pt x="18518" y="10016"/>
                  </a:cubicBezTo>
                  <a:cubicBezTo>
                    <a:pt x="18226" y="10129"/>
                    <a:pt x="17978" y="10199"/>
                    <a:pt x="17745" y="10237"/>
                  </a:cubicBezTo>
                  <a:cubicBezTo>
                    <a:pt x="17617" y="10258"/>
                    <a:pt x="17491" y="10269"/>
                    <a:pt x="17351" y="10269"/>
                  </a:cubicBezTo>
                  <a:lnTo>
                    <a:pt x="17337" y="10269"/>
                  </a:lnTo>
                  <a:cubicBezTo>
                    <a:pt x="17208" y="10269"/>
                    <a:pt x="17071" y="10263"/>
                    <a:pt x="16896" y="10252"/>
                  </a:cubicBezTo>
                  <a:cubicBezTo>
                    <a:pt x="16861" y="10252"/>
                    <a:pt x="16824" y="10247"/>
                    <a:pt x="16801" y="10247"/>
                  </a:cubicBezTo>
                  <a:cubicBezTo>
                    <a:pt x="16673" y="10242"/>
                    <a:pt x="16556" y="10198"/>
                    <a:pt x="16509" y="10144"/>
                  </a:cubicBezTo>
                  <a:cubicBezTo>
                    <a:pt x="16451" y="10080"/>
                    <a:pt x="16369" y="9972"/>
                    <a:pt x="16287" y="9865"/>
                  </a:cubicBezTo>
                  <a:cubicBezTo>
                    <a:pt x="16217" y="9773"/>
                    <a:pt x="16267" y="9675"/>
                    <a:pt x="16418" y="9605"/>
                  </a:cubicBezTo>
                  <a:cubicBezTo>
                    <a:pt x="16535" y="9552"/>
                    <a:pt x="16638" y="9509"/>
                    <a:pt x="16684" y="9488"/>
                  </a:cubicBezTo>
                  <a:cubicBezTo>
                    <a:pt x="16801" y="9434"/>
                    <a:pt x="16907" y="9380"/>
                    <a:pt x="17012" y="9343"/>
                  </a:cubicBezTo>
                  <a:cubicBezTo>
                    <a:pt x="17117" y="9305"/>
                    <a:pt x="17233" y="9272"/>
                    <a:pt x="17373" y="9250"/>
                  </a:cubicBezTo>
                  <a:cubicBezTo>
                    <a:pt x="17571" y="9218"/>
                    <a:pt x="17817" y="9201"/>
                    <a:pt x="18120" y="9201"/>
                  </a:cubicBezTo>
                  <a:cubicBezTo>
                    <a:pt x="18179" y="9201"/>
                    <a:pt x="18226" y="9201"/>
                    <a:pt x="18284" y="9201"/>
                  </a:cubicBezTo>
                  <a:lnTo>
                    <a:pt x="18295" y="9201"/>
                  </a:lnTo>
                  <a:cubicBezTo>
                    <a:pt x="18389" y="9201"/>
                    <a:pt x="18469" y="9175"/>
                    <a:pt x="18492" y="9132"/>
                  </a:cubicBezTo>
                  <a:cubicBezTo>
                    <a:pt x="18504" y="9111"/>
                    <a:pt x="18494" y="9083"/>
                    <a:pt x="18470" y="9067"/>
                  </a:cubicBezTo>
                  <a:cubicBezTo>
                    <a:pt x="18447" y="9045"/>
                    <a:pt x="18401" y="9035"/>
                    <a:pt x="18343" y="9030"/>
                  </a:cubicBezTo>
                  <a:cubicBezTo>
                    <a:pt x="18074" y="9003"/>
                    <a:pt x="17840" y="8986"/>
                    <a:pt x="17595" y="8986"/>
                  </a:cubicBezTo>
                  <a:cubicBezTo>
                    <a:pt x="17479" y="8986"/>
                    <a:pt x="17362" y="8992"/>
                    <a:pt x="17246" y="8998"/>
                  </a:cubicBezTo>
                  <a:cubicBezTo>
                    <a:pt x="17047" y="9014"/>
                    <a:pt x="16860" y="9040"/>
                    <a:pt x="16673" y="9083"/>
                  </a:cubicBezTo>
                  <a:cubicBezTo>
                    <a:pt x="16498" y="9127"/>
                    <a:pt x="16347" y="9175"/>
                    <a:pt x="16207" y="9223"/>
                  </a:cubicBezTo>
                  <a:cubicBezTo>
                    <a:pt x="16195" y="9229"/>
                    <a:pt x="16184" y="9235"/>
                    <a:pt x="16149" y="9240"/>
                  </a:cubicBezTo>
                  <a:cubicBezTo>
                    <a:pt x="16009" y="9278"/>
                    <a:pt x="15835" y="9250"/>
                    <a:pt x="15777" y="9174"/>
                  </a:cubicBezTo>
                  <a:cubicBezTo>
                    <a:pt x="15684" y="9040"/>
                    <a:pt x="15576" y="8901"/>
                    <a:pt x="15529" y="8809"/>
                  </a:cubicBezTo>
                  <a:cubicBezTo>
                    <a:pt x="15506" y="8777"/>
                    <a:pt x="15519" y="8743"/>
                    <a:pt x="15565" y="8716"/>
                  </a:cubicBezTo>
                  <a:cubicBezTo>
                    <a:pt x="15600" y="8689"/>
                    <a:pt x="15670" y="8675"/>
                    <a:pt x="15740" y="8669"/>
                  </a:cubicBezTo>
                  <a:cubicBezTo>
                    <a:pt x="15845" y="8664"/>
                    <a:pt x="15916" y="8658"/>
                    <a:pt x="15963" y="8658"/>
                  </a:cubicBezTo>
                  <a:cubicBezTo>
                    <a:pt x="16161" y="8652"/>
                    <a:pt x="16359" y="8631"/>
                    <a:pt x="16546" y="8599"/>
                  </a:cubicBezTo>
                  <a:cubicBezTo>
                    <a:pt x="16919" y="8534"/>
                    <a:pt x="17211" y="8431"/>
                    <a:pt x="17468" y="8334"/>
                  </a:cubicBezTo>
                  <a:cubicBezTo>
                    <a:pt x="17515" y="8318"/>
                    <a:pt x="17537" y="8297"/>
                    <a:pt x="17537" y="8270"/>
                  </a:cubicBezTo>
                  <a:cubicBezTo>
                    <a:pt x="17537" y="8249"/>
                    <a:pt x="17526" y="8227"/>
                    <a:pt x="17479" y="8211"/>
                  </a:cubicBezTo>
                  <a:cubicBezTo>
                    <a:pt x="17444" y="8195"/>
                    <a:pt x="17395" y="8184"/>
                    <a:pt x="17337" y="8184"/>
                  </a:cubicBezTo>
                  <a:cubicBezTo>
                    <a:pt x="17302" y="8184"/>
                    <a:pt x="17270" y="8189"/>
                    <a:pt x="17235" y="8200"/>
                  </a:cubicBezTo>
                  <a:cubicBezTo>
                    <a:pt x="17025" y="8259"/>
                    <a:pt x="16707" y="8334"/>
                    <a:pt x="16404" y="8361"/>
                  </a:cubicBezTo>
                  <a:cubicBezTo>
                    <a:pt x="16322" y="8367"/>
                    <a:pt x="16240" y="8373"/>
                    <a:pt x="16170" y="8373"/>
                  </a:cubicBezTo>
                  <a:cubicBezTo>
                    <a:pt x="16112" y="8373"/>
                    <a:pt x="16054" y="8372"/>
                    <a:pt x="15996" y="8366"/>
                  </a:cubicBezTo>
                  <a:cubicBezTo>
                    <a:pt x="15844" y="8355"/>
                    <a:pt x="15683" y="8335"/>
                    <a:pt x="15555" y="8319"/>
                  </a:cubicBezTo>
                  <a:lnTo>
                    <a:pt x="15460" y="8307"/>
                  </a:lnTo>
                  <a:cubicBezTo>
                    <a:pt x="15331" y="8291"/>
                    <a:pt x="15239" y="8244"/>
                    <a:pt x="15216" y="8184"/>
                  </a:cubicBezTo>
                  <a:cubicBezTo>
                    <a:pt x="15146" y="8039"/>
                    <a:pt x="15098" y="7893"/>
                    <a:pt x="15052" y="7753"/>
                  </a:cubicBezTo>
                  <a:cubicBezTo>
                    <a:pt x="15028" y="7683"/>
                    <a:pt x="15109" y="7617"/>
                    <a:pt x="15237" y="7585"/>
                  </a:cubicBezTo>
                  <a:cubicBezTo>
                    <a:pt x="15342" y="7563"/>
                    <a:pt x="15436" y="7549"/>
                    <a:pt x="15529" y="7538"/>
                  </a:cubicBezTo>
                  <a:cubicBezTo>
                    <a:pt x="15611" y="7527"/>
                    <a:pt x="15694" y="7521"/>
                    <a:pt x="15788" y="7521"/>
                  </a:cubicBezTo>
                  <a:cubicBezTo>
                    <a:pt x="15823" y="7521"/>
                    <a:pt x="15858" y="7521"/>
                    <a:pt x="15904" y="7521"/>
                  </a:cubicBezTo>
                  <a:cubicBezTo>
                    <a:pt x="16033" y="7526"/>
                    <a:pt x="16171" y="7543"/>
                    <a:pt x="16334" y="7565"/>
                  </a:cubicBezTo>
                  <a:cubicBezTo>
                    <a:pt x="16509" y="7586"/>
                    <a:pt x="16684" y="7601"/>
                    <a:pt x="16870" y="7612"/>
                  </a:cubicBezTo>
                  <a:cubicBezTo>
                    <a:pt x="16929" y="7612"/>
                    <a:pt x="16976" y="7619"/>
                    <a:pt x="17034" y="7619"/>
                  </a:cubicBezTo>
                  <a:cubicBezTo>
                    <a:pt x="17174" y="7619"/>
                    <a:pt x="17328" y="7613"/>
                    <a:pt x="17468" y="7597"/>
                  </a:cubicBezTo>
                  <a:cubicBezTo>
                    <a:pt x="17853" y="7559"/>
                    <a:pt x="18179" y="7478"/>
                    <a:pt x="18459" y="7408"/>
                  </a:cubicBezTo>
                  <a:cubicBezTo>
                    <a:pt x="18506" y="7397"/>
                    <a:pt x="18539" y="7376"/>
                    <a:pt x="18550" y="7354"/>
                  </a:cubicBezTo>
                  <a:cubicBezTo>
                    <a:pt x="18562" y="7333"/>
                    <a:pt x="18553" y="7312"/>
                    <a:pt x="18518" y="7295"/>
                  </a:cubicBezTo>
                  <a:cubicBezTo>
                    <a:pt x="18483" y="7274"/>
                    <a:pt x="18424" y="7262"/>
                    <a:pt x="18354" y="7262"/>
                  </a:cubicBezTo>
                  <a:cubicBezTo>
                    <a:pt x="18330" y="7262"/>
                    <a:pt x="18305" y="7263"/>
                    <a:pt x="18270" y="7268"/>
                  </a:cubicBezTo>
                  <a:cubicBezTo>
                    <a:pt x="18013" y="7312"/>
                    <a:pt x="17687" y="7359"/>
                    <a:pt x="17384" y="7359"/>
                  </a:cubicBezTo>
                  <a:lnTo>
                    <a:pt x="17373" y="7359"/>
                  </a:lnTo>
                  <a:cubicBezTo>
                    <a:pt x="17280" y="7359"/>
                    <a:pt x="17175" y="7360"/>
                    <a:pt x="17082" y="7349"/>
                  </a:cubicBezTo>
                  <a:cubicBezTo>
                    <a:pt x="16930" y="7333"/>
                    <a:pt x="16778" y="7305"/>
                    <a:pt x="16557" y="7257"/>
                  </a:cubicBezTo>
                  <a:lnTo>
                    <a:pt x="16520" y="7247"/>
                  </a:lnTo>
                  <a:cubicBezTo>
                    <a:pt x="16380" y="7214"/>
                    <a:pt x="16229" y="7181"/>
                    <a:pt x="16054" y="7154"/>
                  </a:cubicBezTo>
                  <a:cubicBezTo>
                    <a:pt x="15844" y="7122"/>
                    <a:pt x="15637" y="7105"/>
                    <a:pt x="15427" y="7100"/>
                  </a:cubicBezTo>
                  <a:cubicBezTo>
                    <a:pt x="15415" y="7100"/>
                    <a:pt x="15391" y="7100"/>
                    <a:pt x="15380" y="7100"/>
                  </a:cubicBezTo>
                  <a:cubicBezTo>
                    <a:pt x="15356" y="7100"/>
                    <a:pt x="15334" y="7100"/>
                    <a:pt x="15310" y="7100"/>
                  </a:cubicBezTo>
                  <a:lnTo>
                    <a:pt x="15296" y="7100"/>
                  </a:lnTo>
                  <a:cubicBezTo>
                    <a:pt x="15179" y="7100"/>
                    <a:pt x="15063" y="7075"/>
                    <a:pt x="14993" y="7026"/>
                  </a:cubicBezTo>
                  <a:cubicBezTo>
                    <a:pt x="14947" y="6999"/>
                    <a:pt x="14935" y="6961"/>
                    <a:pt x="14935" y="6923"/>
                  </a:cubicBezTo>
                  <a:cubicBezTo>
                    <a:pt x="14947" y="6821"/>
                    <a:pt x="14959" y="6719"/>
                    <a:pt x="14982" y="6622"/>
                  </a:cubicBezTo>
                  <a:cubicBezTo>
                    <a:pt x="15006" y="6541"/>
                    <a:pt x="15146" y="6481"/>
                    <a:pt x="15332" y="6481"/>
                  </a:cubicBezTo>
                  <a:cubicBezTo>
                    <a:pt x="15402" y="6481"/>
                    <a:pt x="15474" y="6475"/>
                    <a:pt x="15544" y="6475"/>
                  </a:cubicBezTo>
                  <a:cubicBezTo>
                    <a:pt x="15730" y="6465"/>
                    <a:pt x="15891" y="6443"/>
                    <a:pt x="16043" y="6427"/>
                  </a:cubicBezTo>
                  <a:lnTo>
                    <a:pt x="16090" y="6422"/>
                  </a:lnTo>
                  <a:cubicBezTo>
                    <a:pt x="16254" y="6400"/>
                    <a:pt x="16395" y="6390"/>
                    <a:pt x="16535" y="6385"/>
                  </a:cubicBezTo>
                  <a:cubicBezTo>
                    <a:pt x="16558" y="6385"/>
                    <a:pt x="16592" y="6385"/>
                    <a:pt x="16615" y="6385"/>
                  </a:cubicBezTo>
                  <a:cubicBezTo>
                    <a:pt x="16720" y="6385"/>
                    <a:pt x="16824" y="6389"/>
                    <a:pt x="16929" y="6400"/>
                  </a:cubicBezTo>
                  <a:cubicBezTo>
                    <a:pt x="17208" y="6432"/>
                    <a:pt x="17491" y="6508"/>
                    <a:pt x="17759" y="6583"/>
                  </a:cubicBezTo>
                  <a:cubicBezTo>
                    <a:pt x="17794" y="6594"/>
                    <a:pt x="17841" y="6600"/>
                    <a:pt x="17876" y="6600"/>
                  </a:cubicBezTo>
                  <a:cubicBezTo>
                    <a:pt x="17923" y="6600"/>
                    <a:pt x="17969" y="6594"/>
                    <a:pt x="17993" y="6583"/>
                  </a:cubicBezTo>
                  <a:cubicBezTo>
                    <a:pt x="18028" y="6567"/>
                    <a:pt x="18051" y="6551"/>
                    <a:pt x="18051" y="6529"/>
                  </a:cubicBezTo>
                  <a:cubicBezTo>
                    <a:pt x="18051" y="6508"/>
                    <a:pt x="18028" y="6482"/>
                    <a:pt x="17993" y="6465"/>
                  </a:cubicBezTo>
                  <a:cubicBezTo>
                    <a:pt x="17725" y="6358"/>
                    <a:pt x="17468" y="6255"/>
                    <a:pt x="17118" y="6179"/>
                  </a:cubicBezTo>
                  <a:cubicBezTo>
                    <a:pt x="16943" y="6141"/>
                    <a:pt x="16744" y="6109"/>
                    <a:pt x="16546" y="6098"/>
                  </a:cubicBezTo>
                  <a:cubicBezTo>
                    <a:pt x="16429" y="6093"/>
                    <a:pt x="16300" y="6088"/>
                    <a:pt x="16149" y="6088"/>
                  </a:cubicBezTo>
                  <a:cubicBezTo>
                    <a:pt x="16090" y="6088"/>
                    <a:pt x="16042" y="6088"/>
                    <a:pt x="15996" y="6088"/>
                  </a:cubicBezTo>
                  <a:cubicBezTo>
                    <a:pt x="15926" y="6088"/>
                    <a:pt x="15869" y="6088"/>
                    <a:pt x="15799" y="6088"/>
                  </a:cubicBezTo>
                  <a:cubicBezTo>
                    <a:pt x="15694" y="6088"/>
                    <a:pt x="15614" y="6089"/>
                    <a:pt x="15544" y="6083"/>
                  </a:cubicBezTo>
                  <a:cubicBezTo>
                    <a:pt x="15532" y="6083"/>
                    <a:pt x="15530" y="6083"/>
                    <a:pt x="15518" y="6083"/>
                  </a:cubicBezTo>
                  <a:cubicBezTo>
                    <a:pt x="15413" y="6072"/>
                    <a:pt x="15331" y="6034"/>
                    <a:pt x="15296" y="5986"/>
                  </a:cubicBezTo>
                  <a:cubicBezTo>
                    <a:pt x="15272" y="5953"/>
                    <a:pt x="15272" y="5920"/>
                    <a:pt x="15296" y="5888"/>
                  </a:cubicBezTo>
                  <a:cubicBezTo>
                    <a:pt x="15412" y="5710"/>
                    <a:pt x="15555" y="5522"/>
                    <a:pt x="15729" y="5339"/>
                  </a:cubicBezTo>
                  <a:cubicBezTo>
                    <a:pt x="15811" y="5247"/>
                    <a:pt x="15997" y="5188"/>
                    <a:pt x="16207" y="5177"/>
                  </a:cubicBezTo>
                  <a:cubicBezTo>
                    <a:pt x="16289" y="5172"/>
                    <a:pt x="16370" y="5172"/>
                    <a:pt x="16440" y="5172"/>
                  </a:cubicBezTo>
                  <a:cubicBezTo>
                    <a:pt x="16475" y="5172"/>
                    <a:pt x="16510" y="5172"/>
                    <a:pt x="16557" y="5172"/>
                  </a:cubicBezTo>
                  <a:cubicBezTo>
                    <a:pt x="16697" y="5178"/>
                    <a:pt x="16826" y="5188"/>
                    <a:pt x="16954" y="5209"/>
                  </a:cubicBezTo>
                  <a:cubicBezTo>
                    <a:pt x="17071" y="5231"/>
                    <a:pt x="17197" y="5263"/>
                    <a:pt x="17384" y="5317"/>
                  </a:cubicBezTo>
                  <a:lnTo>
                    <a:pt x="17468" y="5344"/>
                  </a:lnTo>
                  <a:cubicBezTo>
                    <a:pt x="17596" y="5382"/>
                    <a:pt x="17746" y="5431"/>
                    <a:pt x="17898" y="5469"/>
                  </a:cubicBezTo>
                  <a:cubicBezTo>
                    <a:pt x="18108" y="5517"/>
                    <a:pt x="18319" y="5549"/>
                    <a:pt x="18529" y="5560"/>
                  </a:cubicBezTo>
                  <a:cubicBezTo>
                    <a:pt x="18598" y="5565"/>
                    <a:pt x="18655" y="5565"/>
                    <a:pt x="18725" y="5565"/>
                  </a:cubicBezTo>
                  <a:cubicBezTo>
                    <a:pt x="19040" y="5565"/>
                    <a:pt x="19369" y="5528"/>
                    <a:pt x="19742" y="5442"/>
                  </a:cubicBezTo>
                  <a:cubicBezTo>
                    <a:pt x="19847" y="5420"/>
                    <a:pt x="19905" y="5354"/>
                    <a:pt x="19870" y="5295"/>
                  </a:cubicBezTo>
                  <a:cubicBezTo>
                    <a:pt x="19846" y="5247"/>
                    <a:pt x="19765" y="5214"/>
                    <a:pt x="19684" y="5214"/>
                  </a:cubicBezTo>
                  <a:cubicBezTo>
                    <a:pt x="19672" y="5214"/>
                    <a:pt x="19649" y="5216"/>
                    <a:pt x="19626" y="5221"/>
                  </a:cubicBezTo>
                  <a:cubicBezTo>
                    <a:pt x="19404" y="5253"/>
                    <a:pt x="19193" y="5268"/>
                    <a:pt x="19006" y="5268"/>
                  </a:cubicBezTo>
                  <a:cubicBezTo>
                    <a:pt x="18878" y="5268"/>
                    <a:pt x="18750" y="5264"/>
                    <a:pt x="18645" y="5248"/>
                  </a:cubicBezTo>
                  <a:cubicBezTo>
                    <a:pt x="18505" y="5232"/>
                    <a:pt x="18377" y="5199"/>
                    <a:pt x="18237" y="5155"/>
                  </a:cubicBezTo>
                  <a:cubicBezTo>
                    <a:pt x="18132" y="5123"/>
                    <a:pt x="18025" y="5081"/>
                    <a:pt x="17920" y="5038"/>
                  </a:cubicBezTo>
                  <a:lnTo>
                    <a:pt x="17829" y="4999"/>
                  </a:lnTo>
                  <a:cubicBezTo>
                    <a:pt x="17689" y="4945"/>
                    <a:pt x="17514" y="4881"/>
                    <a:pt x="17304" y="4832"/>
                  </a:cubicBezTo>
                  <a:cubicBezTo>
                    <a:pt x="17106" y="4784"/>
                    <a:pt x="16870" y="4757"/>
                    <a:pt x="16637" y="4746"/>
                  </a:cubicBezTo>
                  <a:cubicBezTo>
                    <a:pt x="16625" y="4746"/>
                    <a:pt x="16593" y="4747"/>
                    <a:pt x="16546" y="4741"/>
                  </a:cubicBezTo>
                  <a:cubicBezTo>
                    <a:pt x="16348" y="4736"/>
                    <a:pt x="16205" y="4654"/>
                    <a:pt x="16229" y="4563"/>
                  </a:cubicBezTo>
                  <a:cubicBezTo>
                    <a:pt x="16275" y="4423"/>
                    <a:pt x="16311" y="4197"/>
                    <a:pt x="16334" y="4009"/>
                  </a:cubicBezTo>
                  <a:cubicBezTo>
                    <a:pt x="16346" y="3923"/>
                    <a:pt x="16523" y="3858"/>
                    <a:pt x="16710" y="3874"/>
                  </a:cubicBezTo>
                  <a:cubicBezTo>
                    <a:pt x="16745" y="3880"/>
                    <a:pt x="16780" y="3879"/>
                    <a:pt x="16826" y="3884"/>
                  </a:cubicBezTo>
                  <a:cubicBezTo>
                    <a:pt x="16966" y="3895"/>
                    <a:pt x="17105" y="3911"/>
                    <a:pt x="17257" y="3916"/>
                  </a:cubicBezTo>
                  <a:cubicBezTo>
                    <a:pt x="17315" y="3916"/>
                    <a:pt x="17373" y="3921"/>
                    <a:pt x="17431" y="3921"/>
                  </a:cubicBezTo>
                  <a:cubicBezTo>
                    <a:pt x="17583" y="3921"/>
                    <a:pt x="17722" y="3911"/>
                    <a:pt x="17851" y="3894"/>
                  </a:cubicBezTo>
                  <a:cubicBezTo>
                    <a:pt x="18200" y="3851"/>
                    <a:pt x="18518" y="3749"/>
                    <a:pt x="18809" y="3593"/>
                  </a:cubicBezTo>
                  <a:cubicBezTo>
                    <a:pt x="18879" y="3555"/>
                    <a:pt x="18879" y="3492"/>
                    <a:pt x="18809" y="3443"/>
                  </a:cubicBezTo>
                  <a:cubicBezTo>
                    <a:pt x="18762" y="3416"/>
                    <a:pt x="18703" y="3399"/>
                    <a:pt x="18645" y="3399"/>
                  </a:cubicBezTo>
                  <a:cubicBezTo>
                    <a:pt x="18610" y="3399"/>
                    <a:pt x="18563" y="3405"/>
                    <a:pt x="18539" y="3416"/>
                  </a:cubicBezTo>
                  <a:cubicBezTo>
                    <a:pt x="18271" y="3519"/>
                    <a:pt x="17991" y="3582"/>
                    <a:pt x="17723" y="3598"/>
                  </a:cubicBezTo>
                  <a:cubicBezTo>
                    <a:pt x="17676" y="3603"/>
                    <a:pt x="17631" y="3605"/>
                    <a:pt x="17585" y="3605"/>
                  </a:cubicBezTo>
                  <a:cubicBezTo>
                    <a:pt x="17503" y="3605"/>
                    <a:pt x="17408" y="3598"/>
                    <a:pt x="17315" y="3593"/>
                  </a:cubicBezTo>
                  <a:cubicBezTo>
                    <a:pt x="17210" y="3582"/>
                    <a:pt x="17103" y="3567"/>
                    <a:pt x="16987" y="3556"/>
                  </a:cubicBezTo>
                  <a:cubicBezTo>
                    <a:pt x="16940" y="3551"/>
                    <a:pt x="16906" y="3544"/>
                    <a:pt x="16859" y="3539"/>
                  </a:cubicBezTo>
                  <a:cubicBezTo>
                    <a:pt x="16848" y="3539"/>
                    <a:pt x="16767" y="3528"/>
                    <a:pt x="16662" y="3517"/>
                  </a:cubicBezTo>
                  <a:cubicBezTo>
                    <a:pt x="16429" y="3490"/>
                    <a:pt x="16241" y="3416"/>
                    <a:pt x="16160" y="3313"/>
                  </a:cubicBezTo>
                  <a:cubicBezTo>
                    <a:pt x="16031" y="3163"/>
                    <a:pt x="15880" y="2995"/>
                    <a:pt x="15740" y="2888"/>
                  </a:cubicBezTo>
                  <a:cubicBezTo>
                    <a:pt x="15705" y="2855"/>
                    <a:pt x="15695" y="2822"/>
                    <a:pt x="15719" y="2790"/>
                  </a:cubicBezTo>
                  <a:cubicBezTo>
                    <a:pt x="15742" y="2758"/>
                    <a:pt x="15788" y="2732"/>
                    <a:pt x="15846" y="2716"/>
                  </a:cubicBezTo>
                  <a:cubicBezTo>
                    <a:pt x="15963" y="2689"/>
                    <a:pt x="16020" y="2677"/>
                    <a:pt x="16043" y="2672"/>
                  </a:cubicBezTo>
                  <a:cubicBezTo>
                    <a:pt x="16078" y="2667"/>
                    <a:pt x="16113" y="2661"/>
                    <a:pt x="16160" y="2655"/>
                  </a:cubicBezTo>
                  <a:cubicBezTo>
                    <a:pt x="16299" y="2639"/>
                    <a:pt x="16427" y="2623"/>
                    <a:pt x="16579" y="2601"/>
                  </a:cubicBezTo>
                  <a:cubicBezTo>
                    <a:pt x="16789" y="2569"/>
                    <a:pt x="16964" y="2520"/>
                    <a:pt x="17103" y="2467"/>
                  </a:cubicBezTo>
                  <a:cubicBezTo>
                    <a:pt x="17383" y="2359"/>
                    <a:pt x="17585" y="2203"/>
                    <a:pt x="17701" y="2009"/>
                  </a:cubicBezTo>
                  <a:cubicBezTo>
                    <a:pt x="17736" y="1960"/>
                    <a:pt x="17664" y="1901"/>
                    <a:pt x="17559" y="1874"/>
                  </a:cubicBezTo>
                  <a:cubicBezTo>
                    <a:pt x="17524" y="1863"/>
                    <a:pt x="17477" y="1859"/>
                    <a:pt x="17442" y="1859"/>
                  </a:cubicBezTo>
                  <a:cubicBezTo>
                    <a:pt x="17372" y="1859"/>
                    <a:pt x="17313" y="1875"/>
                    <a:pt x="17278" y="1908"/>
                  </a:cubicBezTo>
                  <a:cubicBezTo>
                    <a:pt x="17127" y="2053"/>
                    <a:pt x="16943" y="2166"/>
                    <a:pt x="16710" y="2231"/>
                  </a:cubicBezTo>
                  <a:cubicBezTo>
                    <a:pt x="16605" y="2263"/>
                    <a:pt x="16474" y="2284"/>
                    <a:pt x="16334" y="2300"/>
                  </a:cubicBezTo>
                  <a:cubicBezTo>
                    <a:pt x="16229" y="2311"/>
                    <a:pt x="16112" y="2321"/>
                    <a:pt x="15996" y="2327"/>
                  </a:cubicBezTo>
                  <a:cubicBezTo>
                    <a:pt x="15961" y="2332"/>
                    <a:pt x="15915" y="2333"/>
                    <a:pt x="15868" y="2339"/>
                  </a:cubicBezTo>
                  <a:cubicBezTo>
                    <a:pt x="15821" y="2344"/>
                    <a:pt x="15659" y="2359"/>
                    <a:pt x="15449" y="2381"/>
                  </a:cubicBezTo>
                  <a:cubicBezTo>
                    <a:pt x="15239" y="2402"/>
                    <a:pt x="15018" y="2381"/>
                    <a:pt x="14855" y="2317"/>
                  </a:cubicBezTo>
                  <a:cubicBezTo>
                    <a:pt x="14656" y="2241"/>
                    <a:pt x="14468" y="2166"/>
                    <a:pt x="14363" y="2128"/>
                  </a:cubicBezTo>
                  <a:cubicBezTo>
                    <a:pt x="14246" y="2085"/>
                    <a:pt x="14212" y="2009"/>
                    <a:pt x="14293" y="1945"/>
                  </a:cubicBezTo>
                  <a:cubicBezTo>
                    <a:pt x="14422" y="1848"/>
                    <a:pt x="14517" y="1741"/>
                    <a:pt x="14563" y="1638"/>
                  </a:cubicBezTo>
                  <a:cubicBezTo>
                    <a:pt x="14610" y="1530"/>
                    <a:pt x="14611" y="1428"/>
                    <a:pt x="14611" y="1342"/>
                  </a:cubicBezTo>
                  <a:cubicBezTo>
                    <a:pt x="14611" y="1315"/>
                    <a:pt x="14611" y="1293"/>
                    <a:pt x="14611" y="1266"/>
                  </a:cubicBezTo>
                  <a:cubicBezTo>
                    <a:pt x="14611" y="1207"/>
                    <a:pt x="14599" y="1147"/>
                    <a:pt x="14611" y="1093"/>
                  </a:cubicBezTo>
                  <a:cubicBezTo>
                    <a:pt x="14622" y="1012"/>
                    <a:pt x="14655" y="949"/>
                    <a:pt x="14702" y="884"/>
                  </a:cubicBezTo>
                  <a:cubicBezTo>
                    <a:pt x="14807" y="755"/>
                    <a:pt x="15028" y="630"/>
                    <a:pt x="15354" y="517"/>
                  </a:cubicBezTo>
                  <a:cubicBezTo>
                    <a:pt x="15401" y="501"/>
                    <a:pt x="15427" y="480"/>
                    <a:pt x="15427" y="458"/>
                  </a:cubicBezTo>
                  <a:cubicBezTo>
                    <a:pt x="15427" y="431"/>
                    <a:pt x="15415" y="404"/>
                    <a:pt x="15369" y="382"/>
                  </a:cubicBezTo>
                  <a:cubicBezTo>
                    <a:pt x="15310" y="355"/>
                    <a:pt x="15229" y="333"/>
                    <a:pt x="15135" y="333"/>
                  </a:cubicBezTo>
                  <a:cubicBezTo>
                    <a:pt x="15100" y="333"/>
                    <a:pt x="15053" y="340"/>
                    <a:pt x="15030" y="345"/>
                  </a:cubicBezTo>
                  <a:cubicBezTo>
                    <a:pt x="14575" y="453"/>
                    <a:pt x="14258" y="586"/>
                    <a:pt x="14071" y="743"/>
                  </a:cubicBezTo>
                  <a:cubicBezTo>
                    <a:pt x="13966" y="829"/>
                    <a:pt x="13899" y="926"/>
                    <a:pt x="13852" y="1039"/>
                  </a:cubicBezTo>
                  <a:cubicBezTo>
                    <a:pt x="13829" y="1120"/>
                    <a:pt x="13817" y="1201"/>
                    <a:pt x="13805" y="1271"/>
                  </a:cubicBezTo>
                  <a:lnTo>
                    <a:pt x="13794" y="1325"/>
                  </a:lnTo>
                  <a:cubicBezTo>
                    <a:pt x="13783" y="1422"/>
                    <a:pt x="13756" y="1491"/>
                    <a:pt x="13721" y="1551"/>
                  </a:cubicBezTo>
                  <a:cubicBezTo>
                    <a:pt x="13686" y="1610"/>
                    <a:pt x="13642" y="1658"/>
                    <a:pt x="13572" y="1712"/>
                  </a:cubicBezTo>
                  <a:cubicBezTo>
                    <a:pt x="13514" y="1755"/>
                    <a:pt x="13418" y="1788"/>
                    <a:pt x="13313" y="1788"/>
                  </a:cubicBezTo>
                  <a:cubicBezTo>
                    <a:pt x="13266" y="1788"/>
                    <a:pt x="13221" y="1783"/>
                    <a:pt x="13186" y="1778"/>
                  </a:cubicBezTo>
                  <a:cubicBezTo>
                    <a:pt x="12871" y="1713"/>
                    <a:pt x="12543" y="1654"/>
                    <a:pt x="12205" y="1611"/>
                  </a:cubicBezTo>
                  <a:cubicBezTo>
                    <a:pt x="12100" y="1601"/>
                    <a:pt x="12019" y="1562"/>
                    <a:pt x="11972" y="1519"/>
                  </a:cubicBezTo>
                  <a:cubicBezTo>
                    <a:pt x="11925" y="1476"/>
                    <a:pt x="11925" y="1427"/>
                    <a:pt x="11972" y="1384"/>
                  </a:cubicBezTo>
                  <a:cubicBezTo>
                    <a:pt x="11984" y="1373"/>
                    <a:pt x="11997" y="1362"/>
                    <a:pt x="11997" y="1357"/>
                  </a:cubicBezTo>
                  <a:cubicBezTo>
                    <a:pt x="12091" y="1265"/>
                    <a:pt x="12138" y="1174"/>
                    <a:pt x="12161" y="1088"/>
                  </a:cubicBezTo>
                  <a:cubicBezTo>
                    <a:pt x="12196" y="926"/>
                    <a:pt x="12102" y="754"/>
                    <a:pt x="11892" y="571"/>
                  </a:cubicBezTo>
                  <a:cubicBezTo>
                    <a:pt x="11857" y="538"/>
                    <a:pt x="11763" y="512"/>
                    <a:pt x="11669" y="512"/>
                  </a:cubicBezTo>
                  <a:cubicBezTo>
                    <a:pt x="11646" y="512"/>
                    <a:pt x="11623" y="512"/>
                    <a:pt x="11600" y="517"/>
                  </a:cubicBezTo>
                  <a:cubicBezTo>
                    <a:pt x="11542" y="522"/>
                    <a:pt x="11496" y="539"/>
                    <a:pt x="11473" y="566"/>
                  </a:cubicBezTo>
                  <a:cubicBezTo>
                    <a:pt x="11449" y="587"/>
                    <a:pt x="11450" y="608"/>
                    <a:pt x="11462" y="630"/>
                  </a:cubicBezTo>
                  <a:cubicBezTo>
                    <a:pt x="11567" y="781"/>
                    <a:pt x="11600" y="927"/>
                    <a:pt x="11542" y="1046"/>
                  </a:cubicBezTo>
                  <a:cubicBezTo>
                    <a:pt x="11519" y="1105"/>
                    <a:pt x="11459" y="1158"/>
                    <a:pt x="11378" y="1217"/>
                  </a:cubicBezTo>
                  <a:cubicBezTo>
                    <a:pt x="11320" y="1260"/>
                    <a:pt x="11252" y="1304"/>
                    <a:pt x="11170" y="1352"/>
                  </a:cubicBezTo>
                  <a:lnTo>
                    <a:pt x="11097" y="1396"/>
                  </a:lnTo>
                  <a:cubicBezTo>
                    <a:pt x="10981" y="1466"/>
                    <a:pt x="10807" y="1509"/>
                    <a:pt x="10609" y="1509"/>
                  </a:cubicBezTo>
                  <a:cubicBezTo>
                    <a:pt x="10329" y="1509"/>
                    <a:pt x="10039" y="1519"/>
                    <a:pt x="9771" y="1536"/>
                  </a:cubicBezTo>
                  <a:cubicBezTo>
                    <a:pt x="9747" y="1536"/>
                    <a:pt x="9710" y="1541"/>
                    <a:pt x="9687" y="1541"/>
                  </a:cubicBezTo>
                  <a:cubicBezTo>
                    <a:pt x="9442" y="1541"/>
                    <a:pt x="9233" y="1477"/>
                    <a:pt x="9151" y="1369"/>
                  </a:cubicBezTo>
                  <a:cubicBezTo>
                    <a:pt x="9151" y="1363"/>
                    <a:pt x="9140" y="1357"/>
                    <a:pt x="9140" y="1352"/>
                  </a:cubicBezTo>
                  <a:cubicBezTo>
                    <a:pt x="9093" y="1298"/>
                    <a:pt x="9068" y="1239"/>
                    <a:pt x="9056" y="1185"/>
                  </a:cubicBezTo>
                  <a:cubicBezTo>
                    <a:pt x="9045" y="1131"/>
                    <a:pt x="9058" y="1066"/>
                    <a:pt x="9093" y="980"/>
                  </a:cubicBezTo>
                  <a:cubicBezTo>
                    <a:pt x="9093" y="964"/>
                    <a:pt x="9104" y="948"/>
                    <a:pt x="9104" y="926"/>
                  </a:cubicBezTo>
                  <a:cubicBezTo>
                    <a:pt x="9127" y="861"/>
                    <a:pt x="9150" y="797"/>
                    <a:pt x="9162" y="727"/>
                  </a:cubicBezTo>
                  <a:cubicBezTo>
                    <a:pt x="9174" y="630"/>
                    <a:pt x="9151" y="534"/>
                    <a:pt x="9093" y="453"/>
                  </a:cubicBezTo>
                  <a:cubicBezTo>
                    <a:pt x="8988" y="297"/>
                    <a:pt x="8779" y="157"/>
                    <a:pt x="8429" y="22"/>
                  </a:cubicBezTo>
                  <a:cubicBezTo>
                    <a:pt x="8394" y="6"/>
                    <a:pt x="8335" y="0"/>
                    <a:pt x="82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3" name="Virus"/>
            <p:cNvSpPr/>
            <p:nvPr/>
          </p:nvSpPr>
          <p:spPr>
            <a:xfrm>
              <a:off x="6280525" y="1155360"/>
              <a:ext cx="515800" cy="51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8095" y="0"/>
                  </a:moveTo>
                  <a:cubicBezTo>
                    <a:pt x="8041" y="0"/>
                    <a:pt x="7982" y="6"/>
                    <a:pt x="7933" y="22"/>
                  </a:cubicBezTo>
                  <a:cubicBezTo>
                    <a:pt x="7745" y="70"/>
                    <a:pt x="7583" y="188"/>
                    <a:pt x="7480" y="361"/>
                  </a:cubicBezTo>
                  <a:cubicBezTo>
                    <a:pt x="7378" y="534"/>
                    <a:pt x="7353" y="728"/>
                    <a:pt x="7406" y="922"/>
                  </a:cubicBezTo>
                  <a:cubicBezTo>
                    <a:pt x="7455" y="1100"/>
                    <a:pt x="7568" y="1257"/>
                    <a:pt x="7730" y="1354"/>
                  </a:cubicBezTo>
                  <a:cubicBezTo>
                    <a:pt x="7853" y="1430"/>
                    <a:pt x="7939" y="1538"/>
                    <a:pt x="7987" y="1663"/>
                  </a:cubicBezTo>
                  <a:cubicBezTo>
                    <a:pt x="8106" y="1981"/>
                    <a:pt x="8214" y="2309"/>
                    <a:pt x="8305" y="2649"/>
                  </a:cubicBezTo>
                  <a:cubicBezTo>
                    <a:pt x="8386" y="2962"/>
                    <a:pt x="8457" y="3276"/>
                    <a:pt x="8511" y="3578"/>
                  </a:cubicBezTo>
                  <a:cubicBezTo>
                    <a:pt x="8564" y="3880"/>
                    <a:pt x="8397" y="4171"/>
                    <a:pt x="8117" y="4285"/>
                  </a:cubicBezTo>
                  <a:lnTo>
                    <a:pt x="8063" y="4317"/>
                  </a:lnTo>
                  <a:cubicBezTo>
                    <a:pt x="7982" y="4349"/>
                    <a:pt x="7897" y="4371"/>
                    <a:pt x="7810" y="4371"/>
                  </a:cubicBezTo>
                  <a:cubicBezTo>
                    <a:pt x="7595" y="4371"/>
                    <a:pt x="7390" y="4262"/>
                    <a:pt x="7277" y="4084"/>
                  </a:cubicBezTo>
                  <a:cubicBezTo>
                    <a:pt x="7244" y="4035"/>
                    <a:pt x="7211" y="3988"/>
                    <a:pt x="7184" y="3934"/>
                  </a:cubicBezTo>
                  <a:cubicBezTo>
                    <a:pt x="7173" y="3912"/>
                    <a:pt x="7163" y="3896"/>
                    <a:pt x="7152" y="3875"/>
                  </a:cubicBezTo>
                  <a:cubicBezTo>
                    <a:pt x="7077" y="3735"/>
                    <a:pt x="7055" y="3561"/>
                    <a:pt x="7103" y="3399"/>
                  </a:cubicBezTo>
                  <a:cubicBezTo>
                    <a:pt x="7157" y="3205"/>
                    <a:pt x="7132" y="2995"/>
                    <a:pt x="7029" y="2823"/>
                  </a:cubicBezTo>
                  <a:cubicBezTo>
                    <a:pt x="6905" y="2612"/>
                    <a:pt x="6652" y="2477"/>
                    <a:pt x="6388" y="2477"/>
                  </a:cubicBezTo>
                  <a:cubicBezTo>
                    <a:pt x="6264" y="2477"/>
                    <a:pt x="6150" y="2504"/>
                    <a:pt x="6048" y="2563"/>
                  </a:cubicBezTo>
                  <a:cubicBezTo>
                    <a:pt x="5876" y="2660"/>
                    <a:pt x="5752" y="2816"/>
                    <a:pt x="5698" y="3005"/>
                  </a:cubicBezTo>
                  <a:cubicBezTo>
                    <a:pt x="5644" y="3194"/>
                    <a:pt x="5672" y="3394"/>
                    <a:pt x="5769" y="3566"/>
                  </a:cubicBezTo>
                  <a:cubicBezTo>
                    <a:pt x="5866" y="3734"/>
                    <a:pt x="6021" y="3858"/>
                    <a:pt x="6210" y="3907"/>
                  </a:cubicBezTo>
                  <a:cubicBezTo>
                    <a:pt x="6382" y="3955"/>
                    <a:pt x="6528" y="4052"/>
                    <a:pt x="6609" y="4187"/>
                  </a:cubicBezTo>
                  <a:cubicBezTo>
                    <a:pt x="6619" y="4208"/>
                    <a:pt x="6630" y="4224"/>
                    <a:pt x="6641" y="4246"/>
                  </a:cubicBezTo>
                  <a:cubicBezTo>
                    <a:pt x="6673" y="4300"/>
                    <a:pt x="6699" y="4354"/>
                    <a:pt x="6726" y="4408"/>
                  </a:cubicBezTo>
                  <a:cubicBezTo>
                    <a:pt x="6861" y="4677"/>
                    <a:pt x="6781" y="5018"/>
                    <a:pt x="6533" y="5207"/>
                  </a:cubicBezTo>
                  <a:lnTo>
                    <a:pt x="6506" y="5229"/>
                  </a:lnTo>
                  <a:cubicBezTo>
                    <a:pt x="6387" y="5321"/>
                    <a:pt x="6247" y="5369"/>
                    <a:pt x="6102" y="5369"/>
                  </a:cubicBezTo>
                  <a:cubicBezTo>
                    <a:pt x="5951" y="5369"/>
                    <a:pt x="5816" y="5321"/>
                    <a:pt x="5703" y="5224"/>
                  </a:cubicBezTo>
                  <a:cubicBezTo>
                    <a:pt x="5461" y="5024"/>
                    <a:pt x="5224" y="4803"/>
                    <a:pt x="4993" y="4576"/>
                  </a:cubicBezTo>
                  <a:cubicBezTo>
                    <a:pt x="4745" y="4328"/>
                    <a:pt x="4513" y="4068"/>
                    <a:pt x="4298" y="3809"/>
                  </a:cubicBezTo>
                  <a:cubicBezTo>
                    <a:pt x="4211" y="3701"/>
                    <a:pt x="4163" y="3572"/>
                    <a:pt x="4163" y="3448"/>
                  </a:cubicBezTo>
                  <a:cubicBezTo>
                    <a:pt x="4163" y="3265"/>
                    <a:pt x="4093" y="3086"/>
                    <a:pt x="3969" y="2951"/>
                  </a:cubicBezTo>
                  <a:cubicBezTo>
                    <a:pt x="3835" y="2805"/>
                    <a:pt x="3641" y="2725"/>
                    <a:pt x="3431" y="2725"/>
                  </a:cubicBezTo>
                  <a:cubicBezTo>
                    <a:pt x="3237" y="2725"/>
                    <a:pt x="3059" y="2794"/>
                    <a:pt x="2924" y="2924"/>
                  </a:cubicBezTo>
                  <a:cubicBezTo>
                    <a:pt x="2784" y="3059"/>
                    <a:pt x="2704" y="3249"/>
                    <a:pt x="2704" y="3443"/>
                  </a:cubicBezTo>
                  <a:cubicBezTo>
                    <a:pt x="2704" y="3643"/>
                    <a:pt x="2779" y="3826"/>
                    <a:pt x="2919" y="3966"/>
                  </a:cubicBezTo>
                  <a:cubicBezTo>
                    <a:pt x="3054" y="4101"/>
                    <a:pt x="3231" y="4176"/>
                    <a:pt x="3414" y="4182"/>
                  </a:cubicBezTo>
                  <a:cubicBezTo>
                    <a:pt x="3554" y="4187"/>
                    <a:pt x="3672" y="4224"/>
                    <a:pt x="3764" y="4300"/>
                  </a:cubicBezTo>
                  <a:cubicBezTo>
                    <a:pt x="4033" y="4521"/>
                    <a:pt x="4299" y="4759"/>
                    <a:pt x="4552" y="5013"/>
                  </a:cubicBezTo>
                  <a:cubicBezTo>
                    <a:pt x="4783" y="5245"/>
                    <a:pt x="4999" y="5482"/>
                    <a:pt x="5198" y="5725"/>
                  </a:cubicBezTo>
                  <a:cubicBezTo>
                    <a:pt x="5387" y="5957"/>
                    <a:pt x="5392" y="6286"/>
                    <a:pt x="5203" y="6529"/>
                  </a:cubicBezTo>
                  <a:lnTo>
                    <a:pt x="5181" y="6556"/>
                  </a:lnTo>
                  <a:cubicBezTo>
                    <a:pt x="5057" y="6718"/>
                    <a:pt x="4864" y="6816"/>
                    <a:pt x="4664" y="6816"/>
                  </a:cubicBezTo>
                  <a:cubicBezTo>
                    <a:pt x="4568" y="6816"/>
                    <a:pt x="4475" y="6793"/>
                    <a:pt x="4383" y="6750"/>
                  </a:cubicBezTo>
                  <a:cubicBezTo>
                    <a:pt x="4330" y="6723"/>
                    <a:pt x="4276" y="6696"/>
                    <a:pt x="4222" y="6664"/>
                  </a:cubicBezTo>
                  <a:cubicBezTo>
                    <a:pt x="4189" y="6642"/>
                    <a:pt x="4158" y="6626"/>
                    <a:pt x="4121" y="6605"/>
                  </a:cubicBezTo>
                  <a:cubicBezTo>
                    <a:pt x="4008" y="6535"/>
                    <a:pt x="3921" y="6405"/>
                    <a:pt x="3883" y="6249"/>
                  </a:cubicBezTo>
                  <a:cubicBezTo>
                    <a:pt x="3835" y="6049"/>
                    <a:pt x="3706" y="5876"/>
                    <a:pt x="3528" y="5779"/>
                  </a:cubicBezTo>
                  <a:cubicBezTo>
                    <a:pt x="3426" y="5719"/>
                    <a:pt x="3302" y="5693"/>
                    <a:pt x="3183" y="5693"/>
                  </a:cubicBezTo>
                  <a:cubicBezTo>
                    <a:pt x="2925" y="5693"/>
                    <a:pt x="2681" y="5827"/>
                    <a:pt x="2552" y="6048"/>
                  </a:cubicBezTo>
                  <a:cubicBezTo>
                    <a:pt x="2450" y="6216"/>
                    <a:pt x="2423" y="6416"/>
                    <a:pt x="2471" y="6605"/>
                  </a:cubicBezTo>
                  <a:cubicBezTo>
                    <a:pt x="2520" y="6794"/>
                    <a:pt x="2644" y="6954"/>
                    <a:pt x="2811" y="7052"/>
                  </a:cubicBezTo>
                  <a:cubicBezTo>
                    <a:pt x="2924" y="7116"/>
                    <a:pt x="3049" y="7149"/>
                    <a:pt x="3178" y="7149"/>
                  </a:cubicBezTo>
                  <a:cubicBezTo>
                    <a:pt x="3243" y="7149"/>
                    <a:pt x="3307" y="7139"/>
                    <a:pt x="3367" y="7122"/>
                  </a:cubicBezTo>
                  <a:cubicBezTo>
                    <a:pt x="3431" y="7106"/>
                    <a:pt x="3496" y="7095"/>
                    <a:pt x="3560" y="7095"/>
                  </a:cubicBezTo>
                  <a:cubicBezTo>
                    <a:pt x="3668" y="7095"/>
                    <a:pt x="3765" y="7118"/>
                    <a:pt x="3851" y="7166"/>
                  </a:cubicBezTo>
                  <a:cubicBezTo>
                    <a:pt x="3873" y="7177"/>
                    <a:pt x="3889" y="7188"/>
                    <a:pt x="3910" y="7198"/>
                  </a:cubicBezTo>
                  <a:cubicBezTo>
                    <a:pt x="3964" y="7231"/>
                    <a:pt x="4012" y="7257"/>
                    <a:pt x="4060" y="7289"/>
                  </a:cubicBezTo>
                  <a:cubicBezTo>
                    <a:pt x="4319" y="7457"/>
                    <a:pt x="4416" y="7792"/>
                    <a:pt x="4298" y="8084"/>
                  </a:cubicBezTo>
                  <a:lnTo>
                    <a:pt x="4292" y="8094"/>
                  </a:lnTo>
                  <a:cubicBezTo>
                    <a:pt x="4185" y="8347"/>
                    <a:pt x="3936" y="8515"/>
                    <a:pt x="3656" y="8515"/>
                  </a:cubicBezTo>
                  <a:cubicBezTo>
                    <a:pt x="3613" y="8515"/>
                    <a:pt x="3576" y="8509"/>
                    <a:pt x="3533" y="8503"/>
                  </a:cubicBezTo>
                  <a:cubicBezTo>
                    <a:pt x="3242" y="8449"/>
                    <a:pt x="2941" y="8385"/>
                    <a:pt x="2645" y="8304"/>
                  </a:cubicBezTo>
                  <a:cubicBezTo>
                    <a:pt x="2305" y="8213"/>
                    <a:pt x="1976" y="8110"/>
                    <a:pt x="1658" y="7986"/>
                  </a:cubicBezTo>
                  <a:cubicBezTo>
                    <a:pt x="1529" y="7937"/>
                    <a:pt x="1421" y="7851"/>
                    <a:pt x="1362" y="7743"/>
                  </a:cubicBezTo>
                  <a:cubicBezTo>
                    <a:pt x="1270" y="7586"/>
                    <a:pt x="1120" y="7468"/>
                    <a:pt x="948" y="7414"/>
                  </a:cubicBezTo>
                  <a:cubicBezTo>
                    <a:pt x="878" y="7393"/>
                    <a:pt x="808" y="7382"/>
                    <a:pt x="738" y="7382"/>
                  </a:cubicBezTo>
                  <a:cubicBezTo>
                    <a:pt x="409" y="7382"/>
                    <a:pt x="118" y="7597"/>
                    <a:pt x="32" y="7910"/>
                  </a:cubicBezTo>
                  <a:cubicBezTo>
                    <a:pt x="-22" y="8099"/>
                    <a:pt x="-1" y="8299"/>
                    <a:pt x="96" y="8471"/>
                  </a:cubicBezTo>
                  <a:cubicBezTo>
                    <a:pt x="193" y="8644"/>
                    <a:pt x="350" y="8768"/>
                    <a:pt x="544" y="8817"/>
                  </a:cubicBezTo>
                  <a:cubicBezTo>
                    <a:pt x="603" y="8833"/>
                    <a:pt x="668" y="8844"/>
                    <a:pt x="732" y="8844"/>
                  </a:cubicBezTo>
                  <a:cubicBezTo>
                    <a:pt x="851" y="8844"/>
                    <a:pt x="970" y="8812"/>
                    <a:pt x="1078" y="8758"/>
                  </a:cubicBezTo>
                  <a:cubicBezTo>
                    <a:pt x="1174" y="8709"/>
                    <a:pt x="1276" y="8677"/>
                    <a:pt x="1379" y="8677"/>
                  </a:cubicBezTo>
                  <a:cubicBezTo>
                    <a:pt x="1411" y="8677"/>
                    <a:pt x="1442" y="8677"/>
                    <a:pt x="1475" y="8682"/>
                  </a:cubicBezTo>
                  <a:cubicBezTo>
                    <a:pt x="1809" y="8736"/>
                    <a:pt x="2149" y="8811"/>
                    <a:pt x="2483" y="8903"/>
                  </a:cubicBezTo>
                  <a:cubicBezTo>
                    <a:pt x="2795" y="8984"/>
                    <a:pt x="3096" y="9082"/>
                    <a:pt x="3387" y="9190"/>
                  </a:cubicBezTo>
                  <a:cubicBezTo>
                    <a:pt x="3672" y="9292"/>
                    <a:pt x="3846" y="9584"/>
                    <a:pt x="3803" y="9891"/>
                  </a:cubicBezTo>
                  <a:lnTo>
                    <a:pt x="3798" y="9923"/>
                  </a:lnTo>
                  <a:cubicBezTo>
                    <a:pt x="3760" y="10236"/>
                    <a:pt x="3505" y="10474"/>
                    <a:pt x="3198" y="10490"/>
                  </a:cubicBezTo>
                  <a:cubicBezTo>
                    <a:pt x="3139" y="10495"/>
                    <a:pt x="3081" y="10495"/>
                    <a:pt x="3022" y="10495"/>
                  </a:cubicBezTo>
                  <a:cubicBezTo>
                    <a:pt x="2984" y="10495"/>
                    <a:pt x="2945" y="10495"/>
                    <a:pt x="2902" y="10495"/>
                  </a:cubicBezTo>
                  <a:cubicBezTo>
                    <a:pt x="2767" y="10489"/>
                    <a:pt x="2633" y="10425"/>
                    <a:pt x="2520" y="10306"/>
                  </a:cubicBezTo>
                  <a:cubicBezTo>
                    <a:pt x="2380" y="10160"/>
                    <a:pt x="2192" y="10080"/>
                    <a:pt x="1993" y="10080"/>
                  </a:cubicBezTo>
                  <a:lnTo>
                    <a:pt x="1976" y="10080"/>
                  </a:lnTo>
                  <a:cubicBezTo>
                    <a:pt x="1589" y="10085"/>
                    <a:pt x="1265" y="10408"/>
                    <a:pt x="1259" y="10797"/>
                  </a:cubicBezTo>
                  <a:cubicBezTo>
                    <a:pt x="1254" y="10996"/>
                    <a:pt x="1330" y="11181"/>
                    <a:pt x="1470" y="11321"/>
                  </a:cubicBezTo>
                  <a:cubicBezTo>
                    <a:pt x="1610" y="11461"/>
                    <a:pt x="1793" y="11537"/>
                    <a:pt x="1986" y="11537"/>
                  </a:cubicBezTo>
                  <a:cubicBezTo>
                    <a:pt x="2180" y="11537"/>
                    <a:pt x="2365" y="11461"/>
                    <a:pt x="2505" y="11321"/>
                  </a:cubicBezTo>
                  <a:cubicBezTo>
                    <a:pt x="2634" y="11192"/>
                    <a:pt x="2790" y="11121"/>
                    <a:pt x="2946" y="11115"/>
                  </a:cubicBezTo>
                  <a:cubicBezTo>
                    <a:pt x="2967" y="11115"/>
                    <a:pt x="2990" y="11115"/>
                    <a:pt x="3017" y="11115"/>
                  </a:cubicBezTo>
                  <a:cubicBezTo>
                    <a:pt x="3076" y="11115"/>
                    <a:pt x="3134" y="11115"/>
                    <a:pt x="3193" y="11120"/>
                  </a:cubicBezTo>
                  <a:cubicBezTo>
                    <a:pt x="3500" y="11137"/>
                    <a:pt x="3753" y="11379"/>
                    <a:pt x="3791" y="11687"/>
                  </a:cubicBezTo>
                  <a:lnTo>
                    <a:pt x="3798" y="11719"/>
                  </a:lnTo>
                  <a:cubicBezTo>
                    <a:pt x="3835" y="12027"/>
                    <a:pt x="3667" y="12313"/>
                    <a:pt x="3382" y="12415"/>
                  </a:cubicBezTo>
                  <a:cubicBezTo>
                    <a:pt x="3091" y="12523"/>
                    <a:pt x="2785" y="12621"/>
                    <a:pt x="2478" y="12702"/>
                  </a:cubicBezTo>
                  <a:cubicBezTo>
                    <a:pt x="2144" y="12794"/>
                    <a:pt x="1804" y="12864"/>
                    <a:pt x="1470" y="12923"/>
                  </a:cubicBezTo>
                  <a:cubicBezTo>
                    <a:pt x="1432" y="12928"/>
                    <a:pt x="1400" y="12933"/>
                    <a:pt x="1362" y="12933"/>
                  </a:cubicBezTo>
                  <a:cubicBezTo>
                    <a:pt x="1260" y="12933"/>
                    <a:pt x="1168" y="12912"/>
                    <a:pt x="1088" y="12864"/>
                  </a:cubicBezTo>
                  <a:cubicBezTo>
                    <a:pt x="980" y="12799"/>
                    <a:pt x="851" y="12766"/>
                    <a:pt x="727" y="12766"/>
                  </a:cubicBezTo>
                  <a:cubicBezTo>
                    <a:pt x="674" y="12766"/>
                    <a:pt x="620" y="12772"/>
                    <a:pt x="566" y="12783"/>
                  </a:cubicBezTo>
                  <a:cubicBezTo>
                    <a:pt x="383" y="12826"/>
                    <a:pt x="215" y="12944"/>
                    <a:pt x="113" y="13117"/>
                  </a:cubicBezTo>
                  <a:cubicBezTo>
                    <a:pt x="11" y="13289"/>
                    <a:pt x="-28" y="13490"/>
                    <a:pt x="20" y="13673"/>
                  </a:cubicBezTo>
                  <a:cubicBezTo>
                    <a:pt x="101" y="13997"/>
                    <a:pt x="393" y="14228"/>
                    <a:pt x="727" y="14228"/>
                  </a:cubicBezTo>
                  <a:cubicBezTo>
                    <a:pt x="792" y="14228"/>
                    <a:pt x="857" y="14217"/>
                    <a:pt x="916" y="14201"/>
                  </a:cubicBezTo>
                  <a:cubicBezTo>
                    <a:pt x="1094" y="14152"/>
                    <a:pt x="1250" y="14039"/>
                    <a:pt x="1347" y="13877"/>
                  </a:cubicBezTo>
                  <a:cubicBezTo>
                    <a:pt x="1422" y="13753"/>
                    <a:pt x="1529" y="13668"/>
                    <a:pt x="1653" y="13619"/>
                  </a:cubicBezTo>
                  <a:cubicBezTo>
                    <a:pt x="1971" y="13501"/>
                    <a:pt x="2300" y="13392"/>
                    <a:pt x="2640" y="13301"/>
                  </a:cubicBezTo>
                  <a:cubicBezTo>
                    <a:pt x="2952" y="13220"/>
                    <a:pt x="3263" y="13149"/>
                    <a:pt x="3570" y="13095"/>
                  </a:cubicBezTo>
                  <a:cubicBezTo>
                    <a:pt x="3608" y="13089"/>
                    <a:pt x="3646" y="13085"/>
                    <a:pt x="3678" y="13085"/>
                  </a:cubicBezTo>
                  <a:cubicBezTo>
                    <a:pt x="3942" y="13085"/>
                    <a:pt x="4173" y="13247"/>
                    <a:pt x="4276" y="13489"/>
                  </a:cubicBezTo>
                  <a:lnTo>
                    <a:pt x="4287" y="13521"/>
                  </a:lnTo>
                  <a:cubicBezTo>
                    <a:pt x="4411" y="13813"/>
                    <a:pt x="4309" y="14143"/>
                    <a:pt x="4050" y="14316"/>
                  </a:cubicBezTo>
                  <a:cubicBezTo>
                    <a:pt x="4002" y="14348"/>
                    <a:pt x="3952" y="14380"/>
                    <a:pt x="3899" y="14407"/>
                  </a:cubicBezTo>
                  <a:cubicBezTo>
                    <a:pt x="3877" y="14418"/>
                    <a:pt x="3861" y="14428"/>
                    <a:pt x="3840" y="14439"/>
                  </a:cubicBezTo>
                  <a:cubicBezTo>
                    <a:pt x="3754" y="14487"/>
                    <a:pt x="3651" y="14515"/>
                    <a:pt x="3548" y="14515"/>
                  </a:cubicBezTo>
                  <a:cubicBezTo>
                    <a:pt x="3489" y="14515"/>
                    <a:pt x="3426" y="14504"/>
                    <a:pt x="3367" y="14488"/>
                  </a:cubicBezTo>
                  <a:cubicBezTo>
                    <a:pt x="3302" y="14471"/>
                    <a:pt x="3231" y="14461"/>
                    <a:pt x="3166" y="14461"/>
                  </a:cubicBezTo>
                  <a:cubicBezTo>
                    <a:pt x="3032" y="14461"/>
                    <a:pt x="2902" y="14498"/>
                    <a:pt x="2789" y="14569"/>
                  </a:cubicBezTo>
                  <a:cubicBezTo>
                    <a:pt x="2466" y="14763"/>
                    <a:pt x="2349" y="15221"/>
                    <a:pt x="2532" y="15550"/>
                  </a:cubicBezTo>
                  <a:cubicBezTo>
                    <a:pt x="2661" y="15782"/>
                    <a:pt x="2902" y="15923"/>
                    <a:pt x="3166" y="15923"/>
                  </a:cubicBezTo>
                  <a:cubicBezTo>
                    <a:pt x="3296" y="15923"/>
                    <a:pt x="3420" y="15891"/>
                    <a:pt x="3533" y="15827"/>
                  </a:cubicBezTo>
                  <a:cubicBezTo>
                    <a:pt x="3700" y="15729"/>
                    <a:pt x="3823" y="15572"/>
                    <a:pt x="3872" y="15383"/>
                  </a:cubicBezTo>
                  <a:cubicBezTo>
                    <a:pt x="3920" y="15210"/>
                    <a:pt x="4018" y="15064"/>
                    <a:pt x="4153" y="14983"/>
                  </a:cubicBezTo>
                  <a:cubicBezTo>
                    <a:pt x="4174" y="14973"/>
                    <a:pt x="4190" y="14962"/>
                    <a:pt x="4212" y="14951"/>
                  </a:cubicBezTo>
                  <a:cubicBezTo>
                    <a:pt x="4266" y="14919"/>
                    <a:pt x="4319" y="14892"/>
                    <a:pt x="4373" y="14865"/>
                  </a:cubicBezTo>
                  <a:cubicBezTo>
                    <a:pt x="4459" y="14822"/>
                    <a:pt x="4556" y="14801"/>
                    <a:pt x="4653" y="14801"/>
                  </a:cubicBezTo>
                  <a:cubicBezTo>
                    <a:pt x="4852" y="14801"/>
                    <a:pt x="5047" y="14897"/>
                    <a:pt x="5171" y="15059"/>
                  </a:cubicBezTo>
                  <a:lnTo>
                    <a:pt x="5191" y="15086"/>
                  </a:lnTo>
                  <a:cubicBezTo>
                    <a:pt x="5380" y="15329"/>
                    <a:pt x="5380" y="15664"/>
                    <a:pt x="5186" y="15891"/>
                  </a:cubicBezTo>
                  <a:cubicBezTo>
                    <a:pt x="4987" y="16133"/>
                    <a:pt x="4766" y="16370"/>
                    <a:pt x="4540" y="16602"/>
                  </a:cubicBezTo>
                  <a:cubicBezTo>
                    <a:pt x="4292" y="16850"/>
                    <a:pt x="4034" y="17083"/>
                    <a:pt x="3776" y="17299"/>
                  </a:cubicBezTo>
                  <a:cubicBezTo>
                    <a:pt x="3668" y="17385"/>
                    <a:pt x="3538" y="17433"/>
                    <a:pt x="3414" y="17433"/>
                  </a:cubicBezTo>
                  <a:cubicBezTo>
                    <a:pt x="3231" y="17433"/>
                    <a:pt x="3054" y="17503"/>
                    <a:pt x="2919" y="17627"/>
                  </a:cubicBezTo>
                  <a:cubicBezTo>
                    <a:pt x="2779" y="17757"/>
                    <a:pt x="2699" y="17947"/>
                    <a:pt x="2693" y="18147"/>
                  </a:cubicBezTo>
                  <a:cubicBezTo>
                    <a:pt x="2688" y="18346"/>
                    <a:pt x="2757" y="18540"/>
                    <a:pt x="2892" y="18674"/>
                  </a:cubicBezTo>
                  <a:cubicBezTo>
                    <a:pt x="3032" y="18820"/>
                    <a:pt x="3215" y="18895"/>
                    <a:pt x="3414" y="18895"/>
                  </a:cubicBezTo>
                  <a:cubicBezTo>
                    <a:pt x="3608" y="18895"/>
                    <a:pt x="3792" y="18820"/>
                    <a:pt x="3932" y="18680"/>
                  </a:cubicBezTo>
                  <a:cubicBezTo>
                    <a:pt x="4067" y="18545"/>
                    <a:pt x="4142" y="18367"/>
                    <a:pt x="4148" y="18184"/>
                  </a:cubicBezTo>
                  <a:cubicBezTo>
                    <a:pt x="4153" y="18044"/>
                    <a:pt x="4190" y="17925"/>
                    <a:pt x="4266" y="17833"/>
                  </a:cubicBezTo>
                  <a:cubicBezTo>
                    <a:pt x="4486" y="17563"/>
                    <a:pt x="4723" y="17299"/>
                    <a:pt x="4976" y="17046"/>
                  </a:cubicBezTo>
                  <a:cubicBezTo>
                    <a:pt x="5207" y="16814"/>
                    <a:pt x="5445" y="16598"/>
                    <a:pt x="5688" y="16398"/>
                  </a:cubicBezTo>
                  <a:cubicBezTo>
                    <a:pt x="5801" y="16306"/>
                    <a:pt x="5941" y="16251"/>
                    <a:pt x="6087" y="16251"/>
                  </a:cubicBezTo>
                  <a:cubicBezTo>
                    <a:pt x="6232" y="16251"/>
                    <a:pt x="6372" y="16301"/>
                    <a:pt x="6496" y="16398"/>
                  </a:cubicBezTo>
                  <a:lnTo>
                    <a:pt x="6518" y="16413"/>
                  </a:lnTo>
                  <a:cubicBezTo>
                    <a:pt x="6765" y="16602"/>
                    <a:pt x="6846" y="16937"/>
                    <a:pt x="6711" y="17213"/>
                  </a:cubicBezTo>
                  <a:cubicBezTo>
                    <a:pt x="6684" y="17267"/>
                    <a:pt x="6658" y="17320"/>
                    <a:pt x="6625" y="17374"/>
                  </a:cubicBezTo>
                  <a:cubicBezTo>
                    <a:pt x="6604" y="17407"/>
                    <a:pt x="6586" y="17440"/>
                    <a:pt x="6565" y="17477"/>
                  </a:cubicBezTo>
                  <a:cubicBezTo>
                    <a:pt x="6495" y="17591"/>
                    <a:pt x="6366" y="17677"/>
                    <a:pt x="6210" y="17715"/>
                  </a:cubicBezTo>
                  <a:cubicBezTo>
                    <a:pt x="6010" y="17764"/>
                    <a:pt x="5839" y="17893"/>
                    <a:pt x="5742" y="18071"/>
                  </a:cubicBezTo>
                  <a:cubicBezTo>
                    <a:pt x="5553" y="18411"/>
                    <a:pt x="5672" y="18853"/>
                    <a:pt x="6006" y="19047"/>
                  </a:cubicBezTo>
                  <a:cubicBezTo>
                    <a:pt x="6119" y="19117"/>
                    <a:pt x="6247" y="19150"/>
                    <a:pt x="6376" y="19150"/>
                  </a:cubicBezTo>
                  <a:cubicBezTo>
                    <a:pt x="6635" y="19150"/>
                    <a:pt x="6878" y="19009"/>
                    <a:pt x="7007" y="18782"/>
                  </a:cubicBezTo>
                  <a:cubicBezTo>
                    <a:pt x="7104" y="18615"/>
                    <a:pt x="7130" y="18416"/>
                    <a:pt x="7077" y="18228"/>
                  </a:cubicBezTo>
                  <a:cubicBezTo>
                    <a:pt x="7028" y="18055"/>
                    <a:pt x="7045" y="17882"/>
                    <a:pt x="7120" y="17742"/>
                  </a:cubicBezTo>
                  <a:cubicBezTo>
                    <a:pt x="7131" y="17720"/>
                    <a:pt x="7141" y="17703"/>
                    <a:pt x="7152" y="17681"/>
                  </a:cubicBezTo>
                  <a:cubicBezTo>
                    <a:pt x="7185" y="17627"/>
                    <a:pt x="7213" y="17580"/>
                    <a:pt x="7245" y="17531"/>
                  </a:cubicBezTo>
                  <a:cubicBezTo>
                    <a:pt x="7363" y="17353"/>
                    <a:pt x="7561" y="17245"/>
                    <a:pt x="7777" y="17245"/>
                  </a:cubicBezTo>
                  <a:cubicBezTo>
                    <a:pt x="7863" y="17245"/>
                    <a:pt x="7950" y="17261"/>
                    <a:pt x="8031" y="17293"/>
                  </a:cubicBezTo>
                  <a:lnTo>
                    <a:pt x="8063" y="17304"/>
                  </a:lnTo>
                  <a:cubicBezTo>
                    <a:pt x="8348" y="17422"/>
                    <a:pt x="8510" y="17715"/>
                    <a:pt x="8462" y="18017"/>
                  </a:cubicBezTo>
                  <a:cubicBezTo>
                    <a:pt x="8408" y="18324"/>
                    <a:pt x="8337" y="18636"/>
                    <a:pt x="8256" y="18949"/>
                  </a:cubicBezTo>
                  <a:cubicBezTo>
                    <a:pt x="8165" y="19289"/>
                    <a:pt x="8062" y="19619"/>
                    <a:pt x="7938" y="19937"/>
                  </a:cubicBezTo>
                  <a:cubicBezTo>
                    <a:pt x="7890" y="20067"/>
                    <a:pt x="7804" y="20175"/>
                    <a:pt x="7696" y="20234"/>
                  </a:cubicBezTo>
                  <a:cubicBezTo>
                    <a:pt x="7540" y="20326"/>
                    <a:pt x="7422" y="20476"/>
                    <a:pt x="7368" y="20649"/>
                  </a:cubicBezTo>
                  <a:cubicBezTo>
                    <a:pt x="7314" y="20832"/>
                    <a:pt x="7335" y="21038"/>
                    <a:pt x="7427" y="21210"/>
                  </a:cubicBezTo>
                  <a:cubicBezTo>
                    <a:pt x="7518" y="21383"/>
                    <a:pt x="7681" y="21512"/>
                    <a:pt x="7864" y="21566"/>
                  </a:cubicBezTo>
                  <a:cubicBezTo>
                    <a:pt x="7929" y="21582"/>
                    <a:pt x="7998" y="21593"/>
                    <a:pt x="8063" y="21593"/>
                  </a:cubicBezTo>
                  <a:cubicBezTo>
                    <a:pt x="8391" y="21593"/>
                    <a:pt x="8682" y="21372"/>
                    <a:pt x="8768" y="21054"/>
                  </a:cubicBezTo>
                  <a:cubicBezTo>
                    <a:pt x="8817" y="20876"/>
                    <a:pt x="8796" y="20683"/>
                    <a:pt x="8704" y="20521"/>
                  </a:cubicBezTo>
                  <a:cubicBezTo>
                    <a:pt x="8634" y="20397"/>
                    <a:pt x="8612" y="20256"/>
                    <a:pt x="8633" y="20121"/>
                  </a:cubicBezTo>
                  <a:cubicBezTo>
                    <a:pt x="8687" y="19787"/>
                    <a:pt x="8762" y="19446"/>
                    <a:pt x="8854" y="19111"/>
                  </a:cubicBezTo>
                  <a:cubicBezTo>
                    <a:pt x="8935" y="18798"/>
                    <a:pt x="9032" y="18497"/>
                    <a:pt x="9140" y="18206"/>
                  </a:cubicBezTo>
                  <a:cubicBezTo>
                    <a:pt x="9232" y="17952"/>
                    <a:pt x="9480" y="17784"/>
                    <a:pt x="9749" y="17784"/>
                  </a:cubicBezTo>
                  <a:cubicBezTo>
                    <a:pt x="9776" y="17784"/>
                    <a:pt x="9808" y="17784"/>
                    <a:pt x="9840" y="17789"/>
                  </a:cubicBezTo>
                  <a:lnTo>
                    <a:pt x="9872" y="17796"/>
                  </a:lnTo>
                  <a:cubicBezTo>
                    <a:pt x="10185" y="17834"/>
                    <a:pt x="10422" y="18087"/>
                    <a:pt x="10438" y="18395"/>
                  </a:cubicBezTo>
                  <a:cubicBezTo>
                    <a:pt x="10443" y="18454"/>
                    <a:pt x="10443" y="18512"/>
                    <a:pt x="10443" y="18572"/>
                  </a:cubicBezTo>
                  <a:cubicBezTo>
                    <a:pt x="10443" y="18609"/>
                    <a:pt x="10443" y="18648"/>
                    <a:pt x="10443" y="18691"/>
                  </a:cubicBezTo>
                  <a:cubicBezTo>
                    <a:pt x="10438" y="18826"/>
                    <a:pt x="10373" y="18961"/>
                    <a:pt x="10254" y="19074"/>
                  </a:cubicBezTo>
                  <a:cubicBezTo>
                    <a:pt x="10104" y="19214"/>
                    <a:pt x="10023" y="19414"/>
                    <a:pt x="10029" y="19619"/>
                  </a:cubicBezTo>
                  <a:cubicBezTo>
                    <a:pt x="10034" y="20007"/>
                    <a:pt x="10358" y="20332"/>
                    <a:pt x="10746" y="20337"/>
                  </a:cubicBezTo>
                  <a:cubicBezTo>
                    <a:pt x="10746" y="20337"/>
                    <a:pt x="10756" y="20337"/>
                    <a:pt x="10756" y="20337"/>
                  </a:cubicBezTo>
                  <a:cubicBezTo>
                    <a:pt x="11160" y="20337"/>
                    <a:pt x="11483" y="20008"/>
                    <a:pt x="11483" y="19609"/>
                  </a:cubicBezTo>
                  <a:cubicBezTo>
                    <a:pt x="11483" y="19414"/>
                    <a:pt x="11408" y="19231"/>
                    <a:pt x="11268" y="19091"/>
                  </a:cubicBezTo>
                  <a:cubicBezTo>
                    <a:pt x="11138" y="18961"/>
                    <a:pt x="11068" y="18804"/>
                    <a:pt x="11062" y="18647"/>
                  </a:cubicBezTo>
                  <a:cubicBezTo>
                    <a:pt x="11062" y="18626"/>
                    <a:pt x="11062" y="18605"/>
                    <a:pt x="11062" y="18578"/>
                  </a:cubicBezTo>
                  <a:cubicBezTo>
                    <a:pt x="11062" y="18519"/>
                    <a:pt x="11064" y="18459"/>
                    <a:pt x="11069" y="18400"/>
                  </a:cubicBezTo>
                  <a:cubicBezTo>
                    <a:pt x="11085" y="18092"/>
                    <a:pt x="11328" y="17839"/>
                    <a:pt x="11635" y="17801"/>
                  </a:cubicBezTo>
                  <a:lnTo>
                    <a:pt x="11667" y="17796"/>
                  </a:lnTo>
                  <a:cubicBezTo>
                    <a:pt x="11694" y="17791"/>
                    <a:pt x="11726" y="17789"/>
                    <a:pt x="11752" y="17789"/>
                  </a:cubicBezTo>
                  <a:cubicBezTo>
                    <a:pt x="12022" y="17789"/>
                    <a:pt x="12270" y="17957"/>
                    <a:pt x="12362" y="18211"/>
                  </a:cubicBezTo>
                  <a:cubicBezTo>
                    <a:pt x="12470" y="18502"/>
                    <a:pt x="12565" y="18810"/>
                    <a:pt x="12646" y="19118"/>
                  </a:cubicBezTo>
                  <a:cubicBezTo>
                    <a:pt x="12738" y="19458"/>
                    <a:pt x="12808" y="19797"/>
                    <a:pt x="12867" y="20126"/>
                  </a:cubicBezTo>
                  <a:cubicBezTo>
                    <a:pt x="12888" y="20261"/>
                    <a:pt x="12867" y="20396"/>
                    <a:pt x="12808" y="20509"/>
                  </a:cubicBezTo>
                  <a:cubicBezTo>
                    <a:pt x="12716" y="20671"/>
                    <a:pt x="12689" y="20855"/>
                    <a:pt x="12732" y="21033"/>
                  </a:cubicBezTo>
                  <a:cubicBezTo>
                    <a:pt x="12808" y="21357"/>
                    <a:pt x="13115" y="21600"/>
                    <a:pt x="13454" y="21600"/>
                  </a:cubicBezTo>
                  <a:cubicBezTo>
                    <a:pt x="13508" y="21600"/>
                    <a:pt x="13567" y="21594"/>
                    <a:pt x="13616" y="21578"/>
                  </a:cubicBezTo>
                  <a:cubicBezTo>
                    <a:pt x="13810" y="21530"/>
                    <a:pt x="13966" y="21410"/>
                    <a:pt x="14069" y="21237"/>
                  </a:cubicBezTo>
                  <a:cubicBezTo>
                    <a:pt x="14171" y="21065"/>
                    <a:pt x="14198" y="20870"/>
                    <a:pt x="14144" y="20676"/>
                  </a:cubicBezTo>
                  <a:cubicBezTo>
                    <a:pt x="14096" y="20498"/>
                    <a:pt x="13983" y="20341"/>
                    <a:pt x="13821" y="20244"/>
                  </a:cubicBezTo>
                  <a:cubicBezTo>
                    <a:pt x="13697" y="20169"/>
                    <a:pt x="13610" y="20062"/>
                    <a:pt x="13562" y="19937"/>
                  </a:cubicBezTo>
                  <a:cubicBezTo>
                    <a:pt x="13443" y="19619"/>
                    <a:pt x="13335" y="19289"/>
                    <a:pt x="13244" y="18949"/>
                  </a:cubicBezTo>
                  <a:cubicBezTo>
                    <a:pt x="13163" y="18636"/>
                    <a:pt x="13094" y="18324"/>
                    <a:pt x="13040" y="18022"/>
                  </a:cubicBezTo>
                  <a:cubicBezTo>
                    <a:pt x="12986" y="17720"/>
                    <a:pt x="13152" y="17429"/>
                    <a:pt x="13432" y="17315"/>
                  </a:cubicBezTo>
                  <a:lnTo>
                    <a:pt x="13466" y="17304"/>
                  </a:lnTo>
                  <a:cubicBezTo>
                    <a:pt x="13547" y="17271"/>
                    <a:pt x="13632" y="17250"/>
                    <a:pt x="13718" y="17250"/>
                  </a:cubicBezTo>
                  <a:cubicBezTo>
                    <a:pt x="13934" y="17250"/>
                    <a:pt x="14139" y="17358"/>
                    <a:pt x="14252" y="17536"/>
                  </a:cubicBezTo>
                  <a:cubicBezTo>
                    <a:pt x="14284" y="17585"/>
                    <a:pt x="14316" y="17634"/>
                    <a:pt x="14343" y="17688"/>
                  </a:cubicBezTo>
                  <a:cubicBezTo>
                    <a:pt x="14354" y="17710"/>
                    <a:pt x="14364" y="17725"/>
                    <a:pt x="14375" y="17747"/>
                  </a:cubicBezTo>
                  <a:cubicBezTo>
                    <a:pt x="14450" y="17887"/>
                    <a:pt x="14472" y="18059"/>
                    <a:pt x="14424" y="18221"/>
                  </a:cubicBezTo>
                  <a:cubicBezTo>
                    <a:pt x="14370" y="18415"/>
                    <a:pt x="14397" y="18627"/>
                    <a:pt x="14499" y="18799"/>
                  </a:cubicBezTo>
                  <a:cubicBezTo>
                    <a:pt x="14623" y="19010"/>
                    <a:pt x="14877" y="19145"/>
                    <a:pt x="15141" y="19145"/>
                  </a:cubicBezTo>
                  <a:cubicBezTo>
                    <a:pt x="15265" y="19145"/>
                    <a:pt x="15377" y="19117"/>
                    <a:pt x="15479" y="19057"/>
                  </a:cubicBezTo>
                  <a:cubicBezTo>
                    <a:pt x="15651" y="18960"/>
                    <a:pt x="15775" y="18804"/>
                    <a:pt x="15829" y="18615"/>
                  </a:cubicBezTo>
                  <a:cubicBezTo>
                    <a:pt x="15883" y="18427"/>
                    <a:pt x="15857" y="18227"/>
                    <a:pt x="15760" y="18054"/>
                  </a:cubicBezTo>
                  <a:cubicBezTo>
                    <a:pt x="15663" y="17887"/>
                    <a:pt x="15506" y="17764"/>
                    <a:pt x="15318" y="17715"/>
                  </a:cubicBezTo>
                  <a:cubicBezTo>
                    <a:pt x="15145" y="17666"/>
                    <a:pt x="15001" y="17568"/>
                    <a:pt x="14920" y="17433"/>
                  </a:cubicBezTo>
                  <a:cubicBezTo>
                    <a:pt x="14910" y="17412"/>
                    <a:pt x="14897" y="17396"/>
                    <a:pt x="14887" y="17374"/>
                  </a:cubicBezTo>
                  <a:cubicBezTo>
                    <a:pt x="14854" y="17320"/>
                    <a:pt x="14828" y="17267"/>
                    <a:pt x="14801" y="17213"/>
                  </a:cubicBezTo>
                  <a:cubicBezTo>
                    <a:pt x="14666" y="16943"/>
                    <a:pt x="14747" y="16602"/>
                    <a:pt x="14994" y="16413"/>
                  </a:cubicBezTo>
                  <a:lnTo>
                    <a:pt x="15021" y="16393"/>
                  </a:lnTo>
                  <a:cubicBezTo>
                    <a:pt x="15140" y="16301"/>
                    <a:pt x="15280" y="16251"/>
                    <a:pt x="15425" y="16251"/>
                  </a:cubicBezTo>
                  <a:cubicBezTo>
                    <a:pt x="15576" y="16251"/>
                    <a:pt x="15711" y="16301"/>
                    <a:pt x="15824" y="16398"/>
                  </a:cubicBezTo>
                  <a:cubicBezTo>
                    <a:pt x="16067" y="16598"/>
                    <a:pt x="16305" y="16819"/>
                    <a:pt x="16536" y="17046"/>
                  </a:cubicBezTo>
                  <a:cubicBezTo>
                    <a:pt x="16784" y="17294"/>
                    <a:pt x="17014" y="17552"/>
                    <a:pt x="17230" y="17811"/>
                  </a:cubicBezTo>
                  <a:cubicBezTo>
                    <a:pt x="17316" y="17919"/>
                    <a:pt x="17364" y="18050"/>
                    <a:pt x="17364" y="18174"/>
                  </a:cubicBezTo>
                  <a:cubicBezTo>
                    <a:pt x="17364" y="18357"/>
                    <a:pt x="17436" y="18535"/>
                    <a:pt x="17560" y="18669"/>
                  </a:cubicBezTo>
                  <a:cubicBezTo>
                    <a:pt x="17694" y="18815"/>
                    <a:pt x="17888" y="18895"/>
                    <a:pt x="18098" y="18895"/>
                  </a:cubicBezTo>
                  <a:cubicBezTo>
                    <a:pt x="18292" y="18895"/>
                    <a:pt x="18468" y="18826"/>
                    <a:pt x="18603" y="18696"/>
                  </a:cubicBezTo>
                  <a:cubicBezTo>
                    <a:pt x="18743" y="18561"/>
                    <a:pt x="18825" y="18373"/>
                    <a:pt x="18825" y="18179"/>
                  </a:cubicBezTo>
                  <a:cubicBezTo>
                    <a:pt x="18825" y="17979"/>
                    <a:pt x="18750" y="17795"/>
                    <a:pt x="18610" y="17654"/>
                  </a:cubicBezTo>
                  <a:cubicBezTo>
                    <a:pt x="18475" y="17519"/>
                    <a:pt x="18296" y="17444"/>
                    <a:pt x="18113" y="17439"/>
                  </a:cubicBezTo>
                  <a:cubicBezTo>
                    <a:pt x="17973" y="17433"/>
                    <a:pt x="17855" y="17396"/>
                    <a:pt x="17763" y="17320"/>
                  </a:cubicBezTo>
                  <a:cubicBezTo>
                    <a:pt x="17494" y="17099"/>
                    <a:pt x="17230" y="16863"/>
                    <a:pt x="16977" y="16609"/>
                  </a:cubicBezTo>
                  <a:cubicBezTo>
                    <a:pt x="16746" y="16377"/>
                    <a:pt x="16530" y="16138"/>
                    <a:pt x="16331" y="15896"/>
                  </a:cubicBezTo>
                  <a:cubicBezTo>
                    <a:pt x="16142" y="15664"/>
                    <a:pt x="16137" y="15334"/>
                    <a:pt x="16326" y="15091"/>
                  </a:cubicBezTo>
                  <a:lnTo>
                    <a:pt x="16348" y="15064"/>
                  </a:lnTo>
                  <a:cubicBezTo>
                    <a:pt x="16472" y="14902"/>
                    <a:pt x="16665" y="14806"/>
                    <a:pt x="16864" y="14806"/>
                  </a:cubicBezTo>
                  <a:cubicBezTo>
                    <a:pt x="16961" y="14806"/>
                    <a:pt x="17052" y="14827"/>
                    <a:pt x="17144" y="14870"/>
                  </a:cubicBezTo>
                  <a:cubicBezTo>
                    <a:pt x="17198" y="14897"/>
                    <a:pt x="17252" y="14924"/>
                    <a:pt x="17305" y="14956"/>
                  </a:cubicBezTo>
                  <a:cubicBezTo>
                    <a:pt x="17338" y="14978"/>
                    <a:pt x="17370" y="14996"/>
                    <a:pt x="17408" y="15017"/>
                  </a:cubicBezTo>
                  <a:cubicBezTo>
                    <a:pt x="17521" y="15087"/>
                    <a:pt x="17608" y="15216"/>
                    <a:pt x="17645" y="15373"/>
                  </a:cubicBezTo>
                  <a:cubicBezTo>
                    <a:pt x="17694" y="15573"/>
                    <a:pt x="17823" y="15745"/>
                    <a:pt x="18001" y="15842"/>
                  </a:cubicBezTo>
                  <a:cubicBezTo>
                    <a:pt x="18103" y="15901"/>
                    <a:pt x="18227" y="15928"/>
                    <a:pt x="18346" y="15928"/>
                  </a:cubicBezTo>
                  <a:cubicBezTo>
                    <a:pt x="18604" y="15928"/>
                    <a:pt x="18846" y="15793"/>
                    <a:pt x="18975" y="15572"/>
                  </a:cubicBezTo>
                  <a:cubicBezTo>
                    <a:pt x="19077" y="15405"/>
                    <a:pt x="19104" y="15206"/>
                    <a:pt x="19056" y="15017"/>
                  </a:cubicBezTo>
                  <a:cubicBezTo>
                    <a:pt x="19007" y="14828"/>
                    <a:pt x="18885" y="14666"/>
                    <a:pt x="18718" y="14569"/>
                  </a:cubicBezTo>
                  <a:cubicBezTo>
                    <a:pt x="18604" y="14504"/>
                    <a:pt x="18480" y="14471"/>
                    <a:pt x="18351" y="14471"/>
                  </a:cubicBezTo>
                  <a:cubicBezTo>
                    <a:pt x="18286" y="14471"/>
                    <a:pt x="18221" y="14482"/>
                    <a:pt x="18162" y="14498"/>
                  </a:cubicBezTo>
                  <a:cubicBezTo>
                    <a:pt x="18098" y="14514"/>
                    <a:pt x="18033" y="14525"/>
                    <a:pt x="17969" y="14525"/>
                  </a:cubicBezTo>
                  <a:cubicBezTo>
                    <a:pt x="17861" y="14525"/>
                    <a:pt x="17764" y="14504"/>
                    <a:pt x="17677" y="14456"/>
                  </a:cubicBezTo>
                  <a:cubicBezTo>
                    <a:pt x="17656" y="14445"/>
                    <a:pt x="17640" y="14434"/>
                    <a:pt x="17618" y="14424"/>
                  </a:cubicBezTo>
                  <a:cubicBezTo>
                    <a:pt x="17565" y="14391"/>
                    <a:pt x="17515" y="14363"/>
                    <a:pt x="17467" y="14331"/>
                  </a:cubicBezTo>
                  <a:cubicBezTo>
                    <a:pt x="17208" y="14164"/>
                    <a:pt x="17111" y="13830"/>
                    <a:pt x="17230" y="13538"/>
                  </a:cubicBezTo>
                  <a:lnTo>
                    <a:pt x="17241" y="13506"/>
                  </a:lnTo>
                  <a:cubicBezTo>
                    <a:pt x="17344" y="13258"/>
                    <a:pt x="17580" y="13102"/>
                    <a:pt x="17839" y="13102"/>
                  </a:cubicBezTo>
                  <a:cubicBezTo>
                    <a:pt x="17877" y="13102"/>
                    <a:pt x="17914" y="13106"/>
                    <a:pt x="17947" y="13112"/>
                  </a:cubicBezTo>
                  <a:cubicBezTo>
                    <a:pt x="18254" y="13166"/>
                    <a:pt x="18567" y="13237"/>
                    <a:pt x="18879" y="13317"/>
                  </a:cubicBezTo>
                  <a:cubicBezTo>
                    <a:pt x="19219" y="13409"/>
                    <a:pt x="19546" y="13510"/>
                    <a:pt x="19864" y="13634"/>
                  </a:cubicBezTo>
                  <a:cubicBezTo>
                    <a:pt x="19988" y="13683"/>
                    <a:pt x="20096" y="13775"/>
                    <a:pt x="20172" y="13894"/>
                  </a:cubicBezTo>
                  <a:cubicBezTo>
                    <a:pt x="20269" y="14051"/>
                    <a:pt x="20425" y="14169"/>
                    <a:pt x="20603" y="14218"/>
                  </a:cubicBezTo>
                  <a:cubicBezTo>
                    <a:pt x="20662" y="14234"/>
                    <a:pt x="20727" y="14245"/>
                    <a:pt x="20791" y="14245"/>
                  </a:cubicBezTo>
                  <a:cubicBezTo>
                    <a:pt x="21125" y="14245"/>
                    <a:pt x="21416" y="14018"/>
                    <a:pt x="21497" y="13688"/>
                  </a:cubicBezTo>
                  <a:cubicBezTo>
                    <a:pt x="21567" y="13483"/>
                    <a:pt x="21533" y="13284"/>
                    <a:pt x="21431" y="13112"/>
                  </a:cubicBezTo>
                  <a:cubicBezTo>
                    <a:pt x="21329" y="12944"/>
                    <a:pt x="21162" y="12821"/>
                    <a:pt x="20973" y="12778"/>
                  </a:cubicBezTo>
                  <a:cubicBezTo>
                    <a:pt x="20919" y="12767"/>
                    <a:pt x="20865" y="12761"/>
                    <a:pt x="20812" y="12761"/>
                  </a:cubicBezTo>
                  <a:cubicBezTo>
                    <a:pt x="20628" y="12761"/>
                    <a:pt x="20451" y="12831"/>
                    <a:pt x="20317" y="12955"/>
                  </a:cubicBezTo>
                  <a:cubicBezTo>
                    <a:pt x="19907" y="12896"/>
                    <a:pt x="19481" y="12815"/>
                    <a:pt x="19061" y="12702"/>
                  </a:cubicBezTo>
                  <a:cubicBezTo>
                    <a:pt x="18749" y="12621"/>
                    <a:pt x="18448" y="12523"/>
                    <a:pt x="18157" y="12415"/>
                  </a:cubicBezTo>
                  <a:cubicBezTo>
                    <a:pt x="17872" y="12313"/>
                    <a:pt x="17698" y="12021"/>
                    <a:pt x="17741" y="11714"/>
                  </a:cubicBezTo>
                  <a:lnTo>
                    <a:pt x="17748" y="11682"/>
                  </a:lnTo>
                  <a:cubicBezTo>
                    <a:pt x="17786" y="11369"/>
                    <a:pt x="18039" y="11132"/>
                    <a:pt x="18346" y="11115"/>
                  </a:cubicBezTo>
                  <a:cubicBezTo>
                    <a:pt x="18405" y="11110"/>
                    <a:pt x="18463" y="11110"/>
                    <a:pt x="18522" y="11110"/>
                  </a:cubicBezTo>
                  <a:cubicBezTo>
                    <a:pt x="18646" y="11110"/>
                    <a:pt x="18777" y="11116"/>
                    <a:pt x="18906" y="11132"/>
                  </a:cubicBezTo>
                  <a:cubicBezTo>
                    <a:pt x="19030" y="11375"/>
                    <a:pt x="19278" y="11525"/>
                    <a:pt x="19552" y="11525"/>
                  </a:cubicBezTo>
                  <a:lnTo>
                    <a:pt x="19568" y="11525"/>
                  </a:lnTo>
                  <a:cubicBezTo>
                    <a:pt x="19955" y="11520"/>
                    <a:pt x="20279" y="11197"/>
                    <a:pt x="20285" y="10808"/>
                  </a:cubicBezTo>
                  <a:cubicBezTo>
                    <a:pt x="20290" y="10609"/>
                    <a:pt x="20214" y="10424"/>
                    <a:pt x="20074" y="10284"/>
                  </a:cubicBezTo>
                  <a:cubicBezTo>
                    <a:pt x="19934" y="10144"/>
                    <a:pt x="19751" y="10068"/>
                    <a:pt x="19558" y="10068"/>
                  </a:cubicBezTo>
                  <a:cubicBezTo>
                    <a:pt x="19364" y="10068"/>
                    <a:pt x="19181" y="10144"/>
                    <a:pt x="19041" y="10284"/>
                  </a:cubicBezTo>
                  <a:cubicBezTo>
                    <a:pt x="18912" y="10414"/>
                    <a:pt x="18754" y="10484"/>
                    <a:pt x="18598" y="10490"/>
                  </a:cubicBezTo>
                  <a:cubicBezTo>
                    <a:pt x="18577" y="10490"/>
                    <a:pt x="18556" y="10490"/>
                    <a:pt x="18529" y="10490"/>
                  </a:cubicBezTo>
                  <a:cubicBezTo>
                    <a:pt x="18470" y="10490"/>
                    <a:pt x="18410" y="10490"/>
                    <a:pt x="18351" y="10485"/>
                  </a:cubicBezTo>
                  <a:cubicBezTo>
                    <a:pt x="18044" y="10468"/>
                    <a:pt x="17791" y="10226"/>
                    <a:pt x="17753" y="9918"/>
                  </a:cubicBezTo>
                  <a:lnTo>
                    <a:pt x="17748" y="9884"/>
                  </a:lnTo>
                  <a:cubicBezTo>
                    <a:pt x="17710" y="9577"/>
                    <a:pt x="17877" y="9292"/>
                    <a:pt x="18162" y="9190"/>
                  </a:cubicBezTo>
                  <a:cubicBezTo>
                    <a:pt x="18453" y="9082"/>
                    <a:pt x="18761" y="8984"/>
                    <a:pt x="19068" y="8903"/>
                  </a:cubicBezTo>
                  <a:cubicBezTo>
                    <a:pt x="19407" y="8811"/>
                    <a:pt x="19746" y="8742"/>
                    <a:pt x="20074" y="8682"/>
                  </a:cubicBezTo>
                  <a:cubicBezTo>
                    <a:pt x="20112" y="8677"/>
                    <a:pt x="20144" y="8670"/>
                    <a:pt x="20182" y="8670"/>
                  </a:cubicBezTo>
                  <a:cubicBezTo>
                    <a:pt x="20284" y="8670"/>
                    <a:pt x="20376" y="8693"/>
                    <a:pt x="20456" y="8741"/>
                  </a:cubicBezTo>
                  <a:cubicBezTo>
                    <a:pt x="20564" y="8806"/>
                    <a:pt x="20694" y="8839"/>
                    <a:pt x="20818" y="8839"/>
                  </a:cubicBezTo>
                  <a:cubicBezTo>
                    <a:pt x="20872" y="8839"/>
                    <a:pt x="20926" y="8833"/>
                    <a:pt x="20980" y="8822"/>
                  </a:cubicBezTo>
                  <a:cubicBezTo>
                    <a:pt x="21163" y="8779"/>
                    <a:pt x="21329" y="8661"/>
                    <a:pt x="21431" y="8488"/>
                  </a:cubicBezTo>
                  <a:cubicBezTo>
                    <a:pt x="21533" y="8316"/>
                    <a:pt x="21572" y="8115"/>
                    <a:pt x="21524" y="7932"/>
                  </a:cubicBezTo>
                  <a:cubicBezTo>
                    <a:pt x="21443" y="7608"/>
                    <a:pt x="21152" y="7375"/>
                    <a:pt x="20818" y="7375"/>
                  </a:cubicBezTo>
                  <a:cubicBezTo>
                    <a:pt x="20754" y="7375"/>
                    <a:pt x="20689" y="7386"/>
                    <a:pt x="20630" y="7402"/>
                  </a:cubicBezTo>
                  <a:cubicBezTo>
                    <a:pt x="20452" y="7451"/>
                    <a:pt x="20296" y="7564"/>
                    <a:pt x="20199" y="7726"/>
                  </a:cubicBezTo>
                  <a:cubicBezTo>
                    <a:pt x="20123" y="7850"/>
                    <a:pt x="20015" y="7937"/>
                    <a:pt x="19891" y="7986"/>
                  </a:cubicBezTo>
                  <a:cubicBezTo>
                    <a:pt x="19573" y="8104"/>
                    <a:pt x="19245" y="8213"/>
                    <a:pt x="18906" y="8304"/>
                  </a:cubicBezTo>
                  <a:cubicBezTo>
                    <a:pt x="18594" y="8385"/>
                    <a:pt x="18281" y="8455"/>
                    <a:pt x="17974" y="8508"/>
                  </a:cubicBezTo>
                  <a:cubicBezTo>
                    <a:pt x="17936" y="8514"/>
                    <a:pt x="17898" y="8520"/>
                    <a:pt x="17866" y="8520"/>
                  </a:cubicBezTo>
                  <a:cubicBezTo>
                    <a:pt x="17602" y="8520"/>
                    <a:pt x="17371" y="8364"/>
                    <a:pt x="17268" y="8116"/>
                  </a:cubicBezTo>
                  <a:lnTo>
                    <a:pt x="17257" y="8084"/>
                  </a:lnTo>
                  <a:cubicBezTo>
                    <a:pt x="17133" y="7792"/>
                    <a:pt x="17235" y="7457"/>
                    <a:pt x="17494" y="7289"/>
                  </a:cubicBezTo>
                  <a:cubicBezTo>
                    <a:pt x="17542" y="7257"/>
                    <a:pt x="17592" y="7225"/>
                    <a:pt x="17645" y="7198"/>
                  </a:cubicBezTo>
                  <a:cubicBezTo>
                    <a:pt x="17667" y="7188"/>
                    <a:pt x="17683" y="7177"/>
                    <a:pt x="17704" y="7166"/>
                  </a:cubicBezTo>
                  <a:cubicBezTo>
                    <a:pt x="17790" y="7118"/>
                    <a:pt x="17893" y="7090"/>
                    <a:pt x="17996" y="7090"/>
                  </a:cubicBezTo>
                  <a:cubicBezTo>
                    <a:pt x="18055" y="7090"/>
                    <a:pt x="18120" y="7101"/>
                    <a:pt x="18179" y="7117"/>
                  </a:cubicBezTo>
                  <a:cubicBezTo>
                    <a:pt x="18244" y="7134"/>
                    <a:pt x="18313" y="7144"/>
                    <a:pt x="18378" y="7144"/>
                  </a:cubicBezTo>
                  <a:cubicBezTo>
                    <a:pt x="18512" y="7144"/>
                    <a:pt x="18642" y="7107"/>
                    <a:pt x="18755" y="7036"/>
                  </a:cubicBezTo>
                  <a:cubicBezTo>
                    <a:pt x="19078" y="6842"/>
                    <a:pt x="19197" y="6383"/>
                    <a:pt x="19014" y="6053"/>
                  </a:cubicBezTo>
                  <a:cubicBezTo>
                    <a:pt x="18885" y="5821"/>
                    <a:pt x="18642" y="5682"/>
                    <a:pt x="18378" y="5682"/>
                  </a:cubicBezTo>
                  <a:cubicBezTo>
                    <a:pt x="18248" y="5682"/>
                    <a:pt x="18124" y="5714"/>
                    <a:pt x="18011" y="5779"/>
                  </a:cubicBezTo>
                  <a:cubicBezTo>
                    <a:pt x="17844" y="5876"/>
                    <a:pt x="17721" y="6033"/>
                    <a:pt x="17672" y="6222"/>
                  </a:cubicBezTo>
                  <a:cubicBezTo>
                    <a:pt x="17624" y="6395"/>
                    <a:pt x="17526" y="6539"/>
                    <a:pt x="17391" y="6620"/>
                  </a:cubicBezTo>
                  <a:cubicBezTo>
                    <a:pt x="17370" y="6631"/>
                    <a:pt x="17354" y="6643"/>
                    <a:pt x="17332" y="6654"/>
                  </a:cubicBezTo>
                  <a:cubicBezTo>
                    <a:pt x="17278" y="6686"/>
                    <a:pt x="17225" y="6713"/>
                    <a:pt x="17171" y="6740"/>
                  </a:cubicBezTo>
                  <a:cubicBezTo>
                    <a:pt x="17085" y="6783"/>
                    <a:pt x="16988" y="6804"/>
                    <a:pt x="16891" y="6804"/>
                  </a:cubicBezTo>
                  <a:cubicBezTo>
                    <a:pt x="16692" y="6804"/>
                    <a:pt x="16498" y="6708"/>
                    <a:pt x="16375" y="6546"/>
                  </a:cubicBezTo>
                  <a:lnTo>
                    <a:pt x="16353" y="6519"/>
                  </a:lnTo>
                  <a:cubicBezTo>
                    <a:pt x="16164" y="6276"/>
                    <a:pt x="16164" y="5941"/>
                    <a:pt x="16358" y="5714"/>
                  </a:cubicBezTo>
                  <a:cubicBezTo>
                    <a:pt x="16557" y="5472"/>
                    <a:pt x="16778" y="5233"/>
                    <a:pt x="17004" y="5001"/>
                  </a:cubicBezTo>
                  <a:cubicBezTo>
                    <a:pt x="17252" y="4753"/>
                    <a:pt x="17510" y="4522"/>
                    <a:pt x="17768" y="4307"/>
                  </a:cubicBezTo>
                  <a:cubicBezTo>
                    <a:pt x="17876" y="4220"/>
                    <a:pt x="18006" y="4172"/>
                    <a:pt x="18130" y="4172"/>
                  </a:cubicBezTo>
                  <a:cubicBezTo>
                    <a:pt x="18313" y="4172"/>
                    <a:pt x="18490" y="4100"/>
                    <a:pt x="18625" y="3976"/>
                  </a:cubicBezTo>
                  <a:cubicBezTo>
                    <a:pt x="18765" y="3847"/>
                    <a:pt x="18847" y="3658"/>
                    <a:pt x="18852" y="3458"/>
                  </a:cubicBezTo>
                  <a:cubicBezTo>
                    <a:pt x="18858" y="3259"/>
                    <a:pt x="18787" y="3065"/>
                    <a:pt x="18652" y="2931"/>
                  </a:cubicBezTo>
                  <a:cubicBezTo>
                    <a:pt x="18512" y="2785"/>
                    <a:pt x="18329" y="2708"/>
                    <a:pt x="18130" y="2708"/>
                  </a:cubicBezTo>
                  <a:cubicBezTo>
                    <a:pt x="17936" y="2708"/>
                    <a:pt x="17753" y="2784"/>
                    <a:pt x="17613" y="2924"/>
                  </a:cubicBezTo>
                  <a:cubicBezTo>
                    <a:pt x="17479" y="3059"/>
                    <a:pt x="17403" y="3238"/>
                    <a:pt x="17398" y="3421"/>
                  </a:cubicBezTo>
                  <a:cubicBezTo>
                    <a:pt x="17393" y="3562"/>
                    <a:pt x="17354" y="3680"/>
                    <a:pt x="17278" y="3772"/>
                  </a:cubicBezTo>
                  <a:cubicBezTo>
                    <a:pt x="17058" y="4042"/>
                    <a:pt x="16821" y="4306"/>
                    <a:pt x="16568" y="4559"/>
                  </a:cubicBezTo>
                  <a:cubicBezTo>
                    <a:pt x="16337" y="4791"/>
                    <a:pt x="16099" y="5007"/>
                    <a:pt x="15856" y="5207"/>
                  </a:cubicBezTo>
                  <a:cubicBezTo>
                    <a:pt x="15743" y="5299"/>
                    <a:pt x="15604" y="5352"/>
                    <a:pt x="15459" y="5352"/>
                  </a:cubicBezTo>
                  <a:cubicBezTo>
                    <a:pt x="15313" y="5352"/>
                    <a:pt x="15173" y="5304"/>
                    <a:pt x="15055" y="5212"/>
                  </a:cubicBezTo>
                  <a:lnTo>
                    <a:pt x="15028" y="5190"/>
                  </a:lnTo>
                  <a:cubicBezTo>
                    <a:pt x="14780" y="5001"/>
                    <a:pt x="14698" y="4668"/>
                    <a:pt x="14833" y="4393"/>
                  </a:cubicBezTo>
                  <a:cubicBezTo>
                    <a:pt x="14860" y="4339"/>
                    <a:pt x="14888" y="4285"/>
                    <a:pt x="14920" y="4231"/>
                  </a:cubicBezTo>
                  <a:cubicBezTo>
                    <a:pt x="14942" y="4198"/>
                    <a:pt x="14958" y="4166"/>
                    <a:pt x="14979" y="4128"/>
                  </a:cubicBezTo>
                  <a:cubicBezTo>
                    <a:pt x="15049" y="4014"/>
                    <a:pt x="15178" y="3928"/>
                    <a:pt x="15334" y="3890"/>
                  </a:cubicBezTo>
                  <a:cubicBezTo>
                    <a:pt x="15534" y="3841"/>
                    <a:pt x="15705" y="3712"/>
                    <a:pt x="15802" y="3534"/>
                  </a:cubicBezTo>
                  <a:cubicBezTo>
                    <a:pt x="15991" y="3194"/>
                    <a:pt x="15874" y="2752"/>
                    <a:pt x="15540" y="2558"/>
                  </a:cubicBezTo>
                  <a:cubicBezTo>
                    <a:pt x="15427" y="2488"/>
                    <a:pt x="15297" y="2455"/>
                    <a:pt x="15168" y="2455"/>
                  </a:cubicBezTo>
                  <a:cubicBezTo>
                    <a:pt x="14909" y="2455"/>
                    <a:pt x="14666" y="2596"/>
                    <a:pt x="14537" y="2823"/>
                  </a:cubicBezTo>
                  <a:cubicBezTo>
                    <a:pt x="14440" y="2990"/>
                    <a:pt x="14414" y="3189"/>
                    <a:pt x="14467" y="3377"/>
                  </a:cubicBezTo>
                  <a:cubicBezTo>
                    <a:pt x="14516" y="3550"/>
                    <a:pt x="14499" y="3723"/>
                    <a:pt x="14424" y="3863"/>
                  </a:cubicBezTo>
                  <a:cubicBezTo>
                    <a:pt x="14413" y="3885"/>
                    <a:pt x="14403" y="3900"/>
                    <a:pt x="14392" y="3922"/>
                  </a:cubicBezTo>
                  <a:cubicBezTo>
                    <a:pt x="14359" y="3976"/>
                    <a:pt x="14333" y="4025"/>
                    <a:pt x="14301" y="4074"/>
                  </a:cubicBezTo>
                  <a:cubicBezTo>
                    <a:pt x="14182" y="4252"/>
                    <a:pt x="13983" y="4360"/>
                    <a:pt x="13767" y="4360"/>
                  </a:cubicBezTo>
                  <a:cubicBezTo>
                    <a:pt x="13681" y="4360"/>
                    <a:pt x="13594" y="4344"/>
                    <a:pt x="13513" y="4307"/>
                  </a:cubicBezTo>
                  <a:lnTo>
                    <a:pt x="13481" y="4295"/>
                  </a:lnTo>
                  <a:cubicBezTo>
                    <a:pt x="13196" y="4176"/>
                    <a:pt x="13034" y="3885"/>
                    <a:pt x="13082" y="3583"/>
                  </a:cubicBezTo>
                  <a:cubicBezTo>
                    <a:pt x="13136" y="3276"/>
                    <a:pt x="13207" y="2962"/>
                    <a:pt x="13288" y="2649"/>
                  </a:cubicBezTo>
                  <a:cubicBezTo>
                    <a:pt x="13379" y="2309"/>
                    <a:pt x="13482" y="1981"/>
                    <a:pt x="13606" y="1663"/>
                  </a:cubicBezTo>
                  <a:cubicBezTo>
                    <a:pt x="13654" y="1533"/>
                    <a:pt x="13740" y="1425"/>
                    <a:pt x="13848" y="1366"/>
                  </a:cubicBezTo>
                  <a:cubicBezTo>
                    <a:pt x="14004" y="1274"/>
                    <a:pt x="14122" y="1122"/>
                    <a:pt x="14176" y="949"/>
                  </a:cubicBezTo>
                  <a:cubicBezTo>
                    <a:pt x="14230" y="766"/>
                    <a:pt x="14209" y="560"/>
                    <a:pt x="14117" y="388"/>
                  </a:cubicBezTo>
                  <a:cubicBezTo>
                    <a:pt x="14026" y="215"/>
                    <a:pt x="13865" y="86"/>
                    <a:pt x="13681" y="32"/>
                  </a:cubicBezTo>
                  <a:cubicBezTo>
                    <a:pt x="13617" y="16"/>
                    <a:pt x="13546" y="5"/>
                    <a:pt x="13481" y="5"/>
                  </a:cubicBezTo>
                  <a:cubicBezTo>
                    <a:pt x="13153" y="5"/>
                    <a:pt x="12862" y="226"/>
                    <a:pt x="12776" y="545"/>
                  </a:cubicBezTo>
                  <a:cubicBezTo>
                    <a:pt x="12727" y="723"/>
                    <a:pt x="12748" y="917"/>
                    <a:pt x="12840" y="1079"/>
                  </a:cubicBezTo>
                  <a:cubicBezTo>
                    <a:pt x="12910" y="1203"/>
                    <a:pt x="12932" y="1344"/>
                    <a:pt x="12911" y="1479"/>
                  </a:cubicBezTo>
                  <a:cubicBezTo>
                    <a:pt x="12857" y="1813"/>
                    <a:pt x="12782" y="2153"/>
                    <a:pt x="12690" y="2487"/>
                  </a:cubicBezTo>
                  <a:cubicBezTo>
                    <a:pt x="12609" y="2800"/>
                    <a:pt x="12512" y="3103"/>
                    <a:pt x="12404" y="3394"/>
                  </a:cubicBezTo>
                  <a:cubicBezTo>
                    <a:pt x="12312" y="3648"/>
                    <a:pt x="12066" y="3814"/>
                    <a:pt x="11796" y="3814"/>
                  </a:cubicBezTo>
                  <a:cubicBezTo>
                    <a:pt x="11769" y="3814"/>
                    <a:pt x="11736" y="3814"/>
                    <a:pt x="11709" y="3809"/>
                  </a:cubicBezTo>
                  <a:lnTo>
                    <a:pt x="11677" y="3804"/>
                  </a:lnTo>
                  <a:cubicBezTo>
                    <a:pt x="11364" y="3766"/>
                    <a:pt x="11127" y="3513"/>
                    <a:pt x="11111" y="3205"/>
                  </a:cubicBezTo>
                  <a:cubicBezTo>
                    <a:pt x="11106" y="3146"/>
                    <a:pt x="11106" y="3086"/>
                    <a:pt x="11106" y="3027"/>
                  </a:cubicBezTo>
                  <a:cubicBezTo>
                    <a:pt x="11106" y="2989"/>
                    <a:pt x="11106" y="2952"/>
                    <a:pt x="11106" y="2909"/>
                  </a:cubicBezTo>
                  <a:cubicBezTo>
                    <a:pt x="11112" y="2774"/>
                    <a:pt x="11176" y="2639"/>
                    <a:pt x="11295" y="2526"/>
                  </a:cubicBezTo>
                  <a:cubicBezTo>
                    <a:pt x="11445" y="2386"/>
                    <a:pt x="11526" y="2185"/>
                    <a:pt x="11520" y="1980"/>
                  </a:cubicBezTo>
                  <a:cubicBezTo>
                    <a:pt x="11515" y="1591"/>
                    <a:pt x="11193" y="1268"/>
                    <a:pt x="10805" y="1263"/>
                  </a:cubicBezTo>
                  <a:cubicBezTo>
                    <a:pt x="10805" y="1263"/>
                    <a:pt x="10793" y="1263"/>
                    <a:pt x="10793" y="1263"/>
                  </a:cubicBezTo>
                  <a:cubicBezTo>
                    <a:pt x="10389" y="1263"/>
                    <a:pt x="10066" y="1592"/>
                    <a:pt x="10066" y="1991"/>
                  </a:cubicBezTo>
                  <a:cubicBezTo>
                    <a:pt x="10066" y="2186"/>
                    <a:pt x="10141" y="2369"/>
                    <a:pt x="10281" y="2509"/>
                  </a:cubicBezTo>
                  <a:cubicBezTo>
                    <a:pt x="10411" y="2639"/>
                    <a:pt x="10481" y="2794"/>
                    <a:pt x="10487" y="2951"/>
                  </a:cubicBezTo>
                  <a:cubicBezTo>
                    <a:pt x="10487" y="2972"/>
                    <a:pt x="10487" y="2995"/>
                    <a:pt x="10487" y="3022"/>
                  </a:cubicBezTo>
                  <a:cubicBezTo>
                    <a:pt x="10487" y="3081"/>
                    <a:pt x="10487" y="3141"/>
                    <a:pt x="10482" y="3200"/>
                  </a:cubicBezTo>
                  <a:cubicBezTo>
                    <a:pt x="10465" y="3508"/>
                    <a:pt x="10223" y="3761"/>
                    <a:pt x="9916" y="3799"/>
                  </a:cubicBezTo>
                  <a:lnTo>
                    <a:pt x="9884" y="3804"/>
                  </a:lnTo>
                  <a:cubicBezTo>
                    <a:pt x="9857" y="3809"/>
                    <a:pt x="9824" y="3809"/>
                    <a:pt x="9797" y="3809"/>
                  </a:cubicBezTo>
                  <a:cubicBezTo>
                    <a:pt x="9527" y="3809"/>
                    <a:pt x="9281" y="3643"/>
                    <a:pt x="9189" y="3389"/>
                  </a:cubicBezTo>
                  <a:cubicBezTo>
                    <a:pt x="9081" y="3098"/>
                    <a:pt x="8984" y="2790"/>
                    <a:pt x="8903" y="2482"/>
                  </a:cubicBezTo>
                  <a:cubicBezTo>
                    <a:pt x="8811" y="2148"/>
                    <a:pt x="8742" y="1808"/>
                    <a:pt x="8682" y="1474"/>
                  </a:cubicBezTo>
                  <a:cubicBezTo>
                    <a:pt x="8661" y="1339"/>
                    <a:pt x="8682" y="1203"/>
                    <a:pt x="8741" y="1089"/>
                  </a:cubicBezTo>
                  <a:cubicBezTo>
                    <a:pt x="8833" y="927"/>
                    <a:pt x="8860" y="745"/>
                    <a:pt x="8817" y="567"/>
                  </a:cubicBezTo>
                  <a:cubicBezTo>
                    <a:pt x="8742" y="243"/>
                    <a:pt x="8434" y="0"/>
                    <a:pt x="8095" y="0"/>
                  </a:cubicBezTo>
                  <a:close/>
                  <a:moveTo>
                    <a:pt x="10783" y="5999"/>
                  </a:moveTo>
                  <a:cubicBezTo>
                    <a:pt x="11033" y="5999"/>
                    <a:pt x="11284" y="6111"/>
                    <a:pt x="11451" y="6335"/>
                  </a:cubicBezTo>
                  <a:cubicBezTo>
                    <a:pt x="11683" y="6643"/>
                    <a:pt x="12092" y="6756"/>
                    <a:pt x="12443" y="6600"/>
                  </a:cubicBezTo>
                  <a:cubicBezTo>
                    <a:pt x="12949" y="6378"/>
                    <a:pt x="13530" y="6712"/>
                    <a:pt x="13589" y="7262"/>
                  </a:cubicBezTo>
                  <a:cubicBezTo>
                    <a:pt x="13632" y="7645"/>
                    <a:pt x="13934" y="7948"/>
                    <a:pt x="14316" y="7991"/>
                  </a:cubicBezTo>
                  <a:cubicBezTo>
                    <a:pt x="14865" y="8056"/>
                    <a:pt x="15200" y="8634"/>
                    <a:pt x="14979" y="9141"/>
                  </a:cubicBezTo>
                  <a:cubicBezTo>
                    <a:pt x="14828" y="9492"/>
                    <a:pt x="14936" y="9907"/>
                    <a:pt x="15243" y="10134"/>
                  </a:cubicBezTo>
                  <a:cubicBezTo>
                    <a:pt x="15685" y="10468"/>
                    <a:pt x="15685" y="11132"/>
                    <a:pt x="15243" y="11466"/>
                  </a:cubicBezTo>
                  <a:cubicBezTo>
                    <a:pt x="14936" y="11698"/>
                    <a:pt x="14823" y="12108"/>
                    <a:pt x="14979" y="12459"/>
                  </a:cubicBezTo>
                  <a:cubicBezTo>
                    <a:pt x="15200" y="12966"/>
                    <a:pt x="14865" y="13548"/>
                    <a:pt x="14316" y="13607"/>
                  </a:cubicBezTo>
                  <a:cubicBezTo>
                    <a:pt x="13934" y="13651"/>
                    <a:pt x="13632" y="13953"/>
                    <a:pt x="13589" y="14336"/>
                  </a:cubicBezTo>
                  <a:cubicBezTo>
                    <a:pt x="13524" y="14886"/>
                    <a:pt x="12949" y="15222"/>
                    <a:pt x="12443" y="15000"/>
                  </a:cubicBezTo>
                  <a:cubicBezTo>
                    <a:pt x="12092" y="14849"/>
                    <a:pt x="11677" y="14957"/>
                    <a:pt x="11451" y="15265"/>
                  </a:cubicBezTo>
                  <a:cubicBezTo>
                    <a:pt x="11123" y="15713"/>
                    <a:pt x="10454" y="15713"/>
                    <a:pt x="10120" y="15265"/>
                  </a:cubicBezTo>
                  <a:cubicBezTo>
                    <a:pt x="9888" y="14957"/>
                    <a:pt x="9480" y="14844"/>
                    <a:pt x="9130" y="15000"/>
                  </a:cubicBezTo>
                  <a:cubicBezTo>
                    <a:pt x="8624" y="15222"/>
                    <a:pt x="8041" y="14886"/>
                    <a:pt x="7982" y="14336"/>
                  </a:cubicBezTo>
                  <a:cubicBezTo>
                    <a:pt x="7939" y="13953"/>
                    <a:pt x="7637" y="13651"/>
                    <a:pt x="7255" y="13607"/>
                  </a:cubicBezTo>
                  <a:cubicBezTo>
                    <a:pt x="6706" y="13543"/>
                    <a:pt x="6371" y="12966"/>
                    <a:pt x="6592" y="12459"/>
                  </a:cubicBezTo>
                  <a:cubicBezTo>
                    <a:pt x="6743" y="12108"/>
                    <a:pt x="6636" y="11693"/>
                    <a:pt x="6329" y="11466"/>
                  </a:cubicBezTo>
                  <a:cubicBezTo>
                    <a:pt x="5882" y="11137"/>
                    <a:pt x="5882" y="10468"/>
                    <a:pt x="6329" y="10134"/>
                  </a:cubicBezTo>
                  <a:cubicBezTo>
                    <a:pt x="6636" y="9902"/>
                    <a:pt x="6748" y="9492"/>
                    <a:pt x="6592" y="9141"/>
                  </a:cubicBezTo>
                  <a:cubicBezTo>
                    <a:pt x="6371" y="8634"/>
                    <a:pt x="6706" y="8050"/>
                    <a:pt x="7255" y="7991"/>
                  </a:cubicBezTo>
                  <a:cubicBezTo>
                    <a:pt x="7637" y="7948"/>
                    <a:pt x="7939" y="7645"/>
                    <a:pt x="7982" y="7262"/>
                  </a:cubicBezTo>
                  <a:cubicBezTo>
                    <a:pt x="8047" y="6712"/>
                    <a:pt x="8624" y="6378"/>
                    <a:pt x="9130" y="6600"/>
                  </a:cubicBezTo>
                  <a:cubicBezTo>
                    <a:pt x="9480" y="6751"/>
                    <a:pt x="9894" y="6643"/>
                    <a:pt x="10120" y="6335"/>
                  </a:cubicBezTo>
                  <a:cubicBezTo>
                    <a:pt x="10284" y="6111"/>
                    <a:pt x="10533" y="5999"/>
                    <a:pt x="10783" y="5999"/>
                  </a:cubicBezTo>
                  <a:close/>
                  <a:moveTo>
                    <a:pt x="10778" y="8547"/>
                  </a:moveTo>
                  <a:cubicBezTo>
                    <a:pt x="9539" y="8547"/>
                    <a:pt x="8531" y="9556"/>
                    <a:pt x="8531" y="10797"/>
                  </a:cubicBezTo>
                  <a:cubicBezTo>
                    <a:pt x="8531" y="12038"/>
                    <a:pt x="9539" y="13048"/>
                    <a:pt x="10778" y="13048"/>
                  </a:cubicBezTo>
                  <a:cubicBezTo>
                    <a:pt x="12017" y="13048"/>
                    <a:pt x="13023" y="12038"/>
                    <a:pt x="13023" y="10797"/>
                  </a:cubicBezTo>
                  <a:cubicBezTo>
                    <a:pt x="13023" y="9556"/>
                    <a:pt x="12017" y="8547"/>
                    <a:pt x="10778" y="85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4" name="Virus"/>
            <p:cNvSpPr/>
            <p:nvPr/>
          </p:nvSpPr>
          <p:spPr>
            <a:xfrm>
              <a:off x="5379156" y="2484489"/>
              <a:ext cx="515800" cy="51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8095" y="0"/>
                  </a:moveTo>
                  <a:cubicBezTo>
                    <a:pt x="8041" y="0"/>
                    <a:pt x="7982" y="6"/>
                    <a:pt x="7933" y="22"/>
                  </a:cubicBezTo>
                  <a:cubicBezTo>
                    <a:pt x="7745" y="70"/>
                    <a:pt x="7583" y="188"/>
                    <a:pt x="7480" y="361"/>
                  </a:cubicBezTo>
                  <a:cubicBezTo>
                    <a:pt x="7378" y="534"/>
                    <a:pt x="7353" y="728"/>
                    <a:pt x="7406" y="922"/>
                  </a:cubicBezTo>
                  <a:cubicBezTo>
                    <a:pt x="7455" y="1100"/>
                    <a:pt x="7568" y="1257"/>
                    <a:pt x="7730" y="1354"/>
                  </a:cubicBezTo>
                  <a:cubicBezTo>
                    <a:pt x="7853" y="1430"/>
                    <a:pt x="7939" y="1538"/>
                    <a:pt x="7987" y="1663"/>
                  </a:cubicBezTo>
                  <a:cubicBezTo>
                    <a:pt x="8106" y="1981"/>
                    <a:pt x="8214" y="2309"/>
                    <a:pt x="8305" y="2649"/>
                  </a:cubicBezTo>
                  <a:cubicBezTo>
                    <a:pt x="8386" y="2962"/>
                    <a:pt x="8457" y="3276"/>
                    <a:pt x="8511" y="3578"/>
                  </a:cubicBezTo>
                  <a:cubicBezTo>
                    <a:pt x="8564" y="3880"/>
                    <a:pt x="8397" y="4171"/>
                    <a:pt x="8117" y="4285"/>
                  </a:cubicBezTo>
                  <a:lnTo>
                    <a:pt x="8063" y="4317"/>
                  </a:lnTo>
                  <a:cubicBezTo>
                    <a:pt x="7982" y="4349"/>
                    <a:pt x="7897" y="4371"/>
                    <a:pt x="7810" y="4371"/>
                  </a:cubicBezTo>
                  <a:cubicBezTo>
                    <a:pt x="7595" y="4371"/>
                    <a:pt x="7390" y="4262"/>
                    <a:pt x="7277" y="4084"/>
                  </a:cubicBezTo>
                  <a:cubicBezTo>
                    <a:pt x="7244" y="4035"/>
                    <a:pt x="7211" y="3988"/>
                    <a:pt x="7184" y="3934"/>
                  </a:cubicBezTo>
                  <a:cubicBezTo>
                    <a:pt x="7173" y="3912"/>
                    <a:pt x="7163" y="3896"/>
                    <a:pt x="7152" y="3875"/>
                  </a:cubicBezTo>
                  <a:cubicBezTo>
                    <a:pt x="7077" y="3735"/>
                    <a:pt x="7055" y="3561"/>
                    <a:pt x="7103" y="3399"/>
                  </a:cubicBezTo>
                  <a:cubicBezTo>
                    <a:pt x="7157" y="3205"/>
                    <a:pt x="7132" y="2995"/>
                    <a:pt x="7029" y="2823"/>
                  </a:cubicBezTo>
                  <a:cubicBezTo>
                    <a:pt x="6905" y="2612"/>
                    <a:pt x="6652" y="2477"/>
                    <a:pt x="6388" y="2477"/>
                  </a:cubicBezTo>
                  <a:cubicBezTo>
                    <a:pt x="6264" y="2477"/>
                    <a:pt x="6150" y="2504"/>
                    <a:pt x="6048" y="2563"/>
                  </a:cubicBezTo>
                  <a:cubicBezTo>
                    <a:pt x="5876" y="2660"/>
                    <a:pt x="5752" y="2816"/>
                    <a:pt x="5698" y="3005"/>
                  </a:cubicBezTo>
                  <a:cubicBezTo>
                    <a:pt x="5644" y="3194"/>
                    <a:pt x="5672" y="3394"/>
                    <a:pt x="5769" y="3566"/>
                  </a:cubicBezTo>
                  <a:cubicBezTo>
                    <a:pt x="5866" y="3734"/>
                    <a:pt x="6021" y="3858"/>
                    <a:pt x="6210" y="3907"/>
                  </a:cubicBezTo>
                  <a:cubicBezTo>
                    <a:pt x="6382" y="3955"/>
                    <a:pt x="6528" y="4052"/>
                    <a:pt x="6609" y="4187"/>
                  </a:cubicBezTo>
                  <a:cubicBezTo>
                    <a:pt x="6619" y="4208"/>
                    <a:pt x="6630" y="4224"/>
                    <a:pt x="6641" y="4246"/>
                  </a:cubicBezTo>
                  <a:cubicBezTo>
                    <a:pt x="6673" y="4300"/>
                    <a:pt x="6699" y="4354"/>
                    <a:pt x="6726" y="4408"/>
                  </a:cubicBezTo>
                  <a:cubicBezTo>
                    <a:pt x="6861" y="4677"/>
                    <a:pt x="6781" y="5018"/>
                    <a:pt x="6533" y="5207"/>
                  </a:cubicBezTo>
                  <a:lnTo>
                    <a:pt x="6506" y="5229"/>
                  </a:lnTo>
                  <a:cubicBezTo>
                    <a:pt x="6387" y="5321"/>
                    <a:pt x="6247" y="5369"/>
                    <a:pt x="6102" y="5369"/>
                  </a:cubicBezTo>
                  <a:cubicBezTo>
                    <a:pt x="5951" y="5369"/>
                    <a:pt x="5816" y="5321"/>
                    <a:pt x="5703" y="5224"/>
                  </a:cubicBezTo>
                  <a:cubicBezTo>
                    <a:pt x="5461" y="5024"/>
                    <a:pt x="5224" y="4803"/>
                    <a:pt x="4993" y="4576"/>
                  </a:cubicBezTo>
                  <a:cubicBezTo>
                    <a:pt x="4745" y="4328"/>
                    <a:pt x="4513" y="4068"/>
                    <a:pt x="4298" y="3809"/>
                  </a:cubicBezTo>
                  <a:cubicBezTo>
                    <a:pt x="4211" y="3701"/>
                    <a:pt x="4163" y="3572"/>
                    <a:pt x="4163" y="3448"/>
                  </a:cubicBezTo>
                  <a:cubicBezTo>
                    <a:pt x="4163" y="3265"/>
                    <a:pt x="4093" y="3086"/>
                    <a:pt x="3969" y="2951"/>
                  </a:cubicBezTo>
                  <a:cubicBezTo>
                    <a:pt x="3835" y="2805"/>
                    <a:pt x="3641" y="2725"/>
                    <a:pt x="3431" y="2725"/>
                  </a:cubicBezTo>
                  <a:cubicBezTo>
                    <a:pt x="3237" y="2725"/>
                    <a:pt x="3059" y="2794"/>
                    <a:pt x="2924" y="2924"/>
                  </a:cubicBezTo>
                  <a:cubicBezTo>
                    <a:pt x="2784" y="3059"/>
                    <a:pt x="2704" y="3249"/>
                    <a:pt x="2704" y="3443"/>
                  </a:cubicBezTo>
                  <a:cubicBezTo>
                    <a:pt x="2704" y="3643"/>
                    <a:pt x="2779" y="3826"/>
                    <a:pt x="2919" y="3966"/>
                  </a:cubicBezTo>
                  <a:cubicBezTo>
                    <a:pt x="3054" y="4101"/>
                    <a:pt x="3231" y="4176"/>
                    <a:pt x="3414" y="4182"/>
                  </a:cubicBezTo>
                  <a:cubicBezTo>
                    <a:pt x="3554" y="4187"/>
                    <a:pt x="3672" y="4224"/>
                    <a:pt x="3764" y="4300"/>
                  </a:cubicBezTo>
                  <a:cubicBezTo>
                    <a:pt x="4033" y="4521"/>
                    <a:pt x="4299" y="4759"/>
                    <a:pt x="4552" y="5013"/>
                  </a:cubicBezTo>
                  <a:cubicBezTo>
                    <a:pt x="4783" y="5245"/>
                    <a:pt x="4999" y="5482"/>
                    <a:pt x="5198" y="5725"/>
                  </a:cubicBezTo>
                  <a:cubicBezTo>
                    <a:pt x="5387" y="5957"/>
                    <a:pt x="5392" y="6286"/>
                    <a:pt x="5203" y="6529"/>
                  </a:cubicBezTo>
                  <a:lnTo>
                    <a:pt x="5181" y="6556"/>
                  </a:lnTo>
                  <a:cubicBezTo>
                    <a:pt x="5057" y="6718"/>
                    <a:pt x="4864" y="6816"/>
                    <a:pt x="4664" y="6816"/>
                  </a:cubicBezTo>
                  <a:cubicBezTo>
                    <a:pt x="4568" y="6816"/>
                    <a:pt x="4475" y="6793"/>
                    <a:pt x="4383" y="6750"/>
                  </a:cubicBezTo>
                  <a:cubicBezTo>
                    <a:pt x="4330" y="6723"/>
                    <a:pt x="4276" y="6696"/>
                    <a:pt x="4222" y="6664"/>
                  </a:cubicBezTo>
                  <a:cubicBezTo>
                    <a:pt x="4189" y="6642"/>
                    <a:pt x="4158" y="6626"/>
                    <a:pt x="4121" y="6605"/>
                  </a:cubicBezTo>
                  <a:cubicBezTo>
                    <a:pt x="4008" y="6535"/>
                    <a:pt x="3921" y="6405"/>
                    <a:pt x="3883" y="6249"/>
                  </a:cubicBezTo>
                  <a:cubicBezTo>
                    <a:pt x="3835" y="6049"/>
                    <a:pt x="3706" y="5876"/>
                    <a:pt x="3528" y="5779"/>
                  </a:cubicBezTo>
                  <a:cubicBezTo>
                    <a:pt x="3426" y="5719"/>
                    <a:pt x="3302" y="5693"/>
                    <a:pt x="3183" y="5693"/>
                  </a:cubicBezTo>
                  <a:cubicBezTo>
                    <a:pt x="2925" y="5693"/>
                    <a:pt x="2681" y="5827"/>
                    <a:pt x="2552" y="6048"/>
                  </a:cubicBezTo>
                  <a:cubicBezTo>
                    <a:pt x="2450" y="6216"/>
                    <a:pt x="2423" y="6416"/>
                    <a:pt x="2471" y="6605"/>
                  </a:cubicBezTo>
                  <a:cubicBezTo>
                    <a:pt x="2520" y="6794"/>
                    <a:pt x="2644" y="6954"/>
                    <a:pt x="2811" y="7052"/>
                  </a:cubicBezTo>
                  <a:cubicBezTo>
                    <a:pt x="2924" y="7116"/>
                    <a:pt x="3049" y="7149"/>
                    <a:pt x="3178" y="7149"/>
                  </a:cubicBezTo>
                  <a:cubicBezTo>
                    <a:pt x="3243" y="7149"/>
                    <a:pt x="3307" y="7139"/>
                    <a:pt x="3367" y="7122"/>
                  </a:cubicBezTo>
                  <a:cubicBezTo>
                    <a:pt x="3431" y="7106"/>
                    <a:pt x="3496" y="7095"/>
                    <a:pt x="3560" y="7095"/>
                  </a:cubicBezTo>
                  <a:cubicBezTo>
                    <a:pt x="3668" y="7095"/>
                    <a:pt x="3765" y="7118"/>
                    <a:pt x="3851" y="7166"/>
                  </a:cubicBezTo>
                  <a:cubicBezTo>
                    <a:pt x="3873" y="7177"/>
                    <a:pt x="3889" y="7188"/>
                    <a:pt x="3910" y="7198"/>
                  </a:cubicBezTo>
                  <a:cubicBezTo>
                    <a:pt x="3964" y="7231"/>
                    <a:pt x="4012" y="7257"/>
                    <a:pt x="4060" y="7289"/>
                  </a:cubicBezTo>
                  <a:cubicBezTo>
                    <a:pt x="4319" y="7457"/>
                    <a:pt x="4416" y="7792"/>
                    <a:pt x="4298" y="8084"/>
                  </a:cubicBezTo>
                  <a:lnTo>
                    <a:pt x="4292" y="8094"/>
                  </a:lnTo>
                  <a:cubicBezTo>
                    <a:pt x="4185" y="8347"/>
                    <a:pt x="3936" y="8515"/>
                    <a:pt x="3656" y="8515"/>
                  </a:cubicBezTo>
                  <a:cubicBezTo>
                    <a:pt x="3613" y="8515"/>
                    <a:pt x="3576" y="8509"/>
                    <a:pt x="3533" y="8503"/>
                  </a:cubicBezTo>
                  <a:cubicBezTo>
                    <a:pt x="3242" y="8449"/>
                    <a:pt x="2941" y="8385"/>
                    <a:pt x="2645" y="8304"/>
                  </a:cubicBezTo>
                  <a:cubicBezTo>
                    <a:pt x="2305" y="8213"/>
                    <a:pt x="1976" y="8110"/>
                    <a:pt x="1658" y="7986"/>
                  </a:cubicBezTo>
                  <a:cubicBezTo>
                    <a:pt x="1529" y="7937"/>
                    <a:pt x="1421" y="7851"/>
                    <a:pt x="1362" y="7743"/>
                  </a:cubicBezTo>
                  <a:cubicBezTo>
                    <a:pt x="1270" y="7586"/>
                    <a:pt x="1120" y="7468"/>
                    <a:pt x="948" y="7414"/>
                  </a:cubicBezTo>
                  <a:cubicBezTo>
                    <a:pt x="878" y="7393"/>
                    <a:pt x="808" y="7382"/>
                    <a:pt x="738" y="7382"/>
                  </a:cubicBezTo>
                  <a:cubicBezTo>
                    <a:pt x="409" y="7382"/>
                    <a:pt x="118" y="7597"/>
                    <a:pt x="32" y="7910"/>
                  </a:cubicBezTo>
                  <a:cubicBezTo>
                    <a:pt x="-22" y="8099"/>
                    <a:pt x="-1" y="8299"/>
                    <a:pt x="96" y="8471"/>
                  </a:cubicBezTo>
                  <a:cubicBezTo>
                    <a:pt x="193" y="8644"/>
                    <a:pt x="350" y="8768"/>
                    <a:pt x="544" y="8817"/>
                  </a:cubicBezTo>
                  <a:cubicBezTo>
                    <a:pt x="603" y="8833"/>
                    <a:pt x="668" y="8844"/>
                    <a:pt x="732" y="8844"/>
                  </a:cubicBezTo>
                  <a:cubicBezTo>
                    <a:pt x="851" y="8844"/>
                    <a:pt x="970" y="8812"/>
                    <a:pt x="1078" y="8758"/>
                  </a:cubicBezTo>
                  <a:cubicBezTo>
                    <a:pt x="1174" y="8709"/>
                    <a:pt x="1276" y="8677"/>
                    <a:pt x="1379" y="8677"/>
                  </a:cubicBezTo>
                  <a:cubicBezTo>
                    <a:pt x="1411" y="8677"/>
                    <a:pt x="1442" y="8677"/>
                    <a:pt x="1475" y="8682"/>
                  </a:cubicBezTo>
                  <a:cubicBezTo>
                    <a:pt x="1809" y="8736"/>
                    <a:pt x="2149" y="8811"/>
                    <a:pt x="2483" y="8903"/>
                  </a:cubicBezTo>
                  <a:cubicBezTo>
                    <a:pt x="2795" y="8984"/>
                    <a:pt x="3096" y="9082"/>
                    <a:pt x="3387" y="9190"/>
                  </a:cubicBezTo>
                  <a:cubicBezTo>
                    <a:pt x="3672" y="9292"/>
                    <a:pt x="3846" y="9584"/>
                    <a:pt x="3803" y="9891"/>
                  </a:cubicBezTo>
                  <a:lnTo>
                    <a:pt x="3798" y="9923"/>
                  </a:lnTo>
                  <a:cubicBezTo>
                    <a:pt x="3760" y="10236"/>
                    <a:pt x="3505" y="10474"/>
                    <a:pt x="3198" y="10490"/>
                  </a:cubicBezTo>
                  <a:cubicBezTo>
                    <a:pt x="3139" y="10495"/>
                    <a:pt x="3081" y="10495"/>
                    <a:pt x="3022" y="10495"/>
                  </a:cubicBezTo>
                  <a:cubicBezTo>
                    <a:pt x="2984" y="10495"/>
                    <a:pt x="2945" y="10495"/>
                    <a:pt x="2902" y="10495"/>
                  </a:cubicBezTo>
                  <a:cubicBezTo>
                    <a:pt x="2767" y="10489"/>
                    <a:pt x="2633" y="10425"/>
                    <a:pt x="2520" y="10306"/>
                  </a:cubicBezTo>
                  <a:cubicBezTo>
                    <a:pt x="2380" y="10160"/>
                    <a:pt x="2192" y="10080"/>
                    <a:pt x="1993" y="10080"/>
                  </a:cubicBezTo>
                  <a:lnTo>
                    <a:pt x="1976" y="10080"/>
                  </a:lnTo>
                  <a:cubicBezTo>
                    <a:pt x="1589" y="10085"/>
                    <a:pt x="1265" y="10408"/>
                    <a:pt x="1259" y="10797"/>
                  </a:cubicBezTo>
                  <a:cubicBezTo>
                    <a:pt x="1254" y="10996"/>
                    <a:pt x="1330" y="11181"/>
                    <a:pt x="1470" y="11321"/>
                  </a:cubicBezTo>
                  <a:cubicBezTo>
                    <a:pt x="1610" y="11461"/>
                    <a:pt x="1793" y="11537"/>
                    <a:pt x="1986" y="11537"/>
                  </a:cubicBezTo>
                  <a:cubicBezTo>
                    <a:pt x="2180" y="11537"/>
                    <a:pt x="2365" y="11461"/>
                    <a:pt x="2505" y="11321"/>
                  </a:cubicBezTo>
                  <a:cubicBezTo>
                    <a:pt x="2634" y="11192"/>
                    <a:pt x="2790" y="11121"/>
                    <a:pt x="2946" y="11115"/>
                  </a:cubicBezTo>
                  <a:cubicBezTo>
                    <a:pt x="2967" y="11115"/>
                    <a:pt x="2990" y="11115"/>
                    <a:pt x="3017" y="11115"/>
                  </a:cubicBezTo>
                  <a:cubicBezTo>
                    <a:pt x="3076" y="11115"/>
                    <a:pt x="3134" y="11115"/>
                    <a:pt x="3193" y="11120"/>
                  </a:cubicBezTo>
                  <a:cubicBezTo>
                    <a:pt x="3500" y="11137"/>
                    <a:pt x="3753" y="11379"/>
                    <a:pt x="3791" y="11687"/>
                  </a:cubicBezTo>
                  <a:lnTo>
                    <a:pt x="3798" y="11719"/>
                  </a:lnTo>
                  <a:cubicBezTo>
                    <a:pt x="3835" y="12027"/>
                    <a:pt x="3667" y="12313"/>
                    <a:pt x="3382" y="12415"/>
                  </a:cubicBezTo>
                  <a:cubicBezTo>
                    <a:pt x="3091" y="12523"/>
                    <a:pt x="2785" y="12621"/>
                    <a:pt x="2478" y="12702"/>
                  </a:cubicBezTo>
                  <a:cubicBezTo>
                    <a:pt x="2144" y="12794"/>
                    <a:pt x="1804" y="12864"/>
                    <a:pt x="1470" y="12923"/>
                  </a:cubicBezTo>
                  <a:cubicBezTo>
                    <a:pt x="1432" y="12928"/>
                    <a:pt x="1400" y="12933"/>
                    <a:pt x="1362" y="12933"/>
                  </a:cubicBezTo>
                  <a:cubicBezTo>
                    <a:pt x="1260" y="12933"/>
                    <a:pt x="1168" y="12912"/>
                    <a:pt x="1088" y="12864"/>
                  </a:cubicBezTo>
                  <a:cubicBezTo>
                    <a:pt x="980" y="12799"/>
                    <a:pt x="851" y="12766"/>
                    <a:pt x="727" y="12766"/>
                  </a:cubicBezTo>
                  <a:cubicBezTo>
                    <a:pt x="674" y="12766"/>
                    <a:pt x="620" y="12772"/>
                    <a:pt x="566" y="12783"/>
                  </a:cubicBezTo>
                  <a:cubicBezTo>
                    <a:pt x="383" y="12826"/>
                    <a:pt x="215" y="12944"/>
                    <a:pt x="113" y="13117"/>
                  </a:cubicBezTo>
                  <a:cubicBezTo>
                    <a:pt x="11" y="13289"/>
                    <a:pt x="-28" y="13490"/>
                    <a:pt x="20" y="13673"/>
                  </a:cubicBezTo>
                  <a:cubicBezTo>
                    <a:pt x="101" y="13997"/>
                    <a:pt x="393" y="14228"/>
                    <a:pt x="727" y="14228"/>
                  </a:cubicBezTo>
                  <a:cubicBezTo>
                    <a:pt x="792" y="14228"/>
                    <a:pt x="857" y="14217"/>
                    <a:pt x="916" y="14201"/>
                  </a:cubicBezTo>
                  <a:cubicBezTo>
                    <a:pt x="1094" y="14152"/>
                    <a:pt x="1250" y="14039"/>
                    <a:pt x="1347" y="13877"/>
                  </a:cubicBezTo>
                  <a:cubicBezTo>
                    <a:pt x="1422" y="13753"/>
                    <a:pt x="1529" y="13668"/>
                    <a:pt x="1653" y="13619"/>
                  </a:cubicBezTo>
                  <a:cubicBezTo>
                    <a:pt x="1971" y="13501"/>
                    <a:pt x="2300" y="13392"/>
                    <a:pt x="2640" y="13301"/>
                  </a:cubicBezTo>
                  <a:cubicBezTo>
                    <a:pt x="2952" y="13220"/>
                    <a:pt x="3263" y="13149"/>
                    <a:pt x="3570" y="13095"/>
                  </a:cubicBezTo>
                  <a:cubicBezTo>
                    <a:pt x="3608" y="13089"/>
                    <a:pt x="3646" y="13085"/>
                    <a:pt x="3678" y="13085"/>
                  </a:cubicBezTo>
                  <a:cubicBezTo>
                    <a:pt x="3942" y="13085"/>
                    <a:pt x="4173" y="13247"/>
                    <a:pt x="4276" y="13489"/>
                  </a:cubicBezTo>
                  <a:lnTo>
                    <a:pt x="4287" y="13521"/>
                  </a:lnTo>
                  <a:cubicBezTo>
                    <a:pt x="4411" y="13813"/>
                    <a:pt x="4309" y="14143"/>
                    <a:pt x="4050" y="14316"/>
                  </a:cubicBezTo>
                  <a:cubicBezTo>
                    <a:pt x="4002" y="14348"/>
                    <a:pt x="3952" y="14380"/>
                    <a:pt x="3899" y="14407"/>
                  </a:cubicBezTo>
                  <a:cubicBezTo>
                    <a:pt x="3877" y="14418"/>
                    <a:pt x="3861" y="14428"/>
                    <a:pt x="3840" y="14439"/>
                  </a:cubicBezTo>
                  <a:cubicBezTo>
                    <a:pt x="3754" y="14487"/>
                    <a:pt x="3651" y="14515"/>
                    <a:pt x="3548" y="14515"/>
                  </a:cubicBezTo>
                  <a:cubicBezTo>
                    <a:pt x="3489" y="14515"/>
                    <a:pt x="3426" y="14504"/>
                    <a:pt x="3367" y="14488"/>
                  </a:cubicBezTo>
                  <a:cubicBezTo>
                    <a:pt x="3302" y="14471"/>
                    <a:pt x="3231" y="14461"/>
                    <a:pt x="3166" y="14461"/>
                  </a:cubicBezTo>
                  <a:cubicBezTo>
                    <a:pt x="3032" y="14461"/>
                    <a:pt x="2902" y="14498"/>
                    <a:pt x="2789" y="14569"/>
                  </a:cubicBezTo>
                  <a:cubicBezTo>
                    <a:pt x="2466" y="14763"/>
                    <a:pt x="2349" y="15221"/>
                    <a:pt x="2532" y="15550"/>
                  </a:cubicBezTo>
                  <a:cubicBezTo>
                    <a:pt x="2661" y="15782"/>
                    <a:pt x="2902" y="15923"/>
                    <a:pt x="3166" y="15923"/>
                  </a:cubicBezTo>
                  <a:cubicBezTo>
                    <a:pt x="3296" y="15923"/>
                    <a:pt x="3420" y="15891"/>
                    <a:pt x="3533" y="15827"/>
                  </a:cubicBezTo>
                  <a:cubicBezTo>
                    <a:pt x="3700" y="15729"/>
                    <a:pt x="3823" y="15572"/>
                    <a:pt x="3872" y="15383"/>
                  </a:cubicBezTo>
                  <a:cubicBezTo>
                    <a:pt x="3920" y="15210"/>
                    <a:pt x="4018" y="15064"/>
                    <a:pt x="4153" y="14983"/>
                  </a:cubicBezTo>
                  <a:cubicBezTo>
                    <a:pt x="4174" y="14973"/>
                    <a:pt x="4190" y="14962"/>
                    <a:pt x="4212" y="14951"/>
                  </a:cubicBezTo>
                  <a:cubicBezTo>
                    <a:pt x="4266" y="14919"/>
                    <a:pt x="4319" y="14892"/>
                    <a:pt x="4373" y="14865"/>
                  </a:cubicBezTo>
                  <a:cubicBezTo>
                    <a:pt x="4459" y="14822"/>
                    <a:pt x="4556" y="14801"/>
                    <a:pt x="4653" y="14801"/>
                  </a:cubicBezTo>
                  <a:cubicBezTo>
                    <a:pt x="4852" y="14801"/>
                    <a:pt x="5047" y="14897"/>
                    <a:pt x="5171" y="15059"/>
                  </a:cubicBezTo>
                  <a:lnTo>
                    <a:pt x="5191" y="15086"/>
                  </a:lnTo>
                  <a:cubicBezTo>
                    <a:pt x="5380" y="15329"/>
                    <a:pt x="5380" y="15664"/>
                    <a:pt x="5186" y="15891"/>
                  </a:cubicBezTo>
                  <a:cubicBezTo>
                    <a:pt x="4987" y="16133"/>
                    <a:pt x="4766" y="16370"/>
                    <a:pt x="4540" y="16602"/>
                  </a:cubicBezTo>
                  <a:cubicBezTo>
                    <a:pt x="4292" y="16850"/>
                    <a:pt x="4034" y="17083"/>
                    <a:pt x="3776" y="17299"/>
                  </a:cubicBezTo>
                  <a:cubicBezTo>
                    <a:pt x="3668" y="17385"/>
                    <a:pt x="3538" y="17433"/>
                    <a:pt x="3414" y="17433"/>
                  </a:cubicBezTo>
                  <a:cubicBezTo>
                    <a:pt x="3231" y="17433"/>
                    <a:pt x="3054" y="17503"/>
                    <a:pt x="2919" y="17627"/>
                  </a:cubicBezTo>
                  <a:cubicBezTo>
                    <a:pt x="2779" y="17757"/>
                    <a:pt x="2699" y="17947"/>
                    <a:pt x="2693" y="18147"/>
                  </a:cubicBezTo>
                  <a:cubicBezTo>
                    <a:pt x="2688" y="18346"/>
                    <a:pt x="2757" y="18540"/>
                    <a:pt x="2892" y="18674"/>
                  </a:cubicBezTo>
                  <a:cubicBezTo>
                    <a:pt x="3032" y="18820"/>
                    <a:pt x="3215" y="18895"/>
                    <a:pt x="3414" y="18895"/>
                  </a:cubicBezTo>
                  <a:cubicBezTo>
                    <a:pt x="3608" y="18895"/>
                    <a:pt x="3792" y="18820"/>
                    <a:pt x="3932" y="18680"/>
                  </a:cubicBezTo>
                  <a:cubicBezTo>
                    <a:pt x="4067" y="18545"/>
                    <a:pt x="4142" y="18367"/>
                    <a:pt x="4148" y="18184"/>
                  </a:cubicBezTo>
                  <a:cubicBezTo>
                    <a:pt x="4153" y="18044"/>
                    <a:pt x="4190" y="17925"/>
                    <a:pt x="4266" y="17833"/>
                  </a:cubicBezTo>
                  <a:cubicBezTo>
                    <a:pt x="4486" y="17563"/>
                    <a:pt x="4723" y="17299"/>
                    <a:pt x="4976" y="17046"/>
                  </a:cubicBezTo>
                  <a:cubicBezTo>
                    <a:pt x="5207" y="16814"/>
                    <a:pt x="5445" y="16598"/>
                    <a:pt x="5688" y="16398"/>
                  </a:cubicBezTo>
                  <a:cubicBezTo>
                    <a:pt x="5801" y="16306"/>
                    <a:pt x="5941" y="16251"/>
                    <a:pt x="6087" y="16251"/>
                  </a:cubicBezTo>
                  <a:cubicBezTo>
                    <a:pt x="6232" y="16251"/>
                    <a:pt x="6372" y="16301"/>
                    <a:pt x="6496" y="16398"/>
                  </a:cubicBezTo>
                  <a:lnTo>
                    <a:pt x="6518" y="16413"/>
                  </a:lnTo>
                  <a:cubicBezTo>
                    <a:pt x="6765" y="16602"/>
                    <a:pt x="6846" y="16937"/>
                    <a:pt x="6711" y="17213"/>
                  </a:cubicBezTo>
                  <a:cubicBezTo>
                    <a:pt x="6684" y="17267"/>
                    <a:pt x="6658" y="17320"/>
                    <a:pt x="6625" y="17374"/>
                  </a:cubicBezTo>
                  <a:cubicBezTo>
                    <a:pt x="6604" y="17407"/>
                    <a:pt x="6586" y="17440"/>
                    <a:pt x="6565" y="17477"/>
                  </a:cubicBezTo>
                  <a:cubicBezTo>
                    <a:pt x="6495" y="17591"/>
                    <a:pt x="6366" y="17677"/>
                    <a:pt x="6210" y="17715"/>
                  </a:cubicBezTo>
                  <a:cubicBezTo>
                    <a:pt x="6010" y="17764"/>
                    <a:pt x="5839" y="17893"/>
                    <a:pt x="5742" y="18071"/>
                  </a:cubicBezTo>
                  <a:cubicBezTo>
                    <a:pt x="5553" y="18411"/>
                    <a:pt x="5672" y="18853"/>
                    <a:pt x="6006" y="19047"/>
                  </a:cubicBezTo>
                  <a:cubicBezTo>
                    <a:pt x="6119" y="19117"/>
                    <a:pt x="6247" y="19150"/>
                    <a:pt x="6376" y="19150"/>
                  </a:cubicBezTo>
                  <a:cubicBezTo>
                    <a:pt x="6635" y="19150"/>
                    <a:pt x="6878" y="19009"/>
                    <a:pt x="7007" y="18782"/>
                  </a:cubicBezTo>
                  <a:cubicBezTo>
                    <a:pt x="7104" y="18615"/>
                    <a:pt x="7130" y="18416"/>
                    <a:pt x="7077" y="18228"/>
                  </a:cubicBezTo>
                  <a:cubicBezTo>
                    <a:pt x="7028" y="18055"/>
                    <a:pt x="7045" y="17882"/>
                    <a:pt x="7120" y="17742"/>
                  </a:cubicBezTo>
                  <a:cubicBezTo>
                    <a:pt x="7131" y="17720"/>
                    <a:pt x="7141" y="17703"/>
                    <a:pt x="7152" y="17681"/>
                  </a:cubicBezTo>
                  <a:cubicBezTo>
                    <a:pt x="7185" y="17627"/>
                    <a:pt x="7213" y="17580"/>
                    <a:pt x="7245" y="17531"/>
                  </a:cubicBezTo>
                  <a:cubicBezTo>
                    <a:pt x="7363" y="17353"/>
                    <a:pt x="7561" y="17245"/>
                    <a:pt x="7777" y="17245"/>
                  </a:cubicBezTo>
                  <a:cubicBezTo>
                    <a:pt x="7863" y="17245"/>
                    <a:pt x="7950" y="17261"/>
                    <a:pt x="8031" y="17293"/>
                  </a:cubicBezTo>
                  <a:lnTo>
                    <a:pt x="8063" y="17304"/>
                  </a:lnTo>
                  <a:cubicBezTo>
                    <a:pt x="8348" y="17422"/>
                    <a:pt x="8510" y="17715"/>
                    <a:pt x="8462" y="18017"/>
                  </a:cubicBezTo>
                  <a:cubicBezTo>
                    <a:pt x="8408" y="18324"/>
                    <a:pt x="8337" y="18636"/>
                    <a:pt x="8256" y="18949"/>
                  </a:cubicBezTo>
                  <a:cubicBezTo>
                    <a:pt x="8165" y="19289"/>
                    <a:pt x="8062" y="19619"/>
                    <a:pt x="7938" y="19937"/>
                  </a:cubicBezTo>
                  <a:cubicBezTo>
                    <a:pt x="7890" y="20067"/>
                    <a:pt x="7804" y="20175"/>
                    <a:pt x="7696" y="20234"/>
                  </a:cubicBezTo>
                  <a:cubicBezTo>
                    <a:pt x="7540" y="20326"/>
                    <a:pt x="7422" y="20476"/>
                    <a:pt x="7368" y="20649"/>
                  </a:cubicBezTo>
                  <a:cubicBezTo>
                    <a:pt x="7314" y="20832"/>
                    <a:pt x="7335" y="21038"/>
                    <a:pt x="7427" y="21210"/>
                  </a:cubicBezTo>
                  <a:cubicBezTo>
                    <a:pt x="7518" y="21383"/>
                    <a:pt x="7681" y="21512"/>
                    <a:pt x="7864" y="21566"/>
                  </a:cubicBezTo>
                  <a:cubicBezTo>
                    <a:pt x="7929" y="21582"/>
                    <a:pt x="7998" y="21593"/>
                    <a:pt x="8063" y="21593"/>
                  </a:cubicBezTo>
                  <a:cubicBezTo>
                    <a:pt x="8391" y="21593"/>
                    <a:pt x="8682" y="21372"/>
                    <a:pt x="8768" y="21054"/>
                  </a:cubicBezTo>
                  <a:cubicBezTo>
                    <a:pt x="8817" y="20876"/>
                    <a:pt x="8796" y="20683"/>
                    <a:pt x="8704" y="20521"/>
                  </a:cubicBezTo>
                  <a:cubicBezTo>
                    <a:pt x="8634" y="20397"/>
                    <a:pt x="8612" y="20256"/>
                    <a:pt x="8633" y="20121"/>
                  </a:cubicBezTo>
                  <a:cubicBezTo>
                    <a:pt x="8687" y="19787"/>
                    <a:pt x="8762" y="19446"/>
                    <a:pt x="8854" y="19111"/>
                  </a:cubicBezTo>
                  <a:cubicBezTo>
                    <a:pt x="8935" y="18798"/>
                    <a:pt x="9032" y="18497"/>
                    <a:pt x="9140" y="18206"/>
                  </a:cubicBezTo>
                  <a:cubicBezTo>
                    <a:pt x="9232" y="17952"/>
                    <a:pt x="9480" y="17784"/>
                    <a:pt x="9749" y="17784"/>
                  </a:cubicBezTo>
                  <a:cubicBezTo>
                    <a:pt x="9776" y="17784"/>
                    <a:pt x="9808" y="17784"/>
                    <a:pt x="9840" y="17789"/>
                  </a:cubicBezTo>
                  <a:lnTo>
                    <a:pt x="9872" y="17796"/>
                  </a:lnTo>
                  <a:cubicBezTo>
                    <a:pt x="10185" y="17834"/>
                    <a:pt x="10422" y="18087"/>
                    <a:pt x="10438" y="18395"/>
                  </a:cubicBezTo>
                  <a:cubicBezTo>
                    <a:pt x="10443" y="18454"/>
                    <a:pt x="10443" y="18512"/>
                    <a:pt x="10443" y="18572"/>
                  </a:cubicBezTo>
                  <a:cubicBezTo>
                    <a:pt x="10443" y="18609"/>
                    <a:pt x="10443" y="18648"/>
                    <a:pt x="10443" y="18691"/>
                  </a:cubicBezTo>
                  <a:cubicBezTo>
                    <a:pt x="10438" y="18826"/>
                    <a:pt x="10373" y="18961"/>
                    <a:pt x="10254" y="19074"/>
                  </a:cubicBezTo>
                  <a:cubicBezTo>
                    <a:pt x="10104" y="19214"/>
                    <a:pt x="10023" y="19414"/>
                    <a:pt x="10029" y="19619"/>
                  </a:cubicBezTo>
                  <a:cubicBezTo>
                    <a:pt x="10034" y="20007"/>
                    <a:pt x="10358" y="20332"/>
                    <a:pt x="10746" y="20337"/>
                  </a:cubicBezTo>
                  <a:cubicBezTo>
                    <a:pt x="10746" y="20337"/>
                    <a:pt x="10756" y="20337"/>
                    <a:pt x="10756" y="20337"/>
                  </a:cubicBezTo>
                  <a:cubicBezTo>
                    <a:pt x="11160" y="20337"/>
                    <a:pt x="11483" y="20008"/>
                    <a:pt x="11483" y="19609"/>
                  </a:cubicBezTo>
                  <a:cubicBezTo>
                    <a:pt x="11483" y="19414"/>
                    <a:pt x="11408" y="19231"/>
                    <a:pt x="11268" y="19091"/>
                  </a:cubicBezTo>
                  <a:cubicBezTo>
                    <a:pt x="11138" y="18961"/>
                    <a:pt x="11068" y="18804"/>
                    <a:pt x="11062" y="18647"/>
                  </a:cubicBezTo>
                  <a:cubicBezTo>
                    <a:pt x="11062" y="18626"/>
                    <a:pt x="11062" y="18605"/>
                    <a:pt x="11062" y="18578"/>
                  </a:cubicBezTo>
                  <a:cubicBezTo>
                    <a:pt x="11062" y="18519"/>
                    <a:pt x="11064" y="18459"/>
                    <a:pt x="11069" y="18400"/>
                  </a:cubicBezTo>
                  <a:cubicBezTo>
                    <a:pt x="11085" y="18092"/>
                    <a:pt x="11328" y="17839"/>
                    <a:pt x="11635" y="17801"/>
                  </a:cubicBezTo>
                  <a:lnTo>
                    <a:pt x="11667" y="17796"/>
                  </a:lnTo>
                  <a:cubicBezTo>
                    <a:pt x="11694" y="17791"/>
                    <a:pt x="11726" y="17789"/>
                    <a:pt x="11752" y="17789"/>
                  </a:cubicBezTo>
                  <a:cubicBezTo>
                    <a:pt x="12022" y="17789"/>
                    <a:pt x="12270" y="17957"/>
                    <a:pt x="12362" y="18211"/>
                  </a:cubicBezTo>
                  <a:cubicBezTo>
                    <a:pt x="12470" y="18502"/>
                    <a:pt x="12565" y="18810"/>
                    <a:pt x="12646" y="19118"/>
                  </a:cubicBezTo>
                  <a:cubicBezTo>
                    <a:pt x="12738" y="19458"/>
                    <a:pt x="12808" y="19797"/>
                    <a:pt x="12867" y="20126"/>
                  </a:cubicBezTo>
                  <a:cubicBezTo>
                    <a:pt x="12888" y="20261"/>
                    <a:pt x="12867" y="20396"/>
                    <a:pt x="12808" y="20509"/>
                  </a:cubicBezTo>
                  <a:cubicBezTo>
                    <a:pt x="12716" y="20671"/>
                    <a:pt x="12689" y="20855"/>
                    <a:pt x="12732" y="21033"/>
                  </a:cubicBezTo>
                  <a:cubicBezTo>
                    <a:pt x="12808" y="21357"/>
                    <a:pt x="13115" y="21600"/>
                    <a:pt x="13454" y="21600"/>
                  </a:cubicBezTo>
                  <a:cubicBezTo>
                    <a:pt x="13508" y="21600"/>
                    <a:pt x="13567" y="21594"/>
                    <a:pt x="13616" y="21578"/>
                  </a:cubicBezTo>
                  <a:cubicBezTo>
                    <a:pt x="13810" y="21530"/>
                    <a:pt x="13966" y="21410"/>
                    <a:pt x="14069" y="21237"/>
                  </a:cubicBezTo>
                  <a:cubicBezTo>
                    <a:pt x="14171" y="21065"/>
                    <a:pt x="14198" y="20870"/>
                    <a:pt x="14144" y="20676"/>
                  </a:cubicBezTo>
                  <a:cubicBezTo>
                    <a:pt x="14096" y="20498"/>
                    <a:pt x="13983" y="20341"/>
                    <a:pt x="13821" y="20244"/>
                  </a:cubicBezTo>
                  <a:cubicBezTo>
                    <a:pt x="13697" y="20169"/>
                    <a:pt x="13610" y="20062"/>
                    <a:pt x="13562" y="19937"/>
                  </a:cubicBezTo>
                  <a:cubicBezTo>
                    <a:pt x="13443" y="19619"/>
                    <a:pt x="13335" y="19289"/>
                    <a:pt x="13244" y="18949"/>
                  </a:cubicBezTo>
                  <a:cubicBezTo>
                    <a:pt x="13163" y="18636"/>
                    <a:pt x="13094" y="18324"/>
                    <a:pt x="13040" y="18022"/>
                  </a:cubicBezTo>
                  <a:cubicBezTo>
                    <a:pt x="12986" y="17720"/>
                    <a:pt x="13152" y="17429"/>
                    <a:pt x="13432" y="17315"/>
                  </a:cubicBezTo>
                  <a:lnTo>
                    <a:pt x="13466" y="17304"/>
                  </a:lnTo>
                  <a:cubicBezTo>
                    <a:pt x="13547" y="17271"/>
                    <a:pt x="13632" y="17250"/>
                    <a:pt x="13718" y="17250"/>
                  </a:cubicBezTo>
                  <a:cubicBezTo>
                    <a:pt x="13934" y="17250"/>
                    <a:pt x="14139" y="17358"/>
                    <a:pt x="14252" y="17536"/>
                  </a:cubicBezTo>
                  <a:cubicBezTo>
                    <a:pt x="14284" y="17585"/>
                    <a:pt x="14316" y="17634"/>
                    <a:pt x="14343" y="17688"/>
                  </a:cubicBezTo>
                  <a:cubicBezTo>
                    <a:pt x="14354" y="17710"/>
                    <a:pt x="14364" y="17725"/>
                    <a:pt x="14375" y="17747"/>
                  </a:cubicBezTo>
                  <a:cubicBezTo>
                    <a:pt x="14450" y="17887"/>
                    <a:pt x="14472" y="18059"/>
                    <a:pt x="14424" y="18221"/>
                  </a:cubicBezTo>
                  <a:cubicBezTo>
                    <a:pt x="14370" y="18415"/>
                    <a:pt x="14397" y="18627"/>
                    <a:pt x="14499" y="18799"/>
                  </a:cubicBezTo>
                  <a:cubicBezTo>
                    <a:pt x="14623" y="19010"/>
                    <a:pt x="14877" y="19145"/>
                    <a:pt x="15141" y="19145"/>
                  </a:cubicBezTo>
                  <a:cubicBezTo>
                    <a:pt x="15265" y="19145"/>
                    <a:pt x="15377" y="19117"/>
                    <a:pt x="15479" y="19057"/>
                  </a:cubicBezTo>
                  <a:cubicBezTo>
                    <a:pt x="15651" y="18960"/>
                    <a:pt x="15775" y="18804"/>
                    <a:pt x="15829" y="18615"/>
                  </a:cubicBezTo>
                  <a:cubicBezTo>
                    <a:pt x="15883" y="18427"/>
                    <a:pt x="15857" y="18227"/>
                    <a:pt x="15760" y="18054"/>
                  </a:cubicBezTo>
                  <a:cubicBezTo>
                    <a:pt x="15663" y="17887"/>
                    <a:pt x="15506" y="17764"/>
                    <a:pt x="15318" y="17715"/>
                  </a:cubicBezTo>
                  <a:cubicBezTo>
                    <a:pt x="15145" y="17666"/>
                    <a:pt x="15001" y="17568"/>
                    <a:pt x="14920" y="17433"/>
                  </a:cubicBezTo>
                  <a:cubicBezTo>
                    <a:pt x="14910" y="17412"/>
                    <a:pt x="14897" y="17396"/>
                    <a:pt x="14887" y="17374"/>
                  </a:cubicBezTo>
                  <a:cubicBezTo>
                    <a:pt x="14854" y="17320"/>
                    <a:pt x="14828" y="17267"/>
                    <a:pt x="14801" y="17213"/>
                  </a:cubicBezTo>
                  <a:cubicBezTo>
                    <a:pt x="14666" y="16943"/>
                    <a:pt x="14747" y="16602"/>
                    <a:pt x="14994" y="16413"/>
                  </a:cubicBezTo>
                  <a:lnTo>
                    <a:pt x="15021" y="16393"/>
                  </a:lnTo>
                  <a:cubicBezTo>
                    <a:pt x="15140" y="16301"/>
                    <a:pt x="15280" y="16251"/>
                    <a:pt x="15425" y="16251"/>
                  </a:cubicBezTo>
                  <a:cubicBezTo>
                    <a:pt x="15576" y="16251"/>
                    <a:pt x="15711" y="16301"/>
                    <a:pt x="15824" y="16398"/>
                  </a:cubicBezTo>
                  <a:cubicBezTo>
                    <a:pt x="16067" y="16598"/>
                    <a:pt x="16305" y="16819"/>
                    <a:pt x="16536" y="17046"/>
                  </a:cubicBezTo>
                  <a:cubicBezTo>
                    <a:pt x="16784" y="17294"/>
                    <a:pt x="17014" y="17552"/>
                    <a:pt x="17230" y="17811"/>
                  </a:cubicBezTo>
                  <a:cubicBezTo>
                    <a:pt x="17316" y="17919"/>
                    <a:pt x="17364" y="18050"/>
                    <a:pt x="17364" y="18174"/>
                  </a:cubicBezTo>
                  <a:cubicBezTo>
                    <a:pt x="17364" y="18357"/>
                    <a:pt x="17436" y="18535"/>
                    <a:pt x="17560" y="18669"/>
                  </a:cubicBezTo>
                  <a:cubicBezTo>
                    <a:pt x="17694" y="18815"/>
                    <a:pt x="17888" y="18895"/>
                    <a:pt x="18098" y="18895"/>
                  </a:cubicBezTo>
                  <a:cubicBezTo>
                    <a:pt x="18292" y="18895"/>
                    <a:pt x="18468" y="18826"/>
                    <a:pt x="18603" y="18696"/>
                  </a:cubicBezTo>
                  <a:cubicBezTo>
                    <a:pt x="18743" y="18561"/>
                    <a:pt x="18825" y="18373"/>
                    <a:pt x="18825" y="18179"/>
                  </a:cubicBezTo>
                  <a:cubicBezTo>
                    <a:pt x="18825" y="17979"/>
                    <a:pt x="18750" y="17795"/>
                    <a:pt x="18610" y="17654"/>
                  </a:cubicBezTo>
                  <a:cubicBezTo>
                    <a:pt x="18475" y="17519"/>
                    <a:pt x="18296" y="17444"/>
                    <a:pt x="18113" y="17439"/>
                  </a:cubicBezTo>
                  <a:cubicBezTo>
                    <a:pt x="17973" y="17433"/>
                    <a:pt x="17855" y="17396"/>
                    <a:pt x="17763" y="17320"/>
                  </a:cubicBezTo>
                  <a:cubicBezTo>
                    <a:pt x="17494" y="17099"/>
                    <a:pt x="17230" y="16863"/>
                    <a:pt x="16977" y="16609"/>
                  </a:cubicBezTo>
                  <a:cubicBezTo>
                    <a:pt x="16746" y="16377"/>
                    <a:pt x="16530" y="16138"/>
                    <a:pt x="16331" y="15896"/>
                  </a:cubicBezTo>
                  <a:cubicBezTo>
                    <a:pt x="16142" y="15664"/>
                    <a:pt x="16137" y="15334"/>
                    <a:pt x="16326" y="15091"/>
                  </a:cubicBezTo>
                  <a:lnTo>
                    <a:pt x="16348" y="15064"/>
                  </a:lnTo>
                  <a:cubicBezTo>
                    <a:pt x="16472" y="14902"/>
                    <a:pt x="16665" y="14806"/>
                    <a:pt x="16864" y="14806"/>
                  </a:cubicBezTo>
                  <a:cubicBezTo>
                    <a:pt x="16961" y="14806"/>
                    <a:pt x="17052" y="14827"/>
                    <a:pt x="17144" y="14870"/>
                  </a:cubicBezTo>
                  <a:cubicBezTo>
                    <a:pt x="17198" y="14897"/>
                    <a:pt x="17252" y="14924"/>
                    <a:pt x="17305" y="14956"/>
                  </a:cubicBezTo>
                  <a:cubicBezTo>
                    <a:pt x="17338" y="14978"/>
                    <a:pt x="17370" y="14996"/>
                    <a:pt x="17408" y="15017"/>
                  </a:cubicBezTo>
                  <a:cubicBezTo>
                    <a:pt x="17521" y="15087"/>
                    <a:pt x="17608" y="15216"/>
                    <a:pt x="17645" y="15373"/>
                  </a:cubicBezTo>
                  <a:cubicBezTo>
                    <a:pt x="17694" y="15573"/>
                    <a:pt x="17823" y="15745"/>
                    <a:pt x="18001" y="15842"/>
                  </a:cubicBezTo>
                  <a:cubicBezTo>
                    <a:pt x="18103" y="15901"/>
                    <a:pt x="18227" y="15928"/>
                    <a:pt x="18346" y="15928"/>
                  </a:cubicBezTo>
                  <a:cubicBezTo>
                    <a:pt x="18604" y="15928"/>
                    <a:pt x="18846" y="15793"/>
                    <a:pt x="18975" y="15572"/>
                  </a:cubicBezTo>
                  <a:cubicBezTo>
                    <a:pt x="19077" y="15405"/>
                    <a:pt x="19104" y="15206"/>
                    <a:pt x="19056" y="15017"/>
                  </a:cubicBezTo>
                  <a:cubicBezTo>
                    <a:pt x="19007" y="14828"/>
                    <a:pt x="18885" y="14666"/>
                    <a:pt x="18718" y="14569"/>
                  </a:cubicBezTo>
                  <a:cubicBezTo>
                    <a:pt x="18604" y="14504"/>
                    <a:pt x="18480" y="14471"/>
                    <a:pt x="18351" y="14471"/>
                  </a:cubicBezTo>
                  <a:cubicBezTo>
                    <a:pt x="18286" y="14471"/>
                    <a:pt x="18221" y="14482"/>
                    <a:pt x="18162" y="14498"/>
                  </a:cubicBezTo>
                  <a:cubicBezTo>
                    <a:pt x="18098" y="14514"/>
                    <a:pt x="18033" y="14525"/>
                    <a:pt x="17969" y="14525"/>
                  </a:cubicBezTo>
                  <a:cubicBezTo>
                    <a:pt x="17861" y="14525"/>
                    <a:pt x="17764" y="14504"/>
                    <a:pt x="17677" y="14456"/>
                  </a:cubicBezTo>
                  <a:cubicBezTo>
                    <a:pt x="17656" y="14445"/>
                    <a:pt x="17640" y="14434"/>
                    <a:pt x="17618" y="14424"/>
                  </a:cubicBezTo>
                  <a:cubicBezTo>
                    <a:pt x="17565" y="14391"/>
                    <a:pt x="17515" y="14363"/>
                    <a:pt x="17467" y="14331"/>
                  </a:cubicBezTo>
                  <a:cubicBezTo>
                    <a:pt x="17208" y="14164"/>
                    <a:pt x="17111" y="13830"/>
                    <a:pt x="17230" y="13538"/>
                  </a:cubicBezTo>
                  <a:lnTo>
                    <a:pt x="17241" y="13506"/>
                  </a:lnTo>
                  <a:cubicBezTo>
                    <a:pt x="17344" y="13258"/>
                    <a:pt x="17580" y="13102"/>
                    <a:pt x="17839" y="13102"/>
                  </a:cubicBezTo>
                  <a:cubicBezTo>
                    <a:pt x="17877" y="13102"/>
                    <a:pt x="17914" y="13106"/>
                    <a:pt x="17947" y="13112"/>
                  </a:cubicBezTo>
                  <a:cubicBezTo>
                    <a:pt x="18254" y="13166"/>
                    <a:pt x="18567" y="13237"/>
                    <a:pt x="18879" y="13317"/>
                  </a:cubicBezTo>
                  <a:cubicBezTo>
                    <a:pt x="19219" y="13409"/>
                    <a:pt x="19546" y="13510"/>
                    <a:pt x="19864" y="13634"/>
                  </a:cubicBezTo>
                  <a:cubicBezTo>
                    <a:pt x="19988" y="13683"/>
                    <a:pt x="20096" y="13775"/>
                    <a:pt x="20172" y="13894"/>
                  </a:cubicBezTo>
                  <a:cubicBezTo>
                    <a:pt x="20269" y="14051"/>
                    <a:pt x="20425" y="14169"/>
                    <a:pt x="20603" y="14218"/>
                  </a:cubicBezTo>
                  <a:cubicBezTo>
                    <a:pt x="20662" y="14234"/>
                    <a:pt x="20727" y="14245"/>
                    <a:pt x="20791" y="14245"/>
                  </a:cubicBezTo>
                  <a:cubicBezTo>
                    <a:pt x="21125" y="14245"/>
                    <a:pt x="21416" y="14018"/>
                    <a:pt x="21497" y="13688"/>
                  </a:cubicBezTo>
                  <a:cubicBezTo>
                    <a:pt x="21567" y="13483"/>
                    <a:pt x="21533" y="13284"/>
                    <a:pt x="21431" y="13112"/>
                  </a:cubicBezTo>
                  <a:cubicBezTo>
                    <a:pt x="21329" y="12944"/>
                    <a:pt x="21162" y="12821"/>
                    <a:pt x="20973" y="12778"/>
                  </a:cubicBezTo>
                  <a:cubicBezTo>
                    <a:pt x="20919" y="12767"/>
                    <a:pt x="20865" y="12761"/>
                    <a:pt x="20812" y="12761"/>
                  </a:cubicBezTo>
                  <a:cubicBezTo>
                    <a:pt x="20628" y="12761"/>
                    <a:pt x="20451" y="12831"/>
                    <a:pt x="20317" y="12955"/>
                  </a:cubicBezTo>
                  <a:cubicBezTo>
                    <a:pt x="19907" y="12896"/>
                    <a:pt x="19481" y="12815"/>
                    <a:pt x="19061" y="12702"/>
                  </a:cubicBezTo>
                  <a:cubicBezTo>
                    <a:pt x="18749" y="12621"/>
                    <a:pt x="18448" y="12523"/>
                    <a:pt x="18157" y="12415"/>
                  </a:cubicBezTo>
                  <a:cubicBezTo>
                    <a:pt x="17872" y="12313"/>
                    <a:pt x="17698" y="12021"/>
                    <a:pt x="17741" y="11714"/>
                  </a:cubicBezTo>
                  <a:lnTo>
                    <a:pt x="17748" y="11682"/>
                  </a:lnTo>
                  <a:cubicBezTo>
                    <a:pt x="17786" y="11369"/>
                    <a:pt x="18039" y="11132"/>
                    <a:pt x="18346" y="11115"/>
                  </a:cubicBezTo>
                  <a:cubicBezTo>
                    <a:pt x="18405" y="11110"/>
                    <a:pt x="18463" y="11110"/>
                    <a:pt x="18522" y="11110"/>
                  </a:cubicBezTo>
                  <a:cubicBezTo>
                    <a:pt x="18646" y="11110"/>
                    <a:pt x="18777" y="11116"/>
                    <a:pt x="18906" y="11132"/>
                  </a:cubicBezTo>
                  <a:cubicBezTo>
                    <a:pt x="19030" y="11375"/>
                    <a:pt x="19278" y="11525"/>
                    <a:pt x="19552" y="11525"/>
                  </a:cubicBezTo>
                  <a:lnTo>
                    <a:pt x="19568" y="11525"/>
                  </a:lnTo>
                  <a:cubicBezTo>
                    <a:pt x="19955" y="11520"/>
                    <a:pt x="20279" y="11197"/>
                    <a:pt x="20285" y="10808"/>
                  </a:cubicBezTo>
                  <a:cubicBezTo>
                    <a:pt x="20290" y="10609"/>
                    <a:pt x="20214" y="10424"/>
                    <a:pt x="20074" y="10284"/>
                  </a:cubicBezTo>
                  <a:cubicBezTo>
                    <a:pt x="19934" y="10144"/>
                    <a:pt x="19751" y="10068"/>
                    <a:pt x="19558" y="10068"/>
                  </a:cubicBezTo>
                  <a:cubicBezTo>
                    <a:pt x="19364" y="10068"/>
                    <a:pt x="19181" y="10144"/>
                    <a:pt x="19041" y="10284"/>
                  </a:cubicBezTo>
                  <a:cubicBezTo>
                    <a:pt x="18912" y="10414"/>
                    <a:pt x="18754" y="10484"/>
                    <a:pt x="18598" y="10490"/>
                  </a:cubicBezTo>
                  <a:cubicBezTo>
                    <a:pt x="18577" y="10490"/>
                    <a:pt x="18556" y="10490"/>
                    <a:pt x="18529" y="10490"/>
                  </a:cubicBezTo>
                  <a:cubicBezTo>
                    <a:pt x="18470" y="10490"/>
                    <a:pt x="18410" y="10490"/>
                    <a:pt x="18351" y="10485"/>
                  </a:cubicBezTo>
                  <a:cubicBezTo>
                    <a:pt x="18044" y="10468"/>
                    <a:pt x="17791" y="10226"/>
                    <a:pt x="17753" y="9918"/>
                  </a:cubicBezTo>
                  <a:lnTo>
                    <a:pt x="17748" y="9884"/>
                  </a:lnTo>
                  <a:cubicBezTo>
                    <a:pt x="17710" y="9577"/>
                    <a:pt x="17877" y="9292"/>
                    <a:pt x="18162" y="9190"/>
                  </a:cubicBezTo>
                  <a:cubicBezTo>
                    <a:pt x="18453" y="9082"/>
                    <a:pt x="18761" y="8984"/>
                    <a:pt x="19068" y="8903"/>
                  </a:cubicBezTo>
                  <a:cubicBezTo>
                    <a:pt x="19407" y="8811"/>
                    <a:pt x="19746" y="8742"/>
                    <a:pt x="20074" y="8682"/>
                  </a:cubicBezTo>
                  <a:cubicBezTo>
                    <a:pt x="20112" y="8677"/>
                    <a:pt x="20144" y="8670"/>
                    <a:pt x="20182" y="8670"/>
                  </a:cubicBezTo>
                  <a:cubicBezTo>
                    <a:pt x="20284" y="8670"/>
                    <a:pt x="20376" y="8693"/>
                    <a:pt x="20456" y="8741"/>
                  </a:cubicBezTo>
                  <a:cubicBezTo>
                    <a:pt x="20564" y="8806"/>
                    <a:pt x="20694" y="8839"/>
                    <a:pt x="20818" y="8839"/>
                  </a:cubicBezTo>
                  <a:cubicBezTo>
                    <a:pt x="20872" y="8839"/>
                    <a:pt x="20926" y="8833"/>
                    <a:pt x="20980" y="8822"/>
                  </a:cubicBezTo>
                  <a:cubicBezTo>
                    <a:pt x="21163" y="8779"/>
                    <a:pt x="21329" y="8661"/>
                    <a:pt x="21431" y="8488"/>
                  </a:cubicBezTo>
                  <a:cubicBezTo>
                    <a:pt x="21533" y="8316"/>
                    <a:pt x="21572" y="8115"/>
                    <a:pt x="21524" y="7932"/>
                  </a:cubicBezTo>
                  <a:cubicBezTo>
                    <a:pt x="21443" y="7608"/>
                    <a:pt x="21152" y="7375"/>
                    <a:pt x="20818" y="7375"/>
                  </a:cubicBezTo>
                  <a:cubicBezTo>
                    <a:pt x="20754" y="7375"/>
                    <a:pt x="20689" y="7386"/>
                    <a:pt x="20630" y="7402"/>
                  </a:cubicBezTo>
                  <a:cubicBezTo>
                    <a:pt x="20452" y="7451"/>
                    <a:pt x="20296" y="7564"/>
                    <a:pt x="20199" y="7726"/>
                  </a:cubicBezTo>
                  <a:cubicBezTo>
                    <a:pt x="20123" y="7850"/>
                    <a:pt x="20015" y="7937"/>
                    <a:pt x="19891" y="7986"/>
                  </a:cubicBezTo>
                  <a:cubicBezTo>
                    <a:pt x="19573" y="8104"/>
                    <a:pt x="19245" y="8213"/>
                    <a:pt x="18906" y="8304"/>
                  </a:cubicBezTo>
                  <a:cubicBezTo>
                    <a:pt x="18594" y="8385"/>
                    <a:pt x="18281" y="8455"/>
                    <a:pt x="17974" y="8508"/>
                  </a:cubicBezTo>
                  <a:cubicBezTo>
                    <a:pt x="17936" y="8514"/>
                    <a:pt x="17898" y="8520"/>
                    <a:pt x="17866" y="8520"/>
                  </a:cubicBezTo>
                  <a:cubicBezTo>
                    <a:pt x="17602" y="8520"/>
                    <a:pt x="17371" y="8364"/>
                    <a:pt x="17268" y="8116"/>
                  </a:cubicBezTo>
                  <a:lnTo>
                    <a:pt x="17257" y="8084"/>
                  </a:lnTo>
                  <a:cubicBezTo>
                    <a:pt x="17133" y="7792"/>
                    <a:pt x="17235" y="7457"/>
                    <a:pt x="17494" y="7289"/>
                  </a:cubicBezTo>
                  <a:cubicBezTo>
                    <a:pt x="17542" y="7257"/>
                    <a:pt x="17592" y="7225"/>
                    <a:pt x="17645" y="7198"/>
                  </a:cubicBezTo>
                  <a:cubicBezTo>
                    <a:pt x="17667" y="7188"/>
                    <a:pt x="17683" y="7177"/>
                    <a:pt x="17704" y="7166"/>
                  </a:cubicBezTo>
                  <a:cubicBezTo>
                    <a:pt x="17790" y="7118"/>
                    <a:pt x="17893" y="7090"/>
                    <a:pt x="17996" y="7090"/>
                  </a:cubicBezTo>
                  <a:cubicBezTo>
                    <a:pt x="18055" y="7090"/>
                    <a:pt x="18120" y="7101"/>
                    <a:pt x="18179" y="7117"/>
                  </a:cubicBezTo>
                  <a:cubicBezTo>
                    <a:pt x="18244" y="7134"/>
                    <a:pt x="18313" y="7144"/>
                    <a:pt x="18378" y="7144"/>
                  </a:cubicBezTo>
                  <a:cubicBezTo>
                    <a:pt x="18512" y="7144"/>
                    <a:pt x="18642" y="7107"/>
                    <a:pt x="18755" y="7036"/>
                  </a:cubicBezTo>
                  <a:cubicBezTo>
                    <a:pt x="19078" y="6842"/>
                    <a:pt x="19197" y="6383"/>
                    <a:pt x="19014" y="6053"/>
                  </a:cubicBezTo>
                  <a:cubicBezTo>
                    <a:pt x="18885" y="5821"/>
                    <a:pt x="18642" y="5682"/>
                    <a:pt x="18378" y="5682"/>
                  </a:cubicBezTo>
                  <a:cubicBezTo>
                    <a:pt x="18248" y="5682"/>
                    <a:pt x="18124" y="5714"/>
                    <a:pt x="18011" y="5779"/>
                  </a:cubicBezTo>
                  <a:cubicBezTo>
                    <a:pt x="17844" y="5876"/>
                    <a:pt x="17721" y="6033"/>
                    <a:pt x="17672" y="6222"/>
                  </a:cubicBezTo>
                  <a:cubicBezTo>
                    <a:pt x="17624" y="6395"/>
                    <a:pt x="17526" y="6539"/>
                    <a:pt x="17391" y="6620"/>
                  </a:cubicBezTo>
                  <a:cubicBezTo>
                    <a:pt x="17370" y="6631"/>
                    <a:pt x="17354" y="6643"/>
                    <a:pt x="17332" y="6654"/>
                  </a:cubicBezTo>
                  <a:cubicBezTo>
                    <a:pt x="17278" y="6686"/>
                    <a:pt x="17225" y="6713"/>
                    <a:pt x="17171" y="6740"/>
                  </a:cubicBezTo>
                  <a:cubicBezTo>
                    <a:pt x="17085" y="6783"/>
                    <a:pt x="16988" y="6804"/>
                    <a:pt x="16891" y="6804"/>
                  </a:cubicBezTo>
                  <a:cubicBezTo>
                    <a:pt x="16692" y="6804"/>
                    <a:pt x="16498" y="6708"/>
                    <a:pt x="16375" y="6546"/>
                  </a:cubicBezTo>
                  <a:lnTo>
                    <a:pt x="16353" y="6519"/>
                  </a:lnTo>
                  <a:cubicBezTo>
                    <a:pt x="16164" y="6276"/>
                    <a:pt x="16164" y="5941"/>
                    <a:pt x="16358" y="5714"/>
                  </a:cubicBezTo>
                  <a:cubicBezTo>
                    <a:pt x="16557" y="5472"/>
                    <a:pt x="16778" y="5233"/>
                    <a:pt x="17004" y="5001"/>
                  </a:cubicBezTo>
                  <a:cubicBezTo>
                    <a:pt x="17252" y="4753"/>
                    <a:pt x="17510" y="4522"/>
                    <a:pt x="17768" y="4307"/>
                  </a:cubicBezTo>
                  <a:cubicBezTo>
                    <a:pt x="17876" y="4220"/>
                    <a:pt x="18006" y="4172"/>
                    <a:pt x="18130" y="4172"/>
                  </a:cubicBezTo>
                  <a:cubicBezTo>
                    <a:pt x="18313" y="4172"/>
                    <a:pt x="18490" y="4100"/>
                    <a:pt x="18625" y="3976"/>
                  </a:cubicBezTo>
                  <a:cubicBezTo>
                    <a:pt x="18765" y="3847"/>
                    <a:pt x="18847" y="3658"/>
                    <a:pt x="18852" y="3458"/>
                  </a:cubicBezTo>
                  <a:cubicBezTo>
                    <a:pt x="18858" y="3259"/>
                    <a:pt x="18787" y="3065"/>
                    <a:pt x="18652" y="2931"/>
                  </a:cubicBezTo>
                  <a:cubicBezTo>
                    <a:pt x="18512" y="2785"/>
                    <a:pt x="18329" y="2708"/>
                    <a:pt x="18130" y="2708"/>
                  </a:cubicBezTo>
                  <a:cubicBezTo>
                    <a:pt x="17936" y="2708"/>
                    <a:pt x="17753" y="2784"/>
                    <a:pt x="17613" y="2924"/>
                  </a:cubicBezTo>
                  <a:cubicBezTo>
                    <a:pt x="17479" y="3059"/>
                    <a:pt x="17403" y="3238"/>
                    <a:pt x="17398" y="3421"/>
                  </a:cubicBezTo>
                  <a:cubicBezTo>
                    <a:pt x="17393" y="3562"/>
                    <a:pt x="17354" y="3680"/>
                    <a:pt x="17278" y="3772"/>
                  </a:cubicBezTo>
                  <a:cubicBezTo>
                    <a:pt x="17058" y="4042"/>
                    <a:pt x="16821" y="4306"/>
                    <a:pt x="16568" y="4559"/>
                  </a:cubicBezTo>
                  <a:cubicBezTo>
                    <a:pt x="16337" y="4791"/>
                    <a:pt x="16099" y="5007"/>
                    <a:pt x="15856" y="5207"/>
                  </a:cubicBezTo>
                  <a:cubicBezTo>
                    <a:pt x="15743" y="5299"/>
                    <a:pt x="15604" y="5352"/>
                    <a:pt x="15459" y="5352"/>
                  </a:cubicBezTo>
                  <a:cubicBezTo>
                    <a:pt x="15313" y="5352"/>
                    <a:pt x="15173" y="5304"/>
                    <a:pt x="15055" y="5212"/>
                  </a:cubicBezTo>
                  <a:lnTo>
                    <a:pt x="15028" y="5190"/>
                  </a:lnTo>
                  <a:cubicBezTo>
                    <a:pt x="14780" y="5001"/>
                    <a:pt x="14698" y="4668"/>
                    <a:pt x="14833" y="4393"/>
                  </a:cubicBezTo>
                  <a:cubicBezTo>
                    <a:pt x="14860" y="4339"/>
                    <a:pt x="14888" y="4285"/>
                    <a:pt x="14920" y="4231"/>
                  </a:cubicBezTo>
                  <a:cubicBezTo>
                    <a:pt x="14942" y="4198"/>
                    <a:pt x="14958" y="4166"/>
                    <a:pt x="14979" y="4128"/>
                  </a:cubicBezTo>
                  <a:cubicBezTo>
                    <a:pt x="15049" y="4014"/>
                    <a:pt x="15178" y="3928"/>
                    <a:pt x="15334" y="3890"/>
                  </a:cubicBezTo>
                  <a:cubicBezTo>
                    <a:pt x="15534" y="3841"/>
                    <a:pt x="15705" y="3712"/>
                    <a:pt x="15802" y="3534"/>
                  </a:cubicBezTo>
                  <a:cubicBezTo>
                    <a:pt x="15991" y="3194"/>
                    <a:pt x="15874" y="2752"/>
                    <a:pt x="15540" y="2558"/>
                  </a:cubicBezTo>
                  <a:cubicBezTo>
                    <a:pt x="15427" y="2488"/>
                    <a:pt x="15297" y="2455"/>
                    <a:pt x="15168" y="2455"/>
                  </a:cubicBezTo>
                  <a:cubicBezTo>
                    <a:pt x="14909" y="2455"/>
                    <a:pt x="14666" y="2596"/>
                    <a:pt x="14537" y="2823"/>
                  </a:cubicBezTo>
                  <a:cubicBezTo>
                    <a:pt x="14440" y="2990"/>
                    <a:pt x="14414" y="3189"/>
                    <a:pt x="14467" y="3377"/>
                  </a:cubicBezTo>
                  <a:cubicBezTo>
                    <a:pt x="14516" y="3550"/>
                    <a:pt x="14499" y="3723"/>
                    <a:pt x="14424" y="3863"/>
                  </a:cubicBezTo>
                  <a:cubicBezTo>
                    <a:pt x="14413" y="3885"/>
                    <a:pt x="14403" y="3900"/>
                    <a:pt x="14392" y="3922"/>
                  </a:cubicBezTo>
                  <a:cubicBezTo>
                    <a:pt x="14359" y="3976"/>
                    <a:pt x="14333" y="4025"/>
                    <a:pt x="14301" y="4074"/>
                  </a:cubicBezTo>
                  <a:cubicBezTo>
                    <a:pt x="14182" y="4252"/>
                    <a:pt x="13983" y="4360"/>
                    <a:pt x="13767" y="4360"/>
                  </a:cubicBezTo>
                  <a:cubicBezTo>
                    <a:pt x="13681" y="4360"/>
                    <a:pt x="13594" y="4344"/>
                    <a:pt x="13513" y="4307"/>
                  </a:cubicBezTo>
                  <a:lnTo>
                    <a:pt x="13481" y="4295"/>
                  </a:lnTo>
                  <a:cubicBezTo>
                    <a:pt x="13196" y="4176"/>
                    <a:pt x="13034" y="3885"/>
                    <a:pt x="13082" y="3583"/>
                  </a:cubicBezTo>
                  <a:cubicBezTo>
                    <a:pt x="13136" y="3276"/>
                    <a:pt x="13207" y="2962"/>
                    <a:pt x="13288" y="2649"/>
                  </a:cubicBezTo>
                  <a:cubicBezTo>
                    <a:pt x="13379" y="2309"/>
                    <a:pt x="13482" y="1981"/>
                    <a:pt x="13606" y="1663"/>
                  </a:cubicBezTo>
                  <a:cubicBezTo>
                    <a:pt x="13654" y="1533"/>
                    <a:pt x="13740" y="1425"/>
                    <a:pt x="13848" y="1366"/>
                  </a:cubicBezTo>
                  <a:cubicBezTo>
                    <a:pt x="14004" y="1274"/>
                    <a:pt x="14122" y="1122"/>
                    <a:pt x="14176" y="949"/>
                  </a:cubicBezTo>
                  <a:cubicBezTo>
                    <a:pt x="14230" y="766"/>
                    <a:pt x="14209" y="560"/>
                    <a:pt x="14117" y="388"/>
                  </a:cubicBezTo>
                  <a:cubicBezTo>
                    <a:pt x="14026" y="215"/>
                    <a:pt x="13865" y="86"/>
                    <a:pt x="13681" y="32"/>
                  </a:cubicBezTo>
                  <a:cubicBezTo>
                    <a:pt x="13617" y="16"/>
                    <a:pt x="13546" y="5"/>
                    <a:pt x="13481" y="5"/>
                  </a:cubicBezTo>
                  <a:cubicBezTo>
                    <a:pt x="13153" y="5"/>
                    <a:pt x="12862" y="226"/>
                    <a:pt x="12776" y="545"/>
                  </a:cubicBezTo>
                  <a:cubicBezTo>
                    <a:pt x="12727" y="723"/>
                    <a:pt x="12748" y="917"/>
                    <a:pt x="12840" y="1079"/>
                  </a:cubicBezTo>
                  <a:cubicBezTo>
                    <a:pt x="12910" y="1203"/>
                    <a:pt x="12932" y="1344"/>
                    <a:pt x="12911" y="1479"/>
                  </a:cubicBezTo>
                  <a:cubicBezTo>
                    <a:pt x="12857" y="1813"/>
                    <a:pt x="12782" y="2153"/>
                    <a:pt x="12690" y="2487"/>
                  </a:cubicBezTo>
                  <a:cubicBezTo>
                    <a:pt x="12609" y="2800"/>
                    <a:pt x="12512" y="3103"/>
                    <a:pt x="12404" y="3394"/>
                  </a:cubicBezTo>
                  <a:cubicBezTo>
                    <a:pt x="12312" y="3648"/>
                    <a:pt x="12066" y="3814"/>
                    <a:pt x="11796" y="3814"/>
                  </a:cubicBezTo>
                  <a:cubicBezTo>
                    <a:pt x="11769" y="3814"/>
                    <a:pt x="11736" y="3814"/>
                    <a:pt x="11709" y="3809"/>
                  </a:cubicBezTo>
                  <a:lnTo>
                    <a:pt x="11677" y="3804"/>
                  </a:lnTo>
                  <a:cubicBezTo>
                    <a:pt x="11364" y="3766"/>
                    <a:pt x="11127" y="3513"/>
                    <a:pt x="11111" y="3205"/>
                  </a:cubicBezTo>
                  <a:cubicBezTo>
                    <a:pt x="11106" y="3146"/>
                    <a:pt x="11106" y="3086"/>
                    <a:pt x="11106" y="3027"/>
                  </a:cubicBezTo>
                  <a:cubicBezTo>
                    <a:pt x="11106" y="2989"/>
                    <a:pt x="11106" y="2952"/>
                    <a:pt x="11106" y="2909"/>
                  </a:cubicBezTo>
                  <a:cubicBezTo>
                    <a:pt x="11112" y="2774"/>
                    <a:pt x="11176" y="2639"/>
                    <a:pt x="11295" y="2526"/>
                  </a:cubicBezTo>
                  <a:cubicBezTo>
                    <a:pt x="11445" y="2386"/>
                    <a:pt x="11526" y="2185"/>
                    <a:pt x="11520" y="1980"/>
                  </a:cubicBezTo>
                  <a:cubicBezTo>
                    <a:pt x="11515" y="1591"/>
                    <a:pt x="11193" y="1268"/>
                    <a:pt x="10805" y="1263"/>
                  </a:cubicBezTo>
                  <a:cubicBezTo>
                    <a:pt x="10805" y="1263"/>
                    <a:pt x="10793" y="1263"/>
                    <a:pt x="10793" y="1263"/>
                  </a:cubicBezTo>
                  <a:cubicBezTo>
                    <a:pt x="10389" y="1263"/>
                    <a:pt x="10066" y="1592"/>
                    <a:pt x="10066" y="1991"/>
                  </a:cubicBezTo>
                  <a:cubicBezTo>
                    <a:pt x="10066" y="2186"/>
                    <a:pt x="10141" y="2369"/>
                    <a:pt x="10281" y="2509"/>
                  </a:cubicBezTo>
                  <a:cubicBezTo>
                    <a:pt x="10411" y="2639"/>
                    <a:pt x="10481" y="2794"/>
                    <a:pt x="10487" y="2951"/>
                  </a:cubicBezTo>
                  <a:cubicBezTo>
                    <a:pt x="10487" y="2972"/>
                    <a:pt x="10487" y="2995"/>
                    <a:pt x="10487" y="3022"/>
                  </a:cubicBezTo>
                  <a:cubicBezTo>
                    <a:pt x="10487" y="3081"/>
                    <a:pt x="10487" y="3141"/>
                    <a:pt x="10482" y="3200"/>
                  </a:cubicBezTo>
                  <a:cubicBezTo>
                    <a:pt x="10465" y="3508"/>
                    <a:pt x="10223" y="3761"/>
                    <a:pt x="9916" y="3799"/>
                  </a:cubicBezTo>
                  <a:lnTo>
                    <a:pt x="9884" y="3804"/>
                  </a:lnTo>
                  <a:cubicBezTo>
                    <a:pt x="9857" y="3809"/>
                    <a:pt x="9824" y="3809"/>
                    <a:pt x="9797" y="3809"/>
                  </a:cubicBezTo>
                  <a:cubicBezTo>
                    <a:pt x="9527" y="3809"/>
                    <a:pt x="9281" y="3643"/>
                    <a:pt x="9189" y="3389"/>
                  </a:cubicBezTo>
                  <a:cubicBezTo>
                    <a:pt x="9081" y="3098"/>
                    <a:pt x="8984" y="2790"/>
                    <a:pt x="8903" y="2482"/>
                  </a:cubicBezTo>
                  <a:cubicBezTo>
                    <a:pt x="8811" y="2148"/>
                    <a:pt x="8742" y="1808"/>
                    <a:pt x="8682" y="1474"/>
                  </a:cubicBezTo>
                  <a:cubicBezTo>
                    <a:pt x="8661" y="1339"/>
                    <a:pt x="8682" y="1203"/>
                    <a:pt x="8741" y="1089"/>
                  </a:cubicBezTo>
                  <a:cubicBezTo>
                    <a:pt x="8833" y="927"/>
                    <a:pt x="8860" y="745"/>
                    <a:pt x="8817" y="567"/>
                  </a:cubicBezTo>
                  <a:cubicBezTo>
                    <a:pt x="8742" y="243"/>
                    <a:pt x="8434" y="0"/>
                    <a:pt x="8095" y="0"/>
                  </a:cubicBezTo>
                  <a:close/>
                  <a:moveTo>
                    <a:pt x="10783" y="5999"/>
                  </a:moveTo>
                  <a:cubicBezTo>
                    <a:pt x="11033" y="5999"/>
                    <a:pt x="11284" y="6111"/>
                    <a:pt x="11451" y="6335"/>
                  </a:cubicBezTo>
                  <a:cubicBezTo>
                    <a:pt x="11683" y="6643"/>
                    <a:pt x="12092" y="6756"/>
                    <a:pt x="12443" y="6600"/>
                  </a:cubicBezTo>
                  <a:cubicBezTo>
                    <a:pt x="12949" y="6378"/>
                    <a:pt x="13530" y="6712"/>
                    <a:pt x="13589" y="7262"/>
                  </a:cubicBezTo>
                  <a:cubicBezTo>
                    <a:pt x="13632" y="7645"/>
                    <a:pt x="13934" y="7948"/>
                    <a:pt x="14316" y="7991"/>
                  </a:cubicBezTo>
                  <a:cubicBezTo>
                    <a:pt x="14865" y="8056"/>
                    <a:pt x="15200" y="8634"/>
                    <a:pt x="14979" y="9141"/>
                  </a:cubicBezTo>
                  <a:cubicBezTo>
                    <a:pt x="14828" y="9492"/>
                    <a:pt x="14936" y="9907"/>
                    <a:pt x="15243" y="10134"/>
                  </a:cubicBezTo>
                  <a:cubicBezTo>
                    <a:pt x="15685" y="10468"/>
                    <a:pt x="15685" y="11132"/>
                    <a:pt x="15243" y="11466"/>
                  </a:cubicBezTo>
                  <a:cubicBezTo>
                    <a:pt x="14936" y="11698"/>
                    <a:pt x="14823" y="12108"/>
                    <a:pt x="14979" y="12459"/>
                  </a:cubicBezTo>
                  <a:cubicBezTo>
                    <a:pt x="15200" y="12966"/>
                    <a:pt x="14865" y="13548"/>
                    <a:pt x="14316" y="13607"/>
                  </a:cubicBezTo>
                  <a:cubicBezTo>
                    <a:pt x="13934" y="13651"/>
                    <a:pt x="13632" y="13953"/>
                    <a:pt x="13589" y="14336"/>
                  </a:cubicBezTo>
                  <a:cubicBezTo>
                    <a:pt x="13524" y="14886"/>
                    <a:pt x="12949" y="15222"/>
                    <a:pt x="12443" y="15000"/>
                  </a:cubicBezTo>
                  <a:cubicBezTo>
                    <a:pt x="12092" y="14849"/>
                    <a:pt x="11677" y="14957"/>
                    <a:pt x="11451" y="15265"/>
                  </a:cubicBezTo>
                  <a:cubicBezTo>
                    <a:pt x="11123" y="15713"/>
                    <a:pt x="10454" y="15713"/>
                    <a:pt x="10120" y="15265"/>
                  </a:cubicBezTo>
                  <a:cubicBezTo>
                    <a:pt x="9888" y="14957"/>
                    <a:pt x="9480" y="14844"/>
                    <a:pt x="9130" y="15000"/>
                  </a:cubicBezTo>
                  <a:cubicBezTo>
                    <a:pt x="8624" y="15222"/>
                    <a:pt x="8041" y="14886"/>
                    <a:pt x="7982" y="14336"/>
                  </a:cubicBezTo>
                  <a:cubicBezTo>
                    <a:pt x="7939" y="13953"/>
                    <a:pt x="7637" y="13651"/>
                    <a:pt x="7255" y="13607"/>
                  </a:cubicBezTo>
                  <a:cubicBezTo>
                    <a:pt x="6706" y="13543"/>
                    <a:pt x="6371" y="12966"/>
                    <a:pt x="6592" y="12459"/>
                  </a:cubicBezTo>
                  <a:cubicBezTo>
                    <a:pt x="6743" y="12108"/>
                    <a:pt x="6636" y="11693"/>
                    <a:pt x="6329" y="11466"/>
                  </a:cubicBezTo>
                  <a:cubicBezTo>
                    <a:pt x="5882" y="11137"/>
                    <a:pt x="5882" y="10468"/>
                    <a:pt x="6329" y="10134"/>
                  </a:cubicBezTo>
                  <a:cubicBezTo>
                    <a:pt x="6636" y="9902"/>
                    <a:pt x="6748" y="9492"/>
                    <a:pt x="6592" y="9141"/>
                  </a:cubicBezTo>
                  <a:cubicBezTo>
                    <a:pt x="6371" y="8634"/>
                    <a:pt x="6706" y="8050"/>
                    <a:pt x="7255" y="7991"/>
                  </a:cubicBezTo>
                  <a:cubicBezTo>
                    <a:pt x="7637" y="7948"/>
                    <a:pt x="7939" y="7645"/>
                    <a:pt x="7982" y="7262"/>
                  </a:cubicBezTo>
                  <a:cubicBezTo>
                    <a:pt x="8047" y="6712"/>
                    <a:pt x="8624" y="6378"/>
                    <a:pt x="9130" y="6600"/>
                  </a:cubicBezTo>
                  <a:cubicBezTo>
                    <a:pt x="9480" y="6751"/>
                    <a:pt x="9894" y="6643"/>
                    <a:pt x="10120" y="6335"/>
                  </a:cubicBezTo>
                  <a:cubicBezTo>
                    <a:pt x="10284" y="6111"/>
                    <a:pt x="10533" y="5999"/>
                    <a:pt x="10783" y="5999"/>
                  </a:cubicBezTo>
                  <a:close/>
                  <a:moveTo>
                    <a:pt x="10778" y="8547"/>
                  </a:moveTo>
                  <a:cubicBezTo>
                    <a:pt x="9539" y="8547"/>
                    <a:pt x="8531" y="9556"/>
                    <a:pt x="8531" y="10797"/>
                  </a:cubicBezTo>
                  <a:cubicBezTo>
                    <a:pt x="8531" y="12038"/>
                    <a:pt x="9539" y="13048"/>
                    <a:pt x="10778" y="13048"/>
                  </a:cubicBezTo>
                  <a:cubicBezTo>
                    <a:pt x="12017" y="13048"/>
                    <a:pt x="13023" y="12038"/>
                    <a:pt x="13023" y="10797"/>
                  </a:cubicBezTo>
                  <a:cubicBezTo>
                    <a:pt x="13023" y="9556"/>
                    <a:pt x="12017" y="8547"/>
                    <a:pt x="10778" y="85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35" name="TLRs…"/>
            <p:cNvSpPr txBox="1"/>
            <p:nvPr/>
          </p:nvSpPr>
          <p:spPr>
            <a:xfrm>
              <a:off x="-1" y="2101572"/>
              <a:ext cx="1960780" cy="1197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0433FF"/>
                  </a:solidFill>
                </a:defRPr>
              </a:pPr>
              <a:r>
                <a:t>TLRs</a:t>
              </a:r>
            </a:p>
            <a:p>
              <a:pPr>
                <a:defRPr>
                  <a:solidFill>
                    <a:srgbClr val="00F900"/>
                  </a:solidFill>
                </a:defRPr>
              </a:pPr>
              <a:r>
                <a:t>CLRs</a:t>
              </a:r>
            </a:p>
            <a:p>
              <a:pPr>
                <a:defRPr>
                  <a:solidFill>
                    <a:srgbClr val="FF40FF"/>
                  </a:solidFill>
                </a:defRPr>
              </a:pPr>
              <a:r>
                <a:t>Scavanger R</a:t>
              </a:r>
            </a:p>
          </p:txBody>
        </p:sp>
        <p:sp>
          <p:nvSpPr>
            <p:cNvPr id="336" name="NLRs…"/>
            <p:cNvSpPr txBox="1"/>
            <p:nvPr/>
          </p:nvSpPr>
          <p:spPr>
            <a:xfrm>
              <a:off x="1798150" y="3193772"/>
              <a:ext cx="1226212" cy="1197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9437FF"/>
                  </a:solidFill>
                </a:defRPr>
              </a:pPr>
              <a:r>
                <a:t>NLRs</a:t>
              </a:r>
            </a:p>
            <a:p>
              <a:pPr>
                <a:defRPr>
                  <a:solidFill>
                    <a:srgbClr val="9437FF"/>
                  </a:solidFill>
                </a:defRPr>
              </a:pPr>
              <a:r>
                <a:t>PYHINs</a:t>
              </a:r>
            </a:p>
            <a:p>
              <a:pPr>
                <a:defRPr>
                  <a:solidFill>
                    <a:srgbClr val="9437FF"/>
                  </a:solidFill>
                </a:defRPr>
              </a:pPr>
              <a:r>
                <a:t>RLRs</a:t>
              </a:r>
            </a:p>
          </p:txBody>
        </p:sp>
        <p:sp>
          <p:nvSpPr>
            <p:cNvPr id="337" name="??????"/>
            <p:cNvSpPr txBox="1"/>
            <p:nvPr/>
          </p:nvSpPr>
          <p:spPr>
            <a:xfrm>
              <a:off x="5608912" y="-1"/>
              <a:ext cx="1681887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??????</a:t>
              </a:r>
            </a:p>
          </p:txBody>
        </p:sp>
        <p:sp>
          <p:nvSpPr>
            <p:cNvPr id="338" name="NK cells"/>
            <p:cNvSpPr txBox="1"/>
            <p:nvPr/>
          </p:nvSpPr>
          <p:spPr>
            <a:xfrm>
              <a:off x="7773145" y="217738"/>
              <a:ext cx="131582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NK cells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722850">
              <a:defRPr spc="-242" sz="4002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Reconhecimento de células “self” danificadas</a:t>
            </a:r>
          </a:p>
        </p:txBody>
      </p:sp>
      <p:sp>
        <p:nvSpPr>
          <p:cNvPr id="342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3" name="Rettangolo arrotondato"/>
          <p:cNvSpPr/>
          <p:nvPr/>
        </p:nvSpPr>
        <p:spPr>
          <a:xfrm>
            <a:off x="4915370" y="2921000"/>
            <a:ext cx="913739" cy="1270001"/>
          </a:xfrm>
          <a:prstGeom prst="roundRect">
            <a:avLst>
              <a:gd name="adj" fmla="val 20848"/>
            </a:avLst>
          </a:prstGeom>
          <a:gradFill>
            <a:gsLst>
              <a:gs pos="0">
                <a:schemeClr val="accent5">
                  <a:hueOff val="-152896"/>
                  <a:lumOff val="12368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4" name="Rettangolo arrotondato"/>
          <p:cNvSpPr/>
          <p:nvPr/>
        </p:nvSpPr>
        <p:spPr>
          <a:xfrm>
            <a:off x="5855170" y="2921000"/>
            <a:ext cx="913739" cy="1270001"/>
          </a:xfrm>
          <a:prstGeom prst="roundRect">
            <a:avLst>
              <a:gd name="adj" fmla="val 20848"/>
            </a:avLst>
          </a:prstGeom>
          <a:gradFill>
            <a:gsLst>
              <a:gs pos="0">
                <a:schemeClr val="accent5">
                  <a:hueOff val="-152896"/>
                  <a:lumOff val="12368"/>
                </a:schemeClr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Cerchio"/>
          <p:cNvSpPr/>
          <p:nvPr/>
        </p:nvSpPr>
        <p:spPr>
          <a:xfrm>
            <a:off x="6947370" y="2921000"/>
            <a:ext cx="1270001" cy="1270001"/>
          </a:xfrm>
          <a:prstGeom prst="ellips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6" name="Ovale"/>
          <p:cNvSpPr/>
          <p:nvPr/>
        </p:nvSpPr>
        <p:spPr>
          <a:xfrm>
            <a:off x="7074370" y="3047999"/>
            <a:ext cx="831123" cy="80612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Ovale"/>
          <p:cNvSpPr/>
          <p:nvPr/>
        </p:nvSpPr>
        <p:spPr>
          <a:xfrm>
            <a:off x="7271021" y="3851440"/>
            <a:ext cx="164837" cy="20313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Ovale"/>
          <p:cNvSpPr/>
          <p:nvPr/>
        </p:nvSpPr>
        <p:spPr>
          <a:xfrm>
            <a:off x="7512321" y="3889540"/>
            <a:ext cx="164837" cy="203135"/>
          </a:xfrm>
          <a:prstGeom prst="ellipse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Ovale"/>
          <p:cNvSpPr/>
          <p:nvPr/>
        </p:nvSpPr>
        <p:spPr>
          <a:xfrm>
            <a:off x="7734770" y="3851440"/>
            <a:ext cx="164836" cy="203135"/>
          </a:xfrm>
          <a:prstGeom prst="ellipse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Ovale"/>
          <p:cNvSpPr/>
          <p:nvPr/>
        </p:nvSpPr>
        <p:spPr>
          <a:xfrm>
            <a:off x="7878703" y="3606833"/>
            <a:ext cx="164836" cy="20313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1" name="Ovale"/>
          <p:cNvSpPr/>
          <p:nvPr/>
        </p:nvSpPr>
        <p:spPr>
          <a:xfrm>
            <a:off x="7967603" y="3416333"/>
            <a:ext cx="164836" cy="20313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2" name="Rettangolo arrotondato"/>
          <p:cNvSpPr/>
          <p:nvPr/>
        </p:nvSpPr>
        <p:spPr>
          <a:xfrm>
            <a:off x="4919603" y="4267199"/>
            <a:ext cx="913739" cy="1270001"/>
          </a:xfrm>
          <a:prstGeom prst="roundRect">
            <a:avLst>
              <a:gd name="adj" fmla="val 20848"/>
            </a:avLst>
          </a:prstGeom>
          <a:gradFill>
            <a:gsLst>
              <a:gs pos="0">
                <a:schemeClr val="accent5">
                  <a:hueOff val="-152896"/>
                  <a:lumOff val="12368"/>
                </a:schemeClr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3" name="Virus"/>
          <p:cNvSpPr/>
          <p:nvPr/>
        </p:nvSpPr>
        <p:spPr>
          <a:xfrm>
            <a:off x="6109173" y="3297892"/>
            <a:ext cx="515800" cy="51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8095" y="0"/>
                </a:moveTo>
                <a:cubicBezTo>
                  <a:pt x="8041" y="0"/>
                  <a:pt x="7982" y="6"/>
                  <a:pt x="7933" y="22"/>
                </a:cubicBezTo>
                <a:cubicBezTo>
                  <a:pt x="7745" y="70"/>
                  <a:pt x="7583" y="188"/>
                  <a:pt x="7480" y="361"/>
                </a:cubicBezTo>
                <a:cubicBezTo>
                  <a:pt x="7378" y="534"/>
                  <a:pt x="7353" y="728"/>
                  <a:pt x="7406" y="922"/>
                </a:cubicBezTo>
                <a:cubicBezTo>
                  <a:pt x="7455" y="1100"/>
                  <a:pt x="7568" y="1257"/>
                  <a:pt x="7730" y="1354"/>
                </a:cubicBezTo>
                <a:cubicBezTo>
                  <a:pt x="7853" y="1430"/>
                  <a:pt x="7939" y="1538"/>
                  <a:pt x="7987" y="1663"/>
                </a:cubicBezTo>
                <a:cubicBezTo>
                  <a:pt x="8106" y="1981"/>
                  <a:pt x="8214" y="2309"/>
                  <a:pt x="8305" y="2649"/>
                </a:cubicBezTo>
                <a:cubicBezTo>
                  <a:pt x="8386" y="2962"/>
                  <a:pt x="8457" y="3276"/>
                  <a:pt x="8511" y="3578"/>
                </a:cubicBezTo>
                <a:cubicBezTo>
                  <a:pt x="8564" y="3880"/>
                  <a:pt x="8397" y="4171"/>
                  <a:pt x="8117" y="4285"/>
                </a:cubicBezTo>
                <a:lnTo>
                  <a:pt x="8063" y="4317"/>
                </a:lnTo>
                <a:cubicBezTo>
                  <a:pt x="7982" y="4349"/>
                  <a:pt x="7897" y="4371"/>
                  <a:pt x="7810" y="4371"/>
                </a:cubicBezTo>
                <a:cubicBezTo>
                  <a:pt x="7595" y="4371"/>
                  <a:pt x="7390" y="4262"/>
                  <a:pt x="7277" y="4084"/>
                </a:cubicBezTo>
                <a:cubicBezTo>
                  <a:pt x="7244" y="4035"/>
                  <a:pt x="7211" y="3988"/>
                  <a:pt x="7184" y="3934"/>
                </a:cubicBezTo>
                <a:cubicBezTo>
                  <a:pt x="7173" y="3912"/>
                  <a:pt x="7163" y="3896"/>
                  <a:pt x="7152" y="3875"/>
                </a:cubicBezTo>
                <a:cubicBezTo>
                  <a:pt x="7077" y="3735"/>
                  <a:pt x="7055" y="3561"/>
                  <a:pt x="7103" y="3399"/>
                </a:cubicBezTo>
                <a:cubicBezTo>
                  <a:pt x="7157" y="3205"/>
                  <a:pt x="7132" y="2995"/>
                  <a:pt x="7029" y="2823"/>
                </a:cubicBezTo>
                <a:cubicBezTo>
                  <a:pt x="6905" y="2612"/>
                  <a:pt x="6652" y="2477"/>
                  <a:pt x="6388" y="2477"/>
                </a:cubicBezTo>
                <a:cubicBezTo>
                  <a:pt x="6264" y="2477"/>
                  <a:pt x="6150" y="2504"/>
                  <a:pt x="6048" y="2563"/>
                </a:cubicBezTo>
                <a:cubicBezTo>
                  <a:pt x="5876" y="2660"/>
                  <a:pt x="5752" y="2816"/>
                  <a:pt x="5698" y="3005"/>
                </a:cubicBezTo>
                <a:cubicBezTo>
                  <a:pt x="5644" y="3194"/>
                  <a:pt x="5672" y="3394"/>
                  <a:pt x="5769" y="3566"/>
                </a:cubicBezTo>
                <a:cubicBezTo>
                  <a:pt x="5866" y="3734"/>
                  <a:pt x="6021" y="3858"/>
                  <a:pt x="6210" y="3907"/>
                </a:cubicBezTo>
                <a:cubicBezTo>
                  <a:pt x="6382" y="3955"/>
                  <a:pt x="6528" y="4052"/>
                  <a:pt x="6609" y="4187"/>
                </a:cubicBezTo>
                <a:cubicBezTo>
                  <a:pt x="6619" y="4208"/>
                  <a:pt x="6630" y="4224"/>
                  <a:pt x="6641" y="4246"/>
                </a:cubicBezTo>
                <a:cubicBezTo>
                  <a:pt x="6673" y="4300"/>
                  <a:pt x="6699" y="4354"/>
                  <a:pt x="6726" y="4408"/>
                </a:cubicBezTo>
                <a:cubicBezTo>
                  <a:pt x="6861" y="4677"/>
                  <a:pt x="6781" y="5018"/>
                  <a:pt x="6533" y="5207"/>
                </a:cubicBezTo>
                <a:lnTo>
                  <a:pt x="6506" y="5229"/>
                </a:lnTo>
                <a:cubicBezTo>
                  <a:pt x="6387" y="5321"/>
                  <a:pt x="6247" y="5369"/>
                  <a:pt x="6102" y="5369"/>
                </a:cubicBezTo>
                <a:cubicBezTo>
                  <a:pt x="5951" y="5369"/>
                  <a:pt x="5816" y="5321"/>
                  <a:pt x="5703" y="5224"/>
                </a:cubicBezTo>
                <a:cubicBezTo>
                  <a:pt x="5461" y="5024"/>
                  <a:pt x="5224" y="4803"/>
                  <a:pt x="4993" y="4576"/>
                </a:cubicBezTo>
                <a:cubicBezTo>
                  <a:pt x="4745" y="4328"/>
                  <a:pt x="4513" y="4068"/>
                  <a:pt x="4298" y="3809"/>
                </a:cubicBezTo>
                <a:cubicBezTo>
                  <a:pt x="4211" y="3701"/>
                  <a:pt x="4163" y="3572"/>
                  <a:pt x="4163" y="3448"/>
                </a:cubicBezTo>
                <a:cubicBezTo>
                  <a:pt x="4163" y="3265"/>
                  <a:pt x="4093" y="3086"/>
                  <a:pt x="3969" y="2951"/>
                </a:cubicBezTo>
                <a:cubicBezTo>
                  <a:pt x="3835" y="2805"/>
                  <a:pt x="3641" y="2725"/>
                  <a:pt x="3431" y="2725"/>
                </a:cubicBezTo>
                <a:cubicBezTo>
                  <a:pt x="3237" y="2725"/>
                  <a:pt x="3059" y="2794"/>
                  <a:pt x="2924" y="2924"/>
                </a:cubicBezTo>
                <a:cubicBezTo>
                  <a:pt x="2784" y="3059"/>
                  <a:pt x="2704" y="3249"/>
                  <a:pt x="2704" y="3443"/>
                </a:cubicBezTo>
                <a:cubicBezTo>
                  <a:pt x="2704" y="3643"/>
                  <a:pt x="2779" y="3826"/>
                  <a:pt x="2919" y="3966"/>
                </a:cubicBezTo>
                <a:cubicBezTo>
                  <a:pt x="3054" y="4101"/>
                  <a:pt x="3231" y="4176"/>
                  <a:pt x="3414" y="4182"/>
                </a:cubicBezTo>
                <a:cubicBezTo>
                  <a:pt x="3554" y="4187"/>
                  <a:pt x="3672" y="4224"/>
                  <a:pt x="3764" y="4300"/>
                </a:cubicBezTo>
                <a:cubicBezTo>
                  <a:pt x="4033" y="4521"/>
                  <a:pt x="4299" y="4759"/>
                  <a:pt x="4552" y="5013"/>
                </a:cubicBezTo>
                <a:cubicBezTo>
                  <a:pt x="4783" y="5245"/>
                  <a:pt x="4999" y="5482"/>
                  <a:pt x="5198" y="5725"/>
                </a:cubicBezTo>
                <a:cubicBezTo>
                  <a:pt x="5387" y="5957"/>
                  <a:pt x="5392" y="6286"/>
                  <a:pt x="5203" y="6529"/>
                </a:cubicBezTo>
                <a:lnTo>
                  <a:pt x="5181" y="6556"/>
                </a:lnTo>
                <a:cubicBezTo>
                  <a:pt x="5057" y="6718"/>
                  <a:pt x="4864" y="6816"/>
                  <a:pt x="4664" y="6816"/>
                </a:cubicBezTo>
                <a:cubicBezTo>
                  <a:pt x="4568" y="6816"/>
                  <a:pt x="4475" y="6793"/>
                  <a:pt x="4383" y="6750"/>
                </a:cubicBezTo>
                <a:cubicBezTo>
                  <a:pt x="4330" y="6723"/>
                  <a:pt x="4276" y="6696"/>
                  <a:pt x="4222" y="6664"/>
                </a:cubicBezTo>
                <a:cubicBezTo>
                  <a:pt x="4189" y="6642"/>
                  <a:pt x="4158" y="6626"/>
                  <a:pt x="4121" y="6605"/>
                </a:cubicBezTo>
                <a:cubicBezTo>
                  <a:pt x="4008" y="6535"/>
                  <a:pt x="3921" y="6405"/>
                  <a:pt x="3883" y="6249"/>
                </a:cubicBezTo>
                <a:cubicBezTo>
                  <a:pt x="3835" y="6049"/>
                  <a:pt x="3706" y="5876"/>
                  <a:pt x="3528" y="5779"/>
                </a:cubicBezTo>
                <a:cubicBezTo>
                  <a:pt x="3426" y="5719"/>
                  <a:pt x="3302" y="5693"/>
                  <a:pt x="3183" y="5693"/>
                </a:cubicBezTo>
                <a:cubicBezTo>
                  <a:pt x="2925" y="5693"/>
                  <a:pt x="2681" y="5827"/>
                  <a:pt x="2552" y="6048"/>
                </a:cubicBezTo>
                <a:cubicBezTo>
                  <a:pt x="2450" y="6216"/>
                  <a:pt x="2423" y="6416"/>
                  <a:pt x="2471" y="6605"/>
                </a:cubicBezTo>
                <a:cubicBezTo>
                  <a:pt x="2520" y="6794"/>
                  <a:pt x="2644" y="6954"/>
                  <a:pt x="2811" y="7052"/>
                </a:cubicBezTo>
                <a:cubicBezTo>
                  <a:pt x="2924" y="7116"/>
                  <a:pt x="3049" y="7149"/>
                  <a:pt x="3178" y="7149"/>
                </a:cubicBezTo>
                <a:cubicBezTo>
                  <a:pt x="3243" y="7149"/>
                  <a:pt x="3307" y="7139"/>
                  <a:pt x="3367" y="7122"/>
                </a:cubicBezTo>
                <a:cubicBezTo>
                  <a:pt x="3431" y="7106"/>
                  <a:pt x="3496" y="7095"/>
                  <a:pt x="3560" y="7095"/>
                </a:cubicBezTo>
                <a:cubicBezTo>
                  <a:pt x="3668" y="7095"/>
                  <a:pt x="3765" y="7118"/>
                  <a:pt x="3851" y="7166"/>
                </a:cubicBezTo>
                <a:cubicBezTo>
                  <a:pt x="3873" y="7177"/>
                  <a:pt x="3889" y="7188"/>
                  <a:pt x="3910" y="7198"/>
                </a:cubicBezTo>
                <a:cubicBezTo>
                  <a:pt x="3964" y="7231"/>
                  <a:pt x="4012" y="7257"/>
                  <a:pt x="4060" y="7289"/>
                </a:cubicBezTo>
                <a:cubicBezTo>
                  <a:pt x="4319" y="7457"/>
                  <a:pt x="4416" y="7792"/>
                  <a:pt x="4298" y="8084"/>
                </a:cubicBezTo>
                <a:lnTo>
                  <a:pt x="4292" y="8094"/>
                </a:lnTo>
                <a:cubicBezTo>
                  <a:pt x="4185" y="8347"/>
                  <a:pt x="3936" y="8515"/>
                  <a:pt x="3656" y="8515"/>
                </a:cubicBezTo>
                <a:cubicBezTo>
                  <a:pt x="3613" y="8515"/>
                  <a:pt x="3576" y="8509"/>
                  <a:pt x="3533" y="8503"/>
                </a:cubicBezTo>
                <a:cubicBezTo>
                  <a:pt x="3242" y="8449"/>
                  <a:pt x="2941" y="8385"/>
                  <a:pt x="2645" y="8304"/>
                </a:cubicBezTo>
                <a:cubicBezTo>
                  <a:pt x="2305" y="8213"/>
                  <a:pt x="1976" y="8110"/>
                  <a:pt x="1658" y="7986"/>
                </a:cubicBezTo>
                <a:cubicBezTo>
                  <a:pt x="1529" y="7937"/>
                  <a:pt x="1421" y="7851"/>
                  <a:pt x="1362" y="7743"/>
                </a:cubicBezTo>
                <a:cubicBezTo>
                  <a:pt x="1270" y="7586"/>
                  <a:pt x="1120" y="7468"/>
                  <a:pt x="948" y="7414"/>
                </a:cubicBezTo>
                <a:cubicBezTo>
                  <a:pt x="878" y="7393"/>
                  <a:pt x="808" y="7382"/>
                  <a:pt x="738" y="7382"/>
                </a:cubicBezTo>
                <a:cubicBezTo>
                  <a:pt x="409" y="7382"/>
                  <a:pt x="118" y="7597"/>
                  <a:pt x="32" y="7910"/>
                </a:cubicBezTo>
                <a:cubicBezTo>
                  <a:pt x="-22" y="8099"/>
                  <a:pt x="-1" y="8299"/>
                  <a:pt x="96" y="8471"/>
                </a:cubicBezTo>
                <a:cubicBezTo>
                  <a:pt x="193" y="8644"/>
                  <a:pt x="350" y="8768"/>
                  <a:pt x="544" y="8817"/>
                </a:cubicBezTo>
                <a:cubicBezTo>
                  <a:pt x="603" y="8833"/>
                  <a:pt x="668" y="8844"/>
                  <a:pt x="732" y="8844"/>
                </a:cubicBezTo>
                <a:cubicBezTo>
                  <a:pt x="851" y="8844"/>
                  <a:pt x="970" y="8812"/>
                  <a:pt x="1078" y="8758"/>
                </a:cubicBezTo>
                <a:cubicBezTo>
                  <a:pt x="1174" y="8709"/>
                  <a:pt x="1276" y="8677"/>
                  <a:pt x="1379" y="8677"/>
                </a:cubicBezTo>
                <a:cubicBezTo>
                  <a:pt x="1411" y="8677"/>
                  <a:pt x="1442" y="8677"/>
                  <a:pt x="1475" y="8682"/>
                </a:cubicBezTo>
                <a:cubicBezTo>
                  <a:pt x="1809" y="8736"/>
                  <a:pt x="2149" y="8811"/>
                  <a:pt x="2483" y="8903"/>
                </a:cubicBezTo>
                <a:cubicBezTo>
                  <a:pt x="2795" y="8984"/>
                  <a:pt x="3096" y="9082"/>
                  <a:pt x="3387" y="9190"/>
                </a:cubicBezTo>
                <a:cubicBezTo>
                  <a:pt x="3672" y="9292"/>
                  <a:pt x="3846" y="9584"/>
                  <a:pt x="3803" y="9891"/>
                </a:cubicBezTo>
                <a:lnTo>
                  <a:pt x="3798" y="9923"/>
                </a:lnTo>
                <a:cubicBezTo>
                  <a:pt x="3760" y="10236"/>
                  <a:pt x="3505" y="10474"/>
                  <a:pt x="3198" y="10490"/>
                </a:cubicBezTo>
                <a:cubicBezTo>
                  <a:pt x="3139" y="10495"/>
                  <a:pt x="3081" y="10495"/>
                  <a:pt x="3022" y="10495"/>
                </a:cubicBezTo>
                <a:cubicBezTo>
                  <a:pt x="2984" y="10495"/>
                  <a:pt x="2945" y="10495"/>
                  <a:pt x="2902" y="10495"/>
                </a:cubicBezTo>
                <a:cubicBezTo>
                  <a:pt x="2767" y="10489"/>
                  <a:pt x="2633" y="10425"/>
                  <a:pt x="2520" y="10306"/>
                </a:cubicBezTo>
                <a:cubicBezTo>
                  <a:pt x="2380" y="10160"/>
                  <a:pt x="2192" y="10080"/>
                  <a:pt x="1993" y="10080"/>
                </a:cubicBezTo>
                <a:lnTo>
                  <a:pt x="1976" y="10080"/>
                </a:lnTo>
                <a:cubicBezTo>
                  <a:pt x="1589" y="10085"/>
                  <a:pt x="1265" y="10408"/>
                  <a:pt x="1259" y="10797"/>
                </a:cubicBezTo>
                <a:cubicBezTo>
                  <a:pt x="1254" y="10996"/>
                  <a:pt x="1330" y="11181"/>
                  <a:pt x="1470" y="11321"/>
                </a:cubicBezTo>
                <a:cubicBezTo>
                  <a:pt x="1610" y="11461"/>
                  <a:pt x="1793" y="11537"/>
                  <a:pt x="1986" y="11537"/>
                </a:cubicBezTo>
                <a:cubicBezTo>
                  <a:pt x="2180" y="11537"/>
                  <a:pt x="2365" y="11461"/>
                  <a:pt x="2505" y="11321"/>
                </a:cubicBezTo>
                <a:cubicBezTo>
                  <a:pt x="2634" y="11192"/>
                  <a:pt x="2790" y="11121"/>
                  <a:pt x="2946" y="11115"/>
                </a:cubicBezTo>
                <a:cubicBezTo>
                  <a:pt x="2967" y="11115"/>
                  <a:pt x="2990" y="11115"/>
                  <a:pt x="3017" y="11115"/>
                </a:cubicBezTo>
                <a:cubicBezTo>
                  <a:pt x="3076" y="11115"/>
                  <a:pt x="3134" y="11115"/>
                  <a:pt x="3193" y="11120"/>
                </a:cubicBezTo>
                <a:cubicBezTo>
                  <a:pt x="3500" y="11137"/>
                  <a:pt x="3753" y="11379"/>
                  <a:pt x="3791" y="11687"/>
                </a:cubicBezTo>
                <a:lnTo>
                  <a:pt x="3798" y="11719"/>
                </a:lnTo>
                <a:cubicBezTo>
                  <a:pt x="3835" y="12027"/>
                  <a:pt x="3667" y="12313"/>
                  <a:pt x="3382" y="12415"/>
                </a:cubicBezTo>
                <a:cubicBezTo>
                  <a:pt x="3091" y="12523"/>
                  <a:pt x="2785" y="12621"/>
                  <a:pt x="2478" y="12702"/>
                </a:cubicBezTo>
                <a:cubicBezTo>
                  <a:pt x="2144" y="12794"/>
                  <a:pt x="1804" y="12864"/>
                  <a:pt x="1470" y="12923"/>
                </a:cubicBezTo>
                <a:cubicBezTo>
                  <a:pt x="1432" y="12928"/>
                  <a:pt x="1400" y="12933"/>
                  <a:pt x="1362" y="12933"/>
                </a:cubicBezTo>
                <a:cubicBezTo>
                  <a:pt x="1260" y="12933"/>
                  <a:pt x="1168" y="12912"/>
                  <a:pt x="1088" y="12864"/>
                </a:cubicBezTo>
                <a:cubicBezTo>
                  <a:pt x="980" y="12799"/>
                  <a:pt x="851" y="12766"/>
                  <a:pt x="727" y="12766"/>
                </a:cubicBezTo>
                <a:cubicBezTo>
                  <a:pt x="674" y="12766"/>
                  <a:pt x="620" y="12772"/>
                  <a:pt x="566" y="12783"/>
                </a:cubicBezTo>
                <a:cubicBezTo>
                  <a:pt x="383" y="12826"/>
                  <a:pt x="215" y="12944"/>
                  <a:pt x="113" y="13117"/>
                </a:cubicBezTo>
                <a:cubicBezTo>
                  <a:pt x="11" y="13289"/>
                  <a:pt x="-28" y="13490"/>
                  <a:pt x="20" y="13673"/>
                </a:cubicBezTo>
                <a:cubicBezTo>
                  <a:pt x="101" y="13997"/>
                  <a:pt x="393" y="14228"/>
                  <a:pt x="727" y="14228"/>
                </a:cubicBezTo>
                <a:cubicBezTo>
                  <a:pt x="792" y="14228"/>
                  <a:pt x="857" y="14217"/>
                  <a:pt x="916" y="14201"/>
                </a:cubicBezTo>
                <a:cubicBezTo>
                  <a:pt x="1094" y="14152"/>
                  <a:pt x="1250" y="14039"/>
                  <a:pt x="1347" y="13877"/>
                </a:cubicBezTo>
                <a:cubicBezTo>
                  <a:pt x="1422" y="13753"/>
                  <a:pt x="1529" y="13668"/>
                  <a:pt x="1653" y="13619"/>
                </a:cubicBezTo>
                <a:cubicBezTo>
                  <a:pt x="1971" y="13501"/>
                  <a:pt x="2300" y="13392"/>
                  <a:pt x="2640" y="13301"/>
                </a:cubicBezTo>
                <a:cubicBezTo>
                  <a:pt x="2952" y="13220"/>
                  <a:pt x="3263" y="13149"/>
                  <a:pt x="3570" y="13095"/>
                </a:cubicBezTo>
                <a:cubicBezTo>
                  <a:pt x="3608" y="13089"/>
                  <a:pt x="3646" y="13085"/>
                  <a:pt x="3678" y="13085"/>
                </a:cubicBezTo>
                <a:cubicBezTo>
                  <a:pt x="3942" y="13085"/>
                  <a:pt x="4173" y="13247"/>
                  <a:pt x="4276" y="13489"/>
                </a:cubicBezTo>
                <a:lnTo>
                  <a:pt x="4287" y="13521"/>
                </a:lnTo>
                <a:cubicBezTo>
                  <a:pt x="4411" y="13813"/>
                  <a:pt x="4309" y="14143"/>
                  <a:pt x="4050" y="14316"/>
                </a:cubicBezTo>
                <a:cubicBezTo>
                  <a:pt x="4002" y="14348"/>
                  <a:pt x="3952" y="14380"/>
                  <a:pt x="3899" y="14407"/>
                </a:cubicBezTo>
                <a:cubicBezTo>
                  <a:pt x="3877" y="14418"/>
                  <a:pt x="3861" y="14428"/>
                  <a:pt x="3840" y="14439"/>
                </a:cubicBezTo>
                <a:cubicBezTo>
                  <a:pt x="3754" y="14487"/>
                  <a:pt x="3651" y="14515"/>
                  <a:pt x="3548" y="14515"/>
                </a:cubicBezTo>
                <a:cubicBezTo>
                  <a:pt x="3489" y="14515"/>
                  <a:pt x="3426" y="14504"/>
                  <a:pt x="3367" y="14488"/>
                </a:cubicBezTo>
                <a:cubicBezTo>
                  <a:pt x="3302" y="14471"/>
                  <a:pt x="3231" y="14461"/>
                  <a:pt x="3166" y="14461"/>
                </a:cubicBezTo>
                <a:cubicBezTo>
                  <a:pt x="3032" y="14461"/>
                  <a:pt x="2902" y="14498"/>
                  <a:pt x="2789" y="14569"/>
                </a:cubicBezTo>
                <a:cubicBezTo>
                  <a:pt x="2466" y="14763"/>
                  <a:pt x="2349" y="15221"/>
                  <a:pt x="2532" y="15550"/>
                </a:cubicBezTo>
                <a:cubicBezTo>
                  <a:pt x="2661" y="15782"/>
                  <a:pt x="2902" y="15923"/>
                  <a:pt x="3166" y="15923"/>
                </a:cubicBezTo>
                <a:cubicBezTo>
                  <a:pt x="3296" y="15923"/>
                  <a:pt x="3420" y="15891"/>
                  <a:pt x="3533" y="15827"/>
                </a:cubicBezTo>
                <a:cubicBezTo>
                  <a:pt x="3700" y="15729"/>
                  <a:pt x="3823" y="15572"/>
                  <a:pt x="3872" y="15383"/>
                </a:cubicBezTo>
                <a:cubicBezTo>
                  <a:pt x="3920" y="15210"/>
                  <a:pt x="4018" y="15064"/>
                  <a:pt x="4153" y="14983"/>
                </a:cubicBezTo>
                <a:cubicBezTo>
                  <a:pt x="4174" y="14973"/>
                  <a:pt x="4190" y="14962"/>
                  <a:pt x="4212" y="14951"/>
                </a:cubicBezTo>
                <a:cubicBezTo>
                  <a:pt x="4266" y="14919"/>
                  <a:pt x="4319" y="14892"/>
                  <a:pt x="4373" y="14865"/>
                </a:cubicBezTo>
                <a:cubicBezTo>
                  <a:pt x="4459" y="14822"/>
                  <a:pt x="4556" y="14801"/>
                  <a:pt x="4653" y="14801"/>
                </a:cubicBezTo>
                <a:cubicBezTo>
                  <a:pt x="4852" y="14801"/>
                  <a:pt x="5047" y="14897"/>
                  <a:pt x="5171" y="15059"/>
                </a:cubicBezTo>
                <a:lnTo>
                  <a:pt x="5191" y="15086"/>
                </a:lnTo>
                <a:cubicBezTo>
                  <a:pt x="5380" y="15329"/>
                  <a:pt x="5380" y="15664"/>
                  <a:pt x="5186" y="15891"/>
                </a:cubicBezTo>
                <a:cubicBezTo>
                  <a:pt x="4987" y="16133"/>
                  <a:pt x="4766" y="16370"/>
                  <a:pt x="4540" y="16602"/>
                </a:cubicBezTo>
                <a:cubicBezTo>
                  <a:pt x="4292" y="16850"/>
                  <a:pt x="4034" y="17083"/>
                  <a:pt x="3776" y="17299"/>
                </a:cubicBezTo>
                <a:cubicBezTo>
                  <a:pt x="3668" y="17385"/>
                  <a:pt x="3538" y="17433"/>
                  <a:pt x="3414" y="17433"/>
                </a:cubicBezTo>
                <a:cubicBezTo>
                  <a:pt x="3231" y="17433"/>
                  <a:pt x="3054" y="17503"/>
                  <a:pt x="2919" y="17627"/>
                </a:cubicBezTo>
                <a:cubicBezTo>
                  <a:pt x="2779" y="17757"/>
                  <a:pt x="2699" y="17947"/>
                  <a:pt x="2693" y="18147"/>
                </a:cubicBezTo>
                <a:cubicBezTo>
                  <a:pt x="2688" y="18346"/>
                  <a:pt x="2757" y="18540"/>
                  <a:pt x="2892" y="18674"/>
                </a:cubicBezTo>
                <a:cubicBezTo>
                  <a:pt x="3032" y="18820"/>
                  <a:pt x="3215" y="18895"/>
                  <a:pt x="3414" y="18895"/>
                </a:cubicBezTo>
                <a:cubicBezTo>
                  <a:pt x="3608" y="18895"/>
                  <a:pt x="3792" y="18820"/>
                  <a:pt x="3932" y="18680"/>
                </a:cubicBezTo>
                <a:cubicBezTo>
                  <a:pt x="4067" y="18545"/>
                  <a:pt x="4142" y="18367"/>
                  <a:pt x="4148" y="18184"/>
                </a:cubicBezTo>
                <a:cubicBezTo>
                  <a:pt x="4153" y="18044"/>
                  <a:pt x="4190" y="17925"/>
                  <a:pt x="4266" y="17833"/>
                </a:cubicBezTo>
                <a:cubicBezTo>
                  <a:pt x="4486" y="17563"/>
                  <a:pt x="4723" y="17299"/>
                  <a:pt x="4976" y="17046"/>
                </a:cubicBezTo>
                <a:cubicBezTo>
                  <a:pt x="5207" y="16814"/>
                  <a:pt x="5445" y="16598"/>
                  <a:pt x="5688" y="16398"/>
                </a:cubicBezTo>
                <a:cubicBezTo>
                  <a:pt x="5801" y="16306"/>
                  <a:pt x="5941" y="16251"/>
                  <a:pt x="6087" y="16251"/>
                </a:cubicBezTo>
                <a:cubicBezTo>
                  <a:pt x="6232" y="16251"/>
                  <a:pt x="6372" y="16301"/>
                  <a:pt x="6496" y="16398"/>
                </a:cubicBezTo>
                <a:lnTo>
                  <a:pt x="6518" y="16413"/>
                </a:lnTo>
                <a:cubicBezTo>
                  <a:pt x="6765" y="16602"/>
                  <a:pt x="6846" y="16937"/>
                  <a:pt x="6711" y="17213"/>
                </a:cubicBezTo>
                <a:cubicBezTo>
                  <a:pt x="6684" y="17267"/>
                  <a:pt x="6658" y="17320"/>
                  <a:pt x="6625" y="17374"/>
                </a:cubicBezTo>
                <a:cubicBezTo>
                  <a:pt x="6604" y="17407"/>
                  <a:pt x="6586" y="17440"/>
                  <a:pt x="6565" y="17477"/>
                </a:cubicBezTo>
                <a:cubicBezTo>
                  <a:pt x="6495" y="17591"/>
                  <a:pt x="6366" y="17677"/>
                  <a:pt x="6210" y="17715"/>
                </a:cubicBezTo>
                <a:cubicBezTo>
                  <a:pt x="6010" y="17764"/>
                  <a:pt x="5839" y="17893"/>
                  <a:pt x="5742" y="18071"/>
                </a:cubicBezTo>
                <a:cubicBezTo>
                  <a:pt x="5553" y="18411"/>
                  <a:pt x="5672" y="18853"/>
                  <a:pt x="6006" y="19047"/>
                </a:cubicBezTo>
                <a:cubicBezTo>
                  <a:pt x="6119" y="19117"/>
                  <a:pt x="6247" y="19150"/>
                  <a:pt x="6376" y="19150"/>
                </a:cubicBezTo>
                <a:cubicBezTo>
                  <a:pt x="6635" y="19150"/>
                  <a:pt x="6878" y="19009"/>
                  <a:pt x="7007" y="18782"/>
                </a:cubicBezTo>
                <a:cubicBezTo>
                  <a:pt x="7104" y="18615"/>
                  <a:pt x="7130" y="18416"/>
                  <a:pt x="7077" y="18228"/>
                </a:cubicBezTo>
                <a:cubicBezTo>
                  <a:pt x="7028" y="18055"/>
                  <a:pt x="7045" y="17882"/>
                  <a:pt x="7120" y="17742"/>
                </a:cubicBezTo>
                <a:cubicBezTo>
                  <a:pt x="7131" y="17720"/>
                  <a:pt x="7141" y="17703"/>
                  <a:pt x="7152" y="17681"/>
                </a:cubicBezTo>
                <a:cubicBezTo>
                  <a:pt x="7185" y="17627"/>
                  <a:pt x="7213" y="17580"/>
                  <a:pt x="7245" y="17531"/>
                </a:cubicBezTo>
                <a:cubicBezTo>
                  <a:pt x="7363" y="17353"/>
                  <a:pt x="7561" y="17245"/>
                  <a:pt x="7777" y="17245"/>
                </a:cubicBezTo>
                <a:cubicBezTo>
                  <a:pt x="7863" y="17245"/>
                  <a:pt x="7950" y="17261"/>
                  <a:pt x="8031" y="17293"/>
                </a:cubicBezTo>
                <a:lnTo>
                  <a:pt x="8063" y="17304"/>
                </a:lnTo>
                <a:cubicBezTo>
                  <a:pt x="8348" y="17422"/>
                  <a:pt x="8510" y="17715"/>
                  <a:pt x="8462" y="18017"/>
                </a:cubicBezTo>
                <a:cubicBezTo>
                  <a:pt x="8408" y="18324"/>
                  <a:pt x="8337" y="18636"/>
                  <a:pt x="8256" y="18949"/>
                </a:cubicBezTo>
                <a:cubicBezTo>
                  <a:pt x="8165" y="19289"/>
                  <a:pt x="8062" y="19619"/>
                  <a:pt x="7938" y="19937"/>
                </a:cubicBezTo>
                <a:cubicBezTo>
                  <a:pt x="7890" y="20067"/>
                  <a:pt x="7804" y="20175"/>
                  <a:pt x="7696" y="20234"/>
                </a:cubicBezTo>
                <a:cubicBezTo>
                  <a:pt x="7540" y="20326"/>
                  <a:pt x="7422" y="20476"/>
                  <a:pt x="7368" y="20649"/>
                </a:cubicBezTo>
                <a:cubicBezTo>
                  <a:pt x="7314" y="20832"/>
                  <a:pt x="7335" y="21038"/>
                  <a:pt x="7427" y="21210"/>
                </a:cubicBezTo>
                <a:cubicBezTo>
                  <a:pt x="7518" y="21383"/>
                  <a:pt x="7681" y="21512"/>
                  <a:pt x="7864" y="21566"/>
                </a:cubicBezTo>
                <a:cubicBezTo>
                  <a:pt x="7929" y="21582"/>
                  <a:pt x="7998" y="21593"/>
                  <a:pt x="8063" y="21593"/>
                </a:cubicBezTo>
                <a:cubicBezTo>
                  <a:pt x="8391" y="21593"/>
                  <a:pt x="8682" y="21372"/>
                  <a:pt x="8768" y="21054"/>
                </a:cubicBezTo>
                <a:cubicBezTo>
                  <a:pt x="8817" y="20876"/>
                  <a:pt x="8796" y="20683"/>
                  <a:pt x="8704" y="20521"/>
                </a:cubicBezTo>
                <a:cubicBezTo>
                  <a:pt x="8634" y="20397"/>
                  <a:pt x="8612" y="20256"/>
                  <a:pt x="8633" y="20121"/>
                </a:cubicBezTo>
                <a:cubicBezTo>
                  <a:pt x="8687" y="19787"/>
                  <a:pt x="8762" y="19446"/>
                  <a:pt x="8854" y="19111"/>
                </a:cubicBezTo>
                <a:cubicBezTo>
                  <a:pt x="8935" y="18798"/>
                  <a:pt x="9032" y="18497"/>
                  <a:pt x="9140" y="18206"/>
                </a:cubicBezTo>
                <a:cubicBezTo>
                  <a:pt x="9232" y="17952"/>
                  <a:pt x="9480" y="17784"/>
                  <a:pt x="9749" y="17784"/>
                </a:cubicBezTo>
                <a:cubicBezTo>
                  <a:pt x="9776" y="17784"/>
                  <a:pt x="9808" y="17784"/>
                  <a:pt x="9840" y="17789"/>
                </a:cubicBezTo>
                <a:lnTo>
                  <a:pt x="9872" y="17796"/>
                </a:lnTo>
                <a:cubicBezTo>
                  <a:pt x="10185" y="17834"/>
                  <a:pt x="10422" y="18087"/>
                  <a:pt x="10438" y="18395"/>
                </a:cubicBezTo>
                <a:cubicBezTo>
                  <a:pt x="10443" y="18454"/>
                  <a:pt x="10443" y="18512"/>
                  <a:pt x="10443" y="18572"/>
                </a:cubicBezTo>
                <a:cubicBezTo>
                  <a:pt x="10443" y="18609"/>
                  <a:pt x="10443" y="18648"/>
                  <a:pt x="10443" y="18691"/>
                </a:cubicBezTo>
                <a:cubicBezTo>
                  <a:pt x="10438" y="18826"/>
                  <a:pt x="10373" y="18961"/>
                  <a:pt x="10254" y="19074"/>
                </a:cubicBezTo>
                <a:cubicBezTo>
                  <a:pt x="10104" y="19214"/>
                  <a:pt x="10023" y="19414"/>
                  <a:pt x="10029" y="19619"/>
                </a:cubicBezTo>
                <a:cubicBezTo>
                  <a:pt x="10034" y="20007"/>
                  <a:pt x="10358" y="20332"/>
                  <a:pt x="10746" y="20337"/>
                </a:cubicBezTo>
                <a:cubicBezTo>
                  <a:pt x="10746" y="20337"/>
                  <a:pt x="10756" y="20337"/>
                  <a:pt x="10756" y="20337"/>
                </a:cubicBezTo>
                <a:cubicBezTo>
                  <a:pt x="11160" y="20337"/>
                  <a:pt x="11483" y="20008"/>
                  <a:pt x="11483" y="19609"/>
                </a:cubicBezTo>
                <a:cubicBezTo>
                  <a:pt x="11483" y="19414"/>
                  <a:pt x="11408" y="19231"/>
                  <a:pt x="11268" y="19091"/>
                </a:cubicBezTo>
                <a:cubicBezTo>
                  <a:pt x="11138" y="18961"/>
                  <a:pt x="11068" y="18804"/>
                  <a:pt x="11062" y="18647"/>
                </a:cubicBezTo>
                <a:cubicBezTo>
                  <a:pt x="11062" y="18626"/>
                  <a:pt x="11062" y="18605"/>
                  <a:pt x="11062" y="18578"/>
                </a:cubicBezTo>
                <a:cubicBezTo>
                  <a:pt x="11062" y="18519"/>
                  <a:pt x="11064" y="18459"/>
                  <a:pt x="11069" y="18400"/>
                </a:cubicBezTo>
                <a:cubicBezTo>
                  <a:pt x="11085" y="18092"/>
                  <a:pt x="11328" y="17839"/>
                  <a:pt x="11635" y="17801"/>
                </a:cubicBezTo>
                <a:lnTo>
                  <a:pt x="11667" y="17796"/>
                </a:lnTo>
                <a:cubicBezTo>
                  <a:pt x="11694" y="17791"/>
                  <a:pt x="11726" y="17789"/>
                  <a:pt x="11752" y="17789"/>
                </a:cubicBezTo>
                <a:cubicBezTo>
                  <a:pt x="12022" y="17789"/>
                  <a:pt x="12270" y="17957"/>
                  <a:pt x="12362" y="18211"/>
                </a:cubicBezTo>
                <a:cubicBezTo>
                  <a:pt x="12470" y="18502"/>
                  <a:pt x="12565" y="18810"/>
                  <a:pt x="12646" y="19118"/>
                </a:cubicBezTo>
                <a:cubicBezTo>
                  <a:pt x="12738" y="19458"/>
                  <a:pt x="12808" y="19797"/>
                  <a:pt x="12867" y="20126"/>
                </a:cubicBezTo>
                <a:cubicBezTo>
                  <a:pt x="12888" y="20261"/>
                  <a:pt x="12867" y="20396"/>
                  <a:pt x="12808" y="20509"/>
                </a:cubicBezTo>
                <a:cubicBezTo>
                  <a:pt x="12716" y="20671"/>
                  <a:pt x="12689" y="20855"/>
                  <a:pt x="12732" y="21033"/>
                </a:cubicBezTo>
                <a:cubicBezTo>
                  <a:pt x="12808" y="21357"/>
                  <a:pt x="13115" y="21600"/>
                  <a:pt x="13454" y="21600"/>
                </a:cubicBezTo>
                <a:cubicBezTo>
                  <a:pt x="13508" y="21600"/>
                  <a:pt x="13567" y="21594"/>
                  <a:pt x="13616" y="21578"/>
                </a:cubicBezTo>
                <a:cubicBezTo>
                  <a:pt x="13810" y="21530"/>
                  <a:pt x="13966" y="21410"/>
                  <a:pt x="14069" y="21237"/>
                </a:cubicBezTo>
                <a:cubicBezTo>
                  <a:pt x="14171" y="21065"/>
                  <a:pt x="14198" y="20870"/>
                  <a:pt x="14144" y="20676"/>
                </a:cubicBezTo>
                <a:cubicBezTo>
                  <a:pt x="14096" y="20498"/>
                  <a:pt x="13983" y="20341"/>
                  <a:pt x="13821" y="20244"/>
                </a:cubicBezTo>
                <a:cubicBezTo>
                  <a:pt x="13697" y="20169"/>
                  <a:pt x="13610" y="20062"/>
                  <a:pt x="13562" y="19937"/>
                </a:cubicBezTo>
                <a:cubicBezTo>
                  <a:pt x="13443" y="19619"/>
                  <a:pt x="13335" y="19289"/>
                  <a:pt x="13244" y="18949"/>
                </a:cubicBezTo>
                <a:cubicBezTo>
                  <a:pt x="13163" y="18636"/>
                  <a:pt x="13094" y="18324"/>
                  <a:pt x="13040" y="18022"/>
                </a:cubicBezTo>
                <a:cubicBezTo>
                  <a:pt x="12986" y="17720"/>
                  <a:pt x="13152" y="17429"/>
                  <a:pt x="13432" y="17315"/>
                </a:cubicBezTo>
                <a:lnTo>
                  <a:pt x="13466" y="17304"/>
                </a:lnTo>
                <a:cubicBezTo>
                  <a:pt x="13547" y="17271"/>
                  <a:pt x="13632" y="17250"/>
                  <a:pt x="13718" y="17250"/>
                </a:cubicBezTo>
                <a:cubicBezTo>
                  <a:pt x="13934" y="17250"/>
                  <a:pt x="14139" y="17358"/>
                  <a:pt x="14252" y="17536"/>
                </a:cubicBezTo>
                <a:cubicBezTo>
                  <a:pt x="14284" y="17585"/>
                  <a:pt x="14316" y="17634"/>
                  <a:pt x="14343" y="17688"/>
                </a:cubicBezTo>
                <a:cubicBezTo>
                  <a:pt x="14354" y="17710"/>
                  <a:pt x="14364" y="17725"/>
                  <a:pt x="14375" y="17747"/>
                </a:cubicBezTo>
                <a:cubicBezTo>
                  <a:pt x="14450" y="17887"/>
                  <a:pt x="14472" y="18059"/>
                  <a:pt x="14424" y="18221"/>
                </a:cubicBezTo>
                <a:cubicBezTo>
                  <a:pt x="14370" y="18415"/>
                  <a:pt x="14397" y="18627"/>
                  <a:pt x="14499" y="18799"/>
                </a:cubicBezTo>
                <a:cubicBezTo>
                  <a:pt x="14623" y="19010"/>
                  <a:pt x="14877" y="19145"/>
                  <a:pt x="15141" y="19145"/>
                </a:cubicBezTo>
                <a:cubicBezTo>
                  <a:pt x="15265" y="19145"/>
                  <a:pt x="15377" y="19117"/>
                  <a:pt x="15479" y="19057"/>
                </a:cubicBezTo>
                <a:cubicBezTo>
                  <a:pt x="15651" y="18960"/>
                  <a:pt x="15775" y="18804"/>
                  <a:pt x="15829" y="18615"/>
                </a:cubicBezTo>
                <a:cubicBezTo>
                  <a:pt x="15883" y="18427"/>
                  <a:pt x="15857" y="18227"/>
                  <a:pt x="15760" y="18054"/>
                </a:cubicBezTo>
                <a:cubicBezTo>
                  <a:pt x="15663" y="17887"/>
                  <a:pt x="15506" y="17764"/>
                  <a:pt x="15318" y="17715"/>
                </a:cubicBezTo>
                <a:cubicBezTo>
                  <a:pt x="15145" y="17666"/>
                  <a:pt x="15001" y="17568"/>
                  <a:pt x="14920" y="17433"/>
                </a:cubicBezTo>
                <a:cubicBezTo>
                  <a:pt x="14910" y="17412"/>
                  <a:pt x="14897" y="17396"/>
                  <a:pt x="14887" y="17374"/>
                </a:cubicBezTo>
                <a:cubicBezTo>
                  <a:pt x="14854" y="17320"/>
                  <a:pt x="14828" y="17267"/>
                  <a:pt x="14801" y="17213"/>
                </a:cubicBezTo>
                <a:cubicBezTo>
                  <a:pt x="14666" y="16943"/>
                  <a:pt x="14747" y="16602"/>
                  <a:pt x="14994" y="16413"/>
                </a:cubicBezTo>
                <a:lnTo>
                  <a:pt x="15021" y="16393"/>
                </a:lnTo>
                <a:cubicBezTo>
                  <a:pt x="15140" y="16301"/>
                  <a:pt x="15280" y="16251"/>
                  <a:pt x="15425" y="16251"/>
                </a:cubicBezTo>
                <a:cubicBezTo>
                  <a:pt x="15576" y="16251"/>
                  <a:pt x="15711" y="16301"/>
                  <a:pt x="15824" y="16398"/>
                </a:cubicBezTo>
                <a:cubicBezTo>
                  <a:pt x="16067" y="16598"/>
                  <a:pt x="16305" y="16819"/>
                  <a:pt x="16536" y="17046"/>
                </a:cubicBezTo>
                <a:cubicBezTo>
                  <a:pt x="16784" y="17294"/>
                  <a:pt x="17014" y="17552"/>
                  <a:pt x="17230" y="17811"/>
                </a:cubicBezTo>
                <a:cubicBezTo>
                  <a:pt x="17316" y="17919"/>
                  <a:pt x="17364" y="18050"/>
                  <a:pt x="17364" y="18174"/>
                </a:cubicBezTo>
                <a:cubicBezTo>
                  <a:pt x="17364" y="18357"/>
                  <a:pt x="17436" y="18535"/>
                  <a:pt x="17560" y="18669"/>
                </a:cubicBezTo>
                <a:cubicBezTo>
                  <a:pt x="17694" y="18815"/>
                  <a:pt x="17888" y="18895"/>
                  <a:pt x="18098" y="18895"/>
                </a:cubicBezTo>
                <a:cubicBezTo>
                  <a:pt x="18292" y="18895"/>
                  <a:pt x="18468" y="18826"/>
                  <a:pt x="18603" y="18696"/>
                </a:cubicBezTo>
                <a:cubicBezTo>
                  <a:pt x="18743" y="18561"/>
                  <a:pt x="18825" y="18373"/>
                  <a:pt x="18825" y="18179"/>
                </a:cubicBezTo>
                <a:cubicBezTo>
                  <a:pt x="18825" y="17979"/>
                  <a:pt x="18750" y="17795"/>
                  <a:pt x="18610" y="17654"/>
                </a:cubicBezTo>
                <a:cubicBezTo>
                  <a:pt x="18475" y="17519"/>
                  <a:pt x="18296" y="17444"/>
                  <a:pt x="18113" y="17439"/>
                </a:cubicBezTo>
                <a:cubicBezTo>
                  <a:pt x="17973" y="17433"/>
                  <a:pt x="17855" y="17396"/>
                  <a:pt x="17763" y="17320"/>
                </a:cubicBezTo>
                <a:cubicBezTo>
                  <a:pt x="17494" y="17099"/>
                  <a:pt x="17230" y="16863"/>
                  <a:pt x="16977" y="16609"/>
                </a:cubicBezTo>
                <a:cubicBezTo>
                  <a:pt x="16746" y="16377"/>
                  <a:pt x="16530" y="16138"/>
                  <a:pt x="16331" y="15896"/>
                </a:cubicBezTo>
                <a:cubicBezTo>
                  <a:pt x="16142" y="15664"/>
                  <a:pt x="16137" y="15334"/>
                  <a:pt x="16326" y="15091"/>
                </a:cubicBezTo>
                <a:lnTo>
                  <a:pt x="16348" y="15064"/>
                </a:lnTo>
                <a:cubicBezTo>
                  <a:pt x="16472" y="14902"/>
                  <a:pt x="16665" y="14806"/>
                  <a:pt x="16864" y="14806"/>
                </a:cubicBezTo>
                <a:cubicBezTo>
                  <a:pt x="16961" y="14806"/>
                  <a:pt x="17052" y="14827"/>
                  <a:pt x="17144" y="14870"/>
                </a:cubicBezTo>
                <a:cubicBezTo>
                  <a:pt x="17198" y="14897"/>
                  <a:pt x="17252" y="14924"/>
                  <a:pt x="17305" y="14956"/>
                </a:cubicBezTo>
                <a:cubicBezTo>
                  <a:pt x="17338" y="14978"/>
                  <a:pt x="17370" y="14996"/>
                  <a:pt x="17408" y="15017"/>
                </a:cubicBezTo>
                <a:cubicBezTo>
                  <a:pt x="17521" y="15087"/>
                  <a:pt x="17608" y="15216"/>
                  <a:pt x="17645" y="15373"/>
                </a:cubicBezTo>
                <a:cubicBezTo>
                  <a:pt x="17694" y="15573"/>
                  <a:pt x="17823" y="15745"/>
                  <a:pt x="18001" y="15842"/>
                </a:cubicBezTo>
                <a:cubicBezTo>
                  <a:pt x="18103" y="15901"/>
                  <a:pt x="18227" y="15928"/>
                  <a:pt x="18346" y="15928"/>
                </a:cubicBezTo>
                <a:cubicBezTo>
                  <a:pt x="18604" y="15928"/>
                  <a:pt x="18846" y="15793"/>
                  <a:pt x="18975" y="15572"/>
                </a:cubicBezTo>
                <a:cubicBezTo>
                  <a:pt x="19077" y="15405"/>
                  <a:pt x="19104" y="15206"/>
                  <a:pt x="19056" y="15017"/>
                </a:cubicBezTo>
                <a:cubicBezTo>
                  <a:pt x="19007" y="14828"/>
                  <a:pt x="18885" y="14666"/>
                  <a:pt x="18718" y="14569"/>
                </a:cubicBezTo>
                <a:cubicBezTo>
                  <a:pt x="18604" y="14504"/>
                  <a:pt x="18480" y="14471"/>
                  <a:pt x="18351" y="14471"/>
                </a:cubicBezTo>
                <a:cubicBezTo>
                  <a:pt x="18286" y="14471"/>
                  <a:pt x="18221" y="14482"/>
                  <a:pt x="18162" y="14498"/>
                </a:cubicBezTo>
                <a:cubicBezTo>
                  <a:pt x="18098" y="14514"/>
                  <a:pt x="18033" y="14525"/>
                  <a:pt x="17969" y="14525"/>
                </a:cubicBezTo>
                <a:cubicBezTo>
                  <a:pt x="17861" y="14525"/>
                  <a:pt x="17764" y="14504"/>
                  <a:pt x="17677" y="14456"/>
                </a:cubicBezTo>
                <a:cubicBezTo>
                  <a:pt x="17656" y="14445"/>
                  <a:pt x="17640" y="14434"/>
                  <a:pt x="17618" y="14424"/>
                </a:cubicBezTo>
                <a:cubicBezTo>
                  <a:pt x="17565" y="14391"/>
                  <a:pt x="17515" y="14363"/>
                  <a:pt x="17467" y="14331"/>
                </a:cubicBezTo>
                <a:cubicBezTo>
                  <a:pt x="17208" y="14164"/>
                  <a:pt x="17111" y="13830"/>
                  <a:pt x="17230" y="13538"/>
                </a:cubicBezTo>
                <a:lnTo>
                  <a:pt x="17241" y="13506"/>
                </a:lnTo>
                <a:cubicBezTo>
                  <a:pt x="17344" y="13258"/>
                  <a:pt x="17580" y="13102"/>
                  <a:pt x="17839" y="13102"/>
                </a:cubicBezTo>
                <a:cubicBezTo>
                  <a:pt x="17877" y="13102"/>
                  <a:pt x="17914" y="13106"/>
                  <a:pt x="17947" y="13112"/>
                </a:cubicBezTo>
                <a:cubicBezTo>
                  <a:pt x="18254" y="13166"/>
                  <a:pt x="18567" y="13237"/>
                  <a:pt x="18879" y="13317"/>
                </a:cubicBezTo>
                <a:cubicBezTo>
                  <a:pt x="19219" y="13409"/>
                  <a:pt x="19546" y="13510"/>
                  <a:pt x="19864" y="13634"/>
                </a:cubicBezTo>
                <a:cubicBezTo>
                  <a:pt x="19988" y="13683"/>
                  <a:pt x="20096" y="13775"/>
                  <a:pt x="20172" y="13894"/>
                </a:cubicBezTo>
                <a:cubicBezTo>
                  <a:pt x="20269" y="14051"/>
                  <a:pt x="20425" y="14169"/>
                  <a:pt x="20603" y="14218"/>
                </a:cubicBezTo>
                <a:cubicBezTo>
                  <a:pt x="20662" y="14234"/>
                  <a:pt x="20727" y="14245"/>
                  <a:pt x="20791" y="14245"/>
                </a:cubicBezTo>
                <a:cubicBezTo>
                  <a:pt x="21125" y="14245"/>
                  <a:pt x="21416" y="14018"/>
                  <a:pt x="21497" y="13688"/>
                </a:cubicBezTo>
                <a:cubicBezTo>
                  <a:pt x="21567" y="13483"/>
                  <a:pt x="21533" y="13284"/>
                  <a:pt x="21431" y="13112"/>
                </a:cubicBezTo>
                <a:cubicBezTo>
                  <a:pt x="21329" y="12944"/>
                  <a:pt x="21162" y="12821"/>
                  <a:pt x="20973" y="12778"/>
                </a:cubicBezTo>
                <a:cubicBezTo>
                  <a:pt x="20919" y="12767"/>
                  <a:pt x="20865" y="12761"/>
                  <a:pt x="20812" y="12761"/>
                </a:cubicBezTo>
                <a:cubicBezTo>
                  <a:pt x="20628" y="12761"/>
                  <a:pt x="20451" y="12831"/>
                  <a:pt x="20317" y="12955"/>
                </a:cubicBezTo>
                <a:cubicBezTo>
                  <a:pt x="19907" y="12896"/>
                  <a:pt x="19481" y="12815"/>
                  <a:pt x="19061" y="12702"/>
                </a:cubicBezTo>
                <a:cubicBezTo>
                  <a:pt x="18749" y="12621"/>
                  <a:pt x="18448" y="12523"/>
                  <a:pt x="18157" y="12415"/>
                </a:cubicBezTo>
                <a:cubicBezTo>
                  <a:pt x="17872" y="12313"/>
                  <a:pt x="17698" y="12021"/>
                  <a:pt x="17741" y="11714"/>
                </a:cubicBezTo>
                <a:lnTo>
                  <a:pt x="17748" y="11682"/>
                </a:lnTo>
                <a:cubicBezTo>
                  <a:pt x="17786" y="11369"/>
                  <a:pt x="18039" y="11132"/>
                  <a:pt x="18346" y="11115"/>
                </a:cubicBezTo>
                <a:cubicBezTo>
                  <a:pt x="18405" y="11110"/>
                  <a:pt x="18463" y="11110"/>
                  <a:pt x="18522" y="11110"/>
                </a:cubicBezTo>
                <a:cubicBezTo>
                  <a:pt x="18646" y="11110"/>
                  <a:pt x="18777" y="11116"/>
                  <a:pt x="18906" y="11132"/>
                </a:cubicBezTo>
                <a:cubicBezTo>
                  <a:pt x="19030" y="11375"/>
                  <a:pt x="19278" y="11525"/>
                  <a:pt x="19552" y="11525"/>
                </a:cubicBezTo>
                <a:lnTo>
                  <a:pt x="19568" y="11525"/>
                </a:lnTo>
                <a:cubicBezTo>
                  <a:pt x="19955" y="11520"/>
                  <a:pt x="20279" y="11197"/>
                  <a:pt x="20285" y="10808"/>
                </a:cubicBezTo>
                <a:cubicBezTo>
                  <a:pt x="20290" y="10609"/>
                  <a:pt x="20214" y="10424"/>
                  <a:pt x="20074" y="10284"/>
                </a:cubicBezTo>
                <a:cubicBezTo>
                  <a:pt x="19934" y="10144"/>
                  <a:pt x="19751" y="10068"/>
                  <a:pt x="19558" y="10068"/>
                </a:cubicBezTo>
                <a:cubicBezTo>
                  <a:pt x="19364" y="10068"/>
                  <a:pt x="19181" y="10144"/>
                  <a:pt x="19041" y="10284"/>
                </a:cubicBezTo>
                <a:cubicBezTo>
                  <a:pt x="18912" y="10414"/>
                  <a:pt x="18754" y="10484"/>
                  <a:pt x="18598" y="10490"/>
                </a:cubicBezTo>
                <a:cubicBezTo>
                  <a:pt x="18577" y="10490"/>
                  <a:pt x="18556" y="10490"/>
                  <a:pt x="18529" y="10490"/>
                </a:cubicBezTo>
                <a:cubicBezTo>
                  <a:pt x="18470" y="10490"/>
                  <a:pt x="18410" y="10490"/>
                  <a:pt x="18351" y="10485"/>
                </a:cubicBezTo>
                <a:cubicBezTo>
                  <a:pt x="18044" y="10468"/>
                  <a:pt x="17791" y="10226"/>
                  <a:pt x="17753" y="9918"/>
                </a:cubicBezTo>
                <a:lnTo>
                  <a:pt x="17748" y="9884"/>
                </a:lnTo>
                <a:cubicBezTo>
                  <a:pt x="17710" y="9577"/>
                  <a:pt x="17877" y="9292"/>
                  <a:pt x="18162" y="9190"/>
                </a:cubicBezTo>
                <a:cubicBezTo>
                  <a:pt x="18453" y="9082"/>
                  <a:pt x="18761" y="8984"/>
                  <a:pt x="19068" y="8903"/>
                </a:cubicBezTo>
                <a:cubicBezTo>
                  <a:pt x="19407" y="8811"/>
                  <a:pt x="19746" y="8742"/>
                  <a:pt x="20074" y="8682"/>
                </a:cubicBezTo>
                <a:cubicBezTo>
                  <a:pt x="20112" y="8677"/>
                  <a:pt x="20144" y="8670"/>
                  <a:pt x="20182" y="8670"/>
                </a:cubicBezTo>
                <a:cubicBezTo>
                  <a:pt x="20284" y="8670"/>
                  <a:pt x="20376" y="8693"/>
                  <a:pt x="20456" y="8741"/>
                </a:cubicBezTo>
                <a:cubicBezTo>
                  <a:pt x="20564" y="8806"/>
                  <a:pt x="20694" y="8839"/>
                  <a:pt x="20818" y="8839"/>
                </a:cubicBezTo>
                <a:cubicBezTo>
                  <a:pt x="20872" y="8839"/>
                  <a:pt x="20926" y="8833"/>
                  <a:pt x="20980" y="8822"/>
                </a:cubicBezTo>
                <a:cubicBezTo>
                  <a:pt x="21163" y="8779"/>
                  <a:pt x="21329" y="8661"/>
                  <a:pt x="21431" y="8488"/>
                </a:cubicBezTo>
                <a:cubicBezTo>
                  <a:pt x="21533" y="8316"/>
                  <a:pt x="21572" y="8115"/>
                  <a:pt x="21524" y="7932"/>
                </a:cubicBezTo>
                <a:cubicBezTo>
                  <a:pt x="21443" y="7608"/>
                  <a:pt x="21152" y="7375"/>
                  <a:pt x="20818" y="7375"/>
                </a:cubicBezTo>
                <a:cubicBezTo>
                  <a:pt x="20754" y="7375"/>
                  <a:pt x="20689" y="7386"/>
                  <a:pt x="20630" y="7402"/>
                </a:cubicBezTo>
                <a:cubicBezTo>
                  <a:pt x="20452" y="7451"/>
                  <a:pt x="20296" y="7564"/>
                  <a:pt x="20199" y="7726"/>
                </a:cubicBezTo>
                <a:cubicBezTo>
                  <a:pt x="20123" y="7850"/>
                  <a:pt x="20015" y="7937"/>
                  <a:pt x="19891" y="7986"/>
                </a:cubicBezTo>
                <a:cubicBezTo>
                  <a:pt x="19573" y="8104"/>
                  <a:pt x="19245" y="8213"/>
                  <a:pt x="18906" y="8304"/>
                </a:cubicBezTo>
                <a:cubicBezTo>
                  <a:pt x="18594" y="8385"/>
                  <a:pt x="18281" y="8455"/>
                  <a:pt x="17974" y="8508"/>
                </a:cubicBezTo>
                <a:cubicBezTo>
                  <a:pt x="17936" y="8514"/>
                  <a:pt x="17898" y="8520"/>
                  <a:pt x="17866" y="8520"/>
                </a:cubicBezTo>
                <a:cubicBezTo>
                  <a:pt x="17602" y="8520"/>
                  <a:pt x="17371" y="8364"/>
                  <a:pt x="17268" y="8116"/>
                </a:cubicBezTo>
                <a:lnTo>
                  <a:pt x="17257" y="8084"/>
                </a:lnTo>
                <a:cubicBezTo>
                  <a:pt x="17133" y="7792"/>
                  <a:pt x="17235" y="7457"/>
                  <a:pt x="17494" y="7289"/>
                </a:cubicBezTo>
                <a:cubicBezTo>
                  <a:pt x="17542" y="7257"/>
                  <a:pt x="17592" y="7225"/>
                  <a:pt x="17645" y="7198"/>
                </a:cubicBezTo>
                <a:cubicBezTo>
                  <a:pt x="17667" y="7188"/>
                  <a:pt x="17683" y="7177"/>
                  <a:pt x="17704" y="7166"/>
                </a:cubicBezTo>
                <a:cubicBezTo>
                  <a:pt x="17790" y="7118"/>
                  <a:pt x="17893" y="7090"/>
                  <a:pt x="17996" y="7090"/>
                </a:cubicBezTo>
                <a:cubicBezTo>
                  <a:pt x="18055" y="7090"/>
                  <a:pt x="18120" y="7101"/>
                  <a:pt x="18179" y="7117"/>
                </a:cubicBezTo>
                <a:cubicBezTo>
                  <a:pt x="18244" y="7134"/>
                  <a:pt x="18313" y="7144"/>
                  <a:pt x="18378" y="7144"/>
                </a:cubicBezTo>
                <a:cubicBezTo>
                  <a:pt x="18512" y="7144"/>
                  <a:pt x="18642" y="7107"/>
                  <a:pt x="18755" y="7036"/>
                </a:cubicBezTo>
                <a:cubicBezTo>
                  <a:pt x="19078" y="6842"/>
                  <a:pt x="19197" y="6383"/>
                  <a:pt x="19014" y="6053"/>
                </a:cubicBezTo>
                <a:cubicBezTo>
                  <a:pt x="18885" y="5821"/>
                  <a:pt x="18642" y="5682"/>
                  <a:pt x="18378" y="5682"/>
                </a:cubicBezTo>
                <a:cubicBezTo>
                  <a:pt x="18248" y="5682"/>
                  <a:pt x="18124" y="5714"/>
                  <a:pt x="18011" y="5779"/>
                </a:cubicBezTo>
                <a:cubicBezTo>
                  <a:pt x="17844" y="5876"/>
                  <a:pt x="17721" y="6033"/>
                  <a:pt x="17672" y="6222"/>
                </a:cubicBezTo>
                <a:cubicBezTo>
                  <a:pt x="17624" y="6395"/>
                  <a:pt x="17526" y="6539"/>
                  <a:pt x="17391" y="6620"/>
                </a:cubicBezTo>
                <a:cubicBezTo>
                  <a:pt x="17370" y="6631"/>
                  <a:pt x="17354" y="6643"/>
                  <a:pt x="17332" y="6654"/>
                </a:cubicBezTo>
                <a:cubicBezTo>
                  <a:pt x="17278" y="6686"/>
                  <a:pt x="17225" y="6713"/>
                  <a:pt x="17171" y="6740"/>
                </a:cubicBezTo>
                <a:cubicBezTo>
                  <a:pt x="17085" y="6783"/>
                  <a:pt x="16988" y="6804"/>
                  <a:pt x="16891" y="6804"/>
                </a:cubicBezTo>
                <a:cubicBezTo>
                  <a:pt x="16692" y="6804"/>
                  <a:pt x="16498" y="6708"/>
                  <a:pt x="16375" y="6546"/>
                </a:cubicBezTo>
                <a:lnTo>
                  <a:pt x="16353" y="6519"/>
                </a:lnTo>
                <a:cubicBezTo>
                  <a:pt x="16164" y="6276"/>
                  <a:pt x="16164" y="5941"/>
                  <a:pt x="16358" y="5714"/>
                </a:cubicBezTo>
                <a:cubicBezTo>
                  <a:pt x="16557" y="5472"/>
                  <a:pt x="16778" y="5233"/>
                  <a:pt x="17004" y="5001"/>
                </a:cubicBezTo>
                <a:cubicBezTo>
                  <a:pt x="17252" y="4753"/>
                  <a:pt x="17510" y="4522"/>
                  <a:pt x="17768" y="4307"/>
                </a:cubicBezTo>
                <a:cubicBezTo>
                  <a:pt x="17876" y="4220"/>
                  <a:pt x="18006" y="4172"/>
                  <a:pt x="18130" y="4172"/>
                </a:cubicBezTo>
                <a:cubicBezTo>
                  <a:pt x="18313" y="4172"/>
                  <a:pt x="18490" y="4100"/>
                  <a:pt x="18625" y="3976"/>
                </a:cubicBezTo>
                <a:cubicBezTo>
                  <a:pt x="18765" y="3847"/>
                  <a:pt x="18847" y="3658"/>
                  <a:pt x="18852" y="3458"/>
                </a:cubicBezTo>
                <a:cubicBezTo>
                  <a:pt x="18858" y="3259"/>
                  <a:pt x="18787" y="3065"/>
                  <a:pt x="18652" y="2931"/>
                </a:cubicBezTo>
                <a:cubicBezTo>
                  <a:pt x="18512" y="2785"/>
                  <a:pt x="18329" y="2708"/>
                  <a:pt x="18130" y="2708"/>
                </a:cubicBezTo>
                <a:cubicBezTo>
                  <a:pt x="17936" y="2708"/>
                  <a:pt x="17753" y="2784"/>
                  <a:pt x="17613" y="2924"/>
                </a:cubicBezTo>
                <a:cubicBezTo>
                  <a:pt x="17479" y="3059"/>
                  <a:pt x="17403" y="3238"/>
                  <a:pt x="17398" y="3421"/>
                </a:cubicBezTo>
                <a:cubicBezTo>
                  <a:pt x="17393" y="3562"/>
                  <a:pt x="17354" y="3680"/>
                  <a:pt x="17278" y="3772"/>
                </a:cubicBezTo>
                <a:cubicBezTo>
                  <a:pt x="17058" y="4042"/>
                  <a:pt x="16821" y="4306"/>
                  <a:pt x="16568" y="4559"/>
                </a:cubicBezTo>
                <a:cubicBezTo>
                  <a:pt x="16337" y="4791"/>
                  <a:pt x="16099" y="5007"/>
                  <a:pt x="15856" y="5207"/>
                </a:cubicBezTo>
                <a:cubicBezTo>
                  <a:pt x="15743" y="5299"/>
                  <a:pt x="15604" y="5352"/>
                  <a:pt x="15459" y="5352"/>
                </a:cubicBezTo>
                <a:cubicBezTo>
                  <a:pt x="15313" y="5352"/>
                  <a:pt x="15173" y="5304"/>
                  <a:pt x="15055" y="5212"/>
                </a:cubicBezTo>
                <a:lnTo>
                  <a:pt x="15028" y="5190"/>
                </a:lnTo>
                <a:cubicBezTo>
                  <a:pt x="14780" y="5001"/>
                  <a:pt x="14698" y="4668"/>
                  <a:pt x="14833" y="4393"/>
                </a:cubicBezTo>
                <a:cubicBezTo>
                  <a:pt x="14860" y="4339"/>
                  <a:pt x="14888" y="4285"/>
                  <a:pt x="14920" y="4231"/>
                </a:cubicBezTo>
                <a:cubicBezTo>
                  <a:pt x="14942" y="4198"/>
                  <a:pt x="14958" y="4166"/>
                  <a:pt x="14979" y="4128"/>
                </a:cubicBezTo>
                <a:cubicBezTo>
                  <a:pt x="15049" y="4014"/>
                  <a:pt x="15178" y="3928"/>
                  <a:pt x="15334" y="3890"/>
                </a:cubicBezTo>
                <a:cubicBezTo>
                  <a:pt x="15534" y="3841"/>
                  <a:pt x="15705" y="3712"/>
                  <a:pt x="15802" y="3534"/>
                </a:cubicBezTo>
                <a:cubicBezTo>
                  <a:pt x="15991" y="3194"/>
                  <a:pt x="15874" y="2752"/>
                  <a:pt x="15540" y="2558"/>
                </a:cubicBezTo>
                <a:cubicBezTo>
                  <a:pt x="15427" y="2488"/>
                  <a:pt x="15297" y="2455"/>
                  <a:pt x="15168" y="2455"/>
                </a:cubicBezTo>
                <a:cubicBezTo>
                  <a:pt x="14909" y="2455"/>
                  <a:pt x="14666" y="2596"/>
                  <a:pt x="14537" y="2823"/>
                </a:cubicBezTo>
                <a:cubicBezTo>
                  <a:pt x="14440" y="2990"/>
                  <a:pt x="14414" y="3189"/>
                  <a:pt x="14467" y="3377"/>
                </a:cubicBezTo>
                <a:cubicBezTo>
                  <a:pt x="14516" y="3550"/>
                  <a:pt x="14499" y="3723"/>
                  <a:pt x="14424" y="3863"/>
                </a:cubicBezTo>
                <a:cubicBezTo>
                  <a:pt x="14413" y="3885"/>
                  <a:pt x="14403" y="3900"/>
                  <a:pt x="14392" y="3922"/>
                </a:cubicBezTo>
                <a:cubicBezTo>
                  <a:pt x="14359" y="3976"/>
                  <a:pt x="14333" y="4025"/>
                  <a:pt x="14301" y="4074"/>
                </a:cubicBezTo>
                <a:cubicBezTo>
                  <a:pt x="14182" y="4252"/>
                  <a:pt x="13983" y="4360"/>
                  <a:pt x="13767" y="4360"/>
                </a:cubicBezTo>
                <a:cubicBezTo>
                  <a:pt x="13681" y="4360"/>
                  <a:pt x="13594" y="4344"/>
                  <a:pt x="13513" y="4307"/>
                </a:cubicBezTo>
                <a:lnTo>
                  <a:pt x="13481" y="4295"/>
                </a:lnTo>
                <a:cubicBezTo>
                  <a:pt x="13196" y="4176"/>
                  <a:pt x="13034" y="3885"/>
                  <a:pt x="13082" y="3583"/>
                </a:cubicBezTo>
                <a:cubicBezTo>
                  <a:pt x="13136" y="3276"/>
                  <a:pt x="13207" y="2962"/>
                  <a:pt x="13288" y="2649"/>
                </a:cubicBezTo>
                <a:cubicBezTo>
                  <a:pt x="13379" y="2309"/>
                  <a:pt x="13482" y="1981"/>
                  <a:pt x="13606" y="1663"/>
                </a:cubicBezTo>
                <a:cubicBezTo>
                  <a:pt x="13654" y="1533"/>
                  <a:pt x="13740" y="1425"/>
                  <a:pt x="13848" y="1366"/>
                </a:cubicBezTo>
                <a:cubicBezTo>
                  <a:pt x="14004" y="1274"/>
                  <a:pt x="14122" y="1122"/>
                  <a:pt x="14176" y="949"/>
                </a:cubicBezTo>
                <a:cubicBezTo>
                  <a:pt x="14230" y="766"/>
                  <a:pt x="14209" y="560"/>
                  <a:pt x="14117" y="388"/>
                </a:cubicBezTo>
                <a:cubicBezTo>
                  <a:pt x="14026" y="215"/>
                  <a:pt x="13865" y="86"/>
                  <a:pt x="13681" y="32"/>
                </a:cubicBezTo>
                <a:cubicBezTo>
                  <a:pt x="13617" y="16"/>
                  <a:pt x="13546" y="5"/>
                  <a:pt x="13481" y="5"/>
                </a:cubicBezTo>
                <a:cubicBezTo>
                  <a:pt x="13153" y="5"/>
                  <a:pt x="12862" y="226"/>
                  <a:pt x="12776" y="545"/>
                </a:cubicBezTo>
                <a:cubicBezTo>
                  <a:pt x="12727" y="723"/>
                  <a:pt x="12748" y="917"/>
                  <a:pt x="12840" y="1079"/>
                </a:cubicBezTo>
                <a:cubicBezTo>
                  <a:pt x="12910" y="1203"/>
                  <a:pt x="12932" y="1344"/>
                  <a:pt x="12911" y="1479"/>
                </a:cubicBezTo>
                <a:cubicBezTo>
                  <a:pt x="12857" y="1813"/>
                  <a:pt x="12782" y="2153"/>
                  <a:pt x="12690" y="2487"/>
                </a:cubicBezTo>
                <a:cubicBezTo>
                  <a:pt x="12609" y="2800"/>
                  <a:pt x="12512" y="3103"/>
                  <a:pt x="12404" y="3394"/>
                </a:cubicBezTo>
                <a:cubicBezTo>
                  <a:pt x="12312" y="3648"/>
                  <a:pt x="12066" y="3814"/>
                  <a:pt x="11796" y="3814"/>
                </a:cubicBezTo>
                <a:cubicBezTo>
                  <a:pt x="11769" y="3814"/>
                  <a:pt x="11736" y="3814"/>
                  <a:pt x="11709" y="3809"/>
                </a:cubicBezTo>
                <a:lnTo>
                  <a:pt x="11677" y="3804"/>
                </a:lnTo>
                <a:cubicBezTo>
                  <a:pt x="11364" y="3766"/>
                  <a:pt x="11127" y="3513"/>
                  <a:pt x="11111" y="3205"/>
                </a:cubicBezTo>
                <a:cubicBezTo>
                  <a:pt x="11106" y="3146"/>
                  <a:pt x="11106" y="3086"/>
                  <a:pt x="11106" y="3027"/>
                </a:cubicBezTo>
                <a:cubicBezTo>
                  <a:pt x="11106" y="2989"/>
                  <a:pt x="11106" y="2952"/>
                  <a:pt x="11106" y="2909"/>
                </a:cubicBezTo>
                <a:cubicBezTo>
                  <a:pt x="11112" y="2774"/>
                  <a:pt x="11176" y="2639"/>
                  <a:pt x="11295" y="2526"/>
                </a:cubicBezTo>
                <a:cubicBezTo>
                  <a:pt x="11445" y="2386"/>
                  <a:pt x="11526" y="2185"/>
                  <a:pt x="11520" y="1980"/>
                </a:cubicBezTo>
                <a:cubicBezTo>
                  <a:pt x="11515" y="1591"/>
                  <a:pt x="11193" y="1268"/>
                  <a:pt x="10805" y="1263"/>
                </a:cubicBezTo>
                <a:cubicBezTo>
                  <a:pt x="10805" y="1263"/>
                  <a:pt x="10793" y="1263"/>
                  <a:pt x="10793" y="1263"/>
                </a:cubicBezTo>
                <a:cubicBezTo>
                  <a:pt x="10389" y="1263"/>
                  <a:pt x="10066" y="1592"/>
                  <a:pt x="10066" y="1991"/>
                </a:cubicBezTo>
                <a:cubicBezTo>
                  <a:pt x="10066" y="2186"/>
                  <a:pt x="10141" y="2369"/>
                  <a:pt x="10281" y="2509"/>
                </a:cubicBezTo>
                <a:cubicBezTo>
                  <a:pt x="10411" y="2639"/>
                  <a:pt x="10481" y="2794"/>
                  <a:pt x="10487" y="2951"/>
                </a:cubicBezTo>
                <a:cubicBezTo>
                  <a:pt x="10487" y="2972"/>
                  <a:pt x="10487" y="2995"/>
                  <a:pt x="10487" y="3022"/>
                </a:cubicBezTo>
                <a:cubicBezTo>
                  <a:pt x="10487" y="3081"/>
                  <a:pt x="10487" y="3141"/>
                  <a:pt x="10482" y="3200"/>
                </a:cubicBezTo>
                <a:cubicBezTo>
                  <a:pt x="10465" y="3508"/>
                  <a:pt x="10223" y="3761"/>
                  <a:pt x="9916" y="3799"/>
                </a:cubicBezTo>
                <a:lnTo>
                  <a:pt x="9884" y="3804"/>
                </a:lnTo>
                <a:cubicBezTo>
                  <a:pt x="9857" y="3809"/>
                  <a:pt x="9824" y="3809"/>
                  <a:pt x="9797" y="3809"/>
                </a:cubicBezTo>
                <a:cubicBezTo>
                  <a:pt x="9527" y="3809"/>
                  <a:pt x="9281" y="3643"/>
                  <a:pt x="9189" y="3389"/>
                </a:cubicBezTo>
                <a:cubicBezTo>
                  <a:pt x="9081" y="3098"/>
                  <a:pt x="8984" y="2790"/>
                  <a:pt x="8903" y="2482"/>
                </a:cubicBezTo>
                <a:cubicBezTo>
                  <a:pt x="8811" y="2148"/>
                  <a:pt x="8742" y="1808"/>
                  <a:pt x="8682" y="1474"/>
                </a:cubicBezTo>
                <a:cubicBezTo>
                  <a:pt x="8661" y="1339"/>
                  <a:pt x="8682" y="1203"/>
                  <a:pt x="8741" y="1089"/>
                </a:cubicBezTo>
                <a:cubicBezTo>
                  <a:pt x="8833" y="927"/>
                  <a:pt x="8860" y="745"/>
                  <a:pt x="8817" y="567"/>
                </a:cubicBezTo>
                <a:cubicBezTo>
                  <a:pt x="8742" y="243"/>
                  <a:pt x="8434" y="0"/>
                  <a:pt x="8095" y="0"/>
                </a:cubicBezTo>
                <a:close/>
                <a:moveTo>
                  <a:pt x="10783" y="5999"/>
                </a:moveTo>
                <a:cubicBezTo>
                  <a:pt x="11033" y="5999"/>
                  <a:pt x="11284" y="6111"/>
                  <a:pt x="11451" y="6335"/>
                </a:cubicBezTo>
                <a:cubicBezTo>
                  <a:pt x="11683" y="6643"/>
                  <a:pt x="12092" y="6756"/>
                  <a:pt x="12443" y="6600"/>
                </a:cubicBezTo>
                <a:cubicBezTo>
                  <a:pt x="12949" y="6378"/>
                  <a:pt x="13530" y="6712"/>
                  <a:pt x="13589" y="7262"/>
                </a:cubicBezTo>
                <a:cubicBezTo>
                  <a:pt x="13632" y="7645"/>
                  <a:pt x="13934" y="7948"/>
                  <a:pt x="14316" y="7991"/>
                </a:cubicBezTo>
                <a:cubicBezTo>
                  <a:pt x="14865" y="8056"/>
                  <a:pt x="15200" y="8634"/>
                  <a:pt x="14979" y="9141"/>
                </a:cubicBezTo>
                <a:cubicBezTo>
                  <a:pt x="14828" y="9492"/>
                  <a:pt x="14936" y="9907"/>
                  <a:pt x="15243" y="10134"/>
                </a:cubicBezTo>
                <a:cubicBezTo>
                  <a:pt x="15685" y="10468"/>
                  <a:pt x="15685" y="11132"/>
                  <a:pt x="15243" y="11466"/>
                </a:cubicBezTo>
                <a:cubicBezTo>
                  <a:pt x="14936" y="11698"/>
                  <a:pt x="14823" y="12108"/>
                  <a:pt x="14979" y="12459"/>
                </a:cubicBezTo>
                <a:cubicBezTo>
                  <a:pt x="15200" y="12966"/>
                  <a:pt x="14865" y="13548"/>
                  <a:pt x="14316" y="13607"/>
                </a:cubicBezTo>
                <a:cubicBezTo>
                  <a:pt x="13934" y="13651"/>
                  <a:pt x="13632" y="13953"/>
                  <a:pt x="13589" y="14336"/>
                </a:cubicBezTo>
                <a:cubicBezTo>
                  <a:pt x="13524" y="14886"/>
                  <a:pt x="12949" y="15222"/>
                  <a:pt x="12443" y="15000"/>
                </a:cubicBezTo>
                <a:cubicBezTo>
                  <a:pt x="12092" y="14849"/>
                  <a:pt x="11677" y="14957"/>
                  <a:pt x="11451" y="15265"/>
                </a:cubicBezTo>
                <a:cubicBezTo>
                  <a:pt x="11123" y="15713"/>
                  <a:pt x="10454" y="15713"/>
                  <a:pt x="10120" y="15265"/>
                </a:cubicBezTo>
                <a:cubicBezTo>
                  <a:pt x="9888" y="14957"/>
                  <a:pt x="9480" y="14844"/>
                  <a:pt x="9130" y="15000"/>
                </a:cubicBezTo>
                <a:cubicBezTo>
                  <a:pt x="8624" y="15222"/>
                  <a:pt x="8041" y="14886"/>
                  <a:pt x="7982" y="14336"/>
                </a:cubicBezTo>
                <a:cubicBezTo>
                  <a:pt x="7939" y="13953"/>
                  <a:pt x="7637" y="13651"/>
                  <a:pt x="7255" y="13607"/>
                </a:cubicBezTo>
                <a:cubicBezTo>
                  <a:pt x="6706" y="13543"/>
                  <a:pt x="6371" y="12966"/>
                  <a:pt x="6592" y="12459"/>
                </a:cubicBezTo>
                <a:cubicBezTo>
                  <a:pt x="6743" y="12108"/>
                  <a:pt x="6636" y="11693"/>
                  <a:pt x="6329" y="11466"/>
                </a:cubicBezTo>
                <a:cubicBezTo>
                  <a:pt x="5882" y="11137"/>
                  <a:pt x="5882" y="10468"/>
                  <a:pt x="6329" y="10134"/>
                </a:cubicBezTo>
                <a:cubicBezTo>
                  <a:pt x="6636" y="9902"/>
                  <a:pt x="6748" y="9492"/>
                  <a:pt x="6592" y="9141"/>
                </a:cubicBezTo>
                <a:cubicBezTo>
                  <a:pt x="6371" y="8634"/>
                  <a:pt x="6706" y="8050"/>
                  <a:pt x="7255" y="7991"/>
                </a:cubicBezTo>
                <a:cubicBezTo>
                  <a:pt x="7637" y="7948"/>
                  <a:pt x="7939" y="7645"/>
                  <a:pt x="7982" y="7262"/>
                </a:cubicBezTo>
                <a:cubicBezTo>
                  <a:pt x="8047" y="6712"/>
                  <a:pt x="8624" y="6378"/>
                  <a:pt x="9130" y="6600"/>
                </a:cubicBezTo>
                <a:cubicBezTo>
                  <a:pt x="9480" y="6751"/>
                  <a:pt x="9894" y="6643"/>
                  <a:pt x="10120" y="6335"/>
                </a:cubicBezTo>
                <a:cubicBezTo>
                  <a:pt x="10284" y="6111"/>
                  <a:pt x="10533" y="5999"/>
                  <a:pt x="10783" y="5999"/>
                </a:cubicBezTo>
                <a:close/>
                <a:moveTo>
                  <a:pt x="10778" y="8547"/>
                </a:moveTo>
                <a:cubicBezTo>
                  <a:pt x="9539" y="8547"/>
                  <a:pt x="8531" y="9556"/>
                  <a:pt x="8531" y="10797"/>
                </a:cubicBezTo>
                <a:cubicBezTo>
                  <a:pt x="8531" y="12038"/>
                  <a:pt x="9539" y="13048"/>
                  <a:pt x="10778" y="13048"/>
                </a:cubicBezTo>
                <a:cubicBezTo>
                  <a:pt x="12017" y="13048"/>
                  <a:pt x="13023" y="12038"/>
                  <a:pt x="13023" y="10797"/>
                </a:cubicBezTo>
                <a:cubicBezTo>
                  <a:pt x="13023" y="9556"/>
                  <a:pt x="12017" y="8547"/>
                  <a:pt x="10778" y="85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Virus"/>
          <p:cNvSpPr/>
          <p:nvPr/>
        </p:nvSpPr>
        <p:spPr>
          <a:xfrm>
            <a:off x="5207804" y="4627021"/>
            <a:ext cx="515800" cy="51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8095" y="0"/>
                </a:moveTo>
                <a:cubicBezTo>
                  <a:pt x="8041" y="0"/>
                  <a:pt x="7982" y="6"/>
                  <a:pt x="7933" y="22"/>
                </a:cubicBezTo>
                <a:cubicBezTo>
                  <a:pt x="7745" y="70"/>
                  <a:pt x="7583" y="188"/>
                  <a:pt x="7480" y="361"/>
                </a:cubicBezTo>
                <a:cubicBezTo>
                  <a:pt x="7378" y="534"/>
                  <a:pt x="7353" y="728"/>
                  <a:pt x="7406" y="922"/>
                </a:cubicBezTo>
                <a:cubicBezTo>
                  <a:pt x="7455" y="1100"/>
                  <a:pt x="7568" y="1257"/>
                  <a:pt x="7730" y="1354"/>
                </a:cubicBezTo>
                <a:cubicBezTo>
                  <a:pt x="7853" y="1430"/>
                  <a:pt x="7939" y="1538"/>
                  <a:pt x="7987" y="1663"/>
                </a:cubicBezTo>
                <a:cubicBezTo>
                  <a:pt x="8106" y="1981"/>
                  <a:pt x="8214" y="2309"/>
                  <a:pt x="8305" y="2649"/>
                </a:cubicBezTo>
                <a:cubicBezTo>
                  <a:pt x="8386" y="2962"/>
                  <a:pt x="8457" y="3276"/>
                  <a:pt x="8511" y="3578"/>
                </a:cubicBezTo>
                <a:cubicBezTo>
                  <a:pt x="8564" y="3880"/>
                  <a:pt x="8397" y="4171"/>
                  <a:pt x="8117" y="4285"/>
                </a:cubicBezTo>
                <a:lnTo>
                  <a:pt x="8063" y="4317"/>
                </a:lnTo>
                <a:cubicBezTo>
                  <a:pt x="7982" y="4349"/>
                  <a:pt x="7897" y="4371"/>
                  <a:pt x="7810" y="4371"/>
                </a:cubicBezTo>
                <a:cubicBezTo>
                  <a:pt x="7595" y="4371"/>
                  <a:pt x="7390" y="4262"/>
                  <a:pt x="7277" y="4084"/>
                </a:cubicBezTo>
                <a:cubicBezTo>
                  <a:pt x="7244" y="4035"/>
                  <a:pt x="7211" y="3988"/>
                  <a:pt x="7184" y="3934"/>
                </a:cubicBezTo>
                <a:cubicBezTo>
                  <a:pt x="7173" y="3912"/>
                  <a:pt x="7163" y="3896"/>
                  <a:pt x="7152" y="3875"/>
                </a:cubicBezTo>
                <a:cubicBezTo>
                  <a:pt x="7077" y="3735"/>
                  <a:pt x="7055" y="3561"/>
                  <a:pt x="7103" y="3399"/>
                </a:cubicBezTo>
                <a:cubicBezTo>
                  <a:pt x="7157" y="3205"/>
                  <a:pt x="7132" y="2995"/>
                  <a:pt x="7029" y="2823"/>
                </a:cubicBezTo>
                <a:cubicBezTo>
                  <a:pt x="6905" y="2612"/>
                  <a:pt x="6652" y="2477"/>
                  <a:pt x="6388" y="2477"/>
                </a:cubicBezTo>
                <a:cubicBezTo>
                  <a:pt x="6264" y="2477"/>
                  <a:pt x="6150" y="2504"/>
                  <a:pt x="6048" y="2563"/>
                </a:cubicBezTo>
                <a:cubicBezTo>
                  <a:pt x="5876" y="2660"/>
                  <a:pt x="5752" y="2816"/>
                  <a:pt x="5698" y="3005"/>
                </a:cubicBezTo>
                <a:cubicBezTo>
                  <a:pt x="5644" y="3194"/>
                  <a:pt x="5672" y="3394"/>
                  <a:pt x="5769" y="3566"/>
                </a:cubicBezTo>
                <a:cubicBezTo>
                  <a:pt x="5866" y="3734"/>
                  <a:pt x="6021" y="3858"/>
                  <a:pt x="6210" y="3907"/>
                </a:cubicBezTo>
                <a:cubicBezTo>
                  <a:pt x="6382" y="3955"/>
                  <a:pt x="6528" y="4052"/>
                  <a:pt x="6609" y="4187"/>
                </a:cubicBezTo>
                <a:cubicBezTo>
                  <a:pt x="6619" y="4208"/>
                  <a:pt x="6630" y="4224"/>
                  <a:pt x="6641" y="4246"/>
                </a:cubicBezTo>
                <a:cubicBezTo>
                  <a:pt x="6673" y="4300"/>
                  <a:pt x="6699" y="4354"/>
                  <a:pt x="6726" y="4408"/>
                </a:cubicBezTo>
                <a:cubicBezTo>
                  <a:pt x="6861" y="4677"/>
                  <a:pt x="6781" y="5018"/>
                  <a:pt x="6533" y="5207"/>
                </a:cubicBezTo>
                <a:lnTo>
                  <a:pt x="6506" y="5229"/>
                </a:lnTo>
                <a:cubicBezTo>
                  <a:pt x="6387" y="5321"/>
                  <a:pt x="6247" y="5369"/>
                  <a:pt x="6102" y="5369"/>
                </a:cubicBezTo>
                <a:cubicBezTo>
                  <a:pt x="5951" y="5369"/>
                  <a:pt x="5816" y="5321"/>
                  <a:pt x="5703" y="5224"/>
                </a:cubicBezTo>
                <a:cubicBezTo>
                  <a:pt x="5461" y="5024"/>
                  <a:pt x="5224" y="4803"/>
                  <a:pt x="4993" y="4576"/>
                </a:cubicBezTo>
                <a:cubicBezTo>
                  <a:pt x="4745" y="4328"/>
                  <a:pt x="4513" y="4068"/>
                  <a:pt x="4298" y="3809"/>
                </a:cubicBezTo>
                <a:cubicBezTo>
                  <a:pt x="4211" y="3701"/>
                  <a:pt x="4163" y="3572"/>
                  <a:pt x="4163" y="3448"/>
                </a:cubicBezTo>
                <a:cubicBezTo>
                  <a:pt x="4163" y="3265"/>
                  <a:pt x="4093" y="3086"/>
                  <a:pt x="3969" y="2951"/>
                </a:cubicBezTo>
                <a:cubicBezTo>
                  <a:pt x="3835" y="2805"/>
                  <a:pt x="3641" y="2725"/>
                  <a:pt x="3431" y="2725"/>
                </a:cubicBezTo>
                <a:cubicBezTo>
                  <a:pt x="3237" y="2725"/>
                  <a:pt x="3059" y="2794"/>
                  <a:pt x="2924" y="2924"/>
                </a:cubicBezTo>
                <a:cubicBezTo>
                  <a:pt x="2784" y="3059"/>
                  <a:pt x="2704" y="3249"/>
                  <a:pt x="2704" y="3443"/>
                </a:cubicBezTo>
                <a:cubicBezTo>
                  <a:pt x="2704" y="3643"/>
                  <a:pt x="2779" y="3826"/>
                  <a:pt x="2919" y="3966"/>
                </a:cubicBezTo>
                <a:cubicBezTo>
                  <a:pt x="3054" y="4101"/>
                  <a:pt x="3231" y="4176"/>
                  <a:pt x="3414" y="4182"/>
                </a:cubicBezTo>
                <a:cubicBezTo>
                  <a:pt x="3554" y="4187"/>
                  <a:pt x="3672" y="4224"/>
                  <a:pt x="3764" y="4300"/>
                </a:cubicBezTo>
                <a:cubicBezTo>
                  <a:pt x="4033" y="4521"/>
                  <a:pt x="4299" y="4759"/>
                  <a:pt x="4552" y="5013"/>
                </a:cubicBezTo>
                <a:cubicBezTo>
                  <a:pt x="4783" y="5245"/>
                  <a:pt x="4999" y="5482"/>
                  <a:pt x="5198" y="5725"/>
                </a:cubicBezTo>
                <a:cubicBezTo>
                  <a:pt x="5387" y="5957"/>
                  <a:pt x="5392" y="6286"/>
                  <a:pt x="5203" y="6529"/>
                </a:cubicBezTo>
                <a:lnTo>
                  <a:pt x="5181" y="6556"/>
                </a:lnTo>
                <a:cubicBezTo>
                  <a:pt x="5057" y="6718"/>
                  <a:pt x="4864" y="6816"/>
                  <a:pt x="4664" y="6816"/>
                </a:cubicBezTo>
                <a:cubicBezTo>
                  <a:pt x="4568" y="6816"/>
                  <a:pt x="4475" y="6793"/>
                  <a:pt x="4383" y="6750"/>
                </a:cubicBezTo>
                <a:cubicBezTo>
                  <a:pt x="4330" y="6723"/>
                  <a:pt x="4276" y="6696"/>
                  <a:pt x="4222" y="6664"/>
                </a:cubicBezTo>
                <a:cubicBezTo>
                  <a:pt x="4189" y="6642"/>
                  <a:pt x="4158" y="6626"/>
                  <a:pt x="4121" y="6605"/>
                </a:cubicBezTo>
                <a:cubicBezTo>
                  <a:pt x="4008" y="6535"/>
                  <a:pt x="3921" y="6405"/>
                  <a:pt x="3883" y="6249"/>
                </a:cubicBezTo>
                <a:cubicBezTo>
                  <a:pt x="3835" y="6049"/>
                  <a:pt x="3706" y="5876"/>
                  <a:pt x="3528" y="5779"/>
                </a:cubicBezTo>
                <a:cubicBezTo>
                  <a:pt x="3426" y="5719"/>
                  <a:pt x="3302" y="5693"/>
                  <a:pt x="3183" y="5693"/>
                </a:cubicBezTo>
                <a:cubicBezTo>
                  <a:pt x="2925" y="5693"/>
                  <a:pt x="2681" y="5827"/>
                  <a:pt x="2552" y="6048"/>
                </a:cubicBezTo>
                <a:cubicBezTo>
                  <a:pt x="2450" y="6216"/>
                  <a:pt x="2423" y="6416"/>
                  <a:pt x="2471" y="6605"/>
                </a:cubicBezTo>
                <a:cubicBezTo>
                  <a:pt x="2520" y="6794"/>
                  <a:pt x="2644" y="6954"/>
                  <a:pt x="2811" y="7052"/>
                </a:cubicBezTo>
                <a:cubicBezTo>
                  <a:pt x="2924" y="7116"/>
                  <a:pt x="3049" y="7149"/>
                  <a:pt x="3178" y="7149"/>
                </a:cubicBezTo>
                <a:cubicBezTo>
                  <a:pt x="3243" y="7149"/>
                  <a:pt x="3307" y="7139"/>
                  <a:pt x="3367" y="7122"/>
                </a:cubicBezTo>
                <a:cubicBezTo>
                  <a:pt x="3431" y="7106"/>
                  <a:pt x="3496" y="7095"/>
                  <a:pt x="3560" y="7095"/>
                </a:cubicBezTo>
                <a:cubicBezTo>
                  <a:pt x="3668" y="7095"/>
                  <a:pt x="3765" y="7118"/>
                  <a:pt x="3851" y="7166"/>
                </a:cubicBezTo>
                <a:cubicBezTo>
                  <a:pt x="3873" y="7177"/>
                  <a:pt x="3889" y="7188"/>
                  <a:pt x="3910" y="7198"/>
                </a:cubicBezTo>
                <a:cubicBezTo>
                  <a:pt x="3964" y="7231"/>
                  <a:pt x="4012" y="7257"/>
                  <a:pt x="4060" y="7289"/>
                </a:cubicBezTo>
                <a:cubicBezTo>
                  <a:pt x="4319" y="7457"/>
                  <a:pt x="4416" y="7792"/>
                  <a:pt x="4298" y="8084"/>
                </a:cubicBezTo>
                <a:lnTo>
                  <a:pt x="4292" y="8094"/>
                </a:lnTo>
                <a:cubicBezTo>
                  <a:pt x="4185" y="8347"/>
                  <a:pt x="3936" y="8515"/>
                  <a:pt x="3656" y="8515"/>
                </a:cubicBezTo>
                <a:cubicBezTo>
                  <a:pt x="3613" y="8515"/>
                  <a:pt x="3576" y="8509"/>
                  <a:pt x="3533" y="8503"/>
                </a:cubicBezTo>
                <a:cubicBezTo>
                  <a:pt x="3242" y="8449"/>
                  <a:pt x="2941" y="8385"/>
                  <a:pt x="2645" y="8304"/>
                </a:cubicBezTo>
                <a:cubicBezTo>
                  <a:pt x="2305" y="8213"/>
                  <a:pt x="1976" y="8110"/>
                  <a:pt x="1658" y="7986"/>
                </a:cubicBezTo>
                <a:cubicBezTo>
                  <a:pt x="1529" y="7937"/>
                  <a:pt x="1421" y="7851"/>
                  <a:pt x="1362" y="7743"/>
                </a:cubicBezTo>
                <a:cubicBezTo>
                  <a:pt x="1270" y="7586"/>
                  <a:pt x="1120" y="7468"/>
                  <a:pt x="948" y="7414"/>
                </a:cubicBezTo>
                <a:cubicBezTo>
                  <a:pt x="878" y="7393"/>
                  <a:pt x="808" y="7382"/>
                  <a:pt x="738" y="7382"/>
                </a:cubicBezTo>
                <a:cubicBezTo>
                  <a:pt x="409" y="7382"/>
                  <a:pt x="118" y="7597"/>
                  <a:pt x="32" y="7910"/>
                </a:cubicBezTo>
                <a:cubicBezTo>
                  <a:pt x="-22" y="8099"/>
                  <a:pt x="-1" y="8299"/>
                  <a:pt x="96" y="8471"/>
                </a:cubicBezTo>
                <a:cubicBezTo>
                  <a:pt x="193" y="8644"/>
                  <a:pt x="350" y="8768"/>
                  <a:pt x="544" y="8817"/>
                </a:cubicBezTo>
                <a:cubicBezTo>
                  <a:pt x="603" y="8833"/>
                  <a:pt x="668" y="8844"/>
                  <a:pt x="732" y="8844"/>
                </a:cubicBezTo>
                <a:cubicBezTo>
                  <a:pt x="851" y="8844"/>
                  <a:pt x="970" y="8812"/>
                  <a:pt x="1078" y="8758"/>
                </a:cubicBezTo>
                <a:cubicBezTo>
                  <a:pt x="1174" y="8709"/>
                  <a:pt x="1276" y="8677"/>
                  <a:pt x="1379" y="8677"/>
                </a:cubicBezTo>
                <a:cubicBezTo>
                  <a:pt x="1411" y="8677"/>
                  <a:pt x="1442" y="8677"/>
                  <a:pt x="1475" y="8682"/>
                </a:cubicBezTo>
                <a:cubicBezTo>
                  <a:pt x="1809" y="8736"/>
                  <a:pt x="2149" y="8811"/>
                  <a:pt x="2483" y="8903"/>
                </a:cubicBezTo>
                <a:cubicBezTo>
                  <a:pt x="2795" y="8984"/>
                  <a:pt x="3096" y="9082"/>
                  <a:pt x="3387" y="9190"/>
                </a:cubicBezTo>
                <a:cubicBezTo>
                  <a:pt x="3672" y="9292"/>
                  <a:pt x="3846" y="9584"/>
                  <a:pt x="3803" y="9891"/>
                </a:cubicBezTo>
                <a:lnTo>
                  <a:pt x="3798" y="9923"/>
                </a:lnTo>
                <a:cubicBezTo>
                  <a:pt x="3760" y="10236"/>
                  <a:pt x="3505" y="10474"/>
                  <a:pt x="3198" y="10490"/>
                </a:cubicBezTo>
                <a:cubicBezTo>
                  <a:pt x="3139" y="10495"/>
                  <a:pt x="3081" y="10495"/>
                  <a:pt x="3022" y="10495"/>
                </a:cubicBezTo>
                <a:cubicBezTo>
                  <a:pt x="2984" y="10495"/>
                  <a:pt x="2945" y="10495"/>
                  <a:pt x="2902" y="10495"/>
                </a:cubicBezTo>
                <a:cubicBezTo>
                  <a:pt x="2767" y="10489"/>
                  <a:pt x="2633" y="10425"/>
                  <a:pt x="2520" y="10306"/>
                </a:cubicBezTo>
                <a:cubicBezTo>
                  <a:pt x="2380" y="10160"/>
                  <a:pt x="2192" y="10080"/>
                  <a:pt x="1993" y="10080"/>
                </a:cubicBezTo>
                <a:lnTo>
                  <a:pt x="1976" y="10080"/>
                </a:lnTo>
                <a:cubicBezTo>
                  <a:pt x="1589" y="10085"/>
                  <a:pt x="1265" y="10408"/>
                  <a:pt x="1259" y="10797"/>
                </a:cubicBezTo>
                <a:cubicBezTo>
                  <a:pt x="1254" y="10996"/>
                  <a:pt x="1330" y="11181"/>
                  <a:pt x="1470" y="11321"/>
                </a:cubicBezTo>
                <a:cubicBezTo>
                  <a:pt x="1610" y="11461"/>
                  <a:pt x="1793" y="11537"/>
                  <a:pt x="1986" y="11537"/>
                </a:cubicBezTo>
                <a:cubicBezTo>
                  <a:pt x="2180" y="11537"/>
                  <a:pt x="2365" y="11461"/>
                  <a:pt x="2505" y="11321"/>
                </a:cubicBezTo>
                <a:cubicBezTo>
                  <a:pt x="2634" y="11192"/>
                  <a:pt x="2790" y="11121"/>
                  <a:pt x="2946" y="11115"/>
                </a:cubicBezTo>
                <a:cubicBezTo>
                  <a:pt x="2967" y="11115"/>
                  <a:pt x="2990" y="11115"/>
                  <a:pt x="3017" y="11115"/>
                </a:cubicBezTo>
                <a:cubicBezTo>
                  <a:pt x="3076" y="11115"/>
                  <a:pt x="3134" y="11115"/>
                  <a:pt x="3193" y="11120"/>
                </a:cubicBezTo>
                <a:cubicBezTo>
                  <a:pt x="3500" y="11137"/>
                  <a:pt x="3753" y="11379"/>
                  <a:pt x="3791" y="11687"/>
                </a:cubicBezTo>
                <a:lnTo>
                  <a:pt x="3798" y="11719"/>
                </a:lnTo>
                <a:cubicBezTo>
                  <a:pt x="3835" y="12027"/>
                  <a:pt x="3667" y="12313"/>
                  <a:pt x="3382" y="12415"/>
                </a:cubicBezTo>
                <a:cubicBezTo>
                  <a:pt x="3091" y="12523"/>
                  <a:pt x="2785" y="12621"/>
                  <a:pt x="2478" y="12702"/>
                </a:cubicBezTo>
                <a:cubicBezTo>
                  <a:pt x="2144" y="12794"/>
                  <a:pt x="1804" y="12864"/>
                  <a:pt x="1470" y="12923"/>
                </a:cubicBezTo>
                <a:cubicBezTo>
                  <a:pt x="1432" y="12928"/>
                  <a:pt x="1400" y="12933"/>
                  <a:pt x="1362" y="12933"/>
                </a:cubicBezTo>
                <a:cubicBezTo>
                  <a:pt x="1260" y="12933"/>
                  <a:pt x="1168" y="12912"/>
                  <a:pt x="1088" y="12864"/>
                </a:cubicBezTo>
                <a:cubicBezTo>
                  <a:pt x="980" y="12799"/>
                  <a:pt x="851" y="12766"/>
                  <a:pt x="727" y="12766"/>
                </a:cubicBezTo>
                <a:cubicBezTo>
                  <a:pt x="674" y="12766"/>
                  <a:pt x="620" y="12772"/>
                  <a:pt x="566" y="12783"/>
                </a:cubicBezTo>
                <a:cubicBezTo>
                  <a:pt x="383" y="12826"/>
                  <a:pt x="215" y="12944"/>
                  <a:pt x="113" y="13117"/>
                </a:cubicBezTo>
                <a:cubicBezTo>
                  <a:pt x="11" y="13289"/>
                  <a:pt x="-28" y="13490"/>
                  <a:pt x="20" y="13673"/>
                </a:cubicBezTo>
                <a:cubicBezTo>
                  <a:pt x="101" y="13997"/>
                  <a:pt x="393" y="14228"/>
                  <a:pt x="727" y="14228"/>
                </a:cubicBezTo>
                <a:cubicBezTo>
                  <a:pt x="792" y="14228"/>
                  <a:pt x="857" y="14217"/>
                  <a:pt x="916" y="14201"/>
                </a:cubicBezTo>
                <a:cubicBezTo>
                  <a:pt x="1094" y="14152"/>
                  <a:pt x="1250" y="14039"/>
                  <a:pt x="1347" y="13877"/>
                </a:cubicBezTo>
                <a:cubicBezTo>
                  <a:pt x="1422" y="13753"/>
                  <a:pt x="1529" y="13668"/>
                  <a:pt x="1653" y="13619"/>
                </a:cubicBezTo>
                <a:cubicBezTo>
                  <a:pt x="1971" y="13501"/>
                  <a:pt x="2300" y="13392"/>
                  <a:pt x="2640" y="13301"/>
                </a:cubicBezTo>
                <a:cubicBezTo>
                  <a:pt x="2952" y="13220"/>
                  <a:pt x="3263" y="13149"/>
                  <a:pt x="3570" y="13095"/>
                </a:cubicBezTo>
                <a:cubicBezTo>
                  <a:pt x="3608" y="13089"/>
                  <a:pt x="3646" y="13085"/>
                  <a:pt x="3678" y="13085"/>
                </a:cubicBezTo>
                <a:cubicBezTo>
                  <a:pt x="3942" y="13085"/>
                  <a:pt x="4173" y="13247"/>
                  <a:pt x="4276" y="13489"/>
                </a:cubicBezTo>
                <a:lnTo>
                  <a:pt x="4287" y="13521"/>
                </a:lnTo>
                <a:cubicBezTo>
                  <a:pt x="4411" y="13813"/>
                  <a:pt x="4309" y="14143"/>
                  <a:pt x="4050" y="14316"/>
                </a:cubicBezTo>
                <a:cubicBezTo>
                  <a:pt x="4002" y="14348"/>
                  <a:pt x="3952" y="14380"/>
                  <a:pt x="3899" y="14407"/>
                </a:cubicBezTo>
                <a:cubicBezTo>
                  <a:pt x="3877" y="14418"/>
                  <a:pt x="3861" y="14428"/>
                  <a:pt x="3840" y="14439"/>
                </a:cubicBezTo>
                <a:cubicBezTo>
                  <a:pt x="3754" y="14487"/>
                  <a:pt x="3651" y="14515"/>
                  <a:pt x="3548" y="14515"/>
                </a:cubicBezTo>
                <a:cubicBezTo>
                  <a:pt x="3489" y="14515"/>
                  <a:pt x="3426" y="14504"/>
                  <a:pt x="3367" y="14488"/>
                </a:cubicBezTo>
                <a:cubicBezTo>
                  <a:pt x="3302" y="14471"/>
                  <a:pt x="3231" y="14461"/>
                  <a:pt x="3166" y="14461"/>
                </a:cubicBezTo>
                <a:cubicBezTo>
                  <a:pt x="3032" y="14461"/>
                  <a:pt x="2902" y="14498"/>
                  <a:pt x="2789" y="14569"/>
                </a:cubicBezTo>
                <a:cubicBezTo>
                  <a:pt x="2466" y="14763"/>
                  <a:pt x="2349" y="15221"/>
                  <a:pt x="2532" y="15550"/>
                </a:cubicBezTo>
                <a:cubicBezTo>
                  <a:pt x="2661" y="15782"/>
                  <a:pt x="2902" y="15923"/>
                  <a:pt x="3166" y="15923"/>
                </a:cubicBezTo>
                <a:cubicBezTo>
                  <a:pt x="3296" y="15923"/>
                  <a:pt x="3420" y="15891"/>
                  <a:pt x="3533" y="15827"/>
                </a:cubicBezTo>
                <a:cubicBezTo>
                  <a:pt x="3700" y="15729"/>
                  <a:pt x="3823" y="15572"/>
                  <a:pt x="3872" y="15383"/>
                </a:cubicBezTo>
                <a:cubicBezTo>
                  <a:pt x="3920" y="15210"/>
                  <a:pt x="4018" y="15064"/>
                  <a:pt x="4153" y="14983"/>
                </a:cubicBezTo>
                <a:cubicBezTo>
                  <a:pt x="4174" y="14973"/>
                  <a:pt x="4190" y="14962"/>
                  <a:pt x="4212" y="14951"/>
                </a:cubicBezTo>
                <a:cubicBezTo>
                  <a:pt x="4266" y="14919"/>
                  <a:pt x="4319" y="14892"/>
                  <a:pt x="4373" y="14865"/>
                </a:cubicBezTo>
                <a:cubicBezTo>
                  <a:pt x="4459" y="14822"/>
                  <a:pt x="4556" y="14801"/>
                  <a:pt x="4653" y="14801"/>
                </a:cubicBezTo>
                <a:cubicBezTo>
                  <a:pt x="4852" y="14801"/>
                  <a:pt x="5047" y="14897"/>
                  <a:pt x="5171" y="15059"/>
                </a:cubicBezTo>
                <a:lnTo>
                  <a:pt x="5191" y="15086"/>
                </a:lnTo>
                <a:cubicBezTo>
                  <a:pt x="5380" y="15329"/>
                  <a:pt x="5380" y="15664"/>
                  <a:pt x="5186" y="15891"/>
                </a:cubicBezTo>
                <a:cubicBezTo>
                  <a:pt x="4987" y="16133"/>
                  <a:pt x="4766" y="16370"/>
                  <a:pt x="4540" y="16602"/>
                </a:cubicBezTo>
                <a:cubicBezTo>
                  <a:pt x="4292" y="16850"/>
                  <a:pt x="4034" y="17083"/>
                  <a:pt x="3776" y="17299"/>
                </a:cubicBezTo>
                <a:cubicBezTo>
                  <a:pt x="3668" y="17385"/>
                  <a:pt x="3538" y="17433"/>
                  <a:pt x="3414" y="17433"/>
                </a:cubicBezTo>
                <a:cubicBezTo>
                  <a:pt x="3231" y="17433"/>
                  <a:pt x="3054" y="17503"/>
                  <a:pt x="2919" y="17627"/>
                </a:cubicBezTo>
                <a:cubicBezTo>
                  <a:pt x="2779" y="17757"/>
                  <a:pt x="2699" y="17947"/>
                  <a:pt x="2693" y="18147"/>
                </a:cubicBezTo>
                <a:cubicBezTo>
                  <a:pt x="2688" y="18346"/>
                  <a:pt x="2757" y="18540"/>
                  <a:pt x="2892" y="18674"/>
                </a:cubicBezTo>
                <a:cubicBezTo>
                  <a:pt x="3032" y="18820"/>
                  <a:pt x="3215" y="18895"/>
                  <a:pt x="3414" y="18895"/>
                </a:cubicBezTo>
                <a:cubicBezTo>
                  <a:pt x="3608" y="18895"/>
                  <a:pt x="3792" y="18820"/>
                  <a:pt x="3932" y="18680"/>
                </a:cubicBezTo>
                <a:cubicBezTo>
                  <a:pt x="4067" y="18545"/>
                  <a:pt x="4142" y="18367"/>
                  <a:pt x="4148" y="18184"/>
                </a:cubicBezTo>
                <a:cubicBezTo>
                  <a:pt x="4153" y="18044"/>
                  <a:pt x="4190" y="17925"/>
                  <a:pt x="4266" y="17833"/>
                </a:cubicBezTo>
                <a:cubicBezTo>
                  <a:pt x="4486" y="17563"/>
                  <a:pt x="4723" y="17299"/>
                  <a:pt x="4976" y="17046"/>
                </a:cubicBezTo>
                <a:cubicBezTo>
                  <a:pt x="5207" y="16814"/>
                  <a:pt x="5445" y="16598"/>
                  <a:pt x="5688" y="16398"/>
                </a:cubicBezTo>
                <a:cubicBezTo>
                  <a:pt x="5801" y="16306"/>
                  <a:pt x="5941" y="16251"/>
                  <a:pt x="6087" y="16251"/>
                </a:cubicBezTo>
                <a:cubicBezTo>
                  <a:pt x="6232" y="16251"/>
                  <a:pt x="6372" y="16301"/>
                  <a:pt x="6496" y="16398"/>
                </a:cubicBezTo>
                <a:lnTo>
                  <a:pt x="6518" y="16413"/>
                </a:lnTo>
                <a:cubicBezTo>
                  <a:pt x="6765" y="16602"/>
                  <a:pt x="6846" y="16937"/>
                  <a:pt x="6711" y="17213"/>
                </a:cubicBezTo>
                <a:cubicBezTo>
                  <a:pt x="6684" y="17267"/>
                  <a:pt x="6658" y="17320"/>
                  <a:pt x="6625" y="17374"/>
                </a:cubicBezTo>
                <a:cubicBezTo>
                  <a:pt x="6604" y="17407"/>
                  <a:pt x="6586" y="17440"/>
                  <a:pt x="6565" y="17477"/>
                </a:cubicBezTo>
                <a:cubicBezTo>
                  <a:pt x="6495" y="17591"/>
                  <a:pt x="6366" y="17677"/>
                  <a:pt x="6210" y="17715"/>
                </a:cubicBezTo>
                <a:cubicBezTo>
                  <a:pt x="6010" y="17764"/>
                  <a:pt x="5839" y="17893"/>
                  <a:pt x="5742" y="18071"/>
                </a:cubicBezTo>
                <a:cubicBezTo>
                  <a:pt x="5553" y="18411"/>
                  <a:pt x="5672" y="18853"/>
                  <a:pt x="6006" y="19047"/>
                </a:cubicBezTo>
                <a:cubicBezTo>
                  <a:pt x="6119" y="19117"/>
                  <a:pt x="6247" y="19150"/>
                  <a:pt x="6376" y="19150"/>
                </a:cubicBezTo>
                <a:cubicBezTo>
                  <a:pt x="6635" y="19150"/>
                  <a:pt x="6878" y="19009"/>
                  <a:pt x="7007" y="18782"/>
                </a:cubicBezTo>
                <a:cubicBezTo>
                  <a:pt x="7104" y="18615"/>
                  <a:pt x="7130" y="18416"/>
                  <a:pt x="7077" y="18228"/>
                </a:cubicBezTo>
                <a:cubicBezTo>
                  <a:pt x="7028" y="18055"/>
                  <a:pt x="7045" y="17882"/>
                  <a:pt x="7120" y="17742"/>
                </a:cubicBezTo>
                <a:cubicBezTo>
                  <a:pt x="7131" y="17720"/>
                  <a:pt x="7141" y="17703"/>
                  <a:pt x="7152" y="17681"/>
                </a:cubicBezTo>
                <a:cubicBezTo>
                  <a:pt x="7185" y="17627"/>
                  <a:pt x="7213" y="17580"/>
                  <a:pt x="7245" y="17531"/>
                </a:cubicBezTo>
                <a:cubicBezTo>
                  <a:pt x="7363" y="17353"/>
                  <a:pt x="7561" y="17245"/>
                  <a:pt x="7777" y="17245"/>
                </a:cubicBezTo>
                <a:cubicBezTo>
                  <a:pt x="7863" y="17245"/>
                  <a:pt x="7950" y="17261"/>
                  <a:pt x="8031" y="17293"/>
                </a:cubicBezTo>
                <a:lnTo>
                  <a:pt x="8063" y="17304"/>
                </a:lnTo>
                <a:cubicBezTo>
                  <a:pt x="8348" y="17422"/>
                  <a:pt x="8510" y="17715"/>
                  <a:pt x="8462" y="18017"/>
                </a:cubicBezTo>
                <a:cubicBezTo>
                  <a:pt x="8408" y="18324"/>
                  <a:pt x="8337" y="18636"/>
                  <a:pt x="8256" y="18949"/>
                </a:cubicBezTo>
                <a:cubicBezTo>
                  <a:pt x="8165" y="19289"/>
                  <a:pt x="8062" y="19619"/>
                  <a:pt x="7938" y="19937"/>
                </a:cubicBezTo>
                <a:cubicBezTo>
                  <a:pt x="7890" y="20067"/>
                  <a:pt x="7804" y="20175"/>
                  <a:pt x="7696" y="20234"/>
                </a:cubicBezTo>
                <a:cubicBezTo>
                  <a:pt x="7540" y="20326"/>
                  <a:pt x="7422" y="20476"/>
                  <a:pt x="7368" y="20649"/>
                </a:cubicBezTo>
                <a:cubicBezTo>
                  <a:pt x="7314" y="20832"/>
                  <a:pt x="7335" y="21038"/>
                  <a:pt x="7427" y="21210"/>
                </a:cubicBezTo>
                <a:cubicBezTo>
                  <a:pt x="7518" y="21383"/>
                  <a:pt x="7681" y="21512"/>
                  <a:pt x="7864" y="21566"/>
                </a:cubicBezTo>
                <a:cubicBezTo>
                  <a:pt x="7929" y="21582"/>
                  <a:pt x="7998" y="21593"/>
                  <a:pt x="8063" y="21593"/>
                </a:cubicBezTo>
                <a:cubicBezTo>
                  <a:pt x="8391" y="21593"/>
                  <a:pt x="8682" y="21372"/>
                  <a:pt x="8768" y="21054"/>
                </a:cubicBezTo>
                <a:cubicBezTo>
                  <a:pt x="8817" y="20876"/>
                  <a:pt x="8796" y="20683"/>
                  <a:pt x="8704" y="20521"/>
                </a:cubicBezTo>
                <a:cubicBezTo>
                  <a:pt x="8634" y="20397"/>
                  <a:pt x="8612" y="20256"/>
                  <a:pt x="8633" y="20121"/>
                </a:cubicBezTo>
                <a:cubicBezTo>
                  <a:pt x="8687" y="19787"/>
                  <a:pt x="8762" y="19446"/>
                  <a:pt x="8854" y="19111"/>
                </a:cubicBezTo>
                <a:cubicBezTo>
                  <a:pt x="8935" y="18798"/>
                  <a:pt x="9032" y="18497"/>
                  <a:pt x="9140" y="18206"/>
                </a:cubicBezTo>
                <a:cubicBezTo>
                  <a:pt x="9232" y="17952"/>
                  <a:pt x="9480" y="17784"/>
                  <a:pt x="9749" y="17784"/>
                </a:cubicBezTo>
                <a:cubicBezTo>
                  <a:pt x="9776" y="17784"/>
                  <a:pt x="9808" y="17784"/>
                  <a:pt x="9840" y="17789"/>
                </a:cubicBezTo>
                <a:lnTo>
                  <a:pt x="9872" y="17796"/>
                </a:lnTo>
                <a:cubicBezTo>
                  <a:pt x="10185" y="17834"/>
                  <a:pt x="10422" y="18087"/>
                  <a:pt x="10438" y="18395"/>
                </a:cubicBezTo>
                <a:cubicBezTo>
                  <a:pt x="10443" y="18454"/>
                  <a:pt x="10443" y="18512"/>
                  <a:pt x="10443" y="18572"/>
                </a:cubicBezTo>
                <a:cubicBezTo>
                  <a:pt x="10443" y="18609"/>
                  <a:pt x="10443" y="18648"/>
                  <a:pt x="10443" y="18691"/>
                </a:cubicBezTo>
                <a:cubicBezTo>
                  <a:pt x="10438" y="18826"/>
                  <a:pt x="10373" y="18961"/>
                  <a:pt x="10254" y="19074"/>
                </a:cubicBezTo>
                <a:cubicBezTo>
                  <a:pt x="10104" y="19214"/>
                  <a:pt x="10023" y="19414"/>
                  <a:pt x="10029" y="19619"/>
                </a:cubicBezTo>
                <a:cubicBezTo>
                  <a:pt x="10034" y="20007"/>
                  <a:pt x="10358" y="20332"/>
                  <a:pt x="10746" y="20337"/>
                </a:cubicBezTo>
                <a:cubicBezTo>
                  <a:pt x="10746" y="20337"/>
                  <a:pt x="10756" y="20337"/>
                  <a:pt x="10756" y="20337"/>
                </a:cubicBezTo>
                <a:cubicBezTo>
                  <a:pt x="11160" y="20337"/>
                  <a:pt x="11483" y="20008"/>
                  <a:pt x="11483" y="19609"/>
                </a:cubicBezTo>
                <a:cubicBezTo>
                  <a:pt x="11483" y="19414"/>
                  <a:pt x="11408" y="19231"/>
                  <a:pt x="11268" y="19091"/>
                </a:cubicBezTo>
                <a:cubicBezTo>
                  <a:pt x="11138" y="18961"/>
                  <a:pt x="11068" y="18804"/>
                  <a:pt x="11062" y="18647"/>
                </a:cubicBezTo>
                <a:cubicBezTo>
                  <a:pt x="11062" y="18626"/>
                  <a:pt x="11062" y="18605"/>
                  <a:pt x="11062" y="18578"/>
                </a:cubicBezTo>
                <a:cubicBezTo>
                  <a:pt x="11062" y="18519"/>
                  <a:pt x="11064" y="18459"/>
                  <a:pt x="11069" y="18400"/>
                </a:cubicBezTo>
                <a:cubicBezTo>
                  <a:pt x="11085" y="18092"/>
                  <a:pt x="11328" y="17839"/>
                  <a:pt x="11635" y="17801"/>
                </a:cubicBezTo>
                <a:lnTo>
                  <a:pt x="11667" y="17796"/>
                </a:lnTo>
                <a:cubicBezTo>
                  <a:pt x="11694" y="17791"/>
                  <a:pt x="11726" y="17789"/>
                  <a:pt x="11752" y="17789"/>
                </a:cubicBezTo>
                <a:cubicBezTo>
                  <a:pt x="12022" y="17789"/>
                  <a:pt x="12270" y="17957"/>
                  <a:pt x="12362" y="18211"/>
                </a:cubicBezTo>
                <a:cubicBezTo>
                  <a:pt x="12470" y="18502"/>
                  <a:pt x="12565" y="18810"/>
                  <a:pt x="12646" y="19118"/>
                </a:cubicBezTo>
                <a:cubicBezTo>
                  <a:pt x="12738" y="19458"/>
                  <a:pt x="12808" y="19797"/>
                  <a:pt x="12867" y="20126"/>
                </a:cubicBezTo>
                <a:cubicBezTo>
                  <a:pt x="12888" y="20261"/>
                  <a:pt x="12867" y="20396"/>
                  <a:pt x="12808" y="20509"/>
                </a:cubicBezTo>
                <a:cubicBezTo>
                  <a:pt x="12716" y="20671"/>
                  <a:pt x="12689" y="20855"/>
                  <a:pt x="12732" y="21033"/>
                </a:cubicBezTo>
                <a:cubicBezTo>
                  <a:pt x="12808" y="21357"/>
                  <a:pt x="13115" y="21600"/>
                  <a:pt x="13454" y="21600"/>
                </a:cubicBezTo>
                <a:cubicBezTo>
                  <a:pt x="13508" y="21600"/>
                  <a:pt x="13567" y="21594"/>
                  <a:pt x="13616" y="21578"/>
                </a:cubicBezTo>
                <a:cubicBezTo>
                  <a:pt x="13810" y="21530"/>
                  <a:pt x="13966" y="21410"/>
                  <a:pt x="14069" y="21237"/>
                </a:cubicBezTo>
                <a:cubicBezTo>
                  <a:pt x="14171" y="21065"/>
                  <a:pt x="14198" y="20870"/>
                  <a:pt x="14144" y="20676"/>
                </a:cubicBezTo>
                <a:cubicBezTo>
                  <a:pt x="14096" y="20498"/>
                  <a:pt x="13983" y="20341"/>
                  <a:pt x="13821" y="20244"/>
                </a:cubicBezTo>
                <a:cubicBezTo>
                  <a:pt x="13697" y="20169"/>
                  <a:pt x="13610" y="20062"/>
                  <a:pt x="13562" y="19937"/>
                </a:cubicBezTo>
                <a:cubicBezTo>
                  <a:pt x="13443" y="19619"/>
                  <a:pt x="13335" y="19289"/>
                  <a:pt x="13244" y="18949"/>
                </a:cubicBezTo>
                <a:cubicBezTo>
                  <a:pt x="13163" y="18636"/>
                  <a:pt x="13094" y="18324"/>
                  <a:pt x="13040" y="18022"/>
                </a:cubicBezTo>
                <a:cubicBezTo>
                  <a:pt x="12986" y="17720"/>
                  <a:pt x="13152" y="17429"/>
                  <a:pt x="13432" y="17315"/>
                </a:cubicBezTo>
                <a:lnTo>
                  <a:pt x="13466" y="17304"/>
                </a:lnTo>
                <a:cubicBezTo>
                  <a:pt x="13547" y="17271"/>
                  <a:pt x="13632" y="17250"/>
                  <a:pt x="13718" y="17250"/>
                </a:cubicBezTo>
                <a:cubicBezTo>
                  <a:pt x="13934" y="17250"/>
                  <a:pt x="14139" y="17358"/>
                  <a:pt x="14252" y="17536"/>
                </a:cubicBezTo>
                <a:cubicBezTo>
                  <a:pt x="14284" y="17585"/>
                  <a:pt x="14316" y="17634"/>
                  <a:pt x="14343" y="17688"/>
                </a:cubicBezTo>
                <a:cubicBezTo>
                  <a:pt x="14354" y="17710"/>
                  <a:pt x="14364" y="17725"/>
                  <a:pt x="14375" y="17747"/>
                </a:cubicBezTo>
                <a:cubicBezTo>
                  <a:pt x="14450" y="17887"/>
                  <a:pt x="14472" y="18059"/>
                  <a:pt x="14424" y="18221"/>
                </a:cubicBezTo>
                <a:cubicBezTo>
                  <a:pt x="14370" y="18415"/>
                  <a:pt x="14397" y="18627"/>
                  <a:pt x="14499" y="18799"/>
                </a:cubicBezTo>
                <a:cubicBezTo>
                  <a:pt x="14623" y="19010"/>
                  <a:pt x="14877" y="19145"/>
                  <a:pt x="15141" y="19145"/>
                </a:cubicBezTo>
                <a:cubicBezTo>
                  <a:pt x="15265" y="19145"/>
                  <a:pt x="15377" y="19117"/>
                  <a:pt x="15479" y="19057"/>
                </a:cubicBezTo>
                <a:cubicBezTo>
                  <a:pt x="15651" y="18960"/>
                  <a:pt x="15775" y="18804"/>
                  <a:pt x="15829" y="18615"/>
                </a:cubicBezTo>
                <a:cubicBezTo>
                  <a:pt x="15883" y="18427"/>
                  <a:pt x="15857" y="18227"/>
                  <a:pt x="15760" y="18054"/>
                </a:cubicBezTo>
                <a:cubicBezTo>
                  <a:pt x="15663" y="17887"/>
                  <a:pt x="15506" y="17764"/>
                  <a:pt x="15318" y="17715"/>
                </a:cubicBezTo>
                <a:cubicBezTo>
                  <a:pt x="15145" y="17666"/>
                  <a:pt x="15001" y="17568"/>
                  <a:pt x="14920" y="17433"/>
                </a:cubicBezTo>
                <a:cubicBezTo>
                  <a:pt x="14910" y="17412"/>
                  <a:pt x="14897" y="17396"/>
                  <a:pt x="14887" y="17374"/>
                </a:cubicBezTo>
                <a:cubicBezTo>
                  <a:pt x="14854" y="17320"/>
                  <a:pt x="14828" y="17267"/>
                  <a:pt x="14801" y="17213"/>
                </a:cubicBezTo>
                <a:cubicBezTo>
                  <a:pt x="14666" y="16943"/>
                  <a:pt x="14747" y="16602"/>
                  <a:pt x="14994" y="16413"/>
                </a:cubicBezTo>
                <a:lnTo>
                  <a:pt x="15021" y="16393"/>
                </a:lnTo>
                <a:cubicBezTo>
                  <a:pt x="15140" y="16301"/>
                  <a:pt x="15280" y="16251"/>
                  <a:pt x="15425" y="16251"/>
                </a:cubicBezTo>
                <a:cubicBezTo>
                  <a:pt x="15576" y="16251"/>
                  <a:pt x="15711" y="16301"/>
                  <a:pt x="15824" y="16398"/>
                </a:cubicBezTo>
                <a:cubicBezTo>
                  <a:pt x="16067" y="16598"/>
                  <a:pt x="16305" y="16819"/>
                  <a:pt x="16536" y="17046"/>
                </a:cubicBezTo>
                <a:cubicBezTo>
                  <a:pt x="16784" y="17294"/>
                  <a:pt x="17014" y="17552"/>
                  <a:pt x="17230" y="17811"/>
                </a:cubicBezTo>
                <a:cubicBezTo>
                  <a:pt x="17316" y="17919"/>
                  <a:pt x="17364" y="18050"/>
                  <a:pt x="17364" y="18174"/>
                </a:cubicBezTo>
                <a:cubicBezTo>
                  <a:pt x="17364" y="18357"/>
                  <a:pt x="17436" y="18535"/>
                  <a:pt x="17560" y="18669"/>
                </a:cubicBezTo>
                <a:cubicBezTo>
                  <a:pt x="17694" y="18815"/>
                  <a:pt x="17888" y="18895"/>
                  <a:pt x="18098" y="18895"/>
                </a:cubicBezTo>
                <a:cubicBezTo>
                  <a:pt x="18292" y="18895"/>
                  <a:pt x="18468" y="18826"/>
                  <a:pt x="18603" y="18696"/>
                </a:cubicBezTo>
                <a:cubicBezTo>
                  <a:pt x="18743" y="18561"/>
                  <a:pt x="18825" y="18373"/>
                  <a:pt x="18825" y="18179"/>
                </a:cubicBezTo>
                <a:cubicBezTo>
                  <a:pt x="18825" y="17979"/>
                  <a:pt x="18750" y="17795"/>
                  <a:pt x="18610" y="17654"/>
                </a:cubicBezTo>
                <a:cubicBezTo>
                  <a:pt x="18475" y="17519"/>
                  <a:pt x="18296" y="17444"/>
                  <a:pt x="18113" y="17439"/>
                </a:cubicBezTo>
                <a:cubicBezTo>
                  <a:pt x="17973" y="17433"/>
                  <a:pt x="17855" y="17396"/>
                  <a:pt x="17763" y="17320"/>
                </a:cubicBezTo>
                <a:cubicBezTo>
                  <a:pt x="17494" y="17099"/>
                  <a:pt x="17230" y="16863"/>
                  <a:pt x="16977" y="16609"/>
                </a:cubicBezTo>
                <a:cubicBezTo>
                  <a:pt x="16746" y="16377"/>
                  <a:pt x="16530" y="16138"/>
                  <a:pt x="16331" y="15896"/>
                </a:cubicBezTo>
                <a:cubicBezTo>
                  <a:pt x="16142" y="15664"/>
                  <a:pt x="16137" y="15334"/>
                  <a:pt x="16326" y="15091"/>
                </a:cubicBezTo>
                <a:lnTo>
                  <a:pt x="16348" y="15064"/>
                </a:lnTo>
                <a:cubicBezTo>
                  <a:pt x="16472" y="14902"/>
                  <a:pt x="16665" y="14806"/>
                  <a:pt x="16864" y="14806"/>
                </a:cubicBezTo>
                <a:cubicBezTo>
                  <a:pt x="16961" y="14806"/>
                  <a:pt x="17052" y="14827"/>
                  <a:pt x="17144" y="14870"/>
                </a:cubicBezTo>
                <a:cubicBezTo>
                  <a:pt x="17198" y="14897"/>
                  <a:pt x="17252" y="14924"/>
                  <a:pt x="17305" y="14956"/>
                </a:cubicBezTo>
                <a:cubicBezTo>
                  <a:pt x="17338" y="14978"/>
                  <a:pt x="17370" y="14996"/>
                  <a:pt x="17408" y="15017"/>
                </a:cubicBezTo>
                <a:cubicBezTo>
                  <a:pt x="17521" y="15087"/>
                  <a:pt x="17608" y="15216"/>
                  <a:pt x="17645" y="15373"/>
                </a:cubicBezTo>
                <a:cubicBezTo>
                  <a:pt x="17694" y="15573"/>
                  <a:pt x="17823" y="15745"/>
                  <a:pt x="18001" y="15842"/>
                </a:cubicBezTo>
                <a:cubicBezTo>
                  <a:pt x="18103" y="15901"/>
                  <a:pt x="18227" y="15928"/>
                  <a:pt x="18346" y="15928"/>
                </a:cubicBezTo>
                <a:cubicBezTo>
                  <a:pt x="18604" y="15928"/>
                  <a:pt x="18846" y="15793"/>
                  <a:pt x="18975" y="15572"/>
                </a:cubicBezTo>
                <a:cubicBezTo>
                  <a:pt x="19077" y="15405"/>
                  <a:pt x="19104" y="15206"/>
                  <a:pt x="19056" y="15017"/>
                </a:cubicBezTo>
                <a:cubicBezTo>
                  <a:pt x="19007" y="14828"/>
                  <a:pt x="18885" y="14666"/>
                  <a:pt x="18718" y="14569"/>
                </a:cubicBezTo>
                <a:cubicBezTo>
                  <a:pt x="18604" y="14504"/>
                  <a:pt x="18480" y="14471"/>
                  <a:pt x="18351" y="14471"/>
                </a:cubicBezTo>
                <a:cubicBezTo>
                  <a:pt x="18286" y="14471"/>
                  <a:pt x="18221" y="14482"/>
                  <a:pt x="18162" y="14498"/>
                </a:cubicBezTo>
                <a:cubicBezTo>
                  <a:pt x="18098" y="14514"/>
                  <a:pt x="18033" y="14525"/>
                  <a:pt x="17969" y="14525"/>
                </a:cubicBezTo>
                <a:cubicBezTo>
                  <a:pt x="17861" y="14525"/>
                  <a:pt x="17764" y="14504"/>
                  <a:pt x="17677" y="14456"/>
                </a:cubicBezTo>
                <a:cubicBezTo>
                  <a:pt x="17656" y="14445"/>
                  <a:pt x="17640" y="14434"/>
                  <a:pt x="17618" y="14424"/>
                </a:cubicBezTo>
                <a:cubicBezTo>
                  <a:pt x="17565" y="14391"/>
                  <a:pt x="17515" y="14363"/>
                  <a:pt x="17467" y="14331"/>
                </a:cubicBezTo>
                <a:cubicBezTo>
                  <a:pt x="17208" y="14164"/>
                  <a:pt x="17111" y="13830"/>
                  <a:pt x="17230" y="13538"/>
                </a:cubicBezTo>
                <a:lnTo>
                  <a:pt x="17241" y="13506"/>
                </a:lnTo>
                <a:cubicBezTo>
                  <a:pt x="17344" y="13258"/>
                  <a:pt x="17580" y="13102"/>
                  <a:pt x="17839" y="13102"/>
                </a:cubicBezTo>
                <a:cubicBezTo>
                  <a:pt x="17877" y="13102"/>
                  <a:pt x="17914" y="13106"/>
                  <a:pt x="17947" y="13112"/>
                </a:cubicBezTo>
                <a:cubicBezTo>
                  <a:pt x="18254" y="13166"/>
                  <a:pt x="18567" y="13237"/>
                  <a:pt x="18879" y="13317"/>
                </a:cubicBezTo>
                <a:cubicBezTo>
                  <a:pt x="19219" y="13409"/>
                  <a:pt x="19546" y="13510"/>
                  <a:pt x="19864" y="13634"/>
                </a:cubicBezTo>
                <a:cubicBezTo>
                  <a:pt x="19988" y="13683"/>
                  <a:pt x="20096" y="13775"/>
                  <a:pt x="20172" y="13894"/>
                </a:cubicBezTo>
                <a:cubicBezTo>
                  <a:pt x="20269" y="14051"/>
                  <a:pt x="20425" y="14169"/>
                  <a:pt x="20603" y="14218"/>
                </a:cubicBezTo>
                <a:cubicBezTo>
                  <a:pt x="20662" y="14234"/>
                  <a:pt x="20727" y="14245"/>
                  <a:pt x="20791" y="14245"/>
                </a:cubicBezTo>
                <a:cubicBezTo>
                  <a:pt x="21125" y="14245"/>
                  <a:pt x="21416" y="14018"/>
                  <a:pt x="21497" y="13688"/>
                </a:cubicBezTo>
                <a:cubicBezTo>
                  <a:pt x="21567" y="13483"/>
                  <a:pt x="21533" y="13284"/>
                  <a:pt x="21431" y="13112"/>
                </a:cubicBezTo>
                <a:cubicBezTo>
                  <a:pt x="21329" y="12944"/>
                  <a:pt x="21162" y="12821"/>
                  <a:pt x="20973" y="12778"/>
                </a:cubicBezTo>
                <a:cubicBezTo>
                  <a:pt x="20919" y="12767"/>
                  <a:pt x="20865" y="12761"/>
                  <a:pt x="20812" y="12761"/>
                </a:cubicBezTo>
                <a:cubicBezTo>
                  <a:pt x="20628" y="12761"/>
                  <a:pt x="20451" y="12831"/>
                  <a:pt x="20317" y="12955"/>
                </a:cubicBezTo>
                <a:cubicBezTo>
                  <a:pt x="19907" y="12896"/>
                  <a:pt x="19481" y="12815"/>
                  <a:pt x="19061" y="12702"/>
                </a:cubicBezTo>
                <a:cubicBezTo>
                  <a:pt x="18749" y="12621"/>
                  <a:pt x="18448" y="12523"/>
                  <a:pt x="18157" y="12415"/>
                </a:cubicBezTo>
                <a:cubicBezTo>
                  <a:pt x="17872" y="12313"/>
                  <a:pt x="17698" y="12021"/>
                  <a:pt x="17741" y="11714"/>
                </a:cubicBezTo>
                <a:lnTo>
                  <a:pt x="17748" y="11682"/>
                </a:lnTo>
                <a:cubicBezTo>
                  <a:pt x="17786" y="11369"/>
                  <a:pt x="18039" y="11132"/>
                  <a:pt x="18346" y="11115"/>
                </a:cubicBezTo>
                <a:cubicBezTo>
                  <a:pt x="18405" y="11110"/>
                  <a:pt x="18463" y="11110"/>
                  <a:pt x="18522" y="11110"/>
                </a:cubicBezTo>
                <a:cubicBezTo>
                  <a:pt x="18646" y="11110"/>
                  <a:pt x="18777" y="11116"/>
                  <a:pt x="18906" y="11132"/>
                </a:cubicBezTo>
                <a:cubicBezTo>
                  <a:pt x="19030" y="11375"/>
                  <a:pt x="19278" y="11525"/>
                  <a:pt x="19552" y="11525"/>
                </a:cubicBezTo>
                <a:lnTo>
                  <a:pt x="19568" y="11525"/>
                </a:lnTo>
                <a:cubicBezTo>
                  <a:pt x="19955" y="11520"/>
                  <a:pt x="20279" y="11197"/>
                  <a:pt x="20285" y="10808"/>
                </a:cubicBezTo>
                <a:cubicBezTo>
                  <a:pt x="20290" y="10609"/>
                  <a:pt x="20214" y="10424"/>
                  <a:pt x="20074" y="10284"/>
                </a:cubicBezTo>
                <a:cubicBezTo>
                  <a:pt x="19934" y="10144"/>
                  <a:pt x="19751" y="10068"/>
                  <a:pt x="19558" y="10068"/>
                </a:cubicBezTo>
                <a:cubicBezTo>
                  <a:pt x="19364" y="10068"/>
                  <a:pt x="19181" y="10144"/>
                  <a:pt x="19041" y="10284"/>
                </a:cubicBezTo>
                <a:cubicBezTo>
                  <a:pt x="18912" y="10414"/>
                  <a:pt x="18754" y="10484"/>
                  <a:pt x="18598" y="10490"/>
                </a:cubicBezTo>
                <a:cubicBezTo>
                  <a:pt x="18577" y="10490"/>
                  <a:pt x="18556" y="10490"/>
                  <a:pt x="18529" y="10490"/>
                </a:cubicBezTo>
                <a:cubicBezTo>
                  <a:pt x="18470" y="10490"/>
                  <a:pt x="18410" y="10490"/>
                  <a:pt x="18351" y="10485"/>
                </a:cubicBezTo>
                <a:cubicBezTo>
                  <a:pt x="18044" y="10468"/>
                  <a:pt x="17791" y="10226"/>
                  <a:pt x="17753" y="9918"/>
                </a:cubicBezTo>
                <a:lnTo>
                  <a:pt x="17748" y="9884"/>
                </a:lnTo>
                <a:cubicBezTo>
                  <a:pt x="17710" y="9577"/>
                  <a:pt x="17877" y="9292"/>
                  <a:pt x="18162" y="9190"/>
                </a:cubicBezTo>
                <a:cubicBezTo>
                  <a:pt x="18453" y="9082"/>
                  <a:pt x="18761" y="8984"/>
                  <a:pt x="19068" y="8903"/>
                </a:cubicBezTo>
                <a:cubicBezTo>
                  <a:pt x="19407" y="8811"/>
                  <a:pt x="19746" y="8742"/>
                  <a:pt x="20074" y="8682"/>
                </a:cubicBezTo>
                <a:cubicBezTo>
                  <a:pt x="20112" y="8677"/>
                  <a:pt x="20144" y="8670"/>
                  <a:pt x="20182" y="8670"/>
                </a:cubicBezTo>
                <a:cubicBezTo>
                  <a:pt x="20284" y="8670"/>
                  <a:pt x="20376" y="8693"/>
                  <a:pt x="20456" y="8741"/>
                </a:cubicBezTo>
                <a:cubicBezTo>
                  <a:pt x="20564" y="8806"/>
                  <a:pt x="20694" y="8839"/>
                  <a:pt x="20818" y="8839"/>
                </a:cubicBezTo>
                <a:cubicBezTo>
                  <a:pt x="20872" y="8839"/>
                  <a:pt x="20926" y="8833"/>
                  <a:pt x="20980" y="8822"/>
                </a:cubicBezTo>
                <a:cubicBezTo>
                  <a:pt x="21163" y="8779"/>
                  <a:pt x="21329" y="8661"/>
                  <a:pt x="21431" y="8488"/>
                </a:cubicBezTo>
                <a:cubicBezTo>
                  <a:pt x="21533" y="8316"/>
                  <a:pt x="21572" y="8115"/>
                  <a:pt x="21524" y="7932"/>
                </a:cubicBezTo>
                <a:cubicBezTo>
                  <a:pt x="21443" y="7608"/>
                  <a:pt x="21152" y="7375"/>
                  <a:pt x="20818" y="7375"/>
                </a:cubicBezTo>
                <a:cubicBezTo>
                  <a:pt x="20754" y="7375"/>
                  <a:pt x="20689" y="7386"/>
                  <a:pt x="20630" y="7402"/>
                </a:cubicBezTo>
                <a:cubicBezTo>
                  <a:pt x="20452" y="7451"/>
                  <a:pt x="20296" y="7564"/>
                  <a:pt x="20199" y="7726"/>
                </a:cubicBezTo>
                <a:cubicBezTo>
                  <a:pt x="20123" y="7850"/>
                  <a:pt x="20015" y="7937"/>
                  <a:pt x="19891" y="7986"/>
                </a:cubicBezTo>
                <a:cubicBezTo>
                  <a:pt x="19573" y="8104"/>
                  <a:pt x="19245" y="8213"/>
                  <a:pt x="18906" y="8304"/>
                </a:cubicBezTo>
                <a:cubicBezTo>
                  <a:pt x="18594" y="8385"/>
                  <a:pt x="18281" y="8455"/>
                  <a:pt x="17974" y="8508"/>
                </a:cubicBezTo>
                <a:cubicBezTo>
                  <a:pt x="17936" y="8514"/>
                  <a:pt x="17898" y="8520"/>
                  <a:pt x="17866" y="8520"/>
                </a:cubicBezTo>
                <a:cubicBezTo>
                  <a:pt x="17602" y="8520"/>
                  <a:pt x="17371" y="8364"/>
                  <a:pt x="17268" y="8116"/>
                </a:cubicBezTo>
                <a:lnTo>
                  <a:pt x="17257" y="8084"/>
                </a:lnTo>
                <a:cubicBezTo>
                  <a:pt x="17133" y="7792"/>
                  <a:pt x="17235" y="7457"/>
                  <a:pt x="17494" y="7289"/>
                </a:cubicBezTo>
                <a:cubicBezTo>
                  <a:pt x="17542" y="7257"/>
                  <a:pt x="17592" y="7225"/>
                  <a:pt x="17645" y="7198"/>
                </a:cubicBezTo>
                <a:cubicBezTo>
                  <a:pt x="17667" y="7188"/>
                  <a:pt x="17683" y="7177"/>
                  <a:pt x="17704" y="7166"/>
                </a:cubicBezTo>
                <a:cubicBezTo>
                  <a:pt x="17790" y="7118"/>
                  <a:pt x="17893" y="7090"/>
                  <a:pt x="17996" y="7090"/>
                </a:cubicBezTo>
                <a:cubicBezTo>
                  <a:pt x="18055" y="7090"/>
                  <a:pt x="18120" y="7101"/>
                  <a:pt x="18179" y="7117"/>
                </a:cubicBezTo>
                <a:cubicBezTo>
                  <a:pt x="18244" y="7134"/>
                  <a:pt x="18313" y="7144"/>
                  <a:pt x="18378" y="7144"/>
                </a:cubicBezTo>
                <a:cubicBezTo>
                  <a:pt x="18512" y="7144"/>
                  <a:pt x="18642" y="7107"/>
                  <a:pt x="18755" y="7036"/>
                </a:cubicBezTo>
                <a:cubicBezTo>
                  <a:pt x="19078" y="6842"/>
                  <a:pt x="19197" y="6383"/>
                  <a:pt x="19014" y="6053"/>
                </a:cubicBezTo>
                <a:cubicBezTo>
                  <a:pt x="18885" y="5821"/>
                  <a:pt x="18642" y="5682"/>
                  <a:pt x="18378" y="5682"/>
                </a:cubicBezTo>
                <a:cubicBezTo>
                  <a:pt x="18248" y="5682"/>
                  <a:pt x="18124" y="5714"/>
                  <a:pt x="18011" y="5779"/>
                </a:cubicBezTo>
                <a:cubicBezTo>
                  <a:pt x="17844" y="5876"/>
                  <a:pt x="17721" y="6033"/>
                  <a:pt x="17672" y="6222"/>
                </a:cubicBezTo>
                <a:cubicBezTo>
                  <a:pt x="17624" y="6395"/>
                  <a:pt x="17526" y="6539"/>
                  <a:pt x="17391" y="6620"/>
                </a:cubicBezTo>
                <a:cubicBezTo>
                  <a:pt x="17370" y="6631"/>
                  <a:pt x="17354" y="6643"/>
                  <a:pt x="17332" y="6654"/>
                </a:cubicBezTo>
                <a:cubicBezTo>
                  <a:pt x="17278" y="6686"/>
                  <a:pt x="17225" y="6713"/>
                  <a:pt x="17171" y="6740"/>
                </a:cubicBezTo>
                <a:cubicBezTo>
                  <a:pt x="17085" y="6783"/>
                  <a:pt x="16988" y="6804"/>
                  <a:pt x="16891" y="6804"/>
                </a:cubicBezTo>
                <a:cubicBezTo>
                  <a:pt x="16692" y="6804"/>
                  <a:pt x="16498" y="6708"/>
                  <a:pt x="16375" y="6546"/>
                </a:cubicBezTo>
                <a:lnTo>
                  <a:pt x="16353" y="6519"/>
                </a:lnTo>
                <a:cubicBezTo>
                  <a:pt x="16164" y="6276"/>
                  <a:pt x="16164" y="5941"/>
                  <a:pt x="16358" y="5714"/>
                </a:cubicBezTo>
                <a:cubicBezTo>
                  <a:pt x="16557" y="5472"/>
                  <a:pt x="16778" y="5233"/>
                  <a:pt x="17004" y="5001"/>
                </a:cubicBezTo>
                <a:cubicBezTo>
                  <a:pt x="17252" y="4753"/>
                  <a:pt x="17510" y="4522"/>
                  <a:pt x="17768" y="4307"/>
                </a:cubicBezTo>
                <a:cubicBezTo>
                  <a:pt x="17876" y="4220"/>
                  <a:pt x="18006" y="4172"/>
                  <a:pt x="18130" y="4172"/>
                </a:cubicBezTo>
                <a:cubicBezTo>
                  <a:pt x="18313" y="4172"/>
                  <a:pt x="18490" y="4100"/>
                  <a:pt x="18625" y="3976"/>
                </a:cubicBezTo>
                <a:cubicBezTo>
                  <a:pt x="18765" y="3847"/>
                  <a:pt x="18847" y="3658"/>
                  <a:pt x="18852" y="3458"/>
                </a:cubicBezTo>
                <a:cubicBezTo>
                  <a:pt x="18858" y="3259"/>
                  <a:pt x="18787" y="3065"/>
                  <a:pt x="18652" y="2931"/>
                </a:cubicBezTo>
                <a:cubicBezTo>
                  <a:pt x="18512" y="2785"/>
                  <a:pt x="18329" y="2708"/>
                  <a:pt x="18130" y="2708"/>
                </a:cubicBezTo>
                <a:cubicBezTo>
                  <a:pt x="17936" y="2708"/>
                  <a:pt x="17753" y="2784"/>
                  <a:pt x="17613" y="2924"/>
                </a:cubicBezTo>
                <a:cubicBezTo>
                  <a:pt x="17479" y="3059"/>
                  <a:pt x="17403" y="3238"/>
                  <a:pt x="17398" y="3421"/>
                </a:cubicBezTo>
                <a:cubicBezTo>
                  <a:pt x="17393" y="3562"/>
                  <a:pt x="17354" y="3680"/>
                  <a:pt x="17278" y="3772"/>
                </a:cubicBezTo>
                <a:cubicBezTo>
                  <a:pt x="17058" y="4042"/>
                  <a:pt x="16821" y="4306"/>
                  <a:pt x="16568" y="4559"/>
                </a:cubicBezTo>
                <a:cubicBezTo>
                  <a:pt x="16337" y="4791"/>
                  <a:pt x="16099" y="5007"/>
                  <a:pt x="15856" y="5207"/>
                </a:cubicBezTo>
                <a:cubicBezTo>
                  <a:pt x="15743" y="5299"/>
                  <a:pt x="15604" y="5352"/>
                  <a:pt x="15459" y="5352"/>
                </a:cubicBezTo>
                <a:cubicBezTo>
                  <a:pt x="15313" y="5352"/>
                  <a:pt x="15173" y="5304"/>
                  <a:pt x="15055" y="5212"/>
                </a:cubicBezTo>
                <a:lnTo>
                  <a:pt x="15028" y="5190"/>
                </a:lnTo>
                <a:cubicBezTo>
                  <a:pt x="14780" y="5001"/>
                  <a:pt x="14698" y="4668"/>
                  <a:pt x="14833" y="4393"/>
                </a:cubicBezTo>
                <a:cubicBezTo>
                  <a:pt x="14860" y="4339"/>
                  <a:pt x="14888" y="4285"/>
                  <a:pt x="14920" y="4231"/>
                </a:cubicBezTo>
                <a:cubicBezTo>
                  <a:pt x="14942" y="4198"/>
                  <a:pt x="14958" y="4166"/>
                  <a:pt x="14979" y="4128"/>
                </a:cubicBezTo>
                <a:cubicBezTo>
                  <a:pt x="15049" y="4014"/>
                  <a:pt x="15178" y="3928"/>
                  <a:pt x="15334" y="3890"/>
                </a:cubicBezTo>
                <a:cubicBezTo>
                  <a:pt x="15534" y="3841"/>
                  <a:pt x="15705" y="3712"/>
                  <a:pt x="15802" y="3534"/>
                </a:cubicBezTo>
                <a:cubicBezTo>
                  <a:pt x="15991" y="3194"/>
                  <a:pt x="15874" y="2752"/>
                  <a:pt x="15540" y="2558"/>
                </a:cubicBezTo>
                <a:cubicBezTo>
                  <a:pt x="15427" y="2488"/>
                  <a:pt x="15297" y="2455"/>
                  <a:pt x="15168" y="2455"/>
                </a:cubicBezTo>
                <a:cubicBezTo>
                  <a:pt x="14909" y="2455"/>
                  <a:pt x="14666" y="2596"/>
                  <a:pt x="14537" y="2823"/>
                </a:cubicBezTo>
                <a:cubicBezTo>
                  <a:pt x="14440" y="2990"/>
                  <a:pt x="14414" y="3189"/>
                  <a:pt x="14467" y="3377"/>
                </a:cubicBezTo>
                <a:cubicBezTo>
                  <a:pt x="14516" y="3550"/>
                  <a:pt x="14499" y="3723"/>
                  <a:pt x="14424" y="3863"/>
                </a:cubicBezTo>
                <a:cubicBezTo>
                  <a:pt x="14413" y="3885"/>
                  <a:pt x="14403" y="3900"/>
                  <a:pt x="14392" y="3922"/>
                </a:cubicBezTo>
                <a:cubicBezTo>
                  <a:pt x="14359" y="3976"/>
                  <a:pt x="14333" y="4025"/>
                  <a:pt x="14301" y="4074"/>
                </a:cubicBezTo>
                <a:cubicBezTo>
                  <a:pt x="14182" y="4252"/>
                  <a:pt x="13983" y="4360"/>
                  <a:pt x="13767" y="4360"/>
                </a:cubicBezTo>
                <a:cubicBezTo>
                  <a:pt x="13681" y="4360"/>
                  <a:pt x="13594" y="4344"/>
                  <a:pt x="13513" y="4307"/>
                </a:cubicBezTo>
                <a:lnTo>
                  <a:pt x="13481" y="4295"/>
                </a:lnTo>
                <a:cubicBezTo>
                  <a:pt x="13196" y="4176"/>
                  <a:pt x="13034" y="3885"/>
                  <a:pt x="13082" y="3583"/>
                </a:cubicBezTo>
                <a:cubicBezTo>
                  <a:pt x="13136" y="3276"/>
                  <a:pt x="13207" y="2962"/>
                  <a:pt x="13288" y="2649"/>
                </a:cubicBezTo>
                <a:cubicBezTo>
                  <a:pt x="13379" y="2309"/>
                  <a:pt x="13482" y="1981"/>
                  <a:pt x="13606" y="1663"/>
                </a:cubicBezTo>
                <a:cubicBezTo>
                  <a:pt x="13654" y="1533"/>
                  <a:pt x="13740" y="1425"/>
                  <a:pt x="13848" y="1366"/>
                </a:cubicBezTo>
                <a:cubicBezTo>
                  <a:pt x="14004" y="1274"/>
                  <a:pt x="14122" y="1122"/>
                  <a:pt x="14176" y="949"/>
                </a:cubicBezTo>
                <a:cubicBezTo>
                  <a:pt x="14230" y="766"/>
                  <a:pt x="14209" y="560"/>
                  <a:pt x="14117" y="388"/>
                </a:cubicBezTo>
                <a:cubicBezTo>
                  <a:pt x="14026" y="215"/>
                  <a:pt x="13865" y="86"/>
                  <a:pt x="13681" y="32"/>
                </a:cubicBezTo>
                <a:cubicBezTo>
                  <a:pt x="13617" y="16"/>
                  <a:pt x="13546" y="5"/>
                  <a:pt x="13481" y="5"/>
                </a:cubicBezTo>
                <a:cubicBezTo>
                  <a:pt x="13153" y="5"/>
                  <a:pt x="12862" y="226"/>
                  <a:pt x="12776" y="545"/>
                </a:cubicBezTo>
                <a:cubicBezTo>
                  <a:pt x="12727" y="723"/>
                  <a:pt x="12748" y="917"/>
                  <a:pt x="12840" y="1079"/>
                </a:cubicBezTo>
                <a:cubicBezTo>
                  <a:pt x="12910" y="1203"/>
                  <a:pt x="12932" y="1344"/>
                  <a:pt x="12911" y="1479"/>
                </a:cubicBezTo>
                <a:cubicBezTo>
                  <a:pt x="12857" y="1813"/>
                  <a:pt x="12782" y="2153"/>
                  <a:pt x="12690" y="2487"/>
                </a:cubicBezTo>
                <a:cubicBezTo>
                  <a:pt x="12609" y="2800"/>
                  <a:pt x="12512" y="3103"/>
                  <a:pt x="12404" y="3394"/>
                </a:cubicBezTo>
                <a:cubicBezTo>
                  <a:pt x="12312" y="3648"/>
                  <a:pt x="12066" y="3814"/>
                  <a:pt x="11796" y="3814"/>
                </a:cubicBezTo>
                <a:cubicBezTo>
                  <a:pt x="11769" y="3814"/>
                  <a:pt x="11736" y="3814"/>
                  <a:pt x="11709" y="3809"/>
                </a:cubicBezTo>
                <a:lnTo>
                  <a:pt x="11677" y="3804"/>
                </a:lnTo>
                <a:cubicBezTo>
                  <a:pt x="11364" y="3766"/>
                  <a:pt x="11127" y="3513"/>
                  <a:pt x="11111" y="3205"/>
                </a:cubicBezTo>
                <a:cubicBezTo>
                  <a:pt x="11106" y="3146"/>
                  <a:pt x="11106" y="3086"/>
                  <a:pt x="11106" y="3027"/>
                </a:cubicBezTo>
                <a:cubicBezTo>
                  <a:pt x="11106" y="2989"/>
                  <a:pt x="11106" y="2952"/>
                  <a:pt x="11106" y="2909"/>
                </a:cubicBezTo>
                <a:cubicBezTo>
                  <a:pt x="11112" y="2774"/>
                  <a:pt x="11176" y="2639"/>
                  <a:pt x="11295" y="2526"/>
                </a:cubicBezTo>
                <a:cubicBezTo>
                  <a:pt x="11445" y="2386"/>
                  <a:pt x="11526" y="2185"/>
                  <a:pt x="11520" y="1980"/>
                </a:cubicBezTo>
                <a:cubicBezTo>
                  <a:pt x="11515" y="1591"/>
                  <a:pt x="11193" y="1268"/>
                  <a:pt x="10805" y="1263"/>
                </a:cubicBezTo>
                <a:cubicBezTo>
                  <a:pt x="10805" y="1263"/>
                  <a:pt x="10793" y="1263"/>
                  <a:pt x="10793" y="1263"/>
                </a:cubicBezTo>
                <a:cubicBezTo>
                  <a:pt x="10389" y="1263"/>
                  <a:pt x="10066" y="1592"/>
                  <a:pt x="10066" y="1991"/>
                </a:cubicBezTo>
                <a:cubicBezTo>
                  <a:pt x="10066" y="2186"/>
                  <a:pt x="10141" y="2369"/>
                  <a:pt x="10281" y="2509"/>
                </a:cubicBezTo>
                <a:cubicBezTo>
                  <a:pt x="10411" y="2639"/>
                  <a:pt x="10481" y="2794"/>
                  <a:pt x="10487" y="2951"/>
                </a:cubicBezTo>
                <a:cubicBezTo>
                  <a:pt x="10487" y="2972"/>
                  <a:pt x="10487" y="2995"/>
                  <a:pt x="10487" y="3022"/>
                </a:cubicBezTo>
                <a:cubicBezTo>
                  <a:pt x="10487" y="3081"/>
                  <a:pt x="10487" y="3141"/>
                  <a:pt x="10482" y="3200"/>
                </a:cubicBezTo>
                <a:cubicBezTo>
                  <a:pt x="10465" y="3508"/>
                  <a:pt x="10223" y="3761"/>
                  <a:pt x="9916" y="3799"/>
                </a:cubicBezTo>
                <a:lnTo>
                  <a:pt x="9884" y="3804"/>
                </a:lnTo>
                <a:cubicBezTo>
                  <a:pt x="9857" y="3809"/>
                  <a:pt x="9824" y="3809"/>
                  <a:pt x="9797" y="3809"/>
                </a:cubicBezTo>
                <a:cubicBezTo>
                  <a:pt x="9527" y="3809"/>
                  <a:pt x="9281" y="3643"/>
                  <a:pt x="9189" y="3389"/>
                </a:cubicBezTo>
                <a:cubicBezTo>
                  <a:pt x="9081" y="3098"/>
                  <a:pt x="8984" y="2790"/>
                  <a:pt x="8903" y="2482"/>
                </a:cubicBezTo>
                <a:cubicBezTo>
                  <a:pt x="8811" y="2148"/>
                  <a:pt x="8742" y="1808"/>
                  <a:pt x="8682" y="1474"/>
                </a:cubicBezTo>
                <a:cubicBezTo>
                  <a:pt x="8661" y="1339"/>
                  <a:pt x="8682" y="1203"/>
                  <a:pt x="8741" y="1089"/>
                </a:cubicBezTo>
                <a:cubicBezTo>
                  <a:pt x="8833" y="927"/>
                  <a:pt x="8860" y="745"/>
                  <a:pt x="8817" y="567"/>
                </a:cubicBezTo>
                <a:cubicBezTo>
                  <a:pt x="8742" y="243"/>
                  <a:pt x="8434" y="0"/>
                  <a:pt x="8095" y="0"/>
                </a:cubicBezTo>
                <a:close/>
                <a:moveTo>
                  <a:pt x="10783" y="5999"/>
                </a:moveTo>
                <a:cubicBezTo>
                  <a:pt x="11033" y="5999"/>
                  <a:pt x="11284" y="6111"/>
                  <a:pt x="11451" y="6335"/>
                </a:cubicBezTo>
                <a:cubicBezTo>
                  <a:pt x="11683" y="6643"/>
                  <a:pt x="12092" y="6756"/>
                  <a:pt x="12443" y="6600"/>
                </a:cubicBezTo>
                <a:cubicBezTo>
                  <a:pt x="12949" y="6378"/>
                  <a:pt x="13530" y="6712"/>
                  <a:pt x="13589" y="7262"/>
                </a:cubicBezTo>
                <a:cubicBezTo>
                  <a:pt x="13632" y="7645"/>
                  <a:pt x="13934" y="7948"/>
                  <a:pt x="14316" y="7991"/>
                </a:cubicBezTo>
                <a:cubicBezTo>
                  <a:pt x="14865" y="8056"/>
                  <a:pt x="15200" y="8634"/>
                  <a:pt x="14979" y="9141"/>
                </a:cubicBezTo>
                <a:cubicBezTo>
                  <a:pt x="14828" y="9492"/>
                  <a:pt x="14936" y="9907"/>
                  <a:pt x="15243" y="10134"/>
                </a:cubicBezTo>
                <a:cubicBezTo>
                  <a:pt x="15685" y="10468"/>
                  <a:pt x="15685" y="11132"/>
                  <a:pt x="15243" y="11466"/>
                </a:cubicBezTo>
                <a:cubicBezTo>
                  <a:pt x="14936" y="11698"/>
                  <a:pt x="14823" y="12108"/>
                  <a:pt x="14979" y="12459"/>
                </a:cubicBezTo>
                <a:cubicBezTo>
                  <a:pt x="15200" y="12966"/>
                  <a:pt x="14865" y="13548"/>
                  <a:pt x="14316" y="13607"/>
                </a:cubicBezTo>
                <a:cubicBezTo>
                  <a:pt x="13934" y="13651"/>
                  <a:pt x="13632" y="13953"/>
                  <a:pt x="13589" y="14336"/>
                </a:cubicBezTo>
                <a:cubicBezTo>
                  <a:pt x="13524" y="14886"/>
                  <a:pt x="12949" y="15222"/>
                  <a:pt x="12443" y="15000"/>
                </a:cubicBezTo>
                <a:cubicBezTo>
                  <a:pt x="12092" y="14849"/>
                  <a:pt x="11677" y="14957"/>
                  <a:pt x="11451" y="15265"/>
                </a:cubicBezTo>
                <a:cubicBezTo>
                  <a:pt x="11123" y="15713"/>
                  <a:pt x="10454" y="15713"/>
                  <a:pt x="10120" y="15265"/>
                </a:cubicBezTo>
                <a:cubicBezTo>
                  <a:pt x="9888" y="14957"/>
                  <a:pt x="9480" y="14844"/>
                  <a:pt x="9130" y="15000"/>
                </a:cubicBezTo>
                <a:cubicBezTo>
                  <a:pt x="8624" y="15222"/>
                  <a:pt x="8041" y="14886"/>
                  <a:pt x="7982" y="14336"/>
                </a:cubicBezTo>
                <a:cubicBezTo>
                  <a:pt x="7939" y="13953"/>
                  <a:pt x="7637" y="13651"/>
                  <a:pt x="7255" y="13607"/>
                </a:cubicBezTo>
                <a:cubicBezTo>
                  <a:pt x="6706" y="13543"/>
                  <a:pt x="6371" y="12966"/>
                  <a:pt x="6592" y="12459"/>
                </a:cubicBezTo>
                <a:cubicBezTo>
                  <a:pt x="6743" y="12108"/>
                  <a:pt x="6636" y="11693"/>
                  <a:pt x="6329" y="11466"/>
                </a:cubicBezTo>
                <a:cubicBezTo>
                  <a:pt x="5882" y="11137"/>
                  <a:pt x="5882" y="10468"/>
                  <a:pt x="6329" y="10134"/>
                </a:cubicBezTo>
                <a:cubicBezTo>
                  <a:pt x="6636" y="9902"/>
                  <a:pt x="6748" y="9492"/>
                  <a:pt x="6592" y="9141"/>
                </a:cubicBezTo>
                <a:cubicBezTo>
                  <a:pt x="6371" y="8634"/>
                  <a:pt x="6706" y="8050"/>
                  <a:pt x="7255" y="7991"/>
                </a:cubicBezTo>
                <a:cubicBezTo>
                  <a:pt x="7637" y="7948"/>
                  <a:pt x="7939" y="7645"/>
                  <a:pt x="7982" y="7262"/>
                </a:cubicBezTo>
                <a:cubicBezTo>
                  <a:pt x="8047" y="6712"/>
                  <a:pt x="8624" y="6378"/>
                  <a:pt x="9130" y="6600"/>
                </a:cubicBezTo>
                <a:cubicBezTo>
                  <a:pt x="9480" y="6751"/>
                  <a:pt x="9894" y="6643"/>
                  <a:pt x="10120" y="6335"/>
                </a:cubicBezTo>
                <a:cubicBezTo>
                  <a:pt x="10284" y="6111"/>
                  <a:pt x="10533" y="5999"/>
                  <a:pt x="10783" y="5999"/>
                </a:cubicBezTo>
                <a:close/>
                <a:moveTo>
                  <a:pt x="10778" y="8547"/>
                </a:moveTo>
                <a:cubicBezTo>
                  <a:pt x="9539" y="8547"/>
                  <a:pt x="8531" y="9556"/>
                  <a:pt x="8531" y="10797"/>
                </a:cubicBezTo>
                <a:cubicBezTo>
                  <a:pt x="8531" y="12038"/>
                  <a:pt x="9539" y="13048"/>
                  <a:pt x="10778" y="13048"/>
                </a:cubicBezTo>
                <a:cubicBezTo>
                  <a:pt x="12017" y="13048"/>
                  <a:pt x="13023" y="12038"/>
                  <a:pt x="13023" y="10797"/>
                </a:cubicBezTo>
                <a:cubicBezTo>
                  <a:pt x="13023" y="9556"/>
                  <a:pt x="12017" y="8547"/>
                  <a:pt x="10778" y="85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MIC-A, B…"/>
          <p:cNvSpPr txBox="1"/>
          <p:nvPr/>
        </p:nvSpPr>
        <p:spPr>
          <a:xfrm>
            <a:off x="5863503" y="3889540"/>
            <a:ext cx="1373125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>
              <a:defRPr b="0"/>
            </a:pPr>
            <a:r>
              <a:t>MIC-A, B</a:t>
            </a:r>
          </a:p>
          <a:p>
            <a:pPr>
              <a:defRPr b="0"/>
            </a:pPr>
            <a:r>
              <a:t>ULBP</a:t>
            </a:r>
          </a:p>
        </p:txBody>
      </p:sp>
      <p:sp>
        <p:nvSpPr>
          <p:cNvPr id="356" name="CEA…"/>
          <p:cNvSpPr txBox="1"/>
          <p:nvPr/>
        </p:nvSpPr>
        <p:spPr>
          <a:xfrm>
            <a:off x="3951718" y="5579104"/>
            <a:ext cx="284104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CEA</a:t>
            </a:r>
          </a:p>
          <a:p>
            <a:pPr>
              <a:defRPr b="0"/>
            </a:pPr>
            <a:r>
              <a:t>viral hemoagglutinin</a:t>
            </a:r>
          </a:p>
        </p:txBody>
      </p:sp>
      <p:sp>
        <p:nvSpPr>
          <p:cNvPr id="357" name="NK cells"/>
          <p:cNvSpPr txBox="1"/>
          <p:nvPr/>
        </p:nvSpPr>
        <p:spPr>
          <a:xfrm>
            <a:off x="7737259" y="2343337"/>
            <a:ext cx="131582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NK cells</a:t>
            </a:r>
          </a:p>
        </p:txBody>
      </p:sp>
      <p:sp>
        <p:nvSpPr>
          <p:cNvPr id="358" name="níveis anormais de moléculas de superfície (MHC-I) —&gt; ANORMALIDADE DO SELF"/>
          <p:cNvSpPr txBox="1"/>
          <p:nvPr/>
        </p:nvSpPr>
        <p:spPr>
          <a:xfrm>
            <a:off x="937005" y="7409243"/>
            <a:ext cx="1148638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níveis anormais de moléculas de superfície (MHC-I) —&gt; ANORMALIDADE DO SELF</a:t>
            </a:r>
          </a:p>
        </p:txBody>
      </p:sp>
      <p:sp>
        <p:nvSpPr>
          <p:cNvPr id="359" name="estresse celular, metabólico —&gt; hiper-regulação por infeções bacterianas/virais ou transformação maligna  —&gt; SINAL DE PERIGO"/>
          <p:cNvSpPr txBox="1"/>
          <p:nvPr/>
        </p:nvSpPr>
        <p:spPr>
          <a:xfrm>
            <a:off x="962761" y="8295348"/>
            <a:ext cx="11434878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estresse celular, metabólico —&gt; hiper-regulação por infeções bacterianas/virais ou transformação maligna  —&gt; SINAL DE PERIGO</a:t>
            </a:r>
          </a:p>
        </p:txBody>
      </p:sp>
      <p:sp>
        <p:nvSpPr>
          <p:cNvPr id="360" name="MHC-I"/>
          <p:cNvSpPr txBox="1"/>
          <p:nvPr/>
        </p:nvSpPr>
        <p:spPr>
          <a:xfrm>
            <a:off x="4863528" y="2159033"/>
            <a:ext cx="1017423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>
              <a:defRPr b="0"/>
            </a:pPr>
            <a:r>
              <a:t>MHC-I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92" y="2202511"/>
            <a:ext cx="11043747" cy="487979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complexo receptor de leucocitos (LRC)"/>
          <p:cNvSpPr txBox="1"/>
          <p:nvPr/>
        </p:nvSpPr>
        <p:spPr>
          <a:xfrm>
            <a:off x="5028141" y="1667117"/>
            <a:ext cx="57912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complexo receptor de leucocitos (LRC)</a:t>
            </a:r>
          </a:p>
        </p:txBody>
      </p:sp>
      <p:sp>
        <p:nvSpPr>
          <p:cNvPr id="364" name="Ig-like receptors"/>
          <p:cNvSpPr txBox="1"/>
          <p:nvPr/>
        </p:nvSpPr>
        <p:spPr>
          <a:xfrm>
            <a:off x="11043773" y="3217520"/>
            <a:ext cx="183296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Ig-like receptors</a:t>
            </a:r>
          </a:p>
        </p:txBody>
      </p:sp>
      <p:sp>
        <p:nvSpPr>
          <p:cNvPr id="365" name="Lectin-like receptors"/>
          <p:cNvSpPr txBox="1"/>
          <p:nvPr/>
        </p:nvSpPr>
        <p:spPr>
          <a:xfrm>
            <a:off x="11043773" y="5054787"/>
            <a:ext cx="183296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Lectin-like receptors</a:t>
            </a:r>
          </a:p>
        </p:txBody>
      </p:sp>
      <p:sp>
        <p:nvSpPr>
          <p:cNvPr id="366" name="complexo do receptores NK (NKC)"/>
          <p:cNvSpPr txBox="1"/>
          <p:nvPr/>
        </p:nvSpPr>
        <p:spPr>
          <a:xfrm>
            <a:off x="5067240" y="6851840"/>
            <a:ext cx="51203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complexo do receptores NK (NKC)</a:t>
            </a:r>
          </a:p>
        </p:txBody>
      </p:sp>
      <p:sp>
        <p:nvSpPr>
          <p:cNvPr id="367" name="em ambas as famílias de receptores tem ativadores e inibidores…"/>
          <p:cNvSpPr txBox="1"/>
          <p:nvPr/>
        </p:nvSpPr>
        <p:spPr>
          <a:xfrm>
            <a:off x="951619" y="7865567"/>
            <a:ext cx="9114359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  <a:defRPr b="0"/>
            </a:pPr>
            <a:r>
              <a:t>em ambas as famílias de receptores tem ativadores e inibidores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a ação depende do domínio citosólico (ITAM ou ITIM)  </a:t>
            </a:r>
          </a:p>
        </p:txBody>
      </p:sp>
      <p:sp>
        <p:nvSpPr>
          <p:cNvPr id="368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369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0" name="sinalização"/>
          <p:cNvSpPr txBox="1"/>
          <p:nvPr/>
        </p:nvSpPr>
        <p:spPr>
          <a:xfrm>
            <a:off x="45573" y="1667117"/>
            <a:ext cx="18329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sinalização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11844" r="0" b="45112"/>
          <a:stretch>
            <a:fillRect/>
          </a:stretch>
        </p:blipFill>
        <p:spPr>
          <a:xfrm>
            <a:off x="438150" y="1577776"/>
            <a:ext cx="5848611" cy="4380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55972" r="0" b="984"/>
          <a:stretch>
            <a:fillRect/>
          </a:stretch>
        </p:blipFill>
        <p:spPr>
          <a:xfrm>
            <a:off x="6460004" y="1462285"/>
            <a:ext cx="6157446" cy="461143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Ig-like receptors"/>
          <p:cNvSpPr txBox="1"/>
          <p:nvPr/>
        </p:nvSpPr>
        <p:spPr>
          <a:xfrm>
            <a:off x="1340973" y="5977654"/>
            <a:ext cx="183296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Ig-like receptors</a:t>
            </a:r>
          </a:p>
        </p:txBody>
      </p:sp>
      <p:sp>
        <p:nvSpPr>
          <p:cNvPr id="375" name="Lectin-like receptors"/>
          <p:cNvSpPr txBox="1"/>
          <p:nvPr/>
        </p:nvSpPr>
        <p:spPr>
          <a:xfrm>
            <a:off x="3900489" y="5977654"/>
            <a:ext cx="183296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Lectin-like receptors</a:t>
            </a:r>
          </a:p>
        </p:txBody>
      </p:sp>
      <p:sp>
        <p:nvSpPr>
          <p:cNvPr id="376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377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Ig-like receptors"/>
          <p:cNvSpPr txBox="1"/>
          <p:nvPr/>
        </p:nvSpPr>
        <p:spPr>
          <a:xfrm>
            <a:off x="7377707" y="5977654"/>
            <a:ext cx="183296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Ig-like receptors</a:t>
            </a:r>
          </a:p>
        </p:txBody>
      </p:sp>
      <p:sp>
        <p:nvSpPr>
          <p:cNvPr id="379" name="Lectin-like receptors"/>
          <p:cNvSpPr txBox="1"/>
          <p:nvPr/>
        </p:nvSpPr>
        <p:spPr>
          <a:xfrm>
            <a:off x="10157355" y="5977654"/>
            <a:ext cx="183296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Lectin-like receptors</a:t>
            </a:r>
          </a:p>
        </p:txBody>
      </p:sp>
      <p:sp>
        <p:nvSpPr>
          <p:cNvPr id="380" name="Linea"/>
          <p:cNvSpPr/>
          <p:nvPr/>
        </p:nvSpPr>
        <p:spPr>
          <a:xfrm flipV="1">
            <a:off x="667014" y="5257799"/>
            <a:ext cx="679187" cy="1664164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1" name="Linea"/>
          <p:cNvSpPr/>
          <p:nvPr/>
        </p:nvSpPr>
        <p:spPr>
          <a:xfrm flipV="1">
            <a:off x="6507038" y="5550654"/>
            <a:ext cx="679186" cy="1664164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2" name="Ligandos nas celulas alvo: HLA-C (KIR-2DS), HLA (KIR-3DS)"/>
          <p:cNvSpPr txBox="1"/>
          <p:nvPr/>
        </p:nvSpPr>
        <p:spPr>
          <a:xfrm>
            <a:off x="125395" y="8270354"/>
            <a:ext cx="8569453" cy="46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Ligandos nas celulas alvo: </a:t>
            </a:r>
            <a:r>
              <a:rPr b="0"/>
              <a:t>HLA-C (KIR-2DS), HLA (KIR-3DS)</a:t>
            </a:r>
          </a:p>
        </p:txBody>
      </p:sp>
      <p:sp>
        <p:nvSpPr>
          <p:cNvPr id="383" name="fosforilaçao…"/>
          <p:cNvSpPr txBox="1"/>
          <p:nvPr/>
        </p:nvSpPr>
        <p:spPr>
          <a:xfrm>
            <a:off x="270035" y="6993501"/>
            <a:ext cx="1712063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fosforilaçao</a:t>
            </a:r>
          </a:p>
          <a:p>
            <a:pPr>
              <a:defRPr b="0"/>
            </a:pPr>
            <a:r>
              <a:t>Syk, ZAP70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79044">
              <a:defRPr spc="-164" sz="3936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semelhantes a lectina tipo C (CLRs)</a:t>
            </a:r>
          </a:p>
        </p:txBody>
      </p:sp>
      <p:sp>
        <p:nvSpPr>
          <p:cNvPr id="186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650"/>
          <a:stretch>
            <a:fillRect/>
          </a:stretch>
        </p:blipFill>
        <p:spPr>
          <a:xfrm>
            <a:off x="384685" y="1529325"/>
            <a:ext cx="6187942" cy="585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modified from Invivogen"/>
          <p:cNvSpPr txBox="1"/>
          <p:nvPr/>
        </p:nvSpPr>
        <p:spPr>
          <a:xfrm>
            <a:off x="27147" y="9473286"/>
            <a:ext cx="1796797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modified from Invivogen </a:t>
            </a:r>
          </a:p>
        </p:txBody>
      </p:sp>
      <p:sp>
        <p:nvSpPr>
          <p:cNvPr id="189" name="CLEC9A"/>
          <p:cNvSpPr txBox="1"/>
          <p:nvPr/>
        </p:nvSpPr>
        <p:spPr>
          <a:xfrm>
            <a:off x="5913007" y="6905975"/>
            <a:ext cx="1221842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CLEC9A</a:t>
            </a:r>
          </a:p>
        </p:txBody>
      </p:sp>
      <p:sp>
        <p:nvSpPr>
          <p:cNvPr id="190" name="CLEC4E, CLECSF9"/>
          <p:cNvSpPr txBox="1"/>
          <p:nvPr/>
        </p:nvSpPr>
        <p:spPr>
          <a:xfrm>
            <a:off x="5756725" y="5594656"/>
            <a:ext cx="2630019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CLEC4E, CLECSF9</a:t>
            </a:r>
          </a:p>
        </p:txBody>
      </p:sp>
      <p:sp>
        <p:nvSpPr>
          <p:cNvPr id="191" name="CLEC4N, CLEC6A, CLECSF10, Nkcl"/>
          <p:cNvSpPr txBox="1"/>
          <p:nvPr/>
        </p:nvSpPr>
        <p:spPr>
          <a:xfrm>
            <a:off x="5825641" y="4905792"/>
            <a:ext cx="4829455" cy="43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CLEC4N, CLEC6A, CLECSF10, Nkcl</a:t>
            </a:r>
          </a:p>
        </p:txBody>
      </p:sp>
      <p:sp>
        <p:nvSpPr>
          <p:cNvPr id="192" name="CLEC7A, CLECSF12, BGR, CANDF4"/>
          <p:cNvSpPr txBox="1"/>
          <p:nvPr/>
        </p:nvSpPr>
        <p:spPr>
          <a:xfrm>
            <a:off x="5815163" y="4283337"/>
            <a:ext cx="4850410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CLEC7A, CLECSF12, BGR, CANDF4</a:t>
            </a:r>
          </a:p>
        </p:txBody>
      </p:sp>
      <p:sp>
        <p:nvSpPr>
          <p:cNvPr id="193" name="CD205"/>
          <p:cNvSpPr txBox="1"/>
          <p:nvPr/>
        </p:nvSpPr>
        <p:spPr>
          <a:xfrm>
            <a:off x="6643287" y="2742691"/>
            <a:ext cx="994411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CD205</a:t>
            </a:r>
          </a:p>
        </p:txBody>
      </p:sp>
      <p:sp>
        <p:nvSpPr>
          <p:cNvPr id="194" name="MRC1, CD206; MRC1L1; CLEC13D; CLEC13DL"/>
          <p:cNvSpPr txBox="1"/>
          <p:nvPr/>
        </p:nvSpPr>
        <p:spPr>
          <a:xfrm>
            <a:off x="6335304" y="3513014"/>
            <a:ext cx="6294629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MRC1, CD206; MRC1L1; CLEC13D; CLEC13DL</a:t>
            </a:r>
          </a:p>
        </p:txBody>
      </p:sp>
      <p:sp>
        <p:nvSpPr>
          <p:cNvPr id="195" name="CD209, CDSIGN, CLEC4L"/>
          <p:cNvSpPr txBox="1"/>
          <p:nvPr/>
        </p:nvSpPr>
        <p:spPr>
          <a:xfrm>
            <a:off x="5788105" y="6298570"/>
            <a:ext cx="3483865" cy="43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CD209, CDSIGN, CLEC4L</a:t>
            </a:r>
          </a:p>
        </p:txBody>
      </p:sp>
      <p:sp>
        <p:nvSpPr>
          <p:cNvPr id="196" name="C-type lectin domain (CTLD)"/>
          <p:cNvSpPr txBox="1"/>
          <p:nvPr/>
        </p:nvSpPr>
        <p:spPr>
          <a:xfrm>
            <a:off x="6356361" y="1857968"/>
            <a:ext cx="3768015" cy="436396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C-type lectin domain (CTLD)</a:t>
            </a:r>
          </a:p>
        </p:txBody>
      </p:sp>
      <p:sp>
        <p:nvSpPr>
          <p:cNvPr id="197" name="Linea"/>
          <p:cNvSpPr/>
          <p:nvPr/>
        </p:nvSpPr>
        <p:spPr>
          <a:xfrm flipH="1">
            <a:off x="5807095" y="2279423"/>
            <a:ext cx="802877" cy="425076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Glu-Pro-Asn (EPN)"/>
          <p:cNvSpPr txBox="1"/>
          <p:nvPr/>
        </p:nvSpPr>
        <p:spPr>
          <a:xfrm>
            <a:off x="9433182" y="1388291"/>
            <a:ext cx="2019225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Glu-Pro-Asn (EPN)</a:t>
            </a:r>
          </a:p>
        </p:txBody>
      </p:sp>
      <p:sp>
        <p:nvSpPr>
          <p:cNvPr id="199" name="Gln-Pro-Asp (QPD)"/>
          <p:cNvSpPr txBox="1"/>
          <p:nvPr/>
        </p:nvSpPr>
        <p:spPr>
          <a:xfrm>
            <a:off x="9413980" y="2387595"/>
            <a:ext cx="205762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Gln-Pro-Asp (QPD)</a:t>
            </a:r>
          </a:p>
        </p:txBody>
      </p:sp>
      <p:sp>
        <p:nvSpPr>
          <p:cNvPr id="200" name="Manose"/>
          <p:cNvSpPr txBox="1"/>
          <p:nvPr/>
        </p:nvSpPr>
        <p:spPr>
          <a:xfrm>
            <a:off x="11498527" y="1381892"/>
            <a:ext cx="982067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Manose</a:t>
            </a:r>
          </a:p>
        </p:txBody>
      </p:sp>
      <p:sp>
        <p:nvSpPr>
          <p:cNvPr id="201" name="Galactose"/>
          <p:cNvSpPr txBox="1"/>
          <p:nvPr/>
        </p:nvSpPr>
        <p:spPr>
          <a:xfrm>
            <a:off x="11445784" y="2381360"/>
            <a:ext cx="121455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Galactose</a:t>
            </a:r>
          </a:p>
        </p:txBody>
      </p:sp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70853" r="0" b="4268"/>
          <a:stretch>
            <a:fillRect/>
          </a:stretch>
        </p:blipFill>
        <p:spPr>
          <a:xfrm>
            <a:off x="384685" y="7371486"/>
            <a:ext cx="6187942" cy="1908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KG2D"/>
          <p:cNvSpPr txBox="1"/>
          <p:nvPr/>
        </p:nvSpPr>
        <p:spPr>
          <a:xfrm>
            <a:off x="2110918" y="7497049"/>
            <a:ext cx="1068196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NKG2D</a:t>
            </a:r>
          </a:p>
        </p:txBody>
      </p:sp>
      <p:pic>
        <p:nvPicPr>
          <p:cNvPr id="204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5672" y="4190999"/>
            <a:ext cx="2057630" cy="26870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306" y="2786779"/>
            <a:ext cx="6055258" cy="461638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387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8" name="Receptores de citotoxicidade natural (NCR)"/>
          <p:cNvSpPr txBox="1"/>
          <p:nvPr/>
        </p:nvSpPr>
        <p:spPr>
          <a:xfrm>
            <a:off x="165000" y="2039651"/>
            <a:ext cx="64178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Receptores de citotoxicidade natural (NCR)</a:t>
            </a:r>
          </a:p>
        </p:txBody>
      </p:sp>
      <p:sp>
        <p:nvSpPr>
          <p:cNvPr id="389" name="Ig-like receptors"/>
          <p:cNvSpPr txBox="1"/>
          <p:nvPr/>
        </p:nvSpPr>
        <p:spPr>
          <a:xfrm>
            <a:off x="1730440" y="7689233"/>
            <a:ext cx="183296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Ig-like receptors</a:t>
            </a:r>
          </a:p>
        </p:txBody>
      </p:sp>
      <p:sp>
        <p:nvSpPr>
          <p:cNvPr id="390" name="Lectin-like receptors"/>
          <p:cNvSpPr txBox="1"/>
          <p:nvPr/>
        </p:nvSpPr>
        <p:spPr>
          <a:xfrm>
            <a:off x="4924955" y="7689233"/>
            <a:ext cx="183296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Lectin-like receptors</a:t>
            </a:r>
          </a:p>
        </p:txBody>
      </p:sp>
      <p:pic>
        <p:nvPicPr>
          <p:cNvPr id="39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9320" y="2786779"/>
            <a:ext cx="5958999" cy="461638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Ligandos nas celulas alvo"/>
          <p:cNvSpPr txBox="1"/>
          <p:nvPr/>
        </p:nvSpPr>
        <p:spPr>
          <a:xfrm>
            <a:off x="7963702" y="2039651"/>
            <a:ext cx="385023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Ligandos nas celulas alvo</a:t>
            </a:r>
          </a:p>
        </p:txBody>
      </p:sp>
      <p:sp>
        <p:nvSpPr>
          <p:cNvPr id="393" name="Hiper-expressos em resposta a stress celular  ou metabólico, infecção ou transformação neoplasica"/>
          <p:cNvSpPr txBox="1"/>
          <p:nvPr/>
        </p:nvSpPr>
        <p:spPr>
          <a:xfrm>
            <a:off x="7278264" y="7320780"/>
            <a:ext cx="5221112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Hiper-expressos em resposta a stress celular  ou metabólico, infecção ou transformação neoplasica</a:t>
            </a:r>
          </a:p>
        </p:txBody>
      </p:sp>
      <p:sp>
        <p:nvSpPr>
          <p:cNvPr id="394" name="Linea"/>
          <p:cNvSpPr/>
          <p:nvPr/>
        </p:nvSpPr>
        <p:spPr>
          <a:xfrm flipV="1">
            <a:off x="4762904" y="6600520"/>
            <a:ext cx="679187" cy="1664164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5" name="Linea"/>
          <p:cNvSpPr/>
          <p:nvPr/>
        </p:nvSpPr>
        <p:spPr>
          <a:xfrm flipV="1">
            <a:off x="1554038" y="6879920"/>
            <a:ext cx="679186" cy="1664164"/>
          </a:xfrm>
          <a:prstGeom prst="line">
            <a:avLst/>
          </a:prstGeom>
          <a:ln w="1016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6" name="PI3K"/>
          <p:cNvSpPr txBox="1"/>
          <p:nvPr/>
        </p:nvSpPr>
        <p:spPr>
          <a:xfrm>
            <a:off x="4224104" y="8388384"/>
            <a:ext cx="76352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PI3K</a:t>
            </a:r>
          </a:p>
        </p:txBody>
      </p:sp>
      <p:sp>
        <p:nvSpPr>
          <p:cNvPr id="397" name="fosforilaçao…"/>
          <p:cNvSpPr txBox="1"/>
          <p:nvPr/>
        </p:nvSpPr>
        <p:spPr>
          <a:xfrm>
            <a:off x="388569" y="8432834"/>
            <a:ext cx="171206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fosforilaçao</a:t>
            </a:r>
          </a:p>
          <a:p>
            <a:pPr>
              <a:defRPr b="0"/>
            </a:pPr>
            <a:r>
              <a:t>Syk, ZAP70</a:t>
            </a:r>
          </a:p>
        </p:txBody>
      </p:sp>
      <p:sp>
        <p:nvSpPr>
          <p:cNvPr id="398" name="Ligandos nas celulas alvo: viral hemoagglutinin (NKp46)"/>
          <p:cNvSpPr txBox="1"/>
          <p:nvPr/>
        </p:nvSpPr>
        <p:spPr>
          <a:xfrm>
            <a:off x="4070861" y="9013014"/>
            <a:ext cx="7932117" cy="46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Ligandos nas celulas alvo: </a:t>
            </a:r>
            <a:r>
              <a:rPr b="0"/>
              <a:t>viral hemoagglutinin (NKp46)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1231" b="0"/>
          <a:stretch>
            <a:fillRect/>
          </a:stretch>
        </p:blipFill>
        <p:spPr>
          <a:xfrm>
            <a:off x="1134706" y="1855088"/>
            <a:ext cx="10359682" cy="7120885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Wing Leung 2014"/>
          <p:cNvSpPr txBox="1"/>
          <p:nvPr/>
        </p:nvSpPr>
        <p:spPr>
          <a:xfrm>
            <a:off x="10779071" y="9127066"/>
            <a:ext cx="121719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Wing Leung 2014</a:t>
            </a:r>
          </a:p>
        </p:txBody>
      </p:sp>
      <p:sp>
        <p:nvSpPr>
          <p:cNvPr id="402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403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4" name="Linea"/>
          <p:cNvSpPr/>
          <p:nvPr/>
        </p:nvSpPr>
        <p:spPr>
          <a:xfrm>
            <a:off x="9101690" y="3801533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5" name="Linea"/>
          <p:cNvSpPr/>
          <p:nvPr/>
        </p:nvSpPr>
        <p:spPr>
          <a:xfrm>
            <a:off x="9101690" y="6587066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6" name="Linea"/>
          <p:cNvSpPr/>
          <p:nvPr/>
        </p:nvSpPr>
        <p:spPr>
          <a:xfrm>
            <a:off x="1930424" y="3920066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Linea"/>
          <p:cNvSpPr/>
          <p:nvPr/>
        </p:nvSpPr>
        <p:spPr>
          <a:xfrm>
            <a:off x="2057424" y="4334933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8" name="Linea"/>
          <p:cNvSpPr/>
          <p:nvPr/>
        </p:nvSpPr>
        <p:spPr>
          <a:xfrm>
            <a:off x="2057424" y="4749800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9" name="Linea"/>
          <p:cNvSpPr/>
          <p:nvPr/>
        </p:nvSpPr>
        <p:spPr>
          <a:xfrm>
            <a:off x="1778024" y="5202766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0" name="Linea"/>
          <p:cNvSpPr/>
          <p:nvPr/>
        </p:nvSpPr>
        <p:spPr>
          <a:xfrm>
            <a:off x="9101690" y="7052733"/>
            <a:ext cx="1255292" cy="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1" name="Linea"/>
          <p:cNvSpPr/>
          <p:nvPr/>
        </p:nvSpPr>
        <p:spPr>
          <a:xfrm>
            <a:off x="9101690" y="6121400"/>
            <a:ext cx="1255292" cy="0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2" name="Fc𝛾R"/>
          <p:cNvSpPr txBox="1"/>
          <p:nvPr/>
        </p:nvSpPr>
        <p:spPr>
          <a:xfrm>
            <a:off x="10270608" y="5689600"/>
            <a:ext cx="82052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Fc𝛾R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23" y="5516442"/>
            <a:ext cx="12835154" cy="374313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416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7" name="cada cella NK possui um repertório típico de receptores…"/>
          <p:cNvSpPr txBox="1"/>
          <p:nvPr/>
        </p:nvSpPr>
        <p:spPr>
          <a:xfrm>
            <a:off x="342019" y="1458245"/>
            <a:ext cx="12320763" cy="3044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  <a:defRPr b="0"/>
            </a:pPr>
            <a:r>
              <a:t>cada cella NK possui um repertório típico de receptores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duas maiores distinções: </a:t>
            </a:r>
            <a:r>
              <a:rPr b="1">
                <a:solidFill>
                  <a:srgbClr val="FF2600"/>
                </a:solidFill>
              </a:rPr>
              <a:t>CD56</a:t>
            </a:r>
            <a:r>
              <a:rPr b="1" baseline="31999">
                <a:solidFill>
                  <a:srgbClr val="FF2600"/>
                </a:solidFill>
              </a:rPr>
              <a:t>brigh</a:t>
            </a:r>
            <a:r>
              <a:rPr b="1" baseline="31999"/>
              <a:t>t</a:t>
            </a:r>
            <a:r>
              <a:rPr baseline="31999"/>
              <a:t> </a:t>
            </a:r>
            <a:r>
              <a:t>/CD16</a:t>
            </a:r>
            <a:r>
              <a:rPr baseline="31999"/>
              <a:t>+/-  </a:t>
            </a:r>
            <a:r>
              <a:t>(tecido linfoide e non) e </a:t>
            </a:r>
            <a:r>
              <a:rPr b="1">
                <a:solidFill>
                  <a:srgbClr val="FFD479"/>
                </a:solidFill>
              </a:rPr>
              <a:t>CD56</a:t>
            </a:r>
            <a:r>
              <a:rPr b="1" baseline="31999">
                <a:solidFill>
                  <a:srgbClr val="FFD479"/>
                </a:solidFill>
              </a:rPr>
              <a:t>dim</a:t>
            </a:r>
            <a:r>
              <a:rPr b="1" baseline="31999"/>
              <a:t> </a:t>
            </a:r>
            <a:r>
              <a:t>/CD16</a:t>
            </a:r>
            <a:r>
              <a:rPr baseline="31999"/>
              <a:t>+ </a:t>
            </a:r>
            <a:r>
              <a:t>(sangue, tecido inflamados)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rPr b="1">
                <a:solidFill>
                  <a:srgbClr val="FF7E79"/>
                </a:solidFill>
              </a:rPr>
              <a:t>CD56</a:t>
            </a:r>
            <a:r>
              <a:rPr b="1" baseline="31999">
                <a:solidFill>
                  <a:srgbClr val="FF7E79"/>
                </a:solidFill>
              </a:rPr>
              <a:t>brigh</a:t>
            </a:r>
            <a:r>
              <a:rPr b="1" baseline="31999"/>
              <a:t>t</a:t>
            </a:r>
            <a:r>
              <a:rPr baseline="31999"/>
              <a:t> </a:t>
            </a:r>
            <a:r>
              <a:t>preferencialmente produtora de citocinas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rPr b="1">
                <a:solidFill>
                  <a:srgbClr val="FFD479"/>
                </a:solidFill>
              </a:rPr>
              <a:t>CD56</a:t>
            </a:r>
            <a:r>
              <a:rPr b="1" baseline="31999">
                <a:solidFill>
                  <a:srgbClr val="FFD479"/>
                </a:solidFill>
              </a:rPr>
              <a:t>dim </a:t>
            </a:r>
            <a:r>
              <a:t>preferencialmente citotoxicas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rPr>
                <a:solidFill>
                  <a:srgbClr val="FF7E79"/>
                </a:solidFill>
              </a:rPr>
              <a:t>CD56</a:t>
            </a:r>
            <a:r>
              <a:rPr baseline="31999">
                <a:solidFill>
                  <a:srgbClr val="FF7E79"/>
                </a:solidFill>
              </a:rPr>
              <a:t>bright</a:t>
            </a:r>
            <a:r>
              <a:rPr baseline="31999"/>
              <a:t> </a:t>
            </a:r>
            <a:r>
              <a:t>precisam ser ativadas por citocinas (IL-2/-12/-15/-18)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rPr>
                <a:solidFill>
                  <a:srgbClr val="FFD479"/>
                </a:solidFill>
              </a:rPr>
              <a:t>CD56</a:t>
            </a:r>
            <a:r>
              <a:rPr baseline="31999">
                <a:solidFill>
                  <a:srgbClr val="FFD479"/>
                </a:solidFill>
              </a:rPr>
              <a:t>dim</a:t>
            </a:r>
            <a:r>
              <a:rPr baseline="31999"/>
              <a:t> </a:t>
            </a:r>
            <a:r>
              <a:t>facildiade de ativação </a:t>
            </a:r>
          </a:p>
        </p:txBody>
      </p:sp>
      <p:sp>
        <p:nvSpPr>
          <p:cNvPr id="418" name="Melsen, 2016"/>
          <p:cNvSpPr txBox="1"/>
          <p:nvPr/>
        </p:nvSpPr>
        <p:spPr>
          <a:xfrm>
            <a:off x="12010941" y="9389533"/>
            <a:ext cx="91208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i="1" sz="1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Melsen, 2016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7317" y="1333500"/>
            <a:ext cx="5842917" cy="819182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das células NK</a:t>
            </a:r>
          </a:p>
        </p:txBody>
      </p:sp>
      <p:sp>
        <p:nvSpPr>
          <p:cNvPr id="422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3" name="Melsen, 2016"/>
          <p:cNvSpPr txBox="1"/>
          <p:nvPr/>
        </p:nvSpPr>
        <p:spPr>
          <a:xfrm>
            <a:off x="12010941" y="9389533"/>
            <a:ext cx="91208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i="1" sz="1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Melsen, 2016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849" y="1508074"/>
            <a:ext cx="6289101" cy="809736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ativatórios</a:t>
            </a:r>
          </a:p>
        </p:txBody>
      </p:sp>
      <p:sp>
        <p:nvSpPr>
          <p:cNvPr id="427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8828" y="1219660"/>
            <a:ext cx="4427144" cy="843188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Receptores inibitórios</a:t>
            </a:r>
          </a:p>
        </p:txBody>
      </p:sp>
      <p:sp>
        <p:nvSpPr>
          <p:cNvPr id="431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4993" y="1511300"/>
            <a:ext cx="6135487" cy="8069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Sinergia de receptores ativadores</a:t>
            </a:r>
          </a:p>
        </p:txBody>
      </p:sp>
      <p:sp>
        <p:nvSpPr>
          <p:cNvPr id="435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6" name="+"/>
          <p:cNvSpPr txBox="1"/>
          <p:nvPr/>
        </p:nvSpPr>
        <p:spPr>
          <a:xfrm>
            <a:off x="5346276" y="1361204"/>
            <a:ext cx="29718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437" name="+"/>
          <p:cNvSpPr txBox="1"/>
          <p:nvPr/>
        </p:nvSpPr>
        <p:spPr>
          <a:xfrm>
            <a:off x="6980343" y="1361204"/>
            <a:ext cx="29718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438" name="co"/>
          <p:cNvSpPr txBox="1"/>
          <p:nvPr/>
        </p:nvSpPr>
        <p:spPr>
          <a:xfrm>
            <a:off x="8203522" y="1361204"/>
            <a:ext cx="4754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</a:t>
            </a:r>
          </a:p>
        </p:txBody>
      </p:sp>
      <p:sp>
        <p:nvSpPr>
          <p:cNvPr id="439" name="co"/>
          <p:cNvSpPr txBox="1"/>
          <p:nvPr/>
        </p:nvSpPr>
        <p:spPr>
          <a:xfrm>
            <a:off x="4300388" y="1361204"/>
            <a:ext cx="4754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</a:t>
            </a:r>
          </a:p>
        </p:txBody>
      </p:sp>
      <p:sp>
        <p:nvSpPr>
          <p:cNvPr id="440" name="endogenous inhibitor"/>
          <p:cNvSpPr txBox="1"/>
          <p:nvPr/>
        </p:nvSpPr>
        <p:spPr>
          <a:xfrm>
            <a:off x="6128427" y="6912355"/>
            <a:ext cx="2509013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>
                <a:solidFill>
                  <a:srgbClr val="FF2600"/>
                </a:solidFill>
              </a:defRPr>
            </a:lvl1pPr>
          </a:lstStyle>
          <a:p>
            <a:pPr/>
            <a:r>
              <a:t>endogenous inhibitor</a:t>
            </a:r>
          </a:p>
        </p:txBody>
      </p:sp>
      <p:sp>
        <p:nvSpPr>
          <p:cNvPr id="441" name="Moléculas importantes para ativação dos NK:…"/>
          <p:cNvSpPr txBox="1"/>
          <p:nvPr/>
        </p:nvSpPr>
        <p:spPr>
          <a:xfrm>
            <a:off x="9610079" y="1964266"/>
            <a:ext cx="2663794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Moléculas importantes para ativação dos NK:</a:t>
            </a:r>
          </a:p>
          <a:p>
            <a:pPr>
              <a:defRPr b="0"/>
            </a:pPr>
            <a:r>
              <a:t>PLC-𝛾2</a:t>
            </a:r>
          </a:p>
          <a:p>
            <a:pPr>
              <a:defRPr b="0"/>
            </a:pPr>
            <a:r>
              <a:t>Vav1</a:t>
            </a:r>
          </a:p>
        </p:txBody>
      </p:sp>
      <p:sp>
        <p:nvSpPr>
          <p:cNvPr id="442" name="Long et al, 2013"/>
          <p:cNvSpPr txBox="1"/>
          <p:nvPr/>
        </p:nvSpPr>
        <p:spPr>
          <a:xfrm>
            <a:off x="11603173" y="9414894"/>
            <a:ext cx="1025254" cy="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Long et al, 2013</a:t>
            </a:r>
          </a:p>
        </p:txBody>
      </p:sp>
      <p:sp>
        <p:nvSpPr>
          <p:cNvPr id="443" name="A sinergia é importante para tirar a inibição de…"/>
          <p:cNvSpPr txBox="1"/>
          <p:nvPr/>
        </p:nvSpPr>
        <p:spPr>
          <a:xfrm>
            <a:off x="9610079" y="4530673"/>
            <a:ext cx="2663794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A sinergia é importante para tirar a inibição de </a:t>
            </a:r>
          </a:p>
          <a:p>
            <a:pPr>
              <a:defRPr b="0"/>
            </a:pPr>
            <a:r>
              <a:t>Vav1 por c-Cbl</a:t>
            </a:r>
          </a:p>
        </p:txBody>
      </p:sp>
      <p:sp>
        <p:nvSpPr>
          <p:cNvPr id="444" name="2B4…"/>
          <p:cNvSpPr txBox="1"/>
          <p:nvPr/>
        </p:nvSpPr>
        <p:spPr>
          <a:xfrm>
            <a:off x="55252" y="1967236"/>
            <a:ext cx="1000964" cy="1185267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2B4</a:t>
            </a:r>
          </a:p>
          <a:p>
            <a:pPr>
              <a:defRPr b="0"/>
            </a:pPr>
            <a:r>
              <a:t>↓</a:t>
            </a:r>
          </a:p>
          <a:p>
            <a:pPr>
              <a:defRPr b="0"/>
            </a:pPr>
            <a:r>
              <a:t>pY113</a:t>
            </a:r>
          </a:p>
        </p:txBody>
      </p:sp>
      <p:sp>
        <p:nvSpPr>
          <p:cNvPr id="445" name="NKG2D or DNAM-1…"/>
          <p:cNvSpPr txBox="1"/>
          <p:nvPr/>
        </p:nvSpPr>
        <p:spPr>
          <a:xfrm>
            <a:off x="1298111" y="1935486"/>
            <a:ext cx="1653521" cy="155356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t>NKG2D or DNAM-1</a:t>
            </a:r>
          </a:p>
          <a:p>
            <a:pPr>
              <a:defRPr b="0"/>
            </a:pPr>
            <a:r>
              <a:t>↓</a:t>
            </a:r>
          </a:p>
          <a:p>
            <a:pPr>
              <a:defRPr b="0"/>
            </a:pPr>
            <a:r>
              <a:t>pY128</a:t>
            </a:r>
          </a:p>
        </p:txBody>
      </p:sp>
      <p:sp>
        <p:nvSpPr>
          <p:cNvPr id="446" name="CD16…"/>
          <p:cNvSpPr txBox="1"/>
          <p:nvPr/>
        </p:nvSpPr>
        <p:spPr>
          <a:xfrm>
            <a:off x="112063" y="4352873"/>
            <a:ext cx="1124408" cy="1921867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CD16</a:t>
            </a:r>
          </a:p>
          <a:p>
            <a:pPr>
              <a:defRPr b="0"/>
            </a:pPr>
            <a:r>
              <a:t>↓</a:t>
            </a:r>
          </a:p>
          <a:p>
            <a:pPr>
              <a:defRPr b="0"/>
            </a:pPr>
            <a:r>
              <a:t>pY113</a:t>
            </a:r>
          </a:p>
          <a:p>
            <a:pPr>
              <a:defRPr b="0"/>
            </a:pPr>
            <a:r>
              <a:t>pY128</a:t>
            </a:r>
          </a:p>
          <a:p>
            <a:pPr>
              <a:defRPr b="0"/>
            </a:pPr>
            <a:r>
              <a:t>(ADCC)</a:t>
            </a:r>
          </a:p>
        </p:txBody>
      </p:sp>
      <p:sp>
        <p:nvSpPr>
          <p:cNvPr id="447" name="Fc𝛾R"/>
          <p:cNvSpPr txBox="1"/>
          <p:nvPr/>
        </p:nvSpPr>
        <p:spPr>
          <a:xfrm>
            <a:off x="5732475" y="1401233"/>
            <a:ext cx="82052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Fc𝛾R</a:t>
            </a:r>
          </a:p>
        </p:txBody>
      </p:sp>
      <p:sp>
        <p:nvSpPr>
          <p:cNvPr id="448" name="+"/>
          <p:cNvSpPr txBox="1"/>
          <p:nvPr/>
        </p:nvSpPr>
        <p:spPr>
          <a:xfrm>
            <a:off x="974513" y="2155776"/>
            <a:ext cx="472441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Balanço de receptores</a:t>
            </a:r>
          </a:p>
        </p:txBody>
      </p:sp>
      <p:sp>
        <p:nvSpPr>
          <p:cNvPr id="451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5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5492" y="1701800"/>
            <a:ext cx="8193816" cy="7631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2181" y="1313564"/>
            <a:ext cx="8923171" cy="8218339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Ativação das células NK</a:t>
            </a:r>
          </a:p>
        </p:txBody>
      </p:sp>
      <p:sp>
        <p:nvSpPr>
          <p:cNvPr id="456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7" name="Long et al, 2013"/>
          <p:cNvSpPr txBox="1"/>
          <p:nvPr/>
        </p:nvSpPr>
        <p:spPr>
          <a:xfrm>
            <a:off x="11603173" y="9414894"/>
            <a:ext cx="1025254" cy="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Long et al, 2013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 Box 74"/>
          <p:cNvSpPr txBox="1"/>
          <p:nvPr/>
        </p:nvSpPr>
        <p:spPr>
          <a:xfrm>
            <a:off x="712732" y="6012998"/>
            <a:ext cx="11310260" cy="23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020" tIns="60020" rIns="60020" bIns="60020">
            <a:spAutoFit/>
          </a:bodyPr>
          <a:lstStyle/>
          <a:p>
            <a:pPr algn="l" defTabSz="612013">
              <a:lnSpc>
                <a:spcPct val="120000"/>
              </a:lnSpc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Receptores de celulas danificadas/infectadas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469206" indent="-469206" algn="l" defTabSz="612013">
              <a:lnSpc>
                <a:spcPct val="120000"/>
              </a:lnSpc>
              <a:buSzPct val="100000"/>
              <a:buChar char="-"/>
              <a:defRPr sz="2600" u="sng">
                <a:latin typeface="Arial"/>
                <a:ea typeface="Arial"/>
                <a:cs typeface="Arial"/>
                <a:sym typeface="Arial"/>
              </a:defRPr>
            </a:pPr>
            <a:r>
              <a:t>Inibidores</a:t>
            </a:r>
            <a:r>
              <a:rPr u="none"/>
              <a:t> </a:t>
            </a:r>
            <a:r>
              <a:rPr b="0" u="none"/>
              <a:t>reconhecem ligandos nas celulas saudaveis</a:t>
            </a:r>
          </a:p>
          <a:p>
            <a:pPr marL="391007" indent="-391007" algn="l" defTabSz="612013">
              <a:lnSpc>
                <a:spcPct val="120000"/>
              </a:lnSpc>
              <a:buSzPct val="100000"/>
              <a:buChar char="•"/>
              <a:defRPr b="0" i="1" sz="2600">
                <a:latin typeface="Arial"/>
                <a:ea typeface="Arial"/>
                <a:cs typeface="Arial"/>
                <a:sym typeface="Arial"/>
              </a:defRPr>
            </a:pPr>
            <a:r>
              <a:t>Rec Inib para MHC-I</a:t>
            </a:r>
            <a:endParaRPr i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469206" indent="-469206" algn="l" defTabSz="612013">
              <a:lnSpc>
                <a:spcPct val="120000"/>
              </a:lnSpc>
              <a:buSzPct val="100000"/>
              <a:buChar char="-"/>
              <a:defRPr sz="2600" u="sng">
                <a:latin typeface="Arial"/>
                <a:ea typeface="Arial"/>
                <a:cs typeface="Arial"/>
                <a:sym typeface="Arial"/>
              </a:defRPr>
            </a:pPr>
            <a:r>
              <a:t>Ativadores</a:t>
            </a:r>
            <a:r>
              <a:rPr b="0" u="none"/>
              <a:t> reconhecem ligandos nas celulas danificadas/infectadas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469206" indent="-469206" algn="l" defTabSz="612013">
              <a:lnSpc>
                <a:spcPct val="120000"/>
              </a:lnSpc>
              <a:buSzPct val="100000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FcγR </a:t>
            </a:r>
            <a:r>
              <a:rPr b="0"/>
              <a:t>ligam AC (ADCC)</a:t>
            </a:r>
          </a:p>
        </p:txBody>
      </p:sp>
      <p:grpSp>
        <p:nvGrpSpPr>
          <p:cNvPr id="473" name="Gruppo 69"/>
          <p:cNvGrpSpPr/>
          <p:nvPr/>
        </p:nvGrpSpPr>
        <p:grpSpPr>
          <a:xfrm>
            <a:off x="2793687" y="1798873"/>
            <a:ext cx="5418498" cy="4764765"/>
            <a:chOff x="855272" y="0"/>
            <a:chExt cx="5418496" cy="4764763"/>
          </a:xfrm>
        </p:grpSpPr>
        <p:sp>
          <p:nvSpPr>
            <p:cNvPr id="460" name="Ovale 8"/>
            <p:cNvSpPr/>
            <p:nvPr/>
          </p:nvSpPr>
          <p:spPr>
            <a:xfrm>
              <a:off x="1732393" y="0"/>
              <a:ext cx="3545281" cy="32565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612013">
                <a:defRPr b="0" sz="2600"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1" name="Ovale 9"/>
            <p:cNvSpPr/>
            <p:nvPr/>
          </p:nvSpPr>
          <p:spPr>
            <a:xfrm>
              <a:off x="2359602" y="86196"/>
              <a:ext cx="2307727" cy="1401692"/>
            </a:xfrm>
            <a:prstGeom prst="ellipse">
              <a:avLst/>
            </a:prstGeom>
            <a:solidFill>
              <a:srgbClr val="A6A6A6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612013">
                <a:defRPr b="0" sz="2600"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2" name="Mostrina 12"/>
            <p:cNvSpPr/>
            <p:nvPr/>
          </p:nvSpPr>
          <p:spPr>
            <a:xfrm rot="8064384">
              <a:off x="1792393" y="2629078"/>
              <a:ext cx="666493" cy="255050"/>
            </a:xfrm>
            <a:prstGeom prst="chevron">
              <a:avLst>
                <a:gd name="adj" fmla="val 50000"/>
              </a:avLst>
            </a:prstGeom>
            <a:solidFill>
              <a:srgbClr val="4FADF3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612013">
                <a:defRPr b="0" sz="2600"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3" name="Connettore 2 14"/>
            <p:cNvSpPr/>
            <p:nvPr/>
          </p:nvSpPr>
          <p:spPr>
            <a:xfrm flipH="1" flipV="1">
              <a:off x="3845562" y="2006700"/>
              <a:ext cx="360058" cy="802586"/>
            </a:xfrm>
            <a:prstGeom prst="line">
              <a:avLst/>
            </a:prstGeom>
            <a:noFill/>
            <a:ln w="889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020" tIns="60020" rIns="60020" bIns="60020" numCol="1" anchor="t">
              <a:noAutofit/>
            </a:bodyPr>
            <a:lstStyle/>
            <a:p>
              <a:pPr defTabSz="612013">
                <a:defRPr b="0" sz="3800">
                  <a:solidFill>
                    <a:srgbClr val="FFFFFF"/>
                  </a:solidFill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4" name="Mostrina 43"/>
            <p:cNvSpPr/>
            <p:nvPr/>
          </p:nvSpPr>
          <p:spPr>
            <a:xfrm flipH="1" rot="5400000">
              <a:off x="2755215" y="3040818"/>
              <a:ext cx="666493" cy="25505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solidFill>
                <a:srgbClr val="FF8021"/>
              </a:solidFill>
              <a:prstDash val="solid"/>
              <a:round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612013">
                <a:defRPr b="0" sz="2600"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5" name="Mostrina 44"/>
            <p:cNvSpPr/>
            <p:nvPr/>
          </p:nvSpPr>
          <p:spPr>
            <a:xfrm flipH="1" rot="5400000">
              <a:off x="3883785" y="3100100"/>
              <a:ext cx="666493" cy="255050"/>
            </a:xfrm>
            <a:prstGeom prst="chevron">
              <a:avLst>
                <a:gd name="adj" fmla="val 50000"/>
              </a:avLst>
            </a:prstGeom>
            <a:solidFill>
              <a:srgbClr val="FF2F92"/>
            </a:solidFill>
            <a:ln w="25400" cap="flat">
              <a:solidFill>
                <a:srgbClr val="FF8021"/>
              </a:solidFill>
              <a:prstDash val="solid"/>
              <a:round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612013">
                <a:defRPr b="0" sz="2600"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  <p:sp>
          <p:nvSpPr>
            <p:cNvPr id="466" name="Rettangolo 45"/>
            <p:cNvSpPr/>
            <p:nvPr/>
          </p:nvSpPr>
          <p:spPr>
            <a:xfrm>
              <a:off x="855272" y="23162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022" tIns="60022" rIns="60022" bIns="60022" numCol="1" anchor="t">
              <a:spAutoFit/>
            </a:bodyPr>
            <a:lstStyle/>
            <a:p>
              <a:pPr defTabSz="612013">
                <a:defRPr sz="26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Rec </a:t>
              </a:r>
              <a:endParaRPr b="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defTabSz="612013">
                <a:defRPr sz="26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inibidores</a:t>
              </a:r>
            </a:p>
          </p:txBody>
        </p:sp>
        <p:sp>
          <p:nvSpPr>
            <p:cNvPr id="467" name="Rettangolo 46"/>
            <p:cNvSpPr/>
            <p:nvPr/>
          </p:nvSpPr>
          <p:spPr>
            <a:xfrm>
              <a:off x="5003769" y="312140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022" tIns="60022" rIns="60022" bIns="60022" numCol="1" anchor="t">
              <a:spAutoFit/>
            </a:bodyPr>
            <a:lstStyle/>
            <a:p>
              <a:pPr defTabSz="612013">
                <a:defRPr sz="2600">
                  <a:solidFill>
                    <a:srgbClr val="FF2F9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Rec </a:t>
              </a:r>
              <a:endParaRPr b="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defTabSz="612013">
                <a:defRPr sz="2600">
                  <a:solidFill>
                    <a:srgbClr val="FF2F92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ativadores</a:t>
              </a:r>
            </a:p>
          </p:txBody>
        </p:sp>
        <p:sp>
          <p:nvSpPr>
            <p:cNvPr id="468" name="Rettangolo 47"/>
            <p:cNvSpPr/>
            <p:nvPr/>
          </p:nvSpPr>
          <p:spPr>
            <a:xfrm>
              <a:off x="3114540" y="349476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0022" tIns="60022" rIns="60022" bIns="60022" numCol="1" anchor="t">
              <a:spAutoFit/>
            </a:bodyPr>
            <a:lstStyle>
              <a:lvl1pPr defTabSz="612013">
                <a:defRPr sz="2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FcR</a:t>
              </a:r>
            </a:p>
          </p:txBody>
        </p:sp>
        <p:grpSp>
          <p:nvGrpSpPr>
            <p:cNvPr id="471" name="Gruppo 63"/>
            <p:cNvGrpSpPr/>
            <p:nvPr/>
          </p:nvGrpSpPr>
          <p:grpSpPr>
            <a:xfrm>
              <a:off x="2392734" y="1741188"/>
              <a:ext cx="701498" cy="739830"/>
              <a:chOff x="0" y="0"/>
              <a:chExt cx="701497" cy="739828"/>
            </a:xfrm>
          </p:grpSpPr>
          <p:sp>
            <p:nvSpPr>
              <p:cNvPr id="469" name="Connettore 2 51"/>
              <p:cNvSpPr/>
              <p:nvPr/>
            </p:nvSpPr>
            <p:spPr>
              <a:xfrm flipV="1">
                <a:off x="0" y="155156"/>
                <a:ext cx="550964" cy="584673"/>
              </a:xfrm>
              <a:prstGeom prst="line">
                <a:avLst/>
              </a:prstGeom>
              <a:noFill/>
              <a:ln w="88900" cap="flat">
                <a:solidFill>
                  <a:srgbClr val="4E67C8"/>
                </a:solidFill>
                <a:prstDash val="solid"/>
                <a:round/>
              </a:ln>
              <a:effectLst/>
            </p:spPr>
            <p:txBody>
              <a:bodyPr wrap="square" lIns="60020" tIns="60020" rIns="60020" bIns="60020" numCol="1" anchor="t">
                <a:noAutofit/>
              </a:bodyPr>
              <a:lstStyle/>
              <a:p>
                <a:pPr defTabSz="612013">
                  <a:defRPr b="0" sz="3800">
                    <a:solidFill>
                      <a:srgbClr val="FFFFFF"/>
                    </a:solidFill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  <p:sp>
            <p:nvSpPr>
              <p:cNvPr id="470" name="Connettore 2 57"/>
              <p:cNvSpPr/>
              <p:nvPr/>
            </p:nvSpPr>
            <p:spPr>
              <a:xfrm>
                <a:off x="322880" y="0"/>
                <a:ext cx="378618" cy="353177"/>
              </a:xfrm>
              <a:prstGeom prst="line">
                <a:avLst/>
              </a:prstGeom>
              <a:noFill/>
              <a:ln w="88900" cap="flat">
                <a:solidFill>
                  <a:srgbClr val="4E67C8"/>
                </a:solidFill>
                <a:prstDash val="solid"/>
                <a:round/>
              </a:ln>
              <a:effectLst/>
            </p:spPr>
            <p:txBody>
              <a:bodyPr wrap="square" lIns="60020" tIns="60020" rIns="60020" bIns="60020" numCol="1" anchor="t">
                <a:noAutofit/>
              </a:bodyPr>
              <a:lstStyle/>
              <a:p>
                <a:pPr defTabSz="612013">
                  <a:defRPr b="0" sz="3800">
                    <a:solidFill>
                      <a:srgbClr val="FFFFFF"/>
                    </a:solidFill>
                    <a:latin typeface="Superclarendon Regular"/>
                    <a:ea typeface="Superclarendon Regular"/>
                    <a:cs typeface="Superclarendon Regular"/>
                    <a:sym typeface="Superclarendon Regular"/>
                  </a:defRPr>
                </a:pPr>
              </a:p>
            </p:txBody>
          </p:sp>
        </p:grpSp>
        <p:sp>
          <p:nvSpPr>
            <p:cNvPr id="472" name="Connettore 2 64"/>
            <p:cNvSpPr/>
            <p:nvPr/>
          </p:nvSpPr>
          <p:spPr>
            <a:xfrm flipV="1">
              <a:off x="3203150" y="2006701"/>
              <a:ext cx="459952" cy="690093"/>
            </a:xfrm>
            <a:prstGeom prst="line">
              <a:avLst/>
            </a:prstGeom>
            <a:noFill/>
            <a:ln w="889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0020" tIns="60020" rIns="60020" bIns="60020" numCol="1" anchor="t">
              <a:noAutofit/>
            </a:bodyPr>
            <a:lstStyle/>
            <a:p>
              <a:pPr defTabSz="612013">
                <a:defRPr b="0" sz="3800">
                  <a:solidFill>
                    <a:srgbClr val="FFFFFF"/>
                  </a:solidFill>
                  <a:latin typeface="Superclarendon Regular"/>
                  <a:ea typeface="Superclarendon Regular"/>
                  <a:cs typeface="Superclarendon Regular"/>
                  <a:sym typeface="Superclarendon Regular"/>
                </a:defRPr>
              </a:pPr>
            </a:p>
          </p:txBody>
        </p:sp>
      </p:grpSp>
      <p:sp>
        <p:nvSpPr>
          <p:cNvPr id="474" name="CasellaDiTesto 67"/>
          <p:cNvSpPr txBox="1"/>
          <p:nvPr/>
        </p:nvSpPr>
        <p:spPr>
          <a:xfrm>
            <a:off x="8386364" y="1971135"/>
            <a:ext cx="2877671" cy="94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Lise celula alvo</a:t>
            </a:r>
          </a:p>
        </p:txBody>
      </p:sp>
      <p:sp>
        <p:nvSpPr>
          <p:cNvPr id="475" name="Freccia angolare bidirezionale 72"/>
          <p:cNvSpPr/>
          <p:nvPr/>
        </p:nvSpPr>
        <p:spPr>
          <a:xfrm rot="7775345">
            <a:off x="7420995" y="2691569"/>
            <a:ext cx="1588951" cy="169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545"/>
                </a:moveTo>
                <a:lnTo>
                  <a:pt x="5400" y="11489"/>
                </a:lnTo>
                <a:lnTo>
                  <a:pt x="5400" y="14017"/>
                </a:lnTo>
                <a:lnTo>
                  <a:pt x="13500" y="14017"/>
                </a:lnTo>
                <a:lnTo>
                  <a:pt x="13500" y="5055"/>
                </a:lnTo>
                <a:lnTo>
                  <a:pt x="10800" y="5055"/>
                </a:lnTo>
                <a:lnTo>
                  <a:pt x="16200" y="0"/>
                </a:lnTo>
                <a:lnTo>
                  <a:pt x="21600" y="5055"/>
                </a:lnTo>
                <a:lnTo>
                  <a:pt x="18900" y="5055"/>
                </a:lnTo>
                <a:lnTo>
                  <a:pt x="18900" y="19072"/>
                </a:lnTo>
                <a:lnTo>
                  <a:pt x="5400" y="19072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476" name="CasellaDiTesto 73"/>
          <p:cNvSpPr txBox="1"/>
          <p:nvPr/>
        </p:nvSpPr>
        <p:spPr>
          <a:xfrm>
            <a:off x="8630937" y="3883414"/>
            <a:ext cx="2877671" cy="94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Secreção 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defTabSz="584179">
              <a:defRPr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IFN-γ, TNF</a:t>
            </a:r>
          </a:p>
        </p:txBody>
      </p:sp>
      <p:sp>
        <p:nvSpPr>
          <p:cNvPr id="477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8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Ativação das células 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ngelica: Rational-Differential Design of Highly Specific Glycomimetic Ligands:…"/>
          <p:cNvSpPr txBox="1"/>
          <p:nvPr/>
        </p:nvSpPr>
        <p:spPr>
          <a:xfrm>
            <a:off x="419184" y="650595"/>
            <a:ext cx="10913365" cy="83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Angelica: </a:t>
            </a:r>
            <a:r>
              <a:rPr b="0"/>
              <a:t>Rational-Differential Design of Highly Specific Glycomimetic Ligands:</a:t>
            </a:r>
            <a:endParaRPr b="0"/>
          </a:p>
          <a:p>
            <a:pPr>
              <a:defRPr b="0"/>
            </a:pPr>
            <a:r>
              <a:t>Targeting </a:t>
            </a:r>
            <a:r>
              <a:rPr b="1"/>
              <a:t>DC-SIGN </a:t>
            </a:r>
            <a:r>
              <a:t>and Excluding Langerin Recognition</a:t>
            </a:r>
          </a:p>
        </p:txBody>
      </p:sp>
      <p:sp>
        <p:nvSpPr>
          <p:cNvPr id="208" name="Felipe: Mincle is an ITAM-coupled activating receptor that senses damaged cells"/>
          <p:cNvSpPr txBox="1"/>
          <p:nvPr/>
        </p:nvSpPr>
        <p:spPr>
          <a:xfrm>
            <a:off x="419472" y="7743870"/>
            <a:ext cx="11183723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Felipe:</a:t>
            </a:r>
            <a:r>
              <a:t> </a:t>
            </a:r>
            <a:r>
              <a:rPr b="1"/>
              <a:t>Mincle</a:t>
            </a:r>
            <a:r>
              <a:t> is an ITAM-coupled activating receptor that senses damaged cells</a:t>
            </a:r>
          </a:p>
        </p:txBody>
      </p:sp>
      <p:sp>
        <p:nvSpPr>
          <p:cNvPr id="209" name="Isis Human thioredoxin, a damage- associated molecular pattern and Malassezia-crossreactive autoallergen, modulates immune responses via the C-type lectin receptors Dectin-1 and Dectin-2"/>
          <p:cNvSpPr txBox="1"/>
          <p:nvPr/>
        </p:nvSpPr>
        <p:spPr>
          <a:xfrm>
            <a:off x="340495" y="4470282"/>
            <a:ext cx="11341677" cy="120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Isis </a:t>
            </a:r>
            <a:r>
              <a:rPr b="0"/>
              <a:t>Human thioredoxin, a damage- associated molecular pattern and Malassezia-crossreactive autoallergen, modulates immune responses via the C-type lectin receptors </a:t>
            </a:r>
            <a:r>
              <a:t>Dectin-1 and Dectin-2</a:t>
            </a:r>
          </a:p>
        </p:txBody>
      </p:sp>
      <p:sp>
        <p:nvSpPr>
          <p:cNvPr id="210" name="Lilian: Transglutaminase 3 Promotes Skin Inflammation in Atopic Dermatitis by Activating Monocyte-Derived Dendritic Cells via DC-SIGN"/>
          <p:cNvSpPr txBox="1"/>
          <p:nvPr/>
        </p:nvSpPr>
        <p:spPr>
          <a:xfrm>
            <a:off x="243814" y="2251099"/>
            <a:ext cx="11264105" cy="83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Lilian: </a:t>
            </a:r>
            <a:r>
              <a:rPr b="0"/>
              <a:t>Transglutaminase 3 Promotes Skin Inflammation in Atopic Dermatitis by Activating Monocyte-Derived Dendritic Cells via </a:t>
            </a:r>
            <a:r>
              <a:t>DC-SIGN</a:t>
            </a:r>
          </a:p>
        </p:txBody>
      </p:sp>
      <p:sp>
        <p:nvSpPr>
          <p:cNvPr id="211" name="Thales: Dectin-2 deficiency modulates Th1 differentiation and improve wound healing after myocardial infarction"/>
          <p:cNvSpPr txBox="1"/>
          <p:nvPr/>
        </p:nvSpPr>
        <p:spPr>
          <a:xfrm>
            <a:off x="186944" y="6204421"/>
            <a:ext cx="12630913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Thales:</a:t>
            </a:r>
            <a:r>
              <a:t> </a:t>
            </a:r>
            <a:r>
              <a:rPr b="1"/>
              <a:t>Dectin-2 </a:t>
            </a:r>
            <a:r>
              <a:t>deficiency modulates Th1 differentiation and improve wound healing after myocardial infarction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592" y="2844800"/>
            <a:ext cx="10877175" cy="5859758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2" name="Long et al, 2013"/>
          <p:cNvSpPr txBox="1"/>
          <p:nvPr/>
        </p:nvSpPr>
        <p:spPr>
          <a:xfrm>
            <a:off x="11603173" y="9414894"/>
            <a:ext cx="1025254" cy="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Long et al, 2013</a:t>
            </a:r>
          </a:p>
        </p:txBody>
      </p:sp>
      <p:sp>
        <p:nvSpPr>
          <p:cNvPr id="483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Ativação das células 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755" y="1363094"/>
            <a:ext cx="10229290" cy="7848741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Wing Leung 2014"/>
          <p:cNvSpPr txBox="1"/>
          <p:nvPr/>
        </p:nvSpPr>
        <p:spPr>
          <a:xfrm>
            <a:off x="11727338" y="9431866"/>
            <a:ext cx="121719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Wing Leung 2014</a:t>
            </a:r>
          </a:p>
        </p:txBody>
      </p:sp>
      <p:sp>
        <p:nvSpPr>
          <p:cNvPr id="487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Ativação das células NK</a:t>
            </a:r>
          </a:p>
        </p:txBody>
      </p:sp>
      <p:sp>
        <p:nvSpPr>
          <p:cNvPr id="488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822" y="2246363"/>
            <a:ext cx="11384818" cy="671585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imunidade inata"/>
          <p:cNvSpPr txBox="1"/>
          <p:nvPr/>
        </p:nvSpPr>
        <p:spPr>
          <a:xfrm>
            <a:off x="257098" y="-13025"/>
            <a:ext cx="12490604" cy="11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Ativação das células NK</a:t>
            </a:r>
          </a:p>
        </p:txBody>
      </p:sp>
      <p:sp>
        <p:nvSpPr>
          <p:cNvPr id="492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imunidade inata"/>
          <p:cNvSpPr txBox="1"/>
          <p:nvPr/>
        </p:nvSpPr>
        <p:spPr>
          <a:xfrm>
            <a:off x="500184" y="2917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Moléculas induzidas pelos NK</a:t>
            </a:r>
          </a:p>
        </p:txBody>
      </p:sp>
      <p:sp>
        <p:nvSpPr>
          <p:cNvPr id="495" name="CasellaDiTesto 4"/>
          <p:cNvSpPr txBox="1"/>
          <p:nvPr/>
        </p:nvSpPr>
        <p:spPr>
          <a:xfrm>
            <a:off x="563224" y="1774332"/>
            <a:ext cx="1537891" cy="47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algn="l" defTabSz="584179">
              <a:defRPr i="1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citocinas</a:t>
            </a:r>
          </a:p>
        </p:txBody>
      </p:sp>
      <p:sp>
        <p:nvSpPr>
          <p:cNvPr id="496" name="CasellaDiTesto 5"/>
          <p:cNvSpPr txBox="1"/>
          <p:nvPr/>
        </p:nvSpPr>
        <p:spPr>
          <a:xfrm>
            <a:off x="1673406" y="2745156"/>
            <a:ext cx="748344" cy="47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algn="l" defTabSz="584179">
              <a:defRPr b="0" i="1"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TNF</a:t>
            </a:r>
          </a:p>
        </p:txBody>
      </p:sp>
      <p:pic>
        <p:nvPicPr>
          <p:cNvPr id="497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rcRect l="31555" t="55949" r="0" b="29482"/>
          <a:stretch>
            <a:fillRect/>
          </a:stretch>
        </p:blipFill>
        <p:spPr>
          <a:xfrm>
            <a:off x="2542263" y="2389377"/>
            <a:ext cx="9837306" cy="262294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CasellaDiTesto 8"/>
          <p:cNvSpPr txBox="1"/>
          <p:nvPr/>
        </p:nvSpPr>
        <p:spPr>
          <a:xfrm>
            <a:off x="2829835" y="1782950"/>
            <a:ext cx="6745783" cy="41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algn="l" defTabSz="584179">
              <a:defRPr i="1" sz="2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Produtor                   Alvo                                Acao   </a:t>
            </a:r>
          </a:p>
        </p:txBody>
      </p:sp>
      <p:grpSp>
        <p:nvGrpSpPr>
          <p:cNvPr id="503" name="Gruppo 1"/>
          <p:cNvGrpSpPr/>
          <p:nvPr/>
        </p:nvGrpSpPr>
        <p:grpSpPr>
          <a:xfrm>
            <a:off x="1551561" y="5720922"/>
            <a:ext cx="10828008" cy="1325775"/>
            <a:chOff x="0" y="386467"/>
            <a:chExt cx="10828006" cy="1325773"/>
          </a:xfrm>
        </p:grpSpPr>
        <p:sp>
          <p:nvSpPr>
            <p:cNvPr id="499" name="CasellaDiTesto 9"/>
            <p:cNvSpPr/>
            <p:nvPr/>
          </p:nvSpPr>
          <p:spPr>
            <a:xfrm>
              <a:off x="0" y="38646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l" defTabSz="584179">
                <a:defRPr b="0" i="1" sz="2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IFN-Ɣ</a:t>
              </a:r>
            </a:p>
          </p:txBody>
        </p:sp>
        <p:sp>
          <p:nvSpPr>
            <p:cNvPr id="500" name="CasellaDiTesto 10"/>
            <p:cNvSpPr/>
            <p:nvPr/>
          </p:nvSpPr>
          <p:spPr>
            <a:xfrm>
              <a:off x="7016199" y="386468"/>
              <a:ext cx="381180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892" tIns="46892" rIns="46892" bIns="46892" numCol="1" anchor="ctr">
              <a:spAutoFit/>
            </a:bodyPr>
            <a:lstStyle/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Activate Mø and increase killing activity</a:t>
              </a:r>
            </a:p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Increase NK activity, modulate AC production by B lymphocytes</a:t>
              </a:r>
            </a:p>
          </p:txBody>
        </p:sp>
        <p:sp>
          <p:nvSpPr>
            <p:cNvPr id="501" name="CasellaDiTesto 12"/>
            <p:cNvSpPr/>
            <p:nvPr/>
          </p:nvSpPr>
          <p:spPr>
            <a:xfrm>
              <a:off x="1278273" y="44224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NK cells, </a:t>
              </a:r>
              <a:endPara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 lymphocytes</a:t>
              </a:r>
            </a:p>
          </p:txBody>
        </p:sp>
        <p:sp>
          <p:nvSpPr>
            <p:cNvPr id="502" name="CasellaDiTesto 14"/>
            <p:cNvSpPr/>
            <p:nvPr/>
          </p:nvSpPr>
          <p:spPr>
            <a:xfrm>
              <a:off x="3884050" y="4303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Mø, NK cells, </a:t>
              </a:r>
              <a:endPara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B lymphocytes</a:t>
              </a:r>
            </a:p>
          </p:txBody>
        </p:sp>
      </p:grpSp>
      <p:sp>
        <p:nvSpPr>
          <p:cNvPr id="504" name="CasellaDiTesto 16"/>
          <p:cNvSpPr txBox="1"/>
          <p:nvPr/>
        </p:nvSpPr>
        <p:spPr>
          <a:xfrm>
            <a:off x="563224" y="6604240"/>
            <a:ext cx="2730835" cy="4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algn="l" defTabSz="584179">
              <a:defRPr i="1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Moleculas liticas</a:t>
            </a:r>
          </a:p>
        </p:txBody>
      </p:sp>
      <p:grpSp>
        <p:nvGrpSpPr>
          <p:cNvPr id="509" name="Gruppo 18"/>
          <p:cNvGrpSpPr/>
          <p:nvPr/>
        </p:nvGrpSpPr>
        <p:grpSpPr>
          <a:xfrm>
            <a:off x="1048011" y="7413543"/>
            <a:ext cx="11281299" cy="566285"/>
            <a:chOff x="0" y="-5185"/>
            <a:chExt cx="11281298" cy="566284"/>
          </a:xfrm>
        </p:grpSpPr>
        <p:sp>
          <p:nvSpPr>
            <p:cNvPr id="505" name="CasellaDiTesto 19"/>
            <p:cNvSpPr txBox="1"/>
            <p:nvPr/>
          </p:nvSpPr>
          <p:spPr>
            <a:xfrm>
              <a:off x="0" y="-5186"/>
              <a:ext cx="1409712" cy="476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>
              <a:lvl1pPr algn="l" defTabSz="584179">
                <a:defRPr b="0" i="1" sz="2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perforina</a:t>
              </a:r>
            </a:p>
          </p:txBody>
        </p:sp>
        <p:sp>
          <p:nvSpPr>
            <p:cNvPr id="506" name="CasellaDiTesto 20"/>
            <p:cNvSpPr txBox="1"/>
            <p:nvPr/>
          </p:nvSpPr>
          <p:spPr>
            <a:xfrm>
              <a:off x="7469491" y="75289"/>
              <a:ext cx="3811808" cy="315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892" tIns="46892" rIns="46892" bIns="46892" numCol="1" anchor="ctr">
              <a:spAutoFit/>
            </a:bodyPr>
            <a:lstStyle>
              <a:lvl1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Pore formation in plasma membranes</a:t>
              </a:r>
            </a:p>
          </p:txBody>
        </p:sp>
        <p:sp>
          <p:nvSpPr>
            <p:cNvPr id="507" name="CasellaDiTesto 21"/>
            <p:cNvSpPr txBox="1"/>
            <p:nvPr/>
          </p:nvSpPr>
          <p:spPr>
            <a:xfrm>
              <a:off x="1731566" y="16760"/>
              <a:ext cx="1994321" cy="54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NK cells, </a:t>
              </a:r>
              <a:endPara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 CD8+ lymphocytes</a:t>
              </a:r>
            </a:p>
          </p:txBody>
        </p:sp>
        <p:sp>
          <p:nvSpPr>
            <p:cNvPr id="508" name="CasellaDiTesto 22"/>
            <p:cNvSpPr txBox="1"/>
            <p:nvPr/>
          </p:nvSpPr>
          <p:spPr>
            <a:xfrm>
              <a:off x="4337342" y="4870"/>
              <a:ext cx="1936179" cy="54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6892" tIns="46892" rIns="46892" bIns="46892" numCol="1" anchor="ctr">
              <a:spAutoFit/>
            </a:bodyPr>
            <a:lstStyle/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Celulas danificadas,</a:t>
              </a:r>
              <a:endParaRPr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algn="l" defTabSz="584179">
                <a:defRPr b="0"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Infectadas, tumorais</a:t>
              </a:r>
            </a:p>
          </p:txBody>
        </p:sp>
      </p:grpSp>
      <p:sp>
        <p:nvSpPr>
          <p:cNvPr id="510" name="CasellaDiTesto 24"/>
          <p:cNvSpPr txBox="1"/>
          <p:nvPr/>
        </p:nvSpPr>
        <p:spPr>
          <a:xfrm>
            <a:off x="1064555" y="8384020"/>
            <a:ext cx="1464530" cy="47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>
            <a:lvl1pPr algn="l" defTabSz="584179">
              <a:defRPr b="0" i="1"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granzima</a:t>
            </a:r>
          </a:p>
        </p:txBody>
      </p:sp>
      <p:sp>
        <p:nvSpPr>
          <p:cNvPr id="511" name="CasellaDiTesto 25"/>
          <p:cNvSpPr txBox="1"/>
          <p:nvPr/>
        </p:nvSpPr>
        <p:spPr>
          <a:xfrm>
            <a:off x="2829836" y="8357399"/>
            <a:ext cx="1994322" cy="54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/>
          <a:p>
            <a:pPr algn="l" defTabSz="584179">
              <a:defRPr b="0" sz="1600">
                <a:latin typeface="Arial"/>
                <a:ea typeface="Arial"/>
                <a:cs typeface="Arial"/>
                <a:sym typeface="Arial"/>
              </a:defRPr>
            </a:pPr>
            <a:r>
              <a:t>NK cells, 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 defTabSz="584179">
              <a:defRPr b="0" sz="1600">
                <a:latin typeface="Arial"/>
                <a:ea typeface="Arial"/>
                <a:cs typeface="Arial"/>
                <a:sym typeface="Arial"/>
              </a:defRPr>
            </a:pPr>
            <a:r>
              <a:t>T CD8+ lymphocytes</a:t>
            </a:r>
          </a:p>
        </p:txBody>
      </p:sp>
      <p:sp>
        <p:nvSpPr>
          <p:cNvPr id="512" name="CasellaDiTesto 26"/>
          <p:cNvSpPr txBox="1"/>
          <p:nvPr/>
        </p:nvSpPr>
        <p:spPr>
          <a:xfrm>
            <a:off x="5435612" y="8479135"/>
            <a:ext cx="1936180" cy="54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892" tIns="46892" rIns="46892" bIns="46892" anchor="ctr">
            <a:spAutoFit/>
          </a:bodyPr>
          <a:lstStyle/>
          <a:p>
            <a:pPr algn="l" defTabSz="584179">
              <a:defRPr b="0" sz="1600">
                <a:latin typeface="Arial"/>
                <a:ea typeface="Arial"/>
                <a:cs typeface="Arial"/>
                <a:sym typeface="Arial"/>
              </a:defRPr>
            </a:pPr>
            <a:r>
              <a:t>Celulas danificadas,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 defTabSz="584179">
              <a:defRPr b="0" sz="1600">
                <a:latin typeface="Arial"/>
                <a:ea typeface="Arial"/>
                <a:cs typeface="Arial"/>
                <a:sym typeface="Arial"/>
              </a:defRPr>
            </a:pPr>
            <a:r>
              <a:t>Infectadas, tumorais</a:t>
            </a:r>
          </a:p>
        </p:txBody>
      </p:sp>
      <p:sp>
        <p:nvSpPr>
          <p:cNvPr id="513" name="CasellaDiTesto 27"/>
          <p:cNvSpPr txBox="1"/>
          <p:nvPr/>
        </p:nvSpPr>
        <p:spPr>
          <a:xfrm>
            <a:off x="8567762" y="8464493"/>
            <a:ext cx="3811808" cy="315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algn="l" defTabSz="584179">
              <a:defRPr b="0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Induçao de apoptose</a:t>
            </a:r>
          </a:p>
        </p:txBody>
      </p:sp>
      <p:sp>
        <p:nvSpPr>
          <p:cNvPr id="514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" y="2178049"/>
            <a:ext cx="12666180" cy="758187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Titolo 1"/>
          <p:cNvSpPr txBox="1"/>
          <p:nvPr/>
        </p:nvSpPr>
        <p:spPr>
          <a:xfrm>
            <a:off x="2477269" y="123336"/>
            <a:ext cx="8265713" cy="106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 fontScale="100000" lnSpcReduction="0"/>
          </a:bodyPr>
          <a:lstStyle>
            <a:lvl1pPr defTabSz="591709">
              <a:defRPr sz="6188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Inflammatory Response</a:t>
            </a:r>
          </a:p>
        </p:txBody>
      </p:sp>
      <p:sp>
        <p:nvSpPr>
          <p:cNvPr id="518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337" y="1629257"/>
            <a:ext cx="12282080" cy="7612535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Titolo 1"/>
          <p:cNvSpPr txBox="1"/>
          <p:nvPr/>
        </p:nvSpPr>
        <p:spPr>
          <a:xfrm>
            <a:off x="2477269" y="123336"/>
            <a:ext cx="8265713" cy="106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 fontScale="100000" lnSpcReduction="0"/>
          </a:bodyPr>
          <a:lstStyle>
            <a:lvl1pPr defTabSz="591709">
              <a:defRPr sz="6188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Inflamação local</a:t>
            </a:r>
          </a:p>
        </p:txBody>
      </p:sp>
      <p:sp>
        <p:nvSpPr>
          <p:cNvPr id="522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asellaDiTesto 2"/>
          <p:cNvSpPr txBox="1"/>
          <p:nvPr/>
        </p:nvSpPr>
        <p:spPr>
          <a:xfrm>
            <a:off x="279663" y="1466479"/>
            <a:ext cx="12445473" cy="376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A resposta inflamatoria è originada pela </a:t>
            </a:r>
            <a:r>
              <a:rPr b="1">
                <a:solidFill>
                  <a:srgbClr val="FF0000"/>
                </a:solidFill>
              </a:rPr>
              <a:t>ativaçao das celulas residentes </a:t>
            </a:r>
            <a:r>
              <a:t>no tecido infectado/leso (Mø, DC, mastocitos, celulas epiteliais)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PAMPs/DAMPs – citocinas (IL-1ß, TNF, IL-6)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				- quimiocinas (IL-8, MIP1ß)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  <a:r>
              <a:t>				- mediadores soluveis (prostaglandinas, histamina)</a:t>
            </a:r>
            <a:endParaRPr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 b="0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ATIVAÇAO SISTEMICA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grpSp>
        <p:nvGrpSpPr>
          <p:cNvPr id="527" name="Gruppo 7"/>
          <p:cNvGrpSpPr/>
          <p:nvPr/>
        </p:nvGrpSpPr>
        <p:grpSpPr>
          <a:xfrm>
            <a:off x="1895785" y="4844727"/>
            <a:ext cx="9542296" cy="4908872"/>
            <a:chOff x="0" y="0"/>
            <a:chExt cx="9542295" cy="4908870"/>
          </a:xfrm>
        </p:grpSpPr>
        <p:pic>
          <p:nvPicPr>
            <p:cNvPr id="525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8408" r="0" b="0"/>
            <a:stretch>
              <a:fillRect/>
            </a:stretch>
          </p:blipFill>
          <p:spPr>
            <a:xfrm>
              <a:off x="103134" y="0"/>
              <a:ext cx="9439162" cy="4908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6" name="CasellaDiTesto 6"/>
            <p:cNvSpPr txBox="1"/>
            <p:nvPr/>
          </p:nvSpPr>
          <p:spPr>
            <a:xfrm>
              <a:off x="0" y="1832517"/>
              <a:ext cx="971817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PGE</a:t>
              </a:r>
            </a:p>
          </p:txBody>
        </p:sp>
      </p:grpSp>
      <p:sp>
        <p:nvSpPr>
          <p:cNvPr id="528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9" name="Titolo 1"/>
          <p:cNvSpPr txBox="1"/>
          <p:nvPr/>
        </p:nvSpPr>
        <p:spPr>
          <a:xfrm>
            <a:off x="2477269" y="123336"/>
            <a:ext cx="8265713" cy="106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 fontScale="100000" lnSpcReduction="0"/>
          </a:bodyPr>
          <a:lstStyle>
            <a:lvl1pPr defTabSz="591709">
              <a:defRPr sz="6188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Inflamação sistemica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733" y="2059516"/>
            <a:ext cx="11328401" cy="712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imunidade inata"/>
          <p:cNvSpPr txBox="1"/>
          <p:nvPr/>
        </p:nvSpPr>
        <p:spPr>
          <a:xfrm>
            <a:off x="21527" y="-93851"/>
            <a:ext cx="13004801" cy="110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-200"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Receptores “</a:t>
            </a:r>
            <a:r>
              <a:rPr i="1"/>
              <a:t>Scavanger</a:t>
            </a:r>
            <a:r>
              <a:t>”</a:t>
            </a:r>
          </a:p>
        </p:txBody>
      </p:sp>
      <p:sp>
        <p:nvSpPr>
          <p:cNvPr id="215" name="Linea"/>
          <p:cNvSpPr/>
          <p:nvPr/>
        </p:nvSpPr>
        <p:spPr>
          <a:xfrm>
            <a:off x="1840105" y="927100"/>
            <a:ext cx="9930694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Linea"/>
          <p:cNvSpPr/>
          <p:nvPr/>
        </p:nvSpPr>
        <p:spPr>
          <a:xfrm flipV="1">
            <a:off x="1097170" y="7950199"/>
            <a:ext cx="663897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Linea"/>
          <p:cNvSpPr/>
          <p:nvPr/>
        </p:nvSpPr>
        <p:spPr>
          <a:xfrm>
            <a:off x="1467587" y="5774266"/>
            <a:ext cx="386613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Linea"/>
          <p:cNvSpPr/>
          <p:nvPr/>
        </p:nvSpPr>
        <p:spPr>
          <a:xfrm>
            <a:off x="1235812" y="3979333"/>
            <a:ext cx="386613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Canton et al. (2013)"/>
          <p:cNvSpPr txBox="1"/>
          <p:nvPr/>
        </p:nvSpPr>
        <p:spPr>
          <a:xfrm>
            <a:off x="9949134" y="9382685"/>
            <a:ext cx="133320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Canton et al. (2013)</a:t>
            </a:r>
          </a:p>
        </p:txBody>
      </p:sp>
      <p:sp>
        <p:nvSpPr>
          <p:cNvPr id="220" name="Linea"/>
          <p:cNvSpPr/>
          <p:nvPr/>
        </p:nvSpPr>
        <p:spPr>
          <a:xfrm>
            <a:off x="1467587" y="5410199"/>
            <a:ext cx="386613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Scara1/MRS1"/>
          <p:cNvSpPr txBox="1"/>
          <p:nvPr/>
        </p:nvSpPr>
        <p:spPr>
          <a:xfrm>
            <a:off x="4336766" y="3785798"/>
            <a:ext cx="160500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Scara1/MRS1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incon: Macrophage CD163 expression in cerebrospinal fluid: association with subarachnoid hemorrhage outcome"/>
          <p:cNvSpPr txBox="1"/>
          <p:nvPr/>
        </p:nvSpPr>
        <p:spPr>
          <a:xfrm>
            <a:off x="457311" y="7407604"/>
            <a:ext cx="10532311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Lincon: </a:t>
            </a:r>
            <a:r>
              <a:rPr b="0"/>
              <a:t>Macrophage </a:t>
            </a:r>
            <a:r>
              <a:t>CD163</a:t>
            </a:r>
            <a:r>
              <a:rPr b="0"/>
              <a:t> expression in cerebrospinal fluid: association with subarachnoid hemorrhage outcome</a:t>
            </a:r>
          </a:p>
        </p:txBody>
      </p:sp>
      <p:sp>
        <p:nvSpPr>
          <p:cNvPr id="224" name="Marcela: The class D scavenger receptor CD68 contributes to mouse chronic liver…"/>
          <p:cNvSpPr txBox="1"/>
          <p:nvPr/>
        </p:nvSpPr>
        <p:spPr>
          <a:xfrm>
            <a:off x="479864" y="6105077"/>
            <a:ext cx="11342829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Marcela:</a:t>
            </a:r>
            <a:r>
              <a:t> The class D scavenger receptor </a:t>
            </a:r>
            <a:r>
              <a:rPr b="1"/>
              <a:t>CD68</a:t>
            </a:r>
            <a:r>
              <a:t> contributes to mouse chronic liver</a:t>
            </a:r>
          </a:p>
          <a:p>
            <a:pPr>
              <a:defRPr b="0"/>
            </a:pPr>
            <a:r>
              <a:t>injury</a:t>
            </a:r>
          </a:p>
        </p:txBody>
      </p:sp>
      <p:sp>
        <p:nvSpPr>
          <p:cNvPr id="225" name="Mariela: The significance of CD163-expressing macrophages in asthma"/>
          <p:cNvSpPr txBox="1"/>
          <p:nvPr/>
        </p:nvSpPr>
        <p:spPr>
          <a:xfrm>
            <a:off x="543322" y="8779204"/>
            <a:ext cx="9920022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Mariela:</a:t>
            </a:r>
            <a:r>
              <a:t> The significance of </a:t>
            </a:r>
            <a:r>
              <a:rPr b="1"/>
              <a:t>CD163</a:t>
            </a:r>
            <a:r>
              <a:t>-expressing macrophages in asthma</a:t>
            </a:r>
          </a:p>
        </p:txBody>
      </p:sp>
      <p:sp>
        <p:nvSpPr>
          <p:cNvPr id="226" name="MAriana: LOX-1 activation by oxLDL triggers an epithelial mesenchymal transition and promotes tumorigenic potential in prostate cancer cells"/>
          <p:cNvSpPr txBox="1"/>
          <p:nvPr/>
        </p:nvSpPr>
        <p:spPr>
          <a:xfrm>
            <a:off x="489305" y="727404"/>
            <a:ext cx="12026190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MAriana: LOX-1</a:t>
            </a:r>
            <a:r>
              <a:t> activation by oxLDL triggers an epithelial mesenchymal transition and promotes tumorigenic potential in prostate cancer cells</a:t>
            </a:r>
          </a:p>
        </p:txBody>
      </p:sp>
      <p:sp>
        <p:nvSpPr>
          <p:cNvPr id="227" name="Daniele: Lectin-Like Oxidized LDL Receptor-1 Is an Enhancer of Tumor Angiogenesis in Human Prostate Cancer Cells"/>
          <p:cNvSpPr txBox="1"/>
          <p:nvPr/>
        </p:nvSpPr>
        <p:spPr>
          <a:xfrm>
            <a:off x="182964" y="1694223"/>
            <a:ext cx="11081006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Daniele: Lectin-Like Oxidized LDL Receptor-1</a:t>
            </a:r>
            <a:r>
              <a:rPr b="0"/>
              <a:t> Is an Enhancer of Tumor Angiogenesis in Human Prostate Cancer Cells</a:t>
            </a:r>
          </a:p>
        </p:txBody>
      </p:sp>
      <p:sp>
        <p:nvSpPr>
          <p:cNvPr id="228" name="Gabriela:  MAFB prevents excess inflammation after ischemic stroke by accelerating clearance of damage signals through MSR1 cells"/>
          <p:cNvSpPr txBox="1"/>
          <p:nvPr/>
        </p:nvSpPr>
        <p:spPr>
          <a:xfrm>
            <a:off x="433323" y="2972532"/>
            <a:ext cx="11731753" cy="83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Gabriela:</a:t>
            </a:r>
            <a:r>
              <a:t>  MAFB prevents excess inflammation after ischemic stroke by accelerating clearance of damage signals through </a:t>
            </a:r>
            <a:r>
              <a:rPr b="1"/>
              <a:t>MSR1</a:t>
            </a:r>
            <a:r>
              <a:t> cells</a:t>
            </a:r>
          </a:p>
        </p:txBody>
      </p:sp>
      <p:graphicFrame>
        <p:nvGraphicFramePr>
          <p:cNvPr id="229" name="Tabella"/>
          <p:cNvGraphicFramePr/>
          <p:nvPr/>
        </p:nvGraphicFramePr>
        <p:xfrm>
          <a:off x="1206745" y="4224416"/>
          <a:ext cx="5080001" cy="130476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358900"/>
                <a:gridCol w="1587500"/>
                <a:gridCol w="1168400"/>
                <a:gridCol w="1498600"/>
                <a:gridCol w="469900"/>
                <a:gridCol w="1244600"/>
                <a:gridCol w="1460500"/>
                <a:gridCol w="1066800"/>
              </a:tblGrid>
              <a:tr h="434922">
                <a:tc>
                  <a:txBody>
                    <a:bodyPr/>
                    <a:lstStyle/>
                    <a:p>
                      <a:pPr defTabSz="914400">
                        <a:defRPr b="0"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r>
                        <a:rPr b="1"/>
                        <a:t>Scara1</a:t>
                      </a:r>
                      <a:r>
                        <a:t>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deficiency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impairs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clearance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of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soluble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Amyloid-β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 by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mononuc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lear phagoc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ytes and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 accelerat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es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Alzheime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r’s-like 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disease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progres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sion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230" name="Igor"/>
          <p:cNvSpPr txBox="1"/>
          <p:nvPr/>
        </p:nvSpPr>
        <p:spPr>
          <a:xfrm>
            <a:off x="384987" y="4224416"/>
            <a:ext cx="6952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Igor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asellaDiTesto 6"/>
          <p:cNvSpPr txBox="1"/>
          <p:nvPr/>
        </p:nvSpPr>
        <p:spPr>
          <a:xfrm>
            <a:off x="1906498" y="629358"/>
            <a:ext cx="9647835" cy="846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Programa de Pos-graduaçao em Imunologia ICB/USP</a:t>
            </a:r>
          </a:p>
          <a:p>
            <a:pPr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Disciplina  </a:t>
            </a:r>
            <a:r>
              <a:t>– Reconhecimento</a:t>
            </a:r>
          </a:p>
        </p:txBody>
      </p:sp>
      <p:sp>
        <p:nvSpPr>
          <p:cNvPr id="233" name="CasellaDiTesto 8"/>
          <p:cNvSpPr txBox="1"/>
          <p:nvPr/>
        </p:nvSpPr>
        <p:spPr>
          <a:xfrm>
            <a:off x="991200" y="7727966"/>
            <a:ext cx="8329575" cy="122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Alessandra Pontillo</a:t>
            </a:r>
            <a:endParaRPr b="0">
              <a:solidFill>
                <a:srgbClr val="EEEEEE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</a:p>
          <a:p>
            <a:pPr algn="l">
              <a:defRPr>
                <a:solidFill>
                  <a:srgbClr val="FFFFFF"/>
                </a:solidFill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t>Lab. Imunogenetica/Dep.Imunologia/ICB/USP</a:t>
            </a:r>
          </a:p>
        </p:txBody>
      </p:sp>
      <p:grpSp>
        <p:nvGrpSpPr>
          <p:cNvPr id="236" name="Gruppo"/>
          <p:cNvGrpSpPr/>
          <p:nvPr/>
        </p:nvGrpSpPr>
        <p:grpSpPr>
          <a:xfrm>
            <a:off x="4363313" y="1764130"/>
            <a:ext cx="3844536" cy="5409238"/>
            <a:chOff x="0" y="0"/>
            <a:chExt cx="3844535" cy="5409236"/>
          </a:xfrm>
        </p:grpSpPr>
        <p:pic>
          <p:nvPicPr>
            <p:cNvPr id="234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43004" cy="5409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Quadrato"/>
            <p:cNvSpPr/>
            <p:nvPr/>
          </p:nvSpPr>
          <p:spPr>
            <a:xfrm>
              <a:off x="2574535" y="0"/>
              <a:ext cx="12700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37" name="CasellaDiTesto 5"/>
          <p:cNvSpPr txBox="1"/>
          <p:nvPr/>
        </p:nvSpPr>
        <p:spPr>
          <a:xfrm>
            <a:off x="5192521" y="2906540"/>
            <a:ext cx="2619757" cy="84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/>
            <a:r>
              <a:t>Aula 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Reconhecimento por monocitos/Mø</a:t>
            </a:r>
          </a:p>
        </p:txBody>
      </p:sp>
      <p:grpSp>
        <p:nvGrpSpPr>
          <p:cNvPr id="243" name="Gruppo 21"/>
          <p:cNvGrpSpPr/>
          <p:nvPr/>
        </p:nvGrpSpPr>
        <p:grpSpPr>
          <a:xfrm>
            <a:off x="1831528" y="2067247"/>
            <a:ext cx="9736681" cy="6093835"/>
            <a:chOff x="0" y="0"/>
            <a:chExt cx="9736679" cy="6093834"/>
          </a:xfrm>
        </p:grpSpPr>
        <p:pic>
          <p:nvPicPr>
            <p:cNvPr id="240" name="Immagine 18" descr="Immagine 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564" t="0" r="0" b="42566"/>
            <a:stretch>
              <a:fillRect/>
            </a:stretch>
          </p:blipFill>
          <p:spPr>
            <a:xfrm>
              <a:off x="1013409" y="-1"/>
              <a:ext cx="8723271" cy="5917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ttangolo 19"/>
            <p:cNvSpPr/>
            <p:nvPr/>
          </p:nvSpPr>
          <p:spPr>
            <a:xfrm>
              <a:off x="-1" y="4067914"/>
              <a:ext cx="2384492" cy="5208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584179">
                <a:defRPr b="0" sz="28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242" name="Rettangolo 20"/>
            <p:cNvSpPr/>
            <p:nvPr/>
          </p:nvSpPr>
          <p:spPr>
            <a:xfrm>
              <a:off x="1074612" y="5573022"/>
              <a:ext cx="4191147" cy="5208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6691" tIns="66691" rIns="66691" bIns="66691" numCol="1" anchor="ctr">
              <a:noAutofit/>
            </a:bodyPr>
            <a:lstStyle/>
            <a:p>
              <a:pPr defTabSz="584179">
                <a:defRPr b="0" sz="28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</p:grpSp>
      <p:sp>
        <p:nvSpPr>
          <p:cNvPr id="244" name="CasellaDiTesto 22"/>
          <p:cNvSpPr txBox="1"/>
          <p:nvPr/>
        </p:nvSpPr>
        <p:spPr>
          <a:xfrm>
            <a:off x="7852587" y="2579118"/>
            <a:ext cx="2558273" cy="1178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PRRs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TLRs, NLRs</a:t>
            </a:r>
          </a:p>
        </p:txBody>
      </p:sp>
      <p:sp>
        <p:nvSpPr>
          <p:cNvPr id="245" name="CasellaDiTesto 23"/>
          <p:cNvSpPr txBox="1"/>
          <p:nvPr/>
        </p:nvSpPr>
        <p:spPr>
          <a:xfrm>
            <a:off x="1565800" y="4168133"/>
            <a:ext cx="2558274" cy="1521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PRRs</a:t>
            </a:r>
            <a:endParaRPr>
              <a:solidFill>
                <a:srgbClr val="EEEEEE"/>
              </a:solidFill>
            </a:endParaRP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Receptor para Manose, Scavanger</a:t>
            </a:r>
          </a:p>
        </p:txBody>
      </p:sp>
      <p:sp>
        <p:nvSpPr>
          <p:cNvPr id="246" name="CasellaDiTesto 24"/>
          <p:cNvSpPr txBox="1"/>
          <p:nvPr/>
        </p:nvSpPr>
        <p:spPr>
          <a:xfrm>
            <a:off x="9847675" y="7702867"/>
            <a:ext cx="1842323" cy="835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CRs</a:t>
            </a: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C3b, C3a, C5a</a:t>
            </a:r>
          </a:p>
        </p:txBody>
      </p:sp>
      <p:sp>
        <p:nvSpPr>
          <p:cNvPr id="247" name="CasellaDiTesto 25"/>
          <p:cNvSpPr txBox="1"/>
          <p:nvPr/>
        </p:nvSpPr>
        <p:spPr>
          <a:xfrm>
            <a:off x="7628325" y="8028661"/>
            <a:ext cx="1842322" cy="8352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/>
          <a:p>
            <a:pPr defTabSz="584179">
              <a:defRPr b="0" sz="2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FcRs</a:t>
            </a:r>
          </a:p>
          <a:p>
            <a:pPr defTabSz="584179">
              <a:defRPr b="0" sz="2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Para IgG</a:t>
            </a:r>
          </a:p>
        </p:txBody>
      </p:sp>
      <p:sp>
        <p:nvSpPr>
          <p:cNvPr id="248" name="Freccia angolare bidirezionale 26"/>
          <p:cNvSpPr/>
          <p:nvPr/>
        </p:nvSpPr>
        <p:spPr>
          <a:xfrm rot="16200000">
            <a:off x="3643129" y="6186853"/>
            <a:ext cx="1958747" cy="169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4679" y="10800"/>
                </a:lnTo>
                <a:lnTo>
                  <a:pt x="4679" y="13500"/>
                </a:lnTo>
                <a:lnTo>
                  <a:pt x="14581" y="13500"/>
                </a:lnTo>
                <a:lnTo>
                  <a:pt x="14581" y="5400"/>
                </a:lnTo>
                <a:lnTo>
                  <a:pt x="12242" y="5400"/>
                </a:lnTo>
                <a:lnTo>
                  <a:pt x="16921" y="0"/>
                </a:lnTo>
                <a:lnTo>
                  <a:pt x="21600" y="5400"/>
                </a:lnTo>
                <a:lnTo>
                  <a:pt x="19260" y="5400"/>
                </a:lnTo>
                <a:lnTo>
                  <a:pt x="19260" y="18900"/>
                </a:lnTo>
                <a:lnTo>
                  <a:pt x="4679" y="18900"/>
                </a:lnTo>
                <a:lnTo>
                  <a:pt x="4679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66691" tIns="66691" rIns="66691" bIns="66691" anchor="ctr"/>
          <a:lstStyle/>
          <a:p>
            <a:pPr defTabSz="584179">
              <a:defRPr b="0" sz="28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49" name="CasellaDiTesto 27"/>
          <p:cNvSpPr txBox="1"/>
          <p:nvPr/>
        </p:nvSpPr>
        <p:spPr>
          <a:xfrm>
            <a:off x="1406832" y="6152807"/>
            <a:ext cx="2395865" cy="89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Fagocitose</a:t>
            </a:r>
          </a:p>
        </p:txBody>
      </p:sp>
      <p:sp>
        <p:nvSpPr>
          <p:cNvPr id="250" name="CasellaDiTesto 28"/>
          <p:cNvSpPr txBox="1"/>
          <p:nvPr/>
        </p:nvSpPr>
        <p:spPr>
          <a:xfrm>
            <a:off x="4124075" y="8275459"/>
            <a:ext cx="2247158" cy="49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spAutoFit/>
          </a:bodyPr>
          <a:lstStyle>
            <a:lvl1pPr defTabSz="584179">
              <a:defRPr b="0" sz="2600">
                <a:solidFill>
                  <a:srgbClr val="FF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mediadores</a:t>
            </a:r>
          </a:p>
        </p:txBody>
      </p:sp>
      <p:sp>
        <p:nvSpPr>
          <p:cNvPr id="251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785"/>
          <a:stretch>
            <a:fillRect/>
          </a:stretch>
        </p:blipFill>
        <p:spPr>
          <a:xfrm>
            <a:off x="216368" y="1346140"/>
            <a:ext cx="7281543" cy="530381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Reconhecimento por DC</a:t>
            </a:r>
          </a:p>
        </p:txBody>
      </p:sp>
      <p:sp>
        <p:nvSpPr>
          <p:cNvPr id="255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6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7284" y="5316742"/>
            <a:ext cx="5753101" cy="435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Maturation of DC"/>
          <p:cNvSpPr txBox="1"/>
          <p:nvPr/>
        </p:nvSpPr>
        <p:spPr>
          <a:xfrm>
            <a:off x="8364389" y="4646270"/>
            <a:ext cx="26090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Maturation of DC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926" y="1792816"/>
            <a:ext cx="9936948" cy="720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Banchereau J et al Nature Reviews Immunology"/>
          <p:cNvSpPr txBox="1"/>
          <p:nvPr/>
        </p:nvSpPr>
        <p:spPr>
          <a:xfrm>
            <a:off x="10004273" y="9297199"/>
            <a:ext cx="286731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1000">
                <a:latin typeface="Helvetica"/>
                <a:ea typeface="Helvetica"/>
                <a:cs typeface="Helvetica"/>
                <a:sym typeface="Helvetica"/>
              </a:defRPr>
            </a:pPr>
            <a:r>
              <a:t>Banchereau J et al Nature Reviews Immunology </a:t>
            </a:r>
          </a:p>
        </p:txBody>
      </p:sp>
      <p:sp>
        <p:nvSpPr>
          <p:cNvPr id="261" name="imunidade inata"/>
          <p:cNvSpPr txBox="1"/>
          <p:nvPr/>
        </p:nvSpPr>
        <p:spPr>
          <a:xfrm>
            <a:off x="500184" y="190175"/>
            <a:ext cx="12004432" cy="86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892" tIns="46892" rIns="46892" bIns="46892" anchor="ctr">
            <a:normAutofit fontScale="100000" lnSpcReduction="0"/>
          </a:bodyPr>
          <a:lstStyle>
            <a:lvl1pPr defTabSz="830862">
              <a:defRPr spc="-278" sz="46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iDC induce T-Cell TOLERANCE</a:t>
            </a:r>
          </a:p>
        </p:txBody>
      </p:sp>
      <p:sp>
        <p:nvSpPr>
          <p:cNvPr id="262" name="Linea"/>
          <p:cNvSpPr/>
          <p:nvPr/>
        </p:nvSpPr>
        <p:spPr>
          <a:xfrm>
            <a:off x="567266" y="1200018"/>
            <a:ext cx="118702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