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679BB-C23F-48D6-94B1-768F04BE7123}" type="datetimeFigureOut">
              <a:rPr lang="pt-BR" smtClean="0"/>
              <a:t>24/11/2020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EE52D-71DD-4D7B-98AD-88F110CE529D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Los marcadores de </a:t>
            </a:r>
            <a:r>
              <a:rPr lang="pt-BR" dirty="0" err="1" smtClean="0"/>
              <a:t>tiempo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Biografias de </a:t>
            </a:r>
            <a:r>
              <a:rPr lang="pt-BR" dirty="0" err="1" smtClean="0"/>
              <a:t>Macedonio</a:t>
            </a:r>
            <a:r>
              <a:rPr lang="pt-BR" dirty="0" smtClean="0"/>
              <a:t> Fernández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3100" dirty="0" smtClean="0">
                <a:solidFill>
                  <a:schemeClr val="bg1">
                    <a:lumMod val="65000"/>
                  </a:schemeClr>
                </a:solidFill>
              </a:rPr>
              <a:t>En </a:t>
            </a:r>
            <a:r>
              <a:rPr lang="pt-BR" sz="3100" dirty="0" err="1" smtClean="0">
                <a:solidFill>
                  <a:schemeClr val="bg1">
                    <a:lumMod val="65000"/>
                  </a:schemeClr>
                </a:solidFill>
              </a:rPr>
              <a:t>la</a:t>
            </a:r>
            <a:r>
              <a:rPr lang="pt-BR" sz="3100" dirty="0" smtClean="0">
                <a:solidFill>
                  <a:schemeClr val="bg1">
                    <a:lumMod val="65000"/>
                  </a:schemeClr>
                </a:solidFill>
              </a:rPr>
              <a:t> carta de </a:t>
            </a:r>
            <a:r>
              <a:rPr lang="pt-BR" sz="3100" dirty="0" err="1" smtClean="0">
                <a:solidFill>
                  <a:schemeClr val="bg1">
                    <a:lumMod val="65000"/>
                  </a:schemeClr>
                </a:solidFill>
              </a:rPr>
              <a:t>Macedonio</a:t>
            </a:r>
            <a:r>
              <a:rPr lang="pt-BR" sz="3100" dirty="0" smtClean="0">
                <a:solidFill>
                  <a:schemeClr val="bg1">
                    <a:lumMod val="65000"/>
                  </a:schemeClr>
                </a:solidFill>
              </a:rPr>
              <a:t> a Ramón Gómez de </a:t>
            </a:r>
            <a:r>
              <a:rPr lang="pt-BR" sz="3100" dirty="0" err="1" smtClean="0">
                <a:solidFill>
                  <a:schemeClr val="bg1">
                    <a:lumMod val="65000"/>
                  </a:schemeClr>
                </a:solidFill>
              </a:rPr>
              <a:t>la</a:t>
            </a:r>
            <a:r>
              <a:rPr lang="pt-BR" sz="3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sz="3100" dirty="0" err="1" smtClean="0">
                <a:solidFill>
                  <a:schemeClr val="bg1">
                    <a:lumMod val="65000"/>
                  </a:schemeClr>
                </a:solidFill>
              </a:rPr>
              <a:t>Serna</a:t>
            </a:r>
            <a:r>
              <a:rPr lang="pt-BR" sz="31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507288" cy="5949280"/>
          </a:xfrm>
        </p:spPr>
        <p:txBody>
          <a:bodyPr/>
          <a:lstStyle/>
          <a:p>
            <a:pPr algn="just"/>
            <a:r>
              <a:rPr lang="es-ES" dirty="0" smtClean="0"/>
              <a:t>[...] nací en Buenos Aires ... el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1º de junio de 1874</a:t>
            </a:r>
          </a:p>
          <a:p>
            <a:r>
              <a:rPr lang="es-ES" dirty="0" smtClean="0"/>
              <a:t>abogado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desde los 21 años</a:t>
            </a:r>
          </a:p>
          <a:p>
            <a:r>
              <a:rPr lang="es-ES" dirty="0" smtClean="0"/>
              <a:t>ejercí amena profesión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25 años </a:t>
            </a:r>
          </a:p>
          <a:p>
            <a:r>
              <a:rPr lang="es-ES" dirty="0" smtClean="0"/>
              <a:t>viudo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desde hace 10 años</a:t>
            </a:r>
          </a:p>
          <a:p>
            <a:r>
              <a:rPr lang="es-ES" dirty="0"/>
              <a:t>i</a:t>
            </a:r>
            <a:r>
              <a:rPr lang="es-ES" dirty="0" smtClean="0"/>
              <a:t>ndividualmente casi sin bienes pero ninguna preocupación ni molestia económica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desde hace dos años</a:t>
            </a:r>
            <a:endParaRPr lang="es-ES" dirty="0" smtClean="0"/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Antes, 30 años </a:t>
            </a:r>
            <a:r>
              <a:rPr lang="es-ES" dirty="0" smtClean="0"/>
              <a:t>vividos en muy módica situación económica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sz="3100" dirty="0" smtClean="0">
                <a:solidFill>
                  <a:schemeClr val="bg1">
                    <a:lumMod val="65000"/>
                  </a:schemeClr>
                </a:solidFill>
              </a:rPr>
              <a:t>En la carta de Macedonio a Ramón Gómez de la Serna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507288" cy="5949280"/>
          </a:xfrm>
        </p:spPr>
        <p:txBody>
          <a:bodyPr/>
          <a:lstStyle/>
          <a:p>
            <a:pPr algn="just"/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n 15 años </a:t>
            </a:r>
            <a:r>
              <a:rPr lang="es-ES" dirty="0" smtClean="0"/>
              <a:t>no he hecho medicación alguna ni </a:t>
            </a:r>
            <a:r>
              <a:rPr lang="es-ES" i="1" dirty="0" err="1" smtClean="0"/>
              <a:t>prohibídome</a:t>
            </a:r>
            <a:r>
              <a:rPr lang="es-ES" dirty="0" smtClean="0"/>
              <a:t> ningún alimento ni vicio</a:t>
            </a:r>
          </a:p>
          <a:p>
            <a:pPr algn="just"/>
            <a:r>
              <a:rPr lang="es-ES" dirty="0"/>
              <a:t>v</a:t>
            </a:r>
            <a:r>
              <a:rPr lang="es-ES" dirty="0" smtClean="0"/>
              <a:t>ivo </a:t>
            </a:r>
            <a:r>
              <a:rPr lang="es-ES" i="1" dirty="0" smtClean="0">
                <a:solidFill>
                  <a:schemeClr val="accent6">
                    <a:lumMod val="75000"/>
                  </a:schemeClr>
                </a:solidFill>
              </a:rPr>
              <a:t>ha tiempo </a:t>
            </a:r>
            <a:r>
              <a:rPr lang="es-ES" dirty="0" smtClean="0"/>
              <a:t>con salud imperfecta, variados entorpecimientos fisiológicos pero ninguna enfermedad de dos días de cama desde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hace treinta y cinco.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Autobiografía de encargo – pose n</a:t>
            </a:r>
            <a:r>
              <a:rPr lang="es-ES" baseline="30000" dirty="0" smtClean="0">
                <a:solidFill>
                  <a:schemeClr val="bg1">
                    <a:lumMod val="50000"/>
                  </a:schemeClr>
                </a:solidFill>
              </a:rPr>
              <a:t>o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2 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soy argentino,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desde hace mucho tiempo</a:t>
            </a:r>
          </a:p>
          <a:p>
            <a:pPr>
              <a:buNone/>
            </a:pPr>
            <a:r>
              <a:rPr lang="es-ES" dirty="0" smtClean="0"/>
              <a:t>Por el momento no tengo más que cincuenta años, lo que no es mucho, si se tiene en cuenta mi primera fecha. Contando los que viviré 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todavía</a:t>
            </a:r>
            <a:r>
              <a:rPr lang="es-ES" dirty="0" smtClean="0"/>
              <a:t> algunos me dan sesenta….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esde chiquito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abía cumplido los seis años</a:t>
            </a:r>
          </a:p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los siete años</a:t>
            </a:r>
            <a:endParaRPr lang="es-E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5350" y="2708920"/>
            <a:ext cx="73533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179</Words>
  <Application>Microsoft Office PowerPoint</Application>
  <PresentationFormat>Apresentação na tela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Los marcadores de tiempo</vt:lpstr>
      <vt:lpstr>En la carta de Macedonio a Ramón Gómez de la Serna  </vt:lpstr>
      <vt:lpstr>En la carta de Macedonio a Ramón Gómez de la Serna  </vt:lpstr>
      <vt:lpstr>Autobiografía de encargo – pose no 2 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marcadores de tiempo</dc:title>
  <dc:creator>Maite</dc:creator>
  <cp:lastModifiedBy>Maite</cp:lastModifiedBy>
  <cp:revision>3</cp:revision>
  <dcterms:created xsi:type="dcterms:W3CDTF">2020-11-24T11:26:47Z</dcterms:created>
  <dcterms:modified xsi:type="dcterms:W3CDTF">2020-11-24T16:53:07Z</dcterms:modified>
</cp:coreProperties>
</file>