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18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91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55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8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07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98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44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20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4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61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1CAE-AA14-48B3-AAE7-44AC92C9C03F}" type="datetimeFigureOut">
              <a:rPr lang="pt-BR" smtClean="0"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8BD9-967E-40C9-BF74-F95B1D3BCE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73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Panorama do ensino musical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 ensino musical no Brasil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3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lvl="1"/>
            <a:r>
              <a:rPr lang="pt-BR" sz="2800" dirty="0" smtClean="0"/>
              <a:t>- </a:t>
            </a:r>
            <a:r>
              <a:rPr lang="pt-BR" sz="2800" dirty="0"/>
              <a:t>Em maio de 2008, um novo projeto ressaltando a importância da música na educação ganhou destaque, desta vez, o relator foi o deputado Frank Aguiar, que defendia a música como instrumento de relevância no desenvolvimento global de crianças, jovens e adultos.</a:t>
            </a:r>
            <a:br>
              <a:rPr lang="pt-BR" sz="2800" dirty="0"/>
            </a:br>
            <a:r>
              <a:rPr lang="pt-BR" sz="2800" i="1" dirty="0"/>
              <a:t> 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</a:t>
            </a:r>
            <a:r>
              <a:rPr lang="pt-BR" sz="2800" dirty="0"/>
              <a:t>Em agosto de 2008 o projeto de lei foi sancionado pelo Presidente Luiz Inácio Lula da Silva, dando origem à Lei nº 11.769 b, alterando a LDB nº 9.394,e que tornou a música componente curricular obrigatório, mas não exclusivo, na educação básica. 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027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1"/>
            <a:r>
              <a:rPr lang="pt-BR" sz="2800" dirty="0" smtClean="0"/>
              <a:t>-</a:t>
            </a:r>
            <a:r>
              <a:rPr lang="pt-BR" sz="2800" dirty="0"/>
              <a:t>Agora o desafio é pensar em uma maneira de organizar o conhecimento, sejam as aulas ministradas por um profissional magistrado ou por um músico capacitado, o que não está em discussão é a importância da qualificação deste profissional responsável pela educação musical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</a:t>
            </a:r>
            <a:r>
              <a:rPr lang="pt-BR" sz="2800" dirty="0"/>
              <a:t>E se isso de deu da melhor maneira?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</a:t>
            </a:r>
            <a:r>
              <a:rPr lang="pt-BR" sz="2800" dirty="0"/>
              <a:t>E se o decreto aprovado pelo Presidente Lula será a solução para uma educação musical de qualidade?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86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lvl="1"/>
            <a:r>
              <a:rPr lang="pt-BR" sz="2800" dirty="0" smtClean="0"/>
              <a:t>- </a:t>
            </a:r>
            <a:r>
              <a:rPr lang="pt-BR" sz="2800" dirty="0"/>
              <a:t>O que é consenso absoluto entre todos os que acreditam que a música pode ser uma importante ferramenta para a educação é que estamos diante de um momento histórico, em que o assunto se tornará o centro das discussões e abrirá caminhos para a construção de uma política pública, que tenha a música como instrumento de desenvolvimento humano.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</a:t>
            </a:r>
            <a:r>
              <a:rPr lang="pt-BR" sz="2800" dirty="0"/>
              <a:t>Deixo aqui um pensamento da professora Teca, ela reflete dizendo “Eu tenho receio de soluções emergenciais e não acho que qualquer coisa é melhor do que nada. Às vezes, nada é melhor do que qualquer coisa”.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712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0" algn="l"/>
            <a:r>
              <a:rPr lang="pt-BR" sz="2800" dirty="0" smtClean="0"/>
              <a:t>- Em18 </a:t>
            </a:r>
            <a:r>
              <a:rPr lang="pt-BR" sz="2800" dirty="0"/>
              <a:t>de agosto de </a:t>
            </a:r>
            <a:r>
              <a:rPr lang="pt-BR" sz="2800" dirty="0" smtClean="0"/>
              <a:t>2008, Luiz </a:t>
            </a:r>
            <a:r>
              <a:rPr lang="pt-BR" sz="2800" dirty="0"/>
              <a:t>Inácio Lula da </a:t>
            </a:r>
            <a:r>
              <a:rPr lang="pt-BR" sz="2800" dirty="0" smtClean="0"/>
              <a:t>Silva por meio da Lei </a:t>
            </a:r>
            <a:r>
              <a:rPr lang="pt-BR" sz="2800" dirty="0"/>
              <a:t>Federal nº 11. 769, </a:t>
            </a:r>
            <a:r>
              <a:rPr lang="pt-BR" sz="2800" dirty="0" smtClean="0"/>
              <a:t>decreta que </a:t>
            </a:r>
            <a:r>
              <a:rPr lang="pt-BR" sz="2800" dirty="0"/>
              <a:t>a música deverá ser conteúdo obrigatório do componente curricular da Educação </a:t>
            </a:r>
            <a:r>
              <a:rPr lang="pt-BR" sz="2800" dirty="0" smtClean="0"/>
              <a:t>Básica.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Vamos entender melhor como isso  aconteceu.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772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2800" dirty="0" smtClean="0"/>
              <a:t>- O </a:t>
            </a:r>
            <a:r>
              <a:rPr lang="pt-BR" sz="2800" dirty="0"/>
              <a:t>Brasil possui registros que mostram que já nos tempos da colonização, os jesuítas ensinavam música às crianças e jovens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Em </a:t>
            </a:r>
            <a:r>
              <a:rPr lang="pt-BR" sz="2800" dirty="0"/>
              <a:t>meados do século XIX, sua presença nos currículos escolares do ensino público aconteceu pelo Decreto Federal nº 331A, de 17 de novembro de 1854.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Em </a:t>
            </a:r>
            <a:r>
              <a:rPr lang="pt-BR" sz="2800" dirty="0"/>
              <a:t>São Paulo, o canto coral se tornou uma atividade obrigatória nas escolas públicas da então província de São Paulo com a Reforma Rangel Pestana, pela lei nº 81, de 6 de abril de 1887.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7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800" dirty="0" smtClean="0"/>
              <a:t>- </a:t>
            </a:r>
            <a:r>
              <a:rPr lang="pt-BR" sz="2800" dirty="0"/>
              <a:t>Enquanto isso, no Rio de Janeiro, a reforma Fernando de Azevedo, promulgada pela lei nº 3.281, de 23 de janeiro de 1928, previa o ensino de música em todos os cursos de acordo com o 1º Programa de Música Vocal e Instrumental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Porém </a:t>
            </a:r>
            <a:r>
              <a:rPr lang="pt-BR" sz="2800" dirty="0"/>
              <a:t>foi nas décadas de 1910 e 1920, que puderam ser notadas, no Brasil, as primeiras manifestações de um ensino mais organizado, caracterizado como canto orfeônico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84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800" dirty="0" smtClean="0"/>
              <a:t>- </a:t>
            </a:r>
            <a:r>
              <a:rPr lang="pt-BR" sz="2800" dirty="0"/>
              <a:t>Em meados de 1930, as iniciativas de canto orfeônico de Villa-Lobos começavam a ser conhecidas em São Paulo, que seguiam os princípios de usar o canto orfeônico como instrumento de educação cívica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</a:t>
            </a:r>
            <a:r>
              <a:rPr lang="pt-BR" sz="2800" dirty="0"/>
              <a:t>Em 1932 o Manifesto dos Pioneiros da Educação Nova, escrito por Fernando de Azevedo e assinado por Anísio Teixeira, então Secretário de Educação da cidade do Rio de Janeiro, sugeria um novo modelo de educação nacional.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31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800" dirty="0" smtClean="0"/>
              <a:t>- </a:t>
            </a:r>
            <a:r>
              <a:rPr lang="pt-BR" sz="2800" dirty="0"/>
              <a:t>A partir de 1936, Villa-Lobos criou o Curso de Orientação e Aperfeiçoamento do Ensino de Música e Canto Orfeônico. 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</a:t>
            </a:r>
            <a:r>
              <a:rPr lang="pt-BR" sz="2800" dirty="0"/>
              <a:t>Na década de 1950 O trabalho realizado por um grupo de professoras na cidade de São Paulo formadas pela Escola Normal (posteriormente chamada de Magistério), e também nos Conservatórios de Canto Orfeônico surtiram resultado no ensino da música no Brasil.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437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800" dirty="0" smtClean="0"/>
              <a:t>- </a:t>
            </a:r>
            <a:r>
              <a:rPr lang="pt-BR" sz="2800" dirty="0"/>
              <a:t>A lei das Diretrizes e Bases da Educação nº 4.024, regulamenta a educação de um modo geral e tinha por objetivo proporcionar um ensino de música mais democrático e acessível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- </a:t>
            </a:r>
            <a:r>
              <a:rPr lang="pt-BR" sz="2800" dirty="0"/>
              <a:t>O curso de Educação Musical, em caráter de formação superior, foi criado somente em 1964, atendendo à recomendação do Conselho Federal de Educação pela portaria nº 63 do Ministério da Educação. Seu nome foi alterado para Licenciatura em Música em 1969.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042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lvl="1"/>
            <a:r>
              <a:rPr lang="pt-BR" sz="2800" dirty="0" smtClean="0"/>
              <a:t>- </a:t>
            </a:r>
            <a:r>
              <a:rPr lang="pt-BR" sz="2800" dirty="0"/>
              <a:t>Em 1971, o presidente Médici sancionou a Lei de Diretrizes de Base nº 5.692. Nela, a Educação Musical foi banida, definitivamente, dos currículos escolares, sendo introduzida a atividade de Educação Artística.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</a:t>
            </a:r>
            <a:r>
              <a:rPr lang="pt-BR" sz="2800" dirty="0"/>
              <a:t>A formação superior em Educação Artística surgiu em 1974, por meio da Resolução nº 23, em duas </a:t>
            </a:r>
            <a:r>
              <a:rPr lang="pt-BR" sz="2800" dirty="0" smtClean="0"/>
              <a:t>modalidades: Licenciatura </a:t>
            </a:r>
            <a:r>
              <a:rPr lang="pt-BR" sz="2800" dirty="0"/>
              <a:t>Curta com habilitação geral, para atuação no ensino de 1º grau </a:t>
            </a:r>
            <a:r>
              <a:rPr lang="pt-BR" sz="2800" dirty="0" smtClean="0"/>
              <a:t>e Licenciatura </a:t>
            </a:r>
            <a:r>
              <a:rPr lang="pt-BR" sz="2800" dirty="0"/>
              <a:t>Plena, com habilitações específicas em Artes Plásticas, Artes Cênicas, Música e Desenho, para trabalhos com alunos do ensino de 1º e 2º graus.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748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lvl="1"/>
            <a:r>
              <a:rPr lang="pt-BR" sz="2800" dirty="0" smtClean="0"/>
              <a:t>- </a:t>
            </a:r>
            <a:r>
              <a:rPr lang="pt-BR" sz="2800" dirty="0"/>
              <a:t> Somente em 1996, após ausência de quase 30 anos nos currículos, com a Lei nº 9.394, aprovada pelo então presidente Fernando Henrique Cardoso, as artes voltam como componente curricular obrigatório nos diversos níveis da Educação Básica, de forma a promover o desenvolvimento da cultura dos alunos.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</a:t>
            </a:r>
            <a:r>
              <a:rPr lang="pt-BR" sz="2800" dirty="0"/>
              <a:t>Em 2006, porém foi criada um Grupo de Articulação Parlamentar Pró-Música, formado por 86 entidades do setor, entre elas: Associação Brasileira de Educação Musical (ABEM), Associação Brasileira da Música (ABM), Associação Nacional de Pesquisa e Pós Graduação em Música (ANPPOM), Instituto Villa-Lobos, universidades, escolas de música, sindicatos, artistas e representantes da sociedade civil.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720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457</Words>
  <Application>Microsoft Office PowerPoint</Application>
  <PresentationFormat>Apresentação na tela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Panorama do ensino musical </vt:lpstr>
      <vt:lpstr>- Em18 de agosto de 2008, Luiz Inácio Lula da Silva por meio da Lei Federal nº 11. 769, decreta que a música deverá ser conteúdo obrigatório do componente curricular da Educação Básica.  - Vamos entender melhor como isso  aconteceu.</vt:lpstr>
      <vt:lpstr>- O Brasil possui registros que mostram que já nos tempos da colonização, os jesuítas ensinavam música às crianças e jovens.  - Em meados do século XIX, sua presença nos currículos escolares do ensino público aconteceu pelo Decreto Federal nº 331A, de 17 de novembro de 1854.   - Em São Paulo, o canto coral se tornou uma atividade obrigatória nas escolas públicas da então província de São Paulo com a Reforma Rangel Pestana, pela lei nº 81, de 6 de abril de 1887.   </vt:lpstr>
      <vt:lpstr>- Enquanto isso, no Rio de Janeiro, a reforma Fernando de Azevedo, promulgada pela lei nº 3.281, de 23 de janeiro de 1928, previa o ensino de música em todos os cursos de acordo com o 1º Programa de Música Vocal e Instrumental.  - Porém foi nas décadas de 1910 e 1920, que puderam ser notadas, no Brasil, as primeiras manifestações de um ensino mais organizado, caracterizado como canto orfeônico  </vt:lpstr>
      <vt:lpstr>- Em meados de 1930, as iniciativas de canto orfeônico de Villa-Lobos começavam a ser conhecidas em São Paulo, que seguiam os princípios de usar o canto orfeônico como instrumento de educação cívica.  - Em 1932 o Manifesto dos Pioneiros da Educação Nova, escrito por Fernando de Azevedo e assinado por Anísio Teixeira, então Secretário de Educação da cidade do Rio de Janeiro, sugeria um novo modelo de educação nacional. </vt:lpstr>
      <vt:lpstr>- A partir de 1936, Villa-Lobos criou o Curso de Orientação e Aperfeiçoamento do Ensino de Música e Canto Orfeônico.   - Na década de 1950 O trabalho realizado por um grupo de professoras na cidade de São Paulo formadas pela Escola Normal (posteriormente chamada de Magistério), e também nos Conservatórios de Canto Orfeônico surtiram resultado no ensino da música no Brasil. </vt:lpstr>
      <vt:lpstr>- A lei das Diretrizes e Bases da Educação nº 4.024, regulamenta a educação de um modo geral e tinha por objetivo proporcionar um ensino de música mais democrático e acessível.  - O curso de Educação Musical, em caráter de formação superior, foi criado somente em 1964, atendendo à recomendação do Conselho Federal de Educação pela portaria nº 63 do Ministério da Educação. Seu nome foi alterado para Licenciatura em Música em 1969. </vt:lpstr>
      <vt:lpstr>- Em 1971, o presidente Médici sancionou a Lei de Diretrizes de Base nº 5.692. Nela, a Educação Musical foi banida, definitivamente, dos currículos escolares, sendo introduzida a atividade de Educação Artística.  - A formação superior em Educação Artística surgiu em 1974, por meio da Resolução nº 23, em duas modalidades: Licenciatura Curta com habilitação geral, para atuação no ensino de 1º grau e Licenciatura Plena, com habilitações específicas em Artes Plásticas, Artes Cênicas, Música e Desenho, para trabalhos com alunos do ensino de 1º e 2º graus. </vt:lpstr>
      <vt:lpstr>-  Somente em 1996, após ausência de quase 30 anos nos currículos, com a Lei nº 9.394, aprovada pelo então presidente Fernando Henrique Cardoso, as artes voltam como componente curricular obrigatório nos diversos níveis da Educação Básica, de forma a promover o desenvolvimento da cultura dos alunos.  - Em 2006, porém foi criada um Grupo de Articulação Parlamentar Pró-Música, formado por 86 entidades do setor, entre elas: Associação Brasileira de Educação Musical (ABEM), Associação Brasileira da Música (ABM), Associação Nacional de Pesquisa e Pós Graduação em Música (ANPPOM), Instituto Villa-Lobos, universidades, escolas de música, sindicatos, artistas e representantes da sociedade civil. </vt:lpstr>
      <vt:lpstr>- Em maio de 2008, um novo projeto ressaltando a importância da música na educação ganhou destaque, desta vez, o relator foi o deputado Frank Aguiar, que defendia a música como instrumento de relevância no desenvolvimento global de crianças, jovens e adultos.   - Em agosto de 2008 o projeto de lei foi sancionado pelo Presidente Luiz Inácio Lula da Silva, dando origem à Lei nº 11.769 b, alterando a LDB nº 9.394,e que tornou a música componente curricular obrigatório, mas não exclusivo, na educação básica.  </vt:lpstr>
      <vt:lpstr>-Agora o desafio é pensar em uma maneira de organizar o conhecimento, sejam as aulas ministradas por um profissional magistrado ou por um músico capacitado, o que não está em discussão é a importância da qualificação deste profissional responsável pela educação musical.  - E se isso de deu da melhor maneira?  - E se o decreto aprovado pelo Presidente Lula será a solução para uma educação musical de qualidade? </vt:lpstr>
      <vt:lpstr>- O que é consenso absoluto entre todos os que acreditam que a música pode ser uma importante ferramenta para a educação é que estamos diante de um momento histórico, em que o assunto se tornará o centro das discussões e abrirá caminhos para a construção de uma política pública, que tenha a música como instrumento de desenvolvimento humano.  - Deixo aqui um pensamento da professora Teca, ela reflete dizendo “Eu tenho receio de soluções emergenciais e não acho que qualquer coisa é melhor do que nada. Às vezes, nada é melhor do que qualquer coisa”.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do ensino musical</dc:title>
  <dc:creator>Usuario</dc:creator>
  <cp:lastModifiedBy>Usuario</cp:lastModifiedBy>
  <cp:revision>3</cp:revision>
  <dcterms:created xsi:type="dcterms:W3CDTF">2015-03-13T03:36:12Z</dcterms:created>
  <dcterms:modified xsi:type="dcterms:W3CDTF">2015-03-13T04:05:39Z</dcterms:modified>
</cp:coreProperties>
</file>