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796" r:id="rId4"/>
    <p:sldId id="797" r:id="rId5"/>
    <p:sldId id="781" r:id="rId6"/>
    <p:sldId id="258" r:id="rId7"/>
    <p:sldId id="780" r:id="rId8"/>
    <p:sldId id="259" r:id="rId9"/>
    <p:sldId id="260" r:id="rId10"/>
    <p:sldId id="782" r:id="rId11"/>
    <p:sldId id="783" r:id="rId12"/>
    <p:sldId id="784" r:id="rId13"/>
    <p:sldId id="786" r:id="rId14"/>
    <p:sldId id="785" r:id="rId15"/>
    <p:sldId id="787" r:id="rId16"/>
    <p:sldId id="788" r:id="rId17"/>
    <p:sldId id="789" r:id="rId18"/>
    <p:sldId id="790" r:id="rId19"/>
    <p:sldId id="791" r:id="rId20"/>
    <p:sldId id="792" r:id="rId21"/>
    <p:sldId id="793" r:id="rId22"/>
    <p:sldId id="794" r:id="rId23"/>
    <p:sldId id="795" r:id="rId24"/>
    <p:sldId id="798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Riolfi" userId="e6ae4ebb1091cfbe" providerId="LiveId" clId="{3F57F286-EAA0-426F-8A93-54E935D464AD}"/>
    <pc:docChg chg="undo custSel addSld modSld sldOrd">
      <pc:chgData name="Claudia Riolfi" userId="e6ae4ebb1091cfbe" providerId="LiveId" clId="{3F57F286-EAA0-426F-8A93-54E935D464AD}" dt="2021-06-05T20:16:04.142" v="1372" actId="20577"/>
      <pc:docMkLst>
        <pc:docMk/>
      </pc:docMkLst>
      <pc:sldChg chg="modSp mod">
        <pc:chgData name="Claudia Riolfi" userId="e6ae4ebb1091cfbe" providerId="LiveId" clId="{3F57F286-EAA0-426F-8A93-54E935D464AD}" dt="2021-06-05T19:41:17.483" v="513" actId="20577"/>
        <pc:sldMkLst>
          <pc:docMk/>
          <pc:sldMk cId="3692228858" sldId="256"/>
        </pc:sldMkLst>
        <pc:spChg chg="mod">
          <ac:chgData name="Claudia Riolfi" userId="e6ae4ebb1091cfbe" providerId="LiveId" clId="{3F57F286-EAA0-426F-8A93-54E935D464AD}" dt="2021-06-05T19:40:36.860" v="441" actId="20577"/>
          <ac:spMkLst>
            <pc:docMk/>
            <pc:sldMk cId="3692228858" sldId="256"/>
            <ac:spMk id="2" creationId="{2919F394-D983-464F-AD1E-A8F79F8FA241}"/>
          </ac:spMkLst>
        </pc:spChg>
        <pc:spChg chg="mod">
          <ac:chgData name="Claudia Riolfi" userId="e6ae4ebb1091cfbe" providerId="LiveId" clId="{3F57F286-EAA0-426F-8A93-54E935D464AD}" dt="2021-06-05T19:41:17.483" v="513" actId="20577"/>
          <ac:spMkLst>
            <pc:docMk/>
            <pc:sldMk cId="3692228858" sldId="256"/>
            <ac:spMk id="3" creationId="{EC1BCCEB-1DFF-4895-87C7-B6967326E86D}"/>
          </ac:spMkLst>
        </pc:spChg>
      </pc:sldChg>
      <pc:sldChg chg="modSp mod">
        <pc:chgData name="Claudia Riolfi" userId="e6ae4ebb1091cfbe" providerId="LiveId" clId="{3F57F286-EAA0-426F-8A93-54E935D464AD}" dt="2021-06-05T19:50:18.608" v="672" actId="5793"/>
        <pc:sldMkLst>
          <pc:docMk/>
          <pc:sldMk cId="873778" sldId="257"/>
        </pc:sldMkLst>
        <pc:spChg chg="mod">
          <ac:chgData name="Claudia Riolfi" userId="e6ae4ebb1091cfbe" providerId="LiveId" clId="{3F57F286-EAA0-426F-8A93-54E935D464AD}" dt="2021-06-05T19:50:18.608" v="672" actId="5793"/>
          <ac:spMkLst>
            <pc:docMk/>
            <pc:sldMk cId="873778" sldId="257"/>
            <ac:spMk id="2" creationId="{BE1EDA8F-77B5-4EB1-B797-44FE6BBBBB4F}"/>
          </ac:spMkLst>
        </pc:spChg>
        <pc:picChg chg="mod">
          <ac:chgData name="Claudia Riolfi" userId="e6ae4ebb1091cfbe" providerId="LiveId" clId="{3F57F286-EAA0-426F-8A93-54E935D464AD}" dt="2021-06-05T19:39:45.852" v="398" actId="1076"/>
          <ac:picMkLst>
            <pc:docMk/>
            <pc:sldMk cId="873778" sldId="257"/>
            <ac:picMk id="4" creationId="{EA369A18-CFBA-4565-8FE2-413EB438F0EA}"/>
          </ac:picMkLst>
        </pc:picChg>
      </pc:sldChg>
      <pc:sldChg chg="modSp new mod">
        <pc:chgData name="Claudia Riolfi" userId="e6ae4ebb1091cfbe" providerId="LiveId" clId="{3F57F286-EAA0-426F-8A93-54E935D464AD}" dt="2021-06-05T18:59:00.565" v="18" actId="20577"/>
        <pc:sldMkLst>
          <pc:docMk/>
          <pc:sldMk cId="1842463641" sldId="258"/>
        </pc:sldMkLst>
        <pc:spChg chg="mod">
          <ac:chgData name="Claudia Riolfi" userId="e6ae4ebb1091cfbe" providerId="LiveId" clId="{3F57F286-EAA0-426F-8A93-54E935D464AD}" dt="2021-06-05T18:59:00.565" v="18" actId="20577"/>
          <ac:spMkLst>
            <pc:docMk/>
            <pc:sldMk cId="1842463641" sldId="258"/>
            <ac:spMk id="3" creationId="{65E42489-443F-43C4-961A-9A5E897118D0}"/>
          </ac:spMkLst>
        </pc:spChg>
      </pc:sldChg>
      <pc:sldChg chg="addSp delSp modSp new mod modClrScheme chgLayout">
        <pc:chgData name="Claudia Riolfi" userId="e6ae4ebb1091cfbe" providerId="LiveId" clId="{3F57F286-EAA0-426F-8A93-54E935D464AD}" dt="2021-06-05T18:59:24.759" v="24" actId="14100"/>
        <pc:sldMkLst>
          <pc:docMk/>
          <pc:sldMk cId="1994445794" sldId="259"/>
        </pc:sldMkLst>
        <pc:spChg chg="del">
          <ac:chgData name="Claudia Riolfi" userId="e6ae4ebb1091cfbe" providerId="LiveId" clId="{3F57F286-EAA0-426F-8A93-54E935D464AD}" dt="2021-06-05T18:59:12.510" v="20" actId="700"/>
          <ac:spMkLst>
            <pc:docMk/>
            <pc:sldMk cId="1994445794" sldId="259"/>
            <ac:spMk id="2" creationId="{F34799D2-6F0D-453A-B03C-FA5B40505E34}"/>
          </ac:spMkLst>
        </pc:spChg>
        <pc:spChg chg="del">
          <ac:chgData name="Claudia Riolfi" userId="e6ae4ebb1091cfbe" providerId="LiveId" clId="{3F57F286-EAA0-426F-8A93-54E935D464AD}" dt="2021-06-05T18:59:12.510" v="20" actId="700"/>
          <ac:spMkLst>
            <pc:docMk/>
            <pc:sldMk cId="1994445794" sldId="259"/>
            <ac:spMk id="3" creationId="{F7FCAB18-7904-44A8-A649-237385C8FE29}"/>
          </ac:spMkLst>
        </pc:spChg>
        <pc:picChg chg="add mod">
          <ac:chgData name="Claudia Riolfi" userId="e6ae4ebb1091cfbe" providerId="LiveId" clId="{3F57F286-EAA0-426F-8A93-54E935D464AD}" dt="2021-06-05T18:59:24.759" v="24" actId="14100"/>
          <ac:picMkLst>
            <pc:docMk/>
            <pc:sldMk cId="1994445794" sldId="259"/>
            <ac:picMk id="5" creationId="{5E42FC9D-B859-4CF9-9A02-6ACCBABCC0B4}"/>
          </ac:picMkLst>
        </pc:picChg>
      </pc:sldChg>
      <pc:sldChg chg="addSp modSp new mod">
        <pc:chgData name="Claudia Riolfi" userId="e6ae4ebb1091cfbe" providerId="LiveId" clId="{3F57F286-EAA0-426F-8A93-54E935D464AD}" dt="2021-06-05T19:00:06.281" v="29" actId="14100"/>
        <pc:sldMkLst>
          <pc:docMk/>
          <pc:sldMk cId="2521661876" sldId="260"/>
        </pc:sldMkLst>
        <pc:picChg chg="add mod">
          <ac:chgData name="Claudia Riolfi" userId="e6ae4ebb1091cfbe" providerId="LiveId" clId="{3F57F286-EAA0-426F-8A93-54E935D464AD}" dt="2021-06-05T19:00:06.281" v="29" actId="14100"/>
          <ac:picMkLst>
            <pc:docMk/>
            <pc:sldMk cId="2521661876" sldId="260"/>
            <ac:picMk id="3" creationId="{A50CF3B8-B1B2-4E8F-BD66-E3284BCD62A7}"/>
          </ac:picMkLst>
        </pc:picChg>
      </pc:sldChg>
      <pc:sldChg chg="ord">
        <pc:chgData name="Claudia Riolfi" userId="e6ae4ebb1091cfbe" providerId="LiveId" clId="{3F57F286-EAA0-426F-8A93-54E935D464AD}" dt="2021-06-05T19:03:44.048" v="34"/>
        <pc:sldMkLst>
          <pc:docMk/>
          <pc:sldMk cId="463121836" sldId="780"/>
        </pc:sldMkLst>
      </pc:sldChg>
      <pc:sldChg chg="modSp mod ord">
        <pc:chgData name="Claudia Riolfi" userId="e6ae4ebb1091cfbe" providerId="LiveId" clId="{3F57F286-EAA0-426F-8A93-54E935D464AD}" dt="2021-06-05T19:03:53.203" v="36"/>
        <pc:sldMkLst>
          <pc:docMk/>
          <pc:sldMk cId="4289390109" sldId="781"/>
        </pc:sldMkLst>
        <pc:spChg chg="mod">
          <ac:chgData name="Claudia Riolfi" userId="e6ae4ebb1091cfbe" providerId="LiveId" clId="{3F57F286-EAA0-426F-8A93-54E935D464AD}" dt="2021-06-05T19:03:29.654" v="30" actId="27636"/>
          <ac:spMkLst>
            <pc:docMk/>
            <pc:sldMk cId="4289390109" sldId="781"/>
            <ac:spMk id="3" creationId="{C3AA8AA0-1CC3-40AC-901E-82C5D97E4317}"/>
          </ac:spMkLst>
        </pc:spChg>
      </pc:sldChg>
      <pc:sldChg chg="addSp modSp new mod">
        <pc:chgData name="Claudia Riolfi" userId="e6ae4ebb1091cfbe" providerId="LiveId" clId="{3F57F286-EAA0-426F-8A93-54E935D464AD}" dt="2021-06-05T19:06:28.883" v="41" actId="1076"/>
        <pc:sldMkLst>
          <pc:docMk/>
          <pc:sldMk cId="1802349003" sldId="782"/>
        </pc:sldMkLst>
        <pc:picChg chg="add mod">
          <ac:chgData name="Claudia Riolfi" userId="e6ae4ebb1091cfbe" providerId="LiveId" clId="{3F57F286-EAA0-426F-8A93-54E935D464AD}" dt="2021-06-05T19:06:28.883" v="41" actId="1076"/>
          <ac:picMkLst>
            <pc:docMk/>
            <pc:sldMk cId="1802349003" sldId="782"/>
            <ac:picMk id="3" creationId="{CE5589AD-7AFC-483B-9924-09E1B6A62614}"/>
          </ac:picMkLst>
        </pc:picChg>
      </pc:sldChg>
      <pc:sldChg chg="addSp modSp new mod">
        <pc:chgData name="Claudia Riolfi" userId="e6ae4ebb1091cfbe" providerId="LiveId" clId="{3F57F286-EAA0-426F-8A93-54E935D464AD}" dt="2021-06-05T19:07:44.468" v="45" actId="14100"/>
        <pc:sldMkLst>
          <pc:docMk/>
          <pc:sldMk cId="4024048476" sldId="783"/>
        </pc:sldMkLst>
        <pc:picChg chg="add mod">
          <ac:chgData name="Claudia Riolfi" userId="e6ae4ebb1091cfbe" providerId="LiveId" clId="{3F57F286-EAA0-426F-8A93-54E935D464AD}" dt="2021-06-05T19:07:44.468" v="45" actId="14100"/>
          <ac:picMkLst>
            <pc:docMk/>
            <pc:sldMk cId="4024048476" sldId="783"/>
            <ac:picMk id="3" creationId="{F5C769EE-F4BF-4596-B3D6-C7F35F1CD52B}"/>
          </ac:picMkLst>
        </pc:picChg>
      </pc:sldChg>
      <pc:sldChg chg="addSp modSp new mod">
        <pc:chgData name="Claudia Riolfi" userId="e6ae4ebb1091cfbe" providerId="LiveId" clId="{3F57F286-EAA0-426F-8A93-54E935D464AD}" dt="2021-06-05T19:09:04.098" v="49" actId="14100"/>
        <pc:sldMkLst>
          <pc:docMk/>
          <pc:sldMk cId="483397982" sldId="784"/>
        </pc:sldMkLst>
        <pc:picChg chg="add mod">
          <ac:chgData name="Claudia Riolfi" userId="e6ae4ebb1091cfbe" providerId="LiveId" clId="{3F57F286-EAA0-426F-8A93-54E935D464AD}" dt="2021-06-05T19:09:04.098" v="49" actId="14100"/>
          <ac:picMkLst>
            <pc:docMk/>
            <pc:sldMk cId="483397982" sldId="784"/>
            <ac:picMk id="3" creationId="{256CAABB-E0FD-412C-96A2-6425160D5A7E}"/>
          </ac:picMkLst>
        </pc:picChg>
      </pc:sldChg>
      <pc:sldChg chg="addSp new mod ord">
        <pc:chgData name="Claudia Riolfi" userId="e6ae4ebb1091cfbe" providerId="LiveId" clId="{3F57F286-EAA0-426F-8A93-54E935D464AD}" dt="2021-06-05T19:11:32.819" v="55"/>
        <pc:sldMkLst>
          <pc:docMk/>
          <pc:sldMk cId="4195674238" sldId="785"/>
        </pc:sldMkLst>
        <pc:picChg chg="add">
          <ac:chgData name="Claudia Riolfi" userId="e6ae4ebb1091cfbe" providerId="LiveId" clId="{3F57F286-EAA0-426F-8A93-54E935D464AD}" dt="2021-06-05T19:10:17.536" v="51" actId="22"/>
          <ac:picMkLst>
            <pc:docMk/>
            <pc:sldMk cId="4195674238" sldId="785"/>
            <ac:picMk id="3" creationId="{6D0C590B-54B1-4166-B97E-23E905E4F652}"/>
          </ac:picMkLst>
        </pc:picChg>
      </pc:sldChg>
      <pc:sldChg chg="addSp new mod">
        <pc:chgData name="Claudia Riolfi" userId="e6ae4ebb1091cfbe" providerId="LiveId" clId="{3F57F286-EAA0-426F-8A93-54E935D464AD}" dt="2021-06-05T19:11:16.956" v="53" actId="22"/>
        <pc:sldMkLst>
          <pc:docMk/>
          <pc:sldMk cId="1928469932" sldId="786"/>
        </pc:sldMkLst>
        <pc:picChg chg="add">
          <ac:chgData name="Claudia Riolfi" userId="e6ae4ebb1091cfbe" providerId="LiveId" clId="{3F57F286-EAA0-426F-8A93-54E935D464AD}" dt="2021-06-05T19:11:16.956" v="53" actId="22"/>
          <ac:picMkLst>
            <pc:docMk/>
            <pc:sldMk cId="1928469932" sldId="786"/>
            <ac:picMk id="3" creationId="{6A3C6C47-051C-4719-91F8-772D86CE5865}"/>
          </ac:picMkLst>
        </pc:picChg>
      </pc:sldChg>
      <pc:sldChg chg="addSp new mod">
        <pc:chgData name="Claudia Riolfi" userId="e6ae4ebb1091cfbe" providerId="LiveId" clId="{3F57F286-EAA0-426F-8A93-54E935D464AD}" dt="2021-06-05T19:13:24.937" v="57" actId="22"/>
        <pc:sldMkLst>
          <pc:docMk/>
          <pc:sldMk cId="2372488682" sldId="787"/>
        </pc:sldMkLst>
        <pc:picChg chg="add">
          <ac:chgData name="Claudia Riolfi" userId="e6ae4ebb1091cfbe" providerId="LiveId" clId="{3F57F286-EAA0-426F-8A93-54E935D464AD}" dt="2021-06-05T19:13:24.937" v="57" actId="22"/>
          <ac:picMkLst>
            <pc:docMk/>
            <pc:sldMk cId="2372488682" sldId="787"/>
            <ac:picMk id="3" creationId="{9AC54AA1-9E01-467D-B495-9CD80FA49808}"/>
          </ac:picMkLst>
        </pc:picChg>
      </pc:sldChg>
      <pc:sldChg chg="addSp new mod">
        <pc:chgData name="Claudia Riolfi" userId="e6ae4ebb1091cfbe" providerId="LiveId" clId="{3F57F286-EAA0-426F-8A93-54E935D464AD}" dt="2021-06-05T19:14:27.555" v="59" actId="22"/>
        <pc:sldMkLst>
          <pc:docMk/>
          <pc:sldMk cId="1301711051" sldId="788"/>
        </pc:sldMkLst>
        <pc:picChg chg="add">
          <ac:chgData name="Claudia Riolfi" userId="e6ae4ebb1091cfbe" providerId="LiveId" clId="{3F57F286-EAA0-426F-8A93-54E935D464AD}" dt="2021-06-05T19:14:27.555" v="59" actId="22"/>
          <ac:picMkLst>
            <pc:docMk/>
            <pc:sldMk cId="1301711051" sldId="788"/>
            <ac:picMk id="3" creationId="{5C4495B3-EB6A-4D80-921D-2A169D9EDE9E}"/>
          </ac:picMkLst>
        </pc:picChg>
      </pc:sldChg>
      <pc:sldChg chg="addSp delSp modSp new mod">
        <pc:chgData name="Claudia Riolfi" userId="e6ae4ebb1091cfbe" providerId="LiveId" clId="{3F57F286-EAA0-426F-8A93-54E935D464AD}" dt="2021-06-05T19:24:21.221" v="198" actId="20577"/>
        <pc:sldMkLst>
          <pc:docMk/>
          <pc:sldMk cId="3312702796" sldId="789"/>
        </pc:sldMkLst>
        <pc:spChg chg="mod">
          <ac:chgData name="Claudia Riolfi" userId="e6ae4ebb1091cfbe" providerId="LiveId" clId="{3F57F286-EAA0-426F-8A93-54E935D464AD}" dt="2021-06-05T19:17:19.874" v="99" actId="20577"/>
          <ac:spMkLst>
            <pc:docMk/>
            <pc:sldMk cId="3312702796" sldId="789"/>
            <ac:spMk id="2" creationId="{B823F3CC-9A47-4FEB-85A4-5B53B91E6235}"/>
          </ac:spMkLst>
        </pc:spChg>
        <pc:spChg chg="mod">
          <ac:chgData name="Claudia Riolfi" userId="e6ae4ebb1091cfbe" providerId="LiveId" clId="{3F57F286-EAA0-426F-8A93-54E935D464AD}" dt="2021-06-05T19:24:21.221" v="198" actId="20577"/>
          <ac:spMkLst>
            <pc:docMk/>
            <pc:sldMk cId="3312702796" sldId="789"/>
            <ac:spMk id="3" creationId="{4E8EF3B5-C67B-49E4-9C43-78FBFB1F36D5}"/>
          </ac:spMkLst>
        </pc:spChg>
        <pc:spChg chg="add del">
          <ac:chgData name="Claudia Riolfi" userId="e6ae4ebb1091cfbe" providerId="LiveId" clId="{3F57F286-EAA0-426F-8A93-54E935D464AD}" dt="2021-06-05T19:19:50.792" v="156" actId="22"/>
          <ac:spMkLst>
            <pc:docMk/>
            <pc:sldMk cId="3312702796" sldId="789"/>
            <ac:spMk id="5" creationId="{6EA3DC2D-C389-4E81-AE7D-CB0C407ADA12}"/>
          </ac:spMkLst>
        </pc:spChg>
      </pc:sldChg>
      <pc:sldChg chg="modSp new mod">
        <pc:chgData name="Claudia Riolfi" userId="e6ae4ebb1091cfbe" providerId="LiveId" clId="{3F57F286-EAA0-426F-8A93-54E935D464AD}" dt="2021-06-05T19:27:51.423" v="252" actId="20577"/>
        <pc:sldMkLst>
          <pc:docMk/>
          <pc:sldMk cId="3271960696" sldId="790"/>
        </pc:sldMkLst>
        <pc:spChg chg="mod">
          <ac:chgData name="Claudia Riolfi" userId="e6ae4ebb1091cfbe" providerId="LiveId" clId="{3F57F286-EAA0-426F-8A93-54E935D464AD}" dt="2021-06-05T19:24:55.882" v="239" actId="20577"/>
          <ac:spMkLst>
            <pc:docMk/>
            <pc:sldMk cId="3271960696" sldId="790"/>
            <ac:spMk id="2" creationId="{87EC5A89-06B2-4462-B4A9-DAD6938206E1}"/>
          </ac:spMkLst>
        </pc:spChg>
        <pc:spChg chg="mod">
          <ac:chgData name="Claudia Riolfi" userId="e6ae4ebb1091cfbe" providerId="LiveId" clId="{3F57F286-EAA0-426F-8A93-54E935D464AD}" dt="2021-06-05T19:27:51.423" v="252" actId="20577"/>
          <ac:spMkLst>
            <pc:docMk/>
            <pc:sldMk cId="3271960696" sldId="790"/>
            <ac:spMk id="3" creationId="{26D96201-898B-4A85-B75F-A0AD05F10D97}"/>
          </ac:spMkLst>
        </pc:spChg>
      </pc:sldChg>
      <pc:sldChg chg="modSp new mod">
        <pc:chgData name="Claudia Riolfi" userId="e6ae4ebb1091cfbe" providerId="LiveId" clId="{3F57F286-EAA0-426F-8A93-54E935D464AD}" dt="2021-06-05T19:31:12.653" v="309" actId="20577"/>
        <pc:sldMkLst>
          <pc:docMk/>
          <pc:sldMk cId="683414059" sldId="791"/>
        </pc:sldMkLst>
        <pc:spChg chg="mod">
          <ac:chgData name="Claudia Riolfi" userId="e6ae4ebb1091cfbe" providerId="LiveId" clId="{3F57F286-EAA0-426F-8A93-54E935D464AD}" dt="2021-06-05T19:29:21.528" v="302" actId="20577"/>
          <ac:spMkLst>
            <pc:docMk/>
            <pc:sldMk cId="683414059" sldId="791"/>
            <ac:spMk id="2" creationId="{3EB3CD60-1D06-4E59-A335-A5D46B46D2B7}"/>
          </ac:spMkLst>
        </pc:spChg>
        <pc:spChg chg="mod">
          <ac:chgData name="Claudia Riolfi" userId="e6ae4ebb1091cfbe" providerId="LiveId" clId="{3F57F286-EAA0-426F-8A93-54E935D464AD}" dt="2021-06-05T19:31:12.653" v="309" actId="20577"/>
          <ac:spMkLst>
            <pc:docMk/>
            <pc:sldMk cId="683414059" sldId="791"/>
            <ac:spMk id="3" creationId="{5F2C0D8B-2FE3-4ADD-809A-0D681C0903A3}"/>
          </ac:spMkLst>
        </pc:spChg>
      </pc:sldChg>
      <pc:sldChg chg="modSp new mod">
        <pc:chgData name="Claudia Riolfi" userId="e6ae4ebb1091cfbe" providerId="LiveId" clId="{3F57F286-EAA0-426F-8A93-54E935D464AD}" dt="2021-06-05T19:36:41.444" v="383" actId="20577"/>
        <pc:sldMkLst>
          <pc:docMk/>
          <pc:sldMk cId="2593759976" sldId="792"/>
        </pc:sldMkLst>
        <pc:spChg chg="mod">
          <ac:chgData name="Claudia Riolfi" userId="e6ae4ebb1091cfbe" providerId="LiveId" clId="{3F57F286-EAA0-426F-8A93-54E935D464AD}" dt="2021-06-05T19:36:41.444" v="383" actId="20577"/>
          <ac:spMkLst>
            <pc:docMk/>
            <pc:sldMk cId="2593759976" sldId="792"/>
            <ac:spMk id="3" creationId="{B9E08385-B603-452A-A471-2EEE8B713D67}"/>
          </ac:spMkLst>
        </pc:spChg>
      </pc:sldChg>
      <pc:sldChg chg="addSp delSp modSp new mod">
        <pc:chgData name="Claudia Riolfi" userId="e6ae4ebb1091cfbe" providerId="LiveId" clId="{3F57F286-EAA0-426F-8A93-54E935D464AD}" dt="2021-06-05T19:36:58.025" v="388" actId="14100"/>
        <pc:sldMkLst>
          <pc:docMk/>
          <pc:sldMk cId="2874794823" sldId="793"/>
        </pc:sldMkLst>
        <pc:spChg chg="del mod">
          <ac:chgData name="Claudia Riolfi" userId="e6ae4ebb1091cfbe" providerId="LiveId" clId="{3F57F286-EAA0-426F-8A93-54E935D464AD}" dt="2021-06-05T19:36:50.800" v="386" actId="22"/>
          <ac:spMkLst>
            <pc:docMk/>
            <pc:sldMk cId="2874794823" sldId="793"/>
            <ac:spMk id="3" creationId="{FCFFB833-77B4-431D-8871-37301710EAE1}"/>
          </ac:spMkLst>
        </pc:spChg>
        <pc:picChg chg="add mod ord">
          <ac:chgData name="Claudia Riolfi" userId="e6ae4ebb1091cfbe" providerId="LiveId" clId="{3F57F286-EAA0-426F-8A93-54E935D464AD}" dt="2021-06-05T19:36:58.025" v="388" actId="14100"/>
          <ac:picMkLst>
            <pc:docMk/>
            <pc:sldMk cId="2874794823" sldId="793"/>
            <ac:picMk id="5" creationId="{9FF4E682-BFD5-4C46-9BA5-756637E49A6C}"/>
          </ac:picMkLst>
        </pc:picChg>
      </pc:sldChg>
      <pc:sldChg chg="addSp delSp modSp new mod modClrScheme chgLayout">
        <pc:chgData name="Claudia Riolfi" userId="e6ae4ebb1091cfbe" providerId="LiveId" clId="{3F57F286-EAA0-426F-8A93-54E935D464AD}" dt="2021-06-05T19:38:02.583" v="393" actId="14100"/>
        <pc:sldMkLst>
          <pc:docMk/>
          <pc:sldMk cId="1171218745" sldId="794"/>
        </pc:sldMkLst>
        <pc:spChg chg="del">
          <ac:chgData name="Claudia Riolfi" userId="e6ae4ebb1091cfbe" providerId="LiveId" clId="{3F57F286-EAA0-426F-8A93-54E935D464AD}" dt="2021-06-05T19:37:51.217" v="390" actId="700"/>
          <ac:spMkLst>
            <pc:docMk/>
            <pc:sldMk cId="1171218745" sldId="794"/>
            <ac:spMk id="2" creationId="{BFE2170E-5597-407D-9D70-C17CB31272E1}"/>
          </ac:spMkLst>
        </pc:spChg>
        <pc:spChg chg="del">
          <ac:chgData name="Claudia Riolfi" userId="e6ae4ebb1091cfbe" providerId="LiveId" clId="{3F57F286-EAA0-426F-8A93-54E935D464AD}" dt="2021-06-05T19:37:51.217" v="390" actId="700"/>
          <ac:spMkLst>
            <pc:docMk/>
            <pc:sldMk cId="1171218745" sldId="794"/>
            <ac:spMk id="3" creationId="{AFA528E6-FE78-44DA-A9C7-475CE1681507}"/>
          </ac:spMkLst>
        </pc:spChg>
        <pc:picChg chg="add mod">
          <ac:chgData name="Claudia Riolfi" userId="e6ae4ebb1091cfbe" providerId="LiveId" clId="{3F57F286-EAA0-426F-8A93-54E935D464AD}" dt="2021-06-05T19:38:02.583" v="393" actId="14100"/>
          <ac:picMkLst>
            <pc:docMk/>
            <pc:sldMk cId="1171218745" sldId="794"/>
            <ac:picMk id="5" creationId="{FEDB6AA8-2379-45AF-9C2A-9D61CE69A871}"/>
          </ac:picMkLst>
        </pc:picChg>
      </pc:sldChg>
      <pc:sldChg chg="addSp new mod">
        <pc:chgData name="Claudia Riolfi" userId="e6ae4ebb1091cfbe" providerId="LiveId" clId="{3F57F286-EAA0-426F-8A93-54E935D464AD}" dt="2021-06-05T19:39:01.441" v="395" actId="22"/>
        <pc:sldMkLst>
          <pc:docMk/>
          <pc:sldMk cId="1742001251" sldId="795"/>
        </pc:sldMkLst>
        <pc:picChg chg="add">
          <ac:chgData name="Claudia Riolfi" userId="e6ae4ebb1091cfbe" providerId="LiveId" clId="{3F57F286-EAA0-426F-8A93-54E935D464AD}" dt="2021-06-05T19:39:01.441" v="395" actId="22"/>
          <ac:picMkLst>
            <pc:docMk/>
            <pc:sldMk cId="1742001251" sldId="795"/>
            <ac:picMk id="3" creationId="{9B2AB4EA-4C48-4E07-90DD-2185E2BC2FF5}"/>
          </ac:picMkLst>
        </pc:picChg>
      </pc:sldChg>
      <pc:sldChg chg="modSp new mod">
        <pc:chgData name="Claudia Riolfi" userId="e6ae4ebb1091cfbe" providerId="LiveId" clId="{3F57F286-EAA0-426F-8A93-54E935D464AD}" dt="2021-06-05T19:51:21.190" v="678" actId="20577"/>
        <pc:sldMkLst>
          <pc:docMk/>
          <pc:sldMk cId="1219101970" sldId="796"/>
        </pc:sldMkLst>
        <pc:spChg chg="mod">
          <ac:chgData name="Claudia Riolfi" userId="e6ae4ebb1091cfbe" providerId="LiveId" clId="{3F57F286-EAA0-426F-8A93-54E935D464AD}" dt="2021-06-05T19:51:21.190" v="678" actId="20577"/>
          <ac:spMkLst>
            <pc:docMk/>
            <pc:sldMk cId="1219101970" sldId="796"/>
            <ac:spMk id="2" creationId="{1F5C06C8-EEC2-4911-9CFB-F56CD5735A3A}"/>
          </ac:spMkLst>
        </pc:spChg>
        <pc:spChg chg="mod">
          <ac:chgData name="Claudia Riolfi" userId="e6ae4ebb1091cfbe" providerId="LiveId" clId="{3F57F286-EAA0-426F-8A93-54E935D464AD}" dt="2021-06-05T19:51:10.402" v="674" actId="27636"/>
          <ac:spMkLst>
            <pc:docMk/>
            <pc:sldMk cId="1219101970" sldId="796"/>
            <ac:spMk id="3" creationId="{9A0DE4CC-B0CE-46B8-A2D8-DE9866E3BEA1}"/>
          </ac:spMkLst>
        </pc:spChg>
      </pc:sldChg>
      <pc:sldChg chg="modSp new mod">
        <pc:chgData name="Claudia Riolfi" userId="e6ae4ebb1091cfbe" providerId="LiveId" clId="{3F57F286-EAA0-426F-8A93-54E935D464AD}" dt="2021-06-05T20:12:33.697" v="1315" actId="27636"/>
        <pc:sldMkLst>
          <pc:docMk/>
          <pc:sldMk cId="1547531354" sldId="797"/>
        </pc:sldMkLst>
        <pc:spChg chg="mod">
          <ac:chgData name="Claudia Riolfi" userId="e6ae4ebb1091cfbe" providerId="LiveId" clId="{3F57F286-EAA0-426F-8A93-54E935D464AD}" dt="2021-06-05T20:04:57.225" v="1227" actId="20577"/>
          <ac:spMkLst>
            <pc:docMk/>
            <pc:sldMk cId="1547531354" sldId="797"/>
            <ac:spMk id="2" creationId="{06B793D4-A520-4851-AC02-AEE439381DB2}"/>
          </ac:spMkLst>
        </pc:spChg>
        <pc:spChg chg="mod">
          <ac:chgData name="Claudia Riolfi" userId="e6ae4ebb1091cfbe" providerId="LiveId" clId="{3F57F286-EAA0-426F-8A93-54E935D464AD}" dt="2021-06-05T20:12:33.697" v="1315" actId="27636"/>
          <ac:spMkLst>
            <pc:docMk/>
            <pc:sldMk cId="1547531354" sldId="797"/>
            <ac:spMk id="3" creationId="{2E699437-663E-4534-A988-8801B6919BFE}"/>
          </ac:spMkLst>
        </pc:spChg>
      </pc:sldChg>
      <pc:sldChg chg="addSp modSp new mod modClrScheme chgLayout">
        <pc:chgData name="Claudia Riolfi" userId="e6ae4ebb1091cfbe" providerId="LiveId" clId="{3F57F286-EAA0-426F-8A93-54E935D464AD}" dt="2021-06-05T20:16:04.142" v="1372" actId="20577"/>
        <pc:sldMkLst>
          <pc:docMk/>
          <pc:sldMk cId="2419990299" sldId="798"/>
        </pc:sldMkLst>
        <pc:spChg chg="add mod">
          <ac:chgData name="Claudia Riolfi" userId="e6ae4ebb1091cfbe" providerId="LiveId" clId="{3F57F286-EAA0-426F-8A93-54E935D464AD}" dt="2021-06-05T20:13:16.664" v="1336" actId="113"/>
          <ac:spMkLst>
            <pc:docMk/>
            <pc:sldMk cId="2419990299" sldId="798"/>
            <ac:spMk id="2" creationId="{63763548-E3C2-41D4-93E3-E10FDBB827BE}"/>
          </ac:spMkLst>
        </pc:spChg>
        <pc:spChg chg="add mod">
          <ac:chgData name="Claudia Riolfi" userId="e6ae4ebb1091cfbe" providerId="LiveId" clId="{3F57F286-EAA0-426F-8A93-54E935D464AD}" dt="2021-06-05T20:16:04.142" v="1372" actId="20577"/>
          <ac:spMkLst>
            <pc:docMk/>
            <pc:sldMk cId="2419990299" sldId="798"/>
            <ac:spMk id="3" creationId="{9415BE32-EC67-4A77-9E31-B5371F653D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377D7-EC86-4C51-8507-984F59F4D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7B3052-9D22-44B2-B7D1-A748ABC09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CA24AD-A0B5-4A11-A694-E95B0BC4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B8E7-51B8-4F4C-AB8A-9BAD75239141}" type="datetimeFigureOut">
              <a:rPr lang="pt-BR" smtClean="0"/>
              <a:t>05/06/2021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3C3851-B144-4759-994B-2782D2D9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D743EE-1533-4EA4-83E4-1AE741FE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733B-6925-424D-B8AA-8EDE8E457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06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766A0-CAF9-49E9-893F-664EF524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E0996C-ED6C-476E-A34B-DCA6128D1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861746-09B1-4193-BCD4-CCE6D878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B8E7-51B8-4F4C-AB8A-9BAD75239141}" type="datetimeFigureOut">
              <a:rPr lang="pt-BR" smtClean="0"/>
              <a:t>05/06/2021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1560C7-F4EE-49E1-865C-6D9C1B3E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B965E9-535D-420A-A9A6-8CA4DC1E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733B-6925-424D-B8AA-8EDE8E457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54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DDD83F-C607-4B7E-AA30-22FC48AEE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5DC9CA-6789-4756-A3E3-48A7DD309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59BF16-547A-4737-9A5E-7D4B0EF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B8E7-51B8-4F4C-AB8A-9BAD75239141}" type="datetimeFigureOut">
              <a:rPr lang="pt-BR" smtClean="0"/>
              <a:t>05/06/2021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CC0136-2C23-44DA-AFCC-C3A49DEE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45281E-F2B4-4E27-A550-020A1ABD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733B-6925-424D-B8AA-8EDE8E457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32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E2481-D2A1-4545-AB99-B39205B6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4C96E8-3B6D-4F48-B3BA-BD46942F8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6609BD-B1A3-4827-BA5A-42AE175B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B8E7-51B8-4F4C-AB8A-9BAD75239141}" type="datetimeFigureOut">
              <a:rPr lang="pt-BR" smtClean="0"/>
              <a:t>05/06/2021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1B58B9-884A-484A-AFD7-440063B5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3B98E7-75B0-49D5-96F6-61663848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733B-6925-424D-B8AA-8EDE8E457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5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2EDCB-ABAB-4B57-AA00-9A146621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7A4A1F-2EE1-46A9-8E1B-586861A64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60DC27-7259-4BE1-B81A-6CD236DF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B8E7-51B8-4F4C-AB8A-9BAD75239141}" type="datetimeFigureOut">
              <a:rPr lang="pt-BR" smtClean="0"/>
              <a:t>05/06/2021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10DAF6-91B9-4C6B-B365-65CA84B9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2CB47D-E159-4C1C-8AC2-43D39458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733B-6925-424D-B8AA-8EDE8E457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54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071CF-6A85-4CC5-AE10-1BFA869A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2119A9-6E03-4BA3-98C3-BB99CE198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3A6F6F-AC00-478B-AE15-9A51D7EDF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9FD4C-C6E5-46DE-95F3-339C9B92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B8E7-51B8-4F4C-AB8A-9BAD75239141}" type="datetimeFigureOut">
              <a:rPr lang="pt-BR" smtClean="0"/>
              <a:t>05/06/2021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7A86EE-E7D8-4AD2-98FA-CFA503C2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B116D0-0058-403E-BEC8-D2C8B019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733B-6925-424D-B8AA-8EDE8E457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83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DD0CC-90BA-4D7A-8162-E94BC91B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BBACBE-13E0-4E44-83C3-03DB707F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0A0D29-9234-4DA8-B2B7-B03079C92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09D29C9-D47C-4DF5-9455-B6EB9E76E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7F2C7A-AD06-4AC3-9A2E-5B8C6074D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7DF1FF-3422-4F82-966E-145EE86A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B8E7-51B8-4F4C-AB8A-9BAD75239141}" type="datetimeFigureOut">
              <a:rPr lang="pt-BR" smtClean="0"/>
              <a:t>05/06/2021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2D27DA-7FE9-4A76-A777-B4EBA82F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9464B6-C6D2-4448-AC66-F99E0F52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733B-6925-424D-B8AA-8EDE8E457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51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4BD1B-3DB7-406F-A9EA-558B6ABE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5D61E5B-EA24-4A1B-B25E-B67DE903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B8E7-51B8-4F4C-AB8A-9BAD75239141}" type="datetimeFigureOut">
              <a:rPr lang="pt-BR" smtClean="0"/>
              <a:t>05/06/2021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A87050A-20AB-4D7B-81C2-506FDDFE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A70A7C7-F706-403B-809C-2CE3204F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733B-6925-424D-B8AA-8EDE8E457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7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EE3258-D983-447B-98A1-E0570030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B8E7-51B8-4F4C-AB8A-9BAD75239141}" type="datetimeFigureOut">
              <a:rPr lang="pt-BR" smtClean="0"/>
              <a:t>05/06/2021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DF78CF-1CF3-4E4E-AD0E-ED76611E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C8E7BB-5DEF-46D7-90FF-992DF201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733B-6925-424D-B8AA-8EDE8E457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30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A021A-6F14-4F18-9A06-E81E2630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C83B88-A78E-440A-89B5-CEA1DFD69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699274-5F11-446B-BD33-03E69D82E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AAB8DB-9EE6-430B-834C-2A3D8E0F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B8E7-51B8-4F4C-AB8A-9BAD75239141}" type="datetimeFigureOut">
              <a:rPr lang="pt-BR" smtClean="0"/>
              <a:t>05/06/2021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EFAC61-D08C-43EF-B2A4-3049A6A3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0450F8-BD43-48DC-9DCB-F9FD3178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733B-6925-424D-B8AA-8EDE8E457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40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350D0-41C4-4DB9-BDD7-EF5611D6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224B5DB-30CA-4FB8-9581-25FB948F1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5945D6-962D-4604-8811-38F59DA4D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544F30-B0D0-4EE6-9A12-4C11C949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B8E7-51B8-4F4C-AB8A-9BAD75239141}" type="datetimeFigureOut">
              <a:rPr lang="pt-BR" smtClean="0"/>
              <a:t>05/06/2021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DF50B2-48DA-4E56-A352-8ACAABD7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352E72-066E-4EFE-A37A-FA9D12D4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733B-6925-424D-B8AA-8EDE8E457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2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6FF19A7-57F5-4C46-AED6-0C6A105D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EA0111-5991-422B-8262-5F03C59CA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C51608-76E8-4E7F-B6F7-B984613F4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B8E7-51B8-4F4C-AB8A-9BAD75239141}" type="datetimeFigureOut">
              <a:rPr lang="pt-BR" smtClean="0"/>
              <a:t>05/06/2021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FBFCC4-893A-463E-B2A4-FC7FE2B19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29FEE4-24AF-48B9-99C2-0A5F5ACA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5733B-6925-424D-B8AA-8EDE8E457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0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iolfi@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ale.fae.ufmg.br/app/webroot/glossarioceale/verbetes/metodo-natural-metodo-freinet-metodo-de-linguagem-integral" TargetMode="External"/><Relationship Id="rId2" Type="http://schemas.openxmlformats.org/officeDocument/2006/relationships/hyperlink" Target="http://www3.fe.usp.br/secoes/inst/novo/agenda_eventos/inscricoes/PDF_SWF/1459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lo.br/j/ep/a/TQVBpWRdyn7xjF7TnhnWVnK/?lang=p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9F394-D983-464F-AD1E-A8F79F8FA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Aula 11/15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1BCCEB-1DFF-4895-87C7-B6967326E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Encontro síncrono</a:t>
            </a:r>
          </a:p>
          <a:p>
            <a:r>
              <a:rPr lang="pt-BR" dirty="0"/>
              <a:t>Claudia Riolfi – </a:t>
            </a:r>
            <a:r>
              <a:rPr lang="pt-BR" dirty="0">
                <a:hlinkClick r:id="rId2"/>
              </a:rPr>
              <a:t>riolfi@usp.br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222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5589AD-7AFC-483B-9924-09E1B6A62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61" y="1313873"/>
            <a:ext cx="11121477" cy="423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4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C769EE-F4BF-4596-B3D6-C7F35F1CD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619" y="1109281"/>
            <a:ext cx="8528952" cy="519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4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56CAABB-E0FD-412C-96A2-6425160D5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820" y="1376217"/>
            <a:ext cx="10023133" cy="4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9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3C6C47-051C-4719-91F8-772D86CE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952" y="1210614"/>
            <a:ext cx="7592096" cy="44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69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0C590B-54B1-4166-B97E-23E905E4F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42" y="2208727"/>
            <a:ext cx="5995115" cy="24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AC54AA1-9E01-467D-B495-9CD80FA4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77" y="186743"/>
            <a:ext cx="8628845" cy="64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88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4495B3-EB6A-4D80-921D-2A169D9ED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988" y="1712890"/>
            <a:ext cx="7972023" cy="34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11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3F3CC-9A47-4FEB-85A4-5B53B91E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 pedagógicas do jornal escolar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8EF3B5-C67B-49E4-9C43-78FBFB1F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/>
              <a:t> 1.° A obsessão de um ensino metódico da língua poderá ser dominada na aula com o jornal escolar. Usando um método natural, sem redações formais, sem </a:t>
            </a:r>
            <a:r>
              <a:rPr lang="pt-BR" dirty="0" err="1"/>
              <a:t>repisamento</a:t>
            </a:r>
            <a:r>
              <a:rPr lang="pt-BR" dirty="0"/>
              <a:t> gramatical, poderá atingir-se: a) Uma expressão correta e viva, cujo valor é sancionado pelos exames habituais; b) Uma ortografia natural, livre de todas as crises de dislexia, para as quais uma pedagogia morta em vão procura os remédios; c) Um desejo, uma necessidade de escrever e de ler, de experimentar e calcular que estão na base de uma formação de cultura.</a:t>
            </a:r>
          </a:p>
          <a:p>
            <a:pPr marL="0" indent="0">
              <a:buNone/>
            </a:pPr>
            <a:r>
              <a:rPr lang="pt-BR" dirty="0"/>
              <a:t>2.° As trocas interescolares</a:t>
            </a:r>
          </a:p>
          <a:p>
            <a:pPr marL="0" indent="0">
              <a:buNone/>
            </a:pPr>
            <a:r>
              <a:rPr lang="pt-BR" dirty="0"/>
              <a:t>3.° O jornal escolar é um inquérito permanente que nos coloca à escuta</a:t>
            </a:r>
          </a:p>
          <a:p>
            <a:pPr marL="0" indent="0">
              <a:buNone/>
            </a:pPr>
            <a:r>
              <a:rPr lang="pt-BR" dirty="0"/>
              <a:t>do mundo e é uma janela ampla, aberta sobre o trabalho e a vida</a:t>
            </a:r>
          </a:p>
          <a:p>
            <a:pPr marL="0" indent="0">
              <a:buNone/>
            </a:pPr>
            <a:r>
              <a:rPr lang="pt-BR" dirty="0"/>
              <a:t>4.° O jornal escolar é o arquivo vivo da aula</a:t>
            </a:r>
          </a:p>
          <a:p>
            <a:pPr marL="0" indent="0">
              <a:buNone/>
            </a:pPr>
            <a:r>
              <a:rPr lang="pt-BR" dirty="0"/>
              <a:t>5.° Teremos uma obra para mostrar</a:t>
            </a:r>
          </a:p>
          <a:p>
            <a:pPr marL="0" indent="0">
              <a:buNone/>
            </a:pPr>
            <a:r>
              <a:rPr lang="pt-BR" dirty="0"/>
              <a:t>6.° Como toda a associação de trabalhadores, a escola deve ter o seu boletim de ligação e de ação;  A sociedade de caça tem o seu boletim periódico; a escola terá o seu jornal escolar</a:t>
            </a:r>
          </a:p>
          <a:p>
            <a:pPr marL="0" indent="0">
              <a:buNone/>
            </a:pPr>
            <a:r>
              <a:rPr lang="pt-BR" dirty="0"/>
              <a:t>7.° O nosso jornal escolar será o «reflexo da nossa aula»</a:t>
            </a:r>
          </a:p>
          <a:p>
            <a:pPr marL="0" indent="0">
              <a:buNone/>
            </a:pPr>
            <a:r>
              <a:rPr lang="pt-BR" dirty="0"/>
              <a:t>8.° O trabalho bem feito</a:t>
            </a:r>
          </a:p>
          <a:p>
            <a:pPr marL="0" indent="0">
              <a:buNone/>
            </a:pPr>
            <a:r>
              <a:rPr lang="pt-BR" dirty="0"/>
              <a:t>9.° 0 jornal e as aquisições escolares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2702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C5A89-06B2-4462-B4A9-DAD69382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 psicológicas do jornal escolar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D96201-898B-4A85-B75F-A0AD05F10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1.° Normalização do meio onde a criança vive</a:t>
            </a:r>
          </a:p>
          <a:p>
            <a:pPr marL="0" indent="0">
              <a:buNone/>
            </a:pPr>
            <a:r>
              <a:rPr lang="pt-BR" dirty="0"/>
              <a:t>2.° A disciplina nova, disciplina do trabalho</a:t>
            </a:r>
          </a:p>
          <a:p>
            <a:pPr marL="0" indent="0">
              <a:buNone/>
            </a:pPr>
            <a:r>
              <a:rPr lang="pt-BR" dirty="0"/>
              <a:t>3.° A expressão livre das crianças</a:t>
            </a:r>
          </a:p>
          <a:p>
            <a:pPr marL="0" indent="0">
              <a:buNone/>
            </a:pPr>
            <a:r>
              <a:rPr lang="pt-BR" dirty="0"/>
              <a:t>4.º A libertação psíquica</a:t>
            </a:r>
          </a:p>
          <a:p>
            <a:pPr marL="0" indent="0">
              <a:buNone/>
            </a:pPr>
            <a:r>
              <a:rPr lang="pt-BR" dirty="0"/>
              <a:t>5.° Trabalho produtivo</a:t>
            </a:r>
          </a:p>
          <a:p>
            <a:pPr marL="0" indent="0">
              <a:buNone/>
            </a:pPr>
            <a:r>
              <a:rPr lang="pt-BR" dirty="0"/>
              <a:t>6.° Uma pedagogia de sucesso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960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3CD60-1D06-4E59-A335-A5D46B46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 sociais do jornal escolar (p. 64)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2C0D8B-2FE3-4ADD-809A-0D681C090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l.° O jornal escolar é um trabalho de equipa que faz a preparação</a:t>
            </a:r>
          </a:p>
          <a:p>
            <a:pPr marL="0" indent="0">
              <a:buNone/>
            </a:pPr>
            <a:r>
              <a:rPr lang="pt-BR" dirty="0"/>
              <a:t>prática para a cooperação social das crianças</a:t>
            </a:r>
          </a:p>
          <a:p>
            <a:pPr marL="0" indent="0">
              <a:buNone/>
            </a:pPr>
            <a:r>
              <a:rPr lang="pt-BR" dirty="0"/>
              <a:t>2.° O jornal escolar pressupõe a cooperação escolar</a:t>
            </a:r>
          </a:p>
          <a:p>
            <a:pPr marL="0" indent="0">
              <a:buNone/>
            </a:pPr>
            <a:r>
              <a:rPr lang="pt-BR" dirty="0"/>
              <a:t>3.° O jornal escolar é a melhor solução para a indispensável ligação</a:t>
            </a:r>
          </a:p>
          <a:p>
            <a:pPr marL="0" indent="0">
              <a:buNone/>
            </a:pPr>
            <a:r>
              <a:rPr lang="pt-BR" dirty="0"/>
              <a:t>com os pais</a:t>
            </a:r>
          </a:p>
          <a:p>
            <a:pPr marL="0" indent="0">
              <a:buNone/>
            </a:pPr>
            <a:r>
              <a:rPr lang="pt-BR" dirty="0"/>
              <a:t>4.° O jornal não será tabu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341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EDA8F-77B5-4EB1-B797-44FE6BBB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52273" cy="6192693"/>
          </a:xfrm>
        </p:spPr>
        <p:txBody>
          <a:bodyPr/>
          <a:lstStyle/>
          <a:p>
            <a:r>
              <a:rPr lang="pt-BR" dirty="0"/>
              <a:t> Se a criança “fez de qualquer jeito”, é caso de mudar o currículo?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A369A18-CFBA-4565-8FE2-413EB438F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072" y="91083"/>
            <a:ext cx="5015346" cy="66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3AA37-9C27-4C81-8A49-2BF45BE8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08385-B603-452A-A471-2EEE8B713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Sobre o que falam as crianças quando a expressão é livre?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Página 81</a:t>
            </a:r>
          </a:p>
        </p:txBody>
      </p:sp>
    </p:spTree>
    <p:extLst>
      <p:ext uri="{BB962C8B-B14F-4D97-AF65-F5344CB8AC3E}">
        <p14:creationId xmlns:p14="http://schemas.microsoft.com/office/powerpoint/2010/main" val="2593759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51E87-8745-4255-8281-DDB047C5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FF4E682-BFD5-4C46-9BA5-756637E49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330" y="1690688"/>
            <a:ext cx="9838333" cy="4183639"/>
          </a:xfrm>
        </p:spPr>
      </p:pic>
    </p:spTree>
    <p:extLst>
      <p:ext uri="{BB962C8B-B14F-4D97-AF65-F5344CB8AC3E}">
        <p14:creationId xmlns:p14="http://schemas.microsoft.com/office/powerpoint/2010/main" val="2874794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EDB6AA8-2379-45AF-9C2A-9D61CE69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87" y="1228436"/>
            <a:ext cx="8620618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18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B2AB4EA-4C48-4E07-90DD-2185E2BC2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43" y="0"/>
            <a:ext cx="7280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01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63548-E3C2-41D4-93E3-E10FDBB8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Links úteis: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15BE32-EC67-4A77-9E31-B5371F65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Um resumo compreensível: </a:t>
            </a:r>
            <a:r>
              <a:rPr lang="pt-BR" dirty="0">
                <a:hlinkClick r:id="rId2"/>
              </a:rPr>
              <a:t>http://www3.fe.usp.br/secoes/inst/novo/agenda_eventos/inscricoes/PDF_SWF/14597.pdf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Para ler mais a respeito de alfabetização: </a:t>
            </a:r>
            <a:r>
              <a:rPr lang="pt-BR" dirty="0">
                <a:hlinkClick r:id="rId3"/>
              </a:rPr>
              <a:t>http://www.ceale.fae.ufmg.br/app/webroot/glossarioceale/verbetes/metodo-natural-metodo-freinet-metodo-de-linguagem-integral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Comparação </a:t>
            </a:r>
            <a:r>
              <a:rPr lang="pt-BR" dirty="0" err="1"/>
              <a:t>Freinet</a:t>
            </a:r>
            <a:r>
              <a:rPr lang="pt-BR" dirty="0"/>
              <a:t> </a:t>
            </a:r>
            <a:r>
              <a:rPr lang="pt-BR"/>
              <a:t>e Freire: </a:t>
            </a:r>
            <a:r>
              <a:rPr lang="pt-BR">
                <a:hlinkClick r:id="rId4"/>
              </a:rPr>
              <a:t>https://www.scielo.br/j/ep/a/TQVBpWRdyn7xjF7TnhnWVnK/?lang=pt</a:t>
            </a:r>
            <a:r>
              <a:rPr lang="pt-BR"/>
              <a:t>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999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C06C8-EEC2-4911-9CFB-F56CD573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Página 19 de Pedagogia do bom senso, por </a:t>
            </a:r>
            <a:r>
              <a:rPr lang="pt-BR" dirty="0" err="1"/>
              <a:t>Célestin</a:t>
            </a:r>
            <a:r>
              <a:rPr lang="pt-BR" dirty="0"/>
              <a:t> </a:t>
            </a:r>
            <a:r>
              <a:rPr lang="pt-BR" dirty="0" err="1"/>
              <a:t>Freinet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DE4CC-B0CE-46B8-A2D8-DE9866E3B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/>
              <a:t>Esquecemo-nos de um capítulo, na história do cavalo que não tem sede. No momento preciso em que o jovem caseiro mergulhava, na água do tanque, o focinho do cavalo-que-não-tem-sede, e que, </a:t>
            </a:r>
            <a:r>
              <a:rPr lang="pt-BR" dirty="0" err="1"/>
              <a:t>puf</a:t>
            </a:r>
            <a:r>
              <a:rPr lang="pt-BR" dirty="0"/>
              <a:t>!, o sopro obstinado do animal esparrinhava a água, em cascata, à volta da fonte, surge um homem que declara sentenciosamente: – Mas… então, mudem a água do tanque!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que se faz imediatamente, pois – ordem das autoridades – devia obrigar-se a beber àquele cavalo-que-não-tem-sede. Trabalho perdido. O cavalo não tinha sede nem de água turva, nem de água limpa. Ele… não tinha… sede! E mostrou-o bem, ao arrancar a rédea das mãos do jovem caseiro, e partindo a trote para o campo de luzerna.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E, assim, o problema essencial da nossa educação não é de modo algum – como hoje </a:t>
            </a:r>
            <a:r>
              <a:rPr lang="pt-BR" dirty="0" err="1"/>
              <a:t>no-lo</a:t>
            </a:r>
            <a:r>
              <a:rPr lang="pt-BR" dirty="0"/>
              <a:t> pretendem fazer crer – o “conteúdo” do ensino, mas a preocupação essencial que devemos ter de dar sede à criança. Então a qualidade do conteúdo seria indiferente? Só é indiferente para os alunos que – na antiga escola – foram treinados a beber, sem sede, qualquer bebida. Habituámos os nossos a considerar primeiro toda a bebida como suspeita, a experimentá-la e a verificá-la, a elaborar eles mesmos o seu próprio juízo e a exigir, em toda a parte, uma verdade que não está nas palavras, mas na consciência de justas relações entre os factos, os indivíduos e os elementos. Não preparamos os homens que aceitarão passivamente um conteúdo – ortodoxo ou não -, mas os cidadãos que, amanhã, saberão enfrentar a vida com eficiência e heroísmo, e poderão exigir que corra, no tanque, a água clara e pura da verdade.</a:t>
            </a:r>
          </a:p>
        </p:txBody>
      </p:sp>
    </p:spTree>
    <p:extLst>
      <p:ext uri="{BB962C8B-B14F-4D97-AF65-F5344CB8AC3E}">
        <p14:creationId xmlns:p14="http://schemas.microsoft.com/office/powerpoint/2010/main" val="121910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793D4-A520-4851-AC02-AEE43938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essa pedagogia pretende “dar sede”?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699437-663E-4534-A988-8801B6919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Eixo 1</a:t>
            </a:r>
            <a:r>
              <a:rPr lang="pt-BR" dirty="0"/>
              <a:t>: </a:t>
            </a:r>
            <a:r>
              <a:rPr lang="pt-BR" dirty="0">
                <a:highlight>
                  <a:srgbClr val="FFFF00"/>
                </a:highlight>
              </a:rPr>
              <a:t>Trabalho cooperativo e democrático</a:t>
            </a:r>
            <a:r>
              <a:rPr lang="pt-BR" dirty="0"/>
              <a:t>, meio para a construção do conhecimento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Eixo 2</a:t>
            </a:r>
            <a:r>
              <a:rPr lang="pt-BR" dirty="0"/>
              <a:t>: </a:t>
            </a:r>
            <a:r>
              <a:rPr lang="pt-BR" dirty="0">
                <a:highlight>
                  <a:srgbClr val="FFFF00"/>
                </a:highlight>
              </a:rPr>
              <a:t>Afeto</a:t>
            </a:r>
            <a:r>
              <a:rPr lang="pt-BR" dirty="0"/>
              <a:t>, ligação entre as pessoas e os objetos de conhecimento. Todos participam dos planos de trabalho e podem avaliar sua execução, inclusive criticando aos pares e ao professor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Eixo 3</a:t>
            </a:r>
            <a:r>
              <a:rPr lang="pt-BR" dirty="0"/>
              <a:t>: </a:t>
            </a:r>
            <a:r>
              <a:rPr lang="pt-BR" dirty="0">
                <a:highlight>
                  <a:srgbClr val="FFFF00"/>
                </a:highlight>
              </a:rPr>
              <a:t>Linguagem</a:t>
            </a:r>
            <a:r>
              <a:rPr lang="pt-BR" dirty="0"/>
              <a:t>, interação entre pares visando a integração pelo conhecimento. A ênfase está na livre expressão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Eixo 4</a:t>
            </a:r>
            <a:r>
              <a:rPr lang="pt-BR" dirty="0"/>
              <a:t>: </a:t>
            </a:r>
            <a:r>
              <a:rPr lang="pt-BR" dirty="0">
                <a:highlight>
                  <a:srgbClr val="FFFF00"/>
                </a:highlight>
              </a:rPr>
              <a:t>Documentação</a:t>
            </a:r>
            <a:r>
              <a:rPr lang="pt-BR" dirty="0"/>
              <a:t>, registro do que, diariamente, é construído em sala de aula (registro do dia, livro da vida, jornais etc.)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753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2DCC0-8BC4-4C59-8BD3-CED6553A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Vamos ver como o próprio </a:t>
            </a:r>
            <a:r>
              <a:rPr lang="pt-BR" dirty="0" err="1"/>
              <a:t>Freinet</a:t>
            </a:r>
            <a:r>
              <a:rPr lang="pt-BR" dirty="0"/>
              <a:t> descreve um aspecto de sua prática em </a:t>
            </a:r>
            <a:r>
              <a:rPr lang="pt-BR" b="1" dirty="0"/>
              <a:t>O jornal escolar </a:t>
            </a:r>
            <a:r>
              <a:rPr lang="pt-BR" dirty="0"/>
              <a:t>(1974)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AA8AA0-1CC3-40AC-901E-82C5D97E4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Atente-se para o fato de que, a partir da página 31, o autor vai descrevendo o seu “procedimento padrão” por série, desde a educação infantil. </a:t>
            </a:r>
          </a:p>
          <a:p>
            <a:pPr>
              <a:buFontTx/>
              <a:buChar char="-"/>
            </a:pPr>
            <a:r>
              <a:rPr lang="pt-BR" dirty="0"/>
              <a:t>O que muda de uma série a outra?</a:t>
            </a:r>
          </a:p>
          <a:p>
            <a:pPr>
              <a:buFontTx/>
              <a:buChar char="-"/>
            </a:pPr>
            <a:r>
              <a:rPr lang="pt-BR" dirty="0"/>
              <a:t>O que se altera daquilo que ele descreve para os dias de hoje?</a:t>
            </a:r>
          </a:p>
          <a:p>
            <a:pPr>
              <a:buFontTx/>
              <a:buChar char="-"/>
            </a:pPr>
            <a:r>
              <a:rPr lang="pt-BR" dirty="0"/>
              <a:t>O que temos a dizer dos textos que o autor usa para exemplificar?</a:t>
            </a:r>
          </a:p>
          <a:p>
            <a:pPr>
              <a:buFontTx/>
              <a:buChar char="-"/>
            </a:pPr>
            <a:r>
              <a:rPr lang="pt-BR" dirty="0"/>
              <a:t>Que argumentos ele usa para defender a prática do jornal escolar? (página 43 em diante)</a:t>
            </a:r>
          </a:p>
          <a:p>
            <a:pPr>
              <a:buFontTx/>
              <a:buChar char="-"/>
            </a:pPr>
            <a:r>
              <a:rPr lang="pt-BR" dirty="0"/>
              <a:t>Dentre estes argumentos, quais destaque ele dá para os argumentos pedagógicos?</a:t>
            </a:r>
          </a:p>
          <a:p>
            <a:pPr>
              <a:buFontTx/>
              <a:buChar char="-"/>
            </a:pPr>
            <a:r>
              <a:rPr lang="pt-BR" dirty="0"/>
              <a:t>E as vantagens </a:t>
            </a:r>
            <a:r>
              <a:rPr lang="pt-BR"/>
              <a:t>psicológicas apresentadas por ele?</a:t>
            </a:r>
          </a:p>
        </p:txBody>
      </p:sp>
    </p:spTree>
    <p:extLst>
      <p:ext uri="{BB962C8B-B14F-4D97-AF65-F5344CB8AC3E}">
        <p14:creationId xmlns:p14="http://schemas.microsoft.com/office/powerpoint/2010/main" val="428939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4B453-F65C-4AF9-9747-A013FEC3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E42489-443F-43C4-961A-9A5E89711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Infantil, p. 31</a:t>
            </a:r>
          </a:p>
        </p:txBody>
      </p:sp>
    </p:spTree>
    <p:extLst>
      <p:ext uri="{BB962C8B-B14F-4D97-AF65-F5344CB8AC3E}">
        <p14:creationId xmlns:p14="http://schemas.microsoft.com/office/powerpoint/2010/main" val="184246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4683DD4-746B-450E-8FA8-E10747965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141" y="692697"/>
            <a:ext cx="6797864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2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E42FC9D-B859-4CF9-9A02-6ACCBABCC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39" y="519319"/>
            <a:ext cx="8374609" cy="58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4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50CF3B8-B1B2-4E8F-BD66-E3284BCD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270" y="632684"/>
            <a:ext cx="8127955" cy="56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61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1041</Words>
  <Application>Microsoft Office PowerPoint</Application>
  <PresentationFormat>Widescreen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Aula 11/15</vt:lpstr>
      <vt:lpstr> Se a criança “fez de qualquer jeito”, é caso de mudar o currículo?</vt:lpstr>
      <vt:lpstr>Página 19 de Pedagogia do bom senso, por Célestin Freinet</vt:lpstr>
      <vt:lpstr>Como essa pedagogia pretende “dar sede”?</vt:lpstr>
      <vt:lpstr>Vamos ver como o próprio Freinet descreve um aspecto de sua prática em O jornal escolar (1974)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Vantagens pedagógicas do jornal escolar</vt:lpstr>
      <vt:lpstr>Vantagens psicológicas do jornal escolar</vt:lpstr>
      <vt:lpstr>Vantagens sociais do jornal escolar (p. 64)</vt:lpstr>
      <vt:lpstr>Apresentação do PowerPoint</vt:lpstr>
      <vt:lpstr>Apresentação do PowerPoint</vt:lpstr>
      <vt:lpstr>Apresentação do PowerPoint</vt:lpstr>
      <vt:lpstr>Apresentação do PowerPoint</vt:lpstr>
      <vt:lpstr>Links úteis: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Riolfi</dc:creator>
  <cp:lastModifiedBy>Claudia Riolfi</cp:lastModifiedBy>
  <cp:revision>1</cp:revision>
  <dcterms:created xsi:type="dcterms:W3CDTF">2021-05-29T18:28:11Z</dcterms:created>
  <dcterms:modified xsi:type="dcterms:W3CDTF">2021-06-05T20:16:07Z</dcterms:modified>
</cp:coreProperties>
</file>