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3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041E21C-0627-42DF-9E65-7CB0D57EDCE0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359EE3-F30E-42E0-93BD-6BDE28C792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E21C-0627-42DF-9E65-7CB0D57EDCE0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9EE3-F30E-42E0-93BD-6BDE28C792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041E21C-0627-42DF-9E65-7CB0D57EDCE0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B359EE3-F30E-42E0-93BD-6BDE28C792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E21C-0627-42DF-9E65-7CB0D57EDCE0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359EE3-F30E-42E0-93BD-6BDE28C7923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E21C-0627-42DF-9E65-7CB0D57EDCE0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B359EE3-F30E-42E0-93BD-6BDE28C7923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041E21C-0627-42DF-9E65-7CB0D57EDCE0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359EE3-F30E-42E0-93BD-6BDE28C7923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041E21C-0627-42DF-9E65-7CB0D57EDCE0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359EE3-F30E-42E0-93BD-6BDE28C7923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E21C-0627-42DF-9E65-7CB0D57EDCE0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359EE3-F30E-42E0-93BD-6BDE28C792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E21C-0627-42DF-9E65-7CB0D57EDCE0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359EE3-F30E-42E0-93BD-6BDE28C792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E21C-0627-42DF-9E65-7CB0D57EDCE0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359EE3-F30E-42E0-93BD-6BDE28C7923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041E21C-0627-42DF-9E65-7CB0D57EDCE0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B359EE3-F30E-42E0-93BD-6BDE28C7923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41E21C-0627-42DF-9E65-7CB0D57EDCE0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359EE3-F30E-42E0-93BD-6BDE28C792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2492896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DE TRAMAS E FIOS </a:t>
            </a:r>
            <a:r>
              <a:rPr lang="pt-BR" b="1" cap="none" dirty="0" smtClean="0"/>
              <a:t>um ensaio sobre a música e educação</a:t>
            </a:r>
            <a:r>
              <a:rPr lang="pt-BR" b="1" dirty="0" smtClean="0"/>
              <a:t> 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pt-BR" dirty="0" smtClean="0"/>
          </a:p>
          <a:p>
            <a:pPr algn="r"/>
            <a:r>
              <a:rPr lang="pt-BR" sz="5900" dirty="0" err="1" smtClean="0"/>
              <a:t>Nicoli</a:t>
            </a:r>
            <a:r>
              <a:rPr lang="pt-BR" sz="5900" dirty="0" smtClean="0"/>
              <a:t> Mendonça Uzun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 flipH="1">
            <a:off x="251519" y="6237312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cap="all" dirty="0" err="1">
                <a:solidFill>
                  <a:srgbClr val="EBDDC3"/>
                </a:solidFill>
                <a:ea typeface="+mj-ea"/>
                <a:cs typeface="+mj-cs"/>
              </a:rPr>
              <a:t>pg</a:t>
            </a:r>
            <a:r>
              <a:rPr lang="pt-BR" sz="2400" cap="all" dirty="0">
                <a:solidFill>
                  <a:srgbClr val="EBDDC3"/>
                </a:solidFill>
                <a:ea typeface="+mj-ea"/>
                <a:cs typeface="+mj-cs"/>
              </a:rPr>
              <a:t> 150-159</a:t>
            </a:r>
            <a:endParaRPr lang="pt-BR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</a:t>
            </a:r>
            <a:r>
              <a:rPr lang="pt-BR" dirty="0" err="1" smtClean="0"/>
              <a:t>Metodo</a:t>
            </a:r>
            <a:r>
              <a:rPr lang="pt-BR" dirty="0" smtClean="0"/>
              <a:t> </a:t>
            </a:r>
            <a:r>
              <a:rPr lang="pt-BR" dirty="0" err="1" smtClean="0"/>
              <a:t>Kodály</a:t>
            </a:r>
            <a:r>
              <a:rPr lang="pt-BR" dirty="0" smtClean="0"/>
              <a:t>” – desenvolver musicalidade individual de todo o povo e manter a cultura musical “natural”(fontes de tradição oral);</a:t>
            </a:r>
          </a:p>
          <a:p>
            <a:r>
              <a:rPr lang="pt-BR" dirty="0" smtClean="0"/>
              <a:t>Prioritariamente utiliza-se de canções folclóricas e nacionalistas;</a:t>
            </a:r>
          </a:p>
          <a:p>
            <a:r>
              <a:rPr lang="pt-BR" dirty="0" err="1" smtClean="0"/>
              <a:t>Kodály</a:t>
            </a:r>
            <a:r>
              <a:rPr lang="pt-BR" dirty="0" smtClean="0"/>
              <a:t> propunha a reforma do ensino musical, estreitamente ligada ao sistema educacional húngaro, que estaria presente em todos os níveis de ensino, das classes do ensino infantil ao superior.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Método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Ensinar o espírito do canto a todas as pessoas, por meio de um eficiente programa de alfabetização musical, trazendo a música para o cotidiano, presente nos lares e nas atividades de lazer;</a:t>
            </a:r>
          </a:p>
          <a:p>
            <a:r>
              <a:rPr lang="pt-BR" dirty="0" smtClean="0"/>
              <a:t>O desenvolvimento curricular inclui leitura e escrita musical, treinamento auditivo, rítmica, canto e percepção musical;</a:t>
            </a:r>
          </a:p>
          <a:p>
            <a:r>
              <a:rPr lang="pt-BR" dirty="0" smtClean="0"/>
              <a:t>A </a:t>
            </a:r>
            <a:r>
              <a:rPr lang="pt-BR" dirty="0" err="1" smtClean="0"/>
              <a:t>consiencia</a:t>
            </a:r>
            <a:r>
              <a:rPr lang="pt-BR" dirty="0" smtClean="0"/>
              <a:t> e o sentido </a:t>
            </a:r>
            <a:r>
              <a:rPr lang="pt-BR" dirty="0" err="1" smtClean="0"/>
              <a:t>ritmico</a:t>
            </a:r>
            <a:r>
              <a:rPr lang="pt-BR" dirty="0" smtClean="0"/>
              <a:t> na criança, são desenvolvidos por meio de movimentos e jogos</a:t>
            </a:r>
          </a:p>
          <a:p>
            <a:r>
              <a:rPr lang="pt-BR" dirty="0" smtClean="0"/>
              <a:t>O ritmo e a melodia são ensinados juntos.</a:t>
            </a:r>
          </a:p>
          <a:p>
            <a:r>
              <a:rPr lang="pt-BR" dirty="0" smtClean="0"/>
              <a:t>O canto é baseado em modelos melódicos simples.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intervalo mais assimilado pela crianças é a terça menor descendente;</a:t>
            </a:r>
          </a:p>
          <a:p>
            <a:r>
              <a:rPr lang="pt-BR" dirty="0" smtClean="0"/>
              <a:t>A escala utilizada com crianças até o 6º ano é a pentatônica menor, mais tarde expande-se para outras organizações, geralmente escalas modais;</a:t>
            </a:r>
          </a:p>
          <a:p>
            <a:r>
              <a:rPr lang="pt-BR" dirty="0" err="1" smtClean="0"/>
              <a:t>Manossolfa</a:t>
            </a:r>
            <a:r>
              <a:rPr lang="pt-BR" dirty="0" smtClean="0"/>
              <a:t> – sistema que alia sinais manuais às notas musicais</a:t>
            </a:r>
          </a:p>
          <a:p>
            <a:r>
              <a:rPr lang="pt-BR" dirty="0" err="1" smtClean="0"/>
              <a:t>Tonic</a:t>
            </a:r>
            <a:r>
              <a:rPr lang="pt-BR" dirty="0" smtClean="0"/>
              <a:t> Solfa – leitura relativa. Os nomes </a:t>
            </a:r>
            <a:r>
              <a:rPr lang="pt-BR" dirty="0" err="1" smtClean="0"/>
              <a:t>dó-ré-mi-fá-sol-lá-si</a:t>
            </a:r>
            <a:r>
              <a:rPr lang="pt-BR" dirty="0" smtClean="0"/>
              <a:t> são dados para todas as tonalidades das escalas maiores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Em resumo, os componentes do método </a:t>
            </a:r>
            <a:r>
              <a:rPr lang="pt-BR" dirty="0" err="1" smtClean="0"/>
              <a:t>Kodály</a:t>
            </a:r>
            <a:r>
              <a:rPr lang="pt-BR" dirty="0" smtClean="0"/>
              <a:t> não são novos, mas adaptações de propostas existentes em outros países. O sistema </a:t>
            </a:r>
            <a:r>
              <a:rPr lang="pt-BR" dirty="0" err="1" smtClean="0"/>
              <a:t>Kodály</a:t>
            </a:r>
            <a:r>
              <a:rPr lang="pt-BR" dirty="0" smtClean="0"/>
              <a:t> os juntou num planejamento gradativo e coerente</a:t>
            </a:r>
          </a:p>
          <a:p>
            <a:pPr lvl="1"/>
            <a:r>
              <a:rPr lang="pt-BR" dirty="0" smtClean="0"/>
              <a:t>Sistema de símbolos e duração rítmica;</a:t>
            </a:r>
          </a:p>
          <a:p>
            <a:pPr lvl="1"/>
            <a:r>
              <a:rPr lang="pt-BR" dirty="0" smtClean="0"/>
              <a:t>Sistema de alturas relativas, conhecido com Dó móvel;</a:t>
            </a:r>
          </a:p>
          <a:p>
            <a:pPr lvl="1"/>
            <a:r>
              <a:rPr lang="pt-BR" dirty="0" smtClean="0"/>
              <a:t>Conjunto de sinais manuais que auxiliam o desenvolvimento de relações tonais.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Música Húngara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3400" cy="5257800"/>
          </a:xfrm>
        </p:spPr>
        <p:txBody>
          <a:bodyPr>
            <a:normAutofit/>
          </a:bodyPr>
          <a:lstStyle/>
          <a:p>
            <a:r>
              <a:rPr lang="pt-BR" dirty="0" smtClean="0"/>
              <a:t>1526 – “desastre de </a:t>
            </a:r>
            <a:r>
              <a:rPr lang="pt-BR" dirty="0" err="1" smtClean="0"/>
              <a:t>Mohács</a:t>
            </a:r>
            <a:r>
              <a:rPr lang="pt-BR" dirty="0" smtClean="0"/>
              <a:t>”: após ter alcançado altos níveis artísticos, houve um momento de declínio quando a Hungria foi ocupada pelos Turcos;</a:t>
            </a:r>
          </a:p>
          <a:p>
            <a:r>
              <a:rPr lang="pt-BR" dirty="0" smtClean="0"/>
              <a:t>A música e a cultura húngara perderam sua importância e sua identidade durante o período de dominação por diferentes povos;</a:t>
            </a:r>
          </a:p>
          <a:p>
            <a:r>
              <a:rPr lang="pt-BR" dirty="0" smtClean="0"/>
              <a:t>Final do sec. XVIII inicio XIX – retomou a preocupação com a cultura do país e qualidade da música (</a:t>
            </a:r>
            <a:r>
              <a:rPr lang="pt-BR" dirty="0" err="1" smtClean="0"/>
              <a:t>Lizst</a:t>
            </a:r>
            <a:r>
              <a:rPr lang="pt-BR" dirty="0" smtClean="0"/>
              <a:t> e </a:t>
            </a:r>
            <a:r>
              <a:rPr lang="pt-BR" dirty="0" err="1" smtClean="0"/>
              <a:t>Erkel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Música representante do folclore húngaro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Era ligada à dança, e havia sido trazida pelos ciganos;</a:t>
            </a:r>
          </a:p>
          <a:p>
            <a:r>
              <a:rPr lang="pt-BR" dirty="0" smtClean="0"/>
              <a:t>Fontes rítmicas e melódicas pertenciam a tradição húngara mas foram adaptadas ao gosto popular;</a:t>
            </a:r>
          </a:p>
          <a:p>
            <a:r>
              <a:rPr lang="pt-BR" dirty="0" smtClean="0"/>
              <a:t>Abandono das escalas típicas – em geral, pentatônicas – e adaptação ao sistema maior/menor;</a:t>
            </a:r>
          </a:p>
          <a:p>
            <a:r>
              <a:rPr lang="pt-BR" dirty="0" smtClean="0"/>
              <a:t>As verdadeiras fontes folclóricas, confinadas nas propriedades rurais, ficaram livres dessa influência e se mantiveram intactas. Foram transmitidas por tradição oral (tesouro desvelado por </a:t>
            </a:r>
            <a:r>
              <a:rPr lang="pt-BR" dirty="0" err="1" smtClean="0"/>
              <a:t>Kodály</a:t>
            </a:r>
            <a:r>
              <a:rPr lang="pt-BR" dirty="0" smtClean="0"/>
              <a:t> , Bela </a:t>
            </a:r>
            <a:r>
              <a:rPr lang="pt-BR" dirty="0" err="1" smtClean="0"/>
              <a:t>Bartók</a:t>
            </a:r>
            <a:r>
              <a:rPr lang="pt-BR" dirty="0" smtClean="0"/>
              <a:t>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Zontán</a:t>
            </a:r>
            <a:r>
              <a:rPr lang="pt-BR" dirty="0" smtClean="0"/>
              <a:t> </a:t>
            </a:r>
            <a:r>
              <a:rPr lang="pt-BR" dirty="0" err="1" smtClean="0"/>
              <a:t>Kodály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Nascido em </a:t>
            </a:r>
            <a:r>
              <a:rPr lang="pt-BR" dirty="0" err="1" smtClean="0"/>
              <a:t>Keskémet</a:t>
            </a:r>
            <a:r>
              <a:rPr lang="pt-BR" dirty="0" smtClean="0"/>
              <a:t>, na Hungria, em 1882;</a:t>
            </a:r>
          </a:p>
          <a:p>
            <a:r>
              <a:rPr lang="pt-BR" dirty="0" smtClean="0"/>
              <a:t>Nacionalista, carregou com empenho a tarefa de reconstrução da cultura musical húngara;</a:t>
            </a:r>
          </a:p>
          <a:p>
            <a:r>
              <a:rPr lang="pt-BR" dirty="0" smtClean="0"/>
              <a:t>Filho de músicos amadores</a:t>
            </a:r>
          </a:p>
          <a:p>
            <a:r>
              <a:rPr lang="pt-BR" dirty="0" smtClean="0"/>
              <a:t>Ainda criança, aprendeu a tocar piano e violino</a:t>
            </a:r>
          </a:p>
          <a:p>
            <a:r>
              <a:rPr lang="pt-BR" dirty="0" smtClean="0"/>
              <a:t>Estudou composição na Academia de Música de Budapeste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musicológica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Compositores do sec. XX sentiam que o desenvolvimento da música havia atingido um ponto crucial e que não havia como se afastar do cromatismo exacerbado de Wagner;</a:t>
            </a:r>
          </a:p>
          <a:p>
            <a:r>
              <a:rPr lang="pt-BR" dirty="0" smtClean="0"/>
              <a:t>As regras escritas do sistema tonal mostravam-se enfraquecidas e caminhavam para o fim;</a:t>
            </a:r>
          </a:p>
          <a:p>
            <a:r>
              <a:rPr lang="pt-BR" dirty="0" smtClean="0"/>
              <a:t>Perceberam então, que o renascimento a música não estava na continuação das experiências provenientes do cromatismo, mas na exploração de antigos sistemas tomados como novos ( devido ao total esquecimento)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Sistema pentatônico e modal – tão fundamentais a musica folclórica húngara – a partir da pesquisa, passaram a dar fundamento ao caminho trilhado pela composição na Hungria;</a:t>
            </a:r>
          </a:p>
          <a:p>
            <a:r>
              <a:rPr lang="pt-BR" dirty="0" smtClean="0"/>
              <a:t>Levantamento do material folclórico nas aldeias e vilarejo esquecidos (ritmos </a:t>
            </a:r>
            <a:r>
              <a:rPr lang="pt-BR" dirty="0" err="1" smtClean="0"/>
              <a:t>inusuais</a:t>
            </a:r>
            <a:r>
              <a:rPr lang="pt-BR" dirty="0" smtClean="0"/>
              <a:t>, sons diferentes por conta das escalas..)</a:t>
            </a:r>
          </a:p>
          <a:p>
            <a:r>
              <a:rPr lang="pt-BR" dirty="0" smtClean="0"/>
              <a:t> o folclore passou a ser reconhecido como fonte de cultura e espelho da</a:t>
            </a:r>
          </a:p>
          <a:p>
            <a:r>
              <a:rPr lang="pt-BR" dirty="0" smtClean="0"/>
              <a:t> alma do povo húngaro;</a:t>
            </a:r>
          </a:p>
          <a:p>
            <a:r>
              <a:rPr lang="pt-BR" dirty="0" smtClean="0"/>
              <a:t>Composição mais clara e simples;</a:t>
            </a:r>
          </a:p>
          <a:p>
            <a:r>
              <a:rPr lang="pt-BR" dirty="0" smtClean="0"/>
              <a:t>“</a:t>
            </a:r>
            <a:r>
              <a:rPr lang="pt-BR" dirty="0" err="1" smtClean="0"/>
              <a:t>Bartók</a:t>
            </a:r>
            <a:r>
              <a:rPr lang="pt-BR" dirty="0" smtClean="0"/>
              <a:t> e </a:t>
            </a:r>
            <a:r>
              <a:rPr lang="pt-BR" dirty="0" err="1" smtClean="0"/>
              <a:t>Kodály</a:t>
            </a:r>
            <a:r>
              <a:rPr lang="pt-BR" dirty="0" smtClean="0"/>
              <a:t> evocavam o passado de seu povo e, com ele, construíram o futuro da nação.”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trabalho da equipe liderada por </a:t>
            </a:r>
            <a:r>
              <a:rPr lang="pt-BR" dirty="0" err="1" smtClean="0"/>
              <a:t>Kodály</a:t>
            </a:r>
            <a:r>
              <a:rPr lang="pt-BR" dirty="0" smtClean="0"/>
              <a:t> apresentava 4 fases: coleta de material, transcrição, classificação e publicação;</a:t>
            </a:r>
          </a:p>
          <a:p>
            <a:r>
              <a:rPr lang="pt-BR" dirty="0" smtClean="0"/>
              <a:t>Esse trabalho colocou em condições iguais a composição musical, a pesquisa cientifica e a educação musical;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 Arte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folclore romeno, eslovaco, turco e árabe, de países vizinhos à Hungria. Tentando encontrar diferenças e semelhanças em relação à música húngara.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Aspectos históricos, preferindo explorar o folclore da sua própria terra e suas transformações no decorrer do tempo.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 </a:t>
            </a:r>
            <a:r>
              <a:rPr lang="pt-BR" sz="2800" dirty="0" err="1" smtClean="0"/>
              <a:t>Bartók</a:t>
            </a:r>
            <a:endParaRPr lang="pt-BR" sz="28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sz="2800" dirty="0" err="1" smtClean="0"/>
              <a:t>Kodály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 - Ensino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 educação musical levou alguns anos para se estabilizar</a:t>
            </a:r>
          </a:p>
          <a:p>
            <a:r>
              <a:rPr lang="pt-BR" dirty="0" smtClean="0"/>
              <a:t>O esforço de compreensão do importante papel da música folclórica húngara aponta 3 forças formativas:</a:t>
            </a:r>
          </a:p>
          <a:p>
            <a:pPr lvl="1">
              <a:buNone/>
            </a:pPr>
            <a:r>
              <a:rPr lang="pt-BR" dirty="0" smtClean="0"/>
              <a:t>			</a:t>
            </a:r>
            <a:r>
              <a:rPr lang="pt-BR" b="1" dirty="0" smtClean="0"/>
              <a:t>Pensamento</a:t>
            </a:r>
            <a:r>
              <a:rPr lang="pt-BR" dirty="0" smtClean="0"/>
              <a:t>: trabalho do musicólogo, analisa e organiza o material coletado</a:t>
            </a:r>
          </a:p>
          <a:p>
            <a:pPr lvl="1">
              <a:buNone/>
            </a:pPr>
            <a:r>
              <a:rPr lang="pt-BR" dirty="0" smtClean="0"/>
              <a:t>			</a:t>
            </a:r>
            <a:r>
              <a:rPr lang="pt-BR" b="1" dirty="0" smtClean="0"/>
              <a:t>Sentimento</a:t>
            </a:r>
            <a:r>
              <a:rPr lang="pt-BR" dirty="0" smtClean="0"/>
              <a:t>: trabalho do compositor, dirige a transformação em arte</a:t>
            </a:r>
          </a:p>
          <a:p>
            <a:pPr lvl="1">
              <a:buNone/>
            </a:pPr>
            <a:r>
              <a:rPr lang="pt-BR" dirty="0" smtClean="0"/>
              <a:t>			</a:t>
            </a:r>
            <a:r>
              <a:rPr lang="pt-BR" b="1" dirty="0" smtClean="0"/>
              <a:t>Vontade</a:t>
            </a:r>
            <a:r>
              <a:rPr lang="pt-BR" dirty="0" smtClean="0"/>
              <a:t>: reduto da educação e contempla tanto a formação do aluno quanto a do professor.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145</TotalTime>
  <Words>792</Words>
  <Application>Microsoft Office PowerPoint</Application>
  <PresentationFormat>Apresentação na tela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Mediano</vt:lpstr>
      <vt:lpstr>DE TRAMAS E FIOS um ensaio sobre a música e educação </vt:lpstr>
      <vt:lpstr>Música Húngara</vt:lpstr>
      <vt:lpstr>Música representante do folclore húngaro</vt:lpstr>
      <vt:lpstr>Zontán Kodály</vt:lpstr>
      <vt:lpstr>Pesquisa musicológica</vt:lpstr>
      <vt:lpstr>Apresentação do PowerPoint</vt:lpstr>
      <vt:lpstr>Apresentação do PowerPoint</vt:lpstr>
      <vt:lpstr>Aplicações Arte</vt:lpstr>
      <vt:lpstr>Aplicações - Ensino</vt:lpstr>
      <vt:lpstr>Apresentação do PowerPoint</vt:lpstr>
      <vt:lpstr>Método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TRAMAS E FIOS um ensaio sobre a música e educação</dc:title>
  <dc:creator>Uzun</dc:creator>
  <cp:lastModifiedBy>Aula</cp:lastModifiedBy>
  <cp:revision>16</cp:revision>
  <dcterms:created xsi:type="dcterms:W3CDTF">2016-06-09T13:10:20Z</dcterms:created>
  <dcterms:modified xsi:type="dcterms:W3CDTF">2016-06-16T18:19:13Z</dcterms:modified>
</cp:coreProperties>
</file>